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73" r:id="rId10"/>
    <p:sldId id="268" r:id="rId11"/>
    <p:sldId id="269" r:id="rId12"/>
    <p:sldId id="270" r:id="rId13"/>
    <p:sldId id="265" r:id="rId14"/>
    <p:sldId id="266" r:id="rId15"/>
    <p:sldId id="267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15272-10F6-4D80-A79F-D8C26DEA938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DCDE23-8879-4755-9D35-EE66D2F5918C}">
      <dgm:prSet phldrT="[Text]" custT="1"/>
      <dgm:spPr/>
      <dgm:t>
        <a:bodyPr/>
        <a:lstStyle/>
        <a:p>
          <a:r>
            <a:rPr lang="en-US" sz="2800" dirty="0"/>
            <a:t>Book store</a:t>
          </a:r>
        </a:p>
      </dgm:t>
    </dgm:pt>
    <dgm:pt modelId="{CAB5FE0C-26FB-4CDD-A707-DAE6B3A56AE8}" type="parTrans" cxnId="{E99B21C7-C936-421A-81DC-0AB8F0DE9DE8}">
      <dgm:prSet/>
      <dgm:spPr/>
      <dgm:t>
        <a:bodyPr/>
        <a:lstStyle/>
        <a:p>
          <a:endParaRPr lang="en-US" sz="2800"/>
        </a:p>
      </dgm:t>
    </dgm:pt>
    <dgm:pt modelId="{DF01D633-D2FC-4133-B3F0-519DDD56CE9C}" type="sibTrans" cxnId="{E99B21C7-C936-421A-81DC-0AB8F0DE9DE8}">
      <dgm:prSet/>
      <dgm:spPr/>
      <dgm:t>
        <a:bodyPr/>
        <a:lstStyle/>
        <a:p>
          <a:endParaRPr lang="en-US" sz="2800"/>
        </a:p>
      </dgm:t>
    </dgm:pt>
    <dgm:pt modelId="{AE517C4B-B22A-4358-B9B4-8256C653E5C7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dirty="0"/>
            <a:t>payments</a:t>
          </a:r>
        </a:p>
      </dgm:t>
    </dgm:pt>
    <dgm:pt modelId="{4C52417E-FCF7-4BEF-8ED9-BF20E35E5A01}" type="parTrans" cxnId="{ADB0C3AF-1AFE-4188-9CCD-76C2D9689F40}">
      <dgm:prSet custT="1"/>
      <dgm:spPr/>
      <dgm:t>
        <a:bodyPr/>
        <a:lstStyle/>
        <a:p>
          <a:endParaRPr lang="en-US" sz="2800"/>
        </a:p>
      </dgm:t>
    </dgm:pt>
    <dgm:pt modelId="{FF846F74-693A-4D85-BAE3-CA524B48DE35}" type="sibTrans" cxnId="{ADB0C3AF-1AFE-4188-9CCD-76C2D9689F40}">
      <dgm:prSet/>
      <dgm:spPr/>
      <dgm:t>
        <a:bodyPr/>
        <a:lstStyle/>
        <a:p>
          <a:endParaRPr lang="en-US" sz="2800"/>
        </a:p>
      </dgm:t>
    </dgm:pt>
    <dgm:pt modelId="{4EB3756C-E258-431D-AB3F-EC6295DBDED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dirty="0"/>
            <a:t>Book store</a:t>
          </a:r>
        </a:p>
      </dgm:t>
    </dgm:pt>
    <dgm:pt modelId="{6C313A49-1340-49CA-BC2B-CF0C9B885D5A}" type="parTrans" cxnId="{CC211D3F-4417-42B9-844E-62000EF3651F}">
      <dgm:prSet custT="1"/>
      <dgm:spPr/>
      <dgm:t>
        <a:bodyPr/>
        <a:lstStyle/>
        <a:p>
          <a:endParaRPr lang="en-US" sz="2800"/>
        </a:p>
      </dgm:t>
    </dgm:pt>
    <dgm:pt modelId="{3C20B0C3-56A0-4801-8AA6-71B43E6B42A9}" type="sibTrans" cxnId="{CC211D3F-4417-42B9-844E-62000EF3651F}">
      <dgm:prSet/>
      <dgm:spPr/>
      <dgm:t>
        <a:bodyPr/>
        <a:lstStyle/>
        <a:p>
          <a:endParaRPr lang="en-US" sz="2800"/>
        </a:p>
      </dgm:t>
    </dgm:pt>
    <dgm:pt modelId="{30A32F53-9E9D-4263-8F86-4673D07E98AB}">
      <dgm:prSet phldrT="[Text]" custT="1"/>
      <dgm:spPr/>
      <dgm:t>
        <a:bodyPr/>
        <a:lstStyle/>
        <a:p>
          <a:r>
            <a:rPr lang="en-US" sz="2800" dirty="0"/>
            <a:t>settings</a:t>
          </a:r>
        </a:p>
      </dgm:t>
    </dgm:pt>
    <dgm:pt modelId="{26B70534-401E-49C6-B340-4E746CE5A050}" type="parTrans" cxnId="{02CFC887-CFDD-4060-84B7-1105F5D9E282}">
      <dgm:prSet custT="1"/>
      <dgm:spPr/>
      <dgm:t>
        <a:bodyPr/>
        <a:lstStyle/>
        <a:p>
          <a:endParaRPr lang="en-US" sz="2800"/>
        </a:p>
      </dgm:t>
    </dgm:pt>
    <dgm:pt modelId="{F9AE24A9-FD27-49CB-9CA2-5FB8905CC784}" type="sibTrans" cxnId="{02CFC887-CFDD-4060-84B7-1105F5D9E282}">
      <dgm:prSet/>
      <dgm:spPr/>
      <dgm:t>
        <a:bodyPr/>
        <a:lstStyle/>
        <a:p>
          <a:endParaRPr lang="en-US" sz="2800"/>
        </a:p>
      </dgm:t>
    </dgm:pt>
    <dgm:pt modelId="{DE8212B1-6285-487E-9D6A-3A919F8AFBD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dirty="0"/>
            <a:t>pages</a:t>
          </a:r>
        </a:p>
      </dgm:t>
    </dgm:pt>
    <dgm:pt modelId="{BADDDC0A-C6D3-446E-993A-F4DB95CB5499}" type="parTrans" cxnId="{8565DCDB-6E68-4FA8-A36D-B556B3C86972}">
      <dgm:prSet custT="1"/>
      <dgm:spPr/>
      <dgm:t>
        <a:bodyPr/>
        <a:lstStyle/>
        <a:p>
          <a:endParaRPr lang="en-US" sz="2800"/>
        </a:p>
      </dgm:t>
    </dgm:pt>
    <dgm:pt modelId="{E68D00C3-40BF-443F-BDE4-4EBDAA2B4C8A}" type="sibTrans" cxnId="{8565DCDB-6E68-4FA8-A36D-B556B3C86972}">
      <dgm:prSet/>
      <dgm:spPr/>
      <dgm:t>
        <a:bodyPr/>
        <a:lstStyle/>
        <a:p>
          <a:endParaRPr lang="en-US" sz="2800"/>
        </a:p>
      </dgm:t>
    </dgm:pt>
    <dgm:pt modelId="{7362B410-54CF-4E5F-B657-0D76036167F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dirty="0"/>
            <a:t>accounts</a:t>
          </a:r>
        </a:p>
      </dgm:t>
    </dgm:pt>
    <dgm:pt modelId="{754C7672-E12B-4F11-A93D-13E0AAD4FDC3}" type="parTrans" cxnId="{176F287A-E481-4538-9CC7-54317FA7CAD6}">
      <dgm:prSet custT="1"/>
      <dgm:spPr/>
      <dgm:t>
        <a:bodyPr/>
        <a:lstStyle/>
        <a:p>
          <a:endParaRPr lang="en-US" sz="2800"/>
        </a:p>
      </dgm:t>
    </dgm:pt>
    <dgm:pt modelId="{7C2FC718-381E-4DBA-80B8-84E4586A93D7}" type="sibTrans" cxnId="{176F287A-E481-4538-9CC7-54317FA7CAD6}">
      <dgm:prSet/>
      <dgm:spPr/>
      <dgm:t>
        <a:bodyPr/>
        <a:lstStyle/>
        <a:p>
          <a:endParaRPr lang="en-US" sz="2800"/>
        </a:p>
      </dgm:t>
    </dgm:pt>
    <dgm:pt modelId="{25F189AA-A1F4-4069-8B48-2FAA667475DA}">
      <dgm:prSet custT="1"/>
      <dgm:spPr/>
      <dgm:t>
        <a:bodyPr/>
        <a:lstStyle/>
        <a:p>
          <a:r>
            <a:rPr lang="en-US" sz="2800" dirty="0" err="1"/>
            <a:t>urls</a:t>
          </a:r>
          <a:endParaRPr lang="en-US" sz="2800" dirty="0"/>
        </a:p>
      </dgm:t>
    </dgm:pt>
    <dgm:pt modelId="{8728924B-B48C-4FA5-B847-A426D73FAA21}" type="parTrans" cxnId="{077883C3-9448-4403-BE60-EE59D26DDBF8}">
      <dgm:prSet custT="1"/>
      <dgm:spPr/>
      <dgm:t>
        <a:bodyPr/>
        <a:lstStyle/>
        <a:p>
          <a:endParaRPr lang="en-US" sz="2800"/>
        </a:p>
      </dgm:t>
    </dgm:pt>
    <dgm:pt modelId="{E2F2DF93-986E-4ECE-AA1B-E5397BCAC576}" type="sibTrans" cxnId="{077883C3-9448-4403-BE60-EE59D26DDBF8}">
      <dgm:prSet/>
      <dgm:spPr/>
      <dgm:t>
        <a:bodyPr/>
        <a:lstStyle/>
        <a:p>
          <a:endParaRPr lang="en-US" sz="2800"/>
        </a:p>
      </dgm:t>
    </dgm:pt>
    <dgm:pt modelId="{C6009FFF-3135-458C-B145-93C43B6CA736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800" dirty="0"/>
            <a:t>views</a:t>
          </a:r>
        </a:p>
      </dgm:t>
    </dgm:pt>
    <dgm:pt modelId="{297C4231-1E05-452C-B481-3223B7D2AEE2}" type="parTrans" cxnId="{C6643544-4726-49E8-B4EC-7EEF75261665}">
      <dgm:prSet custT="1"/>
      <dgm:spPr/>
      <dgm:t>
        <a:bodyPr/>
        <a:lstStyle/>
        <a:p>
          <a:endParaRPr lang="en-US" sz="2800"/>
        </a:p>
      </dgm:t>
    </dgm:pt>
    <dgm:pt modelId="{E675764B-9B5A-4416-924A-9F9D81ED8F3E}" type="sibTrans" cxnId="{C6643544-4726-49E8-B4EC-7EEF75261665}">
      <dgm:prSet/>
      <dgm:spPr/>
      <dgm:t>
        <a:bodyPr/>
        <a:lstStyle/>
        <a:p>
          <a:endParaRPr lang="en-US" sz="2800"/>
        </a:p>
      </dgm:t>
    </dgm:pt>
    <dgm:pt modelId="{D2F8E761-6EDA-480C-AA9F-DFE310F140E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dirty="0" err="1"/>
            <a:t>urls</a:t>
          </a:r>
          <a:endParaRPr lang="en-US" sz="2800" dirty="0"/>
        </a:p>
      </dgm:t>
    </dgm:pt>
    <dgm:pt modelId="{B2B9EE6B-583E-41B7-B81A-C13507B5DB21}" type="parTrans" cxnId="{CBC9D56C-09D9-43FF-ACCD-A2522FE441C9}">
      <dgm:prSet custT="1"/>
      <dgm:spPr/>
      <dgm:t>
        <a:bodyPr/>
        <a:lstStyle/>
        <a:p>
          <a:endParaRPr lang="en-US" sz="2800"/>
        </a:p>
      </dgm:t>
    </dgm:pt>
    <dgm:pt modelId="{DFB5319A-3648-4594-AE39-2DB6408E600F}" type="sibTrans" cxnId="{CBC9D56C-09D9-43FF-ACCD-A2522FE441C9}">
      <dgm:prSet/>
      <dgm:spPr/>
      <dgm:t>
        <a:bodyPr/>
        <a:lstStyle/>
        <a:p>
          <a:endParaRPr lang="en-US" sz="2800"/>
        </a:p>
      </dgm:t>
    </dgm:pt>
    <dgm:pt modelId="{FF97D9A8-36F2-4CF1-ACDF-636261A074A8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dirty="0"/>
            <a:t>Include other apps </a:t>
          </a:r>
          <a:r>
            <a:rPr lang="en-US" sz="2800" dirty="0" err="1"/>
            <a:t>urls</a:t>
          </a:r>
          <a:endParaRPr lang="en-US" sz="2800" dirty="0"/>
        </a:p>
      </dgm:t>
    </dgm:pt>
    <dgm:pt modelId="{6E8C4674-6B75-4EE8-A33C-C396268BC034}" type="parTrans" cxnId="{0A5C8BF2-7419-4773-BCC3-3C36D2FB912B}">
      <dgm:prSet custT="1"/>
      <dgm:spPr/>
      <dgm:t>
        <a:bodyPr/>
        <a:lstStyle/>
        <a:p>
          <a:endParaRPr lang="en-US" sz="2800"/>
        </a:p>
      </dgm:t>
    </dgm:pt>
    <dgm:pt modelId="{D1EE3493-B87F-44E7-9A02-8CC1A8D6031A}" type="sibTrans" cxnId="{0A5C8BF2-7419-4773-BCC3-3C36D2FB912B}">
      <dgm:prSet/>
      <dgm:spPr/>
      <dgm:t>
        <a:bodyPr/>
        <a:lstStyle/>
        <a:p>
          <a:endParaRPr lang="en-US" sz="2800"/>
        </a:p>
      </dgm:t>
    </dgm:pt>
    <dgm:pt modelId="{67E71452-7C12-4FEE-A47B-34BD7E64953B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800" dirty="0"/>
            <a:t>home</a:t>
          </a:r>
        </a:p>
      </dgm:t>
    </dgm:pt>
    <dgm:pt modelId="{D08EE6FC-2402-4DF5-A1F5-48FD4844D30E}" type="parTrans" cxnId="{D0E0AC9C-20B5-474E-AA0A-FFA884534B54}">
      <dgm:prSet custT="1"/>
      <dgm:spPr/>
      <dgm:t>
        <a:bodyPr/>
        <a:lstStyle/>
        <a:p>
          <a:endParaRPr lang="en-US" sz="2800"/>
        </a:p>
      </dgm:t>
    </dgm:pt>
    <dgm:pt modelId="{DAEADF1D-DD8C-4C30-824A-14D02EBE8306}" type="sibTrans" cxnId="{D0E0AC9C-20B5-474E-AA0A-FFA884534B54}">
      <dgm:prSet/>
      <dgm:spPr/>
      <dgm:t>
        <a:bodyPr/>
        <a:lstStyle/>
        <a:p>
          <a:endParaRPr lang="en-US" sz="2800"/>
        </a:p>
      </dgm:t>
    </dgm:pt>
    <dgm:pt modelId="{91F59196-E111-49A0-90CC-6A0C6EAA2BC3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800" dirty="0"/>
            <a:t>about</a:t>
          </a:r>
        </a:p>
      </dgm:t>
    </dgm:pt>
    <dgm:pt modelId="{3B9C5F39-7D2E-489A-BB56-CF85AF808913}" type="parTrans" cxnId="{7C046C16-FFDD-4BFD-837E-7ACD70F1C67D}">
      <dgm:prSet custT="1"/>
      <dgm:spPr/>
      <dgm:t>
        <a:bodyPr/>
        <a:lstStyle/>
        <a:p>
          <a:endParaRPr lang="en-US" sz="2800"/>
        </a:p>
      </dgm:t>
    </dgm:pt>
    <dgm:pt modelId="{CD0F3C7E-B400-47C4-A028-AB6D3AB8F87D}" type="sibTrans" cxnId="{7C046C16-FFDD-4BFD-837E-7ACD70F1C67D}">
      <dgm:prSet/>
      <dgm:spPr/>
      <dgm:t>
        <a:bodyPr/>
        <a:lstStyle/>
        <a:p>
          <a:endParaRPr lang="en-US" sz="2800"/>
        </a:p>
      </dgm:t>
    </dgm:pt>
    <dgm:pt modelId="{C0F77A24-3ABB-42A1-95C6-ED1B4B782BAE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800" dirty="0"/>
            <a:t>contact</a:t>
          </a:r>
        </a:p>
      </dgm:t>
    </dgm:pt>
    <dgm:pt modelId="{B90D0480-4EE5-4599-B072-9F5E577AD48B}" type="parTrans" cxnId="{CD308EFF-B346-4C81-BF18-8EEAEA2869E6}">
      <dgm:prSet custT="1"/>
      <dgm:spPr/>
      <dgm:t>
        <a:bodyPr/>
        <a:lstStyle/>
        <a:p>
          <a:endParaRPr lang="en-US" sz="2800"/>
        </a:p>
      </dgm:t>
    </dgm:pt>
    <dgm:pt modelId="{DF8B754A-C088-46EB-9FEC-319210F2341F}" type="sibTrans" cxnId="{CD308EFF-B346-4C81-BF18-8EEAEA2869E6}">
      <dgm:prSet/>
      <dgm:spPr/>
      <dgm:t>
        <a:bodyPr/>
        <a:lstStyle/>
        <a:p>
          <a:endParaRPr lang="en-US" sz="2800"/>
        </a:p>
      </dgm:t>
    </dgm:pt>
    <dgm:pt modelId="{2FE519DD-C852-4388-894E-0BD877473708}" type="pres">
      <dgm:prSet presAssocID="{B2E15272-10F6-4D80-A79F-D8C26DEA93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2C430B5-20AA-4B9A-9FB6-32397AB7AF32}" type="pres">
      <dgm:prSet presAssocID="{28DCDE23-8879-4755-9D35-EE66D2F5918C}" presName="root1" presStyleCnt="0"/>
      <dgm:spPr/>
    </dgm:pt>
    <dgm:pt modelId="{1360E2F2-7EA8-48C7-9E61-3DEAAFF0E323}" type="pres">
      <dgm:prSet presAssocID="{28DCDE23-8879-4755-9D35-EE66D2F5918C}" presName="LevelOneTextNode" presStyleLbl="node0" presStyleIdx="0" presStyleCnt="1">
        <dgm:presLayoutVars>
          <dgm:chPref val="3"/>
        </dgm:presLayoutVars>
      </dgm:prSet>
      <dgm:spPr/>
    </dgm:pt>
    <dgm:pt modelId="{12EE6A44-1589-47DF-AF22-77CC3E129119}" type="pres">
      <dgm:prSet presAssocID="{28DCDE23-8879-4755-9D35-EE66D2F5918C}" presName="level2hierChild" presStyleCnt="0"/>
      <dgm:spPr/>
    </dgm:pt>
    <dgm:pt modelId="{5C1FEF93-5CE2-4845-9ED3-1563CB985E49}" type="pres">
      <dgm:prSet presAssocID="{4C52417E-FCF7-4BEF-8ED9-BF20E35E5A01}" presName="conn2-1" presStyleLbl="parChTrans1D2" presStyleIdx="0" presStyleCnt="4"/>
      <dgm:spPr/>
    </dgm:pt>
    <dgm:pt modelId="{3492BEE1-8B0C-4A14-9772-12E9EC296A46}" type="pres">
      <dgm:prSet presAssocID="{4C52417E-FCF7-4BEF-8ED9-BF20E35E5A01}" presName="connTx" presStyleLbl="parChTrans1D2" presStyleIdx="0" presStyleCnt="4"/>
      <dgm:spPr/>
    </dgm:pt>
    <dgm:pt modelId="{BB046E24-FB85-4730-BD4A-93BDD82C79B1}" type="pres">
      <dgm:prSet presAssocID="{AE517C4B-B22A-4358-B9B4-8256C653E5C7}" presName="root2" presStyleCnt="0"/>
      <dgm:spPr/>
    </dgm:pt>
    <dgm:pt modelId="{E3DDF8CE-1907-43D7-A4DD-98A8C8D10AC2}" type="pres">
      <dgm:prSet presAssocID="{AE517C4B-B22A-4358-B9B4-8256C653E5C7}" presName="LevelTwoTextNode" presStyleLbl="node2" presStyleIdx="0" presStyleCnt="4">
        <dgm:presLayoutVars>
          <dgm:chPref val="3"/>
        </dgm:presLayoutVars>
      </dgm:prSet>
      <dgm:spPr/>
    </dgm:pt>
    <dgm:pt modelId="{6198CB0D-89C4-44A7-A7C8-22C394B48934}" type="pres">
      <dgm:prSet presAssocID="{AE517C4B-B22A-4358-B9B4-8256C653E5C7}" presName="level3hierChild" presStyleCnt="0"/>
      <dgm:spPr/>
    </dgm:pt>
    <dgm:pt modelId="{5F09A79E-9520-433E-BB57-E523B94B98E3}" type="pres">
      <dgm:prSet presAssocID="{754C7672-E12B-4F11-A93D-13E0AAD4FDC3}" presName="conn2-1" presStyleLbl="parChTrans1D2" presStyleIdx="1" presStyleCnt="4"/>
      <dgm:spPr/>
    </dgm:pt>
    <dgm:pt modelId="{75E89976-F78B-4A74-A30F-42BD3E27B038}" type="pres">
      <dgm:prSet presAssocID="{754C7672-E12B-4F11-A93D-13E0AAD4FDC3}" presName="connTx" presStyleLbl="parChTrans1D2" presStyleIdx="1" presStyleCnt="4"/>
      <dgm:spPr/>
    </dgm:pt>
    <dgm:pt modelId="{259B8138-8B00-4E68-8C5E-E33EF4EBB56B}" type="pres">
      <dgm:prSet presAssocID="{7362B410-54CF-4E5F-B657-0D76036167FA}" presName="root2" presStyleCnt="0"/>
      <dgm:spPr/>
    </dgm:pt>
    <dgm:pt modelId="{450BD9B9-5F34-48A0-A976-E1E78068EFB8}" type="pres">
      <dgm:prSet presAssocID="{7362B410-54CF-4E5F-B657-0D76036167FA}" presName="LevelTwoTextNode" presStyleLbl="node2" presStyleIdx="1" presStyleCnt="4">
        <dgm:presLayoutVars>
          <dgm:chPref val="3"/>
        </dgm:presLayoutVars>
      </dgm:prSet>
      <dgm:spPr/>
    </dgm:pt>
    <dgm:pt modelId="{E83DEF07-2F88-4BB1-BDD5-F073B9C717B5}" type="pres">
      <dgm:prSet presAssocID="{7362B410-54CF-4E5F-B657-0D76036167FA}" presName="level3hierChild" presStyleCnt="0"/>
      <dgm:spPr/>
    </dgm:pt>
    <dgm:pt modelId="{A2567869-FAE6-4FB5-9B5D-86CB22F50032}" type="pres">
      <dgm:prSet presAssocID="{BADDDC0A-C6D3-446E-993A-F4DB95CB5499}" presName="conn2-1" presStyleLbl="parChTrans1D2" presStyleIdx="2" presStyleCnt="4"/>
      <dgm:spPr/>
    </dgm:pt>
    <dgm:pt modelId="{7E1A77CB-CEE9-40EA-BC72-F26CA72A6328}" type="pres">
      <dgm:prSet presAssocID="{BADDDC0A-C6D3-446E-993A-F4DB95CB5499}" presName="connTx" presStyleLbl="parChTrans1D2" presStyleIdx="2" presStyleCnt="4"/>
      <dgm:spPr/>
    </dgm:pt>
    <dgm:pt modelId="{36A4A5DD-256A-47EF-B1C6-0218F8DF2146}" type="pres">
      <dgm:prSet presAssocID="{DE8212B1-6285-487E-9D6A-3A919F8AFBDE}" presName="root2" presStyleCnt="0"/>
      <dgm:spPr/>
    </dgm:pt>
    <dgm:pt modelId="{D7CABC62-17BA-4699-851E-28C8193EEBD4}" type="pres">
      <dgm:prSet presAssocID="{DE8212B1-6285-487E-9D6A-3A919F8AFBDE}" presName="LevelTwoTextNode" presStyleLbl="node2" presStyleIdx="2" presStyleCnt="4">
        <dgm:presLayoutVars>
          <dgm:chPref val="3"/>
        </dgm:presLayoutVars>
      </dgm:prSet>
      <dgm:spPr/>
    </dgm:pt>
    <dgm:pt modelId="{E38E9291-CF1C-42DB-BDF7-D4108D9238FD}" type="pres">
      <dgm:prSet presAssocID="{DE8212B1-6285-487E-9D6A-3A919F8AFBDE}" presName="level3hierChild" presStyleCnt="0"/>
      <dgm:spPr/>
    </dgm:pt>
    <dgm:pt modelId="{BC4082AA-CDEC-4786-8B77-448910DF0CAB}" type="pres">
      <dgm:prSet presAssocID="{8728924B-B48C-4FA5-B847-A426D73FAA21}" presName="conn2-1" presStyleLbl="parChTrans1D3" presStyleIdx="0" presStyleCnt="4"/>
      <dgm:spPr/>
    </dgm:pt>
    <dgm:pt modelId="{2DDCBEFC-92EF-4937-BA0F-6CEF15232DF4}" type="pres">
      <dgm:prSet presAssocID="{8728924B-B48C-4FA5-B847-A426D73FAA21}" presName="connTx" presStyleLbl="parChTrans1D3" presStyleIdx="0" presStyleCnt="4"/>
      <dgm:spPr/>
    </dgm:pt>
    <dgm:pt modelId="{0343FAC3-AD13-41BE-AF04-B3F189036469}" type="pres">
      <dgm:prSet presAssocID="{25F189AA-A1F4-4069-8B48-2FAA667475DA}" presName="root2" presStyleCnt="0"/>
      <dgm:spPr/>
    </dgm:pt>
    <dgm:pt modelId="{AF37339E-34E0-4FA5-B23C-3BA22F3710F6}" type="pres">
      <dgm:prSet presAssocID="{25F189AA-A1F4-4069-8B48-2FAA667475DA}" presName="LevelTwoTextNode" presStyleLbl="node3" presStyleIdx="0" presStyleCnt="4" custLinFactNeighborX="-2098" custLinFactNeighborY="-41503">
        <dgm:presLayoutVars>
          <dgm:chPref val="3"/>
        </dgm:presLayoutVars>
      </dgm:prSet>
      <dgm:spPr/>
    </dgm:pt>
    <dgm:pt modelId="{955A3166-D1CA-4A1C-8C86-B1138DD634BC}" type="pres">
      <dgm:prSet presAssocID="{25F189AA-A1F4-4069-8B48-2FAA667475DA}" presName="level3hierChild" presStyleCnt="0"/>
      <dgm:spPr/>
    </dgm:pt>
    <dgm:pt modelId="{4F58DD8D-D975-421C-A1A4-865C43C508BE}" type="pres">
      <dgm:prSet presAssocID="{297C4231-1E05-452C-B481-3223B7D2AEE2}" presName="conn2-1" presStyleLbl="parChTrans1D3" presStyleIdx="1" presStyleCnt="4"/>
      <dgm:spPr/>
    </dgm:pt>
    <dgm:pt modelId="{B4A5DD8F-FC13-4A34-95B3-69CBFC59AA8B}" type="pres">
      <dgm:prSet presAssocID="{297C4231-1E05-452C-B481-3223B7D2AEE2}" presName="connTx" presStyleLbl="parChTrans1D3" presStyleIdx="1" presStyleCnt="4"/>
      <dgm:spPr/>
    </dgm:pt>
    <dgm:pt modelId="{C76F0848-79FA-4421-BAC2-D24B5E67A6BF}" type="pres">
      <dgm:prSet presAssocID="{C6009FFF-3135-458C-B145-93C43B6CA736}" presName="root2" presStyleCnt="0"/>
      <dgm:spPr/>
    </dgm:pt>
    <dgm:pt modelId="{B23CD5C0-7A4D-4700-B6CC-5021A679A6D0}" type="pres">
      <dgm:prSet presAssocID="{C6009FFF-3135-458C-B145-93C43B6CA736}" presName="LevelTwoTextNode" presStyleLbl="node3" presStyleIdx="1" presStyleCnt="4" custLinFactNeighborX="-2965" custLinFactNeighborY="-42689">
        <dgm:presLayoutVars>
          <dgm:chPref val="3"/>
        </dgm:presLayoutVars>
      </dgm:prSet>
      <dgm:spPr/>
    </dgm:pt>
    <dgm:pt modelId="{383E79F7-4EE0-48BC-9F78-8CA9BC2A73A0}" type="pres">
      <dgm:prSet presAssocID="{C6009FFF-3135-458C-B145-93C43B6CA736}" presName="level3hierChild" presStyleCnt="0"/>
      <dgm:spPr/>
    </dgm:pt>
    <dgm:pt modelId="{76297D3B-79E6-4711-95E6-53BE01049666}" type="pres">
      <dgm:prSet presAssocID="{D08EE6FC-2402-4DF5-A1F5-48FD4844D30E}" presName="conn2-1" presStyleLbl="parChTrans1D4" presStyleIdx="0" presStyleCnt="4"/>
      <dgm:spPr/>
    </dgm:pt>
    <dgm:pt modelId="{38898011-6815-486E-8C20-272981B19955}" type="pres">
      <dgm:prSet presAssocID="{D08EE6FC-2402-4DF5-A1F5-48FD4844D30E}" presName="connTx" presStyleLbl="parChTrans1D4" presStyleIdx="0" presStyleCnt="4"/>
      <dgm:spPr/>
    </dgm:pt>
    <dgm:pt modelId="{4545724F-ADAC-404A-9BA1-DAC144453123}" type="pres">
      <dgm:prSet presAssocID="{67E71452-7C12-4FEE-A47B-34BD7E64953B}" presName="root2" presStyleCnt="0"/>
      <dgm:spPr/>
    </dgm:pt>
    <dgm:pt modelId="{7208C929-EA23-41B0-A3BA-39F735A69E02}" type="pres">
      <dgm:prSet presAssocID="{67E71452-7C12-4FEE-A47B-34BD7E64953B}" presName="LevelTwoTextNode" presStyleLbl="node4" presStyleIdx="0" presStyleCnt="4" custLinFactY="-52715" custLinFactNeighborX="-593" custLinFactNeighborY="-100000">
        <dgm:presLayoutVars>
          <dgm:chPref val="3"/>
        </dgm:presLayoutVars>
      </dgm:prSet>
      <dgm:spPr/>
    </dgm:pt>
    <dgm:pt modelId="{425653FB-ED25-4E31-A1C0-9D968E8EEED5}" type="pres">
      <dgm:prSet presAssocID="{67E71452-7C12-4FEE-A47B-34BD7E64953B}" presName="level3hierChild" presStyleCnt="0"/>
      <dgm:spPr/>
    </dgm:pt>
    <dgm:pt modelId="{FC388A55-AF61-43EC-BE29-326F266D3514}" type="pres">
      <dgm:prSet presAssocID="{3B9C5F39-7D2E-489A-BB56-CF85AF808913}" presName="conn2-1" presStyleLbl="parChTrans1D4" presStyleIdx="1" presStyleCnt="4"/>
      <dgm:spPr/>
    </dgm:pt>
    <dgm:pt modelId="{C5B645A5-5E5C-4DC0-9F99-0E5A0BC12153}" type="pres">
      <dgm:prSet presAssocID="{3B9C5F39-7D2E-489A-BB56-CF85AF808913}" presName="connTx" presStyleLbl="parChTrans1D4" presStyleIdx="1" presStyleCnt="4"/>
      <dgm:spPr/>
    </dgm:pt>
    <dgm:pt modelId="{8A1235C0-2223-4C8E-9012-A30DDBDC8102}" type="pres">
      <dgm:prSet presAssocID="{91F59196-E111-49A0-90CC-6A0C6EAA2BC3}" presName="root2" presStyleCnt="0"/>
      <dgm:spPr/>
    </dgm:pt>
    <dgm:pt modelId="{94CD586B-9617-4BE7-921A-4FD1AB5D15D4}" type="pres">
      <dgm:prSet presAssocID="{91F59196-E111-49A0-90CC-6A0C6EAA2BC3}" presName="LevelTwoTextNode" presStyleLbl="node4" presStyleIdx="1" presStyleCnt="4" custLinFactY="-51418" custLinFactNeighborX="-593" custLinFactNeighborY="-100000">
        <dgm:presLayoutVars>
          <dgm:chPref val="3"/>
        </dgm:presLayoutVars>
      </dgm:prSet>
      <dgm:spPr/>
    </dgm:pt>
    <dgm:pt modelId="{F793E6DA-1ADF-486F-B79D-4B721D611F52}" type="pres">
      <dgm:prSet presAssocID="{91F59196-E111-49A0-90CC-6A0C6EAA2BC3}" presName="level3hierChild" presStyleCnt="0"/>
      <dgm:spPr/>
    </dgm:pt>
    <dgm:pt modelId="{F2787570-DE7C-4EDA-9597-3AC68D7CB039}" type="pres">
      <dgm:prSet presAssocID="{B90D0480-4EE5-4599-B072-9F5E577AD48B}" presName="conn2-1" presStyleLbl="parChTrans1D4" presStyleIdx="2" presStyleCnt="4"/>
      <dgm:spPr/>
    </dgm:pt>
    <dgm:pt modelId="{13B0AB09-CAF0-46F7-BDDA-0B51FFB604B8}" type="pres">
      <dgm:prSet presAssocID="{B90D0480-4EE5-4599-B072-9F5E577AD48B}" presName="connTx" presStyleLbl="parChTrans1D4" presStyleIdx="2" presStyleCnt="4"/>
      <dgm:spPr/>
    </dgm:pt>
    <dgm:pt modelId="{AA16D27F-163A-4C29-A6A5-64E22823EC18}" type="pres">
      <dgm:prSet presAssocID="{C0F77A24-3ABB-42A1-95C6-ED1B4B782BAE}" presName="root2" presStyleCnt="0"/>
      <dgm:spPr/>
    </dgm:pt>
    <dgm:pt modelId="{0888CEA6-F438-4D5B-9177-CBC9CF542DE4}" type="pres">
      <dgm:prSet presAssocID="{C0F77A24-3ABB-42A1-95C6-ED1B4B782BAE}" presName="LevelTwoTextNode" presStyleLbl="node4" presStyleIdx="2" presStyleCnt="4" custLinFactY="-48823" custLinFactNeighborX="-1242" custLinFactNeighborY="-100000">
        <dgm:presLayoutVars>
          <dgm:chPref val="3"/>
        </dgm:presLayoutVars>
      </dgm:prSet>
      <dgm:spPr/>
    </dgm:pt>
    <dgm:pt modelId="{F1811F30-9C38-49BE-B5FA-D1CE23AB5E6E}" type="pres">
      <dgm:prSet presAssocID="{C0F77A24-3ABB-42A1-95C6-ED1B4B782BAE}" presName="level3hierChild" presStyleCnt="0"/>
      <dgm:spPr/>
    </dgm:pt>
    <dgm:pt modelId="{AD0731A8-1B65-4E95-87F7-DD3D41DAA959}" type="pres">
      <dgm:prSet presAssocID="{6C313A49-1340-49CA-BC2B-CF0C9B885D5A}" presName="conn2-1" presStyleLbl="parChTrans1D2" presStyleIdx="3" presStyleCnt="4"/>
      <dgm:spPr/>
    </dgm:pt>
    <dgm:pt modelId="{3975E4B1-02CE-463D-8BD0-C2217539FEDE}" type="pres">
      <dgm:prSet presAssocID="{6C313A49-1340-49CA-BC2B-CF0C9B885D5A}" presName="connTx" presStyleLbl="parChTrans1D2" presStyleIdx="3" presStyleCnt="4"/>
      <dgm:spPr/>
    </dgm:pt>
    <dgm:pt modelId="{836D0689-D05C-41B5-849D-339E9F42EDBE}" type="pres">
      <dgm:prSet presAssocID="{4EB3756C-E258-431D-AB3F-EC6295DBDED8}" presName="root2" presStyleCnt="0"/>
      <dgm:spPr/>
    </dgm:pt>
    <dgm:pt modelId="{D8439053-EEC0-4B72-BD7C-62F84CDC66C9}" type="pres">
      <dgm:prSet presAssocID="{4EB3756C-E258-431D-AB3F-EC6295DBDED8}" presName="LevelTwoTextNode" presStyleLbl="node2" presStyleIdx="3" presStyleCnt="4" custLinFactNeighborX="-1186" custLinFactNeighborY="-59289">
        <dgm:presLayoutVars>
          <dgm:chPref val="3"/>
        </dgm:presLayoutVars>
      </dgm:prSet>
      <dgm:spPr/>
    </dgm:pt>
    <dgm:pt modelId="{761B4251-B0A6-4AF1-A9D3-C75DC3321C05}" type="pres">
      <dgm:prSet presAssocID="{4EB3756C-E258-431D-AB3F-EC6295DBDED8}" presName="level3hierChild" presStyleCnt="0"/>
      <dgm:spPr/>
    </dgm:pt>
    <dgm:pt modelId="{13803BCE-6A9C-4F03-A29E-486B8E0CB1F2}" type="pres">
      <dgm:prSet presAssocID="{26B70534-401E-49C6-B340-4E746CE5A050}" presName="conn2-1" presStyleLbl="parChTrans1D3" presStyleIdx="2" presStyleCnt="4"/>
      <dgm:spPr/>
    </dgm:pt>
    <dgm:pt modelId="{5C52CC3F-B00E-4F95-8428-A477B797EF48}" type="pres">
      <dgm:prSet presAssocID="{26B70534-401E-49C6-B340-4E746CE5A050}" presName="connTx" presStyleLbl="parChTrans1D3" presStyleIdx="2" presStyleCnt="4"/>
      <dgm:spPr/>
    </dgm:pt>
    <dgm:pt modelId="{B6FA4B2B-B8AD-4FC5-8AAC-17C77ED31579}" type="pres">
      <dgm:prSet presAssocID="{30A32F53-9E9D-4263-8F86-4673D07E98AB}" presName="root2" presStyleCnt="0"/>
      <dgm:spPr/>
    </dgm:pt>
    <dgm:pt modelId="{8485DA62-645A-4F5E-8A04-784D40998410}" type="pres">
      <dgm:prSet presAssocID="{30A32F53-9E9D-4263-8F86-4673D07E98AB}" presName="LevelTwoTextNode" presStyleLbl="node3" presStyleIdx="2" presStyleCnt="4" custLinFactNeighborX="-2098" custLinFactNeighborY="-33202">
        <dgm:presLayoutVars>
          <dgm:chPref val="3"/>
        </dgm:presLayoutVars>
      </dgm:prSet>
      <dgm:spPr/>
    </dgm:pt>
    <dgm:pt modelId="{9EAD7FBE-4D4A-4657-9038-54E8D21BE502}" type="pres">
      <dgm:prSet presAssocID="{30A32F53-9E9D-4263-8F86-4673D07E98AB}" presName="level3hierChild" presStyleCnt="0"/>
      <dgm:spPr/>
    </dgm:pt>
    <dgm:pt modelId="{A25F4D8F-27CB-454D-BB3C-A73DEF165D3A}" type="pres">
      <dgm:prSet presAssocID="{B2B9EE6B-583E-41B7-B81A-C13507B5DB21}" presName="conn2-1" presStyleLbl="parChTrans1D3" presStyleIdx="3" presStyleCnt="4"/>
      <dgm:spPr/>
    </dgm:pt>
    <dgm:pt modelId="{2E6A3DAD-828A-4D02-9635-9618F688C391}" type="pres">
      <dgm:prSet presAssocID="{B2B9EE6B-583E-41B7-B81A-C13507B5DB21}" presName="connTx" presStyleLbl="parChTrans1D3" presStyleIdx="3" presStyleCnt="4"/>
      <dgm:spPr/>
    </dgm:pt>
    <dgm:pt modelId="{9F928737-2FAB-4B94-A574-D5A8923A9B5F}" type="pres">
      <dgm:prSet presAssocID="{D2F8E761-6EDA-480C-AA9F-DFE310F140E8}" presName="root2" presStyleCnt="0"/>
      <dgm:spPr/>
    </dgm:pt>
    <dgm:pt modelId="{73B6FB5A-F0F6-4A67-A41E-D1B1198847ED}" type="pres">
      <dgm:prSet presAssocID="{D2F8E761-6EDA-480C-AA9F-DFE310F140E8}" presName="LevelTwoTextNode" presStyleLbl="node3" presStyleIdx="3" presStyleCnt="4" custLinFactNeighborX="-1186" custLinFactNeighborY="-24902">
        <dgm:presLayoutVars>
          <dgm:chPref val="3"/>
        </dgm:presLayoutVars>
      </dgm:prSet>
      <dgm:spPr/>
    </dgm:pt>
    <dgm:pt modelId="{849DFA9A-D72A-43E7-824C-8351CBF803D2}" type="pres">
      <dgm:prSet presAssocID="{D2F8E761-6EDA-480C-AA9F-DFE310F140E8}" presName="level3hierChild" presStyleCnt="0"/>
      <dgm:spPr/>
    </dgm:pt>
    <dgm:pt modelId="{1E676949-D3A4-416C-B03F-91F1021B906A}" type="pres">
      <dgm:prSet presAssocID="{6E8C4674-6B75-4EE8-A33C-C396268BC034}" presName="conn2-1" presStyleLbl="parChTrans1D4" presStyleIdx="3" presStyleCnt="4"/>
      <dgm:spPr/>
    </dgm:pt>
    <dgm:pt modelId="{9C56101C-BFFD-4553-A89E-9950109A21D7}" type="pres">
      <dgm:prSet presAssocID="{6E8C4674-6B75-4EE8-A33C-C396268BC034}" presName="connTx" presStyleLbl="parChTrans1D4" presStyleIdx="3" presStyleCnt="4"/>
      <dgm:spPr/>
    </dgm:pt>
    <dgm:pt modelId="{419A8A81-F0AC-4C5C-9E12-BF2854AA678A}" type="pres">
      <dgm:prSet presAssocID="{FF97D9A8-36F2-4CF1-ACDF-636261A074A8}" presName="root2" presStyleCnt="0"/>
      <dgm:spPr/>
    </dgm:pt>
    <dgm:pt modelId="{96A4D632-6BA2-4AD7-8130-C628A40EA4E8}" type="pres">
      <dgm:prSet presAssocID="{FF97D9A8-36F2-4CF1-ACDF-636261A074A8}" presName="LevelTwoTextNode" presStyleLbl="node4" presStyleIdx="3" presStyleCnt="4" custScaleX="121773" custLinFactNeighborX="-15415" custLinFactNeighborY="-25947">
        <dgm:presLayoutVars>
          <dgm:chPref val="3"/>
        </dgm:presLayoutVars>
      </dgm:prSet>
      <dgm:spPr/>
    </dgm:pt>
    <dgm:pt modelId="{98E4C1F7-FE2B-4734-B32C-5B7EE4C76802}" type="pres">
      <dgm:prSet presAssocID="{FF97D9A8-36F2-4CF1-ACDF-636261A074A8}" presName="level3hierChild" presStyleCnt="0"/>
      <dgm:spPr/>
    </dgm:pt>
  </dgm:ptLst>
  <dgm:cxnLst>
    <dgm:cxn modelId="{4DD30700-AB76-46DC-805F-6E475C0D9A6D}" type="presOf" srcId="{FF97D9A8-36F2-4CF1-ACDF-636261A074A8}" destId="{96A4D632-6BA2-4AD7-8130-C628A40EA4E8}" srcOrd="0" destOrd="0" presId="urn:microsoft.com/office/officeart/2005/8/layout/hierarchy2"/>
    <dgm:cxn modelId="{DD4D8512-0833-4723-B46A-FDE42CD7412A}" type="presOf" srcId="{67E71452-7C12-4FEE-A47B-34BD7E64953B}" destId="{7208C929-EA23-41B0-A3BA-39F735A69E02}" srcOrd="0" destOrd="0" presId="urn:microsoft.com/office/officeart/2005/8/layout/hierarchy2"/>
    <dgm:cxn modelId="{409D6B13-C39D-4960-BC05-9AE371ADFE8C}" type="presOf" srcId="{26B70534-401E-49C6-B340-4E746CE5A050}" destId="{13803BCE-6A9C-4F03-A29E-486B8E0CB1F2}" srcOrd="0" destOrd="0" presId="urn:microsoft.com/office/officeart/2005/8/layout/hierarchy2"/>
    <dgm:cxn modelId="{2AC98E15-8442-4DDF-8487-33DAE25D505F}" type="presOf" srcId="{7362B410-54CF-4E5F-B657-0D76036167FA}" destId="{450BD9B9-5F34-48A0-A976-E1E78068EFB8}" srcOrd="0" destOrd="0" presId="urn:microsoft.com/office/officeart/2005/8/layout/hierarchy2"/>
    <dgm:cxn modelId="{7C046C16-FFDD-4BFD-837E-7ACD70F1C67D}" srcId="{C6009FFF-3135-458C-B145-93C43B6CA736}" destId="{91F59196-E111-49A0-90CC-6A0C6EAA2BC3}" srcOrd="1" destOrd="0" parTransId="{3B9C5F39-7D2E-489A-BB56-CF85AF808913}" sibTransId="{CD0F3C7E-B400-47C4-A028-AB6D3AB8F87D}"/>
    <dgm:cxn modelId="{455BCD18-11BB-4E4A-8F2D-6D2304087350}" type="presOf" srcId="{C0F77A24-3ABB-42A1-95C6-ED1B4B782BAE}" destId="{0888CEA6-F438-4D5B-9177-CBC9CF542DE4}" srcOrd="0" destOrd="0" presId="urn:microsoft.com/office/officeart/2005/8/layout/hierarchy2"/>
    <dgm:cxn modelId="{AFC0201A-EE28-4A35-A47F-7B504CD25B0C}" type="presOf" srcId="{754C7672-E12B-4F11-A93D-13E0AAD4FDC3}" destId="{5F09A79E-9520-433E-BB57-E523B94B98E3}" srcOrd="0" destOrd="0" presId="urn:microsoft.com/office/officeart/2005/8/layout/hierarchy2"/>
    <dgm:cxn modelId="{23D9FF22-DB3A-4709-A173-BA68982A8EC8}" type="presOf" srcId="{BADDDC0A-C6D3-446E-993A-F4DB95CB5499}" destId="{A2567869-FAE6-4FB5-9B5D-86CB22F50032}" srcOrd="0" destOrd="0" presId="urn:microsoft.com/office/officeart/2005/8/layout/hierarchy2"/>
    <dgm:cxn modelId="{2A643426-0F45-4D9D-9EA0-C445A3967E1A}" type="presOf" srcId="{BADDDC0A-C6D3-446E-993A-F4DB95CB5499}" destId="{7E1A77CB-CEE9-40EA-BC72-F26CA72A6328}" srcOrd="1" destOrd="0" presId="urn:microsoft.com/office/officeart/2005/8/layout/hierarchy2"/>
    <dgm:cxn modelId="{783E3028-A128-4CBD-9894-DB232C70203B}" type="presOf" srcId="{AE517C4B-B22A-4358-B9B4-8256C653E5C7}" destId="{E3DDF8CE-1907-43D7-A4DD-98A8C8D10AC2}" srcOrd="0" destOrd="0" presId="urn:microsoft.com/office/officeart/2005/8/layout/hierarchy2"/>
    <dgm:cxn modelId="{70A43A3C-7889-4E96-913F-ED6AF45F156C}" type="presOf" srcId="{B2B9EE6B-583E-41B7-B81A-C13507B5DB21}" destId="{2E6A3DAD-828A-4D02-9635-9618F688C391}" srcOrd="1" destOrd="0" presId="urn:microsoft.com/office/officeart/2005/8/layout/hierarchy2"/>
    <dgm:cxn modelId="{EF3A383D-2289-4328-A403-6FAB45E5587C}" type="presOf" srcId="{3B9C5F39-7D2E-489A-BB56-CF85AF808913}" destId="{FC388A55-AF61-43EC-BE29-326F266D3514}" srcOrd="0" destOrd="0" presId="urn:microsoft.com/office/officeart/2005/8/layout/hierarchy2"/>
    <dgm:cxn modelId="{CC211D3F-4417-42B9-844E-62000EF3651F}" srcId="{28DCDE23-8879-4755-9D35-EE66D2F5918C}" destId="{4EB3756C-E258-431D-AB3F-EC6295DBDED8}" srcOrd="3" destOrd="0" parTransId="{6C313A49-1340-49CA-BC2B-CF0C9B885D5A}" sibTransId="{3C20B0C3-56A0-4801-8AA6-71B43E6B42A9}"/>
    <dgm:cxn modelId="{37E7AC3F-16BB-4387-9E02-9E742039E6DE}" type="presOf" srcId="{4C52417E-FCF7-4BEF-8ED9-BF20E35E5A01}" destId="{5C1FEF93-5CE2-4845-9ED3-1563CB985E49}" srcOrd="0" destOrd="0" presId="urn:microsoft.com/office/officeart/2005/8/layout/hierarchy2"/>
    <dgm:cxn modelId="{AFA50F5C-D4E7-45C4-AFE5-266E2EEA75EF}" type="presOf" srcId="{6C313A49-1340-49CA-BC2B-CF0C9B885D5A}" destId="{AD0731A8-1B65-4E95-87F7-DD3D41DAA959}" srcOrd="0" destOrd="0" presId="urn:microsoft.com/office/officeart/2005/8/layout/hierarchy2"/>
    <dgm:cxn modelId="{C6643544-4726-49E8-B4EC-7EEF75261665}" srcId="{DE8212B1-6285-487E-9D6A-3A919F8AFBDE}" destId="{C6009FFF-3135-458C-B145-93C43B6CA736}" srcOrd="1" destOrd="0" parTransId="{297C4231-1E05-452C-B481-3223B7D2AEE2}" sibTransId="{E675764B-9B5A-4416-924A-9F9D81ED8F3E}"/>
    <dgm:cxn modelId="{9270BC44-AB4A-48CE-B7B4-2B14A3D6E818}" type="presOf" srcId="{C6009FFF-3135-458C-B145-93C43B6CA736}" destId="{B23CD5C0-7A4D-4700-B6CC-5021A679A6D0}" srcOrd="0" destOrd="0" presId="urn:microsoft.com/office/officeart/2005/8/layout/hierarchy2"/>
    <dgm:cxn modelId="{84C51368-9676-4269-B473-179FAFD9BBA5}" type="presOf" srcId="{91F59196-E111-49A0-90CC-6A0C6EAA2BC3}" destId="{94CD586B-9617-4BE7-921A-4FD1AB5D15D4}" srcOrd="0" destOrd="0" presId="urn:microsoft.com/office/officeart/2005/8/layout/hierarchy2"/>
    <dgm:cxn modelId="{AD5E336A-92AD-4382-BBAC-861BAE4DE94D}" type="presOf" srcId="{6E8C4674-6B75-4EE8-A33C-C396268BC034}" destId="{1E676949-D3A4-416C-B03F-91F1021B906A}" srcOrd="0" destOrd="0" presId="urn:microsoft.com/office/officeart/2005/8/layout/hierarchy2"/>
    <dgm:cxn modelId="{CBC9D56C-09D9-43FF-ACCD-A2522FE441C9}" srcId="{4EB3756C-E258-431D-AB3F-EC6295DBDED8}" destId="{D2F8E761-6EDA-480C-AA9F-DFE310F140E8}" srcOrd="1" destOrd="0" parTransId="{B2B9EE6B-583E-41B7-B81A-C13507B5DB21}" sibTransId="{DFB5319A-3648-4594-AE39-2DB6408E600F}"/>
    <dgm:cxn modelId="{176F287A-E481-4538-9CC7-54317FA7CAD6}" srcId="{28DCDE23-8879-4755-9D35-EE66D2F5918C}" destId="{7362B410-54CF-4E5F-B657-0D76036167FA}" srcOrd="1" destOrd="0" parTransId="{754C7672-E12B-4F11-A93D-13E0AAD4FDC3}" sibTransId="{7C2FC718-381E-4DBA-80B8-84E4586A93D7}"/>
    <dgm:cxn modelId="{2357157E-8DEA-42BB-82EE-2536983A0552}" type="presOf" srcId="{30A32F53-9E9D-4263-8F86-4673D07E98AB}" destId="{8485DA62-645A-4F5E-8A04-784D40998410}" srcOrd="0" destOrd="0" presId="urn:microsoft.com/office/officeart/2005/8/layout/hierarchy2"/>
    <dgm:cxn modelId="{9592D480-DDF1-417F-A054-57A575BEAF2F}" type="presOf" srcId="{D08EE6FC-2402-4DF5-A1F5-48FD4844D30E}" destId="{38898011-6815-486E-8C20-272981B19955}" srcOrd="1" destOrd="0" presId="urn:microsoft.com/office/officeart/2005/8/layout/hierarchy2"/>
    <dgm:cxn modelId="{BB6A9C84-5E35-4B07-B0D2-2E81D756CC5F}" type="presOf" srcId="{25F189AA-A1F4-4069-8B48-2FAA667475DA}" destId="{AF37339E-34E0-4FA5-B23C-3BA22F3710F6}" srcOrd="0" destOrd="0" presId="urn:microsoft.com/office/officeart/2005/8/layout/hierarchy2"/>
    <dgm:cxn modelId="{02CFC887-CFDD-4060-84B7-1105F5D9E282}" srcId="{4EB3756C-E258-431D-AB3F-EC6295DBDED8}" destId="{30A32F53-9E9D-4263-8F86-4673D07E98AB}" srcOrd="0" destOrd="0" parTransId="{26B70534-401E-49C6-B340-4E746CE5A050}" sibTransId="{F9AE24A9-FD27-49CB-9CA2-5FB8905CC784}"/>
    <dgm:cxn modelId="{D759FD8D-94A2-4FF7-B067-3CB0C0F14EDD}" type="presOf" srcId="{6C313A49-1340-49CA-BC2B-CF0C9B885D5A}" destId="{3975E4B1-02CE-463D-8BD0-C2217539FEDE}" srcOrd="1" destOrd="0" presId="urn:microsoft.com/office/officeart/2005/8/layout/hierarchy2"/>
    <dgm:cxn modelId="{F04BE895-1977-4B7C-875A-713AB325B4FD}" type="presOf" srcId="{4EB3756C-E258-431D-AB3F-EC6295DBDED8}" destId="{D8439053-EEC0-4B72-BD7C-62F84CDC66C9}" srcOrd="0" destOrd="0" presId="urn:microsoft.com/office/officeart/2005/8/layout/hierarchy2"/>
    <dgm:cxn modelId="{6ECF4D97-D2B1-4A44-A68C-35238A3643C2}" type="presOf" srcId="{4C52417E-FCF7-4BEF-8ED9-BF20E35E5A01}" destId="{3492BEE1-8B0C-4A14-9772-12E9EC296A46}" srcOrd="1" destOrd="0" presId="urn:microsoft.com/office/officeart/2005/8/layout/hierarchy2"/>
    <dgm:cxn modelId="{CF19AF97-E5D1-4247-9ADD-BA363AE493DA}" type="presOf" srcId="{28DCDE23-8879-4755-9D35-EE66D2F5918C}" destId="{1360E2F2-7EA8-48C7-9E61-3DEAAFF0E323}" srcOrd="0" destOrd="0" presId="urn:microsoft.com/office/officeart/2005/8/layout/hierarchy2"/>
    <dgm:cxn modelId="{D0E0AC9C-20B5-474E-AA0A-FFA884534B54}" srcId="{C6009FFF-3135-458C-B145-93C43B6CA736}" destId="{67E71452-7C12-4FEE-A47B-34BD7E64953B}" srcOrd="0" destOrd="0" parTransId="{D08EE6FC-2402-4DF5-A1F5-48FD4844D30E}" sibTransId="{DAEADF1D-DD8C-4C30-824A-14D02EBE8306}"/>
    <dgm:cxn modelId="{54BB239E-7FA5-4808-A9E7-ADD5A6C0A289}" type="presOf" srcId="{8728924B-B48C-4FA5-B847-A426D73FAA21}" destId="{BC4082AA-CDEC-4786-8B77-448910DF0CAB}" srcOrd="0" destOrd="0" presId="urn:microsoft.com/office/officeart/2005/8/layout/hierarchy2"/>
    <dgm:cxn modelId="{4C2231A3-24F9-4086-918B-E145414A1D59}" type="presOf" srcId="{DE8212B1-6285-487E-9D6A-3A919F8AFBDE}" destId="{D7CABC62-17BA-4699-851E-28C8193EEBD4}" srcOrd="0" destOrd="0" presId="urn:microsoft.com/office/officeart/2005/8/layout/hierarchy2"/>
    <dgm:cxn modelId="{F67F2EAB-02EF-4053-ABBA-E2CAEFCAB241}" type="presOf" srcId="{D08EE6FC-2402-4DF5-A1F5-48FD4844D30E}" destId="{76297D3B-79E6-4711-95E6-53BE01049666}" srcOrd="0" destOrd="0" presId="urn:microsoft.com/office/officeart/2005/8/layout/hierarchy2"/>
    <dgm:cxn modelId="{ADB0C3AF-1AFE-4188-9CCD-76C2D9689F40}" srcId="{28DCDE23-8879-4755-9D35-EE66D2F5918C}" destId="{AE517C4B-B22A-4358-B9B4-8256C653E5C7}" srcOrd="0" destOrd="0" parTransId="{4C52417E-FCF7-4BEF-8ED9-BF20E35E5A01}" sibTransId="{FF846F74-693A-4D85-BAE3-CA524B48DE35}"/>
    <dgm:cxn modelId="{464CB4B0-F23C-4986-AC50-1EAFC9E1BD12}" type="presOf" srcId="{B2E15272-10F6-4D80-A79F-D8C26DEA9389}" destId="{2FE519DD-C852-4388-894E-0BD877473708}" srcOrd="0" destOrd="0" presId="urn:microsoft.com/office/officeart/2005/8/layout/hierarchy2"/>
    <dgm:cxn modelId="{3F5C72BA-20AB-41E1-9032-72C666ECE7B0}" type="presOf" srcId="{B90D0480-4EE5-4599-B072-9F5E577AD48B}" destId="{13B0AB09-CAF0-46F7-BDDA-0B51FFB604B8}" srcOrd="1" destOrd="0" presId="urn:microsoft.com/office/officeart/2005/8/layout/hierarchy2"/>
    <dgm:cxn modelId="{3F1CA6BC-76E6-4039-BB55-919582FB51AC}" type="presOf" srcId="{B90D0480-4EE5-4599-B072-9F5E577AD48B}" destId="{F2787570-DE7C-4EDA-9597-3AC68D7CB039}" srcOrd="0" destOrd="0" presId="urn:microsoft.com/office/officeart/2005/8/layout/hierarchy2"/>
    <dgm:cxn modelId="{077883C3-9448-4403-BE60-EE59D26DDBF8}" srcId="{DE8212B1-6285-487E-9D6A-3A919F8AFBDE}" destId="{25F189AA-A1F4-4069-8B48-2FAA667475DA}" srcOrd="0" destOrd="0" parTransId="{8728924B-B48C-4FA5-B847-A426D73FAA21}" sibTransId="{E2F2DF93-986E-4ECE-AA1B-E5397BCAC576}"/>
    <dgm:cxn modelId="{E99B21C7-C936-421A-81DC-0AB8F0DE9DE8}" srcId="{B2E15272-10F6-4D80-A79F-D8C26DEA9389}" destId="{28DCDE23-8879-4755-9D35-EE66D2F5918C}" srcOrd="0" destOrd="0" parTransId="{CAB5FE0C-26FB-4CDD-A707-DAE6B3A56AE8}" sibTransId="{DF01D633-D2FC-4133-B3F0-519DDD56CE9C}"/>
    <dgm:cxn modelId="{04A386CE-4F18-4A68-97B2-384C3965A44D}" type="presOf" srcId="{8728924B-B48C-4FA5-B847-A426D73FAA21}" destId="{2DDCBEFC-92EF-4937-BA0F-6CEF15232DF4}" srcOrd="1" destOrd="0" presId="urn:microsoft.com/office/officeart/2005/8/layout/hierarchy2"/>
    <dgm:cxn modelId="{1A2D2BCF-638B-40A5-8A47-D28B6BC60E4B}" type="presOf" srcId="{297C4231-1E05-452C-B481-3223B7D2AEE2}" destId="{B4A5DD8F-FC13-4A34-95B3-69CBFC59AA8B}" srcOrd="1" destOrd="0" presId="urn:microsoft.com/office/officeart/2005/8/layout/hierarchy2"/>
    <dgm:cxn modelId="{DCA272D8-0EDE-4A27-B9B9-B4710EB44E91}" type="presOf" srcId="{754C7672-E12B-4F11-A93D-13E0AAD4FDC3}" destId="{75E89976-F78B-4A74-A30F-42BD3E27B038}" srcOrd="1" destOrd="0" presId="urn:microsoft.com/office/officeart/2005/8/layout/hierarchy2"/>
    <dgm:cxn modelId="{360C90DA-372A-42DA-9DA6-D43C399BE3D0}" type="presOf" srcId="{26B70534-401E-49C6-B340-4E746CE5A050}" destId="{5C52CC3F-B00E-4F95-8428-A477B797EF48}" srcOrd="1" destOrd="0" presId="urn:microsoft.com/office/officeart/2005/8/layout/hierarchy2"/>
    <dgm:cxn modelId="{8565DCDB-6E68-4FA8-A36D-B556B3C86972}" srcId="{28DCDE23-8879-4755-9D35-EE66D2F5918C}" destId="{DE8212B1-6285-487E-9D6A-3A919F8AFBDE}" srcOrd="2" destOrd="0" parTransId="{BADDDC0A-C6D3-446E-993A-F4DB95CB5499}" sibTransId="{E68D00C3-40BF-443F-BDE4-4EBDAA2B4C8A}"/>
    <dgm:cxn modelId="{8407F8E0-05D2-4085-A7EC-434FC90DBA85}" type="presOf" srcId="{3B9C5F39-7D2E-489A-BB56-CF85AF808913}" destId="{C5B645A5-5E5C-4DC0-9F99-0E5A0BC12153}" srcOrd="1" destOrd="0" presId="urn:microsoft.com/office/officeart/2005/8/layout/hierarchy2"/>
    <dgm:cxn modelId="{C1F037EA-D314-403E-85D9-84A17FC82EB2}" type="presOf" srcId="{B2B9EE6B-583E-41B7-B81A-C13507B5DB21}" destId="{A25F4D8F-27CB-454D-BB3C-A73DEF165D3A}" srcOrd="0" destOrd="0" presId="urn:microsoft.com/office/officeart/2005/8/layout/hierarchy2"/>
    <dgm:cxn modelId="{0A5C8BF2-7419-4773-BCC3-3C36D2FB912B}" srcId="{D2F8E761-6EDA-480C-AA9F-DFE310F140E8}" destId="{FF97D9A8-36F2-4CF1-ACDF-636261A074A8}" srcOrd="0" destOrd="0" parTransId="{6E8C4674-6B75-4EE8-A33C-C396268BC034}" sibTransId="{D1EE3493-B87F-44E7-9A02-8CC1A8D6031A}"/>
    <dgm:cxn modelId="{63AD40F3-48C5-46DF-B2DB-BD96DA4F1537}" type="presOf" srcId="{6E8C4674-6B75-4EE8-A33C-C396268BC034}" destId="{9C56101C-BFFD-4553-A89E-9950109A21D7}" srcOrd="1" destOrd="0" presId="urn:microsoft.com/office/officeart/2005/8/layout/hierarchy2"/>
    <dgm:cxn modelId="{862BF1F7-C763-4ABC-A0D4-04D1F6736FC4}" type="presOf" srcId="{D2F8E761-6EDA-480C-AA9F-DFE310F140E8}" destId="{73B6FB5A-F0F6-4A67-A41E-D1B1198847ED}" srcOrd="0" destOrd="0" presId="urn:microsoft.com/office/officeart/2005/8/layout/hierarchy2"/>
    <dgm:cxn modelId="{249343F9-5383-45DA-9C83-5433A332CA49}" type="presOf" srcId="{297C4231-1E05-452C-B481-3223B7D2AEE2}" destId="{4F58DD8D-D975-421C-A1A4-865C43C508BE}" srcOrd="0" destOrd="0" presId="urn:microsoft.com/office/officeart/2005/8/layout/hierarchy2"/>
    <dgm:cxn modelId="{CD308EFF-B346-4C81-BF18-8EEAEA2869E6}" srcId="{C6009FFF-3135-458C-B145-93C43B6CA736}" destId="{C0F77A24-3ABB-42A1-95C6-ED1B4B782BAE}" srcOrd="2" destOrd="0" parTransId="{B90D0480-4EE5-4599-B072-9F5E577AD48B}" sibTransId="{DF8B754A-C088-46EB-9FEC-319210F2341F}"/>
    <dgm:cxn modelId="{A57F3157-BFE7-4CBC-81A8-1905FF2BE8E5}" type="presParOf" srcId="{2FE519DD-C852-4388-894E-0BD877473708}" destId="{92C430B5-20AA-4B9A-9FB6-32397AB7AF32}" srcOrd="0" destOrd="0" presId="urn:microsoft.com/office/officeart/2005/8/layout/hierarchy2"/>
    <dgm:cxn modelId="{23E5C1D4-0208-40EF-A121-74022C6B1487}" type="presParOf" srcId="{92C430B5-20AA-4B9A-9FB6-32397AB7AF32}" destId="{1360E2F2-7EA8-48C7-9E61-3DEAAFF0E323}" srcOrd="0" destOrd="0" presId="urn:microsoft.com/office/officeart/2005/8/layout/hierarchy2"/>
    <dgm:cxn modelId="{86241529-E98A-40DE-B5BC-B6A3CD30E6BD}" type="presParOf" srcId="{92C430B5-20AA-4B9A-9FB6-32397AB7AF32}" destId="{12EE6A44-1589-47DF-AF22-77CC3E129119}" srcOrd="1" destOrd="0" presId="urn:microsoft.com/office/officeart/2005/8/layout/hierarchy2"/>
    <dgm:cxn modelId="{5A928573-EC6F-431B-B89B-4EDAB14793F4}" type="presParOf" srcId="{12EE6A44-1589-47DF-AF22-77CC3E129119}" destId="{5C1FEF93-5CE2-4845-9ED3-1563CB985E49}" srcOrd="0" destOrd="0" presId="urn:microsoft.com/office/officeart/2005/8/layout/hierarchy2"/>
    <dgm:cxn modelId="{808E0F56-F6A3-4726-B839-C3A469C22856}" type="presParOf" srcId="{5C1FEF93-5CE2-4845-9ED3-1563CB985E49}" destId="{3492BEE1-8B0C-4A14-9772-12E9EC296A46}" srcOrd="0" destOrd="0" presId="urn:microsoft.com/office/officeart/2005/8/layout/hierarchy2"/>
    <dgm:cxn modelId="{85C0ABF2-A25F-40B4-BADE-877F24D9D668}" type="presParOf" srcId="{12EE6A44-1589-47DF-AF22-77CC3E129119}" destId="{BB046E24-FB85-4730-BD4A-93BDD82C79B1}" srcOrd="1" destOrd="0" presId="urn:microsoft.com/office/officeart/2005/8/layout/hierarchy2"/>
    <dgm:cxn modelId="{6CF8297F-E640-46AC-88EF-B69067C200C4}" type="presParOf" srcId="{BB046E24-FB85-4730-BD4A-93BDD82C79B1}" destId="{E3DDF8CE-1907-43D7-A4DD-98A8C8D10AC2}" srcOrd="0" destOrd="0" presId="urn:microsoft.com/office/officeart/2005/8/layout/hierarchy2"/>
    <dgm:cxn modelId="{B94011F9-76A9-4FDF-B4D2-6D00BA2CA11B}" type="presParOf" srcId="{BB046E24-FB85-4730-BD4A-93BDD82C79B1}" destId="{6198CB0D-89C4-44A7-A7C8-22C394B48934}" srcOrd="1" destOrd="0" presId="urn:microsoft.com/office/officeart/2005/8/layout/hierarchy2"/>
    <dgm:cxn modelId="{DA96B9D0-7995-41A7-A85F-112399B9E3A7}" type="presParOf" srcId="{12EE6A44-1589-47DF-AF22-77CC3E129119}" destId="{5F09A79E-9520-433E-BB57-E523B94B98E3}" srcOrd="2" destOrd="0" presId="urn:microsoft.com/office/officeart/2005/8/layout/hierarchy2"/>
    <dgm:cxn modelId="{E88513BE-DBEF-43EA-97E8-862C1D57C516}" type="presParOf" srcId="{5F09A79E-9520-433E-BB57-E523B94B98E3}" destId="{75E89976-F78B-4A74-A30F-42BD3E27B038}" srcOrd="0" destOrd="0" presId="urn:microsoft.com/office/officeart/2005/8/layout/hierarchy2"/>
    <dgm:cxn modelId="{2A3E08DA-EB0E-4DDB-855B-D25D5227A96C}" type="presParOf" srcId="{12EE6A44-1589-47DF-AF22-77CC3E129119}" destId="{259B8138-8B00-4E68-8C5E-E33EF4EBB56B}" srcOrd="3" destOrd="0" presId="urn:microsoft.com/office/officeart/2005/8/layout/hierarchy2"/>
    <dgm:cxn modelId="{D8F89FA3-1954-40AF-BEDB-083BC960A8A7}" type="presParOf" srcId="{259B8138-8B00-4E68-8C5E-E33EF4EBB56B}" destId="{450BD9B9-5F34-48A0-A976-E1E78068EFB8}" srcOrd="0" destOrd="0" presId="urn:microsoft.com/office/officeart/2005/8/layout/hierarchy2"/>
    <dgm:cxn modelId="{6854FF0A-74E5-4E36-8D51-1C805E8624CF}" type="presParOf" srcId="{259B8138-8B00-4E68-8C5E-E33EF4EBB56B}" destId="{E83DEF07-2F88-4BB1-BDD5-F073B9C717B5}" srcOrd="1" destOrd="0" presId="urn:microsoft.com/office/officeart/2005/8/layout/hierarchy2"/>
    <dgm:cxn modelId="{F0A91356-F563-442A-8A5B-47A2451274AB}" type="presParOf" srcId="{12EE6A44-1589-47DF-AF22-77CC3E129119}" destId="{A2567869-FAE6-4FB5-9B5D-86CB22F50032}" srcOrd="4" destOrd="0" presId="urn:microsoft.com/office/officeart/2005/8/layout/hierarchy2"/>
    <dgm:cxn modelId="{45130F54-FAD2-4D15-B6A9-B3596B7869A5}" type="presParOf" srcId="{A2567869-FAE6-4FB5-9B5D-86CB22F50032}" destId="{7E1A77CB-CEE9-40EA-BC72-F26CA72A6328}" srcOrd="0" destOrd="0" presId="urn:microsoft.com/office/officeart/2005/8/layout/hierarchy2"/>
    <dgm:cxn modelId="{5827F79A-AC2C-4D87-B41F-C1B131CBA8D6}" type="presParOf" srcId="{12EE6A44-1589-47DF-AF22-77CC3E129119}" destId="{36A4A5DD-256A-47EF-B1C6-0218F8DF2146}" srcOrd="5" destOrd="0" presId="urn:microsoft.com/office/officeart/2005/8/layout/hierarchy2"/>
    <dgm:cxn modelId="{BA2D31E3-EFE3-450D-B4E0-51C6B1BDC670}" type="presParOf" srcId="{36A4A5DD-256A-47EF-B1C6-0218F8DF2146}" destId="{D7CABC62-17BA-4699-851E-28C8193EEBD4}" srcOrd="0" destOrd="0" presId="urn:microsoft.com/office/officeart/2005/8/layout/hierarchy2"/>
    <dgm:cxn modelId="{EA0F0497-7A6A-43E1-8687-2F0C68EFF044}" type="presParOf" srcId="{36A4A5DD-256A-47EF-B1C6-0218F8DF2146}" destId="{E38E9291-CF1C-42DB-BDF7-D4108D9238FD}" srcOrd="1" destOrd="0" presId="urn:microsoft.com/office/officeart/2005/8/layout/hierarchy2"/>
    <dgm:cxn modelId="{3BABC54B-F01F-4C3B-974B-23AAF452A464}" type="presParOf" srcId="{E38E9291-CF1C-42DB-BDF7-D4108D9238FD}" destId="{BC4082AA-CDEC-4786-8B77-448910DF0CAB}" srcOrd="0" destOrd="0" presId="urn:microsoft.com/office/officeart/2005/8/layout/hierarchy2"/>
    <dgm:cxn modelId="{E785596B-65A0-4A8F-83D8-9AA10405B8F5}" type="presParOf" srcId="{BC4082AA-CDEC-4786-8B77-448910DF0CAB}" destId="{2DDCBEFC-92EF-4937-BA0F-6CEF15232DF4}" srcOrd="0" destOrd="0" presId="urn:microsoft.com/office/officeart/2005/8/layout/hierarchy2"/>
    <dgm:cxn modelId="{3362B575-4479-4A2E-AE74-14ED4C7508AE}" type="presParOf" srcId="{E38E9291-CF1C-42DB-BDF7-D4108D9238FD}" destId="{0343FAC3-AD13-41BE-AF04-B3F189036469}" srcOrd="1" destOrd="0" presId="urn:microsoft.com/office/officeart/2005/8/layout/hierarchy2"/>
    <dgm:cxn modelId="{74CC96E5-260C-4B6B-B80F-F3C52B5B379A}" type="presParOf" srcId="{0343FAC3-AD13-41BE-AF04-B3F189036469}" destId="{AF37339E-34E0-4FA5-B23C-3BA22F3710F6}" srcOrd="0" destOrd="0" presId="urn:microsoft.com/office/officeart/2005/8/layout/hierarchy2"/>
    <dgm:cxn modelId="{C60AC53F-821A-4645-9EB4-CA376BC34DFB}" type="presParOf" srcId="{0343FAC3-AD13-41BE-AF04-B3F189036469}" destId="{955A3166-D1CA-4A1C-8C86-B1138DD634BC}" srcOrd="1" destOrd="0" presId="urn:microsoft.com/office/officeart/2005/8/layout/hierarchy2"/>
    <dgm:cxn modelId="{DF8C174C-6164-4335-8838-DF5AA780DAB5}" type="presParOf" srcId="{E38E9291-CF1C-42DB-BDF7-D4108D9238FD}" destId="{4F58DD8D-D975-421C-A1A4-865C43C508BE}" srcOrd="2" destOrd="0" presId="urn:microsoft.com/office/officeart/2005/8/layout/hierarchy2"/>
    <dgm:cxn modelId="{718BEEB2-ACE8-4421-8A82-731EC4B8CC2A}" type="presParOf" srcId="{4F58DD8D-D975-421C-A1A4-865C43C508BE}" destId="{B4A5DD8F-FC13-4A34-95B3-69CBFC59AA8B}" srcOrd="0" destOrd="0" presId="urn:microsoft.com/office/officeart/2005/8/layout/hierarchy2"/>
    <dgm:cxn modelId="{C232982B-02A7-40B8-9970-E4056C9EFE43}" type="presParOf" srcId="{E38E9291-CF1C-42DB-BDF7-D4108D9238FD}" destId="{C76F0848-79FA-4421-BAC2-D24B5E67A6BF}" srcOrd="3" destOrd="0" presId="urn:microsoft.com/office/officeart/2005/8/layout/hierarchy2"/>
    <dgm:cxn modelId="{B0B3661C-3E35-4034-A7A0-BFB3C3B2BEB2}" type="presParOf" srcId="{C76F0848-79FA-4421-BAC2-D24B5E67A6BF}" destId="{B23CD5C0-7A4D-4700-B6CC-5021A679A6D0}" srcOrd="0" destOrd="0" presId="urn:microsoft.com/office/officeart/2005/8/layout/hierarchy2"/>
    <dgm:cxn modelId="{E95A28A5-E1DE-4B7F-9156-F1B3C1A73858}" type="presParOf" srcId="{C76F0848-79FA-4421-BAC2-D24B5E67A6BF}" destId="{383E79F7-4EE0-48BC-9F78-8CA9BC2A73A0}" srcOrd="1" destOrd="0" presId="urn:microsoft.com/office/officeart/2005/8/layout/hierarchy2"/>
    <dgm:cxn modelId="{7FABA190-5171-40F5-815F-11D3E39D833D}" type="presParOf" srcId="{383E79F7-4EE0-48BC-9F78-8CA9BC2A73A0}" destId="{76297D3B-79E6-4711-95E6-53BE01049666}" srcOrd="0" destOrd="0" presId="urn:microsoft.com/office/officeart/2005/8/layout/hierarchy2"/>
    <dgm:cxn modelId="{12BC6564-AFBC-47CD-B7D2-15D1D30F6163}" type="presParOf" srcId="{76297D3B-79E6-4711-95E6-53BE01049666}" destId="{38898011-6815-486E-8C20-272981B19955}" srcOrd="0" destOrd="0" presId="urn:microsoft.com/office/officeart/2005/8/layout/hierarchy2"/>
    <dgm:cxn modelId="{8FB1E5D0-D77F-4D76-BC55-BF3F50C35E52}" type="presParOf" srcId="{383E79F7-4EE0-48BC-9F78-8CA9BC2A73A0}" destId="{4545724F-ADAC-404A-9BA1-DAC144453123}" srcOrd="1" destOrd="0" presId="urn:microsoft.com/office/officeart/2005/8/layout/hierarchy2"/>
    <dgm:cxn modelId="{EEC35657-57B7-4B69-92C6-91B21D164372}" type="presParOf" srcId="{4545724F-ADAC-404A-9BA1-DAC144453123}" destId="{7208C929-EA23-41B0-A3BA-39F735A69E02}" srcOrd="0" destOrd="0" presId="urn:microsoft.com/office/officeart/2005/8/layout/hierarchy2"/>
    <dgm:cxn modelId="{E449B4BD-DE2E-48E5-B498-4C654A6AFC6E}" type="presParOf" srcId="{4545724F-ADAC-404A-9BA1-DAC144453123}" destId="{425653FB-ED25-4E31-A1C0-9D968E8EEED5}" srcOrd="1" destOrd="0" presId="urn:microsoft.com/office/officeart/2005/8/layout/hierarchy2"/>
    <dgm:cxn modelId="{F8158246-B40A-4465-95EC-BECB8229A183}" type="presParOf" srcId="{383E79F7-4EE0-48BC-9F78-8CA9BC2A73A0}" destId="{FC388A55-AF61-43EC-BE29-326F266D3514}" srcOrd="2" destOrd="0" presId="urn:microsoft.com/office/officeart/2005/8/layout/hierarchy2"/>
    <dgm:cxn modelId="{CBE22622-A44A-451E-85F6-03C7E8A16E4A}" type="presParOf" srcId="{FC388A55-AF61-43EC-BE29-326F266D3514}" destId="{C5B645A5-5E5C-4DC0-9F99-0E5A0BC12153}" srcOrd="0" destOrd="0" presId="urn:microsoft.com/office/officeart/2005/8/layout/hierarchy2"/>
    <dgm:cxn modelId="{59E7D206-D4CF-4219-A33F-F1D4565B5584}" type="presParOf" srcId="{383E79F7-4EE0-48BC-9F78-8CA9BC2A73A0}" destId="{8A1235C0-2223-4C8E-9012-A30DDBDC8102}" srcOrd="3" destOrd="0" presId="urn:microsoft.com/office/officeart/2005/8/layout/hierarchy2"/>
    <dgm:cxn modelId="{070E09D1-6FD6-4334-B82A-DBE371B01A22}" type="presParOf" srcId="{8A1235C0-2223-4C8E-9012-A30DDBDC8102}" destId="{94CD586B-9617-4BE7-921A-4FD1AB5D15D4}" srcOrd="0" destOrd="0" presId="urn:microsoft.com/office/officeart/2005/8/layout/hierarchy2"/>
    <dgm:cxn modelId="{C9E3ACA1-39D7-4B35-B522-4A9A94824045}" type="presParOf" srcId="{8A1235C0-2223-4C8E-9012-A30DDBDC8102}" destId="{F793E6DA-1ADF-486F-B79D-4B721D611F52}" srcOrd="1" destOrd="0" presId="urn:microsoft.com/office/officeart/2005/8/layout/hierarchy2"/>
    <dgm:cxn modelId="{CA9EAA3D-A6F5-4452-9E40-994F7C982CEA}" type="presParOf" srcId="{383E79F7-4EE0-48BC-9F78-8CA9BC2A73A0}" destId="{F2787570-DE7C-4EDA-9597-3AC68D7CB039}" srcOrd="4" destOrd="0" presId="urn:microsoft.com/office/officeart/2005/8/layout/hierarchy2"/>
    <dgm:cxn modelId="{1262B9BD-F17C-44B7-950C-8DD7776DED14}" type="presParOf" srcId="{F2787570-DE7C-4EDA-9597-3AC68D7CB039}" destId="{13B0AB09-CAF0-46F7-BDDA-0B51FFB604B8}" srcOrd="0" destOrd="0" presId="urn:microsoft.com/office/officeart/2005/8/layout/hierarchy2"/>
    <dgm:cxn modelId="{BE97A65D-448E-4A3F-AE7D-B3B67F647B59}" type="presParOf" srcId="{383E79F7-4EE0-48BC-9F78-8CA9BC2A73A0}" destId="{AA16D27F-163A-4C29-A6A5-64E22823EC18}" srcOrd="5" destOrd="0" presId="urn:microsoft.com/office/officeart/2005/8/layout/hierarchy2"/>
    <dgm:cxn modelId="{762CFA59-AF80-42E1-A645-CAEADD9FCD43}" type="presParOf" srcId="{AA16D27F-163A-4C29-A6A5-64E22823EC18}" destId="{0888CEA6-F438-4D5B-9177-CBC9CF542DE4}" srcOrd="0" destOrd="0" presId="urn:microsoft.com/office/officeart/2005/8/layout/hierarchy2"/>
    <dgm:cxn modelId="{ECAB2250-18DB-4B9A-9C45-18FDD08676C6}" type="presParOf" srcId="{AA16D27F-163A-4C29-A6A5-64E22823EC18}" destId="{F1811F30-9C38-49BE-B5FA-D1CE23AB5E6E}" srcOrd="1" destOrd="0" presId="urn:microsoft.com/office/officeart/2005/8/layout/hierarchy2"/>
    <dgm:cxn modelId="{D5D94037-2E8F-4B31-B4DF-076587660679}" type="presParOf" srcId="{12EE6A44-1589-47DF-AF22-77CC3E129119}" destId="{AD0731A8-1B65-4E95-87F7-DD3D41DAA959}" srcOrd="6" destOrd="0" presId="urn:microsoft.com/office/officeart/2005/8/layout/hierarchy2"/>
    <dgm:cxn modelId="{DF18EDC9-B42A-41E6-84F4-E810482673AC}" type="presParOf" srcId="{AD0731A8-1B65-4E95-87F7-DD3D41DAA959}" destId="{3975E4B1-02CE-463D-8BD0-C2217539FEDE}" srcOrd="0" destOrd="0" presId="urn:microsoft.com/office/officeart/2005/8/layout/hierarchy2"/>
    <dgm:cxn modelId="{7924A7E4-1D9D-459D-8E7F-5BC855DDF824}" type="presParOf" srcId="{12EE6A44-1589-47DF-AF22-77CC3E129119}" destId="{836D0689-D05C-41B5-849D-339E9F42EDBE}" srcOrd="7" destOrd="0" presId="urn:microsoft.com/office/officeart/2005/8/layout/hierarchy2"/>
    <dgm:cxn modelId="{CF0E47EB-DC60-4289-8D26-5C05DB6305D2}" type="presParOf" srcId="{836D0689-D05C-41B5-849D-339E9F42EDBE}" destId="{D8439053-EEC0-4B72-BD7C-62F84CDC66C9}" srcOrd="0" destOrd="0" presId="urn:microsoft.com/office/officeart/2005/8/layout/hierarchy2"/>
    <dgm:cxn modelId="{3D64CDC3-05F4-45EA-878E-05C27C40D659}" type="presParOf" srcId="{836D0689-D05C-41B5-849D-339E9F42EDBE}" destId="{761B4251-B0A6-4AF1-A9D3-C75DC3321C05}" srcOrd="1" destOrd="0" presId="urn:microsoft.com/office/officeart/2005/8/layout/hierarchy2"/>
    <dgm:cxn modelId="{531C9AE9-3618-4FC1-AF07-30A6629AC3DD}" type="presParOf" srcId="{761B4251-B0A6-4AF1-A9D3-C75DC3321C05}" destId="{13803BCE-6A9C-4F03-A29E-486B8E0CB1F2}" srcOrd="0" destOrd="0" presId="urn:microsoft.com/office/officeart/2005/8/layout/hierarchy2"/>
    <dgm:cxn modelId="{ABEB452F-1A44-41BB-80AC-E6E13B9D3438}" type="presParOf" srcId="{13803BCE-6A9C-4F03-A29E-486B8E0CB1F2}" destId="{5C52CC3F-B00E-4F95-8428-A477B797EF48}" srcOrd="0" destOrd="0" presId="urn:microsoft.com/office/officeart/2005/8/layout/hierarchy2"/>
    <dgm:cxn modelId="{189EB976-5B5E-468B-8912-A264F9D0F003}" type="presParOf" srcId="{761B4251-B0A6-4AF1-A9D3-C75DC3321C05}" destId="{B6FA4B2B-B8AD-4FC5-8AAC-17C77ED31579}" srcOrd="1" destOrd="0" presId="urn:microsoft.com/office/officeart/2005/8/layout/hierarchy2"/>
    <dgm:cxn modelId="{DB87F13F-C16A-4833-9CB7-38273A567C61}" type="presParOf" srcId="{B6FA4B2B-B8AD-4FC5-8AAC-17C77ED31579}" destId="{8485DA62-645A-4F5E-8A04-784D40998410}" srcOrd="0" destOrd="0" presId="urn:microsoft.com/office/officeart/2005/8/layout/hierarchy2"/>
    <dgm:cxn modelId="{94101602-FAE5-407D-8F26-BB372C5DB0FD}" type="presParOf" srcId="{B6FA4B2B-B8AD-4FC5-8AAC-17C77ED31579}" destId="{9EAD7FBE-4D4A-4657-9038-54E8D21BE502}" srcOrd="1" destOrd="0" presId="urn:microsoft.com/office/officeart/2005/8/layout/hierarchy2"/>
    <dgm:cxn modelId="{86B6908F-B3EE-4A38-A444-11282F00E1F8}" type="presParOf" srcId="{761B4251-B0A6-4AF1-A9D3-C75DC3321C05}" destId="{A25F4D8F-27CB-454D-BB3C-A73DEF165D3A}" srcOrd="2" destOrd="0" presId="urn:microsoft.com/office/officeart/2005/8/layout/hierarchy2"/>
    <dgm:cxn modelId="{16F9A891-C0A5-497A-AFCB-17C08865AB12}" type="presParOf" srcId="{A25F4D8F-27CB-454D-BB3C-A73DEF165D3A}" destId="{2E6A3DAD-828A-4D02-9635-9618F688C391}" srcOrd="0" destOrd="0" presId="urn:microsoft.com/office/officeart/2005/8/layout/hierarchy2"/>
    <dgm:cxn modelId="{8A499A5C-673B-461E-A398-3ABEA74E8280}" type="presParOf" srcId="{761B4251-B0A6-4AF1-A9D3-C75DC3321C05}" destId="{9F928737-2FAB-4B94-A574-D5A8923A9B5F}" srcOrd="3" destOrd="0" presId="urn:microsoft.com/office/officeart/2005/8/layout/hierarchy2"/>
    <dgm:cxn modelId="{8407D6D6-1D8C-472E-97C4-7DFF06672D25}" type="presParOf" srcId="{9F928737-2FAB-4B94-A574-D5A8923A9B5F}" destId="{73B6FB5A-F0F6-4A67-A41E-D1B1198847ED}" srcOrd="0" destOrd="0" presId="urn:microsoft.com/office/officeart/2005/8/layout/hierarchy2"/>
    <dgm:cxn modelId="{B66EA2D1-9451-46B0-95A4-CF3F1E57E36E}" type="presParOf" srcId="{9F928737-2FAB-4B94-A574-D5A8923A9B5F}" destId="{849DFA9A-D72A-43E7-824C-8351CBF803D2}" srcOrd="1" destOrd="0" presId="urn:microsoft.com/office/officeart/2005/8/layout/hierarchy2"/>
    <dgm:cxn modelId="{9971011A-D140-4143-BE87-D9975792FE33}" type="presParOf" srcId="{849DFA9A-D72A-43E7-824C-8351CBF803D2}" destId="{1E676949-D3A4-416C-B03F-91F1021B906A}" srcOrd="0" destOrd="0" presId="urn:microsoft.com/office/officeart/2005/8/layout/hierarchy2"/>
    <dgm:cxn modelId="{711907A5-875F-48E1-B7EE-D77C7D21A17C}" type="presParOf" srcId="{1E676949-D3A4-416C-B03F-91F1021B906A}" destId="{9C56101C-BFFD-4553-A89E-9950109A21D7}" srcOrd="0" destOrd="0" presId="urn:microsoft.com/office/officeart/2005/8/layout/hierarchy2"/>
    <dgm:cxn modelId="{6485D666-C5A1-428D-B2EB-51A94B9528C3}" type="presParOf" srcId="{849DFA9A-D72A-43E7-824C-8351CBF803D2}" destId="{419A8A81-F0AC-4C5C-9E12-BF2854AA678A}" srcOrd="1" destOrd="0" presId="urn:microsoft.com/office/officeart/2005/8/layout/hierarchy2"/>
    <dgm:cxn modelId="{4040D494-3632-4E36-9029-93B1DD3CC438}" type="presParOf" srcId="{419A8A81-F0AC-4C5C-9E12-BF2854AA678A}" destId="{96A4D632-6BA2-4AD7-8130-C628A40EA4E8}" srcOrd="0" destOrd="0" presId="urn:microsoft.com/office/officeart/2005/8/layout/hierarchy2"/>
    <dgm:cxn modelId="{08B4FD8E-EBB0-4FE9-A1B7-9DC0BB0CB9D5}" type="presParOf" srcId="{419A8A81-F0AC-4C5C-9E12-BF2854AA678A}" destId="{98E4C1F7-FE2B-4734-B32C-5B7EE4C768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15272-10F6-4D80-A79F-D8C26DEA938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DCDE23-8879-4755-9D35-EE66D2F5918C}">
      <dgm:prSet phldrT="[Text]" custT="1"/>
      <dgm:spPr/>
      <dgm:t>
        <a:bodyPr/>
        <a:lstStyle/>
        <a:p>
          <a:r>
            <a:rPr lang="en-US" sz="1800" dirty="0"/>
            <a:t>accounts</a:t>
          </a:r>
        </a:p>
      </dgm:t>
    </dgm:pt>
    <dgm:pt modelId="{CAB5FE0C-26FB-4CDD-A707-DAE6B3A56AE8}" type="parTrans" cxnId="{E99B21C7-C936-421A-81DC-0AB8F0DE9DE8}">
      <dgm:prSet/>
      <dgm:spPr/>
      <dgm:t>
        <a:bodyPr/>
        <a:lstStyle/>
        <a:p>
          <a:endParaRPr lang="en-US" sz="1800"/>
        </a:p>
      </dgm:t>
    </dgm:pt>
    <dgm:pt modelId="{DF01D633-D2FC-4133-B3F0-519DDD56CE9C}" type="sibTrans" cxnId="{E99B21C7-C936-421A-81DC-0AB8F0DE9DE8}">
      <dgm:prSet/>
      <dgm:spPr/>
      <dgm:t>
        <a:bodyPr/>
        <a:lstStyle/>
        <a:p>
          <a:endParaRPr lang="en-US" sz="1800"/>
        </a:p>
      </dgm:t>
    </dgm:pt>
    <dgm:pt modelId="{AE517C4B-B22A-4358-B9B4-8256C653E5C7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models</a:t>
          </a:r>
        </a:p>
      </dgm:t>
    </dgm:pt>
    <dgm:pt modelId="{4C52417E-FCF7-4BEF-8ED9-BF20E35E5A01}" type="parTrans" cxnId="{ADB0C3AF-1AFE-4188-9CCD-76C2D9689F40}">
      <dgm:prSet custT="1"/>
      <dgm:spPr/>
      <dgm:t>
        <a:bodyPr/>
        <a:lstStyle/>
        <a:p>
          <a:endParaRPr lang="en-US" sz="1800"/>
        </a:p>
      </dgm:t>
    </dgm:pt>
    <dgm:pt modelId="{FF846F74-693A-4D85-BAE3-CA524B48DE35}" type="sibTrans" cxnId="{ADB0C3AF-1AFE-4188-9CCD-76C2D9689F40}">
      <dgm:prSet/>
      <dgm:spPr/>
      <dgm:t>
        <a:bodyPr/>
        <a:lstStyle/>
        <a:p>
          <a:endParaRPr lang="en-US" sz="1800"/>
        </a:p>
      </dgm:t>
    </dgm:pt>
    <dgm:pt modelId="{4EB3756C-E258-431D-AB3F-EC6295DBDED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forms</a:t>
          </a:r>
        </a:p>
      </dgm:t>
    </dgm:pt>
    <dgm:pt modelId="{6C313A49-1340-49CA-BC2B-CF0C9B885D5A}" type="parTrans" cxnId="{CC211D3F-4417-42B9-844E-62000EF3651F}">
      <dgm:prSet custT="1"/>
      <dgm:spPr/>
      <dgm:t>
        <a:bodyPr/>
        <a:lstStyle/>
        <a:p>
          <a:endParaRPr lang="en-US" sz="1800"/>
        </a:p>
      </dgm:t>
    </dgm:pt>
    <dgm:pt modelId="{3C20B0C3-56A0-4801-8AA6-71B43E6B42A9}" type="sibTrans" cxnId="{CC211D3F-4417-42B9-844E-62000EF3651F}">
      <dgm:prSet/>
      <dgm:spPr/>
      <dgm:t>
        <a:bodyPr/>
        <a:lstStyle/>
        <a:p>
          <a:endParaRPr lang="en-US" sz="1800"/>
        </a:p>
      </dgm:t>
    </dgm:pt>
    <dgm:pt modelId="{30A32F53-9E9D-4263-8F86-4673D07E98A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login</a:t>
          </a:r>
        </a:p>
      </dgm:t>
    </dgm:pt>
    <dgm:pt modelId="{26B70534-401E-49C6-B340-4E746CE5A050}" type="parTrans" cxnId="{02CFC887-CFDD-4060-84B7-1105F5D9E282}">
      <dgm:prSet custT="1"/>
      <dgm:spPr/>
      <dgm:t>
        <a:bodyPr/>
        <a:lstStyle/>
        <a:p>
          <a:endParaRPr lang="en-US" sz="1800"/>
        </a:p>
      </dgm:t>
    </dgm:pt>
    <dgm:pt modelId="{F9AE24A9-FD27-49CB-9CA2-5FB8905CC784}" type="sibTrans" cxnId="{02CFC887-CFDD-4060-84B7-1105F5D9E282}">
      <dgm:prSet/>
      <dgm:spPr/>
      <dgm:t>
        <a:bodyPr/>
        <a:lstStyle/>
        <a:p>
          <a:endParaRPr lang="en-US" sz="1800"/>
        </a:p>
      </dgm:t>
    </dgm:pt>
    <dgm:pt modelId="{DE8212B1-6285-487E-9D6A-3A919F8AFBD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dirty="0" err="1"/>
            <a:t>urls</a:t>
          </a:r>
          <a:endParaRPr lang="en-US" sz="1800" dirty="0"/>
        </a:p>
      </dgm:t>
    </dgm:pt>
    <dgm:pt modelId="{BADDDC0A-C6D3-446E-993A-F4DB95CB5499}" type="parTrans" cxnId="{8565DCDB-6E68-4FA8-A36D-B556B3C86972}">
      <dgm:prSet custT="1"/>
      <dgm:spPr/>
      <dgm:t>
        <a:bodyPr/>
        <a:lstStyle/>
        <a:p>
          <a:endParaRPr lang="en-US" sz="1800"/>
        </a:p>
      </dgm:t>
    </dgm:pt>
    <dgm:pt modelId="{E68D00C3-40BF-443F-BDE4-4EBDAA2B4C8A}" type="sibTrans" cxnId="{8565DCDB-6E68-4FA8-A36D-B556B3C86972}">
      <dgm:prSet/>
      <dgm:spPr/>
      <dgm:t>
        <a:bodyPr/>
        <a:lstStyle/>
        <a:p>
          <a:endParaRPr lang="en-US" sz="1800"/>
        </a:p>
      </dgm:t>
    </dgm:pt>
    <dgm:pt modelId="{7362B410-54CF-4E5F-B657-0D76036167F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views</a:t>
          </a:r>
        </a:p>
      </dgm:t>
    </dgm:pt>
    <dgm:pt modelId="{754C7672-E12B-4F11-A93D-13E0AAD4FDC3}" type="parTrans" cxnId="{176F287A-E481-4538-9CC7-54317FA7CAD6}">
      <dgm:prSet custT="1"/>
      <dgm:spPr/>
      <dgm:t>
        <a:bodyPr/>
        <a:lstStyle/>
        <a:p>
          <a:endParaRPr lang="en-US" sz="1800"/>
        </a:p>
      </dgm:t>
    </dgm:pt>
    <dgm:pt modelId="{7C2FC718-381E-4DBA-80B8-84E4586A93D7}" type="sibTrans" cxnId="{176F287A-E481-4538-9CC7-54317FA7CAD6}">
      <dgm:prSet/>
      <dgm:spPr/>
      <dgm:t>
        <a:bodyPr/>
        <a:lstStyle/>
        <a:p>
          <a:endParaRPr lang="en-US" sz="1800"/>
        </a:p>
      </dgm:t>
    </dgm:pt>
    <dgm:pt modelId="{C6009FFF-3135-458C-B145-93C43B6CA736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dirty="0" err="1"/>
            <a:t>allauth</a:t>
          </a:r>
          <a:endParaRPr lang="en-US" sz="1800" dirty="0"/>
        </a:p>
      </dgm:t>
    </dgm:pt>
    <dgm:pt modelId="{297C4231-1E05-452C-B481-3223B7D2AEE2}" type="parTrans" cxnId="{C6643544-4726-49E8-B4EC-7EEF75261665}">
      <dgm:prSet custT="1"/>
      <dgm:spPr/>
      <dgm:t>
        <a:bodyPr/>
        <a:lstStyle/>
        <a:p>
          <a:endParaRPr lang="en-US" sz="1800"/>
        </a:p>
      </dgm:t>
    </dgm:pt>
    <dgm:pt modelId="{E675764B-9B5A-4416-924A-9F9D81ED8F3E}" type="sibTrans" cxnId="{C6643544-4726-49E8-B4EC-7EEF75261665}">
      <dgm:prSet/>
      <dgm:spPr/>
      <dgm:t>
        <a:bodyPr/>
        <a:lstStyle/>
        <a:p>
          <a:endParaRPr lang="en-US" sz="1800"/>
        </a:p>
      </dgm:t>
    </dgm:pt>
    <dgm:pt modelId="{D2F8E761-6EDA-480C-AA9F-DFE310F140E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signup</a:t>
          </a:r>
        </a:p>
      </dgm:t>
    </dgm:pt>
    <dgm:pt modelId="{B2B9EE6B-583E-41B7-B81A-C13507B5DB21}" type="parTrans" cxnId="{CBC9D56C-09D9-43FF-ACCD-A2522FE441C9}">
      <dgm:prSet custT="1"/>
      <dgm:spPr/>
      <dgm:t>
        <a:bodyPr/>
        <a:lstStyle/>
        <a:p>
          <a:endParaRPr lang="en-US" sz="1800"/>
        </a:p>
      </dgm:t>
    </dgm:pt>
    <dgm:pt modelId="{DFB5319A-3648-4594-AE39-2DB6408E600F}" type="sibTrans" cxnId="{CBC9D56C-09D9-43FF-ACCD-A2522FE441C9}">
      <dgm:prSet/>
      <dgm:spPr/>
      <dgm:t>
        <a:bodyPr/>
        <a:lstStyle/>
        <a:p>
          <a:endParaRPr lang="en-US" sz="1800"/>
        </a:p>
      </dgm:t>
    </dgm:pt>
    <dgm:pt modelId="{5FEBEDA1-2313-44F0-B8A9-FD85B040BD1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Reset password</a:t>
          </a:r>
        </a:p>
      </dgm:t>
    </dgm:pt>
    <dgm:pt modelId="{8BDBFF54-5DE0-44B3-BCCC-3A4A91F8AA1E}" type="parTrans" cxnId="{8F84DF86-F708-4A4E-B9B5-F8F20B169F79}">
      <dgm:prSet custT="1"/>
      <dgm:spPr/>
      <dgm:t>
        <a:bodyPr/>
        <a:lstStyle/>
        <a:p>
          <a:endParaRPr lang="en-US" sz="1800"/>
        </a:p>
      </dgm:t>
    </dgm:pt>
    <dgm:pt modelId="{2AA8D379-4E9C-4D32-A678-8DF74C87E257}" type="sibTrans" cxnId="{8F84DF86-F708-4A4E-B9B5-F8F20B169F79}">
      <dgm:prSet/>
      <dgm:spPr/>
      <dgm:t>
        <a:bodyPr/>
        <a:lstStyle/>
        <a:p>
          <a:endParaRPr lang="en-US" sz="1800"/>
        </a:p>
      </dgm:t>
    </dgm:pt>
    <dgm:pt modelId="{4A72BA09-E146-41B7-978E-EC6CB28FFA8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change password</a:t>
          </a:r>
        </a:p>
      </dgm:t>
    </dgm:pt>
    <dgm:pt modelId="{2D68E558-0BC0-4BA3-9D86-7C594D733D38}" type="parTrans" cxnId="{6DE05872-5A65-48F0-A25A-01745C756F9B}">
      <dgm:prSet custT="1"/>
      <dgm:spPr/>
      <dgm:t>
        <a:bodyPr/>
        <a:lstStyle/>
        <a:p>
          <a:endParaRPr lang="en-US" sz="1800"/>
        </a:p>
      </dgm:t>
    </dgm:pt>
    <dgm:pt modelId="{D47F8C39-F829-4606-BCAF-AAA8C659B938}" type="sibTrans" cxnId="{6DE05872-5A65-48F0-A25A-01745C756F9B}">
      <dgm:prSet/>
      <dgm:spPr/>
      <dgm:t>
        <a:bodyPr/>
        <a:lstStyle/>
        <a:p>
          <a:endParaRPr lang="en-US" sz="1800"/>
        </a:p>
      </dgm:t>
    </dgm:pt>
    <dgm:pt modelId="{102D1E83-5019-46C7-A539-D403C4FB363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Confirmation email</a:t>
          </a:r>
        </a:p>
      </dgm:t>
    </dgm:pt>
    <dgm:pt modelId="{D8B8D83F-B1F8-45E6-961D-6D7D5D80B6E0}" type="parTrans" cxnId="{D896A18A-5AEC-4097-8660-63B8E60AB94A}">
      <dgm:prSet custT="1"/>
      <dgm:spPr/>
      <dgm:t>
        <a:bodyPr/>
        <a:lstStyle/>
        <a:p>
          <a:endParaRPr lang="en-US" sz="1800"/>
        </a:p>
      </dgm:t>
    </dgm:pt>
    <dgm:pt modelId="{2B0B306E-7F6F-4E9C-BF26-CF96382E9BC1}" type="sibTrans" cxnId="{D896A18A-5AEC-4097-8660-63B8E60AB94A}">
      <dgm:prSet/>
      <dgm:spPr/>
      <dgm:t>
        <a:bodyPr/>
        <a:lstStyle/>
        <a:p>
          <a:endParaRPr lang="en-US" sz="1800"/>
        </a:p>
      </dgm:t>
    </dgm:pt>
    <dgm:pt modelId="{7B3100DC-7C99-4056-9945-46E142FEA9E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/>
              </a:solidFill>
            </a:rPr>
            <a:t>login</a:t>
          </a:r>
        </a:p>
      </dgm:t>
    </dgm:pt>
    <dgm:pt modelId="{F9B818E3-1CD3-4745-B2C8-244F44118236}" type="parTrans" cxnId="{095ED600-C881-435F-ACEC-95023CD4B39B}">
      <dgm:prSet custT="1"/>
      <dgm:spPr/>
      <dgm:t>
        <a:bodyPr/>
        <a:lstStyle/>
        <a:p>
          <a:endParaRPr lang="en-US" sz="1800"/>
        </a:p>
      </dgm:t>
    </dgm:pt>
    <dgm:pt modelId="{C6C45F57-90BC-406E-A707-775DB7F91109}" type="sibTrans" cxnId="{095ED600-C881-435F-ACEC-95023CD4B39B}">
      <dgm:prSet/>
      <dgm:spPr/>
      <dgm:t>
        <a:bodyPr/>
        <a:lstStyle/>
        <a:p>
          <a:endParaRPr lang="en-US" sz="1800"/>
        </a:p>
      </dgm:t>
    </dgm:pt>
    <dgm:pt modelId="{9C81030B-F0D9-44FD-A3DA-34E48664457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/>
              </a:solidFill>
            </a:rPr>
            <a:t>Reset password</a:t>
          </a:r>
        </a:p>
      </dgm:t>
    </dgm:pt>
    <dgm:pt modelId="{0A4661D8-A06E-421E-8CDD-A2A4AECBAF7C}" type="parTrans" cxnId="{643C3AB1-6DDC-491F-AB98-8D5564480530}">
      <dgm:prSet custT="1"/>
      <dgm:spPr/>
      <dgm:t>
        <a:bodyPr/>
        <a:lstStyle/>
        <a:p>
          <a:endParaRPr lang="en-US" sz="1800"/>
        </a:p>
      </dgm:t>
    </dgm:pt>
    <dgm:pt modelId="{BE95D4C3-3AA4-4B52-A3F6-C50C22B7A02A}" type="sibTrans" cxnId="{643C3AB1-6DDC-491F-AB98-8D5564480530}">
      <dgm:prSet/>
      <dgm:spPr/>
      <dgm:t>
        <a:bodyPr/>
        <a:lstStyle/>
        <a:p>
          <a:endParaRPr lang="en-US" sz="1800"/>
        </a:p>
      </dgm:t>
    </dgm:pt>
    <dgm:pt modelId="{BB8AC6AF-FE2B-43E8-B588-B70754FA914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/>
              </a:solidFill>
            </a:rPr>
            <a:t>change password</a:t>
          </a:r>
        </a:p>
      </dgm:t>
    </dgm:pt>
    <dgm:pt modelId="{D4D1D5E7-DD6C-4C60-8AFF-9FDDA720989F}" type="parTrans" cxnId="{EB81F838-6705-42E0-8B7F-20D543E958F3}">
      <dgm:prSet custT="1"/>
      <dgm:spPr/>
      <dgm:t>
        <a:bodyPr/>
        <a:lstStyle/>
        <a:p>
          <a:endParaRPr lang="en-US" sz="1800"/>
        </a:p>
      </dgm:t>
    </dgm:pt>
    <dgm:pt modelId="{7C2D4BD3-D7F7-4875-A292-637E04D62B68}" type="sibTrans" cxnId="{EB81F838-6705-42E0-8B7F-20D543E958F3}">
      <dgm:prSet/>
      <dgm:spPr/>
      <dgm:t>
        <a:bodyPr/>
        <a:lstStyle/>
        <a:p>
          <a:endParaRPr lang="en-US" sz="1800"/>
        </a:p>
      </dgm:t>
    </dgm:pt>
    <dgm:pt modelId="{2FB9099F-73CE-4149-B85C-F9AFC2CF8F5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/>
              </a:solidFill>
            </a:rPr>
            <a:t>Confirmation email</a:t>
          </a:r>
        </a:p>
      </dgm:t>
    </dgm:pt>
    <dgm:pt modelId="{A48C1288-68AE-4036-ABB0-167CF541FC0D}" type="parTrans" cxnId="{B92E29D3-3937-4E8D-ACE6-C86C40CD5493}">
      <dgm:prSet custT="1"/>
      <dgm:spPr/>
      <dgm:t>
        <a:bodyPr/>
        <a:lstStyle/>
        <a:p>
          <a:endParaRPr lang="en-US" sz="1800"/>
        </a:p>
      </dgm:t>
    </dgm:pt>
    <dgm:pt modelId="{CB996BCB-58A7-470D-8614-AB0EFC9F9D7C}" type="sibTrans" cxnId="{B92E29D3-3937-4E8D-ACE6-C86C40CD5493}">
      <dgm:prSet/>
      <dgm:spPr/>
      <dgm:t>
        <a:bodyPr/>
        <a:lstStyle/>
        <a:p>
          <a:endParaRPr lang="en-US" sz="1800"/>
        </a:p>
      </dgm:t>
    </dgm:pt>
    <dgm:pt modelId="{A98BEAED-E1F2-47C2-A4CF-D8BBB183EFD6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/>
              </a:solidFill>
            </a:rPr>
            <a:t>signup</a:t>
          </a:r>
        </a:p>
      </dgm:t>
    </dgm:pt>
    <dgm:pt modelId="{A9FCA21E-4DED-40E7-9EB9-BDF1FED9AABB}" type="parTrans" cxnId="{683D87EA-66A0-4E6E-8D58-F6AA17CDCDCE}">
      <dgm:prSet custT="1"/>
      <dgm:spPr/>
      <dgm:t>
        <a:bodyPr/>
        <a:lstStyle/>
        <a:p>
          <a:endParaRPr lang="en-US" sz="1800"/>
        </a:p>
      </dgm:t>
    </dgm:pt>
    <dgm:pt modelId="{84EEC777-F403-48BD-A940-CC18F0E8117B}" type="sibTrans" cxnId="{683D87EA-66A0-4E6E-8D58-F6AA17CDCDCE}">
      <dgm:prSet/>
      <dgm:spPr/>
      <dgm:t>
        <a:bodyPr/>
        <a:lstStyle/>
        <a:p>
          <a:endParaRPr lang="en-US" sz="1800"/>
        </a:p>
      </dgm:t>
    </dgm:pt>
    <dgm:pt modelId="{CF5C9F98-EDCF-4848-9CA6-309876202D5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/>
            <a:t>Address</a:t>
          </a:r>
        </a:p>
      </dgm:t>
    </dgm:pt>
    <dgm:pt modelId="{56E99DF2-958D-4844-B5D4-FA353781DC3A}" type="parTrans" cxnId="{0A2A4001-BCC5-45D6-B6E0-B1369D39E6AD}">
      <dgm:prSet custT="1"/>
      <dgm:spPr/>
      <dgm:t>
        <a:bodyPr/>
        <a:lstStyle/>
        <a:p>
          <a:endParaRPr lang="en-US" sz="1800"/>
        </a:p>
      </dgm:t>
    </dgm:pt>
    <dgm:pt modelId="{9E4BA65C-8AD2-4C88-949B-964892E4B123}" type="sibTrans" cxnId="{0A2A4001-BCC5-45D6-B6E0-B1369D39E6AD}">
      <dgm:prSet/>
      <dgm:spPr/>
      <dgm:t>
        <a:bodyPr/>
        <a:lstStyle/>
        <a:p>
          <a:endParaRPr lang="en-US" sz="1800"/>
        </a:p>
      </dgm:t>
    </dgm:pt>
    <dgm:pt modelId="{52F5BA9A-18CD-4079-8150-EAB650F13C58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User profile</a:t>
          </a:r>
        </a:p>
      </dgm:t>
    </dgm:pt>
    <dgm:pt modelId="{E9811FCB-C232-471D-9CE6-18B06BC22C8B}" type="parTrans" cxnId="{F0673046-436F-49A3-AC56-2D887F5B431D}">
      <dgm:prSet custT="1"/>
      <dgm:spPr/>
      <dgm:t>
        <a:bodyPr/>
        <a:lstStyle/>
        <a:p>
          <a:endParaRPr lang="en-US" sz="1800"/>
        </a:p>
      </dgm:t>
    </dgm:pt>
    <dgm:pt modelId="{03984475-DECD-4153-9A61-E52F8311A9C2}" type="sibTrans" cxnId="{F0673046-436F-49A3-AC56-2D887F5B431D}">
      <dgm:prSet/>
      <dgm:spPr/>
      <dgm:t>
        <a:bodyPr/>
        <a:lstStyle/>
        <a:p>
          <a:endParaRPr lang="en-US" sz="1800"/>
        </a:p>
      </dgm:t>
    </dgm:pt>
    <dgm:pt modelId="{467EB36C-C9C1-4E94-A412-12F1B946DF32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dirty="0"/>
            <a:t>groups</a:t>
          </a:r>
        </a:p>
      </dgm:t>
    </dgm:pt>
    <dgm:pt modelId="{1A5A997B-3A95-400D-BC05-990B94D070B1}" type="parTrans" cxnId="{D2EC0729-B0A6-4132-84E7-F97A71AE505E}">
      <dgm:prSet/>
      <dgm:spPr/>
      <dgm:t>
        <a:bodyPr/>
        <a:lstStyle/>
        <a:p>
          <a:endParaRPr lang="en-US"/>
        </a:p>
      </dgm:t>
    </dgm:pt>
    <dgm:pt modelId="{E7121B20-B399-4D06-8DE4-E8088E871E5B}" type="sibTrans" cxnId="{D2EC0729-B0A6-4132-84E7-F97A71AE505E}">
      <dgm:prSet/>
      <dgm:spPr/>
      <dgm:t>
        <a:bodyPr/>
        <a:lstStyle/>
        <a:p>
          <a:endParaRPr lang="en-US"/>
        </a:p>
      </dgm:t>
    </dgm:pt>
    <dgm:pt modelId="{BCCA4E56-3A31-43A5-877C-BA95C0788298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Admin</a:t>
          </a:r>
        </a:p>
      </dgm:t>
    </dgm:pt>
    <dgm:pt modelId="{9FA999B0-B8A6-4F50-9FE3-4398F9DAE417}" type="parTrans" cxnId="{2A3F9486-43FD-4883-9EC8-377107DD3439}">
      <dgm:prSet/>
      <dgm:spPr/>
      <dgm:t>
        <a:bodyPr/>
        <a:lstStyle/>
        <a:p>
          <a:endParaRPr lang="en-US"/>
        </a:p>
      </dgm:t>
    </dgm:pt>
    <dgm:pt modelId="{08D16ACC-EC47-4C8B-B0F5-C35CE16B1842}" type="sibTrans" cxnId="{2A3F9486-43FD-4883-9EC8-377107DD3439}">
      <dgm:prSet/>
      <dgm:spPr/>
      <dgm:t>
        <a:bodyPr/>
        <a:lstStyle/>
        <a:p>
          <a:endParaRPr lang="en-US"/>
        </a:p>
      </dgm:t>
    </dgm:pt>
    <dgm:pt modelId="{39FDC2EE-01A6-41CA-B3CF-95BB39B45C8C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staff</a:t>
          </a:r>
        </a:p>
      </dgm:t>
    </dgm:pt>
    <dgm:pt modelId="{00942063-5AD6-4BBD-988B-4D7283AAA81A}" type="parTrans" cxnId="{B06B60EC-7614-4507-B2EB-5C76EA228A95}">
      <dgm:prSet/>
      <dgm:spPr/>
      <dgm:t>
        <a:bodyPr/>
        <a:lstStyle/>
        <a:p>
          <a:endParaRPr lang="en-US"/>
        </a:p>
      </dgm:t>
    </dgm:pt>
    <dgm:pt modelId="{D2A9CA10-6256-4069-B1ED-88BE9309574B}" type="sibTrans" cxnId="{B06B60EC-7614-4507-B2EB-5C76EA228A95}">
      <dgm:prSet/>
      <dgm:spPr/>
      <dgm:t>
        <a:bodyPr/>
        <a:lstStyle/>
        <a:p>
          <a:endParaRPr lang="en-US"/>
        </a:p>
      </dgm:t>
    </dgm:pt>
    <dgm:pt modelId="{FA8E13D0-FCB1-4D26-B2B9-C3A369D9CFDB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customer</a:t>
          </a:r>
        </a:p>
      </dgm:t>
    </dgm:pt>
    <dgm:pt modelId="{95330FCE-7B5C-483B-91FA-E26C5F564CEF}" type="parTrans" cxnId="{2450E2BD-397C-4E2F-A7E0-92E644F97730}">
      <dgm:prSet/>
      <dgm:spPr/>
      <dgm:t>
        <a:bodyPr/>
        <a:lstStyle/>
        <a:p>
          <a:endParaRPr lang="en-US"/>
        </a:p>
      </dgm:t>
    </dgm:pt>
    <dgm:pt modelId="{598D989C-0DFB-4690-BD13-10DD126A3121}" type="sibTrans" cxnId="{2450E2BD-397C-4E2F-A7E0-92E644F97730}">
      <dgm:prSet/>
      <dgm:spPr/>
      <dgm:t>
        <a:bodyPr/>
        <a:lstStyle/>
        <a:p>
          <a:endParaRPr lang="en-US"/>
        </a:p>
      </dgm:t>
    </dgm:pt>
    <dgm:pt modelId="{B21E79D4-89BA-4A0A-AE3D-A8B5B876D38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profile</a:t>
          </a:r>
        </a:p>
      </dgm:t>
    </dgm:pt>
    <dgm:pt modelId="{EC67FA87-E65A-421C-8D5B-66A9807B0EF1}" type="parTrans" cxnId="{DAB1B12E-813E-4D2D-9DD6-4B547900AB0A}">
      <dgm:prSet/>
      <dgm:spPr/>
      <dgm:t>
        <a:bodyPr/>
        <a:lstStyle/>
        <a:p>
          <a:endParaRPr lang="en-US"/>
        </a:p>
      </dgm:t>
    </dgm:pt>
    <dgm:pt modelId="{4C7E203A-9EE7-4270-AC17-1F70D4F34224}" type="sibTrans" cxnId="{DAB1B12E-813E-4D2D-9DD6-4B547900AB0A}">
      <dgm:prSet/>
      <dgm:spPr/>
      <dgm:t>
        <a:bodyPr/>
        <a:lstStyle/>
        <a:p>
          <a:endParaRPr lang="en-US"/>
        </a:p>
      </dgm:t>
    </dgm:pt>
    <dgm:pt modelId="{2FE519DD-C852-4388-894E-0BD877473708}" type="pres">
      <dgm:prSet presAssocID="{B2E15272-10F6-4D80-A79F-D8C26DEA93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2C430B5-20AA-4B9A-9FB6-32397AB7AF32}" type="pres">
      <dgm:prSet presAssocID="{28DCDE23-8879-4755-9D35-EE66D2F5918C}" presName="root1" presStyleCnt="0"/>
      <dgm:spPr/>
    </dgm:pt>
    <dgm:pt modelId="{1360E2F2-7EA8-48C7-9E61-3DEAAFF0E323}" type="pres">
      <dgm:prSet presAssocID="{28DCDE23-8879-4755-9D35-EE66D2F5918C}" presName="LevelOneTextNode" presStyleLbl="node0" presStyleIdx="0" presStyleCnt="1" custScaleX="165067" custLinFactX="-107420" custLinFactY="-100000" custLinFactNeighborX="-200000" custLinFactNeighborY="-128306">
        <dgm:presLayoutVars>
          <dgm:chPref val="3"/>
        </dgm:presLayoutVars>
      </dgm:prSet>
      <dgm:spPr/>
    </dgm:pt>
    <dgm:pt modelId="{12EE6A44-1589-47DF-AF22-77CC3E129119}" type="pres">
      <dgm:prSet presAssocID="{28DCDE23-8879-4755-9D35-EE66D2F5918C}" presName="level2hierChild" presStyleCnt="0"/>
      <dgm:spPr/>
    </dgm:pt>
    <dgm:pt modelId="{5C1FEF93-5CE2-4845-9ED3-1563CB985E49}" type="pres">
      <dgm:prSet presAssocID="{4C52417E-FCF7-4BEF-8ED9-BF20E35E5A01}" presName="conn2-1" presStyleLbl="parChTrans1D2" presStyleIdx="0" presStyleCnt="5"/>
      <dgm:spPr/>
    </dgm:pt>
    <dgm:pt modelId="{3492BEE1-8B0C-4A14-9772-12E9EC296A46}" type="pres">
      <dgm:prSet presAssocID="{4C52417E-FCF7-4BEF-8ED9-BF20E35E5A01}" presName="connTx" presStyleLbl="parChTrans1D2" presStyleIdx="0" presStyleCnt="5"/>
      <dgm:spPr/>
    </dgm:pt>
    <dgm:pt modelId="{BB046E24-FB85-4730-BD4A-93BDD82C79B1}" type="pres">
      <dgm:prSet presAssocID="{AE517C4B-B22A-4358-B9B4-8256C653E5C7}" presName="root2" presStyleCnt="0"/>
      <dgm:spPr/>
    </dgm:pt>
    <dgm:pt modelId="{E3DDF8CE-1907-43D7-A4DD-98A8C8D10AC2}" type="pres">
      <dgm:prSet presAssocID="{AE517C4B-B22A-4358-B9B4-8256C653E5C7}" presName="LevelTwoTextNode" presStyleLbl="node2" presStyleIdx="0" presStyleCnt="5" custLinFactY="72452" custLinFactNeighborX="-2674" custLinFactNeighborY="100000">
        <dgm:presLayoutVars>
          <dgm:chPref val="3"/>
        </dgm:presLayoutVars>
      </dgm:prSet>
      <dgm:spPr/>
    </dgm:pt>
    <dgm:pt modelId="{6198CB0D-89C4-44A7-A7C8-22C394B48934}" type="pres">
      <dgm:prSet presAssocID="{AE517C4B-B22A-4358-B9B4-8256C653E5C7}" presName="level3hierChild" presStyleCnt="0"/>
      <dgm:spPr/>
    </dgm:pt>
    <dgm:pt modelId="{308ADD58-AE51-4D3C-B618-D1A17C6F911A}" type="pres">
      <dgm:prSet presAssocID="{56E99DF2-958D-4844-B5D4-FA353781DC3A}" presName="conn2-1" presStyleLbl="parChTrans1D3" presStyleIdx="0" presStyleCnt="12"/>
      <dgm:spPr/>
    </dgm:pt>
    <dgm:pt modelId="{44E82FF2-536E-4F2E-B517-F6B39288C6DF}" type="pres">
      <dgm:prSet presAssocID="{56E99DF2-958D-4844-B5D4-FA353781DC3A}" presName="connTx" presStyleLbl="parChTrans1D3" presStyleIdx="0" presStyleCnt="12"/>
      <dgm:spPr/>
    </dgm:pt>
    <dgm:pt modelId="{40E4439C-3D3F-4B1D-8958-65BB0C7851FF}" type="pres">
      <dgm:prSet presAssocID="{CF5C9F98-EDCF-4848-9CA6-309876202D55}" presName="root2" presStyleCnt="0"/>
      <dgm:spPr/>
    </dgm:pt>
    <dgm:pt modelId="{BB02489B-1461-4D01-B9E0-2D8403B689C5}" type="pres">
      <dgm:prSet presAssocID="{CF5C9F98-EDCF-4848-9CA6-309876202D55}" presName="LevelTwoTextNode" presStyleLbl="node3" presStyleIdx="0" presStyleCnt="12" custScaleX="148615" custLinFactY="68486" custLinFactNeighborX="-3056" custLinFactNeighborY="100000">
        <dgm:presLayoutVars>
          <dgm:chPref val="3"/>
        </dgm:presLayoutVars>
      </dgm:prSet>
      <dgm:spPr/>
    </dgm:pt>
    <dgm:pt modelId="{E29B978C-5D9B-4E8D-8380-F95139228F19}" type="pres">
      <dgm:prSet presAssocID="{CF5C9F98-EDCF-4848-9CA6-309876202D55}" presName="level3hierChild" presStyleCnt="0"/>
      <dgm:spPr/>
    </dgm:pt>
    <dgm:pt modelId="{D95B5A85-21D6-47C1-B889-F2813D3CF805}" type="pres">
      <dgm:prSet presAssocID="{EC67FA87-E65A-421C-8D5B-66A9807B0EF1}" presName="conn2-1" presStyleLbl="parChTrans1D3" presStyleIdx="1" presStyleCnt="12"/>
      <dgm:spPr/>
    </dgm:pt>
    <dgm:pt modelId="{2F3A8C92-81E1-4EE3-A9E1-EBE83FF305E6}" type="pres">
      <dgm:prSet presAssocID="{EC67FA87-E65A-421C-8D5B-66A9807B0EF1}" presName="connTx" presStyleLbl="parChTrans1D3" presStyleIdx="1" presStyleCnt="12"/>
      <dgm:spPr/>
    </dgm:pt>
    <dgm:pt modelId="{AA850152-5FF0-428F-A19E-387EB2F25C94}" type="pres">
      <dgm:prSet presAssocID="{B21E79D4-89BA-4A0A-AE3D-A8B5B876D389}" presName="root2" presStyleCnt="0"/>
      <dgm:spPr/>
    </dgm:pt>
    <dgm:pt modelId="{F81AAA50-98D8-4A64-9AC7-A04674FCCBDA}" type="pres">
      <dgm:prSet presAssocID="{B21E79D4-89BA-4A0A-AE3D-A8B5B876D389}" presName="LevelTwoTextNode" presStyleLbl="node3" presStyleIdx="1" presStyleCnt="12" custScaleX="148615" custLinFactY="68486" custLinFactNeighborX="-3056" custLinFactNeighborY="100000">
        <dgm:presLayoutVars>
          <dgm:chPref val="3"/>
        </dgm:presLayoutVars>
      </dgm:prSet>
      <dgm:spPr/>
    </dgm:pt>
    <dgm:pt modelId="{E6C36691-16FF-4373-92E1-B90EB7CE4185}" type="pres">
      <dgm:prSet presAssocID="{B21E79D4-89BA-4A0A-AE3D-A8B5B876D389}" presName="level3hierChild" presStyleCnt="0"/>
      <dgm:spPr/>
    </dgm:pt>
    <dgm:pt modelId="{5F09A79E-9520-433E-BB57-E523B94B98E3}" type="pres">
      <dgm:prSet presAssocID="{754C7672-E12B-4F11-A93D-13E0AAD4FDC3}" presName="conn2-1" presStyleLbl="parChTrans1D2" presStyleIdx="1" presStyleCnt="5"/>
      <dgm:spPr/>
    </dgm:pt>
    <dgm:pt modelId="{75E89976-F78B-4A74-A30F-42BD3E27B038}" type="pres">
      <dgm:prSet presAssocID="{754C7672-E12B-4F11-A93D-13E0AAD4FDC3}" presName="connTx" presStyleLbl="parChTrans1D2" presStyleIdx="1" presStyleCnt="5"/>
      <dgm:spPr/>
    </dgm:pt>
    <dgm:pt modelId="{259B8138-8B00-4E68-8C5E-E33EF4EBB56B}" type="pres">
      <dgm:prSet presAssocID="{7362B410-54CF-4E5F-B657-0D76036167FA}" presName="root2" presStyleCnt="0"/>
      <dgm:spPr/>
    </dgm:pt>
    <dgm:pt modelId="{450BD9B9-5F34-48A0-A976-E1E78068EFB8}" type="pres">
      <dgm:prSet presAssocID="{7362B410-54CF-4E5F-B657-0D76036167FA}" presName="LevelTwoTextNode" presStyleLbl="node2" presStyleIdx="1" presStyleCnt="5" custLinFactY="100000" custLinFactNeighborX="-2674" custLinFactNeighborY="114281">
        <dgm:presLayoutVars>
          <dgm:chPref val="3"/>
        </dgm:presLayoutVars>
      </dgm:prSet>
      <dgm:spPr/>
    </dgm:pt>
    <dgm:pt modelId="{E83DEF07-2F88-4BB1-BDD5-F073B9C717B5}" type="pres">
      <dgm:prSet presAssocID="{7362B410-54CF-4E5F-B657-0D76036167FA}" presName="level3hierChild" presStyleCnt="0"/>
      <dgm:spPr/>
    </dgm:pt>
    <dgm:pt modelId="{95589E91-E031-4717-9C8E-F28171AC50F7}" type="pres">
      <dgm:prSet presAssocID="{E9811FCB-C232-471D-9CE6-18B06BC22C8B}" presName="conn2-1" presStyleLbl="parChTrans1D3" presStyleIdx="2" presStyleCnt="12"/>
      <dgm:spPr/>
    </dgm:pt>
    <dgm:pt modelId="{29FB2AAB-351F-4552-8A4B-3D327C5157A2}" type="pres">
      <dgm:prSet presAssocID="{E9811FCB-C232-471D-9CE6-18B06BC22C8B}" presName="connTx" presStyleLbl="parChTrans1D3" presStyleIdx="2" presStyleCnt="12"/>
      <dgm:spPr/>
    </dgm:pt>
    <dgm:pt modelId="{C60B8A56-1CFE-4116-BBC4-07BAA8F72749}" type="pres">
      <dgm:prSet presAssocID="{52F5BA9A-18CD-4079-8150-EAB650F13C58}" presName="root2" presStyleCnt="0"/>
      <dgm:spPr/>
    </dgm:pt>
    <dgm:pt modelId="{AA627B0A-106A-4D67-A7B5-330AD2A94878}" type="pres">
      <dgm:prSet presAssocID="{52F5BA9A-18CD-4079-8150-EAB650F13C58}" presName="LevelTwoTextNode" presStyleLbl="node3" presStyleIdx="2" presStyleCnt="12" custScaleX="151671" custLinFactY="100000" custLinFactNeighborX="-3056" custLinFactNeighborY="113929">
        <dgm:presLayoutVars>
          <dgm:chPref val="3"/>
        </dgm:presLayoutVars>
      </dgm:prSet>
      <dgm:spPr/>
    </dgm:pt>
    <dgm:pt modelId="{921FBBA8-12EF-4AC2-8152-927667DB11C8}" type="pres">
      <dgm:prSet presAssocID="{52F5BA9A-18CD-4079-8150-EAB650F13C58}" presName="level3hierChild" presStyleCnt="0"/>
      <dgm:spPr/>
    </dgm:pt>
    <dgm:pt modelId="{A2567869-FAE6-4FB5-9B5D-86CB22F50032}" type="pres">
      <dgm:prSet presAssocID="{BADDDC0A-C6D3-446E-993A-F4DB95CB5499}" presName="conn2-1" presStyleLbl="parChTrans1D2" presStyleIdx="2" presStyleCnt="5"/>
      <dgm:spPr/>
    </dgm:pt>
    <dgm:pt modelId="{7E1A77CB-CEE9-40EA-BC72-F26CA72A6328}" type="pres">
      <dgm:prSet presAssocID="{BADDDC0A-C6D3-446E-993A-F4DB95CB5499}" presName="connTx" presStyleLbl="parChTrans1D2" presStyleIdx="2" presStyleCnt="5"/>
      <dgm:spPr/>
    </dgm:pt>
    <dgm:pt modelId="{36A4A5DD-256A-47EF-B1C6-0218F8DF2146}" type="pres">
      <dgm:prSet presAssocID="{DE8212B1-6285-487E-9D6A-3A919F8AFBDE}" presName="root2" presStyleCnt="0"/>
      <dgm:spPr/>
    </dgm:pt>
    <dgm:pt modelId="{D7CABC62-17BA-4699-851E-28C8193EEBD4}" type="pres">
      <dgm:prSet presAssocID="{DE8212B1-6285-487E-9D6A-3A919F8AFBDE}" presName="LevelTwoTextNode" presStyleLbl="node2" presStyleIdx="2" presStyleCnt="5" custLinFactNeighborX="-5289" custLinFactNeighborY="85571">
        <dgm:presLayoutVars>
          <dgm:chPref val="3"/>
        </dgm:presLayoutVars>
      </dgm:prSet>
      <dgm:spPr/>
    </dgm:pt>
    <dgm:pt modelId="{E38E9291-CF1C-42DB-BDF7-D4108D9238FD}" type="pres">
      <dgm:prSet presAssocID="{DE8212B1-6285-487E-9D6A-3A919F8AFBDE}" presName="level3hierChild" presStyleCnt="0"/>
      <dgm:spPr/>
    </dgm:pt>
    <dgm:pt modelId="{4F58DD8D-D975-421C-A1A4-865C43C508BE}" type="pres">
      <dgm:prSet presAssocID="{297C4231-1E05-452C-B481-3223B7D2AEE2}" presName="conn2-1" presStyleLbl="parChTrans1D3" presStyleIdx="3" presStyleCnt="12"/>
      <dgm:spPr/>
    </dgm:pt>
    <dgm:pt modelId="{B4A5DD8F-FC13-4A34-95B3-69CBFC59AA8B}" type="pres">
      <dgm:prSet presAssocID="{297C4231-1E05-452C-B481-3223B7D2AEE2}" presName="connTx" presStyleLbl="parChTrans1D3" presStyleIdx="3" presStyleCnt="12"/>
      <dgm:spPr/>
    </dgm:pt>
    <dgm:pt modelId="{C76F0848-79FA-4421-BAC2-D24B5E67A6BF}" type="pres">
      <dgm:prSet presAssocID="{C6009FFF-3135-458C-B145-93C43B6CA736}" presName="root2" presStyleCnt="0"/>
      <dgm:spPr/>
    </dgm:pt>
    <dgm:pt modelId="{B23CD5C0-7A4D-4700-B6CC-5021A679A6D0}" type="pres">
      <dgm:prSet presAssocID="{C6009FFF-3135-458C-B145-93C43B6CA736}" presName="LevelTwoTextNode" presStyleLbl="node3" presStyleIdx="3" presStyleCnt="12" custLinFactX="19596" custLinFactNeighborX="100000" custLinFactNeighborY="64055">
        <dgm:presLayoutVars>
          <dgm:chPref val="3"/>
        </dgm:presLayoutVars>
      </dgm:prSet>
      <dgm:spPr/>
    </dgm:pt>
    <dgm:pt modelId="{383E79F7-4EE0-48BC-9F78-8CA9BC2A73A0}" type="pres">
      <dgm:prSet presAssocID="{C6009FFF-3135-458C-B145-93C43B6CA736}" presName="level3hierChild" presStyleCnt="0"/>
      <dgm:spPr/>
    </dgm:pt>
    <dgm:pt modelId="{36543616-E7BE-48A7-9B3D-6CF86BCAD998}" type="pres">
      <dgm:prSet presAssocID="{F9B818E3-1CD3-4745-B2C8-244F44118236}" presName="conn2-1" presStyleLbl="parChTrans1D4" presStyleIdx="0" presStyleCnt="5"/>
      <dgm:spPr/>
    </dgm:pt>
    <dgm:pt modelId="{00DF9551-94D2-4C5B-A647-27BD70879A6D}" type="pres">
      <dgm:prSet presAssocID="{F9B818E3-1CD3-4745-B2C8-244F44118236}" presName="connTx" presStyleLbl="parChTrans1D4" presStyleIdx="0" presStyleCnt="5"/>
      <dgm:spPr/>
    </dgm:pt>
    <dgm:pt modelId="{5D92ADB8-32A0-4D74-9687-8953C8206512}" type="pres">
      <dgm:prSet presAssocID="{7B3100DC-7C99-4056-9945-46E142FEA9E1}" presName="root2" presStyleCnt="0"/>
      <dgm:spPr/>
    </dgm:pt>
    <dgm:pt modelId="{E7AB745C-C875-4A0B-BF32-F699101C8869}" type="pres">
      <dgm:prSet presAssocID="{7B3100DC-7C99-4056-9945-46E142FEA9E1}" presName="LevelTwoTextNode" presStyleLbl="node4" presStyleIdx="0" presStyleCnt="5" custScaleX="127828" custLinFactX="100000" custLinFactNeighborX="172335" custLinFactNeighborY="-26708">
        <dgm:presLayoutVars>
          <dgm:chPref val="3"/>
        </dgm:presLayoutVars>
      </dgm:prSet>
      <dgm:spPr/>
    </dgm:pt>
    <dgm:pt modelId="{9F1574D5-17AA-43DE-88C1-99E1CABCC090}" type="pres">
      <dgm:prSet presAssocID="{7B3100DC-7C99-4056-9945-46E142FEA9E1}" presName="level3hierChild" presStyleCnt="0"/>
      <dgm:spPr/>
    </dgm:pt>
    <dgm:pt modelId="{36AF6368-D836-42C3-AC66-8A5A212938ED}" type="pres">
      <dgm:prSet presAssocID="{0A4661D8-A06E-421E-8CDD-A2A4AECBAF7C}" presName="conn2-1" presStyleLbl="parChTrans1D4" presStyleIdx="1" presStyleCnt="5"/>
      <dgm:spPr/>
    </dgm:pt>
    <dgm:pt modelId="{0DDC73AB-4AAD-4D0B-B275-78AC2CAB7ED4}" type="pres">
      <dgm:prSet presAssocID="{0A4661D8-A06E-421E-8CDD-A2A4AECBAF7C}" presName="connTx" presStyleLbl="parChTrans1D4" presStyleIdx="1" presStyleCnt="5"/>
      <dgm:spPr/>
    </dgm:pt>
    <dgm:pt modelId="{8A3E1BAF-5E4B-4775-A301-FCFD24CA0746}" type="pres">
      <dgm:prSet presAssocID="{9C81030B-F0D9-44FD-A3DA-34E48664457F}" presName="root2" presStyleCnt="0"/>
      <dgm:spPr/>
    </dgm:pt>
    <dgm:pt modelId="{644BA284-86E0-4CBE-B795-EBA2874A3F0B}" type="pres">
      <dgm:prSet presAssocID="{9C81030B-F0D9-44FD-A3DA-34E48664457F}" presName="LevelTwoTextNode" presStyleLbl="node4" presStyleIdx="1" presStyleCnt="5" custScaleX="211853" custLinFactX="100000" custLinFactNeighborX="160978" custLinFactNeighborY="92867">
        <dgm:presLayoutVars>
          <dgm:chPref val="3"/>
        </dgm:presLayoutVars>
      </dgm:prSet>
      <dgm:spPr/>
    </dgm:pt>
    <dgm:pt modelId="{1C36599F-7E79-4DA5-B4D4-03EA70CCF9BF}" type="pres">
      <dgm:prSet presAssocID="{9C81030B-F0D9-44FD-A3DA-34E48664457F}" presName="level3hierChild" presStyleCnt="0"/>
      <dgm:spPr/>
    </dgm:pt>
    <dgm:pt modelId="{12ED85C8-8B7D-472F-B8DE-9C433A0C0C80}" type="pres">
      <dgm:prSet presAssocID="{D4D1D5E7-DD6C-4C60-8AFF-9FDDA720989F}" presName="conn2-1" presStyleLbl="parChTrans1D4" presStyleIdx="2" presStyleCnt="5"/>
      <dgm:spPr/>
    </dgm:pt>
    <dgm:pt modelId="{90B047F4-4673-4C19-843D-C4679B5831EB}" type="pres">
      <dgm:prSet presAssocID="{D4D1D5E7-DD6C-4C60-8AFF-9FDDA720989F}" presName="connTx" presStyleLbl="parChTrans1D4" presStyleIdx="2" presStyleCnt="5"/>
      <dgm:spPr/>
    </dgm:pt>
    <dgm:pt modelId="{12E27774-BCC3-4052-9468-2B8BE27A3FCA}" type="pres">
      <dgm:prSet presAssocID="{BB8AC6AF-FE2B-43E8-B588-B70754FA914F}" presName="root2" presStyleCnt="0"/>
      <dgm:spPr/>
    </dgm:pt>
    <dgm:pt modelId="{31C40C22-EFE9-456A-9B2C-DA8F208BF033}" type="pres">
      <dgm:prSet presAssocID="{BB8AC6AF-FE2B-43E8-B588-B70754FA914F}" presName="LevelTwoTextNode" presStyleLbl="node4" presStyleIdx="2" presStyleCnt="5" custScaleX="206875" custLinFactX="100000" custLinFactNeighborX="165562" custLinFactNeighborY="97242">
        <dgm:presLayoutVars>
          <dgm:chPref val="3"/>
        </dgm:presLayoutVars>
      </dgm:prSet>
      <dgm:spPr/>
    </dgm:pt>
    <dgm:pt modelId="{9D7DEE93-602F-414D-ACDF-62C5BCEA7922}" type="pres">
      <dgm:prSet presAssocID="{BB8AC6AF-FE2B-43E8-B588-B70754FA914F}" presName="level3hierChild" presStyleCnt="0"/>
      <dgm:spPr/>
    </dgm:pt>
    <dgm:pt modelId="{4A413DA7-896C-4D41-84FF-9F5FEE4F400E}" type="pres">
      <dgm:prSet presAssocID="{A48C1288-68AE-4036-ABB0-167CF541FC0D}" presName="conn2-1" presStyleLbl="parChTrans1D4" presStyleIdx="3" presStyleCnt="5"/>
      <dgm:spPr/>
    </dgm:pt>
    <dgm:pt modelId="{FD37970C-7263-4E39-98C4-E1CBA864DC9E}" type="pres">
      <dgm:prSet presAssocID="{A48C1288-68AE-4036-ABB0-167CF541FC0D}" presName="connTx" presStyleLbl="parChTrans1D4" presStyleIdx="3" presStyleCnt="5"/>
      <dgm:spPr/>
    </dgm:pt>
    <dgm:pt modelId="{FE92A4C3-33BA-4522-A8FD-DAC455B2ED36}" type="pres">
      <dgm:prSet presAssocID="{2FB9099F-73CE-4149-B85C-F9AFC2CF8F51}" presName="root2" presStyleCnt="0"/>
      <dgm:spPr/>
    </dgm:pt>
    <dgm:pt modelId="{2F7D2CF0-48EB-4433-8B86-B1CFD9F2DD2C}" type="pres">
      <dgm:prSet presAssocID="{2FB9099F-73CE-4149-B85C-F9AFC2CF8F51}" presName="LevelTwoTextNode" presStyleLbl="node4" presStyleIdx="3" presStyleCnt="5" custScaleX="228039" custLinFactX="100000" custLinFactNeighborX="153129" custLinFactNeighborY="92030">
        <dgm:presLayoutVars>
          <dgm:chPref val="3"/>
        </dgm:presLayoutVars>
      </dgm:prSet>
      <dgm:spPr/>
    </dgm:pt>
    <dgm:pt modelId="{D56F4824-C9A6-4870-A0E0-55C5E104CD9B}" type="pres">
      <dgm:prSet presAssocID="{2FB9099F-73CE-4149-B85C-F9AFC2CF8F51}" presName="level3hierChild" presStyleCnt="0"/>
      <dgm:spPr/>
    </dgm:pt>
    <dgm:pt modelId="{607CE0F8-7219-4CE8-91C6-2A1F3D701EB8}" type="pres">
      <dgm:prSet presAssocID="{A9FCA21E-4DED-40E7-9EB9-BDF1FED9AABB}" presName="conn2-1" presStyleLbl="parChTrans1D4" presStyleIdx="4" presStyleCnt="5"/>
      <dgm:spPr/>
    </dgm:pt>
    <dgm:pt modelId="{B6F7DED7-1611-42F2-B0F7-23D718A11D6A}" type="pres">
      <dgm:prSet presAssocID="{A9FCA21E-4DED-40E7-9EB9-BDF1FED9AABB}" presName="connTx" presStyleLbl="parChTrans1D4" presStyleIdx="4" presStyleCnt="5"/>
      <dgm:spPr/>
    </dgm:pt>
    <dgm:pt modelId="{C6364AF8-B5D9-4C32-9111-B62604B416EB}" type="pres">
      <dgm:prSet presAssocID="{A98BEAED-E1F2-47C2-A4CF-D8BBB183EFD6}" presName="root2" presStyleCnt="0"/>
      <dgm:spPr/>
    </dgm:pt>
    <dgm:pt modelId="{8B77241C-DD8B-4DF0-9243-47B1D5774718}" type="pres">
      <dgm:prSet presAssocID="{A98BEAED-E1F2-47C2-A4CF-D8BBB183EFD6}" presName="LevelTwoTextNode" presStyleLbl="node4" presStyleIdx="4" presStyleCnt="5" custLinFactX="100000" custLinFactY="-164125" custLinFactNeighborX="195298" custLinFactNeighborY="-200000">
        <dgm:presLayoutVars>
          <dgm:chPref val="3"/>
        </dgm:presLayoutVars>
      </dgm:prSet>
      <dgm:spPr/>
    </dgm:pt>
    <dgm:pt modelId="{183FBA8C-DC4C-40A9-91CA-739EA79055D7}" type="pres">
      <dgm:prSet presAssocID="{A98BEAED-E1F2-47C2-A4CF-D8BBB183EFD6}" presName="level3hierChild" presStyleCnt="0"/>
      <dgm:spPr/>
    </dgm:pt>
    <dgm:pt modelId="{AD0731A8-1B65-4E95-87F7-DD3D41DAA959}" type="pres">
      <dgm:prSet presAssocID="{6C313A49-1340-49CA-BC2B-CF0C9B885D5A}" presName="conn2-1" presStyleLbl="parChTrans1D2" presStyleIdx="3" presStyleCnt="5"/>
      <dgm:spPr/>
    </dgm:pt>
    <dgm:pt modelId="{3975E4B1-02CE-463D-8BD0-C2217539FEDE}" type="pres">
      <dgm:prSet presAssocID="{6C313A49-1340-49CA-BC2B-CF0C9B885D5A}" presName="connTx" presStyleLbl="parChTrans1D2" presStyleIdx="3" presStyleCnt="5"/>
      <dgm:spPr/>
    </dgm:pt>
    <dgm:pt modelId="{836D0689-D05C-41B5-849D-339E9F42EDBE}" type="pres">
      <dgm:prSet presAssocID="{4EB3756C-E258-431D-AB3F-EC6295DBDED8}" presName="root2" presStyleCnt="0"/>
      <dgm:spPr/>
    </dgm:pt>
    <dgm:pt modelId="{D8439053-EEC0-4B72-BD7C-62F84CDC66C9}" type="pres">
      <dgm:prSet presAssocID="{4EB3756C-E258-431D-AB3F-EC6295DBDED8}" presName="LevelTwoTextNode" presStyleLbl="node2" presStyleIdx="3" presStyleCnt="5" custLinFactY="-58989" custLinFactNeighborX="44711" custLinFactNeighborY="-100000">
        <dgm:presLayoutVars>
          <dgm:chPref val="3"/>
        </dgm:presLayoutVars>
      </dgm:prSet>
      <dgm:spPr/>
    </dgm:pt>
    <dgm:pt modelId="{761B4251-B0A6-4AF1-A9D3-C75DC3321C05}" type="pres">
      <dgm:prSet presAssocID="{4EB3756C-E258-431D-AB3F-EC6295DBDED8}" presName="level3hierChild" presStyleCnt="0"/>
      <dgm:spPr/>
    </dgm:pt>
    <dgm:pt modelId="{13803BCE-6A9C-4F03-A29E-486B8E0CB1F2}" type="pres">
      <dgm:prSet presAssocID="{26B70534-401E-49C6-B340-4E746CE5A050}" presName="conn2-1" presStyleLbl="parChTrans1D3" presStyleIdx="4" presStyleCnt="12"/>
      <dgm:spPr/>
    </dgm:pt>
    <dgm:pt modelId="{5C52CC3F-B00E-4F95-8428-A477B797EF48}" type="pres">
      <dgm:prSet presAssocID="{26B70534-401E-49C6-B340-4E746CE5A050}" presName="connTx" presStyleLbl="parChTrans1D3" presStyleIdx="4" presStyleCnt="12"/>
      <dgm:spPr/>
    </dgm:pt>
    <dgm:pt modelId="{B6FA4B2B-B8AD-4FC5-8AAC-17C77ED31579}" type="pres">
      <dgm:prSet presAssocID="{30A32F53-9E9D-4263-8F86-4673D07E98AB}" presName="root2" presStyleCnt="0"/>
      <dgm:spPr/>
    </dgm:pt>
    <dgm:pt modelId="{8485DA62-645A-4F5E-8A04-784D40998410}" type="pres">
      <dgm:prSet presAssocID="{30A32F53-9E9D-4263-8F86-4673D07E98AB}" presName="LevelTwoTextNode" presStyleLbl="node3" presStyleIdx="4" presStyleCnt="12" custScaleX="121944" custLinFactX="33900" custLinFactY="100000" custLinFactNeighborX="100000" custLinFactNeighborY="117400">
        <dgm:presLayoutVars>
          <dgm:chPref val="3"/>
        </dgm:presLayoutVars>
      </dgm:prSet>
      <dgm:spPr/>
    </dgm:pt>
    <dgm:pt modelId="{9EAD7FBE-4D4A-4657-9038-54E8D21BE502}" type="pres">
      <dgm:prSet presAssocID="{30A32F53-9E9D-4263-8F86-4673D07E98AB}" presName="level3hierChild" presStyleCnt="0"/>
      <dgm:spPr/>
    </dgm:pt>
    <dgm:pt modelId="{D6CD1806-09C5-4358-BDD9-A53275E2EDCC}" type="pres">
      <dgm:prSet presAssocID="{8BDBFF54-5DE0-44B3-BCCC-3A4A91F8AA1E}" presName="conn2-1" presStyleLbl="parChTrans1D3" presStyleIdx="5" presStyleCnt="12"/>
      <dgm:spPr/>
    </dgm:pt>
    <dgm:pt modelId="{09CD8CED-750E-487D-9A6E-F2F01591AC71}" type="pres">
      <dgm:prSet presAssocID="{8BDBFF54-5DE0-44B3-BCCC-3A4A91F8AA1E}" presName="connTx" presStyleLbl="parChTrans1D3" presStyleIdx="5" presStyleCnt="12"/>
      <dgm:spPr/>
    </dgm:pt>
    <dgm:pt modelId="{CC8B8ABB-E04E-4A6B-BB3F-0BA67312A159}" type="pres">
      <dgm:prSet presAssocID="{5FEBEDA1-2313-44F0-B8A9-FD85B040BD12}" presName="root2" presStyleCnt="0"/>
      <dgm:spPr/>
    </dgm:pt>
    <dgm:pt modelId="{6FA687B5-36E7-4A00-8DE5-A2D4F37EA138}" type="pres">
      <dgm:prSet presAssocID="{5FEBEDA1-2313-44F0-B8A9-FD85B040BD12}" presName="LevelTwoTextNode" presStyleLbl="node3" presStyleIdx="5" presStyleCnt="12" custScaleX="232690" custLinFactX="24731" custLinFactY="300000" custLinFactNeighborX="100000" custLinFactNeighborY="308582">
        <dgm:presLayoutVars>
          <dgm:chPref val="3"/>
        </dgm:presLayoutVars>
      </dgm:prSet>
      <dgm:spPr/>
    </dgm:pt>
    <dgm:pt modelId="{1718175F-3FC6-4984-A425-9E5503835650}" type="pres">
      <dgm:prSet presAssocID="{5FEBEDA1-2313-44F0-B8A9-FD85B040BD12}" presName="level3hierChild" presStyleCnt="0"/>
      <dgm:spPr/>
    </dgm:pt>
    <dgm:pt modelId="{37B6D878-4E73-4037-9804-63E88FA35990}" type="pres">
      <dgm:prSet presAssocID="{2D68E558-0BC0-4BA3-9D86-7C594D733D38}" presName="conn2-1" presStyleLbl="parChTrans1D3" presStyleIdx="6" presStyleCnt="12"/>
      <dgm:spPr/>
    </dgm:pt>
    <dgm:pt modelId="{9BCDA2A8-873E-45CB-8DBB-A3D0026A32D7}" type="pres">
      <dgm:prSet presAssocID="{2D68E558-0BC0-4BA3-9D86-7C594D733D38}" presName="connTx" presStyleLbl="parChTrans1D3" presStyleIdx="6" presStyleCnt="12"/>
      <dgm:spPr/>
    </dgm:pt>
    <dgm:pt modelId="{5DF7DD77-44CE-4021-9159-BAD52A683435}" type="pres">
      <dgm:prSet presAssocID="{4A72BA09-E146-41B7-978E-EC6CB28FFA80}" presName="root2" presStyleCnt="0"/>
      <dgm:spPr/>
    </dgm:pt>
    <dgm:pt modelId="{6FEA8E1F-3F0F-416E-B514-7EF49B3F6CAA}" type="pres">
      <dgm:prSet presAssocID="{4A72BA09-E146-41B7-978E-EC6CB28FFA80}" presName="LevelTwoTextNode" presStyleLbl="node3" presStyleIdx="6" presStyleCnt="12" custScaleX="232588" custLinFactX="26259" custLinFactY="100000" custLinFactNeighborX="100000" custLinFactNeighborY="147961">
        <dgm:presLayoutVars>
          <dgm:chPref val="3"/>
        </dgm:presLayoutVars>
      </dgm:prSet>
      <dgm:spPr/>
    </dgm:pt>
    <dgm:pt modelId="{7CA9FF7E-1B5E-474D-908B-E858E88BEA93}" type="pres">
      <dgm:prSet presAssocID="{4A72BA09-E146-41B7-978E-EC6CB28FFA80}" presName="level3hierChild" presStyleCnt="0"/>
      <dgm:spPr/>
    </dgm:pt>
    <dgm:pt modelId="{0D497D72-2A9B-4965-B827-A892AF4171BB}" type="pres">
      <dgm:prSet presAssocID="{D8B8D83F-B1F8-45E6-961D-6D7D5D80B6E0}" presName="conn2-1" presStyleLbl="parChTrans1D3" presStyleIdx="7" presStyleCnt="12"/>
      <dgm:spPr/>
    </dgm:pt>
    <dgm:pt modelId="{7911DE3E-7234-4CE0-BB6A-BDCD16369CC3}" type="pres">
      <dgm:prSet presAssocID="{D8B8D83F-B1F8-45E6-961D-6D7D5D80B6E0}" presName="connTx" presStyleLbl="parChTrans1D3" presStyleIdx="7" presStyleCnt="12"/>
      <dgm:spPr/>
    </dgm:pt>
    <dgm:pt modelId="{E8278621-5393-4106-BE1B-2F1DA0748F77}" type="pres">
      <dgm:prSet presAssocID="{102D1E83-5019-46C7-A539-D403C4FB363F}" presName="root2" presStyleCnt="0"/>
      <dgm:spPr/>
    </dgm:pt>
    <dgm:pt modelId="{50A09DF0-50FE-47C5-AF11-A0116F173DE7}" type="pres">
      <dgm:prSet presAssocID="{102D1E83-5019-46C7-A539-D403C4FB363F}" presName="LevelTwoTextNode" presStyleLbl="node3" presStyleIdx="7" presStyleCnt="12" custScaleX="241756" custLinFactX="21675" custLinFactY="100000" custLinFactNeighborX="100000" custLinFactNeighborY="160185">
        <dgm:presLayoutVars>
          <dgm:chPref val="3"/>
        </dgm:presLayoutVars>
      </dgm:prSet>
      <dgm:spPr/>
    </dgm:pt>
    <dgm:pt modelId="{F0F784FC-022E-43D0-BC9F-683C03DC264F}" type="pres">
      <dgm:prSet presAssocID="{102D1E83-5019-46C7-A539-D403C4FB363F}" presName="level3hierChild" presStyleCnt="0"/>
      <dgm:spPr/>
    </dgm:pt>
    <dgm:pt modelId="{A25F4D8F-27CB-454D-BB3C-A73DEF165D3A}" type="pres">
      <dgm:prSet presAssocID="{B2B9EE6B-583E-41B7-B81A-C13507B5DB21}" presName="conn2-1" presStyleLbl="parChTrans1D3" presStyleIdx="8" presStyleCnt="12"/>
      <dgm:spPr/>
    </dgm:pt>
    <dgm:pt modelId="{2E6A3DAD-828A-4D02-9635-9618F688C391}" type="pres">
      <dgm:prSet presAssocID="{B2B9EE6B-583E-41B7-B81A-C13507B5DB21}" presName="connTx" presStyleLbl="parChTrans1D3" presStyleIdx="8" presStyleCnt="12"/>
      <dgm:spPr/>
    </dgm:pt>
    <dgm:pt modelId="{9F928737-2FAB-4B94-A574-D5A8923A9B5F}" type="pres">
      <dgm:prSet presAssocID="{D2F8E761-6EDA-480C-AA9F-DFE310F140E8}" presName="root2" presStyleCnt="0"/>
      <dgm:spPr/>
    </dgm:pt>
    <dgm:pt modelId="{73B6FB5A-F0F6-4A67-A41E-D1B1198847ED}" type="pres">
      <dgm:prSet presAssocID="{D2F8E761-6EDA-480C-AA9F-DFE310F140E8}" presName="LevelTwoTextNode" presStyleLbl="node3" presStyleIdx="8" presStyleCnt="12" custLinFactX="34811" custLinFactY="-7417" custLinFactNeighborX="100000" custLinFactNeighborY="-100000">
        <dgm:presLayoutVars>
          <dgm:chPref val="3"/>
        </dgm:presLayoutVars>
      </dgm:prSet>
      <dgm:spPr/>
    </dgm:pt>
    <dgm:pt modelId="{849DFA9A-D72A-43E7-824C-8351CBF803D2}" type="pres">
      <dgm:prSet presAssocID="{D2F8E761-6EDA-480C-AA9F-DFE310F140E8}" presName="level3hierChild" presStyleCnt="0"/>
      <dgm:spPr/>
    </dgm:pt>
    <dgm:pt modelId="{C73A66F5-DD57-488D-BDD0-BDD2E93630B7}" type="pres">
      <dgm:prSet presAssocID="{1A5A997B-3A95-400D-BC05-990B94D070B1}" presName="conn2-1" presStyleLbl="parChTrans1D2" presStyleIdx="4" presStyleCnt="5"/>
      <dgm:spPr/>
    </dgm:pt>
    <dgm:pt modelId="{990D8556-6B7C-4279-AEB6-FCA141AD0269}" type="pres">
      <dgm:prSet presAssocID="{1A5A997B-3A95-400D-BC05-990B94D070B1}" presName="connTx" presStyleLbl="parChTrans1D2" presStyleIdx="4" presStyleCnt="5"/>
      <dgm:spPr/>
    </dgm:pt>
    <dgm:pt modelId="{96DF3202-3291-42F4-8E0D-9F23273D12E9}" type="pres">
      <dgm:prSet presAssocID="{467EB36C-C9C1-4E94-A412-12F1B946DF32}" presName="root2" presStyleCnt="0"/>
      <dgm:spPr/>
    </dgm:pt>
    <dgm:pt modelId="{27693142-021F-473F-8C1B-4E1F73B00A7C}" type="pres">
      <dgm:prSet presAssocID="{467EB36C-C9C1-4E94-A412-12F1B946DF32}" presName="LevelTwoTextNode" presStyleLbl="node2" presStyleIdx="4" presStyleCnt="5" custScaleX="108732" custLinFactX="-100000" custLinFactY="-222899" custLinFactNeighborX="-136595" custLinFactNeighborY="-300000">
        <dgm:presLayoutVars>
          <dgm:chPref val="3"/>
        </dgm:presLayoutVars>
      </dgm:prSet>
      <dgm:spPr/>
    </dgm:pt>
    <dgm:pt modelId="{13516B34-74EC-40B9-BA55-D6B676ECEA12}" type="pres">
      <dgm:prSet presAssocID="{467EB36C-C9C1-4E94-A412-12F1B946DF32}" presName="level3hierChild" presStyleCnt="0"/>
      <dgm:spPr/>
    </dgm:pt>
    <dgm:pt modelId="{EBF21677-6FA8-4199-BA53-2C7E893A4D54}" type="pres">
      <dgm:prSet presAssocID="{9FA999B0-B8A6-4F50-9FE3-4398F9DAE417}" presName="conn2-1" presStyleLbl="parChTrans1D3" presStyleIdx="9" presStyleCnt="12"/>
      <dgm:spPr/>
    </dgm:pt>
    <dgm:pt modelId="{54ABB849-E011-4558-832C-69FEC320AA16}" type="pres">
      <dgm:prSet presAssocID="{9FA999B0-B8A6-4F50-9FE3-4398F9DAE417}" presName="connTx" presStyleLbl="parChTrans1D3" presStyleIdx="9" presStyleCnt="12"/>
      <dgm:spPr/>
    </dgm:pt>
    <dgm:pt modelId="{C7FE5802-ADAF-4988-86DB-03E9E6BE461F}" type="pres">
      <dgm:prSet presAssocID="{BCCA4E56-3A31-43A5-877C-BA95C0788298}" presName="root2" presStyleCnt="0"/>
      <dgm:spPr/>
    </dgm:pt>
    <dgm:pt modelId="{FB667728-D209-461B-97D3-79DE10FE1B4F}" type="pres">
      <dgm:prSet presAssocID="{BCCA4E56-3A31-43A5-877C-BA95C0788298}" presName="LevelTwoTextNode" presStyleLbl="node3" presStyleIdx="9" presStyleCnt="12" custScaleX="126703" custScaleY="98027" custLinFactX="-100000" custLinFactY="-100000" custLinFactNeighborX="-102283" custLinFactNeighborY="-179181">
        <dgm:presLayoutVars>
          <dgm:chPref val="3"/>
        </dgm:presLayoutVars>
      </dgm:prSet>
      <dgm:spPr/>
    </dgm:pt>
    <dgm:pt modelId="{592C01D4-5579-48A2-AC7F-2BA6D8A03E95}" type="pres">
      <dgm:prSet presAssocID="{BCCA4E56-3A31-43A5-877C-BA95C0788298}" presName="level3hierChild" presStyleCnt="0"/>
      <dgm:spPr/>
    </dgm:pt>
    <dgm:pt modelId="{D46F4D27-6302-44C1-95DF-74460C5B053E}" type="pres">
      <dgm:prSet presAssocID="{00942063-5AD6-4BBD-988B-4D7283AAA81A}" presName="conn2-1" presStyleLbl="parChTrans1D3" presStyleIdx="10" presStyleCnt="12"/>
      <dgm:spPr/>
    </dgm:pt>
    <dgm:pt modelId="{921E6A8E-92D2-473A-A300-615A316046AA}" type="pres">
      <dgm:prSet presAssocID="{00942063-5AD6-4BBD-988B-4D7283AAA81A}" presName="connTx" presStyleLbl="parChTrans1D3" presStyleIdx="10" presStyleCnt="12"/>
      <dgm:spPr/>
    </dgm:pt>
    <dgm:pt modelId="{7D4ABC92-42A0-4FEB-B53B-411DC2494904}" type="pres">
      <dgm:prSet presAssocID="{39FDC2EE-01A6-41CA-B3CF-95BB39B45C8C}" presName="root2" presStyleCnt="0"/>
      <dgm:spPr/>
    </dgm:pt>
    <dgm:pt modelId="{0606E920-2EE0-4D09-9779-1B253A907FB0}" type="pres">
      <dgm:prSet presAssocID="{39FDC2EE-01A6-41CA-B3CF-95BB39B45C8C}" presName="LevelTwoTextNode" presStyleLbl="node3" presStyleIdx="10" presStyleCnt="12" custScaleX="126703" custScaleY="98027" custLinFactX="-100000" custLinFactY="-100000" custLinFactNeighborX="-101304" custLinFactNeighborY="-141633">
        <dgm:presLayoutVars>
          <dgm:chPref val="3"/>
        </dgm:presLayoutVars>
      </dgm:prSet>
      <dgm:spPr/>
    </dgm:pt>
    <dgm:pt modelId="{C3E243CC-91BC-4BD2-B095-92CB058E9CFD}" type="pres">
      <dgm:prSet presAssocID="{39FDC2EE-01A6-41CA-B3CF-95BB39B45C8C}" presName="level3hierChild" presStyleCnt="0"/>
      <dgm:spPr/>
    </dgm:pt>
    <dgm:pt modelId="{ED86BDDF-927E-4F22-A860-E90872D5BB79}" type="pres">
      <dgm:prSet presAssocID="{95330FCE-7B5C-483B-91FA-E26C5F564CEF}" presName="conn2-1" presStyleLbl="parChTrans1D3" presStyleIdx="11" presStyleCnt="12"/>
      <dgm:spPr/>
    </dgm:pt>
    <dgm:pt modelId="{0035FBB0-1B40-42F5-9922-6FC3C62230E9}" type="pres">
      <dgm:prSet presAssocID="{95330FCE-7B5C-483B-91FA-E26C5F564CEF}" presName="connTx" presStyleLbl="parChTrans1D3" presStyleIdx="11" presStyleCnt="12"/>
      <dgm:spPr/>
    </dgm:pt>
    <dgm:pt modelId="{C684CAAC-7EE7-479D-A84C-552AB29BF4B0}" type="pres">
      <dgm:prSet presAssocID="{FA8E13D0-FCB1-4D26-B2B9-C3A369D9CFDB}" presName="root2" presStyleCnt="0"/>
      <dgm:spPr/>
    </dgm:pt>
    <dgm:pt modelId="{EA87F7B5-8497-4340-A6AA-B82B805829F9}" type="pres">
      <dgm:prSet presAssocID="{FA8E13D0-FCB1-4D26-B2B9-C3A369D9CFDB}" presName="LevelTwoTextNode" presStyleLbl="node3" presStyleIdx="11" presStyleCnt="12" custScaleX="126703" custScaleY="98027" custLinFactX="-99226" custLinFactY="-96017" custLinFactNeighborX="-100000" custLinFactNeighborY="-100000">
        <dgm:presLayoutVars>
          <dgm:chPref val="3"/>
        </dgm:presLayoutVars>
      </dgm:prSet>
      <dgm:spPr/>
    </dgm:pt>
    <dgm:pt modelId="{C25D5C6A-B9A0-4712-BC22-FAD7242A8AE8}" type="pres">
      <dgm:prSet presAssocID="{FA8E13D0-FCB1-4D26-B2B9-C3A369D9CFDB}" presName="level3hierChild" presStyleCnt="0"/>
      <dgm:spPr/>
    </dgm:pt>
  </dgm:ptLst>
  <dgm:cxnLst>
    <dgm:cxn modelId="{095ED600-C881-435F-ACEC-95023CD4B39B}" srcId="{C6009FFF-3135-458C-B145-93C43B6CA736}" destId="{7B3100DC-7C99-4056-9945-46E142FEA9E1}" srcOrd="0" destOrd="0" parTransId="{F9B818E3-1CD3-4745-B2C8-244F44118236}" sibTransId="{C6C45F57-90BC-406E-A707-775DB7F91109}"/>
    <dgm:cxn modelId="{0A2A4001-BCC5-45D6-B6E0-B1369D39E6AD}" srcId="{AE517C4B-B22A-4358-B9B4-8256C653E5C7}" destId="{CF5C9F98-EDCF-4848-9CA6-309876202D55}" srcOrd="0" destOrd="0" parTransId="{56E99DF2-958D-4844-B5D4-FA353781DC3A}" sibTransId="{9E4BA65C-8AD2-4C88-949B-964892E4B123}"/>
    <dgm:cxn modelId="{E3F47609-C46F-4FD3-B46F-AA07DF6EF819}" type="presOf" srcId="{E9811FCB-C232-471D-9CE6-18B06BC22C8B}" destId="{95589E91-E031-4717-9C8E-F28171AC50F7}" srcOrd="0" destOrd="0" presId="urn:microsoft.com/office/officeart/2005/8/layout/hierarchy2"/>
    <dgm:cxn modelId="{62EB900E-CEE2-4016-8009-487DF952F404}" type="presOf" srcId="{5FEBEDA1-2313-44F0-B8A9-FD85B040BD12}" destId="{6FA687B5-36E7-4A00-8DE5-A2D4F37EA138}" srcOrd="0" destOrd="0" presId="urn:microsoft.com/office/officeart/2005/8/layout/hierarchy2"/>
    <dgm:cxn modelId="{9BF36613-F9FF-4800-8F57-6004D72D5ED3}" type="presOf" srcId="{7B3100DC-7C99-4056-9945-46E142FEA9E1}" destId="{E7AB745C-C875-4A0B-BF32-F699101C8869}" srcOrd="0" destOrd="0" presId="urn:microsoft.com/office/officeart/2005/8/layout/hierarchy2"/>
    <dgm:cxn modelId="{409D6B13-C39D-4960-BC05-9AE371ADFE8C}" type="presOf" srcId="{26B70534-401E-49C6-B340-4E746CE5A050}" destId="{13803BCE-6A9C-4F03-A29E-486B8E0CB1F2}" srcOrd="0" destOrd="0" presId="urn:microsoft.com/office/officeart/2005/8/layout/hierarchy2"/>
    <dgm:cxn modelId="{2AC98E15-8442-4DDF-8487-33DAE25D505F}" type="presOf" srcId="{7362B410-54CF-4E5F-B657-0D76036167FA}" destId="{450BD9B9-5F34-48A0-A976-E1E78068EFB8}" srcOrd="0" destOrd="0" presId="urn:microsoft.com/office/officeart/2005/8/layout/hierarchy2"/>
    <dgm:cxn modelId="{AFC0201A-EE28-4A35-A47F-7B504CD25B0C}" type="presOf" srcId="{754C7672-E12B-4F11-A93D-13E0AAD4FDC3}" destId="{5F09A79E-9520-433E-BB57-E523B94B98E3}" srcOrd="0" destOrd="0" presId="urn:microsoft.com/office/officeart/2005/8/layout/hierarchy2"/>
    <dgm:cxn modelId="{78D8D01F-2E04-49B4-A89A-EE0D82A45D68}" type="presOf" srcId="{39FDC2EE-01A6-41CA-B3CF-95BB39B45C8C}" destId="{0606E920-2EE0-4D09-9779-1B253A907FB0}" srcOrd="0" destOrd="0" presId="urn:microsoft.com/office/officeart/2005/8/layout/hierarchy2"/>
    <dgm:cxn modelId="{DC736121-85FD-4811-BB0A-988A49DD4A4C}" type="presOf" srcId="{BB8AC6AF-FE2B-43E8-B588-B70754FA914F}" destId="{31C40C22-EFE9-456A-9B2C-DA8F208BF033}" srcOrd="0" destOrd="0" presId="urn:microsoft.com/office/officeart/2005/8/layout/hierarchy2"/>
    <dgm:cxn modelId="{23D9FF22-DB3A-4709-A173-BA68982A8EC8}" type="presOf" srcId="{BADDDC0A-C6D3-446E-993A-F4DB95CB5499}" destId="{A2567869-FAE6-4FB5-9B5D-86CB22F50032}" srcOrd="0" destOrd="0" presId="urn:microsoft.com/office/officeart/2005/8/layout/hierarchy2"/>
    <dgm:cxn modelId="{2A643426-0F45-4D9D-9EA0-C445A3967E1A}" type="presOf" srcId="{BADDDC0A-C6D3-446E-993A-F4DB95CB5499}" destId="{7E1A77CB-CEE9-40EA-BC72-F26CA72A6328}" srcOrd="1" destOrd="0" presId="urn:microsoft.com/office/officeart/2005/8/layout/hierarchy2"/>
    <dgm:cxn modelId="{411DE927-8D32-496A-A568-5A192EE942AE}" type="presOf" srcId="{56E99DF2-958D-4844-B5D4-FA353781DC3A}" destId="{308ADD58-AE51-4D3C-B618-D1A17C6F911A}" srcOrd="0" destOrd="0" presId="urn:microsoft.com/office/officeart/2005/8/layout/hierarchy2"/>
    <dgm:cxn modelId="{783E3028-A128-4CBD-9894-DB232C70203B}" type="presOf" srcId="{AE517C4B-B22A-4358-B9B4-8256C653E5C7}" destId="{E3DDF8CE-1907-43D7-A4DD-98A8C8D10AC2}" srcOrd="0" destOrd="0" presId="urn:microsoft.com/office/officeart/2005/8/layout/hierarchy2"/>
    <dgm:cxn modelId="{D2EC0729-B0A6-4132-84E7-F97A71AE505E}" srcId="{28DCDE23-8879-4755-9D35-EE66D2F5918C}" destId="{467EB36C-C9C1-4E94-A412-12F1B946DF32}" srcOrd="4" destOrd="0" parTransId="{1A5A997B-3A95-400D-BC05-990B94D070B1}" sibTransId="{E7121B20-B399-4D06-8DE4-E8088E871E5B}"/>
    <dgm:cxn modelId="{DAB1B12E-813E-4D2D-9DD6-4B547900AB0A}" srcId="{AE517C4B-B22A-4358-B9B4-8256C653E5C7}" destId="{B21E79D4-89BA-4A0A-AE3D-A8B5B876D389}" srcOrd="1" destOrd="0" parTransId="{EC67FA87-E65A-421C-8D5B-66A9807B0EF1}" sibTransId="{4C7E203A-9EE7-4270-AC17-1F70D4F34224}"/>
    <dgm:cxn modelId="{C8C58C31-1F83-4819-B846-392E58DBFB1E}" type="presOf" srcId="{467EB36C-C9C1-4E94-A412-12F1B946DF32}" destId="{27693142-021F-473F-8C1B-4E1F73B00A7C}" srcOrd="0" destOrd="0" presId="urn:microsoft.com/office/officeart/2005/8/layout/hierarchy2"/>
    <dgm:cxn modelId="{EB81F838-6705-42E0-8B7F-20D543E958F3}" srcId="{C6009FFF-3135-458C-B145-93C43B6CA736}" destId="{BB8AC6AF-FE2B-43E8-B588-B70754FA914F}" srcOrd="2" destOrd="0" parTransId="{D4D1D5E7-DD6C-4C60-8AFF-9FDDA720989F}" sibTransId="{7C2D4BD3-D7F7-4875-A292-637E04D62B68}"/>
    <dgm:cxn modelId="{90184C39-2C43-4DDB-AEC4-8A1D1F1F931C}" type="presOf" srcId="{CF5C9F98-EDCF-4848-9CA6-309876202D55}" destId="{BB02489B-1461-4D01-B9E0-2D8403B689C5}" srcOrd="0" destOrd="0" presId="urn:microsoft.com/office/officeart/2005/8/layout/hierarchy2"/>
    <dgm:cxn modelId="{70A43A3C-7889-4E96-913F-ED6AF45F156C}" type="presOf" srcId="{B2B9EE6B-583E-41B7-B81A-C13507B5DB21}" destId="{2E6A3DAD-828A-4D02-9635-9618F688C391}" srcOrd="1" destOrd="0" presId="urn:microsoft.com/office/officeart/2005/8/layout/hierarchy2"/>
    <dgm:cxn modelId="{CC211D3F-4417-42B9-844E-62000EF3651F}" srcId="{28DCDE23-8879-4755-9D35-EE66D2F5918C}" destId="{4EB3756C-E258-431D-AB3F-EC6295DBDED8}" srcOrd="3" destOrd="0" parTransId="{6C313A49-1340-49CA-BC2B-CF0C9B885D5A}" sibTransId="{3C20B0C3-56A0-4801-8AA6-71B43E6B42A9}"/>
    <dgm:cxn modelId="{676A8E3F-7547-4081-900D-EF4A111034F8}" type="presOf" srcId="{B21E79D4-89BA-4A0A-AE3D-A8B5B876D389}" destId="{F81AAA50-98D8-4A64-9AC7-A04674FCCBDA}" srcOrd="0" destOrd="0" presId="urn:microsoft.com/office/officeart/2005/8/layout/hierarchy2"/>
    <dgm:cxn modelId="{37E7AC3F-16BB-4387-9E02-9E742039E6DE}" type="presOf" srcId="{4C52417E-FCF7-4BEF-8ED9-BF20E35E5A01}" destId="{5C1FEF93-5CE2-4845-9ED3-1563CB985E49}" srcOrd="0" destOrd="0" presId="urn:microsoft.com/office/officeart/2005/8/layout/hierarchy2"/>
    <dgm:cxn modelId="{AFA50F5C-D4E7-45C4-AFE5-266E2EEA75EF}" type="presOf" srcId="{6C313A49-1340-49CA-BC2B-CF0C9B885D5A}" destId="{AD0731A8-1B65-4E95-87F7-DD3D41DAA959}" srcOrd="0" destOrd="0" presId="urn:microsoft.com/office/officeart/2005/8/layout/hierarchy2"/>
    <dgm:cxn modelId="{C6643544-4726-49E8-B4EC-7EEF75261665}" srcId="{DE8212B1-6285-487E-9D6A-3A919F8AFBDE}" destId="{C6009FFF-3135-458C-B145-93C43B6CA736}" srcOrd="0" destOrd="0" parTransId="{297C4231-1E05-452C-B481-3223B7D2AEE2}" sibTransId="{E675764B-9B5A-4416-924A-9F9D81ED8F3E}"/>
    <dgm:cxn modelId="{9270BC44-AB4A-48CE-B7B4-2B14A3D6E818}" type="presOf" srcId="{C6009FFF-3135-458C-B145-93C43B6CA736}" destId="{B23CD5C0-7A4D-4700-B6CC-5021A679A6D0}" srcOrd="0" destOrd="0" presId="urn:microsoft.com/office/officeart/2005/8/layout/hierarchy2"/>
    <dgm:cxn modelId="{28810146-B403-486C-B521-5309E6124B5E}" type="presOf" srcId="{9FA999B0-B8A6-4F50-9FE3-4398F9DAE417}" destId="{54ABB849-E011-4558-832C-69FEC320AA16}" srcOrd="1" destOrd="0" presId="urn:microsoft.com/office/officeart/2005/8/layout/hierarchy2"/>
    <dgm:cxn modelId="{F0673046-436F-49A3-AC56-2D887F5B431D}" srcId="{7362B410-54CF-4E5F-B657-0D76036167FA}" destId="{52F5BA9A-18CD-4079-8150-EAB650F13C58}" srcOrd="0" destOrd="0" parTransId="{E9811FCB-C232-471D-9CE6-18B06BC22C8B}" sibTransId="{03984475-DECD-4153-9A61-E52F8311A9C2}"/>
    <dgm:cxn modelId="{8626BF49-B556-4772-857A-4BF3E08469CD}" type="presOf" srcId="{F9B818E3-1CD3-4745-B2C8-244F44118236}" destId="{00DF9551-94D2-4C5B-A647-27BD70879A6D}" srcOrd="1" destOrd="0" presId="urn:microsoft.com/office/officeart/2005/8/layout/hierarchy2"/>
    <dgm:cxn modelId="{CBC9D56C-09D9-43FF-ACCD-A2522FE441C9}" srcId="{4EB3756C-E258-431D-AB3F-EC6295DBDED8}" destId="{D2F8E761-6EDA-480C-AA9F-DFE310F140E8}" srcOrd="4" destOrd="0" parTransId="{B2B9EE6B-583E-41B7-B81A-C13507B5DB21}" sibTransId="{DFB5319A-3648-4594-AE39-2DB6408E600F}"/>
    <dgm:cxn modelId="{155C5670-E81D-424D-B132-C29205B50E89}" type="presOf" srcId="{D4D1D5E7-DD6C-4C60-8AFF-9FDDA720989F}" destId="{90B047F4-4673-4C19-843D-C4679B5831EB}" srcOrd="1" destOrd="0" presId="urn:microsoft.com/office/officeart/2005/8/layout/hierarchy2"/>
    <dgm:cxn modelId="{EBBB7951-0A9B-4D46-A6B8-91651C98B136}" type="presOf" srcId="{95330FCE-7B5C-483B-91FA-E26C5F564CEF}" destId="{ED86BDDF-927E-4F22-A860-E90872D5BB79}" srcOrd="0" destOrd="0" presId="urn:microsoft.com/office/officeart/2005/8/layout/hierarchy2"/>
    <dgm:cxn modelId="{6DE05872-5A65-48F0-A25A-01745C756F9B}" srcId="{4EB3756C-E258-431D-AB3F-EC6295DBDED8}" destId="{4A72BA09-E146-41B7-978E-EC6CB28FFA80}" srcOrd="2" destOrd="0" parTransId="{2D68E558-0BC0-4BA3-9D86-7C594D733D38}" sibTransId="{D47F8C39-F829-4606-BCAF-AAA8C659B938}"/>
    <dgm:cxn modelId="{176F287A-E481-4538-9CC7-54317FA7CAD6}" srcId="{28DCDE23-8879-4755-9D35-EE66D2F5918C}" destId="{7362B410-54CF-4E5F-B657-0D76036167FA}" srcOrd="1" destOrd="0" parTransId="{754C7672-E12B-4F11-A93D-13E0AAD4FDC3}" sibTransId="{7C2FC718-381E-4DBA-80B8-84E4586A93D7}"/>
    <dgm:cxn modelId="{73FC815A-CC30-4277-9FCB-C2D8B7FC61A7}" type="presOf" srcId="{EC67FA87-E65A-421C-8D5B-66A9807B0EF1}" destId="{2F3A8C92-81E1-4EE3-A9E1-EBE83FF305E6}" srcOrd="1" destOrd="0" presId="urn:microsoft.com/office/officeart/2005/8/layout/hierarchy2"/>
    <dgm:cxn modelId="{0F7DFB5A-CB80-47D7-B083-79012929DDD9}" type="presOf" srcId="{EC67FA87-E65A-421C-8D5B-66A9807B0EF1}" destId="{D95B5A85-21D6-47C1-B889-F2813D3CF805}" srcOrd="0" destOrd="0" presId="urn:microsoft.com/office/officeart/2005/8/layout/hierarchy2"/>
    <dgm:cxn modelId="{352C447D-9104-42DC-ABDF-4EA8C660B06F}" type="presOf" srcId="{E9811FCB-C232-471D-9CE6-18B06BC22C8B}" destId="{29FB2AAB-351F-4552-8A4B-3D327C5157A2}" srcOrd="1" destOrd="0" presId="urn:microsoft.com/office/officeart/2005/8/layout/hierarchy2"/>
    <dgm:cxn modelId="{2357157E-8DEA-42BB-82EE-2536983A0552}" type="presOf" srcId="{30A32F53-9E9D-4263-8F86-4673D07E98AB}" destId="{8485DA62-645A-4F5E-8A04-784D40998410}" srcOrd="0" destOrd="0" presId="urn:microsoft.com/office/officeart/2005/8/layout/hierarchy2"/>
    <dgm:cxn modelId="{A21CC981-C140-48E8-B016-73C3AF9D1DA9}" type="presOf" srcId="{A48C1288-68AE-4036-ABB0-167CF541FC0D}" destId="{FD37970C-7263-4E39-98C4-E1CBA864DC9E}" srcOrd="1" destOrd="0" presId="urn:microsoft.com/office/officeart/2005/8/layout/hierarchy2"/>
    <dgm:cxn modelId="{2A3F9486-43FD-4883-9EC8-377107DD3439}" srcId="{467EB36C-C9C1-4E94-A412-12F1B946DF32}" destId="{BCCA4E56-3A31-43A5-877C-BA95C0788298}" srcOrd="0" destOrd="0" parTransId="{9FA999B0-B8A6-4F50-9FE3-4398F9DAE417}" sibTransId="{08D16ACC-EC47-4C8B-B0F5-C35CE16B1842}"/>
    <dgm:cxn modelId="{8F84DF86-F708-4A4E-B9B5-F8F20B169F79}" srcId="{4EB3756C-E258-431D-AB3F-EC6295DBDED8}" destId="{5FEBEDA1-2313-44F0-B8A9-FD85B040BD12}" srcOrd="1" destOrd="0" parTransId="{8BDBFF54-5DE0-44B3-BCCC-3A4A91F8AA1E}" sibTransId="{2AA8D379-4E9C-4D32-A678-8DF74C87E257}"/>
    <dgm:cxn modelId="{A824E186-AE06-4F64-8D8E-B907BF362813}" type="presOf" srcId="{BCCA4E56-3A31-43A5-877C-BA95C0788298}" destId="{FB667728-D209-461B-97D3-79DE10FE1B4F}" srcOrd="0" destOrd="0" presId="urn:microsoft.com/office/officeart/2005/8/layout/hierarchy2"/>
    <dgm:cxn modelId="{02CFC887-CFDD-4060-84B7-1105F5D9E282}" srcId="{4EB3756C-E258-431D-AB3F-EC6295DBDED8}" destId="{30A32F53-9E9D-4263-8F86-4673D07E98AB}" srcOrd="0" destOrd="0" parTransId="{26B70534-401E-49C6-B340-4E746CE5A050}" sibTransId="{F9AE24A9-FD27-49CB-9CA2-5FB8905CC784}"/>
    <dgm:cxn modelId="{D896A18A-5AEC-4097-8660-63B8E60AB94A}" srcId="{4EB3756C-E258-431D-AB3F-EC6295DBDED8}" destId="{102D1E83-5019-46C7-A539-D403C4FB363F}" srcOrd="3" destOrd="0" parTransId="{D8B8D83F-B1F8-45E6-961D-6D7D5D80B6E0}" sibTransId="{2B0B306E-7F6F-4E9C-BF26-CF96382E9BC1}"/>
    <dgm:cxn modelId="{D759FD8D-94A2-4FF7-B067-3CB0C0F14EDD}" type="presOf" srcId="{6C313A49-1340-49CA-BC2B-CF0C9B885D5A}" destId="{3975E4B1-02CE-463D-8BD0-C2217539FEDE}" srcOrd="1" destOrd="0" presId="urn:microsoft.com/office/officeart/2005/8/layout/hierarchy2"/>
    <dgm:cxn modelId="{2F53D48E-45F9-4825-BA70-8DC3ECE4B3D1}" type="presOf" srcId="{FA8E13D0-FCB1-4D26-B2B9-C3A369D9CFDB}" destId="{EA87F7B5-8497-4340-A6AA-B82B805829F9}" srcOrd="0" destOrd="0" presId="urn:microsoft.com/office/officeart/2005/8/layout/hierarchy2"/>
    <dgm:cxn modelId="{CA639E93-EC76-4CC7-8BAE-FBC57A86F34C}" type="presOf" srcId="{D8B8D83F-B1F8-45E6-961D-6D7D5D80B6E0}" destId="{7911DE3E-7234-4CE0-BB6A-BDCD16369CC3}" srcOrd="1" destOrd="0" presId="urn:microsoft.com/office/officeart/2005/8/layout/hierarchy2"/>
    <dgm:cxn modelId="{F04BE895-1977-4B7C-875A-713AB325B4FD}" type="presOf" srcId="{4EB3756C-E258-431D-AB3F-EC6295DBDED8}" destId="{D8439053-EEC0-4B72-BD7C-62F84CDC66C9}" srcOrd="0" destOrd="0" presId="urn:microsoft.com/office/officeart/2005/8/layout/hierarchy2"/>
    <dgm:cxn modelId="{501B0796-7845-424E-9BEE-2311B1CA9450}" type="presOf" srcId="{2D68E558-0BC0-4BA3-9D86-7C594D733D38}" destId="{9BCDA2A8-873E-45CB-8DBB-A3D0026A32D7}" srcOrd="1" destOrd="0" presId="urn:microsoft.com/office/officeart/2005/8/layout/hierarchy2"/>
    <dgm:cxn modelId="{6ECF4D97-D2B1-4A44-A68C-35238A3643C2}" type="presOf" srcId="{4C52417E-FCF7-4BEF-8ED9-BF20E35E5A01}" destId="{3492BEE1-8B0C-4A14-9772-12E9EC296A46}" srcOrd="1" destOrd="0" presId="urn:microsoft.com/office/officeart/2005/8/layout/hierarchy2"/>
    <dgm:cxn modelId="{CF19AF97-E5D1-4247-9ADD-BA363AE493DA}" type="presOf" srcId="{28DCDE23-8879-4755-9D35-EE66D2F5918C}" destId="{1360E2F2-7EA8-48C7-9E61-3DEAAFF0E323}" srcOrd="0" destOrd="0" presId="urn:microsoft.com/office/officeart/2005/8/layout/hierarchy2"/>
    <dgm:cxn modelId="{F2A5EA9B-717B-4840-A95E-FA11F155C4B8}" type="presOf" srcId="{2D68E558-0BC0-4BA3-9D86-7C594D733D38}" destId="{37B6D878-4E73-4037-9804-63E88FA35990}" srcOrd="0" destOrd="0" presId="urn:microsoft.com/office/officeart/2005/8/layout/hierarchy2"/>
    <dgm:cxn modelId="{6DC6409D-8715-4F10-A416-59C77F35B0E2}" type="presOf" srcId="{0A4661D8-A06E-421E-8CDD-A2A4AECBAF7C}" destId="{0DDC73AB-4AAD-4D0B-B275-78AC2CAB7ED4}" srcOrd="1" destOrd="0" presId="urn:microsoft.com/office/officeart/2005/8/layout/hierarchy2"/>
    <dgm:cxn modelId="{1E4B84A1-953F-4CB1-A290-62BB5E109C1A}" type="presOf" srcId="{95330FCE-7B5C-483B-91FA-E26C5F564CEF}" destId="{0035FBB0-1B40-42F5-9922-6FC3C62230E9}" srcOrd="1" destOrd="0" presId="urn:microsoft.com/office/officeart/2005/8/layout/hierarchy2"/>
    <dgm:cxn modelId="{4C2231A3-24F9-4086-918B-E145414A1D59}" type="presOf" srcId="{DE8212B1-6285-487E-9D6A-3A919F8AFBDE}" destId="{D7CABC62-17BA-4699-851E-28C8193EEBD4}" srcOrd="0" destOrd="0" presId="urn:microsoft.com/office/officeart/2005/8/layout/hierarchy2"/>
    <dgm:cxn modelId="{3B0982A4-0AE3-46DB-8E58-BC5A4047C95E}" type="presOf" srcId="{F9B818E3-1CD3-4745-B2C8-244F44118236}" destId="{36543616-E7BE-48A7-9B3D-6CF86BCAD998}" srcOrd="0" destOrd="0" presId="urn:microsoft.com/office/officeart/2005/8/layout/hierarchy2"/>
    <dgm:cxn modelId="{586A66A5-ACB3-4754-9A9E-EB380CCBDF05}" type="presOf" srcId="{4A72BA09-E146-41B7-978E-EC6CB28FFA80}" destId="{6FEA8E1F-3F0F-416E-B514-7EF49B3F6CAA}" srcOrd="0" destOrd="0" presId="urn:microsoft.com/office/officeart/2005/8/layout/hierarchy2"/>
    <dgm:cxn modelId="{81B7DCA5-1624-4F68-B97E-D9D58B847199}" type="presOf" srcId="{1A5A997B-3A95-400D-BC05-990B94D070B1}" destId="{990D8556-6B7C-4279-AEB6-FCA141AD0269}" srcOrd="1" destOrd="0" presId="urn:microsoft.com/office/officeart/2005/8/layout/hierarchy2"/>
    <dgm:cxn modelId="{E03FAFAD-80A8-4108-96EF-66858C6026E8}" type="presOf" srcId="{00942063-5AD6-4BBD-988B-4D7283AAA81A}" destId="{D46F4D27-6302-44C1-95DF-74460C5B053E}" srcOrd="0" destOrd="0" presId="urn:microsoft.com/office/officeart/2005/8/layout/hierarchy2"/>
    <dgm:cxn modelId="{ADB0C3AF-1AFE-4188-9CCD-76C2D9689F40}" srcId="{28DCDE23-8879-4755-9D35-EE66D2F5918C}" destId="{AE517C4B-B22A-4358-B9B4-8256C653E5C7}" srcOrd="0" destOrd="0" parTransId="{4C52417E-FCF7-4BEF-8ED9-BF20E35E5A01}" sibTransId="{FF846F74-693A-4D85-BAE3-CA524B48DE35}"/>
    <dgm:cxn modelId="{464CB4B0-F23C-4986-AC50-1EAFC9E1BD12}" type="presOf" srcId="{B2E15272-10F6-4D80-A79F-D8C26DEA9389}" destId="{2FE519DD-C852-4388-894E-0BD877473708}" srcOrd="0" destOrd="0" presId="urn:microsoft.com/office/officeart/2005/8/layout/hierarchy2"/>
    <dgm:cxn modelId="{643C3AB1-6DDC-491F-AB98-8D5564480530}" srcId="{C6009FFF-3135-458C-B145-93C43B6CA736}" destId="{9C81030B-F0D9-44FD-A3DA-34E48664457F}" srcOrd="1" destOrd="0" parTransId="{0A4661D8-A06E-421E-8CDD-A2A4AECBAF7C}" sibTransId="{BE95D4C3-3AA4-4B52-A3F6-C50C22B7A02A}"/>
    <dgm:cxn modelId="{2FE76BB8-3811-4F12-9202-38BB70C7D0AF}" type="presOf" srcId="{9C81030B-F0D9-44FD-A3DA-34E48664457F}" destId="{644BA284-86E0-4CBE-B795-EBA2874A3F0B}" srcOrd="0" destOrd="0" presId="urn:microsoft.com/office/officeart/2005/8/layout/hierarchy2"/>
    <dgm:cxn modelId="{647561BB-1B59-4972-9D8A-C9477E11E362}" type="presOf" srcId="{A48C1288-68AE-4036-ABB0-167CF541FC0D}" destId="{4A413DA7-896C-4D41-84FF-9F5FEE4F400E}" srcOrd="0" destOrd="0" presId="urn:microsoft.com/office/officeart/2005/8/layout/hierarchy2"/>
    <dgm:cxn modelId="{2450E2BD-397C-4E2F-A7E0-92E644F97730}" srcId="{467EB36C-C9C1-4E94-A412-12F1B946DF32}" destId="{FA8E13D0-FCB1-4D26-B2B9-C3A369D9CFDB}" srcOrd="2" destOrd="0" parTransId="{95330FCE-7B5C-483B-91FA-E26C5F564CEF}" sibTransId="{598D989C-0DFB-4690-BD13-10DD126A3121}"/>
    <dgm:cxn modelId="{A4BA1CC1-9ED4-4F4A-A646-D27EADA402BA}" type="presOf" srcId="{102D1E83-5019-46C7-A539-D403C4FB363F}" destId="{50A09DF0-50FE-47C5-AF11-A0116F173DE7}" srcOrd="0" destOrd="0" presId="urn:microsoft.com/office/officeart/2005/8/layout/hierarchy2"/>
    <dgm:cxn modelId="{E99B21C7-C936-421A-81DC-0AB8F0DE9DE8}" srcId="{B2E15272-10F6-4D80-A79F-D8C26DEA9389}" destId="{28DCDE23-8879-4755-9D35-EE66D2F5918C}" srcOrd="0" destOrd="0" parTransId="{CAB5FE0C-26FB-4CDD-A707-DAE6B3A56AE8}" sibTransId="{DF01D633-D2FC-4133-B3F0-519DDD56CE9C}"/>
    <dgm:cxn modelId="{E2FE4FC7-522B-44EE-BFF3-A5E755184A30}" type="presOf" srcId="{A98BEAED-E1F2-47C2-A4CF-D8BBB183EFD6}" destId="{8B77241C-DD8B-4DF0-9243-47B1D5774718}" srcOrd="0" destOrd="0" presId="urn:microsoft.com/office/officeart/2005/8/layout/hierarchy2"/>
    <dgm:cxn modelId="{A95305CA-5A49-4E47-8B86-0BFDF8AF9F9E}" type="presOf" srcId="{56E99DF2-958D-4844-B5D4-FA353781DC3A}" destId="{44E82FF2-536E-4F2E-B517-F6B39288C6DF}" srcOrd="1" destOrd="0" presId="urn:microsoft.com/office/officeart/2005/8/layout/hierarchy2"/>
    <dgm:cxn modelId="{428225CE-3763-4E21-A724-55B51D6FC322}" type="presOf" srcId="{8BDBFF54-5DE0-44B3-BCCC-3A4A91F8AA1E}" destId="{09CD8CED-750E-487D-9A6E-F2F01591AC71}" srcOrd="1" destOrd="0" presId="urn:microsoft.com/office/officeart/2005/8/layout/hierarchy2"/>
    <dgm:cxn modelId="{AFCA54CE-F01D-4C97-824D-B95102B8AFEF}" type="presOf" srcId="{1A5A997B-3A95-400D-BC05-990B94D070B1}" destId="{C73A66F5-DD57-488D-BDD0-BDD2E93630B7}" srcOrd="0" destOrd="0" presId="urn:microsoft.com/office/officeart/2005/8/layout/hierarchy2"/>
    <dgm:cxn modelId="{1A2D2BCF-638B-40A5-8A47-D28B6BC60E4B}" type="presOf" srcId="{297C4231-1E05-452C-B481-3223B7D2AEE2}" destId="{B4A5DD8F-FC13-4A34-95B3-69CBFC59AA8B}" srcOrd="1" destOrd="0" presId="urn:microsoft.com/office/officeart/2005/8/layout/hierarchy2"/>
    <dgm:cxn modelId="{B92E29D3-3937-4E8D-ACE6-C86C40CD5493}" srcId="{C6009FFF-3135-458C-B145-93C43B6CA736}" destId="{2FB9099F-73CE-4149-B85C-F9AFC2CF8F51}" srcOrd="3" destOrd="0" parTransId="{A48C1288-68AE-4036-ABB0-167CF541FC0D}" sibTransId="{CB996BCB-58A7-470D-8614-AB0EFC9F9D7C}"/>
    <dgm:cxn modelId="{242631D7-8950-4A15-B7F3-9EC7DD6FAF77}" type="presOf" srcId="{D8B8D83F-B1F8-45E6-961D-6D7D5D80B6E0}" destId="{0D497D72-2A9B-4965-B827-A892AF4171BB}" srcOrd="0" destOrd="0" presId="urn:microsoft.com/office/officeart/2005/8/layout/hierarchy2"/>
    <dgm:cxn modelId="{DCA272D8-0EDE-4A27-B9B9-B4710EB44E91}" type="presOf" srcId="{754C7672-E12B-4F11-A93D-13E0AAD4FDC3}" destId="{75E89976-F78B-4A74-A30F-42BD3E27B038}" srcOrd="1" destOrd="0" presId="urn:microsoft.com/office/officeart/2005/8/layout/hierarchy2"/>
    <dgm:cxn modelId="{360C90DA-372A-42DA-9DA6-D43C399BE3D0}" type="presOf" srcId="{26B70534-401E-49C6-B340-4E746CE5A050}" destId="{5C52CC3F-B00E-4F95-8428-A477B797EF48}" srcOrd="1" destOrd="0" presId="urn:microsoft.com/office/officeart/2005/8/layout/hierarchy2"/>
    <dgm:cxn modelId="{8565DCDB-6E68-4FA8-A36D-B556B3C86972}" srcId="{28DCDE23-8879-4755-9D35-EE66D2F5918C}" destId="{DE8212B1-6285-487E-9D6A-3A919F8AFBDE}" srcOrd="2" destOrd="0" parTransId="{BADDDC0A-C6D3-446E-993A-F4DB95CB5499}" sibTransId="{E68D00C3-40BF-443F-BDE4-4EBDAA2B4C8A}"/>
    <dgm:cxn modelId="{1C2656E4-3EDC-4D16-AD6B-8D49F447A7DD}" type="presOf" srcId="{D4D1D5E7-DD6C-4C60-8AFF-9FDDA720989F}" destId="{12ED85C8-8B7D-472F-B8DE-9C433A0C0C80}" srcOrd="0" destOrd="0" presId="urn:microsoft.com/office/officeart/2005/8/layout/hierarchy2"/>
    <dgm:cxn modelId="{643199E4-9981-47B0-82D5-F4087096D754}" type="presOf" srcId="{0A4661D8-A06E-421E-8CDD-A2A4AECBAF7C}" destId="{36AF6368-D836-42C3-AC66-8A5A212938ED}" srcOrd="0" destOrd="0" presId="urn:microsoft.com/office/officeart/2005/8/layout/hierarchy2"/>
    <dgm:cxn modelId="{1EDE01E5-D1F6-4F75-8E8E-21571258EAA2}" type="presOf" srcId="{A9FCA21E-4DED-40E7-9EB9-BDF1FED9AABB}" destId="{607CE0F8-7219-4CE8-91C6-2A1F3D701EB8}" srcOrd="0" destOrd="0" presId="urn:microsoft.com/office/officeart/2005/8/layout/hierarchy2"/>
    <dgm:cxn modelId="{53F6D1E8-9FA6-4BB5-9E65-A626700EF148}" type="presOf" srcId="{9FA999B0-B8A6-4F50-9FE3-4398F9DAE417}" destId="{EBF21677-6FA8-4199-BA53-2C7E893A4D54}" srcOrd="0" destOrd="0" presId="urn:microsoft.com/office/officeart/2005/8/layout/hierarchy2"/>
    <dgm:cxn modelId="{C1F037EA-D314-403E-85D9-84A17FC82EB2}" type="presOf" srcId="{B2B9EE6B-583E-41B7-B81A-C13507B5DB21}" destId="{A25F4D8F-27CB-454D-BB3C-A73DEF165D3A}" srcOrd="0" destOrd="0" presId="urn:microsoft.com/office/officeart/2005/8/layout/hierarchy2"/>
    <dgm:cxn modelId="{683D87EA-66A0-4E6E-8D58-F6AA17CDCDCE}" srcId="{C6009FFF-3135-458C-B145-93C43B6CA736}" destId="{A98BEAED-E1F2-47C2-A4CF-D8BBB183EFD6}" srcOrd="4" destOrd="0" parTransId="{A9FCA21E-4DED-40E7-9EB9-BDF1FED9AABB}" sibTransId="{84EEC777-F403-48BD-A940-CC18F0E8117B}"/>
    <dgm:cxn modelId="{B06B60EC-7614-4507-B2EB-5C76EA228A95}" srcId="{467EB36C-C9C1-4E94-A412-12F1B946DF32}" destId="{39FDC2EE-01A6-41CA-B3CF-95BB39B45C8C}" srcOrd="1" destOrd="0" parTransId="{00942063-5AD6-4BBD-988B-4D7283AAA81A}" sibTransId="{D2A9CA10-6256-4069-B1ED-88BE9309574B}"/>
    <dgm:cxn modelId="{90AA2BEF-AB65-4B66-8C66-C3EE54F69D1D}" type="presOf" srcId="{2FB9099F-73CE-4149-B85C-F9AFC2CF8F51}" destId="{2F7D2CF0-48EB-4433-8B86-B1CFD9F2DD2C}" srcOrd="0" destOrd="0" presId="urn:microsoft.com/office/officeart/2005/8/layout/hierarchy2"/>
    <dgm:cxn modelId="{90DFBAF0-ECCE-4EE7-8373-0749C014F254}" type="presOf" srcId="{52F5BA9A-18CD-4079-8150-EAB650F13C58}" destId="{AA627B0A-106A-4D67-A7B5-330AD2A94878}" srcOrd="0" destOrd="0" presId="urn:microsoft.com/office/officeart/2005/8/layout/hierarchy2"/>
    <dgm:cxn modelId="{EAD6E1F0-26AF-4D08-ACB0-32176A27993B}" type="presOf" srcId="{00942063-5AD6-4BBD-988B-4D7283AAA81A}" destId="{921E6A8E-92D2-473A-A300-615A316046AA}" srcOrd="1" destOrd="0" presId="urn:microsoft.com/office/officeart/2005/8/layout/hierarchy2"/>
    <dgm:cxn modelId="{9C6A0BF6-34A7-4E3E-94E0-914038D8F49D}" type="presOf" srcId="{8BDBFF54-5DE0-44B3-BCCC-3A4A91F8AA1E}" destId="{D6CD1806-09C5-4358-BDD9-A53275E2EDCC}" srcOrd="0" destOrd="0" presId="urn:microsoft.com/office/officeart/2005/8/layout/hierarchy2"/>
    <dgm:cxn modelId="{862BF1F7-C763-4ABC-A0D4-04D1F6736FC4}" type="presOf" srcId="{D2F8E761-6EDA-480C-AA9F-DFE310F140E8}" destId="{73B6FB5A-F0F6-4A67-A41E-D1B1198847ED}" srcOrd="0" destOrd="0" presId="urn:microsoft.com/office/officeart/2005/8/layout/hierarchy2"/>
    <dgm:cxn modelId="{249343F9-5383-45DA-9C83-5433A332CA49}" type="presOf" srcId="{297C4231-1E05-452C-B481-3223B7D2AEE2}" destId="{4F58DD8D-D975-421C-A1A4-865C43C508BE}" srcOrd="0" destOrd="0" presId="urn:microsoft.com/office/officeart/2005/8/layout/hierarchy2"/>
    <dgm:cxn modelId="{A6E6FEFA-8F94-4222-824A-39D1ADFBF422}" type="presOf" srcId="{A9FCA21E-4DED-40E7-9EB9-BDF1FED9AABB}" destId="{B6F7DED7-1611-42F2-B0F7-23D718A11D6A}" srcOrd="1" destOrd="0" presId="urn:microsoft.com/office/officeart/2005/8/layout/hierarchy2"/>
    <dgm:cxn modelId="{A57F3157-BFE7-4CBC-81A8-1905FF2BE8E5}" type="presParOf" srcId="{2FE519DD-C852-4388-894E-0BD877473708}" destId="{92C430B5-20AA-4B9A-9FB6-32397AB7AF32}" srcOrd="0" destOrd="0" presId="urn:microsoft.com/office/officeart/2005/8/layout/hierarchy2"/>
    <dgm:cxn modelId="{23E5C1D4-0208-40EF-A121-74022C6B1487}" type="presParOf" srcId="{92C430B5-20AA-4B9A-9FB6-32397AB7AF32}" destId="{1360E2F2-7EA8-48C7-9E61-3DEAAFF0E323}" srcOrd="0" destOrd="0" presId="urn:microsoft.com/office/officeart/2005/8/layout/hierarchy2"/>
    <dgm:cxn modelId="{86241529-E98A-40DE-B5BC-B6A3CD30E6BD}" type="presParOf" srcId="{92C430B5-20AA-4B9A-9FB6-32397AB7AF32}" destId="{12EE6A44-1589-47DF-AF22-77CC3E129119}" srcOrd="1" destOrd="0" presId="urn:microsoft.com/office/officeart/2005/8/layout/hierarchy2"/>
    <dgm:cxn modelId="{5A928573-EC6F-431B-B89B-4EDAB14793F4}" type="presParOf" srcId="{12EE6A44-1589-47DF-AF22-77CC3E129119}" destId="{5C1FEF93-5CE2-4845-9ED3-1563CB985E49}" srcOrd="0" destOrd="0" presId="urn:microsoft.com/office/officeart/2005/8/layout/hierarchy2"/>
    <dgm:cxn modelId="{808E0F56-F6A3-4726-B839-C3A469C22856}" type="presParOf" srcId="{5C1FEF93-5CE2-4845-9ED3-1563CB985E49}" destId="{3492BEE1-8B0C-4A14-9772-12E9EC296A46}" srcOrd="0" destOrd="0" presId="urn:microsoft.com/office/officeart/2005/8/layout/hierarchy2"/>
    <dgm:cxn modelId="{85C0ABF2-A25F-40B4-BADE-877F24D9D668}" type="presParOf" srcId="{12EE6A44-1589-47DF-AF22-77CC3E129119}" destId="{BB046E24-FB85-4730-BD4A-93BDD82C79B1}" srcOrd="1" destOrd="0" presId="urn:microsoft.com/office/officeart/2005/8/layout/hierarchy2"/>
    <dgm:cxn modelId="{6CF8297F-E640-46AC-88EF-B69067C200C4}" type="presParOf" srcId="{BB046E24-FB85-4730-BD4A-93BDD82C79B1}" destId="{E3DDF8CE-1907-43D7-A4DD-98A8C8D10AC2}" srcOrd="0" destOrd="0" presId="urn:microsoft.com/office/officeart/2005/8/layout/hierarchy2"/>
    <dgm:cxn modelId="{B94011F9-76A9-4FDF-B4D2-6D00BA2CA11B}" type="presParOf" srcId="{BB046E24-FB85-4730-BD4A-93BDD82C79B1}" destId="{6198CB0D-89C4-44A7-A7C8-22C394B48934}" srcOrd="1" destOrd="0" presId="urn:microsoft.com/office/officeart/2005/8/layout/hierarchy2"/>
    <dgm:cxn modelId="{D5413C86-04B4-42BC-938F-D90467A33494}" type="presParOf" srcId="{6198CB0D-89C4-44A7-A7C8-22C394B48934}" destId="{308ADD58-AE51-4D3C-B618-D1A17C6F911A}" srcOrd="0" destOrd="0" presId="urn:microsoft.com/office/officeart/2005/8/layout/hierarchy2"/>
    <dgm:cxn modelId="{7F58A5B4-ABE7-4A48-B307-0DA72262B95B}" type="presParOf" srcId="{308ADD58-AE51-4D3C-B618-D1A17C6F911A}" destId="{44E82FF2-536E-4F2E-B517-F6B39288C6DF}" srcOrd="0" destOrd="0" presId="urn:microsoft.com/office/officeart/2005/8/layout/hierarchy2"/>
    <dgm:cxn modelId="{B7C937EE-995F-466E-A81B-9ACCADEA09CA}" type="presParOf" srcId="{6198CB0D-89C4-44A7-A7C8-22C394B48934}" destId="{40E4439C-3D3F-4B1D-8958-65BB0C7851FF}" srcOrd="1" destOrd="0" presId="urn:microsoft.com/office/officeart/2005/8/layout/hierarchy2"/>
    <dgm:cxn modelId="{262AC5B8-BBDA-4CE6-83CC-7812EC8F1906}" type="presParOf" srcId="{40E4439C-3D3F-4B1D-8958-65BB0C7851FF}" destId="{BB02489B-1461-4D01-B9E0-2D8403B689C5}" srcOrd="0" destOrd="0" presId="urn:microsoft.com/office/officeart/2005/8/layout/hierarchy2"/>
    <dgm:cxn modelId="{5A91BF9E-5848-45D9-9436-4EB98B128401}" type="presParOf" srcId="{40E4439C-3D3F-4B1D-8958-65BB0C7851FF}" destId="{E29B978C-5D9B-4E8D-8380-F95139228F19}" srcOrd="1" destOrd="0" presId="urn:microsoft.com/office/officeart/2005/8/layout/hierarchy2"/>
    <dgm:cxn modelId="{3AEEE765-22CB-42A3-BFC6-C4CE8A92C545}" type="presParOf" srcId="{6198CB0D-89C4-44A7-A7C8-22C394B48934}" destId="{D95B5A85-21D6-47C1-B889-F2813D3CF805}" srcOrd="2" destOrd="0" presId="urn:microsoft.com/office/officeart/2005/8/layout/hierarchy2"/>
    <dgm:cxn modelId="{CCA0F175-1A3F-43ED-886D-29C45098F3F6}" type="presParOf" srcId="{D95B5A85-21D6-47C1-B889-F2813D3CF805}" destId="{2F3A8C92-81E1-4EE3-A9E1-EBE83FF305E6}" srcOrd="0" destOrd="0" presId="urn:microsoft.com/office/officeart/2005/8/layout/hierarchy2"/>
    <dgm:cxn modelId="{01636023-854B-4F70-B136-A88D0ED1644C}" type="presParOf" srcId="{6198CB0D-89C4-44A7-A7C8-22C394B48934}" destId="{AA850152-5FF0-428F-A19E-387EB2F25C94}" srcOrd="3" destOrd="0" presId="urn:microsoft.com/office/officeart/2005/8/layout/hierarchy2"/>
    <dgm:cxn modelId="{634A1B3F-84FA-4CA0-B7E0-C5633C4B8672}" type="presParOf" srcId="{AA850152-5FF0-428F-A19E-387EB2F25C94}" destId="{F81AAA50-98D8-4A64-9AC7-A04674FCCBDA}" srcOrd="0" destOrd="0" presId="urn:microsoft.com/office/officeart/2005/8/layout/hierarchy2"/>
    <dgm:cxn modelId="{36905763-269E-442B-8C53-5A494160FBCD}" type="presParOf" srcId="{AA850152-5FF0-428F-A19E-387EB2F25C94}" destId="{E6C36691-16FF-4373-92E1-B90EB7CE4185}" srcOrd="1" destOrd="0" presId="urn:microsoft.com/office/officeart/2005/8/layout/hierarchy2"/>
    <dgm:cxn modelId="{DA96B9D0-7995-41A7-A85F-112399B9E3A7}" type="presParOf" srcId="{12EE6A44-1589-47DF-AF22-77CC3E129119}" destId="{5F09A79E-9520-433E-BB57-E523B94B98E3}" srcOrd="2" destOrd="0" presId="urn:microsoft.com/office/officeart/2005/8/layout/hierarchy2"/>
    <dgm:cxn modelId="{E88513BE-DBEF-43EA-97E8-862C1D57C516}" type="presParOf" srcId="{5F09A79E-9520-433E-BB57-E523B94B98E3}" destId="{75E89976-F78B-4A74-A30F-42BD3E27B038}" srcOrd="0" destOrd="0" presId="urn:microsoft.com/office/officeart/2005/8/layout/hierarchy2"/>
    <dgm:cxn modelId="{2A3E08DA-EB0E-4DDB-855B-D25D5227A96C}" type="presParOf" srcId="{12EE6A44-1589-47DF-AF22-77CC3E129119}" destId="{259B8138-8B00-4E68-8C5E-E33EF4EBB56B}" srcOrd="3" destOrd="0" presId="urn:microsoft.com/office/officeart/2005/8/layout/hierarchy2"/>
    <dgm:cxn modelId="{D8F89FA3-1954-40AF-BEDB-083BC960A8A7}" type="presParOf" srcId="{259B8138-8B00-4E68-8C5E-E33EF4EBB56B}" destId="{450BD9B9-5F34-48A0-A976-E1E78068EFB8}" srcOrd="0" destOrd="0" presId="urn:microsoft.com/office/officeart/2005/8/layout/hierarchy2"/>
    <dgm:cxn modelId="{6854FF0A-74E5-4E36-8D51-1C805E8624CF}" type="presParOf" srcId="{259B8138-8B00-4E68-8C5E-E33EF4EBB56B}" destId="{E83DEF07-2F88-4BB1-BDD5-F073B9C717B5}" srcOrd="1" destOrd="0" presId="urn:microsoft.com/office/officeart/2005/8/layout/hierarchy2"/>
    <dgm:cxn modelId="{5C929BC3-C5DF-4083-86C9-2D54476C877B}" type="presParOf" srcId="{E83DEF07-2F88-4BB1-BDD5-F073B9C717B5}" destId="{95589E91-E031-4717-9C8E-F28171AC50F7}" srcOrd="0" destOrd="0" presId="urn:microsoft.com/office/officeart/2005/8/layout/hierarchy2"/>
    <dgm:cxn modelId="{E9DB6CF3-0F63-4311-8581-DE21B38EEA65}" type="presParOf" srcId="{95589E91-E031-4717-9C8E-F28171AC50F7}" destId="{29FB2AAB-351F-4552-8A4B-3D327C5157A2}" srcOrd="0" destOrd="0" presId="urn:microsoft.com/office/officeart/2005/8/layout/hierarchy2"/>
    <dgm:cxn modelId="{6B2E69C5-41C7-4173-8415-A79A7C5E1F5E}" type="presParOf" srcId="{E83DEF07-2F88-4BB1-BDD5-F073B9C717B5}" destId="{C60B8A56-1CFE-4116-BBC4-07BAA8F72749}" srcOrd="1" destOrd="0" presId="urn:microsoft.com/office/officeart/2005/8/layout/hierarchy2"/>
    <dgm:cxn modelId="{2F092A57-0C44-4FBD-AC3C-0D88BF182050}" type="presParOf" srcId="{C60B8A56-1CFE-4116-BBC4-07BAA8F72749}" destId="{AA627B0A-106A-4D67-A7B5-330AD2A94878}" srcOrd="0" destOrd="0" presId="urn:microsoft.com/office/officeart/2005/8/layout/hierarchy2"/>
    <dgm:cxn modelId="{D635C0E9-99E1-4F04-AE00-53FB9995CE9B}" type="presParOf" srcId="{C60B8A56-1CFE-4116-BBC4-07BAA8F72749}" destId="{921FBBA8-12EF-4AC2-8152-927667DB11C8}" srcOrd="1" destOrd="0" presId="urn:microsoft.com/office/officeart/2005/8/layout/hierarchy2"/>
    <dgm:cxn modelId="{F0A91356-F563-442A-8A5B-47A2451274AB}" type="presParOf" srcId="{12EE6A44-1589-47DF-AF22-77CC3E129119}" destId="{A2567869-FAE6-4FB5-9B5D-86CB22F50032}" srcOrd="4" destOrd="0" presId="urn:microsoft.com/office/officeart/2005/8/layout/hierarchy2"/>
    <dgm:cxn modelId="{45130F54-FAD2-4D15-B6A9-B3596B7869A5}" type="presParOf" srcId="{A2567869-FAE6-4FB5-9B5D-86CB22F50032}" destId="{7E1A77CB-CEE9-40EA-BC72-F26CA72A6328}" srcOrd="0" destOrd="0" presId="urn:microsoft.com/office/officeart/2005/8/layout/hierarchy2"/>
    <dgm:cxn modelId="{5827F79A-AC2C-4D87-B41F-C1B131CBA8D6}" type="presParOf" srcId="{12EE6A44-1589-47DF-AF22-77CC3E129119}" destId="{36A4A5DD-256A-47EF-B1C6-0218F8DF2146}" srcOrd="5" destOrd="0" presId="urn:microsoft.com/office/officeart/2005/8/layout/hierarchy2"/>
    <dgm:cxn modelId="{BA2D31E3-EFE3-450D-B4E0-51C6B1BDC670}" type="presParOf" srcId="{36A4A5DD-256A-47EF-B1C6-0218F8DF2146}" destId="{D7CABC62-17BA-4699-851E-28C8193EEBD4}" srcOrd="0" destOrd="0" presId="urn:microsoft.com/office/officeart/2005/8/layout/hierarchy2"/>
    <dgm:cxn modelId="{EA0F0497-7A6A-43E1-8687-2F0C68EFF044}" type="presParOf" srcId="{36A4A5DD-256A-47EF-B1C6-0218F8DF2146}" destId="{E38E9291-CF1C-42DB-BDF7-D4108D9238FD}" srcOrd="1" destOrd="0" presId="urn:microsoft.com/office/officeart/2005/8/layout/hierarchy2"/>
    <dgm:cxn modelId="{DF8C174C-6164-4335-8838-DF5AA780DAB5}" type="presParOf" srcId="{E38E9291-CF1C-42DB-BDF7-D4108D9238FD}" destId="{4F58DD8D-D975-421C-A1A4-865C43C508BE}" srcOrd="0" destOrd="0" presId="urn:microsoft.com/office/officeart/2005/8/layout/hierarchy2"/>
    <dgm:cxn modelId="{718BEEB2-ACE8-4421-8A82-731EC4B8CC2A}" type="presParOf" srcId="{4F58DD8D-D975-421C-A1A4-865C43C508BE}" destId="{B4A5DD8F-FC13-4A34-95B3-69CBFC59AA8B}" srcOrd="0" destOrd="0" presId="urn:microsoft.com/office/officeart/2005/8/layout/hierarchy2"/>
    <dgm:cxn modelId="{C232982B-02A7-40B8-9970-E4056C9EFE43}" type="presParOf" srcId="{E38E9291-CF1C-42DB-BDF7-D4108D9238FD}" destId="{C76F0848-79FA-4421-BAC2-D24B5E67A6BF}" srcOrd="1" destOrd="0" presId="urn:microsoft.com/office/officeart/2005/8/layout/hierarchy2"/>
    <dgm:cxn modelId="{B0B3661C-3E35-4034-A7A0-BFB3C3B2BEB2}" type="presParOf" srcId="{C76F0848-79FA-4421-BAC2-D24B5E67A6BF}" destId="{B23CD5C0-7A4D-4700-B6CC-5021A679A6D0}" srcOrd="0" destOrd="0" presId="urn:microsoft.com/office/officeart/2005/8/layout/hierarchy2"/>
    <dgm:cxn modelId="{E95A28A5-E1DE-4B7F-9156-F1B3C1A73858}" type="presParOf" srcId="{C76F0848-79FA-4421-BAC2-D24B5E67A6BF}" destId="{383E79F7-4EE0-48BC-9F78-8CA9BC2A73A0}" srcOrd="1" destOrd="0" presId="urn:microsoft.com/office/officeart/2005/8/layout/hierarchy2"/>
    <dgm:cxn modelId="{5D000458-7500-4AA9-A5F6-721423FDCE57}" type="presParOf" srcId="{383E79F7-4EE0-48BC-9F78-8CA9BC2A73A0}" destId="{36543616-E7BE-48A7-9B3D-6CF86BCAD998}" srcOrd="0" destOrd="0" presId="urn:microsoft.com/office/officeart/2005/8/layout/hierarchy2"/>
    <dgm:cxn modelId="{668A96F2-50F1-4BBE-B8E1-7E0269042F60}" type="presParOf" srcId="{36543616-E7BE-48A7-9B3D-6CF86BCAD998}" destId="{00DF9551-94D2-4C5B-A647-27BD70879A6D}" srcOrd="0" destOrd="0" presId="urn:microsoft.com/office/officeart/2005/8/layout/hierarchy2"/>
    <dgm:cxn modelId="{A4287A0D-7463-476C-8933-8020070C1D71}" type="presParOf" srcId="{383E79F7-4EE0-48BC-9F78-8CA9BC2A73A0}" destId="{5D92ADB8-32A0-4D74-9687-8953C8206512}" srcOrd="1" destOrd="0" presId="urn:microsoft.com/office/officeart/2005/8/layout/hierarchy2"/>
    <dgm:cxn modelId="{AA3A3552-39EB-4B0B-82F7-3B9CADB7A1EB}" type="presParOf" srcId="{5D92ADB8-32A0-4D74-9687-8953C8206512}" destId="{E7AB745C-C875-4A0B-BF32-F699101C8869}" srcOrd="0" destOrd="0" presId="urn:microsoft.com/office/officeart/2005/8/layout/hierarchy2"/>
    <dgm:cxn modelId="{0AF48188-0615-4D70-A71C-6DBD192BD379}" type="presParOf" srcId="{5D92ADB8-32A0-4D74-9687-8953C8206512}" destId="{9F1574D5-17AA-43DE-88C1-99E1CABCC090}" srcOrd="1" destOrd="0" presId="urn:microsoft.com/office/officeart/2005/8/layout/hierarchy2"/>
    <dgm:cxn modelId="{F2236D0B-7C81-4695-9DA2-F46B7579C20C}" type="presParOf" srcId="{383E79F7-4EE0-48BC-9F78-8CA9BC2A73A0}" destId="{36AF6368-D836-42C3-AC66-8A5A212938ED}" srcOrd="2" destOrd="0" presId="urn:microsoft.com/office/officeart/2005/8/layout/hierarchy2"/>
    <dgm:cxn modelId="{9B3B9F46-08E0-445E-9E48-A57C769652C5}" type="presParOf" srcId="{36AF6368-D836-42C3-AC66-8A5A212938ED}" destId="{0DDC73AB-4AAD-4D0B-B275-78AC2CAB7ED4}" srcOrd="0" destOrd="0" presId="urn:microsoft.com/office/officeart/2005/8/layout/hierarchy2"/>
    <dgm:cxn modelId="{CA894DD3-DF35-4D8A-9065-F93BD63DB965}" type="presParOf" srcId="{383E79F7-4EE0-48BC-9F78-8CA9BC2A73A0}" destId="{8A3E1BAF-5E4B-4775-A301-FCFD24CA0746}" srcOrd="3" destOrd="0" presId="urn:microsoft.com/office/officeart/2005/8/layout/hierarchy2"/>
    <dgm:cxn modelId="{1B442B51-F17A-4987-91F0-152781D18D79}" type="presParOf" srcId="{8A3E1BAF-5E4B-4775-A301-FCFD24CA0746}" destId="{644BA284-86E0-4CBE-B795-EBA2874A3F0B}" srcOrd="0" destOrd="0" presId="urn:microsoft.com/office/officeart/2005/8/layout/hierarchy2"/>
    <dgm:cxn modelId="{163D23C1-4685-4D44-8438-57E6C124A7AF}" type="presParOf" srcId="{8A3E1BAF-5E4B-4775-A301-FCFD24CA0746}" destId="{1C36599F-7E79-4DA5-B4D4-03EA70CCF9BF}" srcOrd="1" destOrd="0" presId="urn:microsoft.com/office/officeart/2005/8/layout/hierarchy2"/>
    <dgm:cxn modelId="{5D0853A3-1C13-4E61-B541-555ABB4E6E95}" type="presParOf" srcId="{383E79F7-4EE0-48BC-9F78-8CA9BC2A73A0}" destId="{12ED85C8-8B7D-472F-B8DE-9C433A0C0C80}" srcOrd="4" destOrd="0" presId="urn:microsoft.com/office/officeart/2005/8/layout/hierarchy2"/>
    <dgm:cxn modelId="{0998DA0F-8063-4252-9D15-5E85506CB0D7}" type="presParOf" srcId="{12ED85C8-8B7D-472F-B8DE-9C433A0C0C80}" destId="{90B047F4-4673-4C19-843D-C4679B5831EB}" srcOrd="0" destOrd="0" presId="urn:microsoft.com/office/officeart/2005/8/layout/hierarchy2"/>
    <dgm:cxn modelId="{466FEDD2-7718-443C-A660-BE8D7B88A85D}" type="presParOf" srcId="{383E79F7-4EE0-48BC-9F78-8CA9BC2A73A0}" destId="{12E27774-BCC3-4052-9468-2B8BE27A3FCA}" srcOrd="5" destOrd="0" presId="urn:microsoft.com/office/officeart/2005/8/layout/hierarchy2"/>
    <dgm:cxn modelId="{5BAB41BC-909D-4F50-9EAA-6104FB7B4578}" type="presParOf" srcId="{12E27774-BCC3-4052-9468-2B8BE27A3FCA}" destId="{31C40C22-EFE9-456A-9B2C-DA8F208BF033}" srcOrd="0" destOrd="0" presId="urn:microsoft.com/office/officeart/2005/8/layout/hierarchy2"/>
    <dgm:cxn modelId="{45917D72-1C9E-4FFA-8B30-902B063ADE18}" type="presParOf" srcId="{12E27774-BCC3-4052-9468-2B8BE27A3FCA}" destId="{9D7DEE93-602F-414D-ACDF-62C5BCEA7922}" srcOrd="1" destOrd="0" presId="urn:microsoft.com/office/officeart/2005/8/layout/hierarchy2"/>
    <dgm:cxn modelId="{87A20AD5-C451-4542-BD6D-A617C11D0B44}" type="presParOf" srcId="{383E79F7-4EE0-48BC-9F78-8CA9BC2A73A0}" destId="{4A413DA7-896C-4D41-84FF-9F5FEE4F400E}" srcOrd="6" destOrd="0" presId="urn:microsoft.com/office/officeart/2005/8/layout/hierarchy2"/>
    <dgm:cxn modelId="{85E17534-7FFB-4FE6-AF6D-FF18CF6D8248}" type="presParOf" srcId="{4A413DA7-896C-4D41-84FF-9F5FEE4F400E}" destId="{FD37970C-7263-4E39-98C4-E1CBA864DC9E}" srcOrd="0" destOrd="0" presId="urn:microsoft.com/office/officeart/2005/8/layout/hierarchy2"/>
    <dgm:cxn modelId="{3E46646C-37C5-462E-8BA2-8F26217BA65D}" type="presParOf" srcId="{383E79F7-4EE0-48BC-9F78-8CA9BC2A73A0}" destId="{FE92A4C3-33BA-4522-A8FD-DAC455B2ED36}" srcOrd="7" destOrd="0" presId="urn:microsoft.com/office/officeart/2005/8/layout/hierarchy2"/>
    <dgm:cxn modelId="{8FD2234C-43B6-458A-9C56-93015D48F679}" type="presParOf" srcId="{FE92A4C3-33BA-4522-A8FD-DAC455B2ED36}" destId="{2F7D2CF0-48EB-4433-8B86-B1CFD9F2DD2C}" srcOrd="0" destOrd="0" presId="urn:microsoft.com/office/officeart/2005/8/layout/hierarchy2"/>
    <dgm:cxn modelId="{AC90F9A4-E40E-47AB-A32A-4029FCDC2965}" type="presParOf" srcId="{FE92A4C3-33BA-4522-A8FD-DAC455B2ED36}" destId="{D56F4824-C9A6-4870-A0E0-55C5E104CD9B}" srcOrd="1" destOrd="0" presId="urn:microsoft.com/office/officeart/2005/8/layout/hierarchy2"/>
    <dgm:cxn modelId="{1165AD78-E708-46F7-8089-F782EA7C6751}" type="presParOf" srcId="{383E79F7-4EE0-48BC-9F78-8CA9BC2A73A0}" destId="{607CE0F8-7219-4CE8-91C6-2A1F3D701EB8}" srcOrd="8" destOrd="0" presId="urn:microsoft.com/office/officeart/2005/8/layout/hierarchy2"/>
    <dgm:cxn modelId="{BBA266FB-D96A-40E6-9987-AD6EE6CEF6A3}" type="presParOf" srcId="{607CE0F8-7219-4CE8-91C6-2A1F3D701EB8}" destId="{B6F7DED7-1611-42F2-B0F7-23D718A11D6A}" srcOrd="0" destOrd="0" presId="urn:microsoft.com/office/officeart/2005/8/layout/hierarchy2"/>
    <dgm:cxn modelId="{B76F0FE9-8847-4B51-B02E-3526A9C5E98E}" type="presParOf" srcId="{383E79F7-4EE0-48BC-9F78-8CA9BC2A73A0}" destId="{C6364AF8-B5D9-4C32-9111-B62604B416EB}" srcOrd="9" destOrd="0" presId="urn:microsoft.com/office/officeart/2005/8/layout/hierarchy2"/>
    <dgm:cxn modelId="{34E7518E-3E9D-435A-AEE4-DC567ECE553C}" type="presParOf" srcId="{C6364AF8-B5D9-4C32-9111-B62604B416EB}" destId="{8B77241C-DD8B-4DF0-9243-47B1D5774718}" srcOrd="0" destOrd="0" presId="urn:microsoft.com/office/officeart/2005/8/layout/hierarchy2"/>
    <dgm:cxn modelId="{5CED2B99-23AB-477C-A49F-D7C55BD7E153}" type="presParOf" srcId="{C6364AF8-B5D9-4C32-9111-B62604B416EB}" destId="{183FBA8C-DC4C-40A9-91CA-739EA79055D7}" srcOrd="1" destOrd="0" presId="urn:microsoft.com/office/officeart/2005/8/layout/hierarchy2"/>
    <dgm:cxn modelId="{D5D94037-2E8F-4B31-B4DF-076587660679}" type="presParOf" srcId="{12EE6A44-1589-47DF-AF22-77CC3E129119}" destId="{AD0731A8-1B65-4E95-87F7-DD3D41DAA959}" srcOrd="6" destOrd="0" presId="urn:microsoft.com/office/officeart/2005/8/layout/hierarchy2"/>
    <dgm:cxn modelId="{DF18EDC9-B42A-41E6-84F4-E810482673AC}" type="presParOf" srcId="{AD0731A8-1B65-4E95-87F7-DD3D41DAA959}" destId="{3975E4B1-02CE-463D-8BD0-C2217539FEDE}" srcOrd="0" destOrd="0" presId="urn:microsoft.com/office/officeart/2005/8/layout/hierarchy2"/>
    <dgm:cxn modelId="{7924A7E4-1D9D-459D-8E7F-5BC855DDF824}" type="presParOf" srcId="{12EE6A44-1589-47DF-AF22-77CC3E129119}" destId="{836D0689-D05C-41B5-849D-339E9F42EDBE}" srcOrd="7" destOrd="0" presId="urn:microsoft.com/office/officeart/2005/8/layout/hierarchy2"/>
    <dgm:cxn modelId="{CF0E47EB-DC60-4289-8D26-5C05DB6305D2}" type="presParOf" srcId="{836D0689-D05C-41B5-849D-339E9F42EDBE}" destId="{D8439053-EEC0-4B72-BD7C-62F84CDC66C9}" srcOrd="0" destOrd="0" presId="urn:microsoft.com/office/officeart/2005/8/layout/hierarchy2"/>
    <dgm:cxn modelId="{3D64CDC3-05F4-45EA-878E-05C27C40D659}" type="presParOf" srcId="{836D0689-D05C-41B5-849D-339E9F42EDBE}" destId="{761B4251-B0A6-4AF1-A9D3-C75DC3321C05}" srcOrd="1" destOrd="0" presId="urn:microsoft.com/office/officeart/2005/8/layout/hierarchy2"/>
    <dgm:cxn modelId="{531C9AE9-3618-4FC1-AF07-30A6629AC3DD}" type="presParOf" srcId="{761B4251-B0A6-4AF1-A9D3-C75DC3321C05}" destId="{13803BCE-6A9C-4F03-A29E-486B8E0CB1F2}" srcOrd="0" destOrd="0" presId="urn:microsoft.com/office/officeart/2005/8/layout/hierarchy2"/>
    <dgm:cxn modelId="{ABEB452F-1A44-41BB-80AC-E6E13B9D3438}" type="presParOf" srcId="{13803BCE-6A9C-4F03-A29E-486B8E0CB1F2}" destId="{5C52CC3F-B00E-4F95-8428-A477B797EF48}" srcOrd="0" destOrd="0" presId="urn:microsoft.com/office/officeart/2005/8/layout/hierarchy2"/>
    <dgm:cxn modelId="{189EB976-5B5E-468B-8912-A264F9D0F003}" type="presParOf" srcId="{761B4251-B0A6-4AF1-A9D3-C75DC3321C05}" destId="{B6FA4B2B-B8AD-4FC5-8AAC-17C77ED31579}" srcOrd="1" destOrd="0" presId="urn:microsoft.com/office/officeart/2005/8/layout/hierarchy2"/>
    <dgm:cxn modelId="{DB87F13F-C16A-4833-9CB7-38273A567C61}" type="presParOf" srcId="{B6FA4B2B-B8AD-4FC5-8AAC-17C77ED31579}" destId="{8485DA62-645A-4F5E-8A04-784D40998410}" srcOrd="0" destOrd="0" presId="urn:microsoft.com/office/officeart/2005/8/layout/hierarchy2"/>
    <dgm:cxn modelId="{94101602-FAE5-407D-8F26-BB372C5DB0FD}" type="presParOf" srcId="{B6FA4B2B-B8AD-4FC5-8AAC-17C77ED31579}" destId="{9EAD7FBE-4D4A-4657-9038-54E8D21BE502}" srcOrd="1" destOrd="0" presId="urn:microsoft.com/office/officeart/2005/8/layout/hierarchy2"/>
    <dgm:cxn modelId="{31E30D84-D830-4910-929C-F01C4E64D1E7}" type="presParOf" srcId="{761B4251-B0A6-4AF1-A9D3-C75DC3321C05}" destId="{D6CD1806-09C5-4358-BDD9-A53275E2EDCC}" srcOrd="2" destOrd="0" presId="urn:microsoft.com/office/officeart/2005/8/layout/hierarchy2"/>
    <dgm:cxn modelId="{9F95FF20-61D1-4600-81E7-16802B654978}" type="presParOf" srcId="{D6CD1806-09C5-4358-BDD9-A53275E2EDCC}" destId="{09CD8CED-750E-487D-9A6E-F2F01591AC71}" srcOrd="0" destOrd="0" presId="urn:microsoft.com/office/officeart/2005/8/layout/hierarchy2"/>
    <dgm:cxn modelId="{B8E09938-4A46-4724-B3B4-E16C4B522472}" type="presParOf" srcId="{761B4251-B0A6-4AF1-A9D3-C75DC3321C05}" destId="{CC8B8ABB-E04E-4A6B-BB3F-0BA67312A159}" srcOrd="3" destOrd="0" presId="urn:microsoft.com/office/officeart/2005/8/layout/hierarchy2"/>
    <dgm:cxn modelId="{A73AB2D7-7DD6-4C18-A04A-1D4BD9F3144A}" type="presParOf" srcId="{CC8B8ABB-E04E-4A6B-BB3F-0BA67312A159}" destId="{6FA687B5-36E7-4A00-8DE5-A2D4F37EA138}" srcOrd="0" destOrd="0" presId="urn:microsoft.com/office/officeart/2005/8/layout/hierarchy2"/>
    <dgm:cxn modelId="{53101DF7-E09D-414F-A81F-BACE7F16893E}" type="presParOf" srcId="{CC8B8ABB-E04E-4A6B-BB3F-0BA67312A159}" destId="{1718175F-3FC6-4984-A425-9E5503835650}" srcOrd="1" destOrd="0" presId="urn:microsoft.com/office/officeart/2005/8/layout/hierarchy2"/>
    <dgm:cxn modelId="{4494E7BA-D0B6-4C2A-94B3-B4408FE57AF1}" type="presParOf" srcId="{761B4251-B0A6-4AF1-A9D3-C75DC3321C05}" destId="{37B6D878-4E73-4037-9804-63E88FA35990}" srcOrd="4" destOrd="0" presId="urn:microsoft.com/office/officeart/2005/8/layout/hierarchy2"/>
    <dgm:cxn modelId="{29321A5A-6FD7-4DAE-BA7E-7079B6CF4083}" type="presParOf" srcId="{37B6D878-4E73-4037-9804-63E88FA35990}" destId="{9BCDA2A8-873E-45CB-8DBB-A3D0026A32D7}" srcOrd="0" destOrd="0" presId="urn:microsoft.com/office/officeart/2005/8/layout/hierarchy2"/>
    <dgm:cxn modelId="{88E53D5B-6B49-4997-9EDC-EE0C76667F85}" type="presParOf" srcId="{761B4251-B0A6-4AF1-A9D3-C75DC3321C05}" destId="{5DF7DD77-44CE-4021-9159-BAD52A683435}" srcOrd="5" destOrd="0" presId="urn:microsoft.com/office/officeart/2005/8/layout/hierarchy2"/>
    <dgm:cxn modelId="{B43814EB-CE35-4EF6-9E59-33E94DFC476D}" type="presParOf" srcId="{5DF7DD77-44CE-4021-9159-BAD52A683435}" destId="{6FEA8E1F-3F0F-416E-B514-7EF49B3F6CAA}" srcOrd="0" destOrd="0" presId="urn:microsoft.com/office/officeart/2005/8/layout/hierarchy2"/>
    <dgm:cxn modelId="{A0784A54-20D0-442F-97F6-5CEE355333E1}" type="presParOf" srcId="{5DF7DD77-44CE-4021-9159-BAD52A683435}" destId="{7CA9FF7E-1B5E-474D-908B-E858E88BEA93}" srcOrd="1" destOrd="0" presId="urn:microsoft.com/office/officeart/2005/8/layout/hierarchy2"/>
    <dgm:cxn modelId="{452C6E0B-006E-44F1-82D4-3FE777F70E95}" type="presParOf" srcId="{761B4251-B0A6-4AF1-A9D3-C75DC3321C05}" destId="{0D497D72-2A9B-4965-B827-A892AF4171BB}" srcOrd="6" destOrd="0" presId="urn:microsoft.com/office/officeart/2005/8/layout/hierarchy2"/>
    <dgm:cxn modelId="{64F2530B-6037-4544-96F2-04C2E85AFD49}" type="presParOf" srcId="{0D497D72-2A9B-4965-B827-A892AF4171BB}" destId="{7911DE3E-7234-4CE0-BB6A-BDCD16369CC3}" srcOrd="0" destOrd="0" presId="urn:microsoft.com/office/officeart/2005/8/layout/hierarchy2"/>
    <dgm:cxn modelId="{05203CB6-9D56-4EA5-B984-27C73AB6E2B7}" type="presParOf" srcId="{761B4251-B0A6-4AF1-A9D3-C75DC3321C05}" destId="{E8278621-5393-4106-BE1B-2F1DA0748F77}" srcOrd="7" destOrd="0" presId="urn:microsoft.com/office/officeart/2005/8/layout/hierarchy2"/>
    <dgm:cxn modelId="{A5AE40DA-89C8-46C5-A678-2876D23EEC71}" type="presParOf" srcId="{E8278621-5393-4106-BE1B-2F1DA0748F77}" destId="{50A09DF0-50FE-47C5-AF11-A0116F173DE7}" srcOrd="0" destOrd="0" presId="urn:microsoft.com/office/officeart/2005/8/layout/hierarchy2"/>
    <dgm:cxn modelId="{663C4081-682E-4AEC-802E-34847BAD7F53}" type="presParOf" srcId="{E8278621-5393-4106-BE1B-2F1DA0748F77}" destId="{F0F784FC-022E-43D0-BC9F-683C03DC264F}" srcOrd="1" destOrd="0" presId="urn:microsoft.com/office/officeart/2005/8/layout/hierarchy2"/>
    <dgm:cxn modelId="{86B6908F-B3EE-4A38-A444-11282F00E1F8}" type="presParOf" srcId="{761B4251-B0A6-4AF1-A9D3-C75DC3321C05}" destId="{A25F4D8F-27CB-454D-BB3C-A73DEF165D3A}" srcOrd="8" destOrd="0" presId="urn:microsoft.com/office/officeart/2005/8/layout/hierarchy2"/>
    <dgm:cxn modelId="{16F9A891-C0A5-497A-AFCB-17C08865AB12}" type="presParOf" srcId="{A25F4D8F-27CB-454D-BB3C-A73DEF165D3A}" destId="{2E6A3DAD-828A-4D02-9635-9618F688C391}" srcOrd="0" destOrd="0" presId="urn:microsoft.com/office/officeart/2005/8/layout/hierarchy2"/>
    <dgm:cxn modelId="{8A499A5C-673B-461E-A398-3ABEA74E8280}" type="presParOf" srcId="{761B4251-B0A6-4AF1-A9D3-C75DC3321C05}" destId="{9F928737-2FAB-4B94-A574-D5A8923A9B5F}" srcOrd="9" destOrd="0" presId="urn:microsoft.com/office/officeart/2005/8/layout/hierarchy2"/>
    <dgm:cxn modelId="{8407D6D6-1D8C-472E-97C4-7DFF06672D25}" type="presParOf" srcId="{9F928737-2FAB-4B94-A574-D5A8923A9B5F}" destId="{73B6FB5A-F0F6-4A67-A41E-D1B1198847ED}" srcOrd="0" destOrd="0" presId="urn:microsoft.com/office/officeart/2005/8/layout/hierarchy2"/>
    <dgm:cxn modelId="{B66EA2D1-9451-46B0-95A4-CF3F1E57E36E}" type="presParOf" srcId="{9F928737-2FAB-4B94-A574-D5A8923A9B5F}" destId="{849DFA9A-D72A-43E7-824C-8351CBF803D2}" srcOrd="1" destOrd="0" presId="urn:microsoft.com/office/officeart/2005/8/layout/hierarchy2"/>
    <dgm:cxn modelId="{E1464AF8-0CF2-4656-B63E-D0F9EF10CED9}" type="presParOf" srcId="{12EE6A44-1589-47DF-AF22-77CC3E129119}" destId="{C73A66F5-DD57-488D-BDD0-BDD2E93630B7}" srcOrd="8" destOrd="0" presId="urn:microsoft.com/office/officeart/2005/8/layout/hierarchy2"/>
    <dgm:cxn modelId="{9D32C382-4E00-4D4D-B636-39618438E374}" type="presParOf" srcId="{C73A66F5-DD57-488D-BDD0-BDD2E93630B7}" destId="{990D8556-6B7C-4279-AEB6-FCA141AD0269}" srcOrd="0" destOrd="0" presId="urn:microsoft.com/office/officeart/2005/8/layout/hierarchy2"/>
    <dgm:cxn modelId="{3292ABC8-120F-490A-9496-08A9E617BA54}" type="presParOf" srcId="{12EE6A44-1589-47DF-AF22-77CC3E129119}" destId="{96DF3202-3291-42F4-8E0D-9F23273D12E9}" srcOrd="9" destOrd="0" presId="urn:microsoft.com/office/officeart/2005/8/layout/hierarchy2"/>
    <dgm:cxn modelId="{7B325732-E1C4-453B-9353-74EA2C26732F}" type="presParOf" srcId="{96DF3202-3291-42F4-8E0D-9F23273D12E9}" destId="{27693142-021F-473F-8C1B-4E1F73B00A7C}" srcOrd="0" destOrd="0" presId="urn:microsoft.com/office/officeart/2005/8/layout/hierarchy2"/>
    <dgm:cxn modelId="{B5A608D5-EBCF-4575-8C3E-B30B21973831}" type="presParOf" srcId="{96DF3202-3291-42F4-8E0D-9F23273D12E9}" destId="{13516B34-74EC-40B9-BA55-D6B676ECEA12}" srcOrd="1" destOrd="0" presId="urn:microsoft.com/office/officeart/2005/8/layout/hierarchy2"/>
    <dgm:cxn modelId="{FF79AF7E-A8F0-4F01-ABDD-B7CD3C394995}" type="presParOf" srcId="{13516B34-74EC-40B9-BA55-D6B676ECEA12}" destId="{EBF21677-6FA8-4199-BA53-2C7E893A4D54}" srcOrd="0" destOrd="0" presId="urn:microsoft.com/office/officeart/2005/8/layout/hierarchy2"/>
    <dgm:cxn modelId="{0CAB7B7A-31AD-45A6-84B7-DD1C646B2922}" type="presParOf" srcId="{EBF21677-6FA8-4199-BA53-2C7E893A4D54}" destId="{54ABB849-E011-4558-832C-69FEC320AA16}" srcOrd="0" destOrd="0" presId="urn:microsoft.com/office/officeart/2005/8/layout/hierarchy2"/>
    <dgm:cxn modelId="{A6AF3C81-DA1C-4015-B1F4-38B62101295D}" type="presParOf" srcId="{13516B34-74EC-40B9-BA55-D6B676ECEA12}" destId="{C7FE5802-ADAF-4988-86DB-03E9E6BE461F}" srcOrd="1" destOrd="0" presId="urn:microsoft.com/office/officeart/2005/8/layout/hierarchy2"/>
    <dgm:cxn modelId="{C601EFC9-15C8-4D40-B365-523F078481C2}" type="presParOf" srcId="{C7FE5802-ADAF-4988-86DB-03E9E6BE461F}" destId="{FB667728-D209-461B-97D3-79DE10FE1B4F}" srcOrd="0" destOrd="0" presId="urn:microsoft.com/office/officeart/2005/8/layout/hierarchy2"/>
    <dgm:cxn modelId="{17D1817C-1FB6-4C3C-B945-DAE9CCF02D87}" type="presParOf" srcId="{C7FE5802-ADAF-4988-86DB-03E9E6BE461F}" destId="{592C01D4-5579-48A2-AC7F-2BA6D8A03E95}" srcOrd="1" destOrd="0" presId="urn:microsoft.com/office/officeart/2005/8/layout/hierarchy2"/>
    <dgm:cxn modelId="{88805AC3-2006-4A8F-A986-5B03CD216CF3}" type="presParOf" srcId="{13516B34-74EC-40B9-BA55-D6B676ECEA12}" destId="{D46F4D27-6302-44C1-95DF-74460C5B053E}" srcOrd="2" destOrd="0" presId="urn:microsoft.com/office/officeart/2005/8/layout/hierarchy2"/>
    <dgm:cxn modelId="{A5540D4C-FE24-498F-AB26-77A33E4A8D3B}" type="presParOf" srcId="{D46F4D27-6302-44C1-95DF-74460C5B053E}" destId="{921E6A8E-92D2-473A-A300-615A316046AA}" srcOrd="0" destOrd="0" presId="urn:microsoft.com/office/officeart/2005/8/layout/hierarchy2"/>
    <dgm:cxn modelId="{2081BA04-357E-4120-B01D-53DF4DFD2A17}" type="presParOf" srcId="{13516B34-74EC-40B9-BA55-D6B676ECEA12}" destId="{7D4ABC92-42A0-4FEB-B53B-411DC2494904}" srcOrd="3" destOrd="0" presId="urn:microsoft.com/office/officeart/2005/8/layout/hierarchy2"/>
    <dgm:cxn modelId="{42824A14-2FAB-4121-92F0-6A17E00E85C7}" type="presParOf" srcId="{7D4ABC92-42A0-4FEB-B53B-411DC2494904}" destId="{0606E920-2EE0-4D09-9779-1B253A907FB0}" srcOrd="0" destOrd="0" presId="urn:microsoft.com/office/officeart/2005/8/layout/hierarchy2"/>
    <dgm:cxn modelId="{B9FB2BCD-AE12-4BF3-920B-9BC541F3C9D8}" type="presParOf" srcId="{7D4ABC92-42A0-4FEB-B53B-411DC2494904}" destId="{C3E243CC-91BC-4BD2-B095-92CB058E9CFD}" srcOrd="1" destOrd="0" presId="urn:microsoft.com/office/officeart/2005/8/layout/hierarchy2"/>
    <dgm:cxn modelId="{39D3E140-2955-483B-987F-50D54FE0DE23}" type="presParOf" srcId="{13516B34-74EC-40B9-BA55-D6B676ECEA12}" destId="{ED86BDDF-927E-4F22-A860-E90872D5BB79}" srcOrd="4" destOrd="0" presId="urn:microsoft.com/office/officeart/2005/8/layout/hierarchy2"/>
    <dgm:cxn modelId="{31A97EEB-FA8B-4E41-B6E0-241F9A674C95}" type="presParOf" srcId="{ED86BDDF-927E-4F22-A860-E90872D5BB79}" destId="{0035FBB0-1B40-42F5-9922-6FC3C62230E9}" srcOrd="0" destOrd="0" presId="urn:microsoft.com/office/officeart/2005/8/layout/hierarchy2"/>
    <dgm:cxn modelId="{FAC1D461-61AF-4A3C-8F07-B2C24402D8C2}" type="presParOf" srcId="{13516B34-74EC-40B9-BA55-D6B676ECEA12}" destId="{C684CAAC-7EE7-479D-A84C-552AB29BF4B0}" srcOrd="5" destOrd="0" presId="urn:microsoft.com/office/officeart/2005/8/layout/hierarchy2"/>
    <dgm:cxn modelId="{3C88B20A-C14F-4C47-A40F-CA82C4E130C5}" type="presParOf" srcId="{C684CAAC-7EE7-479D-A84C-552AB29BF4B0}" destId="{EA87F7B5-8497-4340-A6AA-B82B805829F9}" srcOrd="0" destOrd="0" presId="urn:microsoft.com/office/officeart/2005/8/layout/hierarchy2"/>
    <dgm:cxn modelId="{4CC81E88-220F-4AF9-8210-FA889F1B9F52}" type="presParOf" srcId="{C684CAAC-7EE7-479D-A84C-552AB29BF4B0}" destId="{C25D5C6A-B9A0-4712-BC22-FAD7242A8A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E15272-10F6-4D80-A79F-D8C26DEA938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DCDE23-8879-4755-9D35-EE66D2F5918C}">
      <dgm:prSet phldrT="[Text]" custT="1"/>
      <dgm:spPr/>
      <dgm:t>
        <a:bodyPr/>
        <a:lstStyle/>
        <a:p>
          <a:r>
            <a:rPr lang="en-US" sz="2000" dirty="0"/>
            <a:t>payments</a:t>
          </a:r>
        </a:p>
      </dgm:t>
    </dgm:pt>
    <dgm:pt modelId="{CAB5FE0C-26FB-4CDD-A707-DAE6B3A56AE8}" type="parTrans" cxnId="{E99B21C7-C936-421A-81DC-0AB8F0DE9DE8}">
      <dgm:prSet/>
      <dgm:spPr/>
      <dgm:t>
        <a:bodyPr/>
        <a:lstStyle/>
        <a:p>
          <a:endParaRPr lang="en-US" sz="2000"/>
        </a:p>
      </dgm:t>
    </dgm:pt>
    <dgm:pt modelId="{DF01D633-D2FC-4133-B3F0-519DDD56CE9C}" type="sibTrans" cxnId="{E99B21C7-C936-421A-81DC-0AB8F0DE9DE8}">
      <dgm:prSet/>
      <dgm:spPr/>
      <dgm:t>
        <a:bodyPr/>
        <a:lstStyle/>
        <a:p>
          <a:endParaRPr lang="en-US" sz="2000"/>
        </a:p>
      </dgm:t>
    </dgm:pt>
    <dgm:pt modelId="{AE517C4B-B22A-4358-B9B4-8256C653E5C7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models</a:t>
          </a:r>
        </a:p>
      </dgm:t>
    </dgm:pt>
    <dgm:pt modelId="{4C52417E-FCF7-4BEF-8ED9-BF20E35E5A01}" type="parTrans" cxnId="{ADB0C3AF-1AFE-4188-9CCD-76C2D9689F40}">
      <dgm:prSet custT="1"/>
      <dgm:spPr/>
      <dgm:t>
        <a:bodyPr/>
        <a:lstStyle/>
        <a:p>
          <a:endParaRPr lang="en-US" sz="2000"/>
        </a:p>
      </dgm:t>
    </dgm:pt>
    <dgm:pt modelId="{FF846F74-693A-4D85-BAE3-CA524B48DE35}" type="sibTrans" cxnId="{ADB0C3AF-1AFE-4188-9CCD-76C2D9689F40}">
      <dgm:prSet/>
      <dgm:spPr/>
      <dgm:t>
        <a:bodyPr/>
        <a:lstStyle/>
        <a:p>
          <a:endParaRPr lang="en-US" sz="2000"/>
        </a:p>
      </dgm:t>
    </dgm:pt>
    <dgm:pt modelId="{4EB3756C-E258-431D-AB3F-EC6295DBDED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forms</a:t>
          </a:r>
        </a:p>
      </dgm:t>
    </dgm:pt>
    <dgm:pt modelId="{6C313A49-1340-49CA-BC2B-CF0C9B885D5A}" type="parTrans" cxnId="{CC211D3F-4417-42B9-844E-62000EF3651F}">
      <dgm:prSet custT="1"/>
      <dgm:spPr/>
      <dgm:t>
        <a:bodyPr/>
        <a:lstStyle/>
        <a:p>
          <a:endParaRPr lang="en-US" sz="2000"/>
        </a:p>
      </dgm:t>
    </dgm:pt>
    <dgm:pt modelId="{3C20B0C3-56A0-4801-8AA6-71B43E6B42A9}" type="sibTrans" cxnId="{CC211D3F-4417-42B9-844E-62000EF3651F}">
      <dgm:prSet/>
      <dgm:spPr/>
      <dgm:t>
        <a:bodyPr/>
        <a:lstStyle/>
        <a:p>
          <a:endParaRPr lang="en-US" sz="2000"/>
        </a:p>
      </dgm:t>
    </dgm:pt>
    <dgm:pt modelId="{30A32F53-9E9D-4263-8F86-4673D07E98A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/>
            <a:t>Create discount</a:t>
          </a:r>
        </a:p>
      </dgm:t>
    </dgm:pt>
    <dgm:pt modelId="{26B70534-401E-49C6-B340-4E746CE5A050}" type="parTrans" cxnId="{02CFC887-CFDD-4060-84B7-1105F5D9E282}">
      <dgm:prSet custT="1"/>
      <dgm:spPr/>
      <dgm:t>
        <a:bodyPr/>
        <a:lstStyle/>
        <a:p>
          <a:endParaRPr lang="en-US" sz="2000"/>
        </a:p>
      </dgm:t>
    </dgm:pt>
    <dgm:pt modelId="{F9AE24A9-FD27-49CB-9CA2-5FB8905CC784}" type="sibTrans" cxnId="{02CFC887-CFDD-4060-84B7-1105F5D9E282}">
      <dgm:prSet/>
      <dgm:spPr/>
      <dgm:t>
        <a:bodyPr/>
        <a:lstStyle/>
        <a:p>
          <a:endParaRPr lang="en-US" sz="2000"/>
        </a:p>
      </dgm:t>
    </dgm:pt>
    <dgm:pt modelId="{DE8212B1-6285-487E-9D6A-3A919F8AFBD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 err="1"/>
            <a:t>urls</a:t>
          </a:r>
          <a:endParaRPr lang="en-US" sz="2000" dirty="0"/>
        </a:p>
      </dgm:t>
    </dgm:pt>
    <dgm:pt modelId="{BADDDC0A-C6D3-446E-993A-F4DB95CB5499}" type="parTrans" cxnId="{8565DCDB-6E68-4FA8-A36D-B556B3C86972}">
      <dgm:prSet custT="1"/>
      <dgm:spPr/>
      <dgm:t>
        <a:bodyPr/>
        <a:lstStyle/>
        <a:p>
          <a:endParaRPr lang="en-US" sz="2000"/>
        </a:p>
      </dgm:t>
    </dgm:pt>
    <dgm:pt modelId="{E68D00C3-40BF-443F-BDE4-4EBDAA2B4C8A}" type="sibTrans" cxnId="{8565DCDB-6E68-4FA8-A36D-B556B3C86972}">
      <dgm:prSet/>
      <dgm:spPr/>
      <dgm:t>
        <a:bodyPr/>
        <a:lstStyle/>
        <a:p>
          <a:endParaRPr lang="en-US" sz="2000"/>
        </a:p>
      </dgm:t>
    </dgm:pt>
    <dgm:pt modelId="{7362B410-54CF-4E5F-B657-0D76036167FA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000" dirty="0"/>
            <a:t>views</a:t>
          </a:r>
        </a:p>
      </dgm:t>
    </dgm:pt>
    <dgm:pt modelId="{754C7672-E12B-4F11-A93D-13E0AAD4FDC3}" type="parTrans" cxnId="{176F287A-E481-4538-9CC7-54317FA7CAD6}">
      <dgm:prSet custT="1"/>
      <dgm:spPr/>
      <dgm:t>
        <a:bodyPr/>
        <a:lstStyle/>
        <a:p>
          <a:endParaRPr lang="en-US" sz="2000"/>
        </a:p>
      </dgm:t>
    </dgm:pt>
    <dgm:pt modelId="{7C2FC718-381E-4DBA-80B8-84E4586A93D7}" type="sibTrans" cxnId="{176F287A-E481-4538-9CC7-54317FA7CAD6}">
      <dgm:prSet/>
      <dgm:spPr/>
      <dgm:t>
        <a:bodyPr/>
        <a:lstStyle/>
        <a:p>
          <a:endParaRPr lang="en-US" sz="2000"/>
        </a:p>
      </dgm:t>
    </dgm:pt>
    <dgm:pt modelId="{4A72BA09-E146-41B7-978E-EC6CB28FFA8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/>
            <a:t>Edit discount</a:t>
          </a:r>
        </a:p>
      </dgm:t>
    </dgm:pt>
    <dgm:pt modelId="{2D68E558-0BC0-4BA3-9D86-7C594D733D38}" type="parTrans" cxnId="{6DE05872-5A65-48F0-A25A-01745C756F9B}">
      <dgm:prSet custT="1"/>
      <dgm:spPr/>
      <dgm:t>
        <a:bodyPr/>
        <a:lstStyle/>
        <a:p>
          <a:endParaRPr lang="en-US" sz="2000"/>
        </a:p>
      </dgm:t>
    </dgm:pt>
    <dgm:pt modelId="{D47F8C39-F829-4606-BCAF-AAA8C659B938}" type="sibTrans" cxnId="{6DE05872-5A65-48F0-A25A-01745C756F9B}">
      <dgm:prSet/>
      <dgm:spPr/>
      <dgm:t>
        <a:bodyPr/>
        <a:lstStyle/>
        <a:p>
          <a:endParaRPr lang="en-US" sz="2000"/>
        </a:p>
      </dgm:t>
    </dgm:pt>
    <dgm:pt modelId="{CF5C9F98-EDCF-4848-9CA6-309876202D5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 err="1"/>
            <a:t>DiscounCode</a:t>
          </a:r>
          <a:endParaRPr lang="en-US" sz="2000" dirty="0"/>
        </a:p>
      </dgm:t>
    </dgm:pt>
    <dgm:pt modelId="{56E99DF2-958D-4844-B5D4-FA353781DC3A}" type="parTrans" cxnId="{0A2A4001-BCC5-45D6-B6E0-B1369D39E6AD}">
      <dgm:prSet custT="1"/>
      <dgm:spPr/>
      <dgm:t>
        <a:bodyPr/>
        <a:lstStyle/>
        <a:p>
          <a:endParaRPr lang="en-US" sz="2000"/>
        </a:p>
      </dgm:t>
    </dgm:pt>
    <dgm:pt modelId="{9E4BA65C-8AD2-4C88-949B-964892E4B123}" type="sibTrans" cxnId="{0A2A4001-BCC5-45D6-B6E0-B1369D39E6AD}">
      <dgm:prSet/>
      <dgm:spPr/>
      <dgm:t>
        <a:bodyPr/>
        <a:lstStyle/>
        <a:p>
          <a:endParaRPr lang="en-US" sz="2000"/>
        </a:p>
      </dgm:t>
    </dgm:pt>
    <dgm:pt modelId="{4AE3CF07-97E5-4D04-81DF-4C845751BFA0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/>
            <a:t>Discount</a:t>
          </a:r>
        </a:p>
      </dgm:t>
    </dgm:pt>
    <dgm:pt modelId="{F329F305-E801-4BED-98A7-194377708CD0}" type="parTrans" cxnId="{ADA8630C-73BC-436F-8A6E-732FB1F8E358}">
      <dgm:prSet custT="1"/>
      <dgm:spPr/>
      <dgm:t>
        <a:bodyPr/>
        <a:lstStyle/>
        <a:p>
          <a:endParaRPr lang="en-US" sz="2000"/>
        </a:p>
      </dgm:t>
    </dgm:pt>
    <dgm:pt modelId="{FF3091BB-16F1-417B-A9EC-8EE43E80DCDE}" type="sibTrans" cxnId="{ADA8630C-73BC-436F-8A6E-732FB1F8E358}">
      <dgm:prSet/>
      <dgm:spPr/>
      <dgm:t>
        <a:bodyPr/>
        <a:lstStyle/>
        <a:p>
          <a:endParaRPr lang="en-US" sz="2000"/>
        </a:p>
      </dgm:t>
    </dgm:pt>
    <dgm:pt modelId="{F83492F2-1F01-4DE7-A308-7CD00BD835C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/>
            <a:t>Basket</a:t>
          </a:r>
        </a:p>
      </dgm:t>
    </dgm:pt>
    <dgm:pt modelId="{4D257DCD-B669-4A98-86BB-96A10EE8A476}" type="parTrans" cxnId="{A41AAC64-6C57-40AF-8745-D26456E6AEBF}">
      <dgm:prSet custT="1"/>
      <dgm:spPr/>
      <dgm:t>
        <a:bodyPr/>
        <a:lstStyle/>
        <a:p>
          <a:endParaRPr lang="en-US" sz="2000"/>
        </a:p>
      </dgm:t>
    </dgm:pt>
    <dgm:pt modelId="{0DDE8612-A778-433A-8746-CF6D5CC85B29}" type="sibTrans" cxnId="{A41AAC64-6C57-40AF-8745-D26456E6AEBF}">
      <dgm:prSet/>
      <dgm:spPr/>
      <dgm:t>
        <a:bodyPr/>
        <a:lstStyle/>
        <a:p>
          <a:endParaRPr lang="en-US" sz="2000"/>
        </a:p>
      </dgm:t>
    </dgm:pt>
    <dgm:pt modelId="{0ADBE6DB-6ACB-4E34-B666-21C4F40736BF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/>
            <a:t>order</a:t>
          </a:r>
        </a:p>
      </dgm:t>
    </dgm:pt>
    <dgm:pt modelId="{6423C803-2BB3-4F19-BD66-E8949C711AFC}" type="parTrans" cxnId="{5CB8B63E-B3FB-4658-93F7-6D7351B52E50}">
      <dgm:prSet custT="1"/>
      <dgm:spPr/>
      <dgm:t>
        <a:bodyPr/>
        <a:lstStyle/>
        <a:p>
          <a:endParaRPr lang="en-US" sz="2000"/>
        </a:p>
      </dgm:t>
    </dgm:pt>
    <dgm:pt modelId="{DA9DA0FE-C0FD-4ADF-BCA7-78BA61837031}" type="sibTrans" cxnId="{5CB8B63E-B3FB-4658-93F7-6D7351B52E50}">
      <dgm:prSet/>
      <dgm:spPr/>
      <dgm:t>
        <a:bodyPr/>
        <a:lstStyle/>
        <a:p>
          <a:endParaRPr lang="en-US" sz="2000"/>
        </a:p>
      </dgm:t>
    </dgm:pt>
    <dgm:pt modelId="{52A76253-62C2-4CCF-9629-FE767D0471C5}">
      <dgm:prSet custT="1"/>
      <dgm:spPr/>
      <dgm:t>
        <a:bodyPr/>
        <a:lstStyle/>
        <a:p>
          <a:r>
            <a:rPr lang="en-US" sz="2000" dirty="0"/>
            <a:t>Create discount</a:t>
          </a:r>
        </a:p>
      </dgm:t>
    </dgm:pt>
    <dgm:pt modelId="{C9B98769-03CD-4161-93EF-367F2C171B63}" type="parTrans" cxnId="{CB416BA5-322D-4A17-82FF-96E16F034287}">
      <dgm:prSet custT="1"/>
      <dgm:spPr/>
      <dgm:t>
        <a:bodyPr/>
        <a:lstStyle/>
        <a:p>
          <a:endParaRPr lang="en-US" sz="2000"/>
        </a:p>
      </dgm:t>
    </dgm:pt>
    <dgm:pt modelId="{CDBDF0A3-31FE-4BF7-B8A6-7CB88D5515EA}" type="sibTrans" cxnId="{CB416BA5-322D-4A17-82FF-96E16F034287}">
      <dgm:prSet/>
      <dgm:spPr/>
      <dgm:t>
        <a:bodyPr/>
        <a:lstStyle/>
        <a:p>
          <a:endParaRPr lang="en-US" sz="2000"/>
        </a:p>
      </dgm:t>
    </dgm:pt>
    <dgm:pt modelId="{8CC7BBE7-BA65-44DF-82B7-17CC47B16B47}">
      <dgm:prSet custT="1"/>
      <dgm:spPr/>
      <dgm:t>
        <a:bodyPr/>
        <a:lstStyle/>
        <a:p>
          <a:r>
            <a:rPr lang="en-US" sz="2000" dirty="0"/>
            <a:t>Order </a:t>
          </a:r>
          <a:r>
            <a:rPr lang="en-US" sz="2000" dirty="0" err="1"/>
            <a:t>ditail</a:t>
          </a:r>
          <a:endParaRPr lang="en-US" sz="2000" dirty="0"/>
        </a:p>
      </dgm:t>
    </dgm:pt>
    <dgm:pt modelId="{584F526E-2461-4A0F-853F-93677337AE8E}" type="parTrans" cxnId="{6EAA980C-3B3E-4ED7-B136-86162DA45FD7}">
      <dgm:prSet custT="1"/>
      <dgm:spPr/>
      <dgm:t>
        <a:bodyPr/>
        <a:lstStyle/>
        <a:p>
          <a:endParaRPr lang="en-US" sz="2000"/>
        </a:p>
      </dgm:t>
    </dgm:pt>
    <dgm:pt modelId="{163075D3-FA47-4043-A058-9045BB7945DA}" type="sibTrans" cxnId="{6EAA980C-3B3E-4ED7-B136-86162DA45FD7}">
      <dgm:prSet/>
      <dgm:spPr/>
      <dgm:t>
        <a:bodyPr/>
        <a:lstStyle/>
        <a:p>
          <a:endParaRPr lang="en-US" sz="2000"/>
        </a:p>
      </dgm:t>
    </dgm:pt>
    <dgm:pt modelId="{CFC3498D-B204-42B0-997B-D92D8099E5A9}">
      <dgm:prSet custT="1"/>
      <dgm:spPr/>
      <dgm:t>
        <a:bodyPr/>
        <a:lstStyle/>
        <a:p>
          <a:r>
            <a:rPr lang="en-US" sz="2000" dirty="0"/>
            <a:t>orders</a:t>
          </a:r>
        </a:p>
      </dgm:t>
    </dgm:pt>
    <dgm:pt modelId="{29C88664-2655-4F77-A299-FA6462C76A7E}" type="parTrans" cxnId="{E0E00BE0-46EF-43A6-8B72-66006BB9AC49}">
      <dgm:prSet custT="1"/>
      <dgm:spPr/>
      <dgm:t>
        <a:bodyPr/>
        <a:lstStyle/>
        <a:p>
          <a:endParaRPr lang="en-US" sz="2000"/>
        </a:p>
      </dgm:t>
    </dgm:pt>
    <dgm:pt modelId="{9C7A6965-2E54-46E1-8A72-182778CAA931}" type="sibTrans" cxnId="{E0E00BE0-46EF-43A6-8B72-66006BB9AC49}">
      <dgm:prSet/>
      <dgm:spPr/>
      <dgm:t>
        <a:bodyPr/>
        <a:lstStyle/>
        <a:p>
          <a:endParaRPr lang="en-US" sz="2000"/>
        </a:p>
      </dgm:t>
    </dgm:pt>
    <dgm:pt modelId="{C5863AAE-9570-4610-B65B-68C9F2C2DDF2}">
      <dgm:prSet custT="1"/>
      <dgm:spPr/>
      <dgm:t>
        <a:bodyPr/>
        <a:lstStyle/>
        <a:p>
          <a:r>
            <a:rPr lang="en-US" sz="2000" dirty="0"/>
            <a:t>edit discount</a:t>
          </a:r>
        </a:p>
      </dgm:t>
    </dgm:pt>
    <dgm:pt modelId="{BCC2A97B-488C-4EDF-94CE-B222E1D25F3B}" type="parTrans" cxnId="{65B46076-795D-4F50-B4F3-5A9FCF6D542B}">
      <dgm:prSet custT="1"/>
      <dgm:spPr/>
      <dgm:t>
        <a:bodyPr/>
        <a:lstStyle/>
        <a:p>
          <a:endParaRPr lang="en-US" sz="2000"/>
        </a:p>
      </dgm:t>
    </dgm:pt>
    <dgm:pt modelId="{6B0BE01B-8D23-4002-92DA-08E4B74ADA28}" type="sibTrans" cxnId="{65B46076-795D-4F50-B4F3-5A9FCF6D542B}">
      <dgm:prSet/>
      <dgm:spPr/>
      <dgm:t>
        <a:bodyPr/>
        <a:lstStyle/>
        <a:p>
          <a:endParaRPr lang="en-US" sz="2000"/>
        </a:p>
      </dgm:t>
    </dgm:pt>
    <dgm:pt modelId="{B2C73DB5-86BB-4DFF-8788-AFAB79FFE01C}">
      <dgm:prSet custT="1"/>
      <dgm:spPr/>
      <dgm:t>
        <a:bodyPr/>
        <a:lstStyle/>
        <a:p>
          <a:r>
            <a:rPr lang="en-US" sz="2000" dirty="0"/>
            <a:t>Discount list</a:t>
          </a:r>
        </a:p>
      </dgm:t>
    </dgm:pt>
    <dgm:pt modelId="{C65A82C1-B0CF-462D-B19F-E41E09268EE6}" type="parTrans" cxnId="{12FF22EE-FC73-4BA4-9D7A-382F35C8741E}">
      <dgm:prSet custT="1"/>
      <dgm:spPr/>
      <dgm:t>
        <a:bodyPr/>
        <a:lstStyle/>
        <a:p>
          <a:endParaRPr lang="en-US" sz="2000"/>
        </a:p>
      </dgm:t>
    </dgm:pt>
    <dgm:pt modelId="{0204D700-E95B-44CA-BDCA-14375DBAE34A}" type="sibTrans" cxnId="{12FF22EE-FC73-4BA4-9D7A-382F35C8741E}">
      <dgm:prSet/>
      <dgm:spPr/>
      <dgm:t>
        <a:bodyPr/>
        <a:lstStyle/>
        <a:p>
          <a:endParaRPr lang="en-US" sz="2000"/>
        </a:p>
      </dgm:t>
    </dgm:pt>
    <dgm:pt modelId="{55718A7C-87D5-4B8D-AAEF-DDA352154A88}">
      <dgm:prSet custT="1"/>
      <dgm:spPr/>
      <dgm:t>
        <a:bodyPr/>
        <a:lstStyle/>
        <a:p>
          <a:r>
            <a:rPr lang="en-US" sz="2000" dirty="0"/>
            <a:t>Basket view</a:t>
          </a:r>
        </a:p>
      </dgm:t>
    </dgm:pt>
    <dgm:pt modelId="{DB1A4028-14E1-4025-8279-C16A52FCF3B9}" type="parTrans" cxnId="{DCD35F78-5924-45B8-86FA-A6756F6DC45A}">
      <dgm:prSet custT="1"/>
      <dgm:spPr/>
      <dgm:t>
        <a:bodyPr/>
        <a:lstStyle/>
        <a:p>
          <a:endParaRPr lang="en-US" sz="2000"/>
        </a:p>
      </dgm:t>
    </dgm:pt>
    <dgm:pt modelId="{B22A2ED1-4C0B-4341-85C4-1907B22107B8}" type="sibTrans" cxnId="{DCD35F78-5924-45B8-86FA-A6756F6DC45A}">
      <dgm:prSet/>
      <dgm:spPr/>
      <dgm:t>
        <a:bodyPr/>
        <a:lstStyle/>
        <a:p>
          <a:endParaRPr lang="en-US" sz="2000"/>
        </a:p>
      </dgm:t>
    </dgm:pt>
    <dgm:pt modelId="{773C961C-8811-4C19-94B5-FB31AE30C70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/>
            <a:t>Create order</a:t>
          </a:r>
        </a:p>
      </dgm:t>
    </dgm:pt>
    <dgm:pt modelId="{4F577650-BCA1-4FC1-8C8E-4FB4701C7EF8}" type="parTrans" cxnId="{70E1ED7B-E746-4078-A6C4-8FE7B0FF4D9E}">
      <dgm:prSet custT="1"/>
      <dgm:spPr/>
      <dgm:t>
        <a:bodyPr/>
        <a:lstStyle/>
        <a:p>
          <a:endParaRPr lang="en-US" sz="2000"/>
        </a:p>
      </dgm:t>
    </dgm:pt>
    <dgm:pt modelId="{6838D3DC-20EB-4F2B-8A42-9B6F350DAE41}" type="sibTrans" cxnId="{70E1ED7B-E746-4078-A6C4-8FE7B0FF4D9E}">
      <dgm:prSet/>
      <dgm:spPr/>
      <dgm:t>
        <a:bodyPr/>
        <a:lstStyle/>
        <a:p>
          <a:endParaRPr lang="en-US" sz="2000"/>
        </a:p>
      </dgm:t>
    </dgm:pt>
    <dgm:pt modelId="{2FE519DD-C852-4388-894E-0BD877473708}" type="pres">
      <dgm:prSet presAssocID="{B2E15272-10F6-4D80-A79F-D8C26DEA93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2C430B5-20AA-4B9A-9FB6-32397AB7AF32}" type="pres">
      <dgm:prSet presAssocID="{28DCDE23-8879-4755-9D35-EE66D2F5918C}" presName="root1" presStyleCnt="0"/>
      <dgm:spPr/>
    </dgm:pt>
    <dgm:pt modelId="{1360E2F2-7EA8-48C7-9E61-3DEAAFF0E323}" type="pres">
      <dgm:prSet presAssocID="{28DCDE23-8879-4755-9D35-EE66D2F5918C}" presName="LevelOneTextNode" presStyleLbl="node0" presStyleIdx="0" presStyleCnt="1" custScaleX="165067" custLinFactX="-162683" custLinFactNeighborX="-200000" custLinFactNeighborY="-62385">
        <dgm:presLayoutVars>
          <dgm:chPref val="3"/>
        </dgm:presLayoutVars>
      </dgm:prSet>
      <dgm:spPr/>
    </dgm:pt>
    <dgm:pt modelId="{12EE6A44-1589-47DF-AF22-77CC3E129119}" type="pres">
      <dgm:prSet presAssocID="{28DCDE23-8879-4755-9D35-EE66D2F5918C}" presName="level2hierChild" presStyleCnt="0"/>
      <dgm:spPr/>
    </dgm:pt>
    <dgm:pt modelId="{5C1FEF93-5CE2-4845-9ED3-1563CB985E49}" type="pres">
      <dgm:prSet presAssocID="{4C52417E-FCF7-4BEF-8ED9-BF20E35E5A01}" presName="conn2-1" presStyleLbl="parChTrans1D2" presStyleIdx="0" presStyleCnt="4"/>
      <dgm:spPr/>
    </dgm:pt>
    <dgm:pt modelId="{3492BEE1-8B0C-4A14-9772-12E9EC296A46}" type="pres">
      <dgm:prSet presAssocID="{4C52417E-FCF7-4BEF-8ED9-BF20E35E5A01}" presName="connTx" presStyleLbl="parChTrans1D2" presStyleIdx="0" presStyleCnt="4"/>
      <dgm:spPr/>
    </dgm:pt>
    <dgm:pt modelId="{BB046E24-FB85-4730-BD4A-93BDD82C79B1}" type="pres">
      <dgm:prSet presAssocID="{AE517C4B-B22A-4358-B9B4-8256C653E5C7}" presName="root2" presStyleCnt="0"/>
      <dgm:spPr/>
    </dgm:pt>
    <dgm:pt modelId="{E3DDF8CE-1907-43D7-A4DD-98A8C8D10AC2}" type="pres">
      <dgm:prSet presAssocID="{AE517C4B-B22A-4358-B9B4-8256C653E5C7}" presName="LevelTwoTextNode" presStyleLbl="node2" presStyleIdx="0" presStyleCnt="4" custLinFactX="-170610" custLinFactNeighborX="-200000" custLinFactNeighborY="2161">
        <dgm:presLayoutVars>
          <dgm:chPref val="3"/>
        </dgm:presLayoutVars>
      </dgm:prSet>
      <dgm:spPr/>
    </dgm:pt>
    <dgm:pt modelId="{6198CB0D-89C4-44A7-A7C8-22C394B48934}" type="pres">
      <dgm:prSet presAssocID="{AE517C4B-B22A-4358-B9B4-8256C653E5C7}" presName="level3hierChild" presStyleCnt="0"/>
      <dgm:spPr/>
    </dgm:pt>
    <dgm:pt modelId="{308ADD58-AE51-4D3C-B618-D1A17C6F911A}" type="pres">
      <dgm:prSet presAssocID="{56E99DF2-958D-4844-B5D4-FA353781DC3A}" presName="conn2-1" presStyleLbl="parChTrans1D3" presStyleIdx="0" presStyleCnt="13"/>
      <dgm:spPr/>
    </dgm:pt>
    <dgm:pt modelId="{44E82FF2-536E-4F2E-B517-F6B39288C6DF}" type="pres">
      <dgm:prSet presAssocID="{56E99DF2-958D-4844-B5D4-FA353781DC3A}" presName="connTx" presStyleLbl="parChTrans1D3" presStyleIdx="0" presStyleCnt="13"/>
      <dgm:spPr/>
    </dgm:pt>
    <dgm:pt modelId="{40E4439C-3D3F-4B1D-8958-65BB0C7851FF}" type="pres">
      <dgm:prSet presAssocID="{CF5C9F98-EDCF-4848-9CA6-309876202D55}" presName="root2" presStyleCnt="0"/>
      <dgm:spPr/>
    </dgm:pt>
    <dgm:pt modelId="{BB02489B-1461-4D01-B9E0-2D8403B689C5}" type="pres">
      <dgm:prSet presAssocID="{CF5C9F98-EDCF-4848-9CA6-309876202D55}" presName="LevelTwoTextNode" presStyleLbl="node3" presStyleIdx="0" presStyleCnt="13" custScaleX="181993" custLinFactX="-141533" custLinFactNeighborX="-200000" custLinFactNeighborY="52680">
        <dgm:presLayoutVars>
          <dgm:chPref val="3"/>
        </dgm:presLayoutVars>
      </dgm:prSet>
      <dgm:spPr/>
    </dgm:pt>
    <dgm:pt modelId="{E29B978C-5D9B-4E8D-8380-F95139228F19}" type="pres">
      <dgm:prSet presAssocID="{CF5C9F98-EDCF-4848-9CA6-309876202D55}" presName="level3hierChild" presStyleCnt="0"/>
      <dgm:spPr/>
    </dgm:pt>
    <dgm:pt modelId="{50DA79EC-8DA8-4BE9-A4D2-D7278A94FE18}" type="pres">
      <dgm:prSet presAssocID="{F329F305-E801-4BED-98A7-194377708CD0}" presName="conn2-1" presStyleLbl="parChTrans1D3" presStyleIdx="1" presStyleCnt="13"/>
      <dgm:spPr/>
    </dgm:pt>
    <dgm:pt modelId="{0BBF3E24-91CD-4D6E-88AB-C1D784B3DBC5}" type="pres">
      <dgm:prSet presAssocID="{F329F305-E801-4BED-98A7-194377708CD0}" presName="connTx" presStyleLbl="parChTrans1D3" presStyleIdx="1" presStyleCnt="13"/>
      <dgm:spPr/>
    </dgm:pt>
    <dgm:pt modelId="{70DDDF96-A9C3-4ECE-8E0B-447180E72494}" type="pres">
      <dgm:prSet presAssocID="{4AE3CF07-97E5-4D04-81DF-4C845751BFA0}" presName="root2" presStyleCnt="0"/>
      <dgm:spPr/>
    </dgm:pt>
    <dgm:pt modelId="{6440870E-EBF2-44F9-8A0D-41CA35426B06}" type="pres">
      <dgm:prSet presAssocID="{4AE3CF07-97E5-4D04-81DF-4C845751BFA0}" presName="LevelTwoTextNode" presStyleLbl="node3" presStyleIdx="1" presStyleCnt="13" custScaleX="121607" custLinFactX="-141533" custLinFactNeighborX="-200000" custLinFactNeighborY="52680">
        <dgm:presLayoutVars>
          <dgm:chPref val="3"/>
        </dgm:presLayoutVars>
      </dgm:prSet>
      <dgm:spPr/>
    </dgm:pt>
    <dgm:pt modelId="{E8989099-203F-4222-8ADD-2F26070E05AC}" type="pres">
      <dgm:prSet presAssocID="{4AE3CF07-97E5-4D04-81DF-4C845751BFA0}" presName="level3hierChild" presStyleCnt="0"/>
      <dgm:spPr/>
    </dgm:pt>
    <dgm:pt modelId="{A1995BEA-879F-45AC-A2DB-A9A4CBA00D16}" type="pres">
      <dgm:prSet presAssocID="{4D257DCD-B669-4A98-86BB-96A10EE8A476}" presName="conn2-1" presStyleLbl="parChTrans1D3" presStyleIdx="2" presStyleCnt="13"/>
      <dgm:spPr/>
    </dgm:pt>
    <dgm:pt modelId="{A5366F0F-A301-4EAB-8980-1CADA55C2189}" type="pres">
      <dgm:prSet presAssocID="{4D257DCD-B669-4A98-86BB-96A10EE8A476}" presName="connTx" presStyleLbl="parChTrans1D3" presStyleIdx="2" presStyleCnt="13"/>
      <dgm:spPr/>
    </dgm:pt>
    <dgm:pt modelId="{CEEF2136-7AF8-4BCE-85A3-2E7819B0A89F}" type="pres">
      <dgm:prSet presAssocID="{F83492F2-1F01-4DE7-A308-7CD00BD835CE}" presName="root2" presStyleCnt="0"/>
      <dgm:spPr/>
    </dgm:pt>
    <dgm:pt modelId="{94BA63BE-4120-48E6-8D53-2666FCDDE5CB}" type="pres">
      <dgm:prSet presAssocID="{F83492F2-1F01-4DE7-A308-7CD00BD835CE}" presName="LevelTwoTextNode" presStyleLbl="node3" presStyleIdx="2" presStyleCnt="13" custScaleX="119535" custLinFactX="-141533" custLinFactNeighborX="-200000" custLinFactNeighborY="52680">
        <dgm:presLayoutVars>
          <dgm:chPref val="3"/>
        </dgm:presLayoutVars>
      </dgm:prSet>
      <dgm:spPr/>
    </dgm:pt>
    <dgm:pt modelId="{058C16B2-27FB-4372-8219-01DB4AB33CE1}" type="pres">
      <dgm:prSet presAssocID="{F83492F2-1F01-4DE7-A308-7CD00BD835CE}" presName="level3hierChild" presStyleCnt="0"/>
      <dgm:spPr/>
    </dgm:pt>
    <dgm:pt modelId="{C0975CBC-669A-4205-A63A-1F8CF2D146F0}" type="pres">
      <dgm:prSet presAssocID="{6423C803-2BB3-4F19-BD66-E8949C711AFC}" presName="conn2-1" presStyleLbl="parChTrans1D3" presStyleIdx="3" presStyleCnt="13"/>
      <dgm:spPr/>
    </dgm:pt>
    <dgm:pt modelId="{4DEB3E67-806B-4DF7-8995-92B4B673E046}" type="pres">
      <dgm:prSet presAssocID="{6423C803-2BB3-4F19-BD66-E8949C711AFC}" presName="connTx" presStyleLbl="parChTrans1D3" presStyleIdx="3" presStyleCnt="13"/>
      <dgm:spPr/>
    </dgm:pt>
    <dgm:pt modelId="{7352F8E9-FAED-4F1B-940A-5BEB92CFC640}" type="pres">
      <dgm:prSet presAssocID="{0ADBE6DB-6ACB-4E34-B666-21C4F40736BF}" presName="root2" presStyleCnt="0"/>
      <dgm:spPr/>
    </dgm:pt>
    <dgm:pt modelId="{642D9CC1-E5C9-4321-9153-4CC6A80C2C47}" type="pres">
      <dgm:prSet presAssocID="{0ADBE6DB-6ACB-4E34-B666-21C4F40736BF}" presName="LevelTwoTextNode" presStyleLbl="node3" presStyleIdx="3" presStyleCnt="13" custScaleX="121607" custLinFactX="-141533" custLinFactNeighborX="-200000" custLinFactNeighborY="52680">
        <dgm:presLayoutVars>
          <dgm:chPref val="3"/>
        </dgm:presLayoutVars>
      </dgm:prSet>
      <dgm:spPr/>
    </dgm:pt>
    <dgm:pt modelId="{743375F6-9A57-4ACE-90D2-53A1EE7F8D03}" type="pres">
      <dgm:prSet presAssocID="{0ADBE6DB-6ACB-4E34-B666-21C4F40736BF}" presName="level3hierChild" presStyleCnt="0"/>
      <dgm:spPr/>
    </dgm:pt>
    <dgm:pt modelId="{5F09A79E-9520-433E-BB57-E523B94B98E3}" type="pres">
      <dgm:prSet presAssocID="{754C7672-E12B-4F11-A93D-13E0AAD4FDC3}" presName="conn2-1" presStyleLbl="parChTrans1D2" presStyleIdx="1" presStyleCnt="4"/>
      <dgm:spPr/>
    </dgm:pt>
    <dgm:pt modelId="{75E89976-F78B-4A74-A30F-42BD3E27B038}" type="pres">
      <dgm:prSet presAssocID="{754C7672-E12B-4F11-A93D-13E0AAD4FDC3}" presName="connTx" presStyleLbl="parChTrans1D2" presStyleIdx="1" presStyleCnt="4"/>
      <dgm:spPr/>
    </dgm:pt>
    <dgm:pt modelId="{259B8138-8B00-4E68-8C5E-E33EF4EBB56B}" type="pres">
      <dgm:prSet presAssocID="{7362B410-54CF-4E5F-B657-0D76036167FA}" presName="root2" presStyleCnt="0"/>
      <dgm:spPr/>
    </dgm:pt>
    <dgm:pt modelId="{450BD9B9-5F34-48A0-A976-E1E78068EFB8}" type="pres">
      <dgm:prSet presAssocID="{7362B410-54CF-4E5F-B657-0D76036167FA}" presName="LevelTwoTextNode" presStyleLbl="node2" presStyleIdx="1" presStyleCnt="4" custLinFactY="-100000" custLinFactNeighborX="-60300" custLinFactNeighborY="-102099">
        <dgm:presLayoutVars>
          <dgm:chPref val="3"/>
        </dgm:presLayoutVars>
      </dgm:prSet>
      <dgm:spPr/>
    </dgm:pt>
    <dgm:pt modelId="{E83DEF07-2F88-4BB1-BDD5-F073B9C717B5}" type="pres">
      <dgm:prSet presAssocID="{7362B410-54CF-4E5F-B657-0D76036167FA}" presName="level3hierChild" presStyleCnt="0"/>
      <dgm:spPr/>
    </dgm:pt>
    <dgm:pt modelId="{2363095D-B587-4BE5-876B-88795A09D866}" type="pres">
      <dgm:prSet presAssocID="{C9B98769-03CD-4161-93EF-367F2C171B63}" presName="conn2-1" presStyleLbl="parChTrans1D3" presStyleIdx="4" presStyleCnt="13"/>
      <dgm:spPr/>
    </dgm:pt>
    <dgm:pt modelId="{F1E1B13B-C5BF-4329-A22F-12B872989035}" type="pres">
      <dgm:prSet presAssocID="{C9B98769-03CD-4161-93EF-367F2C171B63}" presName="connTx" presStyleLbl="parChTrans1D3" presStyleIdx="4" presStyleCnt="13"/>
      <dgm:spPr/>
    </dgm:pt>
    <dgm:pt modelId="{78074792-23C6-40E8-ACD2-3B7E2707EC94}" type="pres">
      <dgm:prSet presAssocID="{52A76253-62C2-4CCF-9629-FE767D0471C5}" presName="root2" presStyleCnt="0"/>
      <dgm:spPr/>
    </dgm:pt>
    <dgm:pt modelId="{AEBF0B01-F414-4EC4-9E22-C0FA18A9F0EB}" type="pres">
      <dgm:prSet presAssocID="{52A76253-62C2-4CCF-9629-FE767D0471C5}" presName="LevelTwoTextNode" presStyleLbl="node3" presStyleIdx="4" presStyleCnt="13" custScaleX="120807" custLinFactX="53946" custLinFactY="100000" custLinFactNeighborX="100000" custLinFactNeighborY="143479">
        <dgm:presLayoutVars>
          <dgm:chPref val="3"/>
        </dgm:presLayoutVars>
      </dgm:prSet>
      <dgm:spPr/>
    </dgm:pt>
    <dgm:pt modelId="{7C7395C4-59F1-46BD-BC6C-EA987AAC874D}" type="pres">
      <dgm:prSet presAssocID="{52A76253-62C2-4CCF-9629-FE767D0471C5}" presName="level3hierChild" presStyleCnt="0"/>
      <dgm:spPr/>
    </dgm:pt>
    <dgm:pt modelId="{0329808C-8689-4AEF-8103-7823A759FBC6}" type="pres">
      <dgm:prSet presAssocID="{C65A82C1-B0CF-462D-B19F-E41E09268EE6}" presName="conn2-1" presStyleLbl="parChTrans1D3" presStyleIdx="5" presStyleCnt="13"/>
      <dgm:spPr/>
    </dgm:pt>
    <dgm:pt modelId="{8B10AEAD-EBEB-4DBF-9684-ADD32B8656C5}" type="pres">
      <dgm:prSet presAssocID="{C65A82C1-B0CF-462D-B19F-E41E09268EE6}" presName="connTx" presStyleLbl="parChTrans1D3" presStyleIdx="5" presStyleCnt="13"/>
      <dgm:spPr/>
    </dgm:pt>
    <dgm:pt modelId="{8EFEDFD8-6AB8-4131-81E1-9ABE8338B32B}" type="pres">
      <dgm:prSet presAssocID="{B2C73DB5-86BB-4DFF-8788-AFAB79FFE01C}" presName="root2" presStyleCnt="0"/>
      <dgm:spPr/>
    </dgm:pt>
    <dgm:pt modelId="{CFFD5694-0230-4178-BE2A-F8B71A28B4C6}" type="pres">
      <dgm:prSet presAssocID="{B2C73DB5-86BB-4DFF-8788-AFAB79FFE01C}" presName="LevelTwoTextNode" presStyleLbl="node3" presStyleIdx="5" presStyleCnt="13" custScaleX="123082" custLinFactX="48480" custLinFactY="-112292" custLinFactNeighborX="100000" custLinFactNeighborY="-200000">
        <dgm:presLayoutVars>
          <dgm:chPref val="3"/>
        </dgm:presLayoutVars>
      </dgm:prSet>
      <dgm:spPr/>
    </dgm:pt>
    <dgm:pt modelId="{D59E5548-5B88-4F6B-B386-7560CF983217}" type="pres">
      <dgm:prSet presAssocID="{B2C73DB5-86BB-4DFF-8788-AFAB79FFE01C}" presName="level3hierChild" presStyleCnt="0"/>
      <dgm:spPr/>
    </dgm:pt>
    <dgm:pt modelId="{BEE44F3C-FB85-444A-A416-5D795EA2B440}" type="pres">
      <dgm:prSet presAssocID="{BCC2A97B-488C-4EDF-94CE-B222E1D25F3B}" presName="conn2-1" presStyleLbl="parChTrans1D3" presStyleIdx="6" presStyleCnt="13"/>
      <dgm:spPr/>
    </dgm:pt>
    <dgm:pt modelId="{664FE60C-4CE7-4B32-BFF2-D2CEB5FF1162}" type="pres">
      <dgm:prSet presAssocID="{BCC2A97B-488C-4EDF-94CE-B222E1D25F3B}" presName="connTx" presStyleLbl="parChTrans1D3" presStyleIdx="6" presStyleCnt="13"/>
      <dgm:spPr/>
    </dgm:pt>
    <dgm:pt modelId="{DB41EDAF-674E-4D4B-BBB1-24633F825F8D}" type="pres">
      <dgm:prSet presAssocID="{C5863AAE-9570-4610-B65B-68C9F2C2DDF2}" presName="root2" presStyleCnt="0"/>
      <dgm:spPr/>
    </dgm:pt>
    <dgm:pt modelId="{42E15086-1FE8-4CB6-85EB-06567F912868}" type="pres">
      <dgm:prSet presAssocID="{C5863AAE-9570-4610-B65B-68C9F2C2DDF2}" presName="LevelTwoTextNode" presStyleLbl="node3" presStyleIdx="6" presStyleCnt="13" custScaleX="113598" custLinFactX="59503" custLinFactY="35849" custLinFactNeighborX="100000" custLinFactNeighborY="100000">
        <dgm:presLayoutVars>
          <dgm:chPref val="3"/>
        </dgm:presLayoutVars>
      </dgm:prSet>
      <dgm:spPr/>
    </dgm:pt>
    <dgm:pt modelId="{021F8DEE-EF9F-489F-92A8-C403842243C4}" type="pres">
      <dgm:prSet presAssocID="{C5863AAE-9570-4610-B65B-68C9F2C2DDF2}" presName="level3hierChild" presStyleCnt="0"/>
      <dgm:spPr/>
    </dgm:pt>
    <dgm:pt modelId="{24713073-BE5A-4959-ABA1-02777A0912FF}" type="pres">
      <dgm:prSet presAssocID="{584F526E-2461-4A0F-853F-93677337AE8E}" presName="conn2-1" presStyleLbl="parChTrans1D3" presStyleIdx="7" presStyleCnt="13"/>
      <dgm:spPr/>
    </dgm:pt>
    <dgm:pt modelId="{1097A80C-5392-4ACE-ABF5-BF4EA0EF5013}" type="pres">
      <dgm:prSet presAssocID="{584F526E-2461-4A0F-853F-93677337AE8E}" presName="connTx" presStyleLbl="parChTrans1D3" presStyleIdx="7" presStyleCnt="13"/>
      <dgm:spPr/>
    </dgm:pt>
    <dgm:pt modelId="{D77EDD86-4CFA-4891-8DD8-9DB7FAF573C0}" type="pres">
      <dgm:prSet presAssocID="{8CC7BBE7-BA65-44DF-82B7-17CC47B16B47}" presName="root2" presStyleCnt="0"/>
      <dgm:spPr/>
    </dgm:pt>
    <dgm:pt modelId="{9DBE29E2-9F63-4A60-97C4-802CE647A739}" type="pres">
      <dgm:prSet presAssocID="{8CC7BBE7-BA65-44DF-82B7-17CC47B16B47}" presName="LevelTwoTextNode" presStyleLbl="node3" presStyleIdx="7" presStyleCnt="13" custLinFactX="62898" custLinFactY="-200000" custLinFactNeighborX="100000" custLinFactNeighborY="-236950">
        <dgm:presLayoutVars>
          <dgm:chPref val="3"/>
        </dgm:presLayoutVars>
      </dgm:prSet>
      <dgm:spPr/>
    </dgm:pt>
    <dgm:pt modelId="{5BB1FB4E-3232-45D3-82EC-BD6568BBF393}" type="pres">
      <dgm:prSet presAssocID="{8CC7BBE7-BA65-44DF-82B7-17CC47B16B47}" presName="level3hierChild" presStyleCnt="0"/>
      <dgm:spPr/>
    </dgm:pt>
    <dgm:pt modelId="{9FE259C2-1891-4DDD-B113-F516A04A81AB}" type="pres">
      <dgm:prSet presAssocID="{29C88664-2655-4F77-A299-FA6462C76A7E}" presName="conn2-1" presStyleLbl="parChTrans1D3" presStyleIdx="8" presStyleCnt="13"/>
      <dgm:spPr/>
    </dgm:pt>
    <dgm:pt modelId="{908B3A44-8792-4DA5-9A75-DF9A3EFA834D}" type="pres">
      <dgm:prSet presAssocID="{29C88664-2655-4F77-A299-FA6462C76A7E}" presName="connTx" presStyleLbl="parChTrans1D3" presStyleIdx="8" presStyleCnt="13"/>
      <dgm:spPr/>
    </dgm:pt>
    <dgm:pt modelId="{C8101405-18F8-433A-B2D2-3590BF110C98}" type="pres">
      <dgm:prSet presAssocID="{CFC3498D-B204-42B0-997B-D92D8099E5A9}" presName="root2" presStyleCnt="0"/>
      <dgm:spPr/>
    </dgm:pt>
    <dgm:pt modelId="{5D0532A0-3F1F-42AE-AA11-6D0F5E213FFA}" type="pres">
      <dgm:prSet presAssocID="{CFC3498D-B204-42B0-997B-D92D8099E5A9}" presName="LevelTwoTextNode" presStyleLbl="node3" presStyleIdx="8" presStyleCnt="13" custLinFactX="62673" custLinFactY="-200000" custLinFactNeighborX="100000" custLinFactNeighborY="-251950">
        <dgm:presLayoutVars>
          <dgm:chPref val="3"/>
        </dgm:presLayoutVars>
      </dgm:prSet>
      <dgm:spPr/>
    </dgm:pt>
    <dgm:pt modelId="{6340C9AA-57BE-4CFE-8942-56C6623373DB}" type="pres">
      <dgm:prSet presAssocID="{CFC3498D-B204-42B0-997B-D92D8099E5A9}" presName="level3hierChild" presStyleCnt="0"/>
      <dgm:spPr/>
    </dgm:pt>
    <dgm:pt modelId="{521EAAF5-A044-4954-BAC2-C0BCCF5C23F6}" type="pres">
      <dgm:prSet presAssocID="{DB1A4028-14E1-4025-8279-C16A52FCF3B9}" presName="conn2-1" presStyleLbl="parChTrans1D3" presStyleIdx="9" presStyleCnt="13"/>
      <dgm:spPr/>
    </dgm:pt>
    <dgm:pt modelId="{A445A0B8-C1F6-4DE7-857B-35CDF5033B14}" type="pres">
      <dgm:prSet presAssocID="{DB1A4028-14E1-4025-8279-C16A52FCF3B9}" presName="connTx" presStyleLbl="parChTrans1D3" presStyleIdx="9" presStyleCnt="13"/>
      <dgm:spPr/>
    </dgm:pt>
    <dgm:pt modelId="{FA67D602-2737-4076-895F-E48729D17AFA}" type="pres">
      <dgm:prSet presAssocID="{55718A7C-87D5-4B8D-AAEF-DDA352154A88}" presName="root2" presStyleCnt="0"/>
      <dgm:spPr/>
    </dgm:pt>
    <dgm:pt modelId="{57B835F5-38A4-4C12-B76A-9FFFFA745CFB}" type="pres">
      <dgm:prSet presAssocID="{55718A7C-87D5-4B8D-AAEF-DDA352154A88}" presName="LevelTwoTextNode" presStyleLbl="node3" presStyleIdx="9" presStyleCnt="13" custLinFactX="62673" custLinFactY="-200000" custLinFactNeighborX="100000" custLinFactNeighborY="-262443">
        <dgm:presLayoutVars>
          <dgm:chPref val="3"/>
        </dgm:presLayoutVars>
      </dgm:prSet>
      <dgm:spPr/>
    </dgm:pt>
    <dgm:pt modelId="{6F2FE377-F542-41CF-A673-585D55677B37}" type="pres">
      <dgm:prSet presAssocID="{55718A7C-87D5-4B8D-AAEF-DDA352154A88}" presName="level3hierChild" presStyleCnt="0"/>
      <dgm:spPr/>
    </dgm:pt>
    <dgm:pt modelId="{A2567869-FAE6-4FB5-9B5D-86CB22F50032}" type="pres">
      <dgm:prSet presAssocID="{BADDDC0A-C6D3-446E-993A-F4DB95CB5499}" presName="conn2-1" presStyleLbl="parChTrans1D2" presStyleIdx="2" presStyleCnt="4"/>
      <dgm:spPr/>
    </dgm:pt>
    <dgm:pt modelId="{7E1A77CB-CEE9-40EA-BC72-F26CA72A6328}" type="pres">
      <dgm:prSet presAssocID="{BADDDC0A-C6D3-446E-993A-F4DB95CB5499}" presName="connTx" presStyleLbl="parChTrans1D2" presStyleIdx="2" presStyleCnt="4"/>
      <dgm:spPr/>
    </dgm:pt>
    <dgm:pt modelId="{36A4A5DD-256A-47EF-B1C6-0218F8DF2146}" type="pres">
      <dgm:prSet presAssocID="{DE8212B1-6285-487E-9D6A-3A919F8AFBDE}" presName="root2" presStyleCnt="0"/>
      <dgm:spPr/>
    </dgm:pt>
    <dgm:pt modelId="{D7CABC62-17BA-4699-851E-28C8193EEBD4}" type="pres">
      <dgm:prSet presAssocID="{DE8212B1-6285-487E-9D6A-3A919F8AFBDE}" presName="LevelTwoTextNode" presStyleLbl="node2" presStyleIdx="2" presStyleCnt="4" custLinFactY="-56135" custLinFactNeighborX="-54404" custLinFactNeighborY="-100000">
        <dgm:presLayoutVars>
          <dgm:chPref val="3"/>
        </dgm:presLayoutVars>
      </dgm:prSet>
      <dgm:spPr/>
    </dgm:pt>
    <dgm:pt modelId="{E38E9291-CF1C-42DB-BDF7-D4108D9238FD}" type="pres">
      <dgm:prSet presAssocID="{DE8212B1-6285-487E-9D6A-3A919F8AFBDE}" presName="level3hierChild" presStyleCnt="0"/>
      <dgm:spPr/>
    </dgm:pt>
    <dgm:pt modelId="{AD0731A8-1B65-4E95-87F7-DD3D41DAA959}" type="pres">
      <dgm:prSet presAssocID="{6C313A49-1340-49CA-BC2B-CF0C9B885D5A}" presName="conn2-1" presStyleLbl="parChTrans1D2" presStyleIdx="3" presStyleCnt="4"/>
      <dgm:spPr/>
    </dgm:pt>
    <dgm:pt modelId="{3975E4B1-02CE-463D-8BD0-C2217539FEDE}" type="pres">
      <dgm:prSet presAssocID="{6C313A49-1340-49CA-BC2B-CF0C9B885D5A}" presName="connTx" presStyleLbl="parChTrans1D2" presStyleIdx="3" presStyleCnt="4"/>
      <dgm:spPr/>
    </dgm:pt>
    <dgm:pt modelId="{836D0689-D05C-41B5-849D-339E9F42EDBE}" type="pres">
      <dgm:prSet presAssocID="{4EB3756C-E258-431D-AB3F-EC6295DBDED8}" presName="root2" presStyleCnt="0"/>
      <dgm:spPr/>
    </dgm:pt>
    <dgm:pt modelId="{D8439053-EEC0-4B72-BD7C-62F84CDC66C9}" type="pres">
      <dgm:prSet presAssocID="{4EB3756C-E258-431D-AB3F-EC6295DBDED8}" presName="LevelTwoTextNode" presStyleLbl="node2" presStyleIdx="3" presStyleCnt="4" custLinFactX="-175344" custLinFactY="-100000" custLinFactNeighborX="-200000" custLinFactNeighborY="-107545">
        <dgm:presLayoutVars>
          <dgm:chPref val="3"/>
        </dgm:presLayoutVars>
      </dgm:prSet>
      <dgm:spPr/>
    </dgm:pt>
    <dgm:pt modelId="{761B4251-B0A6-4AF1-A9D3-C75DC3321C05}" type="pres">
      <dgm:prSet presAssocID="{4EB3756C-E258-431D-AB3F-EC6295DBDED8}" presName="level3hierChild" presStyleCnt="0"/>
      <dgm:spPr/>
    </dgm:pt>
    <dgm:pt modelId="{13803BCE-6A9C-4F03-A29E-486B8E0CB1F2}" type="pres">
      <dgm:prSet presAssocID="{26B70534-401E-49C6-B340-4E746CE5A050}" presName="conn2-1" presStyleLbl="parChTrans1D3" presStyleIdx="10" presStyleCnt="13"/>
      <dgm:spPr/>
    </dgm:pt>
    <dgm:pt modelId="{5C52CC3F-B00E-4F95-8428-A477B797EF48}" type="pres">
      <dgm:prSet presAssocID="{26B70534-401E-49C6-B340-4E746CE5A050}" presName="connTx" presStyleLbl="parChTrans1D3" presStyleIdx="10" presStyleCnt="13"/>
      <dgm:spPr/>
    </dgm:pt>
    <dgm:pt modelId="{B6FA4B2B-B8AD-4FC5-8AAC-17C77ED31579}" type="pres">
      <dgm:prSet presAssocID="{30A32F53-9E9D-4263-8F86-4673D07E98AB}" presName="root2" presStyleCnt="0"/>
      <dgm:spPr/>
    </dgm:pt>
    <dgm:pt modelId="{8485DA62-645A-4F5E-8A04-784D40998410}" type="pres">
      <dgm:prSet presAssocID="{30A32F53-9E9D-4263-8F86-4673D07E98AB}" presName="LevelTwoTextNode" presStyleLbl="node3" presStyleIdx="10" presStyleCnt="13" custScaleX="227531" custLinFactX="-100000" custLinFactY="-62875" custLinFactNeighborX="-180370" custLinFactNeighborY="-100000">
        <dgm:presLayoutVars>
          <dgm:chPref val="3"/>
        </dgm:presLayoutVars>
      </dgm:prSet>
      <dgm:spPr/>
    </dgm:pt>
    <dgm:pt modelId="{9EAD7FBE-4D4A-4657-9038-54E8D21BE502}" type="pres">
      <dgm:prSet presAssocID="{30A32F53-9E9D-4263-8F86-4673D07E98AB}" presName="level3hierChild" presStyleCnt="0"/>
      <dgm:spPr/>
    </dgm:pt>
    <dgm:pt modelId="{37B6D878-4E73-4037-9804-63E88FA35990}" type="pres">
      <dgm:prSet presAssocID="{2D68E558-0BC0-4BA3-9D86-7C594D733D38}" presName="conn2-1" presStyleLbl="parChTrans1D3" presStyleIdx="11" presStyleCnt="13"/>
      <dgm:spPr/>
    </dgm:pt>
    <dgm:pt modelId="{9BCDA2A8-873E-45CB-8DBB-A3D0026A32D7}" type="pres">
      <dgm:prSet presAssocID="{2D68E558-0BC0-4BA3-9D86-7C594D733D38}" presName="connTx" presStyleLbl="parChTrans1D3" presStyleIdx="11" presStyleCnt="13"/>
      <dgm:spPr/>
    </dgm:pt>
    <dgm:pt modelId="{5DF7DD77-44CE-4021-9159-BAD52A683435}" type="pres">
      <dgm:prSet presAssocID="{4A72BA09-E146-41B7-978E-EC6CB28FFA80}" presName="root2" presStyleCnt="0"/>
      <dgm:spPr/>
    </dgm:pt>
    <dgm:pt modelId="{6FEA8E1F-3F0F-416E-B514-7EF49B3F6CAA}" type="pres">
      <dgm:prSet presAssocID="{4A72BA09-E146-41B7-978E-EC6CB28FFA80}" presName="LevelTwoTextNode" presStyleLbl="node3" presStyleIdx="11" presStyleCnt="13" custScaleX="218399" custLinFactX="-100000" custLinFactY="-47137" custLinFactNeighborX="-171237" custLinFactNeighborY="-100000">
        <dgm:presLayoutVars>
          <dgm:chPref val="3"/>
        </dgm:presLayoutVars>
      </dgm:prSet>
      <dgm:spPr/>
    </dgm:pt>
    <dgm:pt modelId="{7CA9FF7E-1B5E-474D-908B-E858E88BEA93}" type="pres">
      <dgm:prSet presAssocID="{4A72BA09-E146-41B7-978E-EC6CB28FFA80}" presName="level3hierChild" presStyleCnt="0"/>
      <dgm:spPr/>
    </dgm:pt>
    <dgm:pt modelId="{4A9F63E5-B50C-42B1-B8AA-B7F8055EA37F}" type="pres">
      <dgm:prSet presAssocID="{4F577650-BCA1-4FC1-8C8E-4FB4701C7EF8}" presName="conn2-1" presStyleLbl="parChTrans1D3" presStyleIdx="12" presStyleCnt="13"/>
      <dgm:spPr/>
    </dgm:pt>
    <dgm:pt modelId="{50A19F97-3C99-44AB-80B0-7F3A5F0901BB}" type="pres">
      <dgm:prSet presAssocID="{4F577650-BCA1-4FC1-8C8E-4FB4701C7EF8}" presName="connTx" presStyleLbl="parChTrans1D3" presStyleIdx="12" presStyleCnt="13"/>
      <dgm:spPr/>
    </dgm:pt>
    <dgm:pt modelId="{0CE18AC9-0688-4C2A-872E-6785D361867B}" type="pres">
      <dgm:prSet presAssocID="{773C961C-8811-4C19-94B5-FB31AE30C705}" presName="root2" presStyleCnt="0"/>
      <dgm:spPr/>
    </dgm:pt>
    <dgm:pt modelId="{BEB48FE5-A300-4862-9406-3D8FE9CE9666}" type="pres">
      <dgm:prSet presAssocID="{773C961C-8811-4C19-94B5-FB31AE30C705}" presName="LevelTwoTextNode" presStyleLbl="node3" presStyleIdx="12" presStyleCnt="13" custScaleX="172806" custLinFactX="-100000" custLinFactY="-31969" custLinFactNeighborX="-148820" custLinFactNeighborY="-100000">
        <dgm:presLayoutVars>
          <dgm:chPref val="3"/>
        </dgm:presLayoutVars>
      </dgm:prSet>
      <dgm:spPr/>
    </dgm:pt>
    <dgm:pt modelId="{29A8DD69-4FFE-4CFE-B327-BA0AC302B66A}" type="pres">
      <dgm:prSet presAssocID="{773C961C-8811-4C19-94B5-FB31AE30C705}" presName="level3hierChild" presStyleCnt="0"/>
      <dgm:spPr/>
    </dgm:pt>
  </dgm:ptLst>
  <dgm:cxnLst>
    <dgm:cxn modelId="{0A2A4001-BCC5-45D6-B6E0-B1369D39E6AD}" srcId="{AE517C4B-B22A-4358-B9B4-8256C653E5C7}" destId="{CF5C9F98-EDCF-4848-9CA6-309876202D55}" srcOrd="0" destOrd="0" parTransId="{56E99DF2-958D-4844-B5D4-FA353781DC3A}" sibTransId="{9E4BA65C-8AD2-4C88-949B-964892E4B123}"/>
    <dgm:cxn modelId="{9B2AA407-068C-4044-9023-A180960AEC0B}" type="presOf" srcId="{0ADBE6DB-6ACB-4E34-B666-21C4F40736BF}" destId="{642D9CC1-E5C9-4321-9153-4CC6A80C2C47}" srcOrd="0" destOrd="0" presId="urn:microsoft.com/office/officeart/2005/8/layout/hierarchy2"/>
    <dgm:cxn modelId="{ADA8630C-73BC-436F-8A6E-732FB1F8E358}" srcId="{AE517C4B-B22A-4358-B9B4-8256C653E5C7}" destId="{4AE3CF07-97E5-4D04-81DF-4C845751BFA0}" srcOrd="1" destOrd="0" parTransId="{F329F305-E801-4BED-98A7-194377708CD0}" sibTransId="{FF3091BB-16F1-417B-A9EC-8EE43E80DCDE}"/>
    <dgm:cxn modelId="{6EAA980C-3B3E-4ED7-B136-86162DA45FD7}" srcId="{7362B410-54CF-4E5F-B657-0D76036167FA}" destId="{8CC7BBE7-BA65-44DF-82B7-17CC47B16B47}" srcOrd="3" destOrd="0" parTransId="{584F526E-2461-4A0F-853F-93677337AE8E}" sibTransId="{163075D3-FA47-4043-A058-9045BB7945DA}"/>
    <dgm:cxn modelId="{37EBC10E-CF5B-4E20-94B3-4F29DEB1CC45}" type="presOf" srcId="{CFC3498D-B204-42B0-997B-D92D8099E5A9}" destId="{5D0532A0-3F1F-42AE-AA11-6D0F5E213FFA}" srcOrd="0" destOrd="0" presId="urn:microsoft.com/office/officeart/2005/8/layout/hierarchy2"/>
    <dgm:cxn modelId="{409D6B13-C39D-4960-BC05-9AE371ADFE8C}" type="presOf" srcId="{26B70534-401E-49C6-B340-4E746CE5A050}" destId="{13803BCE-6A9C-4F03-A29E-486B8E0CB1F2}" srcOrd="0" destOrd="0" presId="urn:microsoft.com/office/officeart/2005/8/layout/hierarchy2"/>
    <dgm:cxn modelId="{2AC98E15-8442-4DDF-8487-33DAE25D505F}" type="presOf" srcId="{7362B410-54CF-4E5F-B657-0D76036167FA}" destId="{450BD9B9-5F34-48A0-A976-E1E78068EFB8}" srcOrd="0" destOrd="0" presId="urn:microsoft.com/office/officeart/2005/8/layout/hierarchy2"/>
    <dgm:cxn modelId="{AFC0201A-EE28-4A35-A47F-7B504CD25B0C}" type="presOf" srcId="{754C7672-E12B-4F11-A93D-13E0AAD4FDC3}" destId="{5F09A79E-9520-433E-BB57-E523B94B98E3}" srcOrd="0" destOrd="0" presId="urn:microsoft.com/office/officeart/2005/8/layout/hierarchy2"/>
    <dgm:cxn modelId="{23D9FF22-DB3A-4709-A173-BA68982A8EC8}" type="presOf" srcId="{BADDDC0A-C6D3-446E-993A-F4DB95CB5499}" destId="{A2567869-FAE6-4FB5-9B5D-86CB22F50032}" srcOrd="0" destOrd="0" presId="urn:microsoft.com/office/officeart/2005/8/layout/hierarchy2"/>
    <dgm:cxn modelId="{B6491225-7ED2-4183-96BA-B7FC7972936C}" type="presOf" srcId="{6423C803-2BB3-4F19-BD66-E8949C711AFC}" destId="{C0975CBC-669A-4205-A63A-1F8CF2D146F0}" srcOrd="0" destOrd="0" presId="urn:microsoft.com/office/officeart/2005/8/layout/hierarchy2"/>
    <dgm:cxn modelId="{2A643426-0F45-4D9D-9EA0-C445A3967E1A}" type="presOf" srcId="{BADDDC0A-C6D3-446E-993A-F4DB95CB5499}" destId="{7E1A77CB-CEE9-40EA-BC72-F26CA72A6328}" srcOrd="1" destOrd="0" presId="urn:microsoft.com/office/officeart/2005/8/layout/hierarchy2"/>
    <dgm:cxn modelId="{411DE927-8D32-496A-A568-5A192EE942AE}" type="presOf" srcId="{56E99DF2-958D-4844-B5D4-FA353781DC3A}" destId="{308ADD58-AE51-4D3C-B618-D1A17C6F911A}" srcOrd="0" destOrd="0" presId="urn:microsoft.com/office/officeart/2005/8/layout/hierarchy2"/>
    <dgm:cxn modelId="{783E3028-A128-4CBD-9894-DB232C70203B}" type="presOf" srcId="{AE517C4B-B22A-4358-B9B4-8256C653E5C7}" destId="{E3DDF8CE-1907-43D7-A4DD-98A8C8D10AC2}" srcOrd="0" destOrd="0" presId="urn:microsoft.com/office/officeart/2005/8/layout/hierarchy2"/>
    <dgm:cxn modelId="{83F0D12B-FE61-49FE-8A97-9E255AEF5A0D}" type="presOf" srcId="{C9B98769-03CD-4161-93EF-367F2C171B63}" destId="{2363095D-B587-4BE5-876B-88795A09D866}" srcOrd="0" destOrd="0" presId="urn:microsoft.com/office/officeart/2005/8/layout/hierarchy2"/>
    <dgm:cxn modelId="{66DFE632-D7A2-4325-AEBC-04B75BC0576F}" type="presOf" srcId="{8CC7BBE7-BA65-44DF-82B7-17CC47B16B47}" destId="{9DBE29E2-9F63-4A60-97C4-802CE647A739}" srcOrd="0" destOrd="0" presId="urn:microsoft.com/office/officeart/2005/8/layout/hierarchy2"/>
    <dgm:cxn modelId="{90184C39-2C43-4DDB-AEC4-8A1D1F1F931C}" type="presOf" srcId="{CF5C9F98-EDCF-4848-9CA6-309876202D55}" destId="{BB02489B-1461-4D01-B9E0-2D8403B689C5}" srcOrd="0" destOrd="0" presId="urn:microsoft.com/office/officeart/2005/8/layout/hierarchy2"/>
    <dgm:cxn modelId="{5CB8B63E-B3FB-4658-93F7-6D7351B52E50}" srcId="{AE517C4B-B22A-4358-B9B4-8256C653E5C7}" destId="{0ADBE6DB-6ACB-4E34-B666-21C4F40736BF}" srcOrd="3" destOrd="0" parTransId="{6423C803-2BB3-4F19-BD66-E8949C711AFC}" sibTransId="{DA9DA0FE-C0FD-4ADF-BCA7-78BA61837031}"/>
    <dgm:cxn modelId="{CC211D3F-4417-42B9-844E-62000EF3651F}" srcId="{28DCDE23-8879-4755-9D35-EE66D2F5918C}" destId="{4EB3756C-E258-431D-AB3F-EC6295DBDED8}" srcOrd="3" destOrd="0" parTransId="{6C313A49-1340-49CA-BC2B-CF0C9B885D5A}" sibTransId="{3C20B0C3-56A0-4801-8AA6-71B43E6B42A9}"/>
    <dgm:cxn modelId="{37E7AC3F-16BB-4387-9E02-9E742039E6DE}" type="presOf" srcId="{4C52417E-FCF7-4BEF-8ED9-BF20E35E5A01}" destId="{5C1FEF93-5CE2-4845-9ED3-1563CB985E49}" srcOrd="0" destOrd="0" presId="urn:microsoft.com/office/officeart/2005/8/layout/hierarchy2"/>
    <dgm:cxn modelId="{AFA50F5C-D4E7-45C4-AFE5-266E2EEA75EF}" type="presOf" srcId="{6C313A49-1340-49CA-BC2B-CF0C9B885D5A}" destId="{AD0731A8-1B65-4E95-87F7-DD3D41DAA959}" srcOrd="0" destOrd="0" presId="urn:microsoft.com/office/officeart/2005/8/layout/hierarchy2"/>
    <dgm:cxn modelId="{3F23C15E-320B-4F56-9567-08C78F8AD3D6}" type="presOf" srcId="{55718A7C-87D5-4B8D-AAEF-DDA352154A88}" destId="{57B835F5-38A4-4C12-B76A-9FFFFA745CFB}" srcOrd="0" destOrd="0" presId="urn:microsoft.com/office/officeart/2005/8/layout/hierarchy2"/>
    <dgm:cxn modelId="{E1B90B62-F6D6-43D1-B560-C66598A2CBCC}" type="presOf" srcId="{F329F305-E801-4BED-98A7-194377708CD0}" destId="{0BBF3E24-91CD-4D6E-88AB-C1D784B3DBC5}" srcOrd="1" destOrd="0" presId="urn:microsoft.com/office/officeart/2005/8/layout/hierarchy2"/>
    <dgm:cxn modelId="{2749D843-CC4F-4D1C-9A11-E8F3A0F9CA45}" type="presOf" srcId="{29C88664-2655-4F77-A299-FA6462C76A7E}" destId="{908B3A44-8792-4DA5-9A75-DF9A3EFA834D}" srcOrd="1" destOrd="0" presId="urn:microsoft.com/office/officeart/2005/8/layout/hierarchy2"/>
    <dgm:cxn modelId="{A41AAC64-6C57-40AF-8745-D26456E6AEBF}" srcId="{AE517C4B-B22A-4358-B9B4-8256C653E5C7}" destId="{F83492F2-1F01-4DE7-A308-7CD00BD835CE}" srcOrd="2" destOrd="0" parTransId="{4D257DCD-B669-4A98-86BB-96A10EE8A476}" sibTransId="{0DDE8612-A778-433A-8746-CF6D5CC85B29}"/>
    <dgm:cxn modelId="{66CE0B51-C0A0-4EA1-9BC2-150ADD265148}" type="presOf" srcId="{C65A82C1-B0CF-462D-B19F-E41E09268EE6}" destId="{8B10AEAD-EBEB-4DBF-9684-ADD32B8656C5}" srcOrd="1" destOrd="0" presId="urn:microsoft.com/office/officeart/2005/8/layout/hierarchy2"/>
    <dgm:cxn modelId="{6DE05872-5A65-48F0-A25A-01745C756F9B}" srcId="{4EB3756C-E258-431D-AB3F-EC6295DBDED8}" destId="{4A72BA09-E146-41B7-978E-EC6CB28FFA80}" srcOrd="1" destOrd="0" parTransId="{2D68E558-0BC0-4BA3-9D86-7C594D733D38}" sibTransId="{D47F8C39-F829-4606-BCAF-AAA8C659B938}"/>
    <dgm:cxn modelId="{E873AA72-132F-470A-BB24-64151CFD0599}" type="presOf" srcId="{29C88664-2655-4F77-A299-FA6462C76A7E}" destId="{9FE259C2-1891-4DDD-B113-F516A04A81AB}" srcOrd="0" destOrd="0" presId="urn:microsoft.com/office/officeart/2005/8/layout/hierarchy2"/>
    <dgm:cxn modelId="{66FBE673-5B24-4692-9085-A86B6B1428B6}" type="presOf" srcId="{52A76253-62C2-4CCF-9629-FE767D0471C5}" destId="{AEBF0B01-F414-4EC4-9E22-C0FA18A9F0EB}" srcOrd="0" destOrd="0" presId="urn:microsoft.com/office/officeart/2005/8/layout/hierarchy2"/>
    <dgm:cxn modelId="{207C0754-40A8-43BF-AF58-18BBBB4E686D}" type="presOf" srcId="{BCC2A97B-488C-4EDF-94CE-B222E1D25F3B}" destId="{664FE60C-4CE7-4B32-BFF2-D2CEB5FF1162}" srcOrd="1" destOrd="0" presId="urn:microsoft.com/office/officeart/2005/8/layout/hierarchy2"/>
    <dgm:cxn modelId="{65B46076-795D-4F50-B4F3-5A9FCF6D542B}" srcId="{7362B410-54CF-4E5F-B657-0D76036167FA}" destId="{C5863AAE-9570-4610-B65B-68C9F2C2DDF2}" srcOrd="2" destOrd="0" parTransId="{BCC2A97B-488C-4EDF-94CE-B222E1D25F3B}" sibTransId="{6B0BE01B-8D23-4002-92DA-08E4B74ADA28}"/>
    <dgm:cxn modelId="{8B050E78-32BB-4DCA-83FB-9923F1088067}" type="presOf" srcId="{F83492F2-1F01-4DE7-A308-7CD00BD835CE}" destId="{94BA63BE-4120-48E6-8D53-2666FCDDE5CB}" srcOrd="0" destOrd="0" presId="urn:microsoft.com/office/officeart/2005/8/layout/hierarchy2"/>
    <dgm:cxn modelId="{DCD35F78-5924-45B8-86FA-A6756F6DC45A}" srcId="{7362B410-54CF-4E5F-B657-0D76036167FA}" destId="{55718A7C-87D5-4B8D-AAEF-DDA352154A88}" srcOrd="5" destOrd="0" parTransId="{DB1A4028-14E1-4025-8279-C16A52FCF3B9}" sibTransId="{B22A2ED1-4C0B-4341-85C4-1907B22107B8}"/>
    <dgm:cxn modelId="{F1225079-CA65-4EBA-8151-9CBD721611A5}" type="presOf" srcId="{4F577650-BCA1-4FC1-8C8E-4FB4701C7EF8}" destId="{4A9F63E5-B50C-42B1-B8AA-B7F8055EA37F}" srcOrd="0" destOrd="0" presId="urn:microsoft.com/office/officeart/2005/8/layout/hierarchy2"/>
    <dgm:cxn modelId="{176F287A-E481-4538-9CC7-54317FA7CAD6}" srcId="{28DCDE23-8879-4755-9D35-EE66D2F5918C}" destId="{7362B410-54CF-4E5F-B657-0D76036167FA}" srcOrd="1" destOrd="0" parTransId="{754C7672-E12B-4F11-A93D-13E0AAD4FDC3}" sibTransId="{7C2FC718-381E-4DBA-80B8-84E4586A93D7}"/>
    <dgm:cxn modelId="{70E1ED7B-E746-4078-A6C4-8FE7B0FF4D9E}" srcId="{4EB3756C-E258-431D-AB3F-EC6295DBDED8}" destId="{773C961C-8811-4C19-94B5-FB31AE30C705}" srcOrd="2" destOrd="0" parTransId="{4F577650-BCA1-4FC1-8C8E-4FB4701C7EF8}" sibTransId="{6838D3DC-20EB-4F2B-8A42-9B6F350DAE41}"/>
    <dgm:cxn modelId="{25C3817D-D4A8-4F91-B96C-60BC47949A61}" type="presOf" srcId="{4AE3CF07-97E5-4D04-81DF-4C845751BFA0}" destId="{6440870E-EBF2-44F9-8A0D-41CA35426B06}" srcOrd="0" destOrd="0" presId="urn:microsoft.com/office/officeart/2005/8/layout/hierarchy2"/>
    <dgm:cxn modelId="{2357157E-8DEA-42BB-82EE-2536983A0552}" type="presOf" srcId="{30A32F53-9E9D-4263-8F86-4673D07E98AB}" destId="{8485DA62-645A-4F5E-8A04-784D40998410}" srcOrd="0" destOrd="0" presId="urn:microsoft.com/office/officeart/2005/8/layout/hierarchy2"/>
    <dgm:cxn modelId="{02CFC887-CFDD-4060-84B7-1105F5D9E282}" srcId="{4EB3756C-E258-431D-AB3F-EC6295DBDED8}" destId="{30A32F53-9E9D-4263-8F86-4673D07E98AB}" srcOrd="0" destOrd="0" parTransId="{26B70534-401E-49C6-B340-4E746CE5A050}" sibTransId="{F9AE24A9-FD27-49CB-9CA2-5FB8905CC784}"/>
    <dgm:cxn modelId="{D759FD8D-94A2-4FF7-B067-3CB0C0F14EDD}" type="presOf" srcId="{6C313A49-1340-49CA-BC2B-CF0C9B885D5A}" destId="{3975E4B1-02CE-463D-8BD0-C2217539FEDE}" srcOrd="1" destOrd="0" presId="urn:microsoft.com/office/officeart/2005/8/layout/hierarchy2"/>
    <dgm:cxn modelId="{A0255990-8762-48EE-9985-E47F00E56A8E}" type="presOf" srcId="{F329F305-E801-4BED-98A7-194377708CD0}" destId="{50DA79EC-8DA8-4BE9-A4D2-D7278A94FE18}" srcOrd="0" destOrd="0" presId="urn:microsoft.com/office/officeart/2005/8/layout/hierarchy2"/>
    <dgm:cxn modelId="{46BDCC91-272F-48FD-A665-C896BE1A1536}" type="presOf" srcId="{C9B98769-03CD-4161-93EF-367F2C171B63}" destId="{F1E1B13B-C5BF-4329-A22F-12B872989035}" srcOrd="1" destOrd="0" presId="urn:microsoft.com/office/officeart/2005/8/layout/hierarchy2"/>
    <dgm:cxn modelId="{F04BE895-1977-4B7C-875A-713AB325B4FD}" type="presOf" srcId="{4EB3756C-E258-431D-AB3F-EC6295DBDED8}" destId="{D8439053-EEC0-4B72-BD7C-62F84CDC66C9}" srcOrd="0" destOrd="0" presId="urn:microsoft.com/office/officeart/2005/8/layout/hierarchy2"/>
    <dgm:cxn modelId="{501B0796-7845-424E-9BEE-2311B1CA9450}" type="presOf" srcId="{2D68E558-0BC0-4BA3-9D86-7C594D733D38}" destId="{9BCDA2A8-873E-45CB-8DBB-A3D0026A32D7}" srcOrd="1" destOrd="0" presId="urn:microsoft.com/office/officeart/2005/8/layout/hierarchy2"/>
    <dgm:cxn modelId="{6ECF4D97-D2B1-4A44-A68C-35238A3643C2}" type="presOf" srcId="{4C52417E-FCF7-4BEF-8ED9-BF20E35E5A01}" destId="{3492BEE1-8B0C-4A14-9772-12E9EC296A46}" srcOrd="1" destOrd="0" presId="urn:microsoft.com/office/officeart/2005/8/layout/hierarchy2"/>
    <dgm:cxn modelId="{CF19AF97-E5D1-4247-9ADD-BA363AE493DA}" type="presOf" srcId="{28DCDE23-8879-4755-9D35-EE66D2F5918C}" destId="{1360E2F2-7EA8-48C7-9E61-3DEAAFF0E323}" srcOrd="0" destOrd="0" presId="urn:microsoft.com/office/officeart/2005/8/layout/hierarchy2"/>
    <dgm:cxn modelId="{F2A5EA9B-717B-4840-A95E-FA11F155C4B8}" type="presOf" srcId="{2D68E558-0BC0-4BA3-9D86-7C594D733D38}" destId="{37B6D878-4E73-4037-9804-63E88FA35990}" srcOrd="0" destOrd="0" presId="urn:microsoft.com/office/officeart/2005/8/layout/hierarchy2"/>
    <dgm:cxn modelId="{4C2231A3-24F9-4086-918B-E145414A1D59}" type="presOf" srcId="{DE8212B1-6285-487E-9D6A-3A919F8AFBDE}" destId="{D7CABC62-17BA-4699-851E-28C8193EEBD4}" srcOrd="0" destOrd="0" presId="urn:microsoft.com/office/officeart/2005/8/layout/hierarchy2"/>
    <dgm:cxn modelId="{586A66A5-ACB3-4754-9A9E-EB380CCBDF05}" type="presOf" srcId="{4A72BA09-E146-41B7-978E-EC6CB28FFA80}" destId="{6FEA8E1F-3F0F-416E-B514-7EF49B3F6CAA}" srcOrd="0" destOrd="0" presId="urn:microsoft.com/office/officeart/2005/8/layout/hierarchy2"/>
    <dgm:cxn modelId="{CB416BA5-322D-4A17-82FF-96E16F034287}" srcId="{7362B410-54CF-4E5F-B657-0D76036167FA}" destId="{52A76253-62C2-4CCF-9629-FE767D0471C5}" srcOrd="0" destOrd="0" parTransId="{C9B98769-03CD-4161-93EF-367F2C171B63}" sibTransId="{CDBDF0A3-31FE-4BF7-B8A6-7CB88D5515EA}"/>
    <dgm:cxn modelId="{A4AEFEAC-472F-492E-A552-219B45E049D0}" type="presOf" srcId="{4F577650-BCA1-4FC1-8C8E-4FB4701C7EF8}" destId="{50A19F97-3C99-44AB-80B0-7F3A5F0901BB}" srcOrd="1" destOrd="0" presId="urn:microsoft.com/office/officeart/2005/8/layout/hierarchy2"/>
    <dgm:cxn modelId="{FB8898AE-8466-40A7-8A7A-D1F26441808E}" type="presOf" srcId="{BCC2A97B-488C-4EDF-94CE-B222E1D25F3B}" destId="{BEE44F3C-FB85-444A-A416-5D795EA2B440}" srcOrd="0" destOrd="0" presId="urn:microsoft.com/office/officeart/2005/8/layout/hierarchy2"/>
    <dgm:cxn modelId="{ADB0C3AF-1AFE-4188-9CCD-76C2D9689F40}" srcId="{28DCDE23-8879-4755-9D35-EE66D2F5918C}" destId="{AE517C4B-B22A-4358-B9B4-8256C653E5C7}" srcOrd="0" destOrd="0" parTransId="{4C52417E-FCF7-4BEF-8ED9-BF20E35E5A01}" sibTransId="{FF846F74-693A-4D85-BAE3-CA524B48DE35}"/>
    <dgm:cxn modelId="{464CB4B0-F23C-4986-AC50-1EAFC9E1BD12}" type="presOf" srcId="{B2E15272-10F6-4D80-A79F-D8C26DEA9389}" destId="{2FE519DD-C852-4388-894E-0BD877473708}" srcOrd="0" destOrd="0" presId="urn:microsoft.com/office/officeart/2005/8/layout/hierarchy2"/>
    <dgm:cxn modelId="{CCC05EB1-63EB-4416-92BE-89B445308477}" type="presOf" srcId="{C65A82C1-B0CF-462D-B19F-E41E09268EE6}" destId="{0329808C-8689-4AEF-8103-7823A759FBC6}" srcOrd="0" destOrd="0" presId="urn:microsoft.com/office/officeart/2005/8/layout/hierarchy2"/>
    <dgm:cxn modelId="{79B76BB3-69F6-4784-BFD0-3B809AB24E24}" type="presOf" srcId="{584F526E-2461-4A0F-853F-93677337AE8E}" destId="{24713073-BE5A-4959-ABA1-02777A0912FF}" srcOrd="0" destOrd="0" presId="urn:microsoft.com/office/officeart/2005/8/layout/hierarchy2"/>
    <dgm:cxn modelId="{C38ED6BB-B6BE-404B-9377-A843E399391F}" type="presOf" srcId="{6423C803-2BB3-4F19-BD66-E8949C711AFC}" destId="{4DEB3E67-806B-4DF7-8995-92B4B673E046}" srcOrd="1" destOrd="0" presId="urn:microsoft.com/office/officeart/2005/8/layout/hierarchy2"/>
    <dgm:cxn modelId="{CDE6D5C6-DF9B-4B41-BF59-4A9C17F92E0F}" type="presOf" srcId="{DB1A4028-14E1-4025-8279-C16A52FCF3B9}" destId="{A445A0B8-C1F6-4DE7-857B-35CDF5033B14}" srcOrd="1" destOrd="0" presId="urn:microsoft.com/office/officeart/2005/8/layout/hierarchy2"/>
    <dgm:cxn modelId="{E99B21C7-C936-421A-81DC-0AB8F0DE9DE8}" srcId="{B2E15272-10F6-4D80-A79F-D8C26DEA9389}" destId="{28DCDE23-8879-4755-9D35-EE66D2F5918C}" srcOrd="0" destOrd="0" parTransId="{CAB5FE0C-26FB-4CDD-A707-DAE6B3A56AE8}" sibTransId="{DF01D633-D2FC-4133-B3F0-519DDD56CE9C}"/>
    <dgm:cxn modelId="{E510B5C7-EFDF-466F-BD00-7EB59594D454}" type="presOf" srcId="{4D257DCD-B669-4A98-86BB-96A10EE8A476}" destId="{A5366F0F-A301-4EAB-8980-1CADA55C2189}" srcOrd="1" destOrd="0" presId="urn:microsoft.com/office/officeart/2005/8/layout/hierarchy2"/>
    <dgm:cxn modelId="{A95305CA-5A49-4E47-8B86-0BFDF8AF9F9E}" type="presOf" srcId="{56E99DF2-958D-4844-B5D4-FA353781DC3A}" destId="{44E82FF2-536E-4F2E-B517-F6B39288C6DF}" srcOrd="1" destOrd="0" presId="urn:microsoft.com/office/officeart/2005/8/layout/hierarchy2"/>
    <dgm:cxn modelId="{680935D8-00F4-41E7-8FEB-1DDF6AF8E341}" type="presOf" srcId="{4D257DCD-B669-4A98-86BB-96A10EE8A476}" destId="{A1995BEA-879F-45AC-A2DB-A9A4CBA00D16}" srcOrd="0" destOrd="0" presId="urn:microsoft.com/office/officeart/2005/8/layout/hierarchy2"/>
    <dgm:cxn modelId="{DCA272D8-0EDE-4A27-B9B9-B4710EB44E91}" type="presOf" srcId="{754C7672-E12B-4F11-A93D-13E0AAD4FDC3}" destId="{75E89976-F78B-4A74-A30F-42BD3E27B038}" srcOrd="1" destOrd="0" presId="urn:microsoft.com/office/officeart/2005/8/layout/hierarchy2"/>
    <dgm:cxn modelId="{360C90DA-372A-42DA-9DA6-D43C399BE3D0}" type="presOf" srcId="{26B70534-401E-49C6-B340-4E746CE5A050}" destId="{5C52CC3F-B00E-4F95-8428-A477B797EF48}" srcOrd="1" destOrd="0" presId="urn:microsoft.com/office/officeart/2005/8/layout/hierarchy2"/>
    <dgm:cxn modelId="{8565DCDB-6E68-4FA8-A36D-B556B3C86972}" srcId="{28DCDE23-8879-4755-9D35-EE66D2F5918C}" destId="{DE8212B1-6285-487E-9D6A-3A919F8AFBDE}" srcOrd="2" destOrd="0" parTransId="{BADDDC0A-C6D3-446E-993A-F4DB95CB5499}" sibTransId="{E68D00C3-40BF-443F-BDE4-4EBDAA2B4C8A}"/>
    <dgm:cxn modelId="{00FEA4DF-9B83-49BA-9210-F9243061EBEF}" type="presOf" srcId="{DB1A4028-14E1-4025-8279-C16A52FCF3B9}" destId="{521EAAF5-A044-4954-BAC2-C0BCCF5C23F6}" srcOrd="0" destOrd="0" presId="urn:microsoft.com/office/officeart/2005/8/layout/hierarchy2"/>
    <dgm:cxn modelId="{E0E00BE0-46EF-43A6-8B72-66006BB9AC49}" srcId="{7362B410-54CF-4E5F-B657-0D76036167FA}" destId="{CFC3498D-B204-42B0-997B-D92D8099E5A9}" srcOrd="4" destOrd="0" parTransId="{29C88664-2655-4F77-A299-FA6462C76A7E}" sibTransId="{9C7A6965-2E54-46E1-8A72-182778CAA931}"/>
    <dgm:cxn modelId="{B0AA67EA-C519-45B0-80B1-C4D63079B410}" type="presOf" srcId="{B2C73DB5-86BB-4DFF-8788-AFAB79FFE01C}" destId="{CFFD5694-0230-4178-BE2A-F8B71A28B4C6}" srcOrd="0" destOrd="0" presId="urn:microsoft.com/office/officeart/2005/8/layout/hierarchy2"/>
    <dgm:cxn modelId="{12FF22EE-FC73-4BA4-9D7A-382F35C8741E}" srcId="{7362B410-54CF-4E5F-B657-0D76036167FA}" destId="{B2C73DB5-86BB-4DFF-8788-AFAB79FFE01C}" srcOrd="1" destOrd="0" parTransId="{C65A82C1-B0CF-462D-B19F-E41E09268EE6}" sibTransId="{0204D700-E95B-44CA-BDCA-14375DBAE34A}"/>
    <dgm:cxn modelId="{2FB64AEE-095E-4AB6-9DD3-0EA63AC6C439}" type="presOf" srcId="{C5863AAE-9570-4610-B65B-68C9F2C2DDF2}" destId="{42E15086-1FE8-4CB6-85EB-06567F912868}" srcOrd="0" destOrd="0" presId="urn:microsoft.com/office/officeart/2005/8/layout/hierarchy2"/>
    <dgm:cxn modelId="{28174FF1-0467-49F6-9C72-DEA63D0A8EBE}" type="presOf" srcId="{773C961C-8811-4C19-94B5-FB31AE30C705}" destId="{BEB48FE5-A300-4862-9406-3D8FE9CE9666}" srcOrd="0" destOrd="0" presId="urn:microsoft.com/office/officeart/2005/8/layout/hierarchy2"/>
    <dgm:cxn modelId="{E0DF24FC-9043-4B81-9CF5-2287A3DE666D}" type="presOf" srcId="{584F526E-2461-4A0F-853F-93677337AE8E}" destId="{1097A80C-5392-4ACE-ABF5-BF4EA0EF5013}" srcOrd="1" destOrd="0" presId="urn:microsoft.com/office/officeart/2005/8/layout/hierarchy2"/>
    <dgm:cxn modelId="{A57F3157-BFE7-4CBC-81A8-1905FF2BE8E5}" type="presParOf" srcId="{2FE519DD-C852-4388-894E-0BD877473708}" destId="{92C430B5-20AA-4B9A-9FB6-32397AB7AF32}" srcOrd="0" destOrd="0" presId="urn:microsoft.com/office/officeart/2005/8/layout/hierarchy2"/>
    <dgm:cxn modelId="{23E5C1D4-0208-40EF-A121-74022C6B1487}" type="presParOf" srcId="{92C430B5-20AA-4B9A-9FB6-32397AB7AF32}" destId="{1360E2F2-7EA8-48C7-9E61-3DEAAFF0E323}" srcOrd="0" destOrd="0" presId="urn:microsoft.com/office/officeart/2005/8/layout/hierarchy2"/>
    <dgm:cxn modelId="{86241529-E98A-40DE-B5BC-B6A3CD30E6BD}" type="presParOf" srcId="{92C430B5-20AA-4B9A-9FB6-32397AB7AF32}" destId="{12EE6A44-1589-47DF-AF22-77CC3E129119}" srcOrd="1" destOrd="0" presId="urn:microsoft.com/office/officeart/2005/8/layout/hierarchy2"/>
    <dgm:cxn modelId="{5A928573-EC6F-431B-B89B-4EDAB14793F4}" type="presParOf" srcId="{12EE6A44-1589-47DF-AF22-77CC3E129119}" destId="{5C1FEF93-5CE2-4845-9ED3-1563CB985E49}" srcOrd="0" destOrd="0" presId="urn:microsoft.com/office/officeart/2005/8/layout/hierarchy2"/>
    <dgm:cxn modelId="{808E0F56-F6A3-4726-B839-C3A469C22856}" type="presParOf" srcId="{5C1FEF93-5CE2-4845-9ED3-1563CB985E49}" destId="{3492BEE1-8B0C-4A14-9772-12E9EC296A46}" srcOrd="0" destOrd="0" presId="urn:microsoft.com/office/officeart/2005/8/layout/hierarchy2"/>
    <dgm:cxn modelId="{85C0ABF2-A25F-40B4-BADE-877F24D9D668}" type="presParOf" srcId="{12EE6A44-1589-47DF-AF22-77CC3E129119}" destId="{BB046E24-FB85-4730-BD4A-93BDD82C79B1}" srcOrd="1" destOrd="0" presId="urn:microsoft.com/office/officeart/2005/8/layout/hierarchy2"/>
    <dgm:cxn modelId="{6CF8297F-E640-46AC-88EF-B69067C200C4}" type="presParOf" srcId="{BB046E24-FB85-4730-BD4A-93BDD82C79B1}" destId="{E3DDF8CE-1907-43D7-A4DD-98A8C8D10AC2}" srcOrd="0" destOrd="0" presId="urn:microsoft.com/office/officeart/2005/8/layout/hierarchy2"/>
    <dgm:cxn modelId="{B94011F9-76A9-4FDF-B4D2-6D00BA2CA11B}" type="presParOf" srcId="{BB046E24-FB85-4730-BD4A-93BDD82C79B1}" destId="{6198CB0D-89C4-44A7-A7C8-22C394B48934}" srcOrd="1" destOrd="0" presId="urn:microsoft.com/office/officeart/2005/8/layout/hierarchy2"/>
    <dgm:cxn modelId="{D5413C86-04B4-42BC-938F-D90467A33494}" type="presParOf" srcId="{6198CB0D-89C4-44A7-A7C8-22C394B48934}" destId="{308ADD58-AE51-4D3C-B618-D1A17C6F911A}" srcOrd="0" destOrd="0" presId="urn:microsoft.com/office/officeart/2005/8/layout/hierarchy2"/>
    <dgm:cxn modelId="{7F58A5B4-ABE7-4A48-B307-0DA72262B95B}" type="presParOf" srcId="{308ADD58-AE51-4D3C-B618-D1A17C6F911A}" destId="{44E82FF2-536E-4F2E-B517-F6B39288C6DF}" srcOrd="0" destOrd="0" presId="urn:microsoft.com/office/officeart/2005/8/layout/hierarchy2"/>
    <dgm:cxn modelId="{B7C937EE-995F-466E-A81B-9ACCADEA09CA}" type="presParOf" srcId="{6198CB0D-89C4-44A7-A7C8-22C394B48934}" destId="{40E4439C-3D3F-4B1D-8958-65BB0C7851FF}" srcOrd="1" destOrd="0" presId="urn:microsoft.com/office/officeart/2005/8/layout/hierarchy2"/>
    <dgm:cxn modelId="{262AC5B8-BBDA-4CE6-83CC-7812EC8F1906}" type="presParOf" srcId="{40E4439C-3D3F-4B1D-8958-65BB0C7851FF}" destId="{BB02489B-1461-4D01-B9E0-2D8403B689C5}" srcOrd="0" destOrd="0" presId="urn:microsoft.com/office/officeart/2005/8/layout/hierarchy2"/>
    <dgm:cxn modelId="{5A91BF9E-5848-45D9-9436-4EB98B128401}" type="presParOf" srcId="{40E4439C-3D3F-4B1D-8958-65BB0C7851FF}" destId="{E29B978C-5D9B-4E8D-8380-F95139228F19}" srcOrd="1" destOrd="0" presId="urn:microsoft.com/office/officeart/2005/8/layout/hierarchy2"/>
    <dgm:cxn modelId="{45367BF5-1AB3-449F-8C72-DEB04333370E}" type="presParOf" srcId="{6198CB0D-89C4-44A7-A7C8-22C394B48934}" destId="{50DA79EC-8DA8-4BE9-A4D2-D7278A94FE18}" srcOrd="2" destOrd="0" presId="urn:microsoft.com/office/officeart/2005/8/layout/hierarchy2"/>
    <dgm:cxn modelId="{BCC91044-3E8A-4F35-9E2A-FBAC90EAB89C}" type="presParOf" srcId="{50DA79EC-8DA8-4BE9-A4D2-D7278A94FE18}" destId="{0BBF3E24-91CD-4D6E-88AB-C1D784B3DBC5}" srcOrd="0" destOrd="0" presId="urn:microsoft.com/office/officeart/2005/8/layout/hierarchy2"/>
    <dgm:cxn modelId="{797BEA85-F40C-4901-9156-AC5B3687154D}" type="presParOf" srcId="{6198CB0D-89C4-44A7-A7C8-22C394B48934}" destId="{70DDDF96-A9C3-4ECE-8E0B-447180E72494}" srcOrd="3" destOrd="0" presId="urn:microsoft.com/office/officeart/2005/8/layout/hierarchy2"/>
    <dgm:cxn modelId="{6F0B7135-DB5C-4738-82FA-2CCA4ADED5A6}" type="presParOf" srcId="{70DDDF96-A9C3-4ECE-8E0B-447180E72494}" destId="{6440870E-EBF2-44F9-8A0D-41CA35426B06}" srcOrd="0" destOrd="0" presId="urn:microsoft.com/office/officeart/2005/8/layout/hierarchy2"/>
    <dgm:cxn modelId="{127BC921-2FD9-4E53-BA72-C3FE073FF255}" type="presParOf" srcId="{70DDDF96-A9C3-4ECE-8E0B-447180E72494}" destId="{E8989099-203F-4222-8ADD-2F26070E05AC}" srcOrd="1" destOrd="0" presId="urn:microsoft.com/office/officeart/2005/8/layout/hierarchy2"/>
    <dgm:cxn modelId="{804737AB-18C8-42D5-81D5-896A3F3F2482}" type="presParOf" srcId="{6198CB0D-89C4-44A7-A7C8-22C394B48934}" destId="{A1995BEA-879F-45AC-A2DB-A9A4CBA00D16}" srcOrd="4" destOrd="0" presId="urn:microsoft.com/office/officeart/2005/8/layout/hierarchy2"/>
    <dgm:cxn modelId="{C527E758-5B06-4F66-B5A8-0E2A96FEC4A8}" type="presParOf" srcId="{A1995BEA-879F-45AC-A2DB-A9A4CBA00D16}" destId="{A5366F0F-A301-4EAB-8980-1CADA55C2189}" srcOrd="0" destOrd="0" presId="urn:microsoft.com/office/officeart/2005/8/layout/hierarchy2"/>
    <dgm:cxn modelId="{3B7494D8-D41D-4C09-BB10-C89D51771B00}" type="presParOf" srcId="{6198CB0D-89C4-44A7-A7C8-22C394B48934}" destId="{CEEF2136-7AF8-4BCE-85A3-2E7819B0A89F}" srcOrd="5" destOrd="0" presId="urn:microsoft.com/office/officeart/2005/8/layout/hierarchy2"/>
    <dgm:cxn modelId="{ADCBFE60-DA85-4CCF-A006-752FB7E3A9FA}" type="presParOf" srcId="{CEEF2136-7AF8-4BCE-85A3-2E7819B0A89F}" destId="{94BA63BE-4120-48E6-8D53-2666FCDDE5CB}" srcOrd="0" destOrd="0" presId="urn:microsoft.com/office/officeart/2005/8/layout/hierarchy2"/>
    <dgm:cxn modelId="{74F7A4D7-A0AC-4DF8-AD89-0CD8DF152A00}" type="presParOf" srcId="{CEEF2136-7AF8-4BCE-85A3-2E7819B0A89F}" destId="{058C16B2-27FB-4372-8219-01DB4AB33CE1}" srcOrd="1" destOrd="0" presId="urn:microsoft.com/office/officeart/2005/8/layout/hierarchy2"/>
    <dgm:cxn modelId="{01C95680-10FC-49FD-B400-4B32CC9FD7C4}" type="presParOf" srcId="{6198CB0D-89C4-44A7-A7C8-22C394B48934}" destId="{C0975CBC-669A-4205-A63A-1F8CF2D146F0}" srcOrd="6" destOrd="0" presId="urn:microsoft.com/office/officeart/2005/8/layout/hierarchy2"/>
    <dgm:cxn modelId="{BEBD472F-E8CD-40F5-AD48-7DE5F4DAD075}" type="presParOf" srcId="{C0975CBC-669A-4205-A63A-1F8CF2D146F0}" destId="{4DEB3E67-806B-4DF7-8995-92B4B673E046}" srcOrd="0" destOrd="0" presId="urn:microsoft.com/office/officeart/2005/8/layout/hierarchy2"/>
    <dgm:cxn modelId="{3214EABC-FCBD-47C0-84DC-003B30884904}" type="presParOf" srcId="{6198CB0D-89C4-44A7-A7C8-22C394B48934}" destId="{7352F8E9-FAED-4F1B-940A-5BEB92CFC640}" srcOrd="7" destOrd="0" presId="urn:microsoft.com/office/officeart/2005/8/layout/hierarchy2"/>
    <dgm:cxn modelId="{70422B79-EE5F-4AF0-AB0D-AA37107C3179}" type="presParOf" srcId="{7352F8E9-FAED-4F1B-940A-5BEB92CFC640}" destId="{642D9CC1-E5C9-4321-9153-4CC6A80C2C47}" srcOrd="0" destOrd="0" presId="urn:microsoft.com/office/officeart/2005/8/layout/hierarchy2"/>
    <dgm:cxn modelId="{70942B8C-B4BB-4082-815D-2482050D4D2C}" type="presParOf" srcId="{7352F8E9-FAED-4F1B-940A-5BEB92CFC640}" destId="{743375F6-9A57-4ACE-90D2-53A1EE7F8D03}" srcOrd="1" destOrd="0" presId="urn:microsoft.com/office/officeart/2005/8/layout/hierarchy2"/>
    <dgm:cxn modelId="{DA96B9D0-7995-41A7-A85F-112399B9E3A7}" type="presParOf" srcId="{12EE6A44-1589-47DF-AF22-77CC3E129119}" destId="{5F09A79E-9520-433E-BB57-E523B94B98E3}" srcOrd="2" destOrd="0" presId="urn:microsoft.com/office/officeart/2005/8/layout/hierarchy2"/>
    <dgm:cxn modelId="{E88513BE-DBEF-43EA-97E8-862C1D57C516}" type="presParOf" srcId="{5F09A79E-9520-433E-BB57-E523B94B98E3}" destId="{75E89976-F78B-4A74-A30F-42BD3E27B038}" srcOrd="0" destOrd="0" presId="urn:microsoft.com/office/officeart/2005/8/layout/hierarchy2"/>
    <dgm:cxn modelId="{2A3E08DA-EB0E-4DDB-855B-D25D5227A96C}" type="presParOf" srcId="{12EE6A44-1589-47DF-AF22-77CC3E129119}" destId="{259B8138-8B00-4E68-8C5E-E33EF4EBB56B}" srcOrd="3" destOrd="0" presId="urn:microsoft.com/office/officeart/2005/8/layout/hierarchy2"/>
    <dgm:cxn modelId="{D8F89FA3-1954-40AF-BEDB-083BC960A8A7}" type="presParOf" srcId="{259B8138-8B00-4E68-8C5E-E33EF4EBB56B}" destId="{450BD9B9-5F34-48A0-A976-E1E78068EFB8}" srcOrd="0" destOrd="0" presId="urn:microsoft.com/office/officeart/2005/8/layout/hierarchy2"/>
    <dgm:cxn modelId="{6854FF0A-74E5-4E36-8D51-1C805E8624CF}" type="presParOf" srcId="{259B8138-8B00-4E68-8C5E-E33EF4EBB56B}" destId="{E83DEF07-2F88-4BB1-BDD5-F073B9C717B5}" srcOrd="1" destOrd="0" presId="urn:microsoft.com/office/officeart/2005/8/layout/hierarchy2"/>
    <dgm:cxn modelId="{1CFBFAEC-70E3-4E7D-ADAE-47048200725B}" type="presParOf" srcId="{E83DEF07-2F88-4BB1-BDD5-F073B9C717B5}" destId="{2363095D-B587-4BE5-876B-88795A09D866}" srcOrd="0" destOrd="0" presId="urn:microsoft.com/office/officeart/2005/8/layout/hierarchy2"/>
    <dgm:cxn modelId="{CC7CAD0D-5133-4DD9-8649-F61A9EACD5D6}" type="presParOf" srcId="{2363095D-B587-4BE5-876B-88795A09D866}" destId="{F1E1B13B-C5BF-4329-A22F-12B872989035}" srcOrd="0" destOrd="0" presId="urn:microsoft.com/office/officeart/2005/8/layout/hierarchy2"/>
    <dgm:cxn modelId="{41D2F660-736C-4EA8-8629-FE9E159AE74E}" type="presParOf" srcId="{E83DEF07-2F88-4BB1-BDD5-F073B9C717B5}" destId="{78074792-23C6-40E8-ACD2-3B7E2707EC94}" srcOrd="1" destOrd="0" presId="urn:microsoft.com/office/officeart/2005/8/layout/hierarchy2"/>
    <dgm:cxn modelId="{FEC3FEAA-F00A-400A-A39F-21EA8B775D9E}" type="presParOf" srcId="{78074792-23C6-40E8-ACD2-3B7E2707EC94}" destId="{AEBF0B01-F414-4EC4-9E22-C0FA18A9F0EB}" srcOrd="0" destOrd="0" presId="urn:microsoft.com/office/officeart/2005/8/layout/hierarchy2"/>
    <dgm:cxn modelId="{5DDC86A8-1C85-4102-AD59-86257698CB89}" type="presParOf" srcId="{78074792-23C6-40E8-ACD2-3B7E2707EC94}" destId="{7C7395C4-59F1-46BD-BC6C-EA987AAC874D}" srcOrd="1" destOrd="0" presId="urn:microsoft.com/office/officeart/2005/8/layout/hierarchy2"/>
    <dgm:cxn modelId="{B68ACE35-6144-401E-B44B-30C2703E0418}" type="presParOf" srcId="{E83DEF07-2F88-4BB1-BDD5-F073B9C717B5}" destId="{0329808C-8689-4AEF-8103-7823A759FBC6}" srcOrd="2" destOrd="0" presId="urn:microsoft.com/office/officeart/2005/8/layout/hierarchy2"/>
    <dgm:cxn modelId="{128B899F-CBF6-4495-B708-FBBEE5F7B7CF}" type="presParOf" srcId="{0329808C-8689-4AEF-8103-7823A759FBC6}" destId="{8B10AEAD-EBEB-4DBF-9684-ADD32B8656C5}" srcOrd="0" destOrd="0" presId="urn:microsoft.com/office/officeart/2005/8/layout/hierarchy2"/>
    <dgm:cxn modelId="{DC9D5E27-89C4-4B1F-87A5-29A023140543}" type="presParOf" srcId="{E83DEF07-2F88-4BB1-BDD5-F073B9C717B5}" destId="{8EFEDFD8-6AB8-4131-81E1-9ABE8338B32B}" srcOrd="3" destOrd="0" presId="urn:microsoft.com/office/officeart/2005/8/layout/hierarchy2"/>
    <dgm:cxn modelId="{54BF713B-6EE7-4E2B-97E1-B93587DD307E}" type="presParOf" srcId="{8EFEDFD8-6AB8-4131-81E1-9ABE8338B32B}" destId="{CFFD5694-0230-4178-BE2A-F8B71A28B4C6}" srcOrd="0" destOrd="0" presId="urn:microsoft.com/office/officeart/2005/8/layout/hierarchy2"/>
    <dgm:cxn modelId="{FC073BA9-F5F9-43AA-BAE1-3C028CC2F162}" type="presParOf" srcId="{8EFEDFD8-6AB8-4131-81E1-9ABE8338B32B}" destId="{D59E5548-5B88-4F6B-B386-7560CF983217}" srcOrd="1" destOrd="0" presId="urn:microsoft.com/office/officeart/2005/8/layout/hierarchy2"/>
    <dgm:cxn modelId="{D1B6822A-14DB-4154-870C-A75A08DC171A}" type="presParOf" srcId="{E83DEF07-2F88-4BB1-BDD5-F073B9C717B5}" destId="{BEE44F3C-FB85-444A-A416-5D795EA2B440}" srcOrd="4" destOrd="0" presId="urn:microsoft.com/office/officeart/2005/8/layout/hierarchy2"/>
    <dgm:cxn modelId="{5DC3AA30-7318-47EE-BB9C-1426EFF7DF38}" type="presParOf" srcId="{BEE44F3C-FB85-444A-A416-5D795EA2B440}" destId="{664FE60C-4CE7-4B32-BFF2-D2CEB5FF1162}" srcOrd="0" destOrd="0" presId="urn:microsoft.com/office/officeart/2005/8/layout/hierarchy2"/>
    <dgm:cxn modelId="{0A9FA5E1-377E-48FB-B719-011D1F9C6F18}" type="presParOf" srcId="{E83DEF07-2F88-4BB1-BDD5-F073B9C717B5}" destId="{DB41EDAF-674E-4D4B-BBB1-24633F825F8D}" srcOrd="5" destOrd="0" presId="urn:microsoft.com/office/officeart/2005/8/layout/hierarchy2"/>
    <dgm:cxn modelId="{0521E186-92DC-47D5-B681-0118575C3E20}" type="presParOf" srcId="{DB41EDAF-674E-4D4B-BBB1-24633F825F8D}" destId="{42E15086-1FE8-4CB6-85EB-06567F912868}" srcOrd="0" destOrd="0" presId="urn:microsoft.com/office/officeart/2005/8/layout/hierarchy2"/>
    <dgm:cxn modelId="{10CA4DE8-7EA5-42F5-AC79-F194AD758E97}" type="presParOf" srcId="{DB41EDAF-674E-4D4B-BBB1-24633F825F8D}" destId="{021F8DEE-EF9F-489F-92A8-C403842243C4}" srcOrd="1" destOrd="0" presId="urn:microsoft.com/office/officeart/2005/8/layout/hierarchy2"/>
    <dgm:cxn modelId="{914E3EC5-C0F8-4220-BCB4-F31E651A07F7}" type="presParOf" srcId="{E83DEF07-2F88-4BB1-BDD5-F073B9C717B5}" destId="{24713073-BE5A-4959-ABA1-02777A0912FF}" srcOrd="6" destOrd="0" presId="urn:microsoft.com/office/officeart/2005/8/layout/hierarchy2"/>
    <dgm:cxn modelId="{30F558BE-92DE-48CD-9D3E-ED3BA5363315}" type="presParOf" srcId="{24713073-BE5A-4959-ABA1-02777A0912FF}" destId="{1097A80C-5392-4ACE-ABF5-BF4EA0EF5013}" srcOrd="0" destOrd="0" presId="urn:microsoft.com/office/officeart/2005/8/layout/hierarchy2"/>
    <dgm:cxn modelId="{DC974C8F-E8C2-4D10-AB71-997FA4A49C01}" type="presParOf" srcId="{E83DEF07-2F88-4BB1-BDD5-F073B9C717B5}" destId="{D77EDD86-4CFA-4891-8DD8-9DB7FAF573C0}" srcOrd="7" destOrd="0" presId="urn:microsoft.com/office/officeart/2005/8/layout/hierarchy2"/>
    <dgm:cxn modelId="{D162114A-C2DB-4949-A779-E21681297418}" type="presParOf" srcId="{D77EDD86-4CFA-4891-8DD8-9DB7FAF573C0}" destId="{9DBE29E2-9F63-4A60-97C4-802CE647A739}" srcOrd="0" destOrd="0" presId="urn:microsoft.com/office/officeart/2005/8/layout/hierarchy2"/>
    <dgm:cxn modelId="{6F543791-3757-4502-8E11-6A89FEEA2B02}" type="presParOf" srcId="{D77EDD86-4CFA-4891-8DD8-9DB7FAF573C0}" destId="{5BB1FB4E-3232-45D3-82EC-BD6568BBF393}" srcOrd="1" destOrd="0" presId="urn:microsoft.com/office/officeart/2005/8/layout/hierarchy2"/>
    <dgm:cxn modelId="{04749DF4-79A6-47E7-8ACE-904424D2B5E9}" type="presParOf" srcId="{E83DEF07-2F88-4BB1-BDD5-F073B9C717B5}" destId="{9FE259C2-1891-4DDD-B113-F516A04A81AB}" srcOrd="8" destOrd="0" presId="urn:microsoft.com/office/officeart/2005/8/layout/hierarchy2"/>
    <dgm:cxn modelId="{CCCA2811-1603-4F83-BDD4-966562D24B9C}" type="presParOf" srcId="{9FE259C2-1891-4DDD-B113-F516A04A81AB}" destId="{908B3A44-8792-4DA5-9A75-DF9A3EFA834D}" srcOrd="0" destOrd="0" presId="urn:microsoft.com/office/officeart/2005/8/layout/hierarchy2"/>
    <dgm:cxn modelId="{C9350181-0650-411E-8FD6-17E27AE38910}" type="presParOf" srcId="{E83DEF07-2F88-4BB1-BDD5-F073B9C717B5}" destId="{C8101405-18F8-433A-B2D2-3590BF110C98}" srcOrd="9" destOrd="0" presId="urn:microsoft.com/office/officeart/2005/8/layout/hierarchy2"/>
    <dgm:cxn modelId="{B11A7C1C-CA2B-4836-B677-500F6B6187C3}" type="presParOf" srcId="{C8101405-18F8-433A-B2D2-3590BF110C98}" destId="{5D0532A0-3F1F-42AE-AA11-6D0F5E213FFA}" srcOrd="0" destOrd="0" presId="urn:microsoft.com/office/officeart/2005/8/layout/hierarchy2"/>
    <dgm:cxn modelId="{666036FA-A157-41F3-8C35-11286782C43F}" type="presParOf" srcId="{C8101405-18F8-433A-B2D2-3590BF110C98}" destId="{6340C9AA-57BE-4CFE-8942-56C6623373DB}" srcOrd="1" destOrd="0" presId="urn:microsoft.com/office/officeart/2005/8/layout/hierarchy2"/>
    <dgm:cxn modelId="{DE167B48-3B53-4DE7-82BF-58515B280A85}" type="presParOf" srcId="{E83DEF07-2F88-4BB1-BDD5-F073B9C717B5}" destId="{521EAAF5-A044-4954-BAC2-C0BCCF5C23F6}" srcOrd="10" destOrd="0" presId="urn:microsoft.com/office/officeart/2005/8/layout/hierarchy2"/>
    <dgm:cxn modelId="{5773A23F-14A7-4C17-B047-53D57710B6A2}" type="presParOf" srcId="{521EAAF5-A044-4954-BAC2-C0BCCF5C23F6}" destId="{A445A0B8-C1F6-4DE7-857B-35CDF5033B14}" srcOrd="0" destOrd="0" presId="urn:microsoft.com/office/officeart/2005/8/layout/hierarchy2"/>
    <dgm:cxn modelId="{D079874A-2789-4233-ABA5-FC0DCDBDFD61}" type="presParOf" srcId="{E83DEF07-2F88-4BB1-BDD5-F073B9C717B5}" destId="{FA67D602-2737-4076-895F-E48729D17AFA}" srcOrd="11" destOrd="0" presId="urn:microsoft.com/office/officeart/2005/8/layout/hierarchy2"/>
    <dgm:cxn modelId="{B08825F8-2A86-4912-99A5-75C45FCEA7C8}" type="presParOf" srcId="{FA67D602-2737-4076-895F-E48729D17AFA}" destId="{57B835F5-38A4-4C12-B76A-9FFFFA745CFB}" srcOrd="0" destOrd="0" presId="urn:microsoft.com/office/officeart/2005/8/layout/hierarchy2"/>
    <dgm:cxn modelId="{0BCDAFC3-FCF6-404E-B680-6D7ED298DDCC}" type="presParOf" srcId="{FA67D602-2737-4076-895F-E48729D17AFA}" destId="{6F2FE377-F542-41CF-A673-585D55677B37}" srcOrd="1" destOrd="0" presId="urn:microsoft.com/office/officeart/2005/8/layout/hierarchy2"/>
    <dgm:cxn modelId="{F0A91356-F563-442A-8A5B-47A2451274AB}" type="presParOf" srcId="{12EE6A44-1589-47DF-AF22-77CC3E129119}" destId="{A2567869-FAE6-4FB5-9B5D-86CB22F50032}" srcOrd="4" destOrd="0" presId="urn:microsoft.com/office/officeart/2005/8/layout/hierarchy2"/>
    <dgm:cxn modelId="{45130F54-FAD2-4D15-B6A9-B3596B7869A5}" type="presParOf" srcId="{A2567869-FAE6-4FB5-9B5D-86CB22F50032}" destId="{7E1A77CB-CEE9-40EA-BC72-F26CA72A6328}" srcOrd="0" destOrd="0" presId="urn:microsoft.com/office/officeart/2005/8/layout/hierarchy2"/>
    <dgm:cxn modelId="{5827F79A-AC2C-4D87-B41F-C1B131CBA8D6}" type="presParOf" srcId="{12EE6A44-1589-47DF-AF22-77CC3E129119}" destId="{36A4A5DD-256A-47EF-B1C6-0218F8DF2146}" srcOrd="5" destOrd="0" presId="urn:microsoft.com/office/officeart/2005/8/layout/hierarchy2"/>
    <dgm:cxn modelId="{BA2D31E3-EFE3-450D-B4E0-51C6B1BDC670}" type="presParOf" srcId="{36A4A5DD-256A-47EF-B1C6-0218F8DF2146}" destId="{D7CABC62-17BA-4699-851E-28C8193EEBD4}" srcOrd="0" destOrd="0" presId="urn:microsoft.com/office/officeart/2005/8/layout/hierarchy2"/>
    <dgm:cxn modelId="{EA0F0497-7A6A-43E1-8687-2F0C68EFF044}" type="presParOf" srcId="{36A4A5DD-256A-47EF-B1C6-0218F8DF2146}" destId="{E38E9291-CF1C-42DB-BDF7-D4108D9238FD}" srcOrd="1" destOrd="0" presId="urn:microsoft.com/office/officeart/2005/8/layout/hierarchy2"/>
    <dgm:cxn modelId="{D5D94037-2E8F-4B31-B4DF-076587660679}" type="presParOf" srcId="{12EE6A44-1589-47DF-AF22-77CC3E129119}" destId="{AD0731A8-1B65-4E95-87F7-DD3D41DAA959}" srcOrd="6" destOrd="0" presId="urn:microsoft.com/office/officeart/2005/8/layout/hierarchy2"/>
    <dgm:cxn modelId="{DF18EDC9-B42A-41E6-84F4-E810482673AC}" type="presParOf" srcId="{AD0731A8-1B65-4E95-87F7-DD3D41DAA959}" destId="{3975E4B1-02CE-463D-8BD0-C2217539FEDE}" srcOrd="0" destOrd="0" presId="urn:microsoft.com/office/officeart/2005/8/layout/hierarchy2"/>
    <dgm:cxn modelId="{7924A7E4-1D9D-459D-8E7F-5BC855DDF824}" type="presParOf" srcId="{12EE6A44-1589-47DF-AF22-77CC3E129119}" destId="{836D0689-D05C-41B5-849D-339E9F42EDBE}" srcOrd="7" destOrd="0" presId="urn:microsoft.com/office/officeart/2005/8/layout/hierarchy2"/>
    <dgm:cxn modelId="{CF0E47EB-DC60-4289-8D26-5C05DB6305D2}" type="presParOf" srcId="{836D0689-D05C-41B5-849D-339E9F42EDBE}" destId="{D8439053-EEC0-4B72-BD7C-62F84CDC66C9}" srcOrd="0" destOrd="0" presId="urn:microsoft.com/office/officeart/2005/8/layout/hierarchy2"/>
    <dgm:cxn modelId="{3D64CDC3-05F4-45EA-878E-05C27C40D659}" type="presParOf" srcId="{836D0689-D05C-41B5-849D-339E9F42EDBE}" destId="{761B4251-B0A6-4AF1-A9D3-C75DC3321C05}" srcOrd="1" destOrd="0" presId="urn:microsoft.com/office/officeart/2005/8/layout/hierarchy2"/>
    <dgm:cxn modelId="{531C9AE9-3618-4FC1-AF07-30A6629AC3DD}" type="presParOf" srcId="{761B4251-B0A6-4AF1-A9D3-C75DC3321C05}" destId="{13803BCE-6A9C-4F03-A29E-486B8E0CB1F2}" srcOrd="0" destOrd="0" presId="urn:microsoft.com/office/officeart/2005/8/layout/hierarchy2"/>
    <dgm:cxn modelId="{ABEB452F-1A44-41BB-80AC-E6E13B9D3438}" type="presParOf" srcId="{13803BCE-6A9C-4F03-A29E-486B8E0CB1F2}" destId="{5C52CC3F-B00E-4F95-8428-A477B797EF48}" srcOrd="0" destOrd="0" presId="urn:microsoft.com/office/officeart/2005/8/layout/hierarchy2"/>
    <dgm:cxn modelId="{189EB976-5B5E-468B-8912-A264F9D0F003}" type="presParOf" srcId="{761B4251-B0A6-4AF1-A9D3-C75DC3321C05}" destId="{B6FA4B2B-B8AD-4FC5-8AAC-17C77ED31579}" srcOrd="1" destOrd="0" presId="urn:microsoft.com/office/officeart/2005/8/layout/hierarchy2"/>
    <dgm:cxn modelId="{DB87F13F-C16A-4833-9CB7-38273A567C61}" type="presParOf" srcId="{B6FA4B2B-B8AD-4FC5-8AAC-17C77ED31579}" destId="{8485DA62-645A-4F5E-8A04-784D40998410}" srcOrd="0" destOrd="0" presId="urn:microsoft.com/office/officeart/2005/8/layout/hierarchy2"/>
    <dgm:cxn modelId="{94101602-FAE5-407D-8F26-BB372C5DB0FD}" type="presParOf" srcId="{B6FA4B2B-B8AD-4FC5-8AAC-17C77ED31579}" destId="{9EAD7FBE-4D4A-4657-9038-54E8D21BE502}" srcOrd="1" destOrd="0" presId="urn:microsoft.com/office/officeart/2005/8/layout/hierarchy2"/>
    <dgm:cxn modelId="{4494E7BA-D0B6-4C2A-94B3-B4408FE57AF1}" type="presParOf" srcId="{761B4251-B0A6-4AF1-A9D3-C75DC3321C05}" destId="{37B6D878-4E73-4037-9804-63E88FA35990}" srcOrd="2" destOrd="0" presId="urn:microsoft.com/office/officeart/2005/8/layout/hierarchy2"/>
    <dgm:cxn modelId="{29321A5A-6FD7-4DAE-BA7E-7079B6CF4083}" type="presParOf" srcId="{37B6D878-4E73-4037-9804-63E88FA35990}" destId="{9BCDA2A8-873E-45CB-8DBB-A3D0026A32D7}" srcOrd="0" destOrd="0" presId="urn:microsoft.com/office/officeart/2005/8/layout/hierarchy2"/>
    <dgm:cxn modelId="{88E53D5B-6B49-4997-9EDC-EE0C76667F85}" type="presParOf" srcId="{761B4251-B0A6-4AF1-A9D3-C75DC3321C05}" destId="{5DF7DD77-44CE-4021-9159-BAD52A683435}" srcOrd="3" destOrd="0" presId="urn:microsoft.com/office/officeart/2005/8/layout/hierarchy2"/>
    <dgm:cxn modelId="{B43814EB-CE35-4EF6-9E59-33E94DFC476D}" type="presParOf" srcId="{5DF7DD77-44CE-4021-9159-BAD52A683435}" destId="{6FEA8E1F-3F0F-416E-B514-7EF49B3F6CAA}" srcOrd="0" destOrd="0" presId="urn:microsoft.com/office/officeart/2005/8/layout/hierarchy2"/>
    <dgm:cxn modelId="{A0784A54-20D0-442F-97F6-5CEE355333E1}" type="presParOf" srcId="{5DF7DD77-44CE-4021-9159-BAD52A683435}" destId="{7CA9FF7E-1B5E-474D-908B-E858E88BEA93}" srcOrd="1" destOrd="0" presId="urn:microsoft.com/office/officeart/2005/8/layout/hierarchy2"/>
    <dgm:cxn modelId="{217D82A5-A577-4676-BBED-525A28F6831E}" type="presParOf" srcId="{761B4251-B0A6-4AF1-A9D3-C75DC3321C05}" destId="{4A9F63E5-B50C-42B1-B8AA-B7F8055EA37F}" srcOrd="4" destOrd="0" presId="urn:microsoft.com/office/officeart/2005/8/layout/hierarchy2"/>
    <dgm:cxn modelId="{9BA2A0D3-7819-4C9A-A0DC-9C82E52F1DE2}" type="presParOf" srcId="{4A9F63E5-B50C-42B1-B8AA-B7F8055EA37F}" destId="{50A19F97-3C99-44AB-80B0-7F3A5F0901BB}" srcOrd="0" destOrd="0" presId="urn:microsoft.com/office/officeart/2005/8/layout/hierarchy2"/>
    <dgm:cxn modelId="{310EAA9B-D77C-41FA-8BA2-51228517B69D}" type="presParOf" srcId="{761B4251-B0A6-4AF1-A9D3-C75DC3321C05}" destId="{0CE18AC9-0688-4C2A-872E-6785D361867B}" srcOrd="5" destOrd="0" presId="urn:microsoft.com/office/officeart/2005/8/layout/hierarchy2"/>
    <dgm:cxn modelId="{064C385B-20FA-42DC-8546-51DCCA920FAB}" type="presParOf" srcId="{0CE18AC9-0688-4C2A-872E-6785D361867B}" destId="{BEB48FE5-A300-4862-9406-3D8FE9CE9666}" srcOrd="0" destOrd="0" presId="urn:microsoft.com/office/officeart/2005/8/layout/hierarchy2"/>
    <dgm:cxn modelId="{F638C30B-6687-47DC-B1B5-62D9648A1F53}" type="presParOf" srcId="{0CE18AC9-0688-4C2A-872E-6785D361867B}" destId="{29A8DD69-4FFE-4CFE-B327-BA0AC302B6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0E2F2-7EA8-48C7-9E61-3DEAAFF0E323}">
      <dsp:nvSpPr>
        <dsp:cNvPr id="0" name=""/>
        <dsp:cNvSpPr/>
      </dsp:nvSpPr>
      <dsp:spPr>
        <a:xfrm>
          <a:off x="265474" y="2499644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Book store</a:t>
          </a:r>
        </a:p>
      </dsp:txBody>
      <dsp:txXfrm>
        <a:off x="297285" y="2531455"/>
        <a:ext cx="2108574" cy="1022476"/>
      </dsp:txXfrm>
    </dsp:sp>
    <dsp:sp modelId="{5C1FEF93-5CE2-4845-9ED3-1563CB985E49}">
      <dsp:nvSpPr>
        <dsp:cNvPr id="0" name=""/>
        <dsp:cNvSpPr/>
      </dsp:nvSpPr>
      <dsp:spPr>
        <a:xfrm rot="17350740">
          <a:off x="1549699" y="1779112"/>
          <a:ext cx="264482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2644822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805989" y="1727559"/>
        <a:ext cx="132241" cy="132241"/>
      </dsp:txXfrm>
    </dsp:sp>
    <dsp:sp modelId="{E3DDF8CE-1907-43D7-A4DD-98A8C8D10AC2}">
      <dsp:nvSpPr>
        <dsp:cNvPr id="0" name=""/>
        <dsp:cNvSpPr/>
      </dsp:nvSpPr>
      <dsp:spPr>
        <a:xfrm>
          <a:off x="3306549" y="1617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payments</a:t>
          </a:r>
        </a:p>
      </dsp:txBody>
      <dsp:txXfrm>
        <a:off x="3338360" y="33428"/>
        <a:ext cx="2108574" cy="1022476"/>
      </dsp:txXfrm>
    </dsp:sp>
    <dsp:sp modelId="{5F09A79E-9520-433E-BB57-E523B94B98E3}">
      <dsp:nvSpPr>
        <dsp:cNvPr id="0" name=""/>
        <dsp:cNvSpPr/>
      </dsp:nvSpPr>
      <dsp:spPr>
        <a:xfrm rot="18289469">
          <a:off x="2111356" y="2403618"/>
          <a:ext cx="1521507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521507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834072" y="2380148"/>
        <a:ext cx="76075" cy="76075"/>
      </dsp:txXfrm>
    </dsp:sp>
    <dsp:sp modelId="{450BD9B9-5F34-48A0-A976-E1E78068EFB8}">
      <dsp:nvSpPr>
        <dsp:cNvPr id="0" name=""/>
        <dsp:cNvSpPr/>
      </dsp:nvSpPr>
      <dsp:spPr>
        <a:xfrm>
          <a:off x="3306549" y="1250630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accounts</a:t>
          </a:r>
        </a:p>
      </dsp:txBody>
      <dsp:txXfrm>
        <a:off x="3338360" y="1282441"/>
        <a:ext cx="2108574" cy="1022476"/>
      </dsp:txXfrm>
    </dsp:sp>
    <dsp:sp modelId="{A2567869-FAE6-4FB5-9B5D-86CB22F50032}">
      <dsp:nvSpPr>
        <dsp:cNvPr id="0" name=""/>
        <dsp:cNvSpPr/>
      </dsp:nvSpPr>
      <dsp:spPr>
        <a:xfrm>
          <a:off x="2437670" y="3028125"/>
          <a:ext cx="86887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868878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850388" y="3020971"/>
        <a:ext cx="43443" cy="43443"/>
      </dsp:txXfrm>
    </dsp:sp>
    <dsp:sp modelId="{D7CABC62-17BA-4699-851E-28C8193EEBD4}">
      <dsp:nvSpPr>
        <dsp:cNvPr id="0" name=""/>
        <dsp:cNvSpPr/>
      </dsp:nvSpPr>
      <dsp:spPr>
        <a:xfrm>
          <a:off x="3306549" y="2499644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pages</a:t>
          </a:r>
        </a:p>
      </dsp:txBody>
      <dsp:txXfrm>
        <a:off x="3338360" y="2531455"/>
        <a:ext cx="2108574" cy="1022476"/>
      </dsp:txXfrm>
    </dsp:sp>
    <dsp:sp modelId="{BC4082AA-CDEC-4786-8B77-448910DF0CAB}">
      <dsp:nvSpPr>
        <dsp:cNvPr id="0" name=""/>
        <dsp:cNvSpPr/>
      </dsp:nvSpPr>
      <dsp:spPr>
        <a:xfrm rot="18446420">
          <a:off x="5213266" y="2490490"/>
          <a:ext cx="135426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54266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56542" y="2471201"/>
        <a:ext cx="67713" cy="67713"/>
      </dsp:txXfrm>
    </dsp:sp>
    <dsp:sp modelId="{AF37339E-34E0-4FA5-B23C-3BA22F3710F6}">
      <dsp:nvSpPr>
        <dsp:cNvPr id="0" name=""/>
        <dsp:cNvSpPr/>
      </dsp:nvSpPr>
      <dsp:spPr>
        <a:xfrm>
          <a:off x="6302052" y="1424374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urls</a:t>
          </a:r>
          <a:endParaRPr lang="en-US" sz="2800" kern="1200" dirty="0"/>
        </a:p>
      </dsp:txBody>
      <dsp:txXfrm>
        <a:off x="6333863" y="1456185"/>
        <a:ext cx="2108574" cy="1022476"/>
      </dsp:txXfrm>
    </dsp:sp>
    <dsp:sp modelId="{4F58DD8D-D975-421C-A1A4-865C43C508BE}">
      <dsp:nvSpPr>
        <dsp:cNvPr id="0" name=""/>
        <dsp:cNvSpPr/>
      </dsp:nvSpPr>
      <dsp:spPr>
        <a:xfrm rot="678462">
          <a:off x="5470783" y="3108556"/>
          <a:ext cx="82039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820398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60473" y="3102614"/>
        <a:ext cx="41019" cy="41019"/>
      </dsp:txXfrm>
    </dsp:sp>
    <dsp:sp modelId="{B23CD5C0-7A4D-4700-B6CC-5021A679A6D0}">
      <dsp:nvSpPr>
        <dsp:cNvPr id="0" name=""/>
        <dsp:cNvSpPr/>
      </dsp:nvSpPr>
      <dsp:spPr>
        <a:xfrm>
          <a:off x="6283219" y="2660506"/>
          <a:ext cx="2172196" cy="10860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views</a:t>
          </a:r>
        </a:p>
      </dsp:txBody>
      <dsp:txXfrm>
        <a:off x="6315030" y="2692317"/>
        <a:ext cx="2108574" cy="1022476"/>
      </dsp:txXfrm>
    </dsp:sp>
    <dsp:sp modelId="{76297D3B-79E6-4711-95E6-53BE01049666}">
      <dsp:nvSpPr>
        <dsp:cNvPr id="0" name=""/>
        <dsp:cNvSpPr/>
      </dsp:nvSpPr>
      <dsp:spPr>
        <a:xfrm rot="17438172">
          <a:off x="7609833" y="1966985"/>
          <a:ext cx="26115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2611569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850328" y="1916264"/>
        <a:ext cx="130578" cy="130578"/>
      </dsp:txXfrm>
    </dsp:sp>
    <dsp:sp modelId="{7208C929-EA23-41B0-A3BA-39F735A69E02}">
      <dsp:nvSpPr>
        <dsp:cNvPr id="0" name=""/>
        <dsp:cNvSpPr/>
      </dsp:nvSpPr>
      <dsp:spPr>
        <a:xfrm>
          <a:off x="9375819" y="216502"/>
          <a:ext cx="2172196" cy="10860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home</a:t>
          </a:r>
        </a:p>
      </dsp:txBody>
      <dsp:txXfrm>
        <a:off x="9407630" y="248313"/>
        <a:ext cx="2108574" cy="1022476"/>
      </dsp:txXfrm>
    </dsp:sp>
    <dsp:sp modelId="{FC388A55-AF61-43EC-BE29-326F266D3514}">
      <dsp:nvSpPr>
        <dsp:cNvPr id="0" name=""/>
        <dsp:cNvSpPr/>
      </dsp:nvSpPr>
      <dsp:spPr>
        <a:xfrm rot="18475983">
          <a:off x="8167006" y="2598535"/>
          <a:ext cx="149722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497222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878187" y="2575672"/>
        <a:ext cx="74861" cy="74861"/>
      </dsp:txXfrm>
    </dsp:sp>
    <dsp:sp modelId="{94CD586B-9617-4BE7-921A-4FD1AB5D15D4}">
      <dsp:nvSpPr>
        <dsp:cNvPr id="0" name=""/>
        <dsp:cNvSpPr/>
      </dsp:nvSpPr>
      <dsp:spPr>
        <a:xfrm>
          <a:off x="9375819" y="1479602"/>
          <a:ext cx="2172196" cy="10860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about</a:t>
          </a:r>
        </a:p>
      </dsp:txBody>
      <dsp:txXfrm>
        <a:off x="9407630" y="1511413"/>
        <a:ext cx="2108574" cy="1022476"/>
      </dsp:txXfrm>
    </dsp:sp>
    <dsp:sp modelId="{F2787570-DE7C-4EDA-9597-3AC68D7CB039}">
      <dsp:nvSpPr>
        <dsp:cNvPr id="0" name=""/>
        <dsp:cNvSpPr/>
      </dsp:nvSpPr>
      <dsp:spPr>
        <a:xfrm rot="363890">
          <a:off x="8452865" y="3237134"/>
          <a:ext cx="91140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11406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885783" y="3228916"/>
        <a:ext cx="45570" cy="45570"/>
      </dsp:txXfrm>
    </dsp:sp>
    <dsp:sp modelId="{0888CEA6-F438-4D5B-9177-CBC9CF542DE4}">
      <dsp:nvSpPr>
        <dsp:cNvPr id="0" name=""/>
        <dsp:cNvSpPr/>
      </dsp:nvSpPr>
      <dsp:spPr>
        <a:xfrm>
          <a:off x="9361722" y="2756799"/>
          <a:ext cx="2172196" cy="10860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contact</a:t>
          </a:r>
        </a:p>
      </dsp:txBody>
      <dsp:txXfrm>
        <a:off x="9393533" y="2788610"/>
        <a:ext cx="2108574" cy="1022476"/>
      </dsp:txXfrm>
    </dsp:sp>
    <dsp:sp modelId="{AD0731A8-1B65-4E95-87F7-DD3D41DAA959}">
      <dsp:nvSpPr>
        <dsp:cNvPr id="0" name=""/>
        <dsp:cNvSpPr/>
      </dsp:nvSpPr>
      <dsp:spPr>
        <a:xfrm rot="3932827">
          <a:off x="1840836" y="3955170"/>
          <a:ext cx="203678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2036784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808309" y="3918818"/>
        <a:ext cx="101839" cy="101839"/>
      </dsp:txXfrm>
    </dsp:sp>
    <dsp:sp modelId="{D8439053-EEC0-4B72-BD7C-62F84CDC66C9}">
      <dsp:nvSpPr>
        <dsp:cNvPr id="0" name=""/>
        <dsp:cNvSpPr/>
      </dsp:nvSpPr>
      <dsp:spPr>
        <a:xfrm>
          <a:off x="3280787" y="4353733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Book store</a:t>
          </a:r>
        </a:p>
      </dsp:txBody>
      <dsp:txXfrm>
        <a:off x="3312598" y="4385544"/>
        <a:ext cx="2108574" cy="1022476"/>
      </dsp:txXfrm>
    </dsp:sp>
    <dsp:sp modelId="{13803BCE-6A9C-4F03-A29E-486B8E0CB1F2}">
      <dsp:nvSpPr>
        <dsp:cNvPr id="0" name=""/>
        <dsp:cNvSpPr/>
      </dsp:nvSpPr>
      <dsp:spPr>
        <a:xfrm rot="20286513">
          <a:off x="5419992" y="4711626"/>
          <a:ext cx="915050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15050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54642" y="4703318"/>
        <a:ext cx="45752" cy="45752"/>
      </dsp:txXfrm>
    </dsp:sp>
    <dsp:sp modelId="{8485DA62-645A-4F5E-8A04-784D40998410}">
      <dsp:nvSpPr>
        <dsp:cNvPr id="0" name=""/>
        <dsp:cNvSpPr/>
      </dsp:nvSpPr>
      <dsp:spPr>
        <a:xfrm>
          <a:off x="6302052" y="4012557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settings</a:t>
          </a:r>
        </a:p>
      </dsp:txBody>
      <dsp:txXfrm>
        <a:off x="6333863" y="4044368"/>
        <a:ext cx="2108574" cy="1022476"/>
      </dsp:txXfrm>
    </dsp:sp>
    <dsp:sp modelId="{A25F4D8F-27CB-454D-BB3C-A73DEF165D3A}">
      <dsp:nvSpPr>
        <dsp:cNvPr id="0" name=""/>
        <dsp:cNvSpPr/>
      </dsp:nvSpPr>
      <dsp:spPr>
        <a:xfrm rot="2937363">
          <a:off x="5225811" y="5381206"/>
          <a:ext cx="1323223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23223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54342" y="5362693"/>
        <a:ext cx="66161" cy="66161"/>
      </dsp:txXfrm>
    </dsp:sp>
    <dsp:sp modelId="{73B6FB5A-F0F6-4A67-A41E-D1B1198847ED}">
      <dsp:nvSpPr>
        <dsp:cNvPr id="0" name=""/>
        <dsp:cNvSpPr/>
      </dsp:nvSpPr>
      <dsp:spPr>
        <a:xfrm>
          <a:off x="6321862" y="5351716"/>
          <a:ext cx="2172196" cy="10860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urls</a:t>
          </a:r>
          <a:endParaRPr lang="en-US" sz="2800" kern="1200" dirty="0"/>
        </a:p>
      </dsp:txBody>
      <dsp:txXfrm>
        <a:off x="6353673" y="5383527"/>
        <a:ext cx="2108574" cy="1022476"/>
      </dsp:txXfrm>
    </dsp:sp>
    <dsp:sp modelId="{1E676949-D3A4-416C-B03F-91F1021B906A}">
      <dsp:nvSpPr>
        <dsp:cNvPr id="0" name=""/>
        <dsp:cNvSpPr/>
      </dsp:nvSpPr>
      <dsp:spPr>
        <a:xfrm rot="21530310">
          <a:off x="8494002" y="5874523"/>
          <a:ext cx="55991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59911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759960" y="5875093"/>
        <a:ext cx="27995" cy="27995"/>
      </dsp:txXfrm>
    </dsp:sp>
    <dsp:sp modelId="{96A4D632-6BA2-4AD7-8130-C628A40EA4E8}">
      <dsp:nvSpPr>
        <dsp:cNvPr id="0" name=""/>
        <dsp:cNvSpPr/>
      </dsp:nvSpPr>
      <dsp:spPr>
        <a:xfrm>
          <a:off x="9053856" y="5340366"/>
          <a:ext cx="2645149" cy="10860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Include other apps </a:t>
          </a:r>
          <a:r>
            <a:rPr lang="en-US" sz="2800" kern="1200" dirty="0" err="1"/>
            <a:t>urls</a:t>
          </a:r>
          <a:endParaRPr lang="en-US" sz="2800" kern="1200" dirty="0"/>
        </a:p>
      </dsp:txBody>
      <dsp:txXfrm>
        <a:off x="9085667" y="5372177"/>
        <a:ext cx="2581527" cy="1022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0E2F2-7EA8-48C7-9E61-3DEAAFF0E323}">
      <dsp:nvSpPr>
        <dsp:cNvPr id="0" name=""/>
        <dsp:cNvSpPr/>
      </dsp:nvSpPr>
      <dsp:spPr>
        <a:xfrm>
          <a:off x="928404" y="2153472"/>
          <a:ext cx="1298030" cy="39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accounts</a:t>
          </a:r>
        </a:p>
      </dsp:txBody>
      <dsp:txXfrm>
        <a:off x="939920" y="2164988"/>
        <a:ext cx="1274998" cy="370150"/>
      </dsp:txXfrm>
    </dsp:sp>
    <dsp:sp modelId="{5C1FEF93-5CE2-4845-9ED3-1563CB985E49}">
      <dsp:nvSpPr>
        <dsp:cNvPr id="0" name=""/>
        <dsp:cNvSpPr/>
      </dsp:nvSpPr>
      <dsp:spPr>
        <a:xfrm rot="20120547">
          <a:off x="2090438" y="1722554"/>
          <a:ext cx="2982958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2982958" y="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07343" y="1653254"/>
        <a:ext cx="149147" cy="149147"/>
      </dsp:txXfrm>
    </dsp:sp>
    <dsp:sp modelId="{E3DDF8CE-1907-43D7-A4DD-98A8C8D10AC2}">
      <dsp:nvSpPr>
        <dsp:cNvPr id="0" name=""/>
        <dsp:cNvSpPr/>
      </dsp:nvSpPr>
      <dsp:spPr>
        <a:xfrm>
          <a:off x="4937400" y="909000"/>
          <a:ext cx="786365" cy="39318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models</a:t>
          </a:r>
        </a:p>
      </dsp:txBody>
      <dsp:txXfrm>
        <a:off x="4948916" y="920516"/>
        <a:ext cx="763333" cy="370150"/>
      </dsp:txXfrm>
    </dsp:sp>
    <dsp:sp modelId="{308ADD58-AE51-4D3C-B618-D1A17C6F911A}">
      <dsp:nvSpPr>
        <dsp:cNvPr id="0" name=""/>
        <dsp:cNvSpPr/>
      </dsp:nvSpPr>
      <dsp:spPr>
        <a:xfrm rot="19331885">
          <a:off x="5682392" y="979481"/>
          <a:ext cx="394290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394290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869680" y="974897"/>
        <a:ext cx="19714" cy="19714"/>
      </dsp:txXfrm>
    </dsp:sp>
    <dsp:sp modelId="{BB02489B-1461-4D01-B9E0-2D8403B689C5}">
      <dsp:nvSpPr>
        <dsp:cNvPr id="0" name=""/>
        <dsp:cNvSpPr/>
      </dsp:nvSpPr>
      <dsp:spPr>
        <a:xfrm>
          <a:off x="6035308" y="667326"/>
          <a:ext cx="1168657" cy="39318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Address</a:t>
          </a:r>
        </a:p>
      </dsp:txBody>
      <dsp:txXfrm>
        <a:off x="6046824" y="678842"/>
        <a:ext cx="1145625" cy="370150"/>
      </dsp:txXfrm>
    </dsp:sp>
    <dsp:sp modelId="{D95B5A85-21D6-47C1-B889-F2813D3CF805}">
      <dsp:nvSpPr>
        <dsp:cNvPr id="0" name=""/>
        <dsp:cNvSpPr/>
      </dsp:nvSpPr>
      <dsp:spPr>
        <a:xfrm rot="2042642">
          <a:off x="5691545" y="1205561"/>
          <a:ext cx="375983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375983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0137" y="1201435"/>
        <a:ext cx="18799" cy="18799"/>
      </dsp:txXfrm>
    </dsp:sp>
    <dsp:sp modelId="{F81AAA50-98D8-4A64-9AC7-A04674FCCBDA}">
      <dsp:nvSpPr>
        <dsp:cNvPr id="0" name=""/>
        <dsp:cNvSpPr/>
      </dsp:nvSpPr>
      <dsp:spPr>
        <a:xfrm>
          <a:off x="6035308" y="1119486"/>
          <a:ext cx="1168657" cy="39318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profile</a:t>
          </a:r>
        </a:p>
      </dsp:txBody>
      <dsp:txXfrm>
        <a:off x="6046824" y="1131002"/>
        <a:ext cx="1145625" cy="370150"/>
      </dsp:txXfrm>
    </dsp:sp>
    <dsp:sp modelId="{5F09A79E-9520-433E-BB57-E523B94B98E3}">
      <dsp:nvSpPr>
        <dsp:cNvPr id="0" name=""/>
        <dsp:cNvSpPr/>
      </dsp:nvSpPr>
      <dsp:spPr>
        <a:xfrm rot="21094205">
          <a:off x="2211630" y="2143906"/>
          <a:ext cx="2740574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2740574" y="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13403" y="2080666"/>
        <a:ext cx="137028" cy="137028"/>
      </dsp:txXfrm>
    </dsp:sp>
    <dsp:sp modelId="{450BD9B9-5F34-48A0-A976-E1E78068EFB8}">
      <dsp:nvSpPr>
        <dsp:cNvPr id="0" name=""/>
        <dsp:cNvSpPr/>
      </dsp:nvSpPr>
      <dsp:spPr>
        <a:xfrm>
          <a:off x="4937400" y="1751705"/>
          <a:ext cx="786365" cy="39318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views</a:t>
          </a:r>
        </a:p>
      </dsp:txBody>
      <dsp:txXfrm>
        <a:off x="4948916" y="1763221"/>
        <a:ext cx="763333" cy="370150"/>
      </dsp:txXfrm>
    </dsp:sp>
    <dsp:sp modelId="{95589E91-E031-4717-9C8E-F28171AC50F7}">
      <dsp:nvSpPr>
        <dsp:cNvPr id="0" name=""/>
        <dsp:cNvSpPr/>
      </dsp:nvSpPr>
      <dsp:spPr>
        <a:xfrm rot="21584728">
          <a:off x="5723764" y="1942331"/>
          <a:ext cx="311545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311545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871748" y="1939816"/>
        <a:ext cx="15577" cy="15577"/>
      </dsp:txXfrm>
    </dsp:sp>
    <dsp:sp modelId="{AA627B0A-106A-4D67-A7B5-330AD2A94878}">
      <dsp:nvSpPr>
        <dsp:cNvPr id="0" name=""/>
        <dsp:cNvSpPr/>
      </dsp:nvSpPr>
      <dsp:spPr>
        <a:xfrm>
          <a:off x="6035308" y="1750321"/>
          <a:ext cx="1192689" cy="39318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profile</a:t>
          </a:r>
        </a:p>
      </dsp:txBody>
      <dsp:txXfrm>
        <a:off x="6046824" y="1761837"/>
        <a:ext cx="1169657" cy="370150"/>
      </dsp:txXfrm>
    </dsp:sp>
    <dsp:sp modelId="{A2567869-FAE6-4FB5-9B5D-86CB22F50032}">
      <dsp:nvSpPr>
        <dsp:cNvPr id="0" name=""/>
        <dsp:cNvSpPr/>
      </dsp:nvSpPr>
      <dsp:spPr>
        <a:xfrm rot="568048">
          <a:off x="2207859" y="2569114"/>
          <a:ext cx="2727553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2727553" y="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03447" y="2506199"/>
        <a:ext cx="136377" cy="136377"/>
      </dsp:txXfrm>
    </dsp:sp>
    <dsp:sp modelId="{D7CABC62-17BA-4699-851E-28C8193EEBD4}">
      <dsp:nvSpPr>
        <dsp:cNvPr id="0" name=""/>
        <dsp:cNvSpPr/>
      </dsp:nvSpPr>
      <dsp:spPr>
        <a:xfrm>
          <a:off x="4916836" y="2602120"/>
          <a:ext cx="786365" cy="39318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urls</a:t>
          </a:r>
          <a:endParaRPr lang="en-US" sz="1800" kern="1200" dirty="0"/>
        </a:p>
      </dsp:txBody>
      <dsp:txXfrm>
        <a:off x="4928352" y="2613636"/>
        <a:ext cx="763333" cy="370150"/>
      </dsp:txXfrm>
    </dsp:sp>
    <dsp:sp modelId="{4F58DD8D-D975-421C-A1A4-865C43C508BE}">
      <dsp:nvSpPr>
        <dsp:cNvPr id="0" name=""/>
        <dsp:cNvSpPr/>
      </dsp:nvSpPr>
      <dsp:spPr>
        <a:xfrm rot="21376020">
          <a:off x="5701824" y="2751140"/>
          <a:ext cx="1299356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299356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319018" y="2723929"/>
        <a:ext cx="64967" cy="64967"/>
      </dsp:txXfrm>
    </dsp:sp>
    <dsp:sp modelId="{B23CD5C0-7A4D-4700-B6CC-5021A679A6D0}">
      <dsp:nvSpPr>
        <dsp:cNvPr id="0" name=""/>
        <dsp:cNvSpPr/>
      </dsp:nvSpPr>
      <dsp:spPr>
        <a:xfrm>
          <a:off x="6999802" y="2517523"/>
          <a:ext cx="786365" cy="39318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allauth</a:t>
          </a:r>
          <a:endParaRPr lang="en-US" sz="1800" kern="1200" dirty="0"/>
        </a:p>
      </dsp:txBody>
      <dsp:txXfrm>
        <a:off x="7011318" y="2529039"/>
        <a:ext cx="763333" cy="370150"/>
      </dsp:txXfrm>
    </dsp:sp>
    <dsp:sp modelId="{36543616-E7BE-48A7-9B3D-6CF86BCAD998}">
      <dsp:nvSpPr>
        <dsp:cNvPr id="0" name=""/>
        <dsp:cNvSpPr/>
      </dsp:nvSpPr>
      <dsp:spPr>
        <a:xfrm rot="19214134">
          <a:off x="7558118" y="2078248"/>
          <a:ext cx="1971734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971734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94691" y="2034229"/>
        <a:ext cx="98586" cy="98586"/>
      </dsp:txXfrm>
    </dsp:sp>
    <dsp:sp modelId="{E7AB745C-C875-4A0B-BF32-F699101C8869}">
      <dsp:nvSpPr>
        <dsp:cNvPr id="0" name=""/>
        <dsp:cNvSpPr/>
      </dsp:nvSpPr>
      <dsp:spPr>
        <a:xfrm>
          <a:off x="9301802" y="1256338"/>
          <a:ext cx="1005195" cy="3931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login</a:t>
          </a:r>
        </a:p>
      </dsp:txBody>
      <dsp:txXfrm>
        <a:off x="9313318" y="1267854"/>
        <a:ext cx="982163" cy="370150"/>
      </dsp:txXfrm>
    </dsp:sp>
    <dsp:sp modelId="{36AF6368-D836-42C3-AC66-8A5A212938ED}">
      <dsp:nvSpPr>
        <dsp:cNvPr id="0" name=""/>
        <dsp:cNvSpPr/>
      </dsp:nvSpPr>
      <dsp:spPr>
        <a:xfrm rot="20798104">
          <a:off x="7766316" y="2539403"/>
          <a:ext cx="1466030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466030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62680" y="2508026"/>
        <a:ext cx="73301" cy="73301"/>
      </dsp:txXfrm>
    </dsp:sp>
    <dsp:sp modelId="{644BA284-86E0-4CBE-B795-EBA2874A3F0B}">
      <dsp:nvSpPr>
        <dsp:cNvPr id="0" name=""/>
        <dsp:cNvSpPr/>
      </dsp:nvSpPr>
      <dsp:spPr>
        <a:xfrm>
          <a:off x="9212494" y="2178647"/>
          <a:ext cx="1665939" cy="3931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Reset password</a:t>
          </a:r>
        </a:p>
      </dsp:txBody>
      <dsp:txXfrm>
        <a:off x="9224010" y="2190163"/>
        <a:ext cx="1642907" cy="370150"/>
      </dsp:txXfrm>
    </dsp:sp>
    <dsp:sp modelId="{12ED85C8-8B7D-472F-B8DE-9C433A0C0C80}">
      <dsp:nvSpPr>
        <dsp:cNvPr id="0" name=""/>
        <dsp:cNvSpPr/>
      </dsp:nvSpPr>
      <dsp:spPr>
        <a:xfrm rot="305935">
          <a:off x="7783263" y="2774084"/>
          <a:ext cx="1468183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468183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80650" y="2742653"/>
        <a:ext cx="73409" cy="73409"/>
      </dsp:txXfrm>
    </dsp:sp>
    <dsp:sp modelId="{31C40C22-EFE9-456A-9B2C-DA8F208BF033}">
      <dsp:nvSpPr>
        <dsp:cNvPr id="0" name=""/>
        <dsp:cNvSpPr/>
      </dsp:nvSpPr>
      <dsp:spPr>
        <a:xfrm>
          <a:off x="9248541" y="2648009"/>
          <a:ext cx="1626794" cy="3931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change password</a:t>
          </a:r>
        </a:p>
      </dsp:txBody>
      <dsp:txXfrm>
        <a:off x="9260057" y="2659525"/>
        <a:ext cx="1603762" cy="370150"/>
      </dsp:txXfrm>
    </dsp:sp>
    <dsp:sp modelId="{4A413DA7-896C-4D41-84FF-9F5FEE4F400E}">
      <dsp:nvSpPr>
        <dsp:cNvPr id="0" name=""/>
        <dsp:cNvSpPr/>
      </dsp:nvSpPr>
      <dsp:spPr>
        <a:xfrm rot="1343363">
          <a:off x="7730540" y="2989918"/>
          <a:ext cx="1475859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475859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31573" y="2958295"/>
        <a:ext cx="73792" cy="73792"/>
      </dsp:txXfrm>
    </dsp:sp>
    <dsp:sp modelId="{2F7D2CF0-48EB-4433-8B86-B1CFD9F2DD2C}">
      <dsp:nvSpPr>
        <dsp:cNvPr id="0" name=""/>
        <dsp:cNvSpPr/>
      </dsp:nvSpPr>
      <dsp:spPr>
        <a:xfrm>
          <a:off x="9150772" y="3079677"/>
          <a:ext cx="1793221" cy="3931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Confirmation email</a:t>
          </a:r>
        </a:p>
      </dsp:txBody>
      <dsp:txXfrm>
        <a:off x="9162288" y="3091193"/>
        <a:ext cx="1770189" cy="370150"/>
      </dsp:txXfrm>
    </dsp:sp>
    <dsp:sp modelId="{607CE0F8-7219-4CE8-91C6-2A1F3D701EB8}">
      <dsp:nvSpPr>
        <dsp:cNvPr id="0" name=""/>
        <dsp:cNvSpPr/>
      </dsp:nvSpPr>
      <dsp:spPr>
        <a:xfrm rot="20119603">
          <a:off x="7700959" y="2319236"/>
          <a:ext cx="1866624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866624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587606" y="2277844"/>
        <a:ext cx="93331" cy="93331"/>
      </dsp:txXfrm>
    </dsp:sp>
    <dsp:sp modelId="{8B77241C-DD8B-4DF0-9243-47B1D5774718}">
      <dsp:nvSpPr>
        <dsp:cNvPr id="0" name=""/>
        <dsp:cNvSpPr/>
      </dsp:nvSpPr>
      <dsp:spPr>
        <a:xfrm>
          <a:off x="9482375" y="1738313"/>
          <a:ext cx="786365" cy="3931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signup</a:t>
          </a:r>
        </a:p>
      </dsp:txBody>
      <dsp:txXfrm>
        <a:off x="9493891" y="1749829"/>
        <a:ext cx="763333" cy="370150"/>
      </dsp:txXfrm>
    </dsp:sp>
    <dsp:sp modelId="{AD0731A8-1B65-4E95-87F7-DD3D41DAA959}">
      <dsp:nvSpPr>
        <dsp:cNvPr id="0" name=""/>
        <dsp:cNvSpPr/>
      </dsp:nvSpPr>
      <dsp:spPr>
        <a:xfrm rot="1367528">
          <a:off x="2095849" y="2992651"/>
          <a:ext cx="3344755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3344755" y="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684608" y="2914306"/>
        <a:ext cx="167237" cy="167237"/>
      </dsp:txXfrm>
    </dsp:sp>
    <dsp:sp modelId="{D8439053-EEC0-4B72-BD7C-62F84CDC66C9}">
      <dsp:nvSpPr>
        <dsp:cNvPr id="0" name=""/>
        <dsp:cNvSpPr/>
      </dsp:nvSpPr>
      <dsp:spPr>
        <a:xfrm>
          <a:off x="5310019" y="3449194"/>
          <a:ext cx="786365" cy="39318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forms</a:t>
          </a:r>
        </a:p>
      </dsp:txBody>
      <dsp:txXfrm>
        <a:off x="5321535" y="3460710"/>
        <a:ext cx="763333" cy="370150"/>
      </dsp:txXfrm>
    </dsp:sp>
    <dsp:sp modelId="{13803BCE-6A9C-4F03-A29E-486B8E0CB1F2}">
      <dsp:nvSpPr>
        <dsp:cNvPr id="0" name=""/>
        <dsp:cNvSpPr/>
      </dsp:nvSpPr>
      <dsp:spPr>
        <a:xfrm rot="1772073">
          <a:off x="6020524" y="3928300"/>
          <a:ext cx="1167620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167620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75144" y="3904383"/>
        <a:ext cx="58381" cy="58381"/>
      </dsp:txXfrm>
    </dsp:sp>
    <dsp:sp modelId="{8485DA62-645A-4F5E-8A04-784D40998410}">
      <dsp:nvSpPr>
        <dsp:cNvPr id="0" name=""/>
        <dsp:cNvSpPr/>
      </dsp:nvSpPr>
      <dsp:spPr>
        <a:xfrm>
          <a:off x="7112284" y="4024771"/>
          <a:ext cx="958926" cy="39318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</a:t>
          </a:r>
        </a:p>
      </dsp:txBody>
      <dsp:txXfrm>
        <a:off x="7123800" y="4036287"/>
        <a:ext cx="935894" cy="370150"/>
      </dsp:txXfrm>
    </dsp:sp>
    <dsp:sp modelId="{D6CD1806-09C5-4358-BDD9-A53275E2EDCC}">
      <dsp:nvSpPr>
        <dsp:cNvPr id="0" name=""/>
        <dsp:cNvSpPr/>
      </dsp:nvSpPr>
      <dsp:spPr>
        <a:xfrm rot="4188276">
          <a:off x="5201346" y="4923411"/>
          <a:ext cx="2733874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2733874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499937" y="4860338"/>
        <a:ext cx="136693" cy="136693"/>
      </dsp:txXfrm>
    </dsp:sp>
    <dsp:sp modelId="{6FA687B5-36E7-4A00-8DE5-A2D4F37EA138}">
      <dsp:nvSpPr>
        <dsp:cNvPr id="0" name=""/>
        <dsp:cNvSpPr/>
      </dsp:nvSpPr>
      <dsp:spPr>
        <a:xfrm>
          <a:off x="7040182" y="6014992"/>
          <a:ext cx="1829794" cy="39318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Reset password</a:t>
          </a:r>
        </a:p>
      </dsp:txBody>
      <dsp:txXfrm>
        <a:off x="7051698" y="6026508"/>
        <a:ext cx="1806762" cy="370150"/>
      </dsp:txXfrm>
    </dsp:sp>
    <dsp:sp modelId="{37B6D878-4E73-4037-9804-63E88FA35990}">
      <dsp:nvSpPr>
        <dsp:cNvPr id="0" name=""/>
        <dsp:cNvSpPr/>
      </dsp:nvSpPr>
      <dsp:spPr>
        <a:xfrm rot="3548853">
          <a:off x="5642390" y="4440541"/>
          <a:ext cx="1863803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863803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27696" y="4399219"/>
        <a:ext cx="93190" cy="93190"/>
      </dsp:txXfrm>
    </dsp:sp>
    <dsp:sp modelId="{6FEA8E1F-3F0F-416E-B514-7EF49B3F6CAA}">
      <dsp:nvSpPr>
        <dsp:cNvPr id="0" name=""/>
        <dsp:cNvSpPr/>
      </dsp:nvSpPr>
      <dsp:spPr>
        <a:xfrm>
          <a:off x="7052197" y="5049252"/>
          <a:ext cx="1828992" cy="39318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change password</a:t>
          </a:r>
        </a:p>
      </dsp:txBody>
      <dsp:txXfrm>
        <a:off x="7063713" y="5060768"/>
        <a:ext cx="1805960" cy="370150"/>
      </dsp:txXfrm>
    </dsp:sp>
    <dsp:sp modelId="{0D497D72-2A9B-4965-B827-A892AF4171BB}">
      <dsp:nvSpPr>
        <dsp:cNvPr id="0" name=""/>
        <dsp:cNvSpPr/>
      </dsp:nvSpPr>
      <dsp:spPr>
        <a:xfrm rot="3981012">
          <a:off x="5409844" y="4690652"/>
          <a:ext cx="2292847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2292847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498947" y="4638605"/>
        <a:ext cx="114642" cy="114642"/>
      </dsp:txXfrm>
    </dsp:sp>
    <dsp:sp modelId="{50A09DF0-50FE-47C5-AF11-A0116F173DE7}">
      <dsp:nvSpPr>
        <dsp:cNvPr id="0" name=""/>
        <dsp:cNvSpPr/>
      </dsp:nvSpPr>
      <dsp:spPr>
        <a:xfrm>
          <a:off x="7016150" y="5549475"/>
          <a:ext cx="1901086" cy="39318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Confirmation email</a:t>
          </a:r>
        </a:p>
      </dsp:txBody>
      <dsp:txXfrm>
        <a:off x="7027666" y="5560991"/>
        <a:ext cx="1878054" cy="370150"/>
      </dsp:txXfrm>
    </dsp:sp>
    <dsp:sp modelId="{A25F4D8F-27CB-454D-BB3C-A73DEF165D3A}">
      <dsp:nvSpPr>
        <dsp:cNvPr id="0" name=""/>
        <dsp:cNvSpPr/>
      </dsp:nvSpPr>
      <dsp:spPr>
        <a:xfrm rot="2835543">
          <a:off x="5854207" y="4194058"/>
          <a:ext cx="1507418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507418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70231" y="4161647"/>
        <a:ext cx="75370" cy="75370"/>
      </dsp:txXfrm>
    </dsp:sp>
    <dsp:sp modelId="{73B6FB5A-F0F6-4A67-A41E-D1B1198847ED}">
      <dsp:nvSpPr>
        <dsp:cNvPr id="0" name=""/>
        <dsp:cNvSpPr/>
      </dsp:nvSpPr>
      <dsp:spPr>
        <a:xfrm>
          <a:off x="7119447" y="4556287"/>
          <a:ext cx="786365" cy="39318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signup</a:t>
          </a:r>
        </a:p>
      </dsp:txBody>
      <dsp:txXfrm>
        <a:off x="7130963" y="4567803"/>
        <a:ext cx="763333" cy="370150"/>
      </dsp:txXfrm>
    </dsp:sp>
    <dsp:sp modelId="{C73A66F5-DD57-488D-BDD0-BDD2E93630B7}">
      <dsp:nvSpPr>
        <dsp:cNvPr id="0" name=""/>
        <dsp:cNvSpPr/>
      </dsp:nvSpPr>
      <dsp:spPr>
        <a:xfrm rot="3739661">
          <a:off x="1723911" y="3175737"/>
          <a:ext cx="1876536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876536" y="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615266" y="3134098"/>
        <a:ext cx="93826" cy="93826"/>
      </dsp:txXfrm>
    </dsp:sp>
    <dsp:sp modelId="{27693142-021F-473F-8C1B-4E1F73B00A7C}">
      <dsp:nvSpPr>
        <dsp:cNvPr id="0" name=""/>
        <dsp:cNvSpPr/>
      </dsp:nvSpPr>
      <dsp:spPr>
        <a:xfrm>
          <a:off x="3097925" y="3815367"/>
          <a:ext cx="855031" cy="39318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groups</a:t>
          </a:r>
        </a:p>
      </dsp:txBody>
      <dsp:txXfrm>
        <a:off x="3109441" y="3826883"/>
        <a:ext cx="831999" cy="370150"/>
      </dsp:txXfrm>
    </dsp:sp>
    <dsp:sp modelId="{EBF21677-6FA8-4199-BA53-2C7E893A4D54}">
      <dsp:nvSpPr>
        <dsp:cNvPr id="0" name=""/>
        <dsp:cNvSpPr/>
      </dsp:nvSpPr>
      <dsp:spPr>
        <a:xfrm rot="2479587">
          <a:off x="3856060" y="4263612"/>
          <a:ext cx="778157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778157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5684" y="4249432"/>
        <a:ext cx="38907" cy="38907"/>
      </dsp:txXfrm>
    </dsp:sp>
    <dsp:sp modelId="{FB667728-D209-461B-97D3-79DE10FE1B4F}">
      <dsp:nvSpPr>
        <dsp:cNvPr id="0" name=""/>
        <dsp:cNvSpPr/>
      </dsp:nvSpPr>
      <dsp:spPr>
        <a:xfrm>
          <a:off x="4537320" y="4333101"/>
          <a:ext cx="996349" cy="38542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Admin</a:t>
          </a:r>
        </a:p>
      </dsp:txBody>
      <dsp:txXfrm>
        <a:off x="4548609" y="4344390"/>
        <a:ext cx="973771" cy="362847"/>
      </dsp:txXfrm>
    </dsp:sp>
    <dsp:sp modelId="{D46F4D27-6302-44C1-95DF-74460C5B053E}">
      <dsp:nvSpPr>
        <dsp:cNvPr id="0" name=""/>
        <dsp:cNvSpPr/>
      </dsp:nvSpPr>
      <dsp:spPr>
        <a:xfrm rot="3710198">
          <a:off x="3621785" y="4559630"/>
          <a:ext cx="1254404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254404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7627" y="4533544"/>
        <a:ext cx="62720" cy="62720"/>
      </dsp:txXfrm>
    </dsp:sp>
    <dsp:sp modelId="{0606E920-2EE0-4D09-9779-1B253A907FB0}">
      <dsp:nvSpPr>
        <dsp:cNvPr id="0" name=""/>
        <dsp:cNvSpPr/>
      </dsp:nvSpPr>
      <dsp:spPr>
        <a:xfrm>
          <a:off x="4545019" y="4925136"/>
          <a:ext cx="996349" cy="38542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staff</a:t>
          </a:r>
        </a:p>
      </dsp:txBody>
      <dsp:txXfrm>
        <a:off x="4556308" y="4936425"/>
        <a:ext cx="973771" cy="362847"/>
      </dsp:txXfrm>
    </dsp:sp>
    <dsp:sp modelId="{ED86BDDF-927E-4F22-A860-E90872D5BB79}">
      <dsp:nvSpPr>
        <dsp:cNvPr id="0" name=""/>
        <dsp:cNvSpPr/>
      </dsp:nvSpPr>
      <dsp:spPr>
        <a:xfrm rot="4237241">
          <a:off x="3340392" y="4871509"/>
          <a:ext cx="1833530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833530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211319" y="4830944"/>
        <a:ext cx="91676" cy="91676"/>
      </dsp:txXfrm>
    </dsp:sp>
    <dsp:sp modelId="{EA87F7B5-8497-4340-A6AA-B82B805829F9}">
      <dsp:nvSpPr>
        <dsp:cNvPr id="0" name=""/>
        <dsp:cNvSpPr/>
      </dsp:nvSpPr>
      <dsp:spPr>
        <a:xfrm>
          <a:off x="4561359" y="5548893"/>
          <a:ext cx="996349" cy="38542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</a:t>
          </a:r>
        </a:p>
      </dsp:txBody>
      <dsp:txXfrm>
        <a:off x="4572648" y="5560182"/>
        <a:ext cx="973771" cy="362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0E2F2-7EA8-48C7-9E61-3DEAAFF0E323}">
      <dsp:nvSpPr>
        <dsp:cNvPr id="0" name=""/>
        <dsp:cNvSpPr/>
      </dsp:nvSpPr>
      <dsp:spPr>
        <a:xfrm>
          <a:off x="276268" y="2976491"/>
          <a:ext cx="1493883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payments</a:t>
          </a:r>
        </a:p>
      </dsp:txBody>
      <dsp:txXfrm>
        <a:off x="289522" y="2989745"/>
        <a:ext cx="1467375" cy="426000"/>
      </dsp:txXfrm>
    </dsp:sp>
    <dsp:sp modelId="{5C1FEF93-5CE2-4845-9ED3-1563CB985E49}">
      <dsp:nvSpPr>
        <dsp:cNvPr id="0" name=""/>
        <dsp:cNvSpPr/>
      </dsp:nvSpPr>
      <dsp:spPr>
        <a:xfrm rot="16655109">
          <a:off x="815788" y="2106800"/>
          <a:ext cx="219899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198991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860309" y="2057895"/>
        <a:ext cx="109949" cy="109949"/>
      </dsp:txXfrm>
    </dsp:sp>
    <dsp:sp modelId="{E3DDF8CE-1907-43D7-A4DD-98A8C8D10AC2}">
      <dsp:nvSpPr>
        <dsp:cNvPr id="0" name=""/>
        <dsp:cNvSpPr/>
      </dsp:nvSpPr>
      <dsp:spPr>
        <a:xfrm>
          <a:off x="2060417" y="796741"/>
          <a:ext cx="905016" cy="45250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models</a:t>
          </a:r>
        </a:p>
      </dsp:txBody>
      <dsp:txXfrm>
        <a:off x="2073671" y="809995"/>
        <a:ext cx="878508" cy="426000"/>
      </dsp:txXfrm>
    </dsp:sp>
    <dsp:sp modelId="{308ADD58-AE51-4D3C-B618-D1A17C6F911A}">
      <dsp:nvSpPr>
        <dsp:cNvPr id="0" name=""/>
        <dsp:cNvSpPr/>
      </dsp:nvSpPr>
      <dsp:spPr>
        <a:xfrm rot="19113455">
          <a:off x="2861030" y="740938"/>
          <a:ext cx="83396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833965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257164" y="726159"/>
        <a:ext cx="41698" cy="41698"/>
      </dsp:txXfrm>
    </dsp:sp>
    <dsp:sp modelId="{BB02489B-1461-4D01-B9E0-2D8403B689C5}">
      <dsp:nvSpPr>
        <dsp:cNvPr id="0" name=""/>
        <dsp:cNvSpPr/>
      </dsp:nvSpPr>
      <dsp:spPr>
        <a:xfrm>
          <a:off x="3590592" y="244767"/>
          <a:ext cx="1647066" cy="45250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DiscounCode</a:t>
          </a:r>
          <a:endParaRPr lang="en-US" sz="2000" kern="1200" dirty="0"/>
        </a:p>
      </dsp:txBody>
      <dsp:txXfrm>
        <a:off x="3603846" y="258021"/>
        <a:ext cx="1620558" cy="426000"/>
      </dsp:txXfrm>
    </dsp:sp>
    <dsp:sp modelId="{50DA79EC-8DA8-4BE9-A4D2-D7278A94FE18}">
      <dsp:nvSpPr>
        <dsp:cNvPr id="0" name=""/>
        <dsp:cNvSpPr/>
      </dsp:nvSpPr>
      <dsp:spPr>
        <a:xfrm rot="21426436">
          <a:off x="2965035" y="1001130"/>
          <a:ext cx="62595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25955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262364" y="991551"/>
        <a:ext cx="31297" cy="31297"/>
      </dsp:txXfrm>
    </dsp:sp>
    <dsp:sp modelId="{6440870E-EBF2-44F9-8A0D-41CA35426B06}">
      <dsp:nvSpPr>
        <dsp:cNvPr id="0" name=""/>
        <dsp:cNvSpPr/>
      </dsp:nvSpPr>
      <dsp:spPr>
        <a:xfrm>
          <a:off x="3590592" y="765151"/>
          <a:ext cx="1100563" cy="45250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Discount</a:t>
          </a:r>
        </a:p>
      </dsp:txBody>
      <dsp:txXfrm>
        <a:off x="3603846" y="778405"/>
        <a:ext cx="1074055" cy="426000"/>
      </dsp:txXfrm>
    </dsp:sp>
    <dsp:sp modelId="{A1995BEA-879F-45AC-A2DB-A9A4CBA00D16}">
      <dsp:nvSpPr>
        <dsp:cNvPr id="0" name=""/>
        <dsp:cNvSpPr/>
      </dsp:nvSpPr>
      <dsp:spPr>
        <a:xfrm rot="2281255">
          <a:off x="2881231" y="1261323"/>
          <a:ext cx="793563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93563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258174" y="1247553"/>
        <a:ext cx="39678" cy="39678"/>
      </dsp:txXfrm>
    </dsp:sp>
    <dsp:sp modelId="{94BA63BE-4120-48E6-8D53-2666FCDDE5CB}">
      <dsp:nvSpPr>
        <dsp:cNvPr id="0" name=""/>
        <dsp:cNvSpPr/>
      </dsp:nvSpPr>
      <dsp:spPr>
        <a:xfrm>
          <a:off x="3590592" y="1285535"/>
          <a:ext cx="1081811" cy="45250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Basket</a:t>
          </a:r>
        </a:p>
      </dsp:txBody>
      <dsp:txXfrm>
        <a:off x="3603846" y="1298789"/>
        <a:ext cx="1055303" cy="426000"/>
      </dsp:txXfrm>
    </dsp:sp>
    <dsp:sp modelId="{C0975CBC-669A-4205-A63A-1F8CF2D146F0}">
      <dsp:nvSpPr>
        <dsp:cNvPr id="0" name=""/>
        <dsp:cNvSpPr/>
      </dsp:nvSpPr>
      <dsp:spPr>
        <a:xfrm rot="3493377">
          <a:off x="2684450" y="1521515"/>
          <a:ext cx="118712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18712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248335" y="1497906"/>
        <a:ext cx="59356" cy="59356"/>
      </dsp:txXfrm>
    </dsp:sp>
    <dsp:sp modelId="{642D9CC1-E5C9-4321-9153-4CC6A80C2C47}">
      <dsp:nvSpPr>
        <dsp:cNvPr id="0" name=""/>
        <dsp:cNvSpPr/>
      </dsp:nvSpPr>
      <dsp:spPr>
        <a:xfrm>
          <a:off x="3590592" y="1805920"/>
          <a:ext cx="1100563" cy="45250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order</a:t>
          </a:r>
        </a:p>
      </dsp:txBody>
      <dsp:txXfrm>
        <a:off x="3603846" y="1819174"/>
        <a:ext cx="1074055" cy="426000"/>
      </dsp:txXfrm>
    </dsp:sp>
    <dsp:sp modelId="{5F09A79E-9520-433E-BB57-E523B94B98E3}">
      <dsp:nvSpPr>
        <dsp:cNvPr id="0" name=""/>
        <dsp:cNvSpPr/>
      </dsp:nvSpPr>
      <dsp:spPr>
        <a:xfrm rot="21047726">
          <a:off x="1749941" y="2945615"/>
          <a:ext cx="313904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139042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240986" y="2873208"/>
        <a:ext cx="156952" cy="156952"/>
      </dsp:txXfrm>
    </dsp:sp>
    <dsp:sp modelId="{450BD9B9-5F34-48A0-A976-E1E78068EFB8}">
      <dsp:nvSpPr>
        <dsp:cNvPr id="0" name=""/>
        <dsp:cNvSpPr/>
      </dsp:nvSpPr>
      <dsp:spPr>
        <a:xfrm>
          <a:off x="4868774" y="2474370"/>
          <a:ext cx="905016" cy="45250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views</a:t>
          </a:r>
        </a:p>
      </dsp:txBody>
      <dsp:txXfrm>
        <a:off x="4882028" y="2487624"/>
        <a:ext cx="878508" cy="426000"/>
      </dsp:txXfrm>
    </dsp:sp>
    <dsp:sp modelId="{2363095D-B587-4BE5-876B-88795A09D866}">
      <dsp:nvSpPr>
        <dsp:cNvPr id="0" name=""/>
        <dsp:cNvSpPr/>
      </dsp:nvSpPr>
      <dsp:spPr>
        <a:xfrm rot="1036153">
          <a:off x="5719478" y="3052212"/>
          <a:ext cx="240959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40959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864034" y="2998042"/>
        <a:ext cx="120479" cy="120479"/>
      </dsp:txXfrm>
    </dsp:sp>
    <dsp:sp modelId="{AEBF0B01-F414-4EC4-9E22-C0FA18A9F0EB}">
      <dsp:nvSpPr>
        <dsp:cNvPr id="0" name=""/>
        <dsp:cNvSpPr/>
      </dsp:nvSpPr>
      <dsp:spPr>
        <a:xfrm>
          <a:off x="8074758" y="3189685"/>
          <a:ext cx="1093323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discount</a:t>
          </a:r>
        </a:p>
      </dsp:txBody>
      <dsp:txXfrm>
        <a:off x="8088012" y="3202939"/>
        <a:ext cx="1066815" cy="426000"/>
      </dsp:txXfrm>
    </dsp:sp>
    <dsp:sp modelId="{0329808C-8689-4AEF-8103-7823A759FBC6}">
      <dsp:nvSpPr>
        <dsp:cNvPr id="0" name=""/>
        <dsp:cNvSpPr/>
      </dsp:nvSpPr>
      <dsp:spPr>
        <a:xfrm rot="19823793">
          <a:off x="5604779" y="2054950"/>
          <a:ext cx="258952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589522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834802" y="1996281"/>
        <a:ext cx="129476" cy="129476"/>
      </dsp:txXfrm>
    </dsp:sp>
    <dsp:sp modelId="{CFFD5694-0230-4178-BE2A-F8B71A28B4C6}">
      <dsp:nvSpPr>
        <dsp:cNvPr id="0" name=""/>
        <dsp:cNvSpPr/>
      </dsp:nvSpPr>
      <dsp:spPr>
        <a:xfrm>
          <a:off x="8025290" y="1195161"/>
          <a:ext cx="1113912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Discount list</a:t>
          </a:r>
        </a:p>
      </dsp:txBody>
      <dsp:txXfrm>
        <a:off x="8038544" y="1208415"/>
        <a:ext cx="1087404" cy="426000"/>
      </dsp:txXfrm>
    </dsp:sp>
    <dsp:sp modelId="{BEE44F3C-FB85-444A-A416-5D795EA2B440}">
      <dsp:nvSpPr>
        <dsp:cNvPr id="0" name=""/>
        <dsp:cNvSpPr/>
      </dsp:nvSpPr>
      <dsp:spPr>
        <a:xfrm rot="1701429">
          <a:off x="5613483" y="3329079"/>
          <a:ext cx="267187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67187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882623" y="3268352"/>
        <a:ext cx="133593" cy="133593"/>
      </dsp:txXfrm>
    </dsp:sp>
    <dsp:sp modelId="{42E15086-1FE8-4CB6-85EB-06567F912868}">
      <dsp:nvSpPr>
        <dsp:cNvPr id="0" name=""/>
        <dsp:cNvSpPr/>
      </dsp:nvSpPr>
      <dsp:spPr>
        <a:xfrm>
          <a:off x="8125050" y="3743420"/>
          <a:ext cx="1028080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 discount</a:t>
          </a:r>
        </a:p>
      </dsp:txBody>
      <dsp:txXfrm>
        <a:off x="8138304" y="3756674"/>
        <a:ext cx="1001572" cy="426000"/>
      </dsp:txXfrm>
    </dsp:sp>
    <dsp:sp modelId="{24713073-BE5A-4959-ABA1-02777A0912FF}">
      <dsp:nvSpPr>
        <dsp:cNvPr id="0" name=""/>
        <dsp:cNvSpPr/>
      </dsp:nvSpPr>
      <dsp:spPr>
        <a:xfrm rot="20482832">
          <a:off x="5708011" y="2293290"/>
          <a:ext cx="251354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51354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01944" y="2236521"/>
        <a:ext cx="125677" cy="125677"/>
      </dsp:txXfrm>
    </dsp:sp>
    <dsp:sp modelId="{9DBE29E2-9F63-4A60-97C4-802CE647A739}">
      <dsp:nvSpPr>
        <dsp:cNvPr id="0" name=""/>
        <dsp:cNvSpPr/>
      </dsp:nvSpPr>
      <dsp:spPr>
        <a:xfrm>
          <a:off x="8155775" y="1671842"/>
          <a:ext cx="905016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Order </a:t>
          </a:r>
          <a:r>
            <a:rPr lang="en-US" sz="2000" kern="1200" dirty="0" err="1"/>
            <a:t>ditail</a:t>
          </a:r>
          <a:endParaRPr lang="en-US" sz="2000" kern="1200" dirty="0"/>
        </a:p>
      </dsp:txBody>
      <dsp:txXfrm>
        <a:off x="8169029" y="1685096"/>
        <a:ext cx="878508" cy="426000"/>
      </dsp:txXfrm>
    </dsp:sp>
    <dsp:sp modelId="{9FE259C2-1891-4DDD-B113-F516A04A81AB}">
      <dsp:nvSpPr>
        <dsp:cNvPr id="0" name=""/>
        <dsp:cNvSpPr/>
      </dsp:nvSpPr>
      <dsp:spPr>
        <a:xfrm rot="21098008">
          <a:off x="5760990" y="2519544"/>
          <a:ext cx="240554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405549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03626" y="2465475"/>
        <a:ext cx="120277" cy="120277"/>
      </dsp:txXfrm>
    </dsp:sp>
    <dsp:sp modelId="{5D0532A0-3F1F-42AE-AA11-6D0F5E213FFA}">
      <dsp:nvSpPr>
        <dsp:cNvPr id="0" name=""/>
        <dsp:cNvSpPr/>
      </dsp:nvSpPr>
      <dsp:spPr>
        <a:xfrm>
          <a:off x="8153739" y="2124350"/>
          <a:ext cx="905016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orders</a:t>
          </a:r>
        </a:p>
      </dsp:txBody>
      <dsp:txXfrm>
        <a:off x="8166993" y="2137604"/>
        <a:ext cx="878508" cy="426000"/>
      </dsp:txXfrm>
    </dsp:sp>
    <dsp:sp modelId="{521EAAF5-A044-4954-BAC2-C0BCCF5C23F6}">
      <dsp:nvSpPr>
        <dsp:cNvPr id="0" name=""/>
        <dsp:cNvSpPr/>
      </dsp:nvSpPr>
      <dsp:spPr>
        <a:xfrm rot="177343">
          <a:off x="5772205" y="2755996"/>
          <a:ext cx="238311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383119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04187" y="2702487"/>
        <a:ext cx="119155" cy="119155"/>
      </dsp:txXfrm>
    </dsp:sp>
    <dsp:sp modelId="{57B835F5-38A4-4C12-B76A-9FFFFA745CFB}">
      <dsp:nvSpPr>
        <dsp:cNvPr id="0" name=""/>
        <dsp:cNvSpPr/>
      </dsp:nvSpPr>
      <dsp:spPr>
        <a:xfrm>
          <a:off x="8153739" y="2597253"/>
          <a:ext cx="905016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Basket view</a:t>
          </a:r>
        </a:p>
      </dsp:txBody>
      <dsp:txXfrm>
        <a:off x="8166993" y="2610507"/>
        <a:ext cx="878508" cy="426000"/>
      </dsp:txXfrm>
    </dsp:sp>
    <dsp:sp modelId="{A2567869-FAE6-4FB5-9B5D-86CB22F50032}">
      <dsp:nvSpPr>
        <dsp:cNvPr id="0" name=""/>
        <dsp:cNvSpPr/>
      </dsp:nvSpPr>
      <dsp:spPr>
        <a:xfrm rot="246344">
          <a:off x="1766096" y="3309802"/>
          <a:ext cx="316009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160092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267140" y="3236870"/>
        <a:ext cx="158004" cy="158004"/>
      </dsp:txXfrm>
    </dsp:sp>
    <dsp:sp modelId="{D7CABC62-17BA-4699-851E-28C8193EEBD4}">
      <dsp:nvSpPr>
        <dsp:cNvPr id="0" name=""/>
        <dsp:cNvSpPr/>
      </dsp:nvSpPr>
      <dsp:spPr>
        <a:xfrm>
          <a:off x="4922133" y="3202745"/>
          <a:ext cx="905016" cy="45250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urls</a:t>
          </a:r>
          <a:endParaRPr lang="en-US" sz="2000" kern="1200" dirty="0"/>
        </a:p>
      </dsp:txBody>
      <dsp:txXfrm>
        <a:off x="4935387" y="3215999"/>
        <a:ext cx="878508" cy="426000"/>
      </dsp:txXfrm>
    </dsp:sp>
    <dsp:sp modelId="{AD0731A8-1B65-4E95-87F7-DD3D41DAA959}">
      <dsp:nvSpPr>
        <dsp:cNvPr id="0" name=""/>
        <dsp:cNvSpPr/>
      </dsp:nvSpPr>
      <dsp:spPr>
        <a:xfrm rot="4934225">
          <a:off x="977986" y="4104158"/>
          <a:ext cx="18317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831752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848069" y="4064434"/>
        <a:ext cx="91587" cy="91587"/>
      </dsp:txXfrm>
    </dsp:sp>
    <dsp:sp modelId="{D8439053-EEC0-4B72-BD7C-62F84CDC66C9}">
      <dsp:nvSpPr>
        <dsp:cNvPr id="0" name=""/>
        <dsp:cNvSpPr/>
      </dsp:nvSpPr>
      <dsp:spPr>
        <a:xfrm>
          <a:off x="2017574" y="4791456"/>
          <a:ext cx="905016" cy="45250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forms</a:t>
          </a:r>
        </a:p>
      </dsp:txBody>
      <dsp:txXfrm>
        <a:off x="2030828" y="4804710"/>
        <a:ext cx="878508" cy="426000"/>
      </dsp:txXfrm>
    </dsp:sp>
    <dsp:sp modelId="{13803BCE-6A9C-4F03-A29E-486B8E0CB1F2}">
      <dsp:nvSpPr>
        <dsp:cNvPr id="0" name=""/>
        <dsp:cNvSpPr/>
      </dsp:nvSpPr>
      <dsp:spPr>
        <a:xfrm rot="20723835">
          <a:off x="2902202" y="4852516"/>
          <a:ext cx="1262313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262313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01801" y="4827028"/>
        <a:ext cx="63115" cy="63115"/>
      </dsp:txXfrm>
    </dsp:sp>
    <dsp:sp modelId="{8485DA62-645A-4F5E-8A04-784D40998410}">
      <dsp:nvSpPr>
        <dsp:cNvPr id="0" name=""/>
        <dsp:cNvSpPr/>
      </dsp:nvSpPr>
      <dsp:spPr>
        <a:xfrm>
          <a:off x="4144127" y="4473207"/>
          <a:ext cx="2059192" cy="45250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discount</a:t>
          </a:r>
        </a:p>
      </dsp:txBody>
      <dsp:txXfrm>
        <a:off x="4157381" y="4486461"/>
        <a:ext cx="2032684" cy="426000"/>
      </dsp:txXfrm>
    </dsp:sp>
    <dsp:sp modelId="{37B6D878-4E73-4037-9804-63E88FA35990}">
      <dsp:nvSpPr>
        <dsp:cNvPr id="0" name=""/>
        <dsp:cNvSpPr/>
      </dsp:nvSpPr>
      <dsp:spPr>
        <a:xfrm rot="710251">
          <a:off x="2908421" y="5148316"/>
          <a:ext cx="1332530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332530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41373" y="5121072"/>
        <a:ext cx="66626" cy="66626"/>
      </dsp:txXfrm>
    </dsp:sp>
    <dsp:sp modelId="{6FEA8E1F-3F0F-416E-B514-7EF49B3F6CAA}">
      <dsp:nvSpPr>
        <dsp:cNvPr id="0" name=""/>
        <dsp:cNvSpPr/>
      </dsp:nvSpPr>
      <dsp:spPr>
        <a:xfrm>
          <a:off x="4226782" y="5064807"/>
          <a:ext cx="1976546" cy="45250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 discount</a:t>
          </a:r>
        </a:p>
      </dsp:txBody>
      <dsp:txXfrm>
        <a:off x="4240036" y="5078061"/>
        <a:ext cx="1950038" cy="426000"/>
      </dsp:txXfrm>
    </dsp:sp>
    <dsp:sp modelId="{4A9F63E5-B50C-42B1-B8AA-B7F8055EA37F}">
      <dsp:nvSpPr>
        <dsp:cNvPr id="0" name=""/>
        <dsp:cNvSpPr/>
      </dsp:nvSpPr>
      <dsp:spPr>
        <a:xfrm rot="1786738">
          <a:off x="2807945" y="5442827"/>
          <a:ext cx="173635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736359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632716" y="5405487"/>
        <a:ext cx="86817" cy="86817"/>
      </dsp:txXfrm>
    </dsp:sp>
    <dsp:sp modelId="{BEB48FE5-A300-4862-9406-3D8FE9CE9666}">
      <dsp:nvSpPr>
        <dsp:cNvPr id="0" name=""/>
        <dsp:cNvSpPr/>
      </dsp:nvSpPr>
      <dsp:spPr>
        <a:xfrm>
          <a:off x="4429660" y="5653828"/>
          <a:ext cx="1563922" cy="45250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order</a:t>
          </a:r>
        </a:p>
      </dsp:txBody>
      <dsp:txXfrm>
        <a:off x="4442914" y="5667082"/>
        <a:ext cx="1537414" cy="42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9F4D-20E4-484F-A3A1-31EF5DBD5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34FF7-640C-4F5A-8C89-1F90B6B58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4A71-456F-4EDF-904D-11938EAC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4D74-11D5-4447-8F5E-ADC30355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8000-7D90-4CF6-BB9D-439A2497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1FC1-12F3-4D37-B54E-27BBAC22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72169-CB96-442B-9D8F-6D6182CF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F578D-9E31-4291-AADD-FB0B87FB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6D40-8573-44B8-A0BB-5CCAA49D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6004-504E-4474-985B-ED404AFA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3B4FD-EB69-4B62-B209-AD07EB47B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CD665-9035-41BD-A50B-BC57B994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0D18-35BA-461E-9483-894470D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6883-F1BC-448E-910A-152AF404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8078-F9E5-45C6-89CC-14A11698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7FF-B4F8-4A4B-AAEA-ED7FFA7D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F064-7AFB-4BE0-A36F-4F2FEF57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0AB1-63A1-4BC2-BAEF-ECF9A7EE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E9AF-D74D-415E-9828-E021A652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AF7D-1291-4EEF-A12D-8C74A481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E499-5936-44DE-9C77-A8180F4E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812B-AA3F-465B-B8C3-44EBBAB3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F91C-01C6-4D67-AC1C-D4BE7D0B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DE30-9684-4370-A838-3489E071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40A0-EFC3-4218-93B7-8DEB6929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65B5-ED1A-4034-B07D-9E87B1DF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E6CF-7C4F-46C7-818C-63F2E085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89B72-670B-40D6-9DBB-151D8BC7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B9361-9896-435C-A5E6-038E70CF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1D092-531B-4BA4-B2B8-7A2BFD6F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63B6E-8805-414B-94EA-C63AF240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D4FD-A091-48AC-AEA2-3AE961E6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B0C8-C1C0-41AB-AD5E-809E40F1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91A83-DA25-41F4-BCB3-DB8CF362B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E9FE4-990E-441B-BD3C-5EB391318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289BA-4752-4650-A636-229EE5AF2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946E6-BE0D-431A-B5D4-3414F6F0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1C6EA-6FF8-4978-9FB9-DCEBB417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47A87-DB89-4E9B-8D67-6109D84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06A5-928D-4078-AC66-A459F07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E3105-CCCF-4A70-AAEC-6D68B916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3F8EE-DC06-4B34-8497-2418E62C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E5BAA-8E51-44F6-A9A3-2E2301B2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3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2AE-3BDF-4688-A828-60B45106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AC209-1388-4395-A280-DAAAB06A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5C4F2-1E8F-4A7B-857F-629C3CEE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F0B6-122D-4F34-8B9A-23C985E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28F2-6C70-4B8C-83B0-2A00B21D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1B203-A362-4471-9DCF-BA13F233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1225-BF37-4EC4-A4DF-85E484FD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93F19-AC26-4221-B56C-2ADE3742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2AF5D-6DB5-4056-B538-C6A1C0CC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421-FC3F-477F-8ADE-4CC0EAE2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0E675-D21A-432A-AAB7-D345FE8D6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D5E2C-C307-4FB2-8D03-FE583635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4349-2920-4C86-9E77-AE64C239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FCBDB-8C02-47BE-9C40-4198AD37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4083-0484-49AE-80F8-1CC18DC7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AAAD9-7BAF-457F-B18F-1FDB5D3B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AA4C-F70A-4F3D-9CA0-FBB2863F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8FC0-9B9A-4CB9-AE9C-8488485F8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E19F-43DB-4FA6-89A4-8F4E88EC7C8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0DC2-51C4-4C5B-90DC-E680A00BE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D166-B26A-438F-994D-A10EC92A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D1878-B609-433F-8F9B-66966E93B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ورود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C45B9D-FAC5-44BD-A0F2-1B5BC9066016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ثبت نام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FFC7F-9877-4CD6-AB81-42DD1BF50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304" y="217284"/>
            <a:ext cx="519313" cy="5193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04D51F-4C6A-4705-891D-E0FAECD7AA3C}"/>
              </a:ext>
            </a:extLst>
          </p:cNvPr>
          <p:cNvSpPr txBox="1"/>
          <p:nvPr/>
        </p:nvSpPr>
        <p:spPr>
          <a:xfrm>
            <a:off x="516807" y="120797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chemeClr val="accent6"/>
                </a:solidFill>
              </a:rPr>
              <a:t>تخفیف های جدید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9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ثبت نام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9233768" y="2165515"/>
            <a:ext cx="276229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جزییات کتاب و افزودن به سبد خرید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306DB-0C09-4972-AC7F-4A1AA555FD66}"/>
              </a:ext>
            </a:extLst>
          </p:cNvPr>
          <p:cNvSpPr/>
          <p:nvPr/>
        </p:nvSpPr>
        <p:spPr>
          <a:xfrm>
            <a:off x="4417511" y="2511310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BA07C-CCA5-4865-984F-CA14C70E961B}"/>
              </a:ext>
            </a:extLst>
          </p:cNvPr>
          <p:cNvSpPr txBox="1"/>
          <p:nvPr/>
        </p:nvSpPr>
        <p:spPr>
          <a:xfrm>
            <a:off x="4811475" y="4323589"/>
            <a:ext cx="330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لورم ایپسوم متن ساختگی با تولید سادگی نامفهوم از مورد نیاز، و کاربردهای کاربردی می باشد، کتابهای زیادی در شصت و سه درصد گذشته حال و آینده،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CE7EB0-C8D8-45D7-AEED-EFCF31A0BE3C}"/>
              </a:ext>
            </a:extLst>
          </p:cNvPr>
          <p:cNvSpPr/>
          <p:nvPr/>
        </p:nvSpPr>
        <p:spPr>
          <a:xfrm>
            <a:off x="4380663" y="5951641"/>
            <a:ext cx="185543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افزودن به سبد خرید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0D9D7-F3DA-41BD-9428-156A7ADD4C8E}"/>
              </a:ext>
            </a:extLst>
          </p:cNvPr>
          <p:cNvSpPr txBox="1"/>
          <p:nvPr/>
        </p:nvSpPr>
        <p:spPr>
          <a:xfrm>
            <a:off x="6459956" y="2534411"/>
            <a:ext cx="1661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عنوان: کتاب 2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نویسنده: نویسنده2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موجودی: 24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تخفیف: 10%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قیمت: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 40000   36000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489E8-4430-40E7-A915-9BFA97816EEF}"/>
              </a:ext>
            </a:extLst>
          </p:cNvPr>
          <p:cNvCxnSpPr/>
          <p:nvPr/>
        </p:nvCxnSpPr>
        <p:spPr>
          <a:xfrm>
            <a:off x="7392961" y="4055632"/>
            <a:ext cx="5924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2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1159099" y="2117118"/>
            <a:ext cx="9197774" cy="4415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390220" y="1985167"/>
            <a:ext cx="176843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وقتی کاربر لاگین است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CE7EB0-C8D8-45D7-AEED-EFCF31A0BE3C}"/>
              </a:ext>
            </a:extLst>
          </p:cNvPr>
          <p:cNvSpPr/>
          <p:nvPr/>
        </p:nvSpPr>
        <p:spPr>
          <a:xfrm>
            <a:off x="1998071" y="5681024"/>
            <a:ext cx="232922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 نهایی کردن خرید و پرداخت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511C2D5A-3919-40C1-8B8B-7067217CB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38324"/>
              </p:ext>
            </p:extLst>
          </p:nvPr>
        </p:nvGraphicFramePr>
        <p:xfrm>
          <a:off x="1444514" y="3638319"/>
          <a:ext cx="8617095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2214">
                  <a:extLst>
                    <a:ext uri="{9D8B030D-6E8A-4147-A177-3AD203B41FA5}">
                      <a16:colId xmlns:a16="http://schemas.microsoft.com/office/drawing/2014/main" val="1135019443"/>
                    </a:ext>
                  </a:extLst>
                </a:gridCol>
                <a:gridCol w="1644238">
                  <a:extLst>
                    <a:ext uri="{9D8B030D-6E8A-4147-A177-3AD203B41FA5}">
                      <a16:colId xmlns:a16="http://schemas.microsoft.com/office/drawing/2014/main" val="109007189"/>
                    </a:ext>
                  </a:extLst>
                </a:gridCol>
                <a:gridCol w="1378040">
                  <a:extLst>
                    <a:ext uri="{9D8B030D-6E8A-4147-A177-3AD203B41FA5}">
                      <a16:colId xmlns:a16="http://schemas.microsoft.com/office/drawing/2014/main" val="1334342954"/>
                    </a:ext>
                  </a:extLst>
                </a:gridCol>
                <a:gridCol w="1545464">
                  <a:extLst>
                    <a:ext uri="{9D8B030D-6E8A-4147-A177-3AD203B41FA5}">
                      <a16:colId xmlns:a16="http://schemas.microsoft.com/office/drawing/2014/main" val="2375800834"/>
                    </a:ext>
                  </a:extLst>
                </a:gridCol>
                <a:gridCol w="1068947">
                  <a:extLst>
                    <a:ext uri="{9D8B030D-6E8A-4147-A177-3AD203B41FA5}">
                      <a16:colId xmlns:a16="http://schemas.microsoft.com/office/drawing/2014/main" val="358340357"/>
                    </a:ext>
                  </a:extLst>
                </a:gridCol>
                <a:gridCol w="1468192">
                  <a:extLst>
                    <a:ext uri="{9D8B030D-6E8A-4147-A177-3AD203B41FA5}">
                      <a16:colId xmlns:a16="http://schemas.microsoft.com/office/drawing/2014/main" val="822705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وضعیت سفارش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قیمت نهایی(تومان)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میزان تخفیف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قیمت واحد(تومان)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تعداد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عنوان کتاب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6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سفارش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45000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50000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کتاب1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1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سفارش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48000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20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60000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کتاب2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061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 93000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جمع خرید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80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5A09D8-3A6F-45C5-B1DC-D89AAC55EE42}"/>
              </a:ext>
            </a:extLst>
          </p:cNvPr>
          <p:cNvSpPr txBox="1"/>
          <p:nvPr/>
        </p:nvSpPr>
        <p:spPr>
          <a:xfrm>
            <a:off x="7532778" y="2354499"/>
            <a:ext cx="282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جزییات سبد خرید شما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999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986404" y="2117118"/>
            <a:ext cx="9533316" cy="4415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ثبت نام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356873" y="2137422"/>
            <a:ext cx="186403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وقتی کاربر لاگین نیست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CE7EB0-C8D8-45D7-AEED-EFCF31A0BE3C}"/>
              </a:ext>
            </a:extLst>
          </p:cNvPr>
          <p:cNvSpPr/>
          <p:nvPr/>
        </p:nvSpPr>
        <p:spPr>
          <a:xfrm>
            <a:off x="1998072" y="5681024"/>
            <a:ext cx="2020137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 و نهایی کردن خرید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A09D8-3A6F-45C5-B1DC-D89AAC55EE42}"/>
              </a:ext>
            </a:extLst>
          </p:cNvPr>
          <p:cNvSpPr txBox="1"/>
          <p:nvPr/>
        </p:nvSpPr>
        <p:spPr>
          <a:xfrm>
            <a:off x="7532778" y="2354499"/>
            <a:ext cx="282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جزییات سبد خرید شما</a:t>
            </a:r>
            <a:endParaRPr lang="en-US" sz="2800" dirty="0">
              <a:cs typeface="B Nazanin" panose="00000400000000000000" pitchFamily="2" charset="-78"/>
            </a:endParaRPr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7DF113D8-98A3-4795-81AB-86C0CB8C0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9210"/>
              </p:ext>
            </p:extLst>
          </p:nvPr>
        </p:nvGraphicFramePr>
        <p:xfrm>
          <a:off x="1444514" y="3638319"/>
          <a:ext cx="8617095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2214">
                  <a:extLst>
                    <a:ext uri="{9D8B030D-6E8A-4147-A177-3AD203B41FA5}">
                      <a16:colId xmlns:a16="http://schemas.microsoft.com/office/drawing/2014/main" val="1135019443"/>
                    </a:ext>
                  </a:extLst>
                </a:gridCol>
                <a:gridCol w="1644238">
                  <a:extLst>
                    <a:ext uri="{9D8B030D-6E8A-4147-A177-3AD203B41FA5}">
                      <a16:colId xmlns:a16="http://schemas.microsoft.com/office/drawing/2014/main" val="109007189"/>
                    </a:ext>
                  </a:extLst>
                </a:gridCol>
                <a:gridCol w="1378040">
                  <a:extLst>
                    <a:ext uri="{9D8B030D-6E8A-4147-A177-3AD203B41FA5}">
                      <a16:colId xmlns:a16="http://schemas.microsoft.com/office/drawing/2014/main" val="1334342954"/>
                    </a:ext>
                  </a:extLst>
                </a:gridCol>
                <a:gridCol w="1545464">
                  <a:extLst>
                    <a:ext uri="{9D8B030D-6E8A-4147-A177-3AD203B41FA5}">
                      <a16:colId xmlns:a16="http://schemas.microsoft.com/office/drawing/2014/main" val="2375800834"/>
                    </a:ext>
                  </a:extLst>
                </a:gridCol>
                <a:gridCol w="1068947">
                  <a:extLst>
                    <a:ext uri="{9D8B030D-6E8A-4147-A177-3AD203B41FA5}">
                      <a16:colId xmlns:a16="http://schemas.microsoft.com/office/drawing/2014/main" val="358340357"/>
                    </a:ext>
                  </a:extLst>
                </a:gridCol>
                <a:gridCol w="1468192">
                  <a:extLst>
                    <a:ext uri="{9D8B030D-6E8A-4147-A177-3AD203B41FA5}">
                      <a16:colId xmlns:a16="http://schemas.microsoft.com/office/drawing/2014/main" val="822705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وضعیت سفارش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قیمت نهایی(تومان)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میزان تخفیف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قیمت واحد(تومان)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تعداد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عنوان کتاب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6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سفارش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45000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50000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کتاب1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1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سفارش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48000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20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60000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کتاب2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061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 93000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جمع خرید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8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74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Book PNG Pic | Open book, Book logo, Book icons">
            <a:extLst>
              <a:ext uri="{FF2B5EF4-FFF2-40B4-BE49-F238E27FC236}">
                <a16:creationId xmlns:a16="http://schemas.microsoft.com/office/drawing/2014/main" id="{64EAD124-1243-49C5-AAC9-E79D6F38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9C3E6E-E3E9-451C-A820-F5B1B3DEA00F}"/>
              </a:ext>
            </a:extLst>
          </p:cNvPr>
          <p:cNvSpPr/>
          <p:nvPr/>
        </p:nvSpPr>
        <p:spPr>
          <a:xfrm>
            <a:off x="0" y="904099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34CA3E1-7E82-412F-A6FD-DC89BDF5E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3E6C98-CA26-41DF-844F-D7B445218A19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C4633-F1DB-4D63-A07A-4058E39CF6AB}"/>
              </a:ext>
            </a:extLst>
          </p:cNvPr>
          <p:cNvSpPr txBox="1"/>
          <p:nvPr/>
        </p:nvSpPr>
        <p:spPr>
          <a:xfrm>
            <a:off x="10647936" y="11048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02595-994E-41F4-960A-24E173FD0729}"/>
              </a:ext>
            </a:extLst>
          </p:cNvPr>
          <p:cNvSpPr txBox="1"/>
          <p:nvPr/>
        </p:nvSpPr>
        <p:spPr>
          <a:xfrm>
            <a:off x="9278228" y="1110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7DC4F-A684-4AB2-B78D-CBBF7555AC98}"/>
              </a:ext>
            </a:extLst>
          </p:cNvPr>
          <p:cNvSpPr txBox="1"/>
          <p:nvPr/>
        </p:nvSpPr>
        <p:spPr>
          <a:xfrm>
            <a:off x="7996685" y="11048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47EE-35E7-4DFA-BD06-F69C85485F0A}"/>
              </a:ext>
            </a:extLst>
          </p:cNvPr>
          <p:cNvSpPr txBox="1"/>
          <p:nvPr/>
        </p:nvSpPr>
        <p:spPr>
          <a:xfrm>
            <a:off x="6626977" y="1104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D98F6-1033-4E81-8FA4-5C9C73B7AB60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F1EE66-4F0D-48EC-8FF6-983458937EDC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1839C-84B1-45F5-B630-B3CA6173BB46}"/>
              </a:ext>
            </a:extLst>
          </p:cNvPr>
          <p:cNvSpPr txBox="1"/>
          <p:nvPr/>
        </p:nvSpPr>
        <p:spPr>
          <a:xfrm>
            <a:off x="7730949" y="27794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عنوان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4C57FF-54C5-46BC-A294-F94E16158C87}"/>
              </a:ext>
            </a:extLst>
          </p:cNvPr>
          <p:cNvSpPr/>
          <p:nvPr/>
        </p:nvSpPr>
        <p:spPr>
          <a:xfrm>
            <a:off x="4523316" y="3456279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91A644-DF26-4A8A-AC3C-24A4A3E7E0C6}"/>
              </a:ext>
            </a:extLst>
          </p:cNvPr>
          <p:cNvSpPr txBox="1"/>
          <p:nvPr/>
        </p:nvSpPr>
        <p:spPr>
          <a:xfrm>
            <a:off x="7345317" y="339788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نویسنده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4D8B5B-86F1-4673-AAF2-A99C81EA7241}"/>
              </a:ext>
            </a:extLst>
          </p:cNvPr>
          <p:cNvSpPr/>
          <p:nvPr/>
        </p:nvSpPr>
        <p:spPr>
          <a:xfrm>
            <a:off x="4523316" y="400474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6C9598-E3A0-4AB6-8B55-9BF86FC17B23}"/>
              </a:ext>
            </a:extLst>
          </p:cNvPr>
          <p:cNvSpPr txBox="1"/>
          <p:nvPr/>
        </p:nvSpPr>
        <p:spPr>
          <a:xfrm>
            <a:off x="7436391" y="395513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موجودی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E602CD-48F2-430E-AA26-43EB04D0D772}"/>
              </a:ext>
            </a:extLst>
          </p:cNvPr>
          <p:cNvSpPr/>
          <p:nvPr/>
        </p:nvSpPr>
        <p:spPr>
          <a:xfrm>
            <a:off x="4523316" y="4559919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انتخاب دسته بندی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DA6BFE-4A8D-4608-A919-5949B5130A21}"/>
              </a:ext>
            </a:extLst>
          </p:cNvPr>
          <p:cNvSpPr txBox="1"/>
          <p:nvPr/>
        </p:nvSpPr>
        <p:spPr>
          <a:xfrm>
            <a:off x="7397754" y="452840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دسته بندی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1E797A-DF38-4446-81C2-4198F24538F2}"/>
              </a:ext>
            </a:extLst>
          </p:cNvPr>
          <p:cNvSpPr/>
          <p:nvPr/>
        </p:nvSpPr>
        <p:spPr>
          <a:xfrm>
            <a:off x="4523316" y="513503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EAB07-3FFE-4248-914B-833B95F22AA1}"/>
              </a:ext>
            </a:extLst>
          </p:cNvPr>
          <p:cNvSpPr txBox="1"/>
          <p:nvPr/>
        </p:nvSpPr>
        <p:spPr>
          <a:xfrm>
            <a:off x="7735909" y="510219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قیمت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D0C96F-B009-465D-9347-AB6861636820}"/>
              </a:ext>
            </a:extLst>
          </p:cNvPr>
          <p:cNvSpPr/>
          <p:nvPr/>
        </p:nvSpPr>
        <p:spPr>
          <a:xfrm>
            <a:off x="4523316" y="568285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52EF83-F6C0-4963-BDBF-4AE7B81D270D}"/>
              </a:ext>
            </a:extLst>
          </p:cNvPr>
          <p:cNvSpPr txBox="1"/>
          <p:nvPr/>
        </p:nvSpPr>
        <p:spPr>
          <a:xfrm>
            <a:off x="7525765" y="567094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موجودی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A92FFC-3887-4467-9E02-6D7757D12737}"/>
              </a:ext>
            </a:extLst>
          </p:cNvPr>
          <p:cNvSpPr/>
          <p:nvPr/>
        </p:nvSpPr>
        <p:spPr>
          <a:xfrm>
            <a:off x="5874455" y="6230676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E8C7AD-3EE8-4EA1-80A7-D9AC242E964C}"/>
              </a:ext>
            </a:extLst>
          </p:cNvPr>
          <p:cNvSpPr txBox="1"/>
          <p:nvPr/>
        </p:nvSpPr>
        <p:spPr>
          <a:xfrm>
            <a:off x="10447138" y="2165515"/>
            <a:ext cx="137249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فرم افزودن کتاب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88F36-71D5-46B8-9FD9-038C4D786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0698" y="4605197"/>
            <a:ext cx="246039" cy="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6153E-BE97-48F2-B3AE-F313951B967C}"/>
              </a:ext>
            </a:extLst>
          </p:cNvPr>
          <p:cNvSpPr txBox="1"/>
          <p:nvPr/>
        </p:nvSpPr>
        <p:spPr>
          <a:xfrm>
            <a:off x="7166737" y="219954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کتاب جدید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862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Book PNG Pic | Open book, Book logo, Book icons">
            <a:extLst>
              <a:ext uri="{FF2B5EF4-FFF2-40B4-BE49-F238E27FC236}">
                <a16:creationId xmlns:a16="http://schemas.microsoft.com/office/drawing/2014/main" id="{64EAD124-1243-49C5-AAC9-E79D6F38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9C3E6E-E3E9-451C-A820-F5B1B3DEA00F}"/>
              </a:ext>
            </a:extLst>
          </p:cNvPr>
          <p:cNvSpPr/>
          <p:nvPr/>
        </p:nvSpPr>
        <p:spPr>
          <a:xfrm>
            <a:off x="0" y="904099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34CA3E1-7E82-412F-A6FD-DC89BDF5E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3E6C98-CA26-41DF-844F-D7B445218A19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C4633-F1DB-4D63-A07A-4058E39CF6AB}"/>
              </a:ext>
            </a:extLst>
          </p:cNvPr>
          <p:cNvSpPr txBox="1"/>
          <p:nvPr/>
        </p:nvSpPr>
        <p:spPr>
          <a:xfrm>
            <a:off x="10647936" y="11048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02595-994E-41F4-960A-24E173FD0729}"/>
              </a:ext>
            </a:extLst>
          </p:cNvPr>
          <p:cNvSpPr txBox="1"/>
          <p:nvPr/>
        </p:nvSpPr>
        <p:spPr>
          <a:xfrm>
            <a:off x="9278228" y="1110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7DC4F-A684-4AB2-B78D-CBBF7555AC98}"/>
              </a:ext>
            </a:extLst>
          </p:cNvPr>
          <p:cNvSpPr txBox="1"/>
          <p:nvPr/>
        </p:nvSpPr>
        <p:spPr>
          <a:xfrm>
            <a:off x="7996685" y="11048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47EE-35E7-4DFA-BD06-F69C85485F0A}"/>
              </a:ext>
            </a:extLst>
          </p:cNvPr>
          <p:cNvSpPr txBox="1"/>
          <p:nvPr/>
        </p:nvSpPr>
        <p:spPr>
          <a:xfrm>
            <a:off x="6626977" y="1104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D98F6-1033-4E81-8FA4-5C9C73B7AB60}"/>
              </a:ext>
            </a:extLst>
          </p:cNvPr>
          <p:cNvSpPr/>
          <p:nvPr/>
        </p:nvSpPr>
        <p:spPr>
          <a:xfrm>
            <a:off x="4099658" y="2165515"/>
            <a:ext cx="4404575" cy="253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F1EE66-4F0D-48EC-8FF6-983458937EDC}"/>
              </a:ext>
            </a:extLst>
          </p:cNvPr>
          <p:cNvSpPr/>
          <p:nvPr/>
        </p:nvSpPr>
        <p:spPr>
          <a:xfrm>
            <a:off x="4572856" y="2923654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1839C-84B1-45F5-B630-B3CA6173BB46}"/>
              </a:ext>
            </a:extLst>
          </p:cNvPr>
          <p:cNvSpPr txBox="1"/>
          <p:nvPr/>
        </p:nvSpPr>
        <p:spPr>
          <a:xfrm>
            <a:off x="7596575" y="286062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دسته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A92FFC-3887-4467-9E02-6D7757D12737}"/>
              </a:ext>
            </a:extLst>
          </p:cNvPr>
          <p:cNvSpPr/>
          <p:nvPr/>
        </p:nvSpPr>
        <p:spPr>
          <a:xfrm>
            <a:off x="5923995" y="3551013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E8C7AD-3EE8-4EA1-80A7-D9AC242E964C}"/>
              </a:ext>
            </a:extLst>
          </p:cNvPr>
          <p:cNvSpPr txBox="1"/>
          <p:nvPr/>
        </p:nvSpPr>
        <p:spPr>
          <a:xfrm>
            <a:off x="10447138" y="2165515"/>
            <a:ext cx="137890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فرم افزودن دسته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6153E-BE97-48F2-B3AE-F313951B967C}"/>
              </a:ext>
            </a:extLst>
          </p:cNvPr>
          <p:cNvSpPr txBox="1"/>
          <p:nvPr/>
        </p:nvSpPr>
        <p:spPr>
          <a:xfrm>
            <a:off x="7166737" y="219954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دسته جدید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211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Book PNG Pic | Open book, Book logo, Book icons">
            <a:extLst>
              <a:ext uri="{FF2B5EF4-FFF2-40B4-BE49-F238E27FC236}">
                <a16:creationId xmlns:a16="http://schemas.microsoft.com/office/drawing/2014/main" id="{64EAD124-1243-49C5-AAC9-E79D6F38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2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9C3E6E-E3E9-451C-A820-F5B1B3DEA00F}"/>
              </a:ext>
            </a:extLst>
          </p:cNvPr>
          <p:cNvSpPr/>
          <p:nvPr/>
        </p:nvSpPr>
        <p:spPr>
          <a:xfrm>
            <a:off x="0" y="904099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34CA3E1-7E82-412F-A6FD-DC89BDF5E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3E6C98-CA26-41DF-844F-D7B445218A19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C4633-F1DB-4D63-A07A-4058E39CF6AB}"/>
              </a:ext>
            </a:extLst>
          </p:cNvPr>
          <p:cNvSpPr txBox="1"/>
          <p:nvPr/>
        </p:nvSpPr>
        <p:spPr>
          <a:xfrm>
            <a:off x="10647936" y="11048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02595-994E-41F4-960A-24E173FD0729}"/>
              </a:ext>
            </a:extLst>
          </p:cNvPr>
          <p:cNvSpPr txBox="1"/>
          <p:nvPr/>
        </p:nvSpPr>
        <p:spPr>
          <a:xfrm>
            <a:off x="9278228" y="1110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7DC4F-A684-4AB2-B78D-CBBF7555AC98}"/>
              </a:ext>
            </a:extLst>
          </p:cNvPr>
          <p:cNvSpPr txBox="1"/>
          <p:nvPr/>
        </p:nvSpPr>
        <p:spPr>
          <a:xfrm>
            <a:off x="7996685" y="11048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47EE-35E7-4DFA-BD06-F69C85485F0A}"/>
              </a:ext>
            </a:extLst>
          </p:cNvPr>
          <p:cNvSpPr txBox="1"/>
          <p:nvPr/>
        </p:nvSpPr>
        <p:spPr>
          <a:xfrm>
            <a:off x="6626977" y="1104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D98F6-1033-4E81-8FA4-5C9C73B7AB60}"/>
              </a:ext>
            </a:extLst>
          </p:cNvPr>
          <p:cNvSpPr/>
          <p:nvPr/>
        </p:nvSpPr>
        <p:spPr>
          <a:xfrm>
            <a:off x="4035953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F1EE66-4F0D-48EC-8FF6-983458937EDC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1839C-84B1-45F5-B630-B3CA6173BB46}"/>
              </a:ext>
            </a:extLst>
          </p:cNvPr>
          <p:cNvSpPr txBox="1"/>
          <p:nvPr/>
        </p:nvSpPr>
        <p:spPr>
          <a:xfrm>
            <a:off x="7730949" y="27794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عنوان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4D8B5B-86F1-4673-AAF2-A99C81EA7241}"/>
              </a:ext>
            </a:extLst>
          </p:cNvPr>
          <p:cNvSpPr/>
          <p:nvPr/>
        </p:nvSpPr>
        <p:spPr>
          <a:xfrm>
            <a:off x="4509154" y="3358752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6C9598-E3A0-4AB6-8B55-9BF86FC17B23}"/>
              </a:ext>
            </a:extLst>
          </p:cNvPr>
          <p:cNvSpPr txBox="1"/>
          <p:nvPr/>
        </p:nvSpPr>
        <p:spPr>
          <a:xfrm>
            <a:off x="6994575" y="3285804"/>
            <a:ext cx="13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 درصد تخفیف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1E797A-DF38-4446-81C2-4198F24538F2}"/>
              </a:ext>
            </a:extLst>
          </p:cNvPr>
          <p:cNvSpPr/>
          <p:nvPr/>
        </p:nvSpPr>
        <p:spPr>
          <a:xfrm>
            <a:off x="4509154" y="3860260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EAB07-3FFE-4248-914B-833B95F22AA1}"/>
              </a:ext>
            </a:extLst>
          </p:cNvPr>
          <p:cNvSpPr txBox="1"/>
          <p:nvPr/>
        </p:nvSpPr>
        <p:spPr>
          <a:xfrm>
            <a:off x="7493940" y="379192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معتبر تا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D0C96F-B009-465D-9347-AB6861636820}"/>
              </a:ext>
            </a:extLst>
          </p:cNvPr>
          <p:cNvSpPr/>
          <p:nvPr/>
        </p:nvSpPr>
        <p:spPr>
          <a:xfrm>
            <a:off x="4524926" y="439749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معتبر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52EF83-F6C0-4963-BDBF-4AE7B81D270D}"/>
              </a:ext>
            </a:extLst>
          </p:cNvPr>
          <p:cNvSpPr txBox="1"/>
          <p:nvPr/>
        </p:nvSpPr>
        <p:spPr>
          <a:xfrm>
            <a:off x="7491225" y="430909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وضعیت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A92FFC-3887-4467-9E02-6D7757D12737}"/>
              </a:ext>
            </a:extLst>
          </p:cNvPr>
          <p:cNvSpPr/>
          <p:nvPr/>
        </p:nvSpPr>
        <p:spPr>
          <a:xfrm>
            <a:off x="5860290" y="5619152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E8C7AD-3EE8-4EA1-80A7-D9AC242E964C}"/>
              </a:ext>
            </a:extLst>
          </p:cNvPr>
          <p:cNvSpPr txBox="1"/>
          <p:nvPr/>
        </p:nvSpPr>
        <p:spPr>
          <a:xfrm>
            <a:off x="10447138" y="2165515"/>
            <a:ext cx="149592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فرم افزودن تخفیف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88F36-71D5-46B8-9FD9-038C4D786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159" y="4432392"/>
            <a:ext cx="246039" cy="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6153E-BE97-48F2-B3AE-F313951B967C}"/>
              </a:ext>
            </a:extLst>
          </p:cNvPr>
          <p:cNvSpPr txBox="1"/>
          <p:nvPr/>
        </p:nvSpPr>
        <p:spPr>
          <a:xfrm>
            <a:off x="6135097" y="222876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تخفیف درصدی جدید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810A2E-54C5-4239-8D9D-29959345227D}"/>
              </a:ext>
            </a:extLst>
          </p:cNvPr>
          <p:cNvSpPr/>
          <p:nvPr/>
        </p:nvSpPr>
        <p:spPr>
          <a:xfrm>
            <a:off x="4524926" y="4908923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همه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49F190-9E86-4200-ABD4-8ED5451F4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159" y="4943819"/>
            <a:ext cx="246039" cy="2460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BA1F4A-574C-4AFD-A600-BD31FA791794}"/>
              </a:ext>
            </a:extLst>
          </p:cNvPr>
          <p:cNvSpPr txBox="1"/>
          <p:nvPr/>
        </p:nvSpPr>
        <p:spPr>
          <a:xfrm>
            <a:off x="7399784" y="484589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اعمال به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3F139E-1A2E-4DA8-A794-F29CA7314F0A}"/>
              </a:ext>
            </a:extLst>
          </p:cNvPr>
          <p:cNvSpPr/>
          <p:nvPr/>
        </p:nvSpPr>
        <p:spPr>
          <a:xfrm>
            <a:off x="10145805" y="3013776"/>
            <a:ext cx="1038921" cy="344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درصدی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B95FCD-D5FE-432C-8465-09592501CD53}"/>
              </a:ext>
            </a:extLst>
          </p:cNvPr>
          <p:cNvSpPr/>
          <p:nvPr/>
        </p:nvSpPr>
        <p:spPr>
          <a:xfrm>
            <a:off x="10170053" y="3631615"/>
            <a:ext cx="1038921" cy="344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کد دار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E1BDC5-8628-4A10-8903-D62D160BCEE5}"/>
              </a:ext>
            </a:extLst>
          </p:cNvPr>
          <p:cNvSpPr/>
          <p:nvPr/>
        </p:nvSpPr>
        <p:spPr>
          <a:xfrm>
            <a:off x="10170053" y="4333455"/>
            <a:ext cx="1038921" cy="34497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نقدی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295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Book PNG Pic | Open book, Book logo, Book icons">
            <a:extLst>
              <a:ext uri="{FF2B5EF4-FFF2-40B4-BE49-F238E27FC236}">
                <a16:creationId xmlns:a16="http://schemas.microsoft.com/office/drawing/2014/main" id="{64EAD124-1243-49C5-AAC9-E79D6F38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2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9C3E6E-E3E9-451C-A820-F5B1B3DEA00F}"/>
              </a:ext>
            </a:extLst>
          </p:cNvPr>
          <p:cNvSpPr/>
          <p:nvPr/>
        </p:nvSpPr>
        <p:spPr>
          <a:xfrm>
            <a:off x="0" y="904099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34CA3E1-7E82-412F-A6FD-DC89BDF5E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3E6C98-CA26-41DF-844F-D7B445218A19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C4633-F1DB-4D63-A07A-4058E39CF6AB}"/>
              </a:ext>
            </a:extLst>
          </p:cNvPr>
          <p:cNvSpPr txBox="1"/>
          <p:nvPr/>
        </p:nvSpPr>
        <p:spPr>
          <a:xfrm>
            <a:off x="10647936" y="11048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02595-994E-41F4-960A-24E173FD0729}"/>
              </a:ext>
            </a:extLst>
          </p:cNvPr>
          <p:cNvSpPr txBox="1"/>
          <p:nvPr/>
        </p:nvSpPr>
        <p:spPr>
          <a:xfrm>
            <a:off x="9278228" y="1110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7DC4F-A684-4AB2-B78D-CBBF7555AC98}"/>
              </a:ext>
            </a:extLst>
          </p:cNvPr>
          <p:cNvSpPr txBox="1"/>
          <p:nvPr/>
        </p:nvSpPr>
        <p:spPr>
          <a:xfrm>
            <a:off x="7996685" y="11048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47EE-35E7-4DFA-BD06-F69C85485F0A}"/>
              </a:ext>
            </a:extLst>
          </p:cNvPr>
          <p:cNvSpPr txBox="1"/>
          <p:nvPr/>
        </p:nvSpPr>
        <p:spPr>
          <a:xfrm>
            <a:off x="6626977" y="1104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D98F6-1033-4E81-8FA4-5C9C73B7AB60}"/>
              </a:ext>
            </a:extLst>
          </p:cNvPr>
          <p:cNvSpPr/>
          <p:nvPr/>
        </p:nvSpPr>
        <p:spPr>
          <a:xfrm>
            <a:off x="4035953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F1EE66-4F0D-48EC-8FF6-983458937EDC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1839C-84B1-45F5-B630-B3CA6173BB46}"/>
              </a:ext>
            </a:extLst>
          </p:cNvPr>
          <p:cNvSpPr txBox="1"/>
          <p:nvPr/>
        </p:nvSpPr>
        <p:spPr>
          <a:xfrm>
            <a:off x="7730949" y="27794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عنوان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4D8B5B-86F1-4673-AAF2-A99C81EA7241}"/>
              </a:ext>
            </a:extLst>
          </p:cNvPr>
          <p:cNvSpPr/>
          <p:nvPr/>
        </p:nvSpPr>
        <p:spPr>
          <a:xfrm>
            <a:off x="4509154" y="3358752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6C9598-E3A0-4AB6-8B55-9BF86FC17B23}"/>
              </a:ext>
            </a:extLst>
          </p:cNvPr>
          <p:cNvSpPr txBox="1"/>
          <p:nvPr/>
        </p:nvSpPr>
        <p:spPr>
          <a:xfrm>
            <a:off x="6994575" y="3285804"/>
            <a:ext cx="13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 مبلغ تخفیف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1E797A-DF38-4446-81C2-4198F24538F2}"/>
              </a:ext>
            </a:extLst>
          </p:cNvPr>
          <p:cNvSpPr/>
          <p:nvPr/>
        </p:nvSpPr>
        <p:spPr>
          <a:xfrm>
            <a:off x="4509154" y="3860260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EAB07-3FFE-4248-914B-833B95F22AA1}"/>
              </a:ext>
            </a:extLst>
          </p:cNvPr>
          <p:cNvSpPr txBox="1"/>
          <p:nvPr/>
        </p:nvSpPr>
        <p:spPr>
          <a:xfrm>
            <a:off x="7493940" y="379192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معتبر تا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D0C96F-B009-465D-9347-AB6861636820}"/>
              </a:ext>
            </a:extLst>
          </p:cNvPr>
          <p:cNvSpPr/>
          <p:nvPr/>
        </p:nvSpPr>
        <p:spPr>
          <a:xfrm>
            <a:off x="4524926" y="439749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معتبر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52EF83-F6C0-4963-BDBF-4AE7B81D270D}"/>
              </a:ext>
            </a:extLst>
          </p:cNvPr>
          <p:cNvSpPr txBox="1"/>
          <p:nvPr/>
        </p:nvSpPr>
        <p:spPr>
          <a:xfrm>
            <a:off x="7491225" y="430909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وضعیت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A92FFC-3887-4467-9E02-6D7757D12737}"/>
              </a:ext>
            </a:extLst>
          </p:cNvPr>
          <p:cNvSpPr/>
          <p:nvPr/>
        </p:nvSpPr>
        <p:spPr>
          <a:xfrm>
            <a:off x="5860290" y="5619152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E8C7AD-3EE8-4EA1-80A7-D9AC242E964C}"/>
              </a:ext>
            </a:extLst>
          </p:cNvPr>
          <p:cNvSpPr txBox="1"/>
          <p:nvPr/>
        </p:nvSpPr>
        <p:spPr>
          <a:xfrm>
            <a:off x="10447138" y="2165515"/>
            <a:ext cx="149592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فرم افزودن تخفیف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88F36-71D5-46B8-9FD9-038C4D786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159" y="4432392"/>
            <a:ext cx="246039" cy="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6153E-BE97-48F2-B3AE-F313951B967C}"/>
              </a:ext>
            </a:extLst>
          </p:cNvPr>
          <p:cNvSpPr txBox="1"/>
          <p:nvPr/>
        </p:nvSpPr>
        <p:spPr>
          <a:xfrm>
            <a:off x="6135097" y="2228760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تخفیف نقدی جدید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810A2E-54C5-4239-8D9D-29959345227D}"/>
              </a:ext>
            </a:extLst>
          </p:cNvPr>
          <p:cNvSpPr/>
          <p:nvPr/>
        </p:nvSpPr>
        <p:spPr>
          <a:xfrm>
            <a:off x="4524926" y="4908923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همه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49F190-9E86-4200-ABD4-8ED5451F4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159" y="4943819"/>
            <a:ext cx="246039" cy="2460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BA1F4A-574C-4AFD-A600-BD31FA791794}"/>
              </a:ext>
            </a:extLst>
          </p:cNvPr>
          <p:cNvSpPr txBox="1"/>
          <p:nvPr/>
        </p:nvSpPr>
        <p:spPr>
          <a:xfrm>
            <a:off x="7399784" y="484589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اعمال به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3F139E-1A2E-4DA8-A794-F29CA7314F0A}"/>
              </a:ext>
            </a:extLst>
          </p:cNvPr>
          <p:cNvSpPr/>
          <p:nvPr/>
        </p:nvSpPr>
        <p:spPr>
          <a:xfrm>
            <a:off x="10145805" y="3013776"/>
            <a:ext cx="1038921" cy="344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درصدی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B95FCD-D5FE-432C-8465-09592501CD53}"/>
              </a:ext>
            </a:extLst>
          </p:cNvPr>
          <p:cNvSpPr/>
          <p:nvPr/>
        </p:nvSpPr>
        <p:spPr>
          <a:xfrm>
            <a:off x="10170053" y="3631615"/>
            <a:ext cx="1038921" cy="344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کد دار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E1BDC5-8628-4A10-8903-D62D160BCEE5}"/>
              </a:ext>
            </a:extLst>
          </p:cNvPr>
          <p:cNvSpPr/>
          <p:nvPr/>
        </p:nvSpPr>
        <p:spPr>
          <a:xfrm>
            <a:off x="10170053" y="4333455"/>
            <a:ext cx="1038921" cy="34497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نقدی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989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Book PNG Pic | Open book, Book logo, Book icons">
            <a:extLst>
              <a:ext uri="{FF2B5EF4-FFF2-40B4-BE49-F238E27FC236}">
                <a16:creationId xmlns:a16="http://schemas.microsoft.com/office/drawing/2014/main" id="{64EAD124-1243-49C5-AAC9-E79D6F38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2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9C3E6E-E3E9-451C-A820-F5B1B3DEA00F}"/>
              </a:ext>
            </a:extLst>
          </p:cNvPr>
          <p:cNvSpPr/>
          <p:nvPr/>
        </p:nvSpPr>
        <p:spPr>
          <a:xfrm>
            <a:off x="0" y="904099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34CA3E1-7E82-412F-A6FD-DC89BDF5E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3E6C98-CA26-41DF-844F-D7B445218A19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C4633-F1DB-4D63-A07A-4058E39CF6AB}"/>
              </a:ext>
            </a:extLst>
          </p:cNvPr>
          <p:cNvSpPr txBox="1"/>
          <p:nvPr/>
        </p:nvSpPr>
        <p:spPr>
          <a:xfrm>
            <a:off x="10647936" y="11048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02595-994E-41F4-960A-24E173FD0729}"/>
              </a:ext>
            </a:extLst>
          </p:cNvPr>
          <p:cNvSpPr txBox="1"/>
          <p:nvPr/>
        </p:nvSpPr>
        <p:spPr>
          <a:xfrm>
            <a:off x="9278228" y="1110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7DC4F-A684-4AB2-B78D-CBBF7555AC98}"/>
              </a:ext>
            </a:extLst>
          </p:cNvPr>
          <p:cNvSpPr txBox="1"/>
          <p:nvPr/>
        </p:nvSpPr>
        <p:spPr>
          <a:xfrm>
            <a:off x="7996685" y="11048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47EE-35E7-4DFA-BD06-F69C85485F0A}"/>
              </a:ext>
            </a:extLst>
          </p:cNvPr>
          <p:cNvSpPr txBox="1"/>
          <p:nvPr/>
        </p:nvSpPr>
        <p:spPr>
          <a:xfrm>
            <a:off x="6626977" y="1104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D98F6-1033-4E81-8FA4-5C9C73B7AB60}"/>
              </a:ext>
            </a:extLst>
          </p:cNvPr>
          <p:cNvSpPr/>
          <p:nvPr/>
        </p:nvSpPr>
        <p:spPr>
          <a:xfrm>
            <a:off x="4035953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F1EE66-4F0D-48EC-8FF6-983458937EDC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1839C-84B1-45F5-B630-B3CA6173BB46}"/>
              </a:ext>
            </a:extLst>
          </p:cNvPr>
          <p:cNvSpPr txBox="1"/>
          <p:nvPr/>
        </p:nvSpPr>
        <p:spPr>
          <a:xfrm>
            <a:off x="7730949" y="27794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عنوان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4D8B5B-86F1-4673-AAF2-A99C81EA7241}"/>
              </a:ext>
            </a:extLst>
          </p:cNvPr>
          <p:cNvSpPr/>
          <p:nvPr/>
        </p:nvSpPr>
        <p:spPr>
          <a:xfrm>
            <a:off x="4509154" y="3732320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6C9598-E3A0-4AB6-8B55-9BF86FC17B23}"/>
              </a:ext>
            </a:extLst>
          </p:cNvPr>
          <p:cNvSpPr txBox="1"/>
          <p:nvPr/>
        </p:nvSpPr>
        <p:spPr>
          <a:xfrm>
            <a:off x="6994575" y="3659372"/>
            <a:ext cx="13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 مبلغ تخفیف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1E797A-DF38-4446-81C2-4198F24538F2}"/>
              </a:ext>
            </a:extLst>
          </p:cNvPr>
          <p:cNvSpPr/>
          <p:nvPr/>
        </p:nvSpPr>
        <p:spPr>
          <a:xfrm>
            <a:off x="4519283" y="462267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EAB07-3FFE-4248-914B-833B95F22AA1}"/>
              </a:ext>
            </a:extLst>
          </p:cNvPr>
          <p:cNvSpPr txBox="1"/>
          <p:nvPr/>
        </p:nvSpPr>
        <p:spPr>
          <a:xfrm>
            <a:off x="7504069" y="45543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معتبر تا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D0C96F-B009-465D-9347-AB6861636820}"/>
              </a:ext>
            </a:extLst>
          </p:cNvPr>
          <p:cNvSpPr/>
          <p:nvPr/>
        </p:nvSpPr>
        <p:spPr>
          <a:xfrm>
            <a:off x="4535055" y="5159912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معتبر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52EF83-F6C0-4963-BDBF-4AE7B81D270D}"/>
              </a:ext>
            </a:extLst>
          </p:cNvPr>
          <p:cNvSpPr txBox="1"/>
          <p:nvPr/>
        </p:nvSpPr>
        <p:spPr>
          <a:xfrm>
            <a:off x="7501354" y="507151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وضعیت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A92FFC-3887-4467-9E02-6D7757D12737}"/>
              </a:ext>
            </a:extLst>
          </p:cNvPr>
          <p:cNvSpPr/>
          <p:nvPr/>
        </p:nvSpPr>
        <p:spPr>
          <a:xfrm>
            <a:off x="5757147" y="6200905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E8C7AD-3EE8-4EA1-80A7-D9AC242E964C}"/>
              </a:ext>
            </a:extLst>
          </p:cNvPr>
          <p:cNvSpPr txBox="1"/>
          <p:nvPr/>
        </p:nvSpPr>
        <p:spPr>
          <a:xfrm>
            <a:off x="10447138" y="2165515"/>
            <a:ext cx="149592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فرم افزودن تخفیف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88F36-71D5-46B8-9FD9-038C4D786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9900" y="5208788"/>
            <a:ext cx="246039" cy="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6153E-BE97-48F2-B3AE-F313951B967C}"/>
              </a:ext>
            </a:extLst>
          </p:cNvPr>
          <p:cNvSpPr txBox="1"/>
          <p:nvPr/>
        </p:nvSpPr>
        <p:spPr>
          <a:xfrm>
            <a:off x="6135097" y="2228760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تخفیف کد دار جدید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810A2E-54C5-4239-8D9D-29959345227D}"/>
              </a:ext>
            </a:extLst>
          </p:cNvPr>
          <p:cNvSpPr/>
          <p:nvPr/>
        </p:nvSpPr>
        <p:spPr>
          <a:xfrm>
            <a:off x="4535055" y="5671339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همه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49F190-9E86-4200-ABD4-8ED5451F4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8288" y="5706235"/>
            <a:ext cx="246039" cy="2460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BA1F4A-574C-4AFD-A600-BD31FA791794}"/>
              </a:ext>
            </a:extLst>
          </p:cNvPr>
          <p:cNvSpPr txBox="1"/>
          <p:nvPr/>
        </p:nvSpPr>
        <p:spPr>
          <a:xfrm>
            <a:off x="7409913" y="560831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اعمال به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3F139E-1A2E-4DA8-A794-F29CA7314F0A}"/>
              </a:ext>
            </a:extLst>
          </p:cNvPr>
          <p:cNvSpPr/>
          <p:nvPr/>
        </p:nvSpPr>
        <p:spPr>
          <a:xfrm>
            <a:off x="10145805" y="3013776"/>
            <a:ext cx="1038921" cy="344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درصدی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B95FCD-D5FE-432C-8465-09592501CD53}"/>
              </a:ext>
            </a:extLst>
          </p:cNvPr>
          <p:cNvSpPr/>
          <p:nvPr/>
        </p:nvSpPr>
        <p:spPr>
          <a:xfrm>
            <a:off x="10170053" y="3631615"/>
            <a:ext cx="1038921" cy="344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کد دار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E1BDC5-8628-4A10-8903-D62D160BCEE5}"/>
              </a:ext>
            </a:extLst>
          </p:cNvPr>
          <p:cNvSpPr/>
          <p:nvPr/>
        </p:nvSpPr>
        <p:spPr>
          <a:xfrm>
            <a:off x="10170053" y="4333455"/>
            <a:ext cx="1038921" cy="34497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نقدی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338FB7-BD11-48E2-AFAA-A2060AAE7F11}"/>
              </a:ext>
            </a:extLst>
          </p:cNvPr>
          <p:cNvSpPr/>
          <p:nvPr/>
        </p:nvSpPr>
        <p:spPr>
          <a:xfrm>
            <a:off x="4535055" y="4180484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FE7557-7930-4CC7-943D-AD55EDF552A1}"/>
              </a:ext>
            </a:extLst>
          </p:cNvPr>
          <p:cNvSpPr txBox="1"/>
          <p:nvPr/>
        </p:nvSpPr>
        <p:spPr>
          <a:xfrm>
            <a:off x="7019067" y="4146110"/>
            <a:ext cx="13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 درصد تخفیف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324B34-C529-4FFE-AD11-8779EF0A78DF}"/>
              </a:ext>
            </a:extLst>
          </p:cNvPr>
          <p:cNvSpPr/>
          <p:nvPr/>
        </p:nvSpPr>
        <p:spPr>
          <a:xfrm>
            <a:off x="4509153" y="3291813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2">
                    <a:lumMod val="10000"/>
                  </a:schemeClr>
                </a:solidFill>
                <a:cs typeface="B Nazanin" panose="00000400000000000000" pitchFamily="2" charset="-78"/>
              </a:rPr>
              <a:t>درصدی</a:t>
            </a:r>
            <a:endParaRPr lang="en-US" dirty="0">
              <a:solidFill>
                <a:schemeClr val="bg2">
                  <a:lumMod val="1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82E0C0A-AFDC-48F3-8928-08F7D96B3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2698" y="3337151"/>
            <a:ext cx="246039" cy="24603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8A7B28-AC34-457D-95F2-ACFCAB683CE3}"/>
              </a:ext>
            </a:extLst>
          </p:cNvPr>
          <p:cNvSpPr txBox="1"/>
          <p:nvPr/>
        </p:nvSpPr>
        <p:spPr>
          <a:xfrm>
            <a:off x="6942264" y="3243773"/>
            <a:ext cx="13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 نوع تخفیف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872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C2BBCB-7843-4C84-8BC8-439907EFD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221211"/>
              </p:ext>
            </p:extLst>
          </p:nvPr>
        </p:nvGraphicFramePr>
        <p:xfrm>
          <a:off x="-206061" y="0"/>
          <a:ext cx="12299324" cy="670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49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C2BBCB-7843-4C84-8BC8-439907EFD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719943"/>
              </p:ext>
            </p:extLst>
          </p:nvPr>
        </p:nvGraphicFramePr>
        <p:xfrm>
          <a:off x="-107324" y="-206062"/>
          <a:ext cx="12299324" cy="670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24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D1878-B609-433F-8F9B-66966E93B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خروج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A5695-FB9D-478E-AA7A-49C58B63B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797" y="217284"/>
            <a:ext cx="519313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C2BBCB-7843-4C84-8BC8-439907EFD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415557"/>
              </p:ext>
            </p:extLst>
          </p:nvPr>
        </p:nvGraphicFramePr>
        <p:xfrm>
          <a:off x="-107324" y="0"/>
          <a:ext cx="12299324" cy="670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20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56"/>
          <a:stretch/>
        </p:blipFill>
        <p:spPr bwMode="auto">
          <a:xfrm>
            <a:off x="-90210" y="-1"/>
            <a:ext cx="12192000" cy="261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5393195"/>
            <a:ext cx="12192000" cy="1464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405740" y="178412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114098" y="1698383"/>
            <a:ext cx="178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جدید ترین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783904" y="271065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654144" y="271065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520736" y="271065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390976" y="271065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258411" y="271065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0934432" y="87697"/>
            <a:ext cx="113364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sz="1400" b="1" dirty="0"/>
              <a:t>پایین صفحه اول</a:t>
            </a: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B6614A-C8A9-4155-B2FA-E49B4704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008" y="5983929"/>
            <a:ext cx="283335" cy="283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F53895-0F44-4A49-BBFA-F1B0757D7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683" y="5983928"/>
            <a:ext cx="283336" cy="2833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04AD0B-8CA8-4752-AE6A-AEE6FD652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358" y="5983928"/>
            <a:ext cx="283336" cy="2833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78E09E-C38D-4204-A3AB-A7ED9B95D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033" y="5983928"/>
            <a:ext cx="283336" cy="2833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506384-6A01-4C20-A325-9C35B30F5587}"/>
              </a:ext>
            </a:extLst>
          </p:cNvPr>
          <p:cNvSpPr txBox="1"/>
          <p:nvPr/>
        </p:nvSpPr>
        <p:spPr>
          <a:xfrm>
            <a:off x="405740" y="557272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دسترسی سریع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1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4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5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CC5B7-1C41-49D4-A96C-94E0FC75F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98" y="193587"/>
            <a:ext cx="611659" cy="611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95937" y="68372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>
                <a:solidFill>
                  <a:schemeClr val="accent1"/>
                </a:solidFill>
                <a:cs typeface="B Nazanin" panose="00000400000000000000" pitchFamily="2" charset="-78"/>
              </a:rPr>
              <a:t>مدیر</a:t>
            </a:r>
            <a:endParaRPr lang="en-US" sz="1400" b="1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66A68-38AE-4E7E-8601-91DD94538480}"/>
              </a:ext>
            </a:extLst>
          </p:cNvPr>
          <p:cNvSpPr/>
          <p:nvPr/>
        </p:nvSpPr>
        <p:spPr>
          <a:xfrm>
            <a:off x="1711870" y="353196"/>
            <a:ext cx="1149372" cy="356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 مدیر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711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0647936" y="119953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278228" y="120546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CC5B7-1C41-49D4-A96C-94E0FC75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8" y="193587"/>
            <a:ext cx="611659" cy="611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95937" y="68372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>
                <a:solidFill>
                  <a:schemeClr val="accent1"/>
                </a:solidFill>
                <a:cs typeface="B Nazanin" panose="00000400000000000000" pitchFamily="2" charset="-78"/>
              </a:rPr>
              <a:t>مدیر</a:t>
            </a:r>
            <a:endParaRPr lang="en-US" sz="1400" b="1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66A68-38AE-4E7E-8601-91DD94538480}"/>
              </a:ext>
            </a:extLst>
          </p:cNvPr>
          <p:cNvSpPr/>
          <p:nvPr/>
        </p:nvSpPr>
        <p:spPr>
          <a:xfrm>
            <a:off x="1711870" y="353196"/>
            <a:ext cx="1149372" cy="356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 مدیر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164E8-18A3-4137-B956-F3316C80BE20}"/>
              </a:ext>
            </a:extLst>
          </p:cNvPr>
          <p:cNvSpPr txBox="1"/>
          <p:nvPr/>
        </p:nvSpPr>
        <p:spPr>
          <a:xfrm>
            <a:off x="7996685" y="119953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1305C-4876-41F0-BB2E-CF9FAC187A8C}"/>
              </a:ext>
            </a:extLst>
          </p:cNvPr>
          <p:cNvSpPr txBox="1"/>
          <p:nvPr/>
        </p:nvSpPr>
        <p:spPr>
          <a:xfrm>
            <a:off x="6626977" y="119953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CB1189-5E87-4BFD-884E-E66725BAFCC3}"/>
              </a:ext>
            </a:extLst>
          </p:cNvPr>
          <p:cNvSpPr/>
          <p:nvPr/>
        </p:nvSpPr>
        <p:spPr>
          <a:xfrm>
            <a:off x="9110665" y="2466407"/>
            <a:ext cx="2609716" cy="10542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B4A0699-A834-4F14-A5AA-285178D1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097" y="2562663"/>
            <a:ext cx="814184" cy="8141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30D737-56B0-449D-A651-537B38C08760}"/>
              </a:ext>
            </a:extLst>
          </p:cNvPr>
          <p:cNvSpPr txBox="1"/>
          <p:nvPr/>
        </p:nvSpPr>
        <p:spPr>
          <a:xfrm>
            <a:off x="9344823" y="255148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کاربران ثبت شده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E42C8-A77A-4176-B75F-17D67C980AEC}"/>
              </a:ext>
            </a:extLst>
          </p:cNvPr>
          <p:cNvSpPr txBox="1"/>
          <p:nvPr/>
        </p:nvSpPr>
        <p:spPr>
          <a:xfrm>
            <a:off x="9344823" y="297108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244+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B54C0C-EAB0-4787-AD37-C89450B5C4C0}"/>
              </a:ext>
            </a:extLst>
          </p:cNvPr>
          <p:cNvSpPr/>
          <p:nvPr/>
        </p:nvSpPr>
        <p:spPr>
          <a:xfrm>
            <a:off x="6042309" y="2466407"/>
            <a:ext cx="2609715" cy="10542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0F76B0-401B-44A3-BB35-F1BFC82B44EB}"/>
              </a:ext>
            </a:extLst>
          </p:cNvPr>
          <p:cNvSpPr txBox="1"/>
          <p:nvPr/>
        </p:nvSpPr>
        <p:spPr>
          <a:xfrm>
            <a:off x="6276468" y="255148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درآمد کل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860B1D-E23A-4600-AB9C-189C5694E5CC}"/>
              </a:ext>
            </a:extLst>
          </p:cNvPr>
          <p:cNvSpPr txBox="1"/>
          <p:nvPr/>
        </p:nvSpPr>
        <p:spPr>
          <a:xfrm>
            <a:off x="6172326" y="303039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12+ م.ت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A697495-2281-43C0-8449-E14D415EA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315" y="2562663"/>
            <a:ext cx="839889" cy="83988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BBA6F70-FEB8-4B82-ADA3-E4F65EA76BD9}"/>
              </a:ext>
            </a:extLst>
          </p:cNvPr>
          <p:cNvSpPr/>
          <p:nvPr/>
        </p:nvSpPr>
        <p:spPr>
          <a:xfrm>
            <a:off x="9149355" y="3927634"/>
            <a:ext cx="2609715" cy="10542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FF5137-8493-4D3E-A1CA-EB51274AB83B}"/>
              </a:ext>
            </a:extLst>
          </p:cNvPr>
          <p:cNvSpPr txBox="1"/>
          <p:nvPr/>
        </p:nvSpPr>
        <p:spPr>
          <a:xfrm>
            <a:off x="9383514" y="401270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جدول کتاب ها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00739-248B-45C9-A49C-1EA9EAACF570}"/>
              </a:ext>
            </a:extLst>
          </p:cNvPr>
          <p:cNvSpPr txBox="1"/>
          <p:nvPr/>
        </p:nvSpPr>
        <p:spPr>
          <a:xfrm>
            <a:off x="9279372" y="4491625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100+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0B601E-5E2C-4559-A3E7-79FBD3118B05}"/>
              </a:ext>
            </a:extLst>
          </p:cNvPr>
          <p:cNvSpPr/>
          <p:nvPr/>
        </p:nvSpPr>
        <p:spPr>
          <a:xfrm>
            <a:off x="6042309" y="3927634"/>
            <a:ext cx="2609715" cy="10542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AE61A8-AD6B-4934-AF25-B44F100E078C}"/>
              </a:ext>
            </a:extLst>
          </p:cNvPr>
          <p:cNvSpPr txBox="1"/>
          <p:nvPr/>
        </p:nvSpPr>
        <p:spPr>
          <a:xfrm>
            <a:off x="6276468" y="401270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سفارشات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246A6-B57D-4088-B142-34FBAB757BC8}"/>
              </a:ext>
            </a:extLst>
          </p:cNvPr>
          <p:cNvSpPr txBox="1"/>
          <p:nvPr/>
        </p:nvSpPr>
        <p:spPr>
          <a:xfrm>
            <a:off x="6172326" y="4491625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50+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273CDA-9ECC-42D7-8E51-FB318872A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43" y="4068521"/>
            <a:ext cx="772427" cy="77242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648DD2E-1549-4C3C-8CA1-5CDBB0CD6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89" y="4118963"/>
            <a:ext cx="682311" cy="68231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C193821-9109-4841-941E-68F773322117}"/>
              </a:ext>
            </a:extLst>
          </p:cNvPr>
          <p:cNvSpPr txBox="1"/>
          <p:nvPr/>
        </p:nvSpPr>
        <p:spPr>
          <a:xfrm>
            <a:off x="5592206" y="250569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صفحه مدیریت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720011-5690-4E28-ABC4-AE0CEAAACD29}"/>
              </a:ext>
            </a:extLst>
          </p:cNvPr>
          <p:cNvSpPr/>
          <p:nvPr/>
        </p:nvSpPr>
        <p:spPr>
          <a:xfrm>
            <a:off x="9175515" y="5335203"/>
            <a:ext cx="2609715" cy="1054203"/>
          </a:xfrm>
          <a:prstGeom prst="roundRect">
            <a:avLst/>
          </a:prstGeom>
          <a:solidFill>
            <a:srgbClr val="A8ED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DB561A-8453-482C-AE7B-913DF144996C}"/>
              </a:ext>
            </a:extLst>
          </p:cNvPr>
          <p:cNvSpPr txBox="1"/>
          <p:nvPr/>
        </p:nvSpPr>
        <p:spPr>
          <a:xfrm>
            <a:off x="9409674" y="542027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تخفیف دار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0F4206-C934-435C-83A0-5999A2FE5389}"/>
              </a:ext>
            </a:extLst>
          </p:cNvPr>
          <p:cNvSpPr txBox="1"/>
          <p:nvPr/>
        </p:nvSpPr>
        <p:spPr>
          <a:xfrm>
            <a:off x="9305532" y="5899194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120+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A48E174-3AF1-4574-8332-C33A10D4A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38" y="5522880"/>
            <a:ext cx="689653" cy="689653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2E9BD3-302B-477F-B15B-68876D9A6E41}"/>
              </a:ext>
            </a:extLst>
          </p:cNvPr>
          <p:cNvSpPr/>
          <p:nvPr/>
        </p:nvSpPr>
        <p:spPr>
          <a:xfrm>
            <a:off x="6073130" y="5362383"/>
            <a:ext cx="2609715" cy="10542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D50283-1F1B-4A9F-8A95-98114FEA99B6}"/>
              </a:ext>
            </a:extLst>
          </p:cNvPr>
          <p:cNvSpPr txBox="1"/>
          <p:nvPr/>
        </p:nvSpPr>
        <p:spPr>
          <a:xfrm>
            <a:off x="6307289" y="54474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بدون تخفیف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0FF8A-2326-4120-AA6F-09E418842AB5}"/>
              </a:ext>
            </a:extLst>
          </p:cNvPr>
          <p:cNvSpPr txBox="1"/>
          <p:nvPr/>
        </p:nvSpPr>
        <p:spPr>
          <a:xfrm>
            <a:off x="6203147" y="5926374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150+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D4679BB-96F0-4BDD-81DA-2822C71B8E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16213" y="5526470"/>
            <a:ext cx="726027" cy="72602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EDC4589-F69B-4C33-9661-FC3DA232B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9" y="2920812"/>
            <a:ext cx="5335730" cy="2968908"/>
          </a:xfrm>
          <a:prstGeom prst="rect">
            <a:avLst/>
          </a:prstGeom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5351909-E462-4B4C-9D39-0B8D30FF9741}"/>
              </a:ext>
            </a:extLst>
          </p:cNvPr>
          <p:cNvSpPr/>
          <p:nvPr/>
        </p:nvSpPr>
        <p:spPr>
          <a:xfrm>
            <a:off x="562066" y="6308127"/>
            <a:ext cx="1382212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کاربری کارمند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407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259F0-D998-4396-98B2-52D797C954C4}"/>
              </a:ext>
            </a:extLst>
          </p:cNvPr>
          <p:cNvSpPr txBox="1"/>
          <p:nvPr/>
        </p:nvSpPr>
        <p:spPr>
          <a:xfrm>
            <a:off x="10522039" y="128789"/>
            <a:ext cx="146386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ادامه صفحه ادمین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7C7D4-B0AA-48C4-A53A-9DBE063EF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00" y="1528762"/>
            <a:ext cx="6572250" cy="3800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6975C0-C83A-4AE0-B3A0-E84135229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42" y="2750024"/>
            <a:ext cx="2972444" cy="18577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C301AF-E5D0-46AF-990D-81B54FF18C6A}"/>
              </a:ext>
            </a:extLst>
          </p:cNvPr>
          <p:cNvSpPr txBox="1"/>
          <p:nvPr/>
        </p:nvSpPr>
        <p:spPr>
          <a:xfrm>
            <a:off x="1455715" y="4959905"/>
            <a:ext cx="16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فروش هر دسته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C49B1-C3FB-4B7F-9FD9-328E0891051F}"/>
              </a:ext>
            </a:extLst>
          </p:cNvPr>
          <p:cNvSpPr/>
          <p:nvPr/>
        </p:nvSpPr>
        <p:spPr>
          <a:xfrm>
            <a:off x="4791142" y="5730496"/>
            <a:ext cx="2609716" cy="38314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دریافت فایل سفارشات روز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345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8499C-01B2-45B1-920F-A2E975A2DE1D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B65ED-2036-4611-BD57-A306E087AB66}"/>
              </a:ext>
            </a:extLst>
          </p:cNvPr>
          <p:cNvSpPr txBox="1"/>
          <p:nvPr/>
        </p:nvSpPr>
        <p:spPr>
          <a:xfrm>
            <a:off x="5464454" y="2190996"/>
            <a:ext cx="295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>
                <a:cs typeface="B Nazanin" panose="00000400000000000000" pitchFamily="2" charset="-78"/>
              </a:rPr>
              <a:t>تکمیل اطلاعات ثبت نام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ثبت نام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06411-A77E-4E87-9F1D-41E35E7D2C38}"/>
              </a:ext>
            </a:extLst>
          </p:cNvPr>
          <p:cNvSpPr txBox="1"/>
          <p:nvPr/>
        </p:nvSpPr>
        <p:spPr>
          <a:xfrm>
            <a:off x="7983797" y="27975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98868F-732F-41D8-BA4F-90EBDBB08486}"/>
              </a:ext>
            </a:extLst>
          </p:cNvPr>
          <p:cNvSpPr/>
          <p:nvPr/>
        </p:nvSpPr>
        <p:spPr>
          <a:xfrm>
            <a:off x="4524926" y="3456279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C0D859-5442-42B8-BCB8-12505A6D6999}"/>
              </a:ext>
            </a:extLst>
          </p:cNvPr>
          <p:cNvSpPr txBox="1"/>
          <p:nvPr/>
        </p:nvSpPr>
        <p:spPr>
          <a:xfrm>
            <a:off x="7242033" y="338638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خانوادگی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6DEAD7-80C3-44B0-9BEC-FAED1A7CE9E5}"/>
              </a:ext>
            </a:extLst>
          </p:cNvPr>
          <p:cNvSpPr/>
          <p:nvPr/>
        </p:nvSpPr>
        <p:spPr>
          <a:xfrm>
            <a:off x="4539756" y="400474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5C0E16-EBC9-4B60-9B7A-8B7DB9A8B3F2}"/>
              </a:ext>
            </a:extLst>
          </p:cNvPr>
          <p:cNvSpPr txBox="1"/>
          <p:nvPr/>
        </p:nvSpPr>
        <p:spPr>
          <a:xfrm>
            <a:off x="7499146" y="397323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آدرس1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*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6D3BF6-939B-4A01-B4E5-45ED295E4E56}"/>
              </a:ext>
            </a:extLst>
          </p:cNvPr>
          <p:cNvSpPr/>
          <p:nvPr/>
        </p:nvSpPr>
        <p:spPr>
          <a:xfrm>
            <a:off x="4539756" y="4585992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3DEC7-F10B-452C-9C2D-608FFE1235FD}"/>
              </a:ext>
            </a:extLst>
          </p:cNvPr>
          <p:cNvSpPr txBox="1"/>
          <p:nvPr/>
        </p:nvSpPr>
        <p:spPr>
          <a:xfrm>
            <a:off x="7175260" y="455031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افزودن آدرس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F26058-D8E9-4DF9-800C-5E5D66753382}"/>
              </a:ext>
            </a:extLst>
          </p:cNvPr>
          <p:cNvSpPr/>
          <p:nvPr/>
        </p:nvSpPr>
        <p:spPr>
          <a:xfrm>
            <a:off x="4539756" y="5003024"/>
            <a:ext cx="2702277" cy="1049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931166-C0AA-47D9-B877-EB29DB5CE06E}"/>
              </a:ext>
            </a:extLst>
          </p:cNvPr>
          <p:cNvSpPr/>
          <p:nvPr/>
        </p:nvSpPr>
        <p:spPr>
          <a:xfrm>
            <a:off x="5874455" y="6230676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267705" y="2099133"/>
            <a:ext cx="159210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صفحه ثبت نام کاربر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BF5FBC-C21A-4ED7-B067-5F66AA16A19B}"/>
              </a:ext>
            </a:extLst>
          </p:cNvPr>
          <p:cNvSpPr txBox="1"/>
          <p:nvPr/>
        </p:nvSpPr>
        <p:spPr>
          <a:xfrm>
            <a:off x="7456191" y="528801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آدرس ها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83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B65ED-2036-4611-BD57-A306E087AB66}"/>
              </a:ext>
            </a:extLst>
          </p:cNvPr>
          <p:cNvSpPr txBox="1"/>
          <p:nvPr/>
        </p:nvSpPr>
        <p:spPr>
          <a:xfrm>
            <a:off x="7647320" y="2172356"/>
            <a:ext cx="115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>
                <a:cs typeface="B Nazanin" panose="00000400000000000000" pitchFamily="2" charset="-78"/>
              </a:rPr>
              <a:t>ورود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ثبت نام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6D3BF6-939B-4A01-B4E5-45ED295E4E56}"/>
              </a:ext>
            </a:extLst>
          </p:cNvPr>
          <p:cNvSpPr/>
          <p:nvPr/>
        </p:nvSpPr>
        <p:spPr>
          <a:xfrm>
            <a:off x="4539756" y="3088833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3DEC7-F10B-452C-9C2D-608FFE1235FD}"/>
              </a:ext>
            </a:extLst>
          </p:cNvPr>
          <p:cNvSpPr txBox="1"/>
          <p:nvPr/>
        </p:nvSpPr>
        <p:spPr>
          <a:xfrm>
            <a:off x="7347406" y="30089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کاربری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6B0A1C-7186-41D2-B44E-F871CE0DFBB9}"/>
              </a:ext>
            </a:extLst>
          </p:cNvPr>
          <p:cNvSpPr/>
          <p:nvPr/>
        </p:nvSpPr>
        <p:spPr>
          <a:xfrm>
            <a:off x="4554729" y="3684487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2B7DFD-59FA-4EF1-9ECF-91C1596054D9}"/>
              </a:ext>
            </a:extLst>
          </p:cNvPr>
          <p:cNvSpPr txBox="1"/>
          <p:nvPr/>
        </p:nvSpPr>
        <p:spPr>
          <a:xfrm>
            <a:off x="7425907" y="362145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رمز عبور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931166-C0AA-47D9-B877-EB29DB5CE06E}"/>
              </a:ext>
            </a:extLst>
          </p:cNvPr>
          <p:cNvSpPr/>
          <p:nvPr/>
        </p:nvSpPr>
        <p:spPr>
          <a:xfrm>
            <a:off x="4539756" y="4318454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267705" y="2099133"/>
            <a:ext cx="137088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صفحه ورود کاربر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A2298E5-A1CE-4786-A1CF-74DB88FAE3CA}"/>
              </a:ext>
            </a:extLst>
          </p:cNvPr>
          <p:cNvSpPr/>
          <p:nvPr/>
        </p:nvSpPr>
        <p:spPr>
          <a:xfrm>
            <a:off x="5652631" y="4318454"/>
            <a:ext cx="1372114" cy="3562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فراموشی رمز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413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B65ED-2036-4611-BD57-A306E087AB66}"/>
              </a:ext>
            </a:extLst>
          </p:cNvPr>
          <p:cNvSpPr txBox="1"/>
          <p:nvPr/>
        </p:nvSpPr>
        <p:spPr>
          <a:xfrm>
            <a:off x="7345134" y="2272784"/>
            <a:ext cx="115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>
                <a:cs typeface="B Nazanin" panose="00000400000000000000" pitchFamily="2" charset="-78"/>
              </a:rPr>
              <a:t>ثبت نام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ثبت نام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6D3BF6-939B-4A01-B4E5-45ED295E4E56}"/>
              </a:ext>
            </a:extLst>
          </p:cNvPr>
          <p:cNvSpPr/>
          <p:nvPr/>
        </p:nvSpPr>
        <p:spPr>
          <a:xfrm>
            <a:off x="4539756" y="3088833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3DEC7-F10B-452C-9C2D-608FFE1235FD}"/>
              </a:ext>
            </a:extLst>
          </p:cNvPr>
          <p:cNvSpPr txBox="1"/>
          <p:nvPr/>
        </p:nvSpPr>
        <p:spPr>
          <a:xfrm>
            <a:off x="7527697" y="302788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ایمیل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6B0A1C-7186-41D2-B44E-F871CE0DFBB9}"/>
              </a:ext>
            </a:extLst>
          </p:cNvPr>
          <p:cNvSpPr/>
          <p:nvPr/>
        </p:nvSpPr>
        <p:spPr>
          <a:xfrm>
            <a:off x="4554729" y="3684487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2B7DFD-59FA-4EF1-9ECF-91C1596054D9}"/>
              </a:ext>
            </a:extLst>
          </p:cNvPr>
          <p:cNvSpPr txBox="1"/>
          <p:nvPr/>
        </p:nvSpPr>
        <p:spPr>
          <a:xfrm>
            <a:off x="7425907" y="362145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رمز عبور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931166-C0AA-47D9-B877-EB29DB5CE06E}"/>
              </a:ext>
            </a:extLst>
          </p:cNvPr>
          <p:cNvSpPr/>
          <p:nvPr/>
        </p:nvSpPr>
        <p:spPr>
          <a:xfrm>
            <a:off x="4539756" y="4318454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267705" y="2099133"/>
            <a:ext cx="137088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صفحه ورود کاربر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90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684</Words>
  <Application>Microsoft Office PowerPoint</Application>
  <PresentationFormat>Widescreen</PresentationFormat>
  <Paragraphs>341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</dc:creator>
  <cp:lastModifiedBy>Fatemeh</cp:lastModifiedBy>
  <cp:revision>69</cp:revision>
  <dcterms:created xsi:type="dcterms:W3CDTF">2021-08-07T13:43:44Z</dcterms:created>
  <dcterms:modified xsi:type="dcterms:W3CDTF">2021-08-11T18:40:16Z</dcterms:modified>
</cp:coreProperties>
</file>