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9F4D-20E4-484F-A3A1-31EF5DBD5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34FF7-640C-4F5A-8C89-1F90B6B58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4A71-456F-4EDF-904D-11938EAC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A4D74-11D5-4447-8F5E-ADC30355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8000-7D90-4CF6-BB9D-439A2497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1FC1-12F3-4D37-B54E-27BBAC22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72169-CB96-442B-9D8F-6D6182CF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F578D-9E31-4291-AADD-FB0B87FB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6D40-8573-44B8-A0BB-5CCAA49D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6004-504E-4474-985B-ED404AFA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3B4FD-EB69-4B62-B209-AD07EB47B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CD665-9035-41BD-A50B-BC57B994C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0D18-35BA-461E-9483-894470D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6883-F1BC-448E-910A-152AF404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8078-F9E5-45C6-89CC-14A11698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17FF-B4F8-4A4B-AAEA-ED7FFA7D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F064-7AFB-4BE0-A36F-4F2FEF57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0AB1-63A1-4BC2-BAEF-ECF9A7EE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E9AF-D74D-415E-9828-E021A652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AF7D-1291-4EEF-A12D-8C74A481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E499-5936-44DE-9C77-A8180F4E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812B-AA3F-465B-B8C3-44EBBAB3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7F91C-01C6-4D67-AC1C-D4BE7D0B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DE30-9684-4370-A838-3489E071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40A0-EFC3-4218-93B7-8DEB6929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65B5-ED1A-4034-B07D-9E87B1DF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E6CF-7C4F-46C7-818C-63F2E085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89B72-670B-40D6-9DBB-151D8BC7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B9361-9896-435C-A5E6-038E70CF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1D092-531B-4BA4-B2B8-7A2BFD6F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63B6E-8805-414B-94EA-C63AF240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D4FD-A091-48AC-AEA2-3AE961E6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BB0C8-C1C0-41AB-AD5E-809E40F1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91A83-DA25-41F4-BCB3-DB8CF362B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E9FE4-990E-441B-BD3C-5EB391318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289BA-4752-4650-A636-229EE5AF2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946E6-BE0D-431A-B5D4-3414F6F0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1C6EA-6FF8-4978-9FB9-DCEBB417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47A87-DB89-4E9B-8D67-6109D84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06A5-928D-4078-AC66-A459F07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E3105-CCCF-4A70-AAEC-6D68B916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3F8EE-DC06-4B34-8497-2418E62C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E5BAA-8E51-44F6-A9A3-2E2301B2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3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2AE-3BDF-4688-A828-60B45106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AC209-1388-4395-A280-DAAAB06A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5C4F2-1E8F-4A7B-857F-629C3CEE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F0B6-122D-4F34-8B9A-23C985E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28F2-6C70-4B8C-83B0-2A00B21D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1B203-A362-4471-9DCF-BA13F233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1225-BF37-4EC4-A4DF-85E484FD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93F19-AC26-4221-B56C-2ADE3742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2AF5D-6DB5-4056-B538-C6A1C0CC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421-FC3F-477F-8ADE-4CC0EAE2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0E675-D21A-432A-AAB7-D345FE8D6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D5E2C-C307-4FB2-8D03-FE583635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4349-2920-4C86-9E77-AE64C239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FCBDB-8C02-47BE-9C40-4198AD37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4083-0484-49AE-80F8-1CC18DC7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AAAD9-7BAF-457F-B18F-1FDB5D3B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AA4C-F70A-4F3D-9CA0-FBB2863F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8FC0-9B9A-4CB9-AE9C-8488485F8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E19F-43DB-4FA6-89A4-8F4E88EC7C8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0DC2-51C4-4C5B-90DC-E680A00BE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D166-B26A-438F-994D-A10EC92A1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D1878-B609-433F-8F9B-66966E93B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ورود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C45B9D-FAC5-44BD-A0F2-1B5BC9066016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ثبت نام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FFC7F-9877-4CD6-AB81-42DD1BF50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304" y="217284"/>
            <a:ext cx="519313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9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53465E-DF10-4535-A21E-2ECFC0588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130" y="289352"/>
            <a:ext cx="482908" cy="420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D1878-B609-433F-8F9B-66966E93B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خروج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5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53465E-DF10-4535-A21E-2ECFC0588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130" y="289352"/>
            <a:ext cx="482908" cy="42013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خروج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CC5B7-1C41-49D4-A96C-94E0FC75F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98" y="193587"/>
            <a:ext cx="611659" cy="611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95937" y="68372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>
                <a:solidFill>
                  <a:schemeClr val="accent1"/>
                </a:solidFill>
              </a:rPr>
              <a:t>مدیر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66A68-38AE-4E7E-8601-91DD94538480}"/>
              </a:ext>
            </a:extLst>
          </p:cNvPr>
          <p:cNvSpPr/>
          <p:nvPr/>
        </p:nvSpPr>
        <p:spPr>
          <a:xfrm>
            <a:off x="1711870" y="353196"/>
            <a:ext cx="1149372" cy="356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صفحه مدیر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1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56"/>
          <a:stretch/>
        </p:blipFill>
        <p:spPr bwMode="auto">
          <a:xfrm>
            <a:off x="-90210" y="-1"/>
            <a:ext cx="12192000" cy="261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5393195"/>
            <a:ext cx="12192000" cy="1464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405740" y="178412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114098" y="1698383"/>
            <a:ext cx="178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جدید ترین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783904" y="271065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654144" y="271065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520736" y="271065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390976" y="271065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258411" y="271065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0934432" y="87697"/>
            <a:ext cx="113364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sz="1400" b="1" dirty="0"/>
              <a:t>پایین صفحه اول</a:t>
            </a:r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B6614A-C8A9-4155-B2FA-E49B4704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008" y="5983929"/>
            <a:ext cx="283335" cy="283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F53895-0F44-4A49-BBFA-F1B0757D7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683" y="5983928"/>
            <a:ext cx="283336" cy="2833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04AD0B-8CA8-4752-AE6A-AEE6FD652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358" y="5983928"/>
            <a:ext cx="283336" cy="2833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78E09E-C38D-4204-A3AB-A7ED9B95D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033" y="5983928"/>
            <a:ext cx="283336" cy="2833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506384-6A01-4C20-A325-9C35B30F5587}"/>
              </a:ext>
            </a:extLst>
          </p:cNvPr>
          <p:cNvSpPr txBox="1"/>
          <p:nvPr/>
        </p:nvSpPr>
        <p:spPr>
          <a:xfrm>
            <a:off x="405740" y="557272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دسترسی سریع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0647936" y="119953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278228" y="120546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CC5B7-1C41-49D4-A96C-94E0FC75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8" y="193587"/>
            <a:ext cx="611659" cy="611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95937" y="68372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>
                <a:solidFill>
                  <a:schemeClr val="accent1"/>
                </a:solidFill>
                <a:cs typeface="B Nazanin" panose="00000400000000000000" pitchFamily="2" charset="-78"/>
              </a:rPr>
              <a:t>مدیر</a:t>
            </a:r>
            <a:endParaRPr lang="en-US" sz="1400" b="1" dirty="0"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66A68-38AE-4E7E-8601-91DD94538480}"/>
              </a:ext>
            </a:extLst>
          </p:cNvPr>
          <p:cNvSpPr/>
          <p:nvPr/>
        </p:nvSpPr>
        <p:spPr>
          <a:xfrm>
            <a:off x="1711870" y="353196"/>
            <a:ext cx="1149372" cy="356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 مدیر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9164E8-18A3-4137-B956-F3316C80BE20}"/>
              </a:ext>
            </a:extLst>
          </p:cNvPr>
          <p:cNvSpPr txBox="1"/>
          <p:nvPr/>
        </p:nvSpPr>
        <p:spPr>
          <a:xfrm>
            <a:off x="7996685" y="119953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1305C-4876-41F0-BB2E-CF9FAC187A8C}"/>
              </a:ext>
            </a:extLst>
          </p:cNvPr>
          <p:cNvSpPr txBox="1"/>
          <p:nvPr/>
        </p:nvSpPr>
        <p:spPr>
          <a:xfrm>
            <a:off x="6626977" y="119953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CB1189-5E87-4BFD-884E-E66725BAFCC3}"/>
              </a:ext>
            </a:extLst>
          </p:cNvPr>
          <p:cNvSpPr/>
          <p:nvPr/>
        </p:nvSpPr>
        <p:spPr>
          <a:xfrm>
            <a:off x="9110665" y="2466407"/>
            <a:ext cx="2609716" cy="10542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B4A0699-A834-4F14-A5AA-285178D1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097" y="2562663"/>
            <a:ext cx="814184" cy="8141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30D737-56B0-449D-A651-537B38C08760}"/>
              </a:ext>
            </a:extLst>
          </p:cNvPr>
          <p:cNvSpPr txBox="1"/>
          <p:nvPr/>
        </p:nvSpPr>
        <p:spPr>
          <a:xfrm>
            <a:off x="9344823" y="255148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کاربران ثبت شده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E42C8-A77A-4176-B75F-17D67C980AEC}"/>
              </a:ext>
            </a:extLst>
          </p:cNvPr>
          <p:cNvSpPr txBox="1"/>
          <p:nvPr/>
        </p:nvSpPr>
        <p:spPr>
          <a:xfrm>
            <a:off x="9344823" y="2971083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244+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B54C0C-EAB0-4787-AD37-C89450B5C4C0}"/>
              </a:ext>
            </a:extLst>
          </p:cNvPr>
          <p:cNvSpPr/>
          <p:nvPr/>
        </p:nvSpPr>
        <p:spPr>
          <a:xfrm>
            <a:off x="6042309" y="2466407"/>
            <a:ext cx="2609715" cy="10542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0F76B0-401B-44A3-BB35-F1BFC82B44EB}"/>
              </a:ext>
            </a:extLst>
          </p:cNvPr>
          <p:cNvSpPr txBox="1"/>
          <p:nvPr/>
        </p:nvSpPr>
        <p:spPr>
          <a:xfrm>
            <a:off x="6276468" y="255148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درآمد کل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860B1D-E23A-4600-AB9C-189C5694E5CC}"/>
              </a:ext>
            </a:extLst>
          </p:cNvPr>
          <p:cNvSpPr txBox="1"/>
          <p:nvPr/>
        </p:nvSpPr>
        <p:spPr>
          <a:xfrm>
            <a:off x="6172326" y="303039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12+ م.ت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A697495-2281-43C0-8449-E14D415EA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315" y="2562663"/>
            <a:ext cx="839889" cy="83988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BBA6F70-FEB8-4B82-ADA3-E4F65EA76BD9}"/>
              </a:ext>
            </a:extLst>
          </p:cNvPr>
          <p:cNvSpPr/>
          <p:nvPr/>
        </p:nvSpPr>
        <p:spPr>
          <a:xfrm>
            <a:off x="9149355" y="3927634"/>
            <a:ext cx="2609715" cy="10542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FF5137-8493-4D3E-A1CA-EB51274AB83B}"/>
              </a:ext>
            </a:extLst>
          </p:cNvPr>
          <p:cNvSpPr txBox="1"/>
          <p:nvPr/>
        </p:nvSpPr>
        <p:spPr>
          <a:xfrm>
            <a:off x="9383514" y="401270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جدول کتاب ها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B00739-248B-45C9-A49C-1EA9EAACF570}"/>
              </a:ext>
            </a:extLst>
          </p:cNvPr>
          <p:cNvSpPr txBox="1"/>
          <p:nvPr/>
        </p:nvSpPr>
        <p:spPr>
          <a:xfrm>
            <a:off x="9279372" y="4491625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100+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10B601E-5E2C-4559-A3E7-79FBD3118B05}"/>
              </a:ext>
            </a:extLst>
          </p:cNvPr>
          <p:cNvSpPr/>
          <p:nvPr/>
        </p:nvSpPr>
        <p:spPr>
          <a:xfrm>
            <a:off x="6042309" y="3927634"/>
            <a:ext cx="2609715" cy="10542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AE61A8-AD6B-4934-AF25-B44F100E078C}"/>
              </a:ext>
            </a:extLst>
          </p:cNvPr>
          <p:cNvSpPr txBox="1"/>
          <p:nvPr/>
        </p:nvSpPr>
        <p:spPr>
          <a:xfrm>
            <a:off x="6276468" y="401270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سفارشات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246A6-B57D-4088-B142-34FBAB757BC8}"/>
              </a:ext>
            </a:extLst>
          </p:cNvPr>
          <p:cNvSpPr txBox="1"/>
          <p:nvPr/>
        </p:nvSpPr>
        <p:spPr>
          <a:xfrm>
            <a:off x="6172326" y="4491625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50+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273CDA-9ECC-42D7-8E51-FB318872A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43" y="4068521"/>
            <a:ext cx="772427" cy="77242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648DD2E-1549-4C3C-8CA1-5CDBB0CD6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089" y="4118963"/>
            <a:ext cx="682311" cy="68231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C193821-9109-4841-941E-68F773322117}"/>
              </a:ext>
            </a:extLst>
          </p:cNvPr>
          <p:cNvSpPr txBox="1"/>
          <p:nvPr/>
        </p:nvSpPr>
        <p:spPr>
          <a:xfrm>
            <a:off x="5592206" y="250569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صفحه مدیریت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720011-5690-4E28-ABC4-AE0CEAAACD29}"/>
              </a:ext>
            </a:extLst>
          </p:cNvPr>
          <p:cNvSpPr/>
          <p:nvPr/>
        </p:nvSpPr>
        <p:spPr>
          <a:xfrm>
            <a:off x="9175515" y="5335203"/>
            <a:ext cx="2609715" cy="1054203"/>
          </a:xfrm>
          <a:prstGeom prst="roundRect">
            <a:avLst/>
          </a:prstGeom>
          <a:solidFill>
            <a:srgbClr val="A8ED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DB561A-8453-482C-AE7B-913DF144996C}"/>
              </a:ext>
            </a:extLst>
          </p:cNvPr>
          <p:cNvSpPr txBox="1"/>
          <p:nvPr/>
        </p:nvSpPr>
        <p:spPr>
          <a:xfrm>
            <a:off x="9409674" y="542027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تخفیف دار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0F4206-C934-435C-83A0-5999A2FE5389}"/>
              </a:ext>
            </a:extLst>
          </p:cNvPr>
          <p:cNvSpPr txBox="1"/>
          <p:nvPr/>
        </p:nvSpPr>
        <p:spPr>
          <a:xfrm>
            <a:off x="9305532" y="5899194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120+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A48E174-3AF1-4574-8332-C33A10D4A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38" y="5522880"/>
            <a:ext cx="689653" cy="689653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02E9BD3-302B-477F-B15B-68876D9A6E41}"/>
              </a:ext>
            </a:extLst>
          </p:cNvPr>
          <p:cNvSpPr/>
          <p:nvPr/>
        </p:nvSpPr>
        <p:spPr>
          <a:xfrm>
            <a:off x="6073130" y="5362383"/>
            <a:ext cx="2609715" cy="10542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D50283-1F1B-4A9F-8A95-98114FEA99B6}"/>
              </a:ext>
            </a:extLst>
          </p:cNvPr>
          <p:cNvSpPr txBox="1"/>
          <p:nvPr/>
        </p:nvSpPr>
        <p:spPr>
          <a:xfrm>
            <a:off x="6307289" y="544745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بدون تخفیف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0FF8A-2326-4120-AA6F-09E418842AB5}"/>
              </a:ext>
            </a:extLst>
          </p:cNvPr>
          <p:cNvSpPr txBox="1"/>
          <p:nvPr/>
        </p:nvSpPr>
        <p:spPr>
          <a:xfrm>
            <a:off x="6203147" y="5926374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150+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D4679BB-96F0-4BDD-81DA-2822C71B8E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16213" y="5526470"/>
            <a:ext cx="726027" cy="72602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EDC4589-F69B-4C33-9661-FC3DA232B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9" y="2920812"/>
            <a:ext cx="5335730" cy="2968908"/>
          </a:xfrm>
          <a:prstGeom prst="rect">
            <a:avLst/>
          </a:prstGeom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5351909-E462-4B4C-9D39-0B8D30FF9741}"/>
              </a:ext>
            </a:extLst>
          </p:cNvPr>
          <p:cNvSpPr/>
          <p:nvPr/>
        </p:nvSpPr>
        <p:spPr>
          <a:xfrm>
            <a:off x="562066" y="6308127"/>
            <a:ext cx="1382212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کاربری کارمند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407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259F0-D998-4396-98B2-52D797C954C4}"/>
              </a:ext>
            </a:extLst>
          </p:cNvPr>
          <p:cNvSpPr txBox="1"/>
          <p:nvPr/>
        </p:nvSpPr>
        <p:spPr>
          <a:xfrm>
            <a:off x="10522039" y="128789"/>
            <a:ext cx="152638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/>
              <a:t>ادامه صفحه ادمین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7C7D4-B0AA-48C4-A53A-9DBE063EF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00" y="1528762"/>
            <a:ext cx="6572250" cy="3800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6975C0-C83A-4AE0-B3A0-E84135229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42" y="2750024"/>
            <a:ext cx="2972444" cy="18577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C301AF-E5D0-46AF-990D-81B54FF18C6A}"/>
              </a:ext>
            </a:extLst>
          </p:cNvPr>
          <p:cNvSpPr txBox="1"/>
          <p:nvPr/>
        </p:nvSpPr>
        <p:spPr>
          <a:xfrm>
            <a:off x="1455715" y="4959905"/>
            <a:ext cx="16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فروش هر دسته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C49B1-C3FB-4B7F-9FD9-328E0891051F}"/>
              </a:ext>
            </a:extLst>
          </p:cNvPr>
          <p:cNvSpPr/>
          <p:nvPr/>
        </p:nvSpPr>
        <p:spPr>
          <a:xfrm>
            <a:off x="4791142" y="5730496"/>
            <a:ext cx="2609716" cy="38314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دریافت فایل سفارشات روز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345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53465E-DF10-4535-A21E-2ECFC0588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130" y="289352"/>
            <a:ext cx="482908" cy="42013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خروج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CC5B7-1C41-49D4-A96C-94E0FC75F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98" y="193587"/>
            <a:ext cx="611659" cy="611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95937" y="68372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>
                <a:solidFill>
                  <a:schemeClr val="accent1"/>
                </a:solidFill>
              </a:rPr>
              <a:t>مدیر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66A68-38AE-4E7E-8601-91DD94538480}"/>
              </a:ext>
            </a:extLst>
          </p:cNvPr>
          <p:cNvSpPr/>
          <p:nvPr/>
        </p:nvSpPr>
        <p:spPr>
          <a:xfrm>
            <a:off x="1711870" y="353196"/>
            <a:ext cx="1149372" cy="356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صفحه مدیر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196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</dc:creator>
  <cp:lastModifiedBy>Fatemeh</cp:lastModifiedBy>
  <cp:revision>31</cp:revision>
  <dcterms:created xsi:type="dcterms:W3CDTF">2021-08-07T13:43:44Z</dcterms:created>
  <dcterms:modified xsi:type="dcterms:W3CDTF">2021-08-09T19:21:48Z</dcterms:modified>
</cp:coreProperties>
</file>