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F4D-20E4-484F-A3A1-31EF5DBD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4FF7-640C-4F5A-8C89-1F90B6B5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4A71-456F-4EDF-904D-11938EA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4D74-11D5-4447-8F5E-ADC30355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8000-7D90-4CF6-BB9D-439A2497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FC1-12F3-4D37-B54E-27BBAC2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72169-CB96-442B-9D8F-6D6182CF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578D-9E31-4291-AADD-FB0B87F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6D40-8573-44B8-A0BB-5CCAA49D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6004-504E-4474-985B-ED404AFA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3B4FD-EB69-4B62-B209-AD07EB47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D665-9035-41BD-A50B-BC57B994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0D18-35BA-461E-9483-894470D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6883-F1BC-448E-910A-152AF404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8078-F9E5-45C6-89CC-14A11698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7FF-B4F8-4A4B-AAEA-ED7FFA7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F064-7AFB-4BE0-A36F-4F2FEF57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0AB1-63A1-4BC2-BAEF-ECF9A7E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E9AF-D74D-415E-9828-E021A65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AF7D-1291-4EEF-A12D-8C74A481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E499-5936-44DE-9C77-A8180F4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812B-AA3F-465B-B8C3-44EBBAB3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F91C-01C6-4D67-AC1C-D4BE7D0B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DE30-9684-4370-A838-3489E071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0A0-EFC3-4218-93B7-8DEB6929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65B5-ED1A-4034-B07D-9E87B1DF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E6CF-7C4F-46C7-818C-63F2E085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9B72-670B-40D6-9DBB-151D8BC7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9361-9896-435C-A5E6-038E70C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D092-531B-4BA4-B2B8-7A2BFD6F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3B6E-8805-414B-94EA-C63AF240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4FD-A091-48AC-AEA2-3AE961E6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B0C8-C1C0-41AB-AD5E-809E40F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1A83-DA25-41F4-BCB3-DB8CF362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E9FE4-990E-441B-BD3C-5EB391318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289BA-4752-4650-A636-229EE5AF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946E6-BE0D-431A-B5D4-3414F6F0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C6EA-6FF8-4978-9FB9-DCEBB417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7A87-DB89-4E9B-8D67-6109D84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6A5-928D-4078-AC66-A459F07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3105-CCCF-4A70-AAEC-6D68B916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3F8EE-DC06-4B34-8497-2418E62C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5BAA-8E51-44F6-A9A3-2E2301B2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2AE-3BDF-4688-A828-60B45106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AC209-1388-4395-A280-DAAAB06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C4F2-1E8F-4A7B-857F-629C3CE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F0B6-122D-4F34-8B9A-23C985E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8F2-6C70-4B8C-83B0-2A00B21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B203-A362-4471-9DCF-BA13F233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1225-BF37-4EC4-A4DF-85E484FD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3F19-AC26-4221-B56C-2ADE3742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AF5D-6DB5-4056-B538-C6A1C0C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421-FC3F-477F-8ADE-4CC0EAE2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0E675-D21A-432A-AAB7-D345FE8D6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5E2C-C307-4FB2-8D03-FE583635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4349-2920-4C86-9E77-AE64C23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FCBDB-8C02-47BE-9C40-4198AD37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4083-0484-49AE-80F8-1CC18DC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AAAD9-7BAF-457F-B18F-1FDB5D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AA4C-F70A-4F3D-9CA0-FBB2863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FC0-9B9A-4CB9-AE9C-8488485F8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E19F-43DB-4FA6-89A4-8F4E88EC7C8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0DC2-51C4-4C5B-90DC-E680A00B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D166-B26A-438F-994D-A10EC92A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ورود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C45B9D-FAC5-44BD-A0F2-1B5BC9066016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ثبت نام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FFC7F-9877-4CD6-AB81-42DD1BF5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304" y="217284"/>
            <a:ext cx="519313" cy="5193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04D51F-4C6A-4705-891D-E0FAECD7AA3C}"/>
              </a:ext>
            </a:extLst>
          </p:cNvPr>
          <p:cNvSpPr txBox="1"/>
          <p:nvPr/>
        </p:nvSpPr>
        <p:spPr>
          <a:xfrm>
            <a:off x="516807" y="120797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chemeClr val="accent6"/>
                </a:solidFill>
              </a:rPr>
              <a:t>تخفیف های جدید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خروج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A5695-FB9D-478E-AA7A-49C58B63B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797" y="217284"/>
            <a:ext cx="519313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6"/>
          <a:stretch/>
        </p:blipFill>
        <p:spPr bwMode="auto">
          <a:xfrm>
            <a:off x="-90210" y="-1"/>
            <a:ext cx="12192000" cy="26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5393195"/>
            <a:ext cx="12192000" cy="1464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405740" y="178412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114098" y="1698383"/>
            <a:ext cx="178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جدید ترین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783904" y="271065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654144" y="271065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52073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39097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258411" y="271065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0934432" y="87697"/>
            <a:ext cx="11336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sz="1400" b="1" dirty="0"/>
              <a:t>پایین صفحه اول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B6614A-C8A9-4155-B2FA-E49B4704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008" y="5983929"/>
            <a:ext cx="283335" cy="28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53895-0F44-4A49-BBFA-F1B0757D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683" y="5983928"/>
            <a:ext cx="283336" cy="28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AD0B-8CA8-4752-AE6A-AEE6FD652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358" y="5983928"/>
            <a:ext cx="283336" cy="283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78E09E-C38D-4204-A3AB-A7ED9B95D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033" y="5983928"/>
            <a:ext cx="283336" cy="2833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506384-6A01-4C20-A325-9C35B30F5587}"/>
              </a:ext>
            </a:extLst>
          </p:cNvPr>
          <p:cNvSpPr txBox="1"/>
          <p:nvPr/>
        </p:nvSpPr>
        <p:spPr>
          <a:xfrm>
            <a:off x="405740" y="557272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دسترسی سریع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4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5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71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0647936" y="119953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278228" y="12054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164E8-18A3-4137-B956-F3316C80BE20}"/>
              </a:ext>
            </a:extLst>
          </p:cNvPr>
          <p:cNvSpPr txBox="1"/>
          <p:nvPr/>
        </p:nvSpPr>
        <p:spPr>
          <a:xfrm>
            <a:off x="7996685" y="119953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1305C-4876-41F0-BB2E-CF9FAC187A8C}"/>
              </a:ext>
            </a:extLst>
          </p:cNvPr>
          <p:cNvSpPr txBox="1"/>
          <p:nvPr/>
        </p:nvSpPr>
        <p:spPr>
          <a:xfrm>
            <a:off x="6626977" y="1199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CB1189-5E87-4BFD-884E-E66725BAFCC3}"/>
              </a:ext>
            </a:extLst>
          </p:cNvPr>
          <p:cNvSpPr/>
          <p:nvPr/>
        </p:nvSpPr>
        <p:spPr>
          <a:xfrm>
            <a:off x="9110665" y="2466407"/>
            <a:ext cx="2609716" cy="1054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4A0699-A834-4F14-A5AA-285178D1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97" y="2562663"/>
            <a:ext cx="814184" cy="8141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30D737-56B0-449D-A651-537B38C08760}"/>
              </a:ext>
            </a:extLst>
          </p:cNvPr>
          <p:cNvSpPr txBox="1"/>
          <p:nvPr/>
        </p:nvSpPr>
        <p:spPr>
          <a:xfrm>
            <a:off x="9344823" y="25514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کاربران ثبت شده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E42C8-A77A-4176-B75F-17D67C980AEC}"/>
              </a:ext>
            </a:extLst>
          </p:cNvPr>
          <p:cNvSpPr txBox="1"/>
          <p:nvPr/>
        </p:nvSpPr>
        <p:spPr>
          <a:xfrm>
            <a:off x="9344823" y="297108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244+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B54C0C-EAB0-4787-AD37-C89450B5C4C0}"/>
              </a:ext>
            </a:extLst>
          </p:cNvPr>
          <p:cNvSpPr/>
          <p:nvPr/>
        </p:nvSpPr>
        <p:spPr>
          <a:xfrm>
            <a:off x="6042309" y="2466407"/>
            <a:ext cx="2609715" cy="10542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F76B0-401B-44A3-BB35-F1BFC82B44EB}"/>
              </a:ext>
            </a:extLst>
          </p:cNvPr>
          <p:cNvSpPr txBox="1"/>
          <p:nvPr/>
        </p:nvSpPr>
        <p:spPr>
          <a:xfrm>
            <a:off x="6276468" y="255148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درآمد کل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60B1D-E23A-4600-AB9C-189C5694E5CC}"/>
              </a:ext>
            </a:extLst>
          </p:cNvPr>
          <p:cNvSpPr txBox="1"/>
          <p:nvPr/>
        </p:nvSpPr>
        <p:spPr>
          <a:xfrm>
            <a:off x="6172326" y="303039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12+ م.ت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A697495-2281-43C0-8449-E14D415EA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15" y="2562663"/>
            <a:ext cx="839889" cy="83988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BA6F70-FEB8-4B82-ADA3-E4F65EA76BD9}"/>
              </a:ext>
            </a:extLst>
          </p:cNvPr>
          <p:cNvSpPr/>
          <p:nvPr/>
        </p:nvSpPr>
        <p:spPr>
          <a:xfrm>
            <a:off x="9149355" y="3927634"/>
            <a:ext cx="2609715" cy="10542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FF5137-8493-4D3E-A1CA-EB51274AB83B}"/>
              </a:ext>
            </a:extLst>
          </p:cNvPr>
          <p:cNvSpPr txBox="1"/>
          <p:nvPr/>
        </p:nvSpPr>
        <p:spPr>
          <a:xfrm>
            <a:off x="9383514" y="401270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جدول کتاب ها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00739-248B-45C9-A49C-1EA9EAACF570}"/>
              </a:ext>
            </a:extLst>
          </p:cNvPr>
          <p:cNvSpPr txBox="1"/>
          <p:nvPr/>
        </p:nvSpPr>
        <p:spPr>
          <a:xfrm>
            <a:off x="9279372" y="449162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100+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0B601E-5E2C-4559-A3E7-79FBD3118B05}"/>
              </a:ext>
            </a:extLst>
          </p:cNvPr>
          <p:cNvSpPr/>
          <p:nvPr/>
        </p:nvSpPr>
        <p:spPr>
          <a:xfrm>
            <a:off x="6042309" y="3927634"/>
            <a:ext cx="2609715" cy="105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AE61A8-AD6B-4934-AF25-B44F100E078C}"/>
              </a:ext>
            </a:extLst>
          </p:cNvPr>
          <p:cNvSpPr txBox="1"/>
          <p:nvPr/>
        </p:nvSpPr>
        <p:spPr>
          <a:xfrm>
            <a:off x="6276468" y="40127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سفارشات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246A6-B57D-4088-B142-34FBAB757BC8}"/>
              </a:ext>
            </a:extLst>
          </p:cNvPr>
          <p:cNvSpPr txBox="1"/>
          <p:nvPr/>
        </p:nvSpPr>
        <p:spPr>
          <a:xfrm>
            <a:off x="6172326" y="4491625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273CDA-9ECC-42D7-8E51-FB318872A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43" y="4068521"/>
            <a:ext cx="772427" cy="7724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48DD2E-1549-4C3C-8CA1-5CDBB0CD6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89" y="4118963"/>
            <a:ext cx="682311" cy="6823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193821-9109-4841-941E-68F773322117}"/>
              </a:ext>
            </a:extLst>
          </p:cNvPr>
          <p:cNvSpPr txBox="1"/>
          <p:nvPr/>
        </p:nvSpPr>
        <p:spPr>
          <a:xfrm>
            <a:off x="5592206" y="25056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صفحه مدیریت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720011-5690-4E28-ABC4-AE0CEAAACD29}"/>
              </a:ext>
            </a:extLst>
          </p:cNvPr>
          <p:cNvSpPr/>
          <p:nvPr/>
        </p:nvSpPr>
        <p:spPr>
          <a:xfrm>
            <a:off x="9175515" y="5335203"/>
            <a:ext cx="2609715" cy="1054203"/>
          </a:xfrm>
          <a:prstGeom prst="roundRect">
            <a:avLst/>
          </a:prstGeom>
          <a:solidFill>
            <a:srgbClr val="A8ED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DB561A-8453-482C-AE7B-913DF144996C}"/>
              </a:ext>
            </a:extLst>
          </p:cNvPr>
          <p:cNvSpPr txBox="1"/>
          <p:nvPr/>
        </p:nvSpPr>
        <p:spPr>
          <a:xfrm>
            <a:off x="9409674" y="54202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تخفیف دار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4206-C934-435C-83A0-5999A2FE5389}"/>
              </a:ext>
            </a:extLst>
          </p:cNvPr>
          <p:cNvSpPr txBox="1"/>
          <p:nvPr/>
        </p:nvSpPr>
        <p:spPr>
          <a:xfrm>
            <a:off x="9305532" y="589919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48E174-3AF1-4574-8332-C33A10D4A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38" y="5522880"/>
            <a:ext cx="689653" cy="689653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2E9BD3-302B-477F-B15B-68876D9A6E41}"/>
              </a:ext>
            </a:extLst>
          </p:cNvPr>
          <p:cNvSpPr/>
          <p:nvPr/>
        </p:nvSpPr>
        <p:spPr>
          <a:xfrm>
            <a:off x="6073130" y="5362383"/>
            <a:ext cx="2609715" cy="10542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D50283-1F1B-4A9F-8A95-98114FEA99B6}"/>
              </a:ext>
            </a:extLst>
          </p:cNvPr>
          <p:cNvSpPr txBox="1"/>
          <p:nvPr/>
        </p:nvSpPr>
        <p:spPr>
          <a:xfrm>
            <a:off x="6307289" y="5447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بدون تخفیف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FF8A-2326-4120-AA6F-09E418842AB5}"/>
              </a:ext>
            </a:extLst>
          </p:cNvPr>
          <p:cNvSpPr txBox="1"/>
          <p:nvPr/>
        </p:nvSpPr>
        <p:spPr>
          <a:xfrm>
            <a:off x="6203147" y="592637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D4679BB-96F0-4BDD-81DA-2822C71B8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6213" y="5526470"/>
            <a:ext cx="726027" cy="72602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EDC4589-F69B-4C33-9661-FC3DA232B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9" y="2920812"/>
            <a:ext cx="5335730" cy="2968908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5351909-E462-4B4C-9D39-0B8D30FF9741}"/>
              </a:ext>
            </a:extLst>
          </p:cNvPr>
          <p:cNvSpPr/>
          <p:nvPr/>
        </p:nvSpPr>
        <p:spPr>
          <a:xfrm>
            <a:off x="562066" y="6308127"/>
            <a:ext cx="1382212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کاربری کارمند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40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259F0-D998-4396-98B2-52D797C954C4}"/>
              </a:ext>
            </a:extLst>
          </p:cNvPr>
          <p:cNvSpPr txBox="1"/>
          <p:nvPr/>
        </p:nvSpPr>
        <p:spPr>
          <a:xfrm>
            <a:off x="10522039" y="128789"/>
            <a:ext cx="14638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ادامه صفحه ادمین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7C7D4-B0AA-48C4-A53A-9DBE063E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00" y="1528762"/>
            <a:ext cx="6572250" cy="3800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6975C0-C83A-4AE0-B3A0-E8413522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42" y="2750024"/>
            <a:ext cx="2972444" cy="18577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C301AF-E5D0-46AF-990D-81B54FF18C6A}"/>
              </a:ext>
            </a:extLst>
          </p:cNvPr>
          <p:cNvSpPr txBox="1"/>
          <p:nvPr/>
        </p:nvSpPr>
        <p:spPr>
          <a:xfrm>
            <a:off x="1455715" y="4959905"/>
            <a:ext cx="16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فروش هر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C49B1-C3FB-4B7F-9FD9-328E0891051F}"/>
              </a:ext>
            </a:extLst>
          </p:cNvPr>
          <p:cNvSpPr/>
          <p:nvPr/>
        </p:nvSpPr>
        <p:spPr>
          <a:xfrm>
            <a:off x="4791142" y="5730496"/>
            <a:ext cx="2609716" cy="38314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دریافت فایل سفارشات روز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34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8499C-01B2-45B1-920F-A2E975A2DE1D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7257006" y="2190996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ثبت نام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ورود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ثبت نام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06411-A77E-4E87-9F1D-41E35E7D2C38}"/>
              </a:ext>
            </a:extLst>
          </p:cNvPr>
          <p:cNvSpPr txBox="1"/>
          <p:nvPr/>
        </p:nvSpPr>
        <p:spPr>
          <a:xfrm>
            <a:off x="7983797" y="2797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نام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98868F-732F-41D8-BA4F-90EBDBB08486}"/>
              </a:ext>
            </a:extLst>
          </p:cNvPr>
          <p:cNvSpPr/>
          <p:nvPr/>
        </p:nvSpPr>
        <p:spPr>
          <a:xfrm>
            <a:off x="4524926" y="345627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C0D859-5442-42B8-BCB8-12505A6D6999}"/>
              </a:ext>
            </a:extLst>
          </p:cNvPr>
          <p:cNvSpPr txBox="1"/>
          <p:nvPr/>
        </p:nvSpPr>
        <p:spPr>
          <a:xfrm>
            <a:off x="7242033" y="338638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نام خانوادگی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6DEAD7-80C3-44B0-9BEC-FAED1A7CE9E5}"/>
              </a:ext>
            </a:extLst>
          </p:cNvPr>
          <p:cNvSpPr/>
          <p:nvPr/>
        </p:nvSpPr>
        <p:spPr>
          <a:xfrm>
            <a:off x="4539756" y="40047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C0E16-EBC9-4B60-9B7A-8B7DB9A8B3F2}"/>
              </a:ext>
            </a:extLst>
          </p:cNvPr>
          <p:cNvSpPr txBox="1"/>
          <p:nvPr/>
        </p:nvSpPr>
        <p:spPr>
          <a:xfrm>
            <a:off x="7809496" y="39382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ایمیل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458599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347406" y="4506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نام کاربری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6B0A1C-7186-41D2-B44E-F871CE0DFBB9}"/>
              </a:ext>
            </a:extLst>
          </p:cNvPr>
          <p:cNvSpPr/>
          <p:nvPr/>
        </p:nvSpPr>
        <p:spPr>
          <a:xfrm>
            <a:off x="4554729" y="51816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B7DFD-59FA-4EF1-9ECF-91C1596054D9}"/>
              </a:ext>
            </a:extLst>
          </p:cNvPr>
          <p:cNvSpPr txBox="1"/>
          <p:nvPr/>
        </p:nvSpPr>
        <p:spPr>
          <a:xfrm>
            <a:off x="7425907" y="51186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رمز عبور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F26058-D8E9-4DF9-800C-5E5D66753382}"/>
              </a:ext>
            </a:extLst>
          </p:cNvPr>
          <p:cNvSpPr/>
          <p:nvPr/>
        </p:nvSpPr>
        <p:spPr>
          <a:xfrm>
            <a:off x="4539756" y="5745998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35561-229D-4F07-A50E-862E8346CF56}"/>
              </a:ext>
            </a:extLst>
          </p:cNvPr>
          <p:cNvSpPr txBox="1"/>
          <p:nvPr/>
        </p:nvSpPr>
        <p:spPr>
          <a:xfrm>
            <a:off x="7499146" y="568296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تایید رمز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5874455" y="6230676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ارسال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7283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/>
              <a:t>صفحه ثبت نام کاربر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7647320" y="2172356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ورود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308883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347406" y="30089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کاربری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6B0A1C-7186-41D2-B44E-F871CE0DFBB9}"/>
              </a:ext>
            </a:extLst>
          </p:cNvPr>
          <p:cNvSpPr/>
          <p:nvPr/>
        </p:nvSpPr>
        <p:spPr>
          <a:xfrm>
            <a:off x="4554729" y="3684487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B7DFD-59FA-4EF1-9ECF-91C1596054D9}"/>
              </a:ext>
            </a:extLst>
          </p:cNvPr>
          <p:cNvSpPr txBox="1"/>
          <p:nvPr/>
        </p:nvSpPr>
        <p:spPr>
          <a:xfrm>
            <a:off x="7425907" y="36214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رمز عبور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4539756" y="4318454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3708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ورود کاربر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A2298E5-A1CE-4786-A1CF-74DB88FAE3CA}"/>
              </a:ext>
            </a:extLst>
          </p:cNvPr>
          <p:cNvSpPr/>
          <p:nvPr/>
        </p:nvSpPr>
        <p:spPr>
          <a:xfrm>
            <a:off x="5652631" y="4318454"/>
            <a:ext cx="1372114" cy="356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بازنشانی رمز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41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4C57FF-54C5-46BC-A294-F94E16158C87}"/>
              </a:ext>
            </a:extLst>
          </p:cNvPr>
          <p:cNvSpPr/>
          <p:nvPr/>
        </p:nvSpPr>
        <p:spPr>
          <a:xfrm>
            <a:off x="4523316" y="345627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91A644-DF26-4A8A-AC3C-24A4A3E7E0C6}"/>
              </a:ext>
            </a:extLst>
          </p:cNvPr>
          <p:cNvSpPr txBox="1"/>
          <p:nvPr/>
        </p:nvSpPr>
        <p:spPr>
          <a:xfrm>
            <a:off x="7345317" y="339788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نویسنده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23316" y="40047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7436391" y="395513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موجودی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E602CD-48F2-430E-AA26-43EB04D0D772}"/>
              </a:ext>
            </a:extLst>
          </p:cNvPr>
          <p:cNvSpPr/>
          <p:nvPr/>
        </p:nvSpPr>
        <p:spPr>
          <a:xfrm>
            <a:off x="4523316" y="455991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انتخاب دسته بندی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DA6BFE-4A8D-4608-A919-5949B5130A21}"/>
              </a:ext>
            </a:extLst>
          </p:cNvPr>
          <p:cNvSpPr txBox="1"/>
          <p:nvPr/>
        </p:nvSpPr>
        <p:spPr>
          <a:xfrm>
            <a:off x="7397754" y="45284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دسته 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23316" y="513503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735909" y="510219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قیمت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3316" y="568285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525765" y="567094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موجودی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74455" y="6230676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37249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کتاب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0698" y="4605197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7166737" y="219954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کتاب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6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257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Fatemeh</cp:lastModifiedBy>
  <cp:revision>43</cp:revision>
  <dcterms:created xsi:type="dcterms:W3CDTF">2021-08-07T13:43:44Z</dcterms:created>
  <dcterms:modified xsi:type="dcterms:W3CDTF">2021-08-09T22:29:41Z</dcterms:modified>
</cp:coreProperties>
</file>