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m4a" ContentType="audio/mp4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38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9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30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1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12/29/23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audio" Target="../media/media1.m4a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audio" Target="../media/media2.m4a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audio" Target="../media/media3.m4a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audio" Target="../media/media2.m4a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audio" Target="../media/media1.m4a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507067" y="-1"/>
            <a:ext cx="7766936" cy="4338095"/>
          </a:xfrm>
        </p:spPr>
        <p:txBody>
          <a:bodyPr/>
          <a:p>
            <a:r>
              <a:rPr b="0" dirty="0" i="0" lang="fa-IR">
                <a:solidFill>
                  <a:schemeClr val="bg1">
                    <a:lumMod val="10000"/>
                  </a:schemeClr>
                </a:solidFill>
                <a:effectLst/>
                <a:latin typeface=".SFUI-Regular"/>
              </a:rPr>
              <a:t>مدلسازی و پیش بینی تغییرات اب و هوا با استفاده از الگوریتم های هوش مصنوعی</a:t>
            </a:r>
            <a:br>
              <a:rPr dirty="0" lang="fa-IR">
                <a:solidFill>
                  <a:schemeClr val="bg1">
                    <a:lumMod val="10000"/>
                  </a:schemeClr>
                </a:solidFill>
                <a:effectLst/>
                <a:latin typeface=".SF UI"/>
              </a:rPr>
            </a:br>
            <a:endParaRPr dirty="0"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1250043" y="4338095"/>
            <a:ext cx="7766936" cy="1096899"/>
          </a:xfrm>
        </p:spPr>
        <p:txBody>
          <a:bodyPr/>
          <a:p>
            <a:r>
              <a:rPr dirty="0" lang="fa-IR"/>
              <a:t>فاطمه اسکندری </a:t>
            </a:r>
          </a:p>
          <a:p>
            <a:r>
              <a:rPr dirty="0" lang="fa-IR"/>
              <a:t>هوش مصنوعی </a:t>
            </a:r>
            <a:endParaRPr dirty="0" lang="en-US"/>
          </a:p>
        </p:txBody>
      </p:sp>
      <p:pic>
        <p:nvPicPr>
          <p:cNvPr id="2097156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471193" y="5074993"/>
            <a:ext cx="720000" cy="720000"/>
          </a:xfrm>
          <a:prstGeom prst="rect"/>
        </p:spPr>
      </p:pic>
    </p:spTree>
  </p:cSld>
  <p:clrMapOvr>
    <a:masterClrMapping/>
  </p:clrMapOvr>
  <p:transition spd="med">
    <p:fade thruBlk="0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9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10">
                            <p:stCondLst>
                              <p:cond evt="onBegin" delay="0"/>
                            </p:stCondLst>
                            <p:childTnLst>
                              <p:par>
                                <p:cTn fill="hold" id="11" nodeType="after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1" fill="hold" id="8"/>
                                        <p:tgtEl>
                                          <p:spTgt spid="2097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 vol="80000">
                <p:cTn display="0" fill="hold" id="12" repeatCount="indefinite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5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070430" y="670076"/>
            <a:ext cx="8596668" cy="1320800"/>
          </a:xfrm>
        </p:spPr>
        <p:txBody>
          <a:bodyPr>
            <a:normAutofit fontScale="90000"/>
          </a:bodyPr>
          <a:p>
            <a:r>
              <a:rPr b="1" i="0" lang="fa-IR" strike="noStrike" u="none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تقویت کشاورزی پایدار</a:t>
            </a:r>
            <a:br>
              <a:rPr b="0" i="0" lang="fa-IR" strike="noStrike" u="none">
                <a:solidFill>
                  <a:srgbClr val="353535"/>
                </a:solidFill>
                <a:effectLst/>
                <a:latin typeface="Georgia" panose="02040502050405020303" pitchFamily="18" charset="0"/>
              </a:rPr>
            </a:br>
            <a:r>
              <a:rPr b="0" i="0" lang="fa-IR" strike="noStrike" u="none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فناوری‌های هوش مصنوعی می‌توانند با بهینه‌سازی تخصیص منابع، کاهش مصرف آب و بهبود عملکرد محصول، کشاورزی را متحول کنند. سیستم‌های هوشمند می‌توانند داده‌های خاک، شرایط آب‌وهوایی و معیارهای سلامت محصول را تجزیه و تحلیل کنند تا بینش‌ها و توصیه‌هایی را در زمان واقعی برای کشاورزی دقیق ارائه دهند. با به حداقل رساندن اتلاف منابع و افزایش بهره‌وری، هوش مصنوعی به تولید مواد غذایی پایدار کمک می‌کند و در عین حال اثرات زیست‌محیطی را به حداقل می‌رساند.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fa-IR"/>
              <a:t>پایان.........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923971"/>
          </a:xfrm>
        </p:spPr>
        <p:txBody>
          <a:bodyPr>
            <a:normAutofit/>
          </a:bodyPr>
          <a:p>
            <a:pPr indent="-742950" marL="742950" rtl="1">
              <a:buFont typeface="Arial" panose="020B0604020202020204" pitchFamily="34" charset="0"/>
              <a:buChar char="•"/>
            </a:pPr>
            <a:r>
              <a:rPr lang="fa-IR">
                <a:solidFill>
                  <a:schemeClr val="bg1">
                    <a:lumMod val="10000"/>
                  </a:schemeClr>
                </a:solidFill>
                <a:effectLst/>
                <a:latin typeface=".SFUI-Regular"/>
              </a:rPr>
              <a:t>مدلسازی و پیش‌بینی تغییرات آب و هوا با استفاده از الگوریتم‌های هوش مصنوعی، یکی از کاربردهای مهم هوش مصنوعی در علم آب و هواشناسی است. این روش به محققان و تحلیلگران این امکان را می‌دهد که با استفاده از داده‌های آماری، مدل‌سازی‌های پیشرفته و الگوریتم‌های هوش مصنوعی، به پیش‌بینی دقیق تغییرات آب و هوا بپردازند.</a:t>
            </a:r>
            <a:endParaRPr lang="fa-IR">
              <a:solidFill>
                <a:schemeClr val="bg1">
                  <a:lumMod val="10000"/>
                </a:schemeClr>
              </a:solidFill>
              <a:effectLst/>
              <a:latin typeface=".SF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6667" y="224142"/>
            <a:ext cx="10083259" cy="615609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77334" y="846668"/>
            <a:ext cx="8596668" cy="5382380"/>
          </a:xfrm>
        </p:spPr>
        <p:txBody>
          <a:bodyPr>
            <a:normAutofit/>
          </a:bodyPr>
          <a:p>
            <a:pPr rtl="1"/>
            <a:r>
              <a:rPr b="0" i="0" lang="fa-IR">
                <a:solidFill>
                  <a:schemeClr val="bg1">
                    <a:lumMod val="10000"/>
                  </a:schemeClr>
                </a:solidFill>
                <a:effectLst/>
                <a:latin typeface=".SFUI-Regular"/>
              </a:rPr>
              <a:t>برای مدلسازی و پیش‌بینی تغییرات آب و هوا، ابتدا باید داده‌های مربوط به شرایط جوی را جمع‌آوری کرد. این داده‌ها شامل اطلاعات مربوط به دما، فشار هوا، سرعت باد، رطوبت هوا و غیره است. سپس با استفاده از الگوریتم‌های هوش مصنوعی، این داده‌ها به صورت خودکار و با دقت بالا، پردازش و تحلیل می‌شوند.</a:t>
            </a:r>
            <a:endParaRPr lang="fa-IR">
              <a:solidFill>
                <a:schemeClr val="bg1">
                  <a:lumMod val="10000"/>
                </a:schemeClr>
              </a:solidFill>
              <a:effectLst/>
              <a:latin typeface=".SF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0" y="-236297"/>
            <a:ext cx="12191999" cy="8089214"/>
          </a:xfrm>
        </p:spPr>
        <p:txBody>
          <a:bodyPr>
            <a:normAutofit/>
          </a:bodyPr>
          <a:p>
            <a:pPr rtl="1"/>
            <a:r>
              <a:rPr b="0" i="0" lang="fa-IR">
                <a:solidFill>
                  <a:schemeClr val="bg1">
                    <a:lumMod val="10000"/>
                  </a:schemeClr>
                </a:solidFill>
                <a:effectLst/>
                <a:latin typeface=".SFUI-Regular"/>
              </a:rPr>
              <a:t>در این روش، از الگوریتم‌های یادگیری ماشین، شبکه‌های عصبی و الگوریتم‌های تصادفی استفاده می‌شود. با استفاده از این الگوریتم‌ها، مدل‌های پیش‌بینی تغییرات آب و هوا ساخته می‌شوند. این مدل‌ها با استفاده از داده‌های آماری و روش‌های پیشرفته، می‌توانند به پیش‌بینی دقیق تغییرات آب و هوا بپردازند.</a:t>
            </a:r>
            <a:br>
              <a:rPr lang="fa-IR">
                <a:solidFill>
                  <a:schemeClr val="bg1">
                    <a:lumMod val="10000"/>
                  </a:schemeClr>
                </a:solidFill>
                <a:effectLst/>
                <a:latin typeface=".SF UI"/>
              </a:rPr>
            </a:br>
            <a:br>
              <a:rPr lang="fa-IR">
                <a:solidFill>
                  <a:schemeClr val="bg1">
                    <a:lumMod val="10000"/>
                  </a:schemeClr>
                </a:solidFill>
                <a:effectLst/>
                <a:latin typeface=".SF UI"/>
              </a:rPr>
            </a:br>
            <a:br>
              <a:rPr lang="fa-IR">
                <a:solidFill>
                  <a:schemeClr val="bg1">
                    <a:lumMod val="10000"/>
                  </a:schemeClr>
                </a:solidFill>
                <a:effectLst/>
                <a:latin typeface=".SF UI"/>
              </a:rPr>
            </a:br>
            <a:r>
              <a:rPr b="0" i="0" lang="fa-IR">
                <a:solidFill>
                  <a:schemeClr val="bg1">
                    <a:lumMod val="10000"/>
                  </a:schemeClr>
                </a:solidFill>
                <a:effectLst/>
                <a:latin typeface=".SFUI-Regular"/>
              </a:rPr>
              <a:t>برای مثال، شبکه عصبی با استفاده از داده‌های آماری، می‌تواند به پیش‌بینی دقیق تغییرات آب و هوا بپردازد. در این روش، شبکه عصبی با استفاده از داده‌های قبلی، به پیش‌بینی دقیق تغییرات آب و هوا می‌پردازد. همچنین، الگوریتم‌های تصادفی نیز می‌توانند به پیش‌بینی دقیق تغییرات آب و هوا بپردازند.</a:t>
            </a:r>
            <a:endParaRPr lang="fa-IR">
              <a:solidFill>
                <a:schemeClr val="bg1">
                  <a:lumMod val="10000"/>
                </a:schemeClr>
              </a:solidFill>
              <a:effectLst/>
              <a:latin typeface=".SF UI"/>
            </a:endParaRPr>
          </a:p>
        </p:txBody>
      </p:sp>
      <p:pic>
        <p:nvPicPr>
          <p:cNvPr id="2097157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0614931" y="5727297"/>
            <a:ext cx="720000" cy="720000"/>
          </a:xfrm>
          <a:prstGeom prst="rect"/>
        </p:spPr>
      </p:pic>
    </p:spTree>
  </p:cSld>
  <p:clrMapOvr>
    <a:masterClrMapping/>
  </p:clrMapOvr>
  <p:timing>
    <p:tnLst>
      <p:par>
        <p:cTn dur="indefinite" id="13" nodeType="tmRoot" restart="never">
          <p:childTnLst>
            <p:seq concurrent="1" nextAc="seek">
              <p:cTn dur="indefinite" id="2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evtFilter="cancelBubble" fill="hold" id="14" nodeType="interactiveSeq" restart="whenNotActive">
                <p:stCondLst>
                  <p:cond evt="onClick" delay="0">
                    <p:tgtEl>
                      <p:spTgt spid="2097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16">
                      <p:stCondLst>
                        <p:cond evt="onBegin" delay="0"/>
                      </p:stCondLst>
                      <p:childTnLst>
                        <p:par>
                          <p:cTn fill="hold" id="17">
                            <p:stCondLst>
                              <p:cond evt="onBegin" delay="0"/>
                            </p:stCondLst>
                            <p:childTnLst>
                              <p:par>
                                <p:cTn fill="hold" id="18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45760" fill="hold" id="15"/>
                                        <p:tgtEl>
                                          <p:spTgt spid="20971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57"/>
                  </p:tgtEl>
                </p:cond>
              </p:nextCondLst>
            </p:seq>
            <p:audio>
              <p:cMediaNode vol="80000">
                <p:cTn display="0" fill="hold" id="19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5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3696" y="272143"/>
            <a:ext cx="4631047" cy="2521857"/>
          </a:xfrm>
          <a:prstGeom prst="rect"/>
        </p:spPr>
      </p:pic>
      <p:sp>
        <p:nvSpPr>
          <p:cNvPr id="1048619" name="Title 3"/>
          <p:cNvSpPr>
            <a:spLocks noGrp="1"/>
          </p:cNvSpPr>
          <p:nvPr>
            <p:ph type="title"/>
          </p:nvPr>
        </p:nvSpPr>
        <p:spPr>
          <a:xfrm>
            <a:off x="586409" y="5031419"/>
            <a:ext cx="8596668" cy="1826581"/>
          </a:xfrm>
        </p:spPr>
        <p:txBody>
          <a:bodyPr>
            <a:normAutofit fontScale="90000"/>
          </a:bodyPr>
          <a:p>
            <a:pPr rtl="1"/>
            <a:r>
              <a:rPr b="0" dirty="0" i="0" lang="fa-IR">
                <a:solidFill>
                  <a:schemeClr val="bg1">
                    <a:lumMod val="10000"/>
                  </a:schemeClr>
                </a:solidFill>
                <a:effectLst/>
                <a:latin typeface=".SFUI-Regular"/>
              </a:rPr>
              <a:t>در نهایت، با استفاده از مدل‌های ساخته شده، می‌توان به پیش‌بینی دقیق تغییرات آب و هوا بپردازیم. این پیش‌بینی‌ها می‌توانند به عنوان یک ابزار مهم در برنامه‌ریزی و مدیریت شرایط جوی و همچنین در کشاورزی، حمل و نقل، انرژی و غیره استفاده شوند.</a:t>
            </a:r>
            <a:br>
              <a:rPr dirty="0" lang="fa-IR">
                <a:solidFill>
                  <a:schemeClr val="bg1">
                    <a:lumMod val="10000"/>
                  </a:schemeClr>
                </a:solidFill>
                <a:effectLst/>
                <a:latin typeface=".SF UI"/>
              </a:rPr>
            </a:br>
            <a:endParaRPr dirty="0" lang="fa-IR">
              <a:solidFill>
                <a:schemeClr val="bg1">
                  <a:lumMod val="10000"/>
                </a:schemeClr>
              </a:solidFill>
              <a:effectLst/>
              <a:latin typeface=".SF UI"/>
            </a:endParaRPr>
          </a:p>
        </p:txBody>
      </p:sp>
      <p:pic>
        <p:nvPicPr>
          <p:cNvPr id="2097159" name=""/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0414594" y="5944709"/>
            <a:ext cx="720000" cy="720000"/>
          </a:xfrm>
          <a:prstGeom prst="rect"/>
        </p:spPr>
      </p:pic>
    </p:spTree>
  </p:cSld>
  <p:clrMapOvr>
    <a:masterClrMapping/>
  </p:clrMapOvr>
  <p:timing>
    <p:tnLst>
      <p:par>
        <p:cTn dur="indefinite" id="26" nodeType="tmRoot" restart="never">
          <p:childTnLst>
            <p:seq concurrent="1" nextAc="seek">
              <p:cTn dur="indefinite" id="27" nodeType="mainSeq">
                <p:childTnLst>
                  <p:par>
                    <p:cTn fill="hold" id="29">
                      <p:stCondLst>
                        <p:cond evt="onBegin" delay="0">
                          <p:tn val="27"/>
                        </p:cond>
                      </p:stCondLst>
                      <p:childTnLst>
                        <p:par>
                          <p:cTn fill="hold" id="30">
                            <p:stCondLst>
                              <p:cond evt="onBegin" delay="0"/>
                            </p:stCondLst>
                            <p:childTnLst>
                              <p:par>
                                <p:cTn fill="hold" id="31" nodeType="after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1" fill="hold" id="28"/>
                                        <p:tgtEl>
                                          <p:spTgt spid="2097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 vol="80000">
                <p:cTn display="0" fill="hold" id="32" repeatCount="indefinite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5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889002" y="4044357"/>
            <a:ext cx="8596668" cy="1826581"/>
          </a:xfrm>
        </p:spPr>
        <p:txBody>
          <a:bodyPr>
            <a:normAutofit fontScale="90000"/>
          </a:bodyPr>
          <a:p>
            <a:pPr rtl="1"/>
            <a:r>
              <a:rPr b="0" i="0" lang="fa-IR">
                <a:solidFill>
                  <a:schemeClr val="bg1">
                    <a:lumMod val="10000"/>
                  </a:schemeClr>
                </a:solidFill>
                <a:effectLst/>
                <a:latin typeface=".SFUI-Regular"/>
              </a:rPr>
              <a:t>به طور خلاصه، مدلسازی و پیش‌بینی تغییرات آب و هوا با استفاده از الگوریتم‌های هوش مصنوعی، یک روش پیشرفته و دقیق برای پیش‌بینی شرایط جوی است. با استفاده از این روش، محققان و تحلیلگران می‌توانند به پیش‌بینی دقیق تغییرات آب و هوا بپردازند و این پیش‌بینی‌ها به عنوان یک ابزار مهم در برنامه‌ریزی و مدیریت شرایط جوی و همچنین در کشاورزی، حمل و نقل، انرژی و غیره استفاده شوند.</a:t>
            </a:r>
            <a:endParaRPr lang="fa-IR">
              <a:solidFill>
                <a:schemeClr val="bg1">
                  <a:lumMod val="10000"/>
                </a:schemeClr>
              </a:solidFill>
              <a:effectLst/>
              <a:latin typeface=".SF UI"/>
            </a:endParaRPr>
          </a:p>
        </p:txBody>
      </p:sp>
      <p:pic>
        <p:nvPicPr>
          <p:cNvPr id="2097160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485670" y="5870938"/>
            <a:ext cx="720000" cy="720000"/>
          </a:xfrm>
          <a:prstGeom prst="rect"/>
        </p:spPr>
      </p:pic>
    </p:spTree>
  </p:cSld>
  <p:clrMapOvr>
    <a:masterClrMapping/>
  </p:clrMapOvr>
  <p:timing>
    <p:tnLst>
      <p:par>
        <p:cTn dur="indefinite" id="33" nodeType="tmRoot" restart="never">
          <p:childTnLst>
            <p:seq concurrent="1" nextAc="seek">
              <p:cTn dur="indefinite" id="34" nodeType="mainSeq">
                <p:childTnLst>
                  <p:par>
                    <p:cTn fill="hold" id="36">
                      <p:stCondLst>
                        <p:cond evt="onBegin" delay="0">
                          <p:tn val="34"/>
                        </p:cond>
                      </p:stCondLst>
                      <p:childTnLst>
                        <p:par>
                          <p:cTn fill="hold" id="37">
                            <p:stCondLst>
                              <p:cond evt="onBegin" delay="0"/>
                            </p:stCondLst>
                            <p:childTnLst>
                              <p:par>
                                <p:cTn fill="hold" id="38" nodeType="after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1" fill="hold" id="35"/>
                                        <p:tgtEl>
                                          <p:spTgt spid="20971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 vol="80000">
                <p:cTn display="0" fill="hold" id="39" repeatCount="indefinite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6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3334" y="483325"/>
            <a:ext cx="9010952" cy="5891349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858763" y="205619"/>
            <a:ext cx="8596668" cy="1320800"/>
          </a:xfrm>
        </p:spPr>
        <p:txBody>
          <a:bodyPr>
            <a:normAutofit fontScale="90000"/>
          </a:bodyPr>
          <a:p>
            <a:r>
              <a:rPr b="1" i="0" lang="fa-IR" strike="noStrike" u="none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پیش‌بینی الگوهای آب و هوا و مدل‌سازی آب و هوا</a:t>
            </a:r>
            <a:br>
              <a:rPr b="0" i="0" lang="fa-IR" strike="noStrike" u="none">
                <a:solidFill>
                  <a:srgbClr val="353535"/>
                </a:solidFill>
                <a:effectLst/>
                <a:latin typeface="Georgia" panose="02040502050405020303" pitchFamily="18" charset="0"/>
              </a:rPr>
            </a:br>
            <a:r>
              <a:rPr b="0" i="0" lang="fa-IR" strike="noStrike" u="none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الگوریتم‌های هوش مصنوعی، همراه با داده‌های هواشناسی، می‌توانند الگوهای آب و هوا را با دقت و جزئیات بیشتر پیش‌بینی کنند. این پیش‌بینی‌ها به سیستم‌های هشدار اولیه برای رویدادهای شدید آب و هوایی کمک می‌کنند و آمادگی و واکنش فعال در برابر بلایا را ممکن می‌سازند. علاوه بر این، مدل‌سازی آب و هوا مبتنی بر هوش مصنوعی، پیش‌بینی‌های بلندمدت را تسهیل می‌کند و به سیاست‌گذاران و ذینفعان قدرت می‌دهد تا استراتژی‌های سازگاری با تغییرات آب و هوایی را برنامه‌ریزی کنند.</a:t>
            </a:r>
            <a:br>
              <a:rPr b="0" i="0" lang="fa-IR" strike="noStrike" u="none">
                <a:solidFill>
                  <a:srgbClr val="353535"/>
                </a:solidFill>
                <a:effectLst/>
                <a:latin typeface="Georgia" panose="02040502050405020303" pitchFamily="18" charset="0"/>
              </a:rPr>
            </a:br>
            <a:br>
              <a:rPr lang="fa-IR"/>
            </a:br>
            <a:endParaRPr lang="en-US"/>
          </a:p>
        </p:txBody>
      </p:sp>
      <p:pic>
        <p:nvPicPr>
          <p:cNvPr id="2097161" name=""/>
          <p:cNvPicPr>
            <a:picLocks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"/>
              </p:ext>
            </p:ext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 flipH="1" flipV="1">
            <a:off x="9913089" y="5089553"/>
            <a:ext cx="1036611" cy="1036889"/>
          </a:xfrm>
          <a:prstGeom prst="rect"/>
        </p:spPr>
      </p:pic>
    </p:spTree>
  </p:cSld>
  <p:clrMapOvr>
    <a:masterClrMapping/>
  </p:clrMapOvr>
  <p:timing>
    <p:tnLst>
      <p:par>
        <p:cTn dur="indefinite" id="40" nodeType="tmRoot" restart="never">
          <p:childTnLst>
            <p:seq concurrent="1" nextAc="seek">
              <p:cTn dur="indefinite" id="41" nodeType="mainSeq">
                <p:childTnLst>
                  <p:par>
                    <p:cTn fill="hold" id="43">
                      <p:stCondLst>
                        <p:cond evt="onBegin" delay="0">
                          <p:tn val="41"/>
                        </p:cond>
                      </p:stCondLst>
                      <p:childTnLst>
                        <p:par>
                          <p:cTn fill="hold" id="44">
                            <p:stCondLst>
                              <p:cond evt="onBegin" delay="0"/>
                            </p:stCondLst>
                            <p:childTnLst>
                              <p:par>
                                <p:cTn fill="hold" id="45" nodeType="after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1" fill="hold" id="42"/>
                                        <p:tgtEl>
                                          <p:spTgt spid="20971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 vol="80000">
                <p:cTn display="0" fill="hold" id="46" repeatCount="indefinite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6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مدلسازی و پیش بینی تغییرات اب و هوا با استفاده از الگوریتم های هوش مصنوعی </dc:title>
  <dc:creator>nsadzade@gmail.com</dc:creator>
  <cp:lastModifiedBy>nsadzade@gmail.com</cp:lastModifiedBy>
  <dcterms:created xsi:type="dcterms:W3CDTF">۲۰۲۳-۱۲-۲۹T۰۸:۵۳:۲۸Z</dcterms:created>
  <dcterms:modified xsi:type="dcterms:W3CDTF">۲۰۲۳-۱۲-۲۹T۱۹:۳۶:۰۷Z</dcterms:modified>
</cp:coreProperties>
</file>