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70" r:id="rId12"/>
    <p:sldId id="268" r:id="rId13"/>
    <p:sldId id="271" r:id="rId14"/>
    <p:sldId id="269" r:id="rId15"/>
    <p:sldId id="267"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8" roundtripDataSignature="AMtx7mgS8FiTJNR/6Vtss1kaLcNjEBXOm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FD2DA-5E25-7CED-4033-B5BBEEA1B842}" v="54" dt="2020-05-14T00:45:56.538"/>
    <p1510:client id="{62AEB1CF-C430-8BE7-85E6-4E8B3B086B99}" v="47" dt="2020-05-13T22:52:13.565"/>
    <p1510:client id="{69589228-D373-6FF2-AC91-186CEE1EE7A9}" v="341" dt="2020-05-13T22:07:31.684"/>
    <p1510:client id="{83C936C2-8E21-1D08-71B5-1BE9A7DDDF75}" v="12" dt="2020-05-13T21:58:26.048"/>
    <p1510:client id="{AA258FC6-E9E6-6645-B8B7-13EF071B2509}" v="282" dt="2020-05-13T22:33:39.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ROZENDO DA SILVA JUNIOR" userId="S::antonio.silva135@fatec.sp.gov.br::65a51085-c7b5-452f-b831-472fadae37e1" providerId="AD" clId="Web-{894AB460-374A-2DEB-2FBC-C05F49884621}"/>
    <pc:docChg chg="addSld modSld">
      <pc:chgData name="ANTONIO ROZENDO DA SILVA JUNIOR" userId="S::antonio.silva135@fatec.sp.gov.br::65a51085-c7b5-452f-b831-472fadae37e1" providerId="AD" clId="Web-{894AB460-374A-2DEB-2FBC-C05F49884621}" dt="2020-05-09T22:04:59.351" v="69" actId="20577"/>
      <pc:docMkLst>
        <pc:docMk/>
      </pc:docMkLst>
      <pc:sldChg chg="modSp">
        <pc:chgData name="ANTONIO ROZENDO DA SILVA JUNIOR" userId="S::antonio.silva135@fatec.sp.gov.br::65a51085-c7b5-452f-b831-472fadae37e1" providerId="AD" clId="Web-{894AB460-374A-2DEB-2FBC-C05F49884621}" dt="2020-05-09T22:03:26.866" v="4" actId="20577"/>
        <pc:sldMkLst>
          <pc:docMk/>
          <pc:sldMk cId="2724026139" sldId="268"/>
        </pc:sldMkLst>
        <pc:spChg chg="mod">
          <ac:chgData name="ANTONIO ROZENDO DA SILVA JUNIOR" userId="S::antonio.silva135@fatec.sp.gov.br::65a51085-c7b5-452f-b831-472fadae37e1" providerId="AD" clId="Web-{894AB460-374A-2DEB-2FBC-C05F49884621}" dt="2020-05-09T22:03:26.866" v="4" actId="20577"/>
          <ac:spMkLst>
            <pc:docMk/>
            <pc:sldMk cId="2724026139" sldId="268"/>
            <ac:spMk id="3" creationId="{0634BE05-F1CB-4B99-BA34-297050F0FB07}"/>
          </ac:spMkLst>
        </pc:spChg>
      </pc:sldChg>
      <pc:sldChg chg="modSp add replId">
        <pc:chgData name="ANTONIO ROZENDO DA SILVA JUNIOR" userId="S::antonio.silva135@fatec.sp.gov.br::65a51085-c7b5-452f-b831-472fadae37e1" providerId="AD" clId="Web-{894AB460-374A-2DEB-2FBC-C05F49884621}" dt="2020-05-09T22:04:59.351" v="68" actId="20577"/>
        <pc:sldMkLst>
          <pc:docMk/>
          <pc:sldMk cId="3730773281" sldId="270"/>
        </pc:sldMkLst>
        <pc:spChg chg="mod">
          <ac:chgData name="ANTONIO ROZENDO DA SILVA JUNIOR" userId="S::antonio.silva135@fatec.sp.gov.br::65a51085-c7b5-452f-b831-472fadae37e1" providerId="AD" clId="Web-{894AB460-374A-2DEB-2FBC-C05F49884621}" dt="2020-05-09T22:04:59.351" v="68" actId="20577"/>
          <ac:spMkLst>
            <pc:docMk/>
            <pc:sldMk cId="3730773281" sldId="270"/>
            <ac:spMk id="3" creationId="{0634BE05-F1CB-4B99-BA34-297050F0FB07}"/>
          </ac:spMkLst>
        </pc:spChg>
      </pc:sldChg>
    </pc:docChg>
  </pc:docChgLst>
  <pc:docChgLst>
    <pc:chgData name="Guest User" userId="S::urn:spo:anon#1d2efaa0dd02888a4479602273afa483471c731b060ddd21b3406767655c0dbe::" providerId="AD" clId="Web-{F03C8545-2BE2-4D7D-B6AE-30D700FD5145}"/>
    <pc:docChg chg="addSld modSld sldOrd">
      <pc:chgData name="Guest User" userId="S::urn:spo:anon#1d2efaa0dd02888a4479602273afa483471c731b060ddd21b3406767655c0dbe::" providerId="AD" clId="Web-{F03C8545-2BE2-4D7D-B6AE-30D700FD5145}" dt="2020-04-06T12:55:42.162" v="122" actId="20577"/>
      <pc:docMkLst>
        <pc:docMk/>
      </pc:docMkLst>
      <pc:sldChg chg="modSp">
        <pc:chgData name="Guest User" userId="S::urn:spo:anon#1d2efaa0dd02888a4479602273afa483471c731b060ddd21b3406767655c0dbe::" providerId="AD" clId="Web-{F03C8545-2BE2-4D7D-B6AE-30D700FD5145}" dt="2020-04-06T12:55:41.799" v="120" actId="20577"/>
        <pc:sldMkLst>
          <pc:docMk/>
          <pc:sldMk cId="0" sldId="267"/>
        </pc:sldMkLst>
        <pc:spChg chg="mod">
          <ac:chgData name="Guest User" userId="S::urn:spo:anon#1d2efaa0dd02888a4479602273afa483471c731b060ddd21b3406767655c0dbe::" providerId="AD" clId="Web-{F03C8545-2BE2-4D7D-B6AE-30D700FD5145}" dt="2020-04-06T12:55:41.799" v="120" actId="20577"/>
          <ac:spMkLst>
            <pc:docMk/>
            <pc:sldMk cId="0" sldId="267"/>
            <ac:spMk id="152" creationId="{00000000-0000-0000-0000-000000000000}"/>
          </ac:spMkLst>
        </pc:spChg>
        <pc:spChg chg="mod">
          <ac:chgData name="Guest User" userId="S::urn:spo:anon#1d2efaa0dd02888a4479602273afa483471c731b060ddd21b3406767655c0dbe::" providerId="AD" clId="Web-{F03C8545-2BE2-4D7D-B6AE-30D700FD5145}" dt="2020-04-06T12:54:36.299" v="91" actId="20577"/>
          <ac:spMkLst>
            <pc:docMk/>
            <pc:sldMk cId="0" sldId="267"/>
            <ac:spMk id="154" creationId="{00000000-0000-0000-0000-000000000000}"/>
          </ac:spMkLst>
        </pc:spChg>
      </pc:sldChg>
      <pc:sldChg chg="addSp delSp modSp new ord">
        <pc:chgData name="Guest User" userId="S::urn:spo:anon#1d2efaa0dd02888a4479602273afa483471c731b060ddd21b3406767655c0dbe::" providerId="AD" clId="Web-{F03C8545-2BE2-4D7D-B6AE-30D700FD5145}" dt="2020-04-06T12:54:19.018" v="84" actId="20577"/>
        <pc:sldMkLst>
          <pc:docMk/>
          <pc:sldMk cId="2724026139" sldId="268"/>
        </pc:sldMkLst>
        <pc:spChg chg="mod">
          <ac:chgData name="Guest User" userId="S::urn:spo:anon#1d2efaa0dd02888a4479602273afa483471c731b060ddd21b3406767655c0dbe::" providerId="AD" clId="Web-{F03C8545-2BE2-4D7D-B6AE-30D700FD5145}" dt="2020-04-06T12:47:00.127" v="6" actId="14100"/>
          <ac:spMkLst>
            <pc:docMk/>
            <pc:sldMk cId="2724026139" sldId="268"/>
            <ac:spMk id="2" creationId="{0BC690BF-796E-4C74-964B-2100EA274080}"/>
          </ac:spMkLst>
        </pc:spChg>
        <pc:spChg chg="add mod">
          <ac:chgData name="Guest User" userId="S::urn:spo:anon#1d2efaa0dd02888a4479602273afa483471c731b060ddd21b3406767655c0dbe::" providerId="AD" clId="Web-{F03C8545-2BE2-4D7D-B6AE-30D700FD5145}" dt="2020-04-06T12:54:19.018" v="84" actId="20577"/>
          <ac:spMkLst>
            <pc:docMk/>
            <pc:sldMk cId="2724026139" sldId="268"/>
            <ac:spMk id="3" creationId="{0634BE05-F1CB-4B99-BA34-297050F0FB07}"/>
          </ac:spMkLst>
        </pc:spChg>
        <pc:picChg chg="add del mod">
          <ac:chgData name="Guest User" userId="S::urn:spo:anon#1d2efaa0dd02888a4479602273afa483471c731b060ddd21b3406767655c0dbe::" providerId="AD" clId="Web-{F03C8545-2BE2-4D7D-B6AE-30D700FD5145}" dt="2020-04-06T12:53:25.815" v="75"/>
          <ac:picMkLst>
            <pc:docMk/>
            <pc:sldMk cId="2724026139" sldId="268"/>
            <ac:picMk id="4" creationId="{5C5D989C-F91A-4E0A-9E7C-6A0C169213E2}"/>
          </ac:picMkLst>
        </pc:picChg>
      </pc:sldChg>
      <pc:sldChg chg="addSp delSp modSp new">
        <pc:chgData name="Guest User" userId="S::urn:spo:anon#1d2efaa0dd02888a4479602273afa483471c731b060ddd21b3406767655c0dbe::" providerId="AD" clId="Web-{F03C8545-2BE2-4D7D-B6AE-30D700FD5145}" dt="2020-04-06T12:52:01.408" v="52" actId="20577"/>
        <pc:sldMkLst>
          <pc:docMk/>
          <pc:sldMk cId="3812176292" sldId="269"/>
        </pc:sldMkLst>
        <pc:spChg chg="del mod">
          <ac:chgData name="Guest User" userId="S::urn:spo:anon#1d2efaa0dd02888a4479602273afa483471c731b060ddd21b3406767655c0dbe::" providerId="AD" clId="Web-{F03C8545-2BE2-4D7D-B6AE-30D700FD5145}" dt="2020-04-06T12:51:06.049" v="27"/>
          <ac:spMkLst>
            <pc:docMk/>
            <pc:sldMk cId="3812176292" sldId="269"/>
            <ac:spMk id="2" creationId="{8298774E-F84D-4D92-B2AF-B67AD0079498}"/>
          </ac:spMkLst>
        </pc:spChg>
        <pc:spChg chg="add mod">
          <ac:chgData name="Guest User" userId="S::urn:spo:anon#1d2efaa0dd02888a4479602273afa483471c731b060ddd21b3406767655c0dbe::" providerId="AD" clId="Web-{F03C8545-2BE2-4D7D-B6AE-30D700FD5145}" dt="2020-04-06T12:51:46.033" v="43" actId="20577"/>
          <ac:spMkLst>
            <pc:docMk/>
            <pc:sldMk cId="3812176292" sldId="269"/>
            <ac:spMk id="3" creationId="{FF560569-C194-4435-8E4D-EB0D0B5126ED}"/>
          </ac:spMkLst>
        </pc:spChg>
        <pc:spChg chg="add mod">
          <ac:chgData name="Guest User" userId="S::urn:spo:anon#1d2efaa0dd02888a4479602273afa483471c731b060ddd21b3406767655c0dbe::" providerId="AD" clId="Web-{F03C8545-2BE2-4D7D-B6AE-30D700FD5145}" dt="2020-04-06T12:52:01.408" v="52" actId="20577"/>
          <ac:spMkLst>
            <pc:docMk/>
            <pc:sldMk cId="3812176292" sldId="269"/>
            <ac:spMk id="4" creationId="{A1AEE412-51DE-43C8-B730-C55ABDF6734B}"/>
          </ac:spMkLst>
        </pc:spChg>
      </pc:sldChg>
    </pc:docChg>
  </pc:docChgLst>
  <pc:docChgLst>
    <pc:chgData name="ANTONIO ROZENDO DA SILVA JUNIOR" userId="S::antonio.silva135@fatec.sp.gov.br::65a51085-c7b5-452f-b831-472fadae37e1" providerId="AD" clId="Web-{0C3FD2DA-5E25-7CED-4033-B5BBEEA1B842}"/>
    <pc:docChg chg="modSld sldOrd">
      <pc:chgData name="ANTONIO ROZENDO DA SILVA JUNIOR" userId="S::antonio.silva135@fatec.sp.gov.br::65a51085-c7b5-452f-b831-472fadae37e1" providerId="AD" clId="Web-{0C3FD2DA-5E25-7CED-4033-B5BBEEA1B842}" dt="2020-05-14T00:45:56.538" v="49" actId="14100"/>
      <pc:docMkLst>
        <pc:docMk/>
      </pc:docMkLst>
      <pc:sldChg chg="modSp">
        <pc:chgData name="ANTONIO ROZENDO DA SILVA JUNIOR" userId="S::antonio.silva135@fatec.sp.gov.br::65a51085-c7b5-452f-b831-472fadae37e1" providerId="AD" clId="Web-{0C3FD2DA-5E25-7CED-4033-B5BBEEA1B842}" dt="2020-05-14T00:45:56.538" v="49" actId="14100"/>
        <pc:sldMkLst>
          <pc:docMk/>
          <pc:sldMk cId="2724026139" sldId="268"/>
        </pc:sldMkLst>
        <pc:spChg chg="mod">
          <ac:chgData name="ANTONIO ROZENDO DA SILVA JUNIOR" userId="S::antonio.silva135@fatec.sp.gov.br::65a51085-c7b5-452f-b831-472fadae37e1" providerId="AD" clId="Web-{0C3FD2DA-5E25-7CED-4033-B5BBEEA1B842}" dt="2020-05-14T00:45:56.538" v="49" actId="14100"/>
          <ac:spMkLst>
            <pc:docMk/>
            <pc:sldMk cId="2724026139" sldId="268"/>
            <ac:spMk id="3" creationId="{0634BE05-F1CB-4B99-BA34-297050F0FB07}"/>
          </ac:spMkLst>
        </pc:spChg>
      </pc:sldChg>
      <pc:sldChg chg="modSp">
        <pc:chgData name="ANTONIO ROZENDO DA SILVA JUNIOR" userId="S::antonio.silva135@fatec.sp.gov.br::65a51085-c7b5-452f-b831-472fadae37e1" providerId="AD" clId="Web-{0C3FD2DA-5E25-7CED-4033-B5BBEEA1B842}" dt="2020-05-14T00:41:32.912" v="36" actId="20577"/>
        <pc:sldMkLst>
          <pc:docMk/>
          <pc:sldMk cId="3812176292" sldId="269"/>
        </pc:sldMkLst>
        <pc:spChg chg="mod">
          <ac:chgData name="ANTONIO ROZENDO DA SILVA JUNIOR" userId="S::antonio.silva135@fatec.sp.gov.br::65a51085-c7b5-452f-b831-472fadae37e1" providerId="AD" clId="Web-{0C3FD2DA-5E25-7CED-4033-B5BBEEA1B842}" dt="2020-05-14T00:41:32.912" v="36" actId="20577"/>
          <ac:spMkLst>
            <pc:docMk/>
            <pc:sldMk cId="3812176292" sldId="269"/>
            <ac:spMk id="3" creationId="{FF560569-C194-4435-8E4D-EB0D0B5126ED}"/>
          </ac:spMkLst>
        </pc:spChg>
      </pc:sldChg>
      <pc:sldChg chg="modSp ord">
        <pc:chgData name="ANTONIO ROZENDO DA SILVA JUNIOR" userId="S::antonio.silva135@fatec.sp.gov.br::65a51085-c7b5-452f-b831-472fadae37e1" providerId="AD" clId="Web-{0C3FD2DA-5E25-7CED-4033-B5BBEEA1B842}" dt="2020-05-14T00:45:44.741" v="48" actId="14100"/>
        <pc:sldMkLst>
          <pc:docMk/>
          <pc:sldMk cId="3730773281" sldId="270"/>
        </pc:sldMkLst>
        <pc:spChg chg="mod">
          <ac:chgData name="ANTONIO ROZENDO DA SILVA JUNIOR" userId="S::antonio.silva135@fatec.sp.gov.br::65a51085-c7b5-452f-b831-472fadae37e1" providerId="AD" clId="Web-{0C3FD2DA-5E25-7CED-4033-B5BBEEA1B842}" dt="2020-05-14T00:45:44.741" v="48" actId="14100"/>
          <ac:spMkLst>
            <pc:docMk/>
            <pc:sldMk cId="3730773281" sldId="270"/>
            <ac:spMk id="2" creationId="{0BC690BF-796E-4C74-964B-2100EA274080}"/>
          </ac:spMkLst>
        </pc:spChg>
        <pc:spChg chg="mod">
          <ac:chgData name="ANTONIO ROZENDO DA SILVA JUNIOR" userId="S::antonio.silva135@fatec.sp.gov.br::65a51085-c7b5-452f-b831-472fadae37e1" providerId="AD" clId="Web-{0C3FD2DA-5E25-7CED-4033-B5BBEEA1B842}" dt="2020-05-14T00:41:09.318" v="33" actId="1076"/>
          <ac:spMkLst>
            <pc:docMk/>
            <pc:sldMk cId="3730773281" sldId="270"/>
            <ac:spMk id="3" creationId="{0634BE05-F1CB-4B99-BA34-297050F0FB07}"/>
          </ac:spMkLst>
        </pc:spChg>
      </pc:sldChg>
      <pc:sldChg chg="modSp">
        <pc:chgData name="ANTONIO ROZENDO DA SILVA JUNIOR" userId="S::antonio.silva135@fatec.sp.gov.br::65a51085-c7b5-452f-b831-472fadae37e1" providerId="AD" clId="Web-{0C3FD2DA-5E25-7CED-4033-B5BBEEA1B842}" dt="2020-05-14T00:45:27.429" v="47" actId="14100"/>
        <pc:sldMkLst>
          <pc:docMk/>
          <pc:sldMk cId="3597250235" sldId="271"/>
        </pc:sldMkLst>
        <pc:spChg chg="mod">
          <ac:chgData name="ANTONIO ROZENDO DA SILVA JUNIOR" userId="S::antonio.silva135@fatec.sp.gov.br::65a51085-c7b5-452f-b831-472fadae37e1" providerId="AD" clId="Web-{0C3FD2DA-5E25-7CED-4033-B5BBEEA1B842}" dt="2020-05-14T00:45:27.429" v="47" actId="14100"/>
          <ac:spMkLst>
            <pc:docMk/>
            <pc:sldMk cId="3597250235" sldId="271"/>
            <ac:spMk id="3" creationId="{0634BE05-F1CB-4B99-BA34-297050F0FB07}"/>
          </ac:spMkLst>
        </pc:spChg>
      </pc:sldChg>
    </pc:docChg>
  </pc:docChgLst>
  <pc:docChgLst>
    <pc:chgData name="ISABELLA DOS SANTOS OLIVEIRA" userId="S::isabella.oliveira01@fatec.sp.gov.br::4d79a21d-9e64-4691-b43f-521a35870bdf" providerId="AD" clId="Web-{83C936C2-8E21-1D08-71B5-1BE9A7DDDF75}"/>
    <pc:docChg chg="delSld modSld">
      <pc:chgData name="ISABELLA DOS SANTOS OLIVEIRA" userId="S::isabella.oliveira01@fatec.sp.gov.br::4d79a21d-9e64-4691-b43f-521a35870bdf" providerId="AD" clId="Web-{83C936C2-8E21-1D08-71B5-1BE9A7DDDF75}" dt="2020-05-13T21:58:26.048" v="11" actId="20577"/>
      <pc:docMkLst>
        <pc:docMk/>
      </pc:docMkLst>
      <pc:sldChg chg="del">
        <pc:chgData name="ISABELLA DOS SANTOS OLIVEIRA" userId="S::isabella.oliveira01@fatec.sp.gov.br::4d79a21d-9e64-4691-b43f-521a35870bdf" providerId="AD" clId="Web-{83C936C2-8E21-1D08-71B5-1BE9A7DDDF75}" dt="2020-05-13T21:56:51.344" v="0"/>
        <pc:sldMkLst>
          <pc:docMk/>
          <pc:sldMk cId="0" sldId="264"/>
        </pc:sldMkLst>
      </pc:sldChg>
      <pc:sldChg chg="modSp">
        <pc:chgData name="ISABELLA DOS SANTOS OLIVEIRA" userId="S::isabella.oliveira01@fatec.sp.gov.br::4d79a21d-9e64-4691-b43f-521a35870bdf" providerId="AD" clId="Web-{83C936C2-8E21-1D08-71B5-1BE9A7DDDF75}" dt="2020-05-13T21:58:26.048" v="11" actId="20577"/>
        <pc:sldMkLst>
          <pc:docMk/>
          <pc:sldMk cId="0" sldId="265"/>
        </pc:sldMkLst>
        <pc:spChg chg="mod">
          <ac:chgData name="ISABELLA DOS SANTOS OLIVEIRA" userId="S::isabella.oliveira01@fatec.sp.gov.br::4d79a21d-9e64-4691-b43f-521a35870bdf" providerId="AD" clId="Web-{83C936C2-8E21-1D08-71B5-1BE9A7DDDF75}" dt="2020-05-13T21:58:26.048" v="11" actId="20577"/>
          <ac:spMkLst>
            <pc:docMk/>
            <pc:sldMk cId="0" sldId="265"/>
            <ac:spMk id="141" creationId="{00000000-0000-0000-0000-000000000000}"/>
          </ac:spMkLst>
        </pc:spChg>
      </pc:sldChg>
    </pc:docChg>
  </pc:docChgLst>
  <pc:docChgLst>
    <pc:chgData name="ANTONIO ROZENDO DA SILVA JUNIOR" userId="S::antonio.silva135@fatec.sp.gov.br::65a51085-c7b5-452f-b831-472fadae37e1" providerId="AD" clId="Web-{572B3440-8684-3774-3971-D5C4F5F70407}"/>
    <pc:docChg chg="modSld">
      <pc:chgData name="ANTONIO ROZENDO DA SILVA JUNIOR" userId="S::antonio.silva135@fatec.sp.gov.br::65a51085-c7b5-452f-b831-472fadae37e1" providerId="AD" clId="Web-{572B3440-8684-3774-3971-D5C4F5F70407}" dt="2020-05-07T21:28:17.291" v="42" actId="1076"/>
      <pc:docMkLst>
        <pc:docMk/>
      </pc:docMkLst>
      <pc:sldChg chg="modSp">
        <pc:chgData name="ANTONIO ROZENDO DA SILVA JUNIOR" userId="S::antonio.silva135@fatec.sp.gov.br::65a51085-c7b5-452f-b831-472fadae37e1" providerId="AD" clId="Web-{572B3440-8684-3774-3971-D5C4F5F70407}" dt="2020-05-07T21:28:05.822" v="36" actId="20577"/>
        <pc:sldMkLst>
          <pc:docMk/>
          <pc:sldMk cId="0" sldId="264"/>
        </pc:sldMkLst>
        <pc:spChg chg="mod">
          <ac:chgData name="ANTONIO ROZENDO DA SILVA JUNIOR" userId="S::antonio.silva135@fatec.sp.gov.br::65a51085-c7b5-452f-b831-472fadae37e1" providerId="AD" clId="Web-{572B3440-8684-3774-3971-D5C4F5F70407}" dt="2020-05-07T21:28:05.822" v="36" actId="20577"/>
          <ac:spMkLst>
            <pc:docMk/>
            <pc:sldMk cId="0" sldId="264"/>
            <ac:spMk id="135" creationId="{00000000-0000-0000-0000-000000000000}"/>
          </ac:spMkLst>
        </pc:spChg>
      </pc:sldChg>
      <pc:sldChg chg="modSp">
        <pc:chgData name="ANTONIO ROZENDO DA SILVA JUNIOR" userId="S::antonio.silva135@fatec.sp.gov.br::65a51085-c7b5-452f-b831-472fadae37e1" providerId="AD" clId="Web-{572B3440-8684-3774-3971-D5C4F5F70407}" dt="2020-05-07T21:28:17.291" v="42" actId="1076"/>
        <pc:sldMkLst>
          <pc:docMk/>
          <pc:sldMk cId="0" sldId="265"/>
        </pc:sldMkLst>
        <pc:spChg chg="mod">
          <ac:chgData name="ANTONIO ROZENDO DA SILVA JUNIOR" userId="S::antonio.silva135@fatec.sp.gov.br::65a51085-c7b5-452f-b831-472fadae37e1" providerId="AD" clId="Web-{572B3440-8684-3774-3971-D5C4F5F70407}" dt="2020-05-07T21:28:17.291" v="42" actId="1076"/>
          <ac:spMkLst>
            <pc:docMk/>
            <pc:sldMk cId="0" sldId="265"/>
            <ac:spMk id="141" creationId="{00000000-0000-0000-0000-000000000000}"/>
          </ac:spMkLst>
        </pc:spChg>
      </pc:sldChg>
    </pc:docChg>
  </pc:docChgLst>
  <pc:docChgLst>
    <pc:chgData name="Guest User" userId="S::urn:spo:anon#1d2efaa0dd02888a4479602273afa483471c731b060ddd21b3406767655c0dbe::" providerId="AD" clId="Web-{05D34AB9-07BB-496C-9F38-83DAFE6B392C}"/>
    <pc:docChg chg="modSld">
      <pc:chgData name="Guest User" userId="S::urn:spo:anon#1d2efaa0dd02888a4479602273afa483471c731b060ddd21b3406767655c0dbe::" providerId="AD" clId="Web-{05D34AB9-07BB-496C-9F38-83DAFE6B392C}" dt="2020-03-14T12:28:20.337" v="11" actId="20577"/>
      <pc:docMkLst>
        <pc:docMk/>
      </pc:docMkLst>
      <pc:sldChg chg="modSp">
        <pc:chgData name="Guest User" userId="S::urn:spo:anon#1d2efaa0dd02888a4479602273afa483471c731b060ddd21b3406767655c0dbe::" providerId="AD" clId="Web-{05D34AB9-07BB-496C-9F38-83DAFE6B392C}" dt="2020-03-14T12:28:18.884" v="9" actId="20577"/>
        <pc:sldMkLst>
          <pc:docMk/>
          <pc:sldMk cId="0" sldId="256"/>
        </pc:sldMkLst>
        <pc:spChg chg="mod">
          <ac:chgData name="Guest User" userId="S::urn:spo:anon#1d2efaa0dd02888a4479602273afa483471c731b060ddd21b3406767655c0dbe::" providerId="AD" clId="Web-{05D34AB9-07BB-496C-9F38-83DAFE6B392C}" dt="2020-03-14T12:28:18.884" v="9" actId="20577"/>
          <ac:spMkLst>
            <pc:docMk/>
            <pc:sldMk cId="0" sldId="256"/>
            <ac:spMk id="87" creationId="{00000000-0000-0000-0000-000000000000}"/>
          </ac:spMkLst>
        </pc:spChg>
      </pc:sldChg>
    </pc:docChg>
  </pc:docChgLst>
  <pc:docChgLst>
    <pc:chgData name="ANTONIO ROZENDO DA SILVA JUNIOR" userId="65a51085-c7b5-452f-b831-472fadae37e1" providerId="ADAL" clId="{AA258FC6-E9E6-6645-B8B7-13EF071B2509}"/>
    <pc:docChg chg="custSel modSld">
      <pc:chgData name="ANTONIO ROZENDO DA SILVA JUNIOR" userId="65a51085-c7b5-452f-b831-472fadae37e1" providerId="ADAL" clId="{AA258FC6-E9E6-6645-B8B7-13EF071B2509}" dt="2020-05-13T22:33:39.522" v="460" actId="20577"/>
      <pc:docMkLst>
        <pc:docMk/>
      </pc:docMkLst>
      <pc:sldChg chg="modSp">
        <pc:chgData name="ANTONIO ROZENDO DA SILVA JUNIOR" userId="65a51085-c7b5-452f-b831-472fadae37e1" providerId="ADAL" clId="{AA258FC6-E9E6-6645-B8B7-13EF071B2509}" dt="2020-05-13T22:33:39.522" v="460" actId="20577"/>
        <pc:sldMkLst>
          <pc:docMk/>
          <pc:sldMk cId="2724026139" sldId="268"/>
        </pc:sldMkLst>
        <pc:spChg chg="mod">
          <ac:chgData name="ANTONIO ROZENDO DA SILVA JUNIOR" userId="65a51085-c7b5-452f-b831-472fadae37e1" providerId="ADAL" clId="{AA258FC6-E9E6-6645-B8B7-13EF071B2509}" dt="2020-05-13T22:05:58.108" v="413" actId="20577"/>
          <ac:spMkLst>
            <pc:docMk/>
            <pc:sldMk cId="2724026139" sldId="268"/>
            <ac:spMk id="2" creationId="{0BC690BF-796E-4C74-964B-2100EA274080}"/>
          </ac:spMkLst>
        </pc:spChg>
        <pc:spChg chg="mod">
          <ac:chgData name="ANTONIO ROZENDO DA SILVA JUNIOR" userId="65a51085-c7b5-452f-b831-472fadae37e1" providerId="ADAL" clId="{AA258FC6-E9E6-6645-B8B7-13EF071B2509}" dt="2020-05-13T22:33:39.522" v="460" actId="20577"/>
          <ac:spMkLst>
            <pc:docMk/>
            <pc:sldMk cId="2724026139" sldId="268"/>
            <ac:spMk id="3" creationId="{0634BE05-F1CB-4B99-BA34-297050F0FB07}"/>
          </ac:spMkLst>
        </pc:spChg>
      </pc:sldChg>
      <pc:sldChg chg="modSp">
        <pc:chgData name="ANTONIO ROZENDO DA SILVA JUNIOR" userId="65a51085-c7b5-452f-b831-472fadae37e1" providerId="ADAL" clId="{AA258FC6-E9E6-6645-B8B7-13EF071B2509}" dt="2020-05-13T22:05:39.735" v="382" actId="20577"/>
        <pc:sldMkLst>
          <pc:docMk/>
          <pc:sldMk cId="3597250235" sldId="271"/>
        </pc:sldMkLst>
        <pc:spChg chg="mod">
          <ac:chgData name="ANTONIO ROZENDO DA SILVA JUNIOR" userId="65a51085-c7b5-452f-b831-472fadae37e1" providerId="ADAL" clId="{AA258FC6-E9E6-6645-B8B7-13EF071B2509}" dt="2020-05-13T22:05:39.735" v="382" actId="20577"/>
          <ac:spMkLst>
            <pc:docMk/>
            <pc:sldMk cId="3597250235" sldId="271"/>
            <ac:spMk id="2" creationId="{0BC690BF-796E-4C74-964B-2100EA274080}"/>
          </ac:spMkLst>
        </pc:spChg>
      </pc:sldChg>
    </pc:docChg>
  </pc:docChgLst>
  <pc:docChgLst>
    <pc:chgData name="ISABELLA DOS SANTOS OLIVEIRA" userId="S::isabella.oliveira01@fatec.sp.gov.br::4d79a21d-9e64-4691-b43f-521a35870bdf" providerId="AD" clId="Web-{69589228-D373-6FF2-AC91-186CEE1EE7A9}"/>
    <pc:docChg chg="addSld modSld">
      <pc:chgData name="ISABELLA DOS SANTOS OLIVEIRA" userId="S::isabella.oliveira01@fatec.sp.gov.br::4d79a21d-9e64-4691-b43f-521a35870bdf" providerId="AD" clId="Web-{69589228-D373-6FF2-AC91-186CEE1EE7A9}" dt="2020-05-13T22:07:30.215" v="337" actId="20577"/>
      <pc:docMkLst>
        <pc:docMk/>
      </pc:docMkLst>
      <pc:sldChg chg="modSp">
        <pc:chgData name="ISABELLA DOS SANTOS OLIVEIRA" userId="S::isabella.oliveira01@fatec.sp.gov.br::4d79a21d-9e64-4691-b43f-521a35870bdf" providerId="AD" clId="Web-{69589228-D373-6FF2-AC91-186CEE1EE7A9}" dt="2020-05-13T22:06:53.620" v="321" actId="20577"/>
        <pc:sldMkLst>
          <pc:docMk/>
          <pc:sldMk cId="0" sldId="265"/>
        </pc:sldMkLst>
        <pc:spChg chg="mod">
          <ac:chgData name="ISABELLA DOS SANTOS OLIVEIRA" userId="S::isabella.oliveira01@fatec.sp.gov.br::4d79a21d-9e64-4691-b43f-521a35870bdf" providerId="AD" clId="Web-{69589228-D373-6FF2-AC91-186CEE1EE7A9}" dt="2020-05-13T22:06:53.620" v="321" actId="20577"/>
          <ac:spMkLst>
            <pc:docMk/>
            <pc:sldMk cId="0" sldId="265"/>
            <ac:spMk id="141" creationId="{00000000-0000-0000-0000-000000000000}"/>
          </ac:spMkLst>
        </pc:spChg>
      </pc:sldChg>
      <pc:sldChg chg="modSp">
        <pc:chgData name="ISABELLA DOS SANTOS OLIVEIRA" userId="S::isabella.oliveira01@fatec.sp.gov.br::4d79a21d-9e64-4691-b43f-521a35870bdf" providerId="AD" clId="Web-{69589228-D373-6FF2-AC91-186CEE1EE7A9}" dt="2020-05-13T22:07:30.215" v="337" actId="20577"/>
        <pc:sldMkLst>
          <pc:docMk/>
          <pc:sldMk cId="0" sldId="266"/>
        </pc:sldMkLst>
        <pc:spChg chg="mod">
          <ac:chgData name="ISABELLA DOS SANTOS OLIVEIRA" userId="S::isabella.oliveira01@fatec.sp.gov.br::4d79a21d-9e64-4691-b43f-521a35870bdf" providerId="AD" clId="Web-{69589228-D373-6FF2-AC91-186CEE1EE7A9}" dt="2020-05-13T22:07:30.215" v="337" actId="20577"/>
          <ac:spMkLst>
            <pc:docMk/>
            <pc:sldMk cId="0" sldId="266"/>
            <ac:spMk id="146" creationId="{00000000-0000-0000-0000-000000000000}"/>
          </ac:spMkLst>
        </pc:spChg>
        <pc:spChg chg="mod">
          <ac:chgData name="ISABELLA DOS SANTOS OLIVEIRA" userId="S::isabella.oliveira01@fatec.sp.gov.br::4d79a21d-9e64-4691-b43f-521a35870bdf" providerId="AD" clId="Web-{69589228-D373-6FF2-AC91-186CEE1EE7A9}" dt="2020-05-13T22:07:24.434" v="330" actId="20577"/>
          <ac:spMkLst>
            <pc:docMk/>
            <pc:sldMk cId="0" sldId="266"/>
            <ac:spMk id="147" creationId="{00000000-0000-0000-0000-000000000000}"/>
          </ac:spMkLst>
        </pc:spChg>
      </pc:sldChg>
      <pc:sldChg chg="add replId">
        <pc:chgData name="ISABELLA DOS SANTOS OLIVEIRA" userId="S::isabella.oliveira01@fatec.sp.gov.br::4d79a21d-9e64-4691-b43f-521a35870bdf" providerId="AD" clId="Web-{69589228-D373-6FF2-AC91-186CEE1EE7A9}" dt="2020-05-13T22:02:19.407" v="0"/>
        <pc:sldMkLst>
          <pc:docMk/>
          <pc:sldMk cId="3597250235" sldId="271"/>
        </pc:sldMkLst>
      </pc:sldChg>
    </pc:docChg>
  </pc:docChgLst>
  <pc:docChgLst>
    <pc:chgData name="ANTONIO ROZENDO DA SILVA JUNIOR" userId="S::antonio.silva135@fatec.sp.gov.br::65a51085-c7b5-452f-b831-472fadae37e1" providerId="AD" clId="Web-{62AEB1CF-C430-8BE7-85E6-4E8B3B086B99}"/>
    <pc:docChg chg="modSld">
      <pc:chgData name="ANTONIO ROZENDO DA SILVA JUNIOR" userId="S::antonio.silva135@fatec.sp.gov.br::65a51085-c7b5-452f-b831-472fadae37e1" providerId="AD" clId="Web-{62AEB1CF-C430-8BE7-85E6-4E8B3B086B99}" dt="2020-05-13T22:52:13.565" v="46" actId="20577"/>
      <pc:docMkLst>
        <pc:docMk/>
      </pc:docMkLst>
      <pc:sldChg chg="modSp">
        <pc:chgData name="ANTONIO ROZENDO DA SILVA JUNIOR" userId="S::antonio.silva135@fatec.sp.gov.br::65a51085-c7b5-452f-b831-472fadae37e1" providerId="AD" clId="Web-{62AEB1CF-C430-8BE7-85E6-4E8B3B086B99}" dt="2020-05-13T22:52:13.565" v="46" actId="20577"/>
        <pc:sldMkLst>
          <pc:docMk/>
          <pc:sldMk cId="3730773281" sldId="270"/>
        </pc:sldMkLst>
        <pc:spChg chg="mod">
          <ac:chgData name="ANTONIO ROZENDO DA SILVA JUNIOR" userId="S::antonio.silva135@fatec.sp.gov.br::65a51085-c7b5-452f-b831-472fadae37e1" providerId="AD" clId="Web-{62AEB1CF-C430-8BE7-85E6-4E8B3B086B99}" dt="2020-05-13T22:52:13.565" v="46" actId="20577"/>
          <ac:spMkLst>
            <pc:docMk/>
            <pc:sldMk cId="3730773281" sldId="270"/>
            <ac:spMk id="3" creationId="{0634BE05-F1CB-4B99-BA34-297050F0FB07}"/>
          </ac:spMkLst>
        </pc:spChg>
      </pc:sldChg>
    </pc:docChg>
  </pc:docChgLst>
  <pc:docChgLst>
    <pc:chgData name="Guest User" userId="S::urn:spo:anon#1d2efaa0dd02888a4479602273afa483471c731b060ddd21b3406767655c0dbe::" providerId="AD" clId="Web-{7C84B46C-FEC6-E196-304D-08EFC4591E2C}"/>
    <pc:docChg chg="modSld">
      <pc:chgData name="Guest User" userId="S::urn:spo:anon#1d2efaa0dd02888a4479602273afa483471c731b060ddd21b3406767655c0dbe::" providerId="AD" clId="Web-{7C84B46C-FEC6-E196-304D-08EFC4591E2C}" dt="2020-05-07T00:31:24.205" v="300"/>
      <pc:docMkLst>
        <pc:docMk/>
      </pc:docMkLst>
      <pc:sldChg chg="modSp">
        <pc:chgData name="Guest User" userId="S::urn:spo:anon#1d2efaa0dd02888a4479602273afa483471c731b060ddd21b3406767655c0dbe::" providerId="AD" clId="Web-{7C84B46C-FEC6-E196-304D-08EFC4591E2C}" dt="2020-05-07T00:25:07.005" v="279" actId="20577"/>
        <pc:sldMkLst>
          <pc:docMk/>
          <pc:sldMk cId="0" sldId="264"/>
        </pc:sldMkLst>
        <pc:spChg chg="mod">
          <ac:chgData name="Guest User" userId="S::urn:spo:anon#1d2efaa0dd02888a4479602273afa483471c731b060ddd21b3406767655c0dbe::" providerId="AD" clId="Web-{7C84B46C-FEC6-E196-304D-08EFC4591E2C}" dt="2020-05-07T00:25:07.005" v="279" actId="20577"/>
          <ac:spMkLst>
            <pc:docMk/>
            <pc:sldMk cId="0" sldId="264"/>
            <ac:spMk id="135" creationId="{00000000-0000-0000-0000-000000000000}"/>
          </ac:spMkLst>
        </pc:spChg>
      </pc:sldChg>
      <pc:sldChg chg="delSp modSp">
        <pc:chgData name="Guest User" userId="S::urn:spo:anon#1d2efaa0dd02888a4479602273afa483471c731b060ddd21b3406767655c0dbe::" providerId="AD" clId="Web-{7C84B46C-FEC6-E196-304D-08EFC4591E2C}" dt="2020-05-07T00:31:24.205" v="300"/>
        <pc:sldMkLst>
          <pc:docMk/>
          <pc:sldMk cId="0" sldId="265"/>
        </pc:sldMkLst>
        <pc:spChg chg="del">
          <ac:chgData name="Guest User" userId="S::urn:spo:anon#1d2efaa0dd02888a4479602273afa483471c731b060ddd21b3406767655c0dbe::" providerId="AD" clId="Web-{7C84B46C-FEC6-E196-304D-08EFC4591E2C}" dt="2020-05-07T00:31:24.205" v="300"/>
          <ac:spMkLst>
            <pc:docMk/>
            <pc:sldMk cId="0" sldId="265"/>
            <ac:spMk id="140" creationId="{00000000-0000-0000-0000-000000000000}"/>
          </ac:spMkLst>
        </pc:spChg>
        <pc:spChg chg="mod">
          <ac:chgData name="Guest User" userId="S::urn:spo:anon#1d2efaa0dd02888a4479602273afa483471c731b060ddd21b3406767655c0dbe::" providerId="AD" clId="Web-{7C84B46C-FEC6-E196-304D-08EFC4591E2C}" dt="2020-05-07T00:25:41.897" v="299" actId="20577"/>
          <ac:spMkLst>
            <pc:docMk/>
            <pc:sldMk cId="0" sldId="265"/>
            <ac:spMk id="141" creationId="{00000000-0000-0000-0000-000000000000}"/>
          </ac:spMkLst>
        </pc:spChg>
      </pc:sldChg>
      <pc:sldChg chg="modSp">
        <pc:chgData name="Guest User" userId="S::urn:spo:anon#1d2efaa0dd02888a4479602273afa483471c731b060ddd21b3406767655c0dbe::" providerId="AD" clId="Web-{7C84B46C-FEC6-E196-304D-08EFC4591E2C}" dt="2020-05-07T00:23:08.767" v="261" actId="20577"/>
        <pc:sldMkLst>
          <pc:docMk/>
          <pc:sldMk cId="2724026139" sldId="268"/>
        </pc:sldMkLst>
        <pc:spChg chg="mod">
          <ac:chgData name="Guest User" userId="S::urn:spo:anon#1d2efaa0dd02888a4479602273afa483471c731b060ddd21b3406767655c0dbe::" providerId="AD" clId="Web-{7C84B46C-FEC6-E196-304D-08EFC4591E2C}" dt="2020-05-07T00:23:08.767" v="261" actId="20577"/>
          <ac:spMkLst>
            <pc:docMk/>
            <pc:sldMk cId="2724026139" sldId="268"/>
            <ac:spMk id="3" creationId="{0634BE05-F1CB-4B99-BA34-297050F0FB07}"/>
          </ac:spMkLst>
        </pc:spChg>
      </pc:sldChg>
      <pc:sldChg chg="modSp">
        <pc:chgData name="Guest User" userId="S::urn:spo:anon#1d2efaa0dd02888a4479602273afa483471c731b060ddd21b3406767655c0dbe::" providerId="AD" clId="Web-{7C84B46C-FEC6-E196-304D-08EFC4591E2C}" dt="2020-05-07T00:24:08.816" v="271" actId="20577"/>
        <pc:sldMkLst>
          <pc:docMk/>
          <pc:sldMk cId="3812176292" sldId="269"/>
        </pc:sldMkLst>
        <pc:spChg chg="mod">
          <ac:chgData name="Guest User" userId="S::urn:spo:anon#1d2efaa0dd02888a4479602273afa483471c731b060ddd21b3406767655c0dbe::" providerId="AD" clId="Web-{7C84B46C-FEC6-E196-304D-08EFC4591E2C}" dt="2020-05-07T00:24:08.816" v="271" actId="20577"/>
          <ac:spMkLst>
            <pc:docMk/>
            <pc:sldMk cId="3812176292" sldId="269"/>
            <ac:spMk id="3" creationId="{FF560569-C194-4435-8E4D-EB0D0B5126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f0855d2ee_2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f0855d2e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2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6"/>
        <p:cNvGrpSpPr/>
        <p:nvPr/>
      </p:nvGrpSpPr>
      <p:grpSpPr>
        <a:xfrm>
          <a:off x="0" y="0"/>
          <a:ext cx="0" cy="0"/>
          <a:chOff x="0" y="0"/>
          <a:chExt cx="0" cy="0"/>
        </a:xfrm>
      </p:grpSpPr>
      <p:sp>
        <p:nvSpPr>
          <p:cNvPr id="77" name="Google Shape;77;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7" name="Google Shape;2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2"/>
        <p:cNvGrpSpPr/>
        <p:nvPr/>
      </p:nvGrpSpPr>
      <p:grpSpPr>
        <a:xfrm>
          <a:off x="0" y="0"/>
          <a:ext cx="0" cy="0"/>
          <a:chOff x="0" y="0"/>
          <a:chExt cx="0" cy="0"/>
        </a:xfrm>
      </p:grpSpPr>
      <p:sp>
        <p:nvSpPr>
          <p:cNvPr id="53" name="Google Shape;5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6"/>
        <p:cNvGrpSpPr/>
        <p:nvPr/>
      </p:nvGrpSpPr>
      <p:grpSpPr>
        <a:xfrm>
          <a:off x="0" y="0"/>
          <a:ext cx="0" cy="0"/>
          <a:chOff x="0" y="0"/>
          <a:chExt cx="0" cy="0"/>
        </a:xfrm>
      </p:grpSpPr>
      <p:sp>
        <p:nvSpPr>
          <p:cNvPr id="57" name="Google Shape;57;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3"/>
        <p:cNvGrpSpPr/>
        <p:nvPr/>
      </p:nvGrpSpPr>
      <p:grpSpPr>
        <a:xfrm>
          <a:off x="0" y="0"/>
          <a:ext cx="0" cy="0"/>
          <a:chOff x="0" y="0"/>
          <a:chExt cx="0" cy="0"/>
        </a:xfrm>
      </p:grpSpPr>
      <p:sp>
        <p:nvSpPr>
          <p:cNvPr id="64" name="Google Shape;64;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2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00000"/>
            </a:gs>
            <a:gs pos="9000">
              <a:schemeClr val="lt1"/>
            </a:gs>
            <a:gs pos="51000">
              <a:schemeClr val="lt1"/>
            </a:gs>
            <a:gs pos="74000">
              <a:srgbClr val="E6E6E6"/>
            </a:gs>
            <a:gs pos="92000">
              <a:srgbClr val="7D8496"/>
            </a:gs>
            <a:gs pos="100000">
              <a:srgbClr val="E6E6E6"/>
            </a:gs>
          </a:gsLst>
          <a:lin ang="3000000" scaled="0"/>
        </a:gradFill>
        <a:effectLst/>
      </p:bgPr>
    </p:bg>
    <p:spTree>
      <p:nvGrpSpPr>
        <p:cNvPr id="1" name="Shape 5"/>
        <p:cNvGrpSpPr/>
        <p:nvPr/>
      </p:nvGrpSpPr>
      <p:grpSpPr>
        <a:xfrm>
          <a:off x="0" y="0"/>
          <a:ext cx="0" cy="0"/>
          <a:chOff x="0" y="0"/>
          <a:chExt cx="0" cy="0"/>
        </a:xfrm>
      </p:grpSpPr>
      <p:sp>
        <p:nvSpPr>
          <p:cNvPr id="6" name="Google Shape;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 name="Google Shape;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pic>
        <p:nvPicPr>
          <p:cNvPr id="10" name="Google Shape;10;p16"/>
          <p:cNvPicPr preferRelativeResize="0"/>
          <p:nvPr/>
        </p:nvPicPr>
        <p:blipFill rotWithShape="1">
          <a:blip r:embed="rId13">
            <a:alphaModFix/>
          </a:blip>
          <a:srcRect/>
          <a:stretch/>
        </p:blipFill>
        <p:spPr>
          <a:xfrm>
            <a:off x="2123728" y="207016"/>
            <a:ext cx="2759968" cy="612214"/>
          </a:xfrm>
          <a:prstGeom prst="rect">
            <a:avLst/>
          </a:prstGeom>
          <a:noFill/>
          <a:ln>
            <a:noFill/>
          </a:ln>
        </p:spPr>
      </p:pic>
      <p:pic>
        <p:nvPicPr>
          <p:cNvPr id="11" name="Google Shape;11;p16"/>
          <p:cNvPicPr preferRelativeResize="0"/>
          <p:nvPr/>
        </p:nvPicPr>
        <p:blipFill rotWithShape="1">
          <a:blip r:embed="rId14">
            <a:alphaModFix/>
          </a:blip>
          <a:srcRect/>
          <a:stretch/>
        </p:blipFill>
        <p:spPr>
          <a:xfrm>
            <a:off x="7380312" y="189533"/>
            <a:ext cx="1447800" cy="647179"/>
          </a:xfrm>
          <a:prstGeom prst="rect">
            <a:avLst/>
          </a:prstGeom>
          <a:noFill/>
          <a:ln>
            <a:noFill/>
          </a:ln>
        </p:spPr>
      </p:pic>
      <p:cxnSp>
        <p:nvCxnSpPr>
          <p:cNvPr id="12" name="Google Shape;12;p16"/>
          <p:cNvCxnSpPr/>
          <p:nvPr/>
        </p:nvCxnSpPr>
        <p:spPr>
          <a:xfrm>
            <a:off x="0" y="980728"/>
            <a:ext cx="9144000" cy="0"/>
          </a:xfrm>
          <a:prstGeom prst="straightConnector1">
            <a:avLst/>
          </a:prstGeom>
          <a:noFill/>
          <a:ln w="31750" cap="flat" cmpd="sng">
            <a:solidFill>
              <a:srgbClr val="C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Isabella.so@outlook.com.b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336217" y="1844824"/>
            <a:ext cx="8471566" cy="208823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pt-BR"/>
              <a:t>Presença Web</a:t>
            </a:r>
            <a:br>
              <a:rPr lang="pt-BR"/>
            </a:br>
            <a:r>
              <a:rPr lang="pt-BR"/>
              <a:t>(Projeto Prático de Tópicos Especiais em Informática)</a:t>
            </a:r>
            <a:endParaRPr/>
          </a:p>
        </p:txBody>
      </p:sp>
      <p:sp>
        <p:nvSpPr>
          <p:cNvPr id="87" name="Google Shape;87;p1"/>
          <p:cNvSpPr txBox="1">
            <a:spLocks noGrp="1"/>
          </p:cNvSpPr>
          <p:nvPr>
            <p:ph type="subTitle" idx="1"/>
          </p:nvPr>
        </p:nvSpPr>
        <p:spPr>
          <a:xfrm>
            <a:off x="321703" y="4365103"/>
            <a:ext cx="8493232" cy="792088"/>
          </a:xfrm>
          <a:prstGeom prst="rect">
            <a:avLst/>
          </a:prstGeom>
          <a:noFill/>
          <a:ln>
            <a:noFill/>
          </a:ln>
        </p:spPr>
        <p:txBody>
          <a:bodyPr spcFirstLastPara="1" wrap="square" lIns="91425" tIns="45700" rIns="91425" bIns="45700" anchor="t" anchorCtr="0">
            <a:normAutofit/>
          </a:bodyPr>
          <a:lstStyle/>
          <a:p>
            <a:pPr marL="0" indent="0">
              <a:lnSpc>
                <a:spcPct val="80000"/>
              </a:lnSpc>
              <a:spcBef>
                <a:spcPts val="0"/>
              </a:spcBef>
              <a:buClr>
                <a:schemeClr val="dk1"/>
              </a:buClr>
              <a:buSzPts val="2380"/>
            </a:pPr>
            <a:r>
              <a:rPr lang="pt-BR" sz="2350">
                <a:solidFill>
                  <a:schemeClr val="dk1"/>
                </a:solidFill>
              </a:rPr>
              <a:t>Antônio </a:t>
            </a:r>
            <a:r>
              <a:rPr lang="pt-BR" sz="2350" err="1">
                <a:solidFill>
                  <a:schemeClr val="dk1"/>
                </a:solidFill>
              </a:rPr>
              <a:t>Rozendo</a:t>
            </a:r>
            <a:r>
              <a:rPr lang="pt-BR" sz="2350">
                <a:solidFill>
                  <a:schemeClr val="dk1"/>
                </a:solidFill>
              </a:rPr>
              <a:t> </a:t>
            </a:r>
            <a:endParaRPr sz="2380">
              <a:solidFill>
                <a:schemeClr val="dk1"/>
              </a:solidFill>
            </a:endParaRPr>
          </a:p>
          <a:p>
            <a:pPr marL="0" lvl="0" indent="0" algn="ctr" rtl="0">
              <a:lnSpc>
                <a:spcPct val="80000"/>
              </a:lnSpc>
              <a:spcBef>
                <a:spcPts val="476"/>
              </a:spcBef>
              <a:spcAft>
                <a:spcPts val="0"/>
              </a:spcAft>
              <a:buClr>
                <a:schemeClr val="dk1"/>
              </a:buClr>
              <a:buSzPts val="2380"/>
              <a:buNone/>
            </a:pPr>
            <a:r>
              <a:rPr lang="pt-BR" sz="2380">
                <a:solidFill>
                  <a:schemeClr val="dk1"/>
                </a:solidFill>
              </a:rPr>
              <a:t>Isabella dos Santos Oliveira</a:t>
            </a:r>
            <a:endParaRPr sz="238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467544" y="1124744"/>
            <a:ext cx="82296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pt-BR"/>
              <a:t>Benefício dessa implementação</a:t>
            </a:r>
            <a:endParaRPr/>
          </a:p>
        </p:txBody>
      </p:sp>
      <p:sp>
        <p:nvSpPr>
          <p:cNvPr id="147" name="Google Shape;147;p12"/>
          <p:cNvSpPr txBox="1">
            <a:spLocks noGrp="1"/>
          </p:cNvSpPr>
          <p:nvPr>
            <p:ph type="body" idx="1"/>
          </p:nvPr>
        </p:nvSpPr>
        <p:spPr>
          <a:xfrm>
            <a:off x="457200" y="2267750"/>
            <a:ext cx="8229600" cy="3858300"/>
          </a:xfrm>
          <a:prstGeom prst="rect">
            <a:avLst/>
          </a:prstGeom>
          <a:noFill/>
          <a:ln>
            <a:noFill/>
          </a:ln>
        </p:spPr>
        <p:txBody>
          <a:bodyPr spcFirstLastPara="1" wrap="square" lIns="91425" tIns="45700" rIns="91425" bIns="45700" anchor="t" anchorCtr="0">
            <a:normAutofit/>
          </a:bodyPr>
          <a:lstStyle/>
          <a:p>
            <a:pPr marL="114300" lvl="0" indent="0" algn="l" rtl="0">
              <a:spcBef>
                <a:spcPts val="0"/>
              </a:spcBef>
              <a:spcAft>
                <a:spcPts val="0"/>
              </a:spcAft>
              <a:buSzPts val="1800"/>
              <a:buNone/>
            </a:pPr>
            <a:r>
              <a:rPr lang="pt-BR"/>
              <a:t>Tornar mais dinâmica e agradável a demonstração de fotos, e criar um </a:t>
            </a:r>
            <a:r>
              <a:rPr lang="pt-BR" err="1"/>
              <a:t>painél</a:t>
            </a:r>
            <a:r>
              <a:rPr lang="pt-BR"/>
              <a:t> inicial auxiliando os novos usuários a entender as funções principais do site.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90BF-796E-4C74-964B-2100EA274080}"/>
              </a:ext>
            </a:extLst>
          </p:cNvPr>
          <p:cNvSpPr>
            <a:spLocks noGrp="1"/>
          </p:cNvSpPr>
          <p:nvPr>
            <p:ph type="title"/>
          </p:nvPr>
        </p:nvSpPr>
        <p:spPr>
          <a:xfrm>
            <a:off x="132736" y="1010235"/>
            <a:ext cx="5213132" cy="814080"/>
          </a:xfrm>
        </p:spPr>
        <p:txBody>
          <a:bodyPr/>
          <a:lstStyle/>
          <a:p>
            <a:r>
              <a:rPr lang="en-US" dirty="0"/>
              <a:t>Backup </a:t>
            </a:r>
            <a:r>
              <a:rPr lang="en-US" dirty="0" err="1"/>
              <a:t>entregue</a:t>
            </a:r>
          </a:p>
        </p:txBody>
      </p:sp>
      <p:sp>
        <p:nvSpPr>
          <p:cNvPr id="3" name="TextBox 2">
            <a:extLst>
              <a:ext uri="{FF2B5EF4-FFF2-40B4-BE49-F238E27FC236}">
                <a16:creationId xmlns:a16="http://schemas.microsoft.com/office/drawing/2014/main" id="{0634BE05-F1CB-4B99-BA34-297050F0FB07}"/>
              </a:ext>
            </a:extLst>
          </p:cNvPr>
          <p:cNvSpPr txBox="1"/>
          <p:nvPr/>
        </p:nvSpPr>
        <p:spPr>
          <a:xfrm>
            <a:off x="446957" y="1685671"/>
            <a:ext cx="674781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AutoNum type="arabicPeriod"/>
            </a:pPr>
            <a:r>
              <a:rPr lang="pt-BR" sz="2000" dirty="0"/>
              <a:t>No ponto da </a:t>
            </a:r>
            <a:r>
              <a:rPr lang="pt-BR" sz="2000" dirty="0" err="1"/>
              <a:t>wordpress</a:t>
            </a:r>
            <a:r>
              <a:rPr lang="pt-BR" sz="2000" dirty="0"/>
              <a:t> não </a:t>
            </a:r>
            <a:r>
              <a:rPr lang="pt-BR" sz="2000" dirty="0" err="1"/>
              <a:t>tinhamos</a:t>
            </a:r>
            <a:r>
              <a:rPr lang="pt-BR" sz="2000" dirty="0"/>
              <a:t> um processo de backup ou </a:t>
            </a:r>
            <a:r>
              <a:rPr lang="pt-BR" sz="2000" dirty="0" err="1"/>
              <a:t>restor</a:t>
            </a:r>
            <a:r>
              <a:rPr lang="pt-BR" sz="2000" dirty="0"/>
              <a:t>.</a:t>
            </a:r>
            <a:endParaRPr lang="en-US" dirty="0"/>
          </a:p>
          <a:p>
            <a:pPr marL="457200" indent="-457200" algn="just">
              <a:buAutoNum type="arabicPeriod"/>
            </a:pPr>
            <a:endParaRPr lang="pt-BR" sz="2000" dirty="0"/>
          </a:p>
          <a:p>
            <a:pPr marL="457200" indent="-457200" algn="just">
              <a:buAutoNum type="arabicPeriod"/>
            </a:pPr>
            <a:r>
              <a:rPr lang="pt-BR" sz="2000" dirty="0" err="1"/>
              <a:t>File:Restore_fatecquino.docx</a:t>
            </a:r>
            <a:endParaRPr lang="en-US" dirty="0" err="1"/>
          </a:p>
          <a:p>
            <a:pPr marL="457200" indent="-457200" algn="just">
              <a:buAutoNum type="arabicPeriod"/>
            </a:pPr>
            <a:endParaRPr lang="pt-BR" sz="2000"/>
          </a:p>
          <a:p>
            <a:pPr marL="457200" indent="-457200" algn="just">
              <a:buAutoNum type="arabicPeriod"/>
            </a:pPr>
            <a:r>
              <a:rPr lang="pt-BR" sz="2000" dirty="0" err="1"/>
              <a:t>Deveia</a:t>
            </a:r>
            <a:r>
              <a:rPr lang="pt-BR" sz="2000" dirty="0"/>
              <a:t> ter um processo de backup e </a:t>
            </a:r>
            <a:r>
              <a:rPr lang="pt-BR" sz="2000" dirty="0" err="1"/>
              <a:t>restore</a:t>
            </a:r>
            <a:r>
              <a:rPr lang="pt-BR" sz="2000" dirty="0"/>
              <a:t> para auxiliar os desenvolvedores</a:t>
            </a:r>
          </a:p>
          <a:p>
            <a:pPr marL="457200" indent="-457200" algn="just">
              <a:buAutoNum type="arabicPeriod"/>
            </a:pPr>
            <a:endParaRPr lang="pt-BR" sz="2000"/>
          </a:p>
          <a:p>
            <a:pPr marL="457200" indent="-457200" algn="just">
              <a:buAutoNum type="arabicPeriod"/>
            </a:pPr>
            <a:r>
              <a:rPr lang="pt-BR" sz="2000" dirty="0"/>
              <a:t>Cada equipe que precise do site local na máquina deveria ter o acesso a esse procedimento</a:t>
            </a:r>
          </a:p>
          <a:p>
            <a:pPr marL="457200" indent="-457200" algn="just">
              <a:buAutoNum type="arabicPeriod"/>
            </a:pPr>
            <a:endParaRPr lang="pt-BR" sz="2000"/>
          </a:p>
          <a:p>
            <a:pPr marL="457200" indent="-457200" algn="just">
              <a:buAutoNum type="arabicPeriod"/>
            </a:pPr>
            <a:r>
              <a:rPr lang="pt-BR" sz="2000" dirty="0"/>
              <a:t>Vamos colocar o plugin </a:t>
            </a:r>
            <a:r>
              <a:rPr lang="pt-BR" sz="2000" dirty="0" err="1"/>
              <a:t>duplicator</a:t>
            </a:r>
            <a:r>
              <a:rPr lang="pt-BR" sz="2000" dirty="0"/>
              <a:t> para auxiliar no processo e vamos colocar o passo a passo na conta do </a:t>
            </a:r>
            <a:r>
              <a:rPr lang="pt-BR" sz="2000" dirty="0" err="1"/>
              <a:t>fatecquino</a:t>
            </a:r>
            <a:endParaRPr lang="en-US" sz="2000" dirty="0"/>
          </a:p>
          <a:p>
            <a:pPr marL="457200" indent="-457200">
              <a:buAutoNum type="arabicPeriod"/>
            </a:pPr>
            <a:endParaRPr lang="en-US" sz="2000">
              <a:latin typeface="Calibri"/>
            </a:endParaRPr>
          </a:p>
          <a:p>
            <a:pPr marL="457200" indent="-457200">
              <a:buAutoNum type="arabicPeriod"/>
            </a:pPr>
            <a:endParaRPr lang="en-US" sz="2000">
              <a:latin typeface="Calibri"/>
            </a:endParaRPr>
          </a:p>
        </p:txBody>
      </p:sp>
    </p:spTree>
    <p:extLst>
      <p:ext uri="{BB962C8B-B14F-4D97-AF65-F5344CB8AC3E}">
        <p14:creationId xmlns:p14="http://schemas.microsoft.com/office/powerpoint/2010/main" val="373077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90BF-796E-4C74-964B-2100EA274080}"/>
              </a:ext>
            </a:extLst>
          </p:cNvPr>
          <p:cNvSpPr>
            <a:spLocks noGrp="1"/>
          </p:cNvSpPr>
          <p:nvPr>
            <p:ph type="title"/>
          </p:nvPr>
        </p:nvSpPr>
        <p:spPr>
          <a:xfrm rot="10800000" flipV="1">
            <a:off x="-840914" y="946677"/>
            <a:ext cx="9092889" cy="2238678"/>
          </a:xfrm>
        </p:spPr>
        <p:txBody>
          <a:bodyPr/>
          <a:lstStyle/>
          <a:p>
            <a:r>
              <a:rPr lang="en-GB"/>
              <a:t>Demanda Colocar no git </a:t>
            </a:r>
            <a:endParaRPr lang="en-US"/>
          </a:p>
        </p:txBody>
      </p:sp>
      <p:sp>
        <p:nvSpPr>
          <p:cNvPr id="3" name="TextBox 2">
            <a:extLst>
              <a:ext uri="{FF2B5EF4-FFF2-40B4-BE49-F238E27FC236}">
                <a16:creationId xmlns:a16="http://schemas.microsoft.com/office/drawing/2014/main" id="{0634BE05-F1CB-4B99-BA34-297050F0FB07}"/>
              </a:ext>
            </a:extLst>
          </p:cNvPr>
          <p:cNvSpPr txBox="1"/>
          <p:nvPr/>
        </p:nvSpPr>
        <p:spPr>
          <a:xfrm>
            <a:off x="437273" y="2154304"/>
            <a:ext cx="854330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Calibri"/>
              </a:rPr>
              <a:t> </a:t>
            </a:r>
            <a:r>
              <a:rPr lang="en-GB" sz="3200">
                <a:latin typeface="Calibri"/>
              </a:rPr>
              <a:t>Foi solicitado que coloquemos os artefatos no git</a:t>
            </a:r>
          </a:p>
          <a:p>
            <a:endParaRPr lang="en-GB" sz="3200">
              <a:latin typeface="Calibri"/>
            </a:endParaRPr>
          </a:p>
          <a:p>
            <a:r>
              <a:rPr lang="en-GB" sz="3200">
                <a:latin typeface="Calibri"/>
              </a:rPr>
              <a:t>README</a:t>
            </a:r>
          </a:p>
          <a:p>
            <a:endParaRPr lang="en-GB" sz="3200">
              <a:latin typeface="Calibri"/>
            </a:endParaRPr>
          </a:p>
          <a:p>
            <a:r>
              <a:rPr lang="en-GB" sz="3200">
                <a:latin typeface="Calibri"/>
              </a:rPr>
              <a:t>Colocar no trello</a:t>
            </a:r>
          </a:p>
          <a:p>
            <a:r>
              <a:rPr lang="en-GB" sz="3200">
                <a:latin typeface="Calibri"/>
              </a:rPr>
              <a:t>backlog</a:t>
            </a:r>
            <a:endParaRPr lang="en-US" sz="3200">
              <a:latin typeface="Calibri"/>
            </a:endParaRPr>
          </a:p>
          <a:p>
            <a:endParaRPr lang="en-US" sz="3200">
              <a:latin typeface="Calibri"/>
            </a:endParaRPr>
          </a:p>
        </p:txBody>
      </p:sp>
    </p:spTree>
    <p:extLst>
      <p:ext uri="{BB962C8B-B14F-4D97-AF65-F5344CB8AC3E}">
        <p14:creationId xmlns:p14="http://schemas.microsoft.com/office/powerpoint/2010/main" val="272402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90BF-796E-4C74-964B-2100EA274080}"/>
              </a:ext>
            </a:extLst>
          </p:cNvPr>
          <p:cNvSpPr>
            <a:spLocks noGrp="1"/>
          </p:cNvSpPr>
          <p:nvPr>
            <p:ph type="title"/>
          </p:nvPr>
        </p:nvSpPr>
        <p:spPr>
          <a:xfrm rot="10800000" flipV="1">
            <a:off x="-840914" y="946677"/>
            <a:ext cx="9092889" cy="2238678"/>
          </a:xfrm>
        </p:spPr>
        <p:txBody>
          <a:bodyPr/>
          <a:lstStyle/>
          <a:p>
            <a:r>
              <a:rPr lang="en-GB"/>
              <a:t>Demanda Acesso as fotos</a:t>
            </a:r>
            <a:endParaRPr lang="en-US"/>
          </a:p>
        </p:txBody>
      </p:sp>
      <p:sp>
        <p:nvSpPr>
          <p:cNvPr id="3" name="TextBox 2">
            <a:extLst>
              <a:ext uri="{FF2B5EF4-FFF2-40B4-BE49-F238E27FC236}">
                <a16:creationId xmlns:a16="http://schemas.microsoft.com/office/drawing/2014/main" id="{0634BE05-F1CB-4B99-BA34-297050F0FB07}"/>
              </a:ext>
            </a:extLst>
          </p:cNvPr>
          <p:cNvSpPr txBox="1"/>
          <p:nvPr/>
        </p:nvSpPr>
        <p:spPr>
          <a:xfrm>
            <a:off x="437273" y="2154304"/>
            <a:ext cx="707747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Calibri"/>
              </a:rPr>
              <a:t> </a:t>
            </a:r>
            <a:r>
              <a:rPr lang="en-GB" sz="3200">
                <a:latin typeface="Calibri"/>
              </a:rPr>
              <a:t>Foi solicitado as fotos.</a:t>
            </a:r>
          </a:p>
          <a:p>
            <a:r>
              <a:rPr lang="en-GB" sz="3200">
                <a:latin typeface="Calibri"/>
              </a:rPr>
              <a:t>Será feito um documento para acesso ssh</a:t>
            </a:r>
          </a:p>
          <a:p>
            <a:r>
              <a:rPr lang="en-GB" sz="3200">
                <a:latin typeface="Calibri"/>
              </a:rPr>
              <a:t>Explicando como vai serva conexão</a:t>
            </a:r>
            <a:endParaRPr lang="en-US" sz="3200">
              <a:latin typeface="Calibri"/>
            </a:endParaRPr>
          </a:p>
          <a:p>
            <a:endParaRPr lang="en-US" sz="3200">
              <a:latin typeface="Calibri"/>
            </a:endParaRPr>
          </a:p>
        </p:txBody>
      </p:sp>
    </p:spTree>
    <p:extLst>
      <p:ext uri="{BB962C8B-B14F-4D97-AF65-F5344CB8AC3E}">
        <p14:creationId xmlns:p14="http://schemas.microsoft.com/office/powerpoint/2010/main" val="359725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560569-C194-4435-8E4D-EB0D0B5126ED}"/>
              </a:ext>
            </a:extLst>
          </p:cNvPr>
          <p:cNvSpPr txBox="1"/>
          <p:nvPr/>
        </p:nvSpPr>
        <p:spPr>
          <a:xfrm>
            <a:off x="889731" y="2271199"/>
            <a:ext cx="728230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Unificada</a:t>
            </a:r>
            <a:endParaRPr lang="en-US" dirty="0"/>
          </a:p>
          <a:p>
            <a:pPr>
              <a:buChar char="•"/>
            </a:pPr>
            <a:r>
              <a:rPr lang="en-US" sz="3200" dirty="0"/>
              <a:t>Como </a:t>
            </a:r>
            <a:r>
              <a:rPr lang="en-US" sz="3200" dirty="0" err="1"/>
              <a:t>acessar</a:t>
            </a:r>
            <a:r>
              <a:rPr lang="en-US" sz="3200" dirty="0"/>
              <a:t> o </a:t>
            </a:r>
            <a:r>
              <a:rPr lang="en-US" sz="3200" dirty="0" err="1"/>
              <a:t>servidor</a:t>
            </a:r>
            <a:endParaRPr lang="en-US" sz="3200" dirty="0"/>
          </a:p>
          <a:p>
            <a:pPr>
              <a:buChar char="•"/>
            </a:pPr>
            <a:r>
              <a:rPr lang="en-US" sz="3200" dirty="0"/>
              <a:t>Como </a:t>
            </a:r>
            <a:r>
              <a:rPr lang="en-US" sz="3200" dirty="0" err="1"/>
              <a:t>criar</a:t>
            </a:r>
            <a:r>
              <a:rPr lang="en-US" sz="3200" dirty="0"/>
              <a:t> </a:t>
            </a:r>
            <a:r>
              <a:rPr lang="en-US" sz="3200" dirty="0" err="1"/>
              <a:t>uma</a:t>
            </a:r>
            <a:r>
              <a:rPr lang="en-US" sz="3200" dirty="0"/>
              <a:t> </a:t>
            </a:r>
            <a:r>
              <a:rPr lang="en-US" sz="3200" dirty="0" err="1"/>
              <a:t>instância</a:t>
            </a:r>
            <a:r>
              <a:rPr lang="en-US" sz="3200" dirty="0"/>
              <a:t> para Devel</a:t>
            </a:r>
          </a:p>
          <a:p>
            <a:pPr>
              <a:buChar char="•"/>
            </a:pPr>
            <a:endParaRPr lang="en-US" sz="3200" dirty="0"/>
          </a:p>
        </p:txBody>
      </p:sp>
      <p:sp>
        <p:nvSpPr>
          <p:cNvPr id="4" name="TextBox 3">
            <a:extLst>
              <a:ext uri="{FF2B5EF4-FFF2-40B4-BE49-F238E27FC236}">
                <a16:creationId xmlns:a16="http://schemas.microsoft.com/office/drawing/2014/main" id="{A1AEE412-51DE-43C8-B730-C55ABDF6734B}"/>
              </a:ext>
            </a:extLst>
          </p:cNvPr>
          <p:cNvSpPr txBox="1"/>
          <p:nvPr/>
        </p:nvSpPr>
        <p:spPr>
          <a:xfrm>
            <a:off x="914400" y="146534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err="1">
                <a:latin typeface="Calibri"/>
              </a:rPr>
              <a:t>Documentação</a:t>
            </a:r>
            <a:endParaRPr lang="en-US" sz="3200">
              <a:latin typeface="Calibri"/>
            </a:endParaRPr>
          </a:p>
        </p:txBody>
      </p:sp>
    </p:spTree>
    <p:extLst>
      <p:ext uri="{BB962C8B-B14F-4D97-AF65-F5344CB8AC3E}">
        <p14:creationId xmlns:p14="http://schemas.microsoft.com/office/powerpoint/2010/main" val="38121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p:nvPr/>
        </p:nvSpPr>
        <p:spPr>
          <a:xfrm>
            <a:off x="467544" y="5733257"/>
            <a:ext cx="8424936" cy="504056"/>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chemeClr val="dk1"/>
              </a:buClr>
              <a:buSzPts val="1240"/>
              <a:buFont typeface="Arial"/>
              <a:buNone/>
            </a:pPr>
            <a:r>
              <a:rPr lang="pt-BR" sz="1200" b="0" i="0" u="sng" strike="noStrike" cap="none">
                <a:solidFill>
                  <a:schemeClr val="dk1"/>
                </a:solidFill>
                <a:latin typeface="Calibri"/>
                <a:ea typeface="Calibri"/>
                <a:cs typeface="Calibri"/>
                <a:sym typeface="Calibri"/>
                <a:hlinkClick r:id="rId3"/>
              </a:rPr>
              <a:t>Isabella.so@outlook.com.br</a:t>
            </a:r>
            <a:endParaRPr sz="1200" b="0" i="0" u="none" strike="noStrike" cap="none">
              <a:solidFill>
                <a:schemeClr val="dk1"/>
              </a:solidFill>
              <a:latin typeface="Calibri"/>
              <a:ea typeface="Calibri"/>
              <a:cs typeface="Calibri"/>
              <a:sym typeface="Calibri"/>
            </a:endParaRPr>
          </a:p>
          <a:p>
            <a:pPr marL="0" marR="0" lvl="0" indent="0" algn="ctr" rtl="0">
              <a:lnSpc>
                <a:spcPct val="70000"/>
              </a:lnSpc>
              <a:spcBef>
                <a:spcPts val="1000"/>
              </a:spcBef>
              <a:spcAft>
                <a:spcPts val="0"/>
              </a:spcAft>
              <a:buClr>
                <a:schemeClr val="dk1"/>
              </a:buClr>
              <a:buSzPts val="1240"/>
              <a:buFont typeface="Arial"/>
              <a:buNone/>
            </a:pPr>
            <a:r>
              <a:rPr lang="pt-BR" sz="1200" u="sng">
                <a:solidFill>
                  <a:srgbClr val="0080DB"/>
                </a:solidFill>
                <a:latin typeface="Calibri"/>
                <a:cs typeface="Calibri"/>
              </a:rPr>
              <a:t>arozendojr@gmail.com</a:t>
            </a:r>
          </a:p>
        </p:txBody>
      </p:sp>
      <p:sp>
        <p:nvSpPr>
          <p:cNvPr id="153" name="Google Shape;153;p15"/>
          <p:cNvSpPr txBox="1">
            <a:spLocks noGrp="1"/>
          </p:cNvSpPr>
          <p:nvPr>
            <p:ph type="ctrTitle"/>
          </p:nvPr>
        </p:nvSpPr>
        <p:spPr>
          <a:xfrm>
            <a:off x="420914" y="1628801"/>
            <a:ext cx="8471566" cy="151216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pt-BR"/>
              <a:t>Presença Web</a:t>
            </a:r>
            <a:endParaRPr/>
          </a:p>
        </p:txBody>
      </p:sp>
      <p:sp>
        <p:nvSpPr>
          <p:cNvPr id="154" name="Google Shape;154;p15"/>
          <p:cNvSpPr txBox="1">
            <a:spLocks noGrp="1"/>
          </p:cNvSpPr>
          <p:nvPr>
            <p:ph type="subTitle" idx="1"/>
          </p:nvPr>
        </p:nvSpPr>
        <p:spPr>
          <a:xfrm>
            <a:off x="406400" y="3573016"/>
            <a:ext cx="8493232" cy="792088"/>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380"/>
              <a:buNone/>
            </a:pPr>
            <a:r>
              <a:rPr lang="pt-BR" sz="2350">
                <a:solidFill>
                  <a:schemeClr val="dk1"/>
                </a:solidFill>
              </a:rPr>
              <a:t>Antônio </a:t>
            </a:r>
            <a:r>
              <a:rPr lang="pt-BR" sz="2350" err="1">
                <a:solidFill>
                  <a:schemeClr val="dk1"/>
                </a:solidFill>
              </a:rPr>
              <a:t>Rozendo</a:t>
            </a:r>
            <a:endParaRPr sz="2350" err="1">
              <a:solidFill>
                <a:schemeClr val="dk1"/>
              </a:solidFill>
            </a:endParaRPr>
          </a:p>
          <a:p>
            <a:pPr marL="0" lvl="0" indent="0" algn="ctr" rtl="0">
              <a:lnSpc>
                <a:spcPct val="80000"/>
              </a:lnSpc>
              <a:spcBef>
                <a:spcPts val="476"/>
              </a:spcBef>
              <a:spcAft>
                <a:spcPts val="0"/>
              </a:spcAft>
              <a:buClr>
                <a:schemeClr val="dk1"/>
              </a:buClr>
              <a:buSzPts val="2380"/>
              <a:buNone/>
            </a:pPr>
            <a:r>
              <a:rPr lang="pt-BR" sz="2350">
                <a:solidFill>
                  <a:schemeClr val="dk1"/>
                </a:solidFill>
              </a:rPr>
              <a:t>Isabella dos Santos Oliveira</a:t>
            </a:r>
            <a:endParaRPr sz="23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0" y="969425"/>
            <a:ext cx="9144000" cy="10801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pt-BR"/>
              <a:t>Contextualização</a:t>
            </a:r>
            <a:endParaRPr/>
          </a:p>
        </p:txBody>
      </p:sp>
      <p:sp>
        <p:nvSpPr>
          <p:cNvPr id="93" name="Google Shape;93;p2"/>
          <p:cNvSpPr txBox="1"/>
          <p:nvPr/>
        </p:nvSpPr>
        <p:spPr>
          <a:xfrm>
            <a:off x="107504" y="1894224"/>
            <a:ext cx="8784976" cy="48471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Font typeface="Arial"/>
              <a:buNone/>
            </a:pPr>
            <a:r>
              <a:rPr lang="pt-BR" sz="2800" b="0" i="0" u="none" strike="noStrike" cap="none">
                <a:solidFill>
                  <a:schemeClr val="dk1"/>
                </a:solidFill>
                <a:latin typeface="Calibri"/>
                <a:ea typeface="Calibri"/>
                <a:cs typeface="Calibri"/>
                <a:sym typeface="Calibri"/>
              </a:rPr>
              <a:t>Este trabalho trata-se do primeiro intragável referente ao projeto técnico da disciplina de Tópicos Especiais em Informática, ministrada pelo professor Mario Marques. Essa análise busca levantar os dados fornecidos referentes ao projeto nos últimos semestres pelas equipes de Web, para assim darmos continuidade a este.</a:t>
            </a:r>
            <a:endParaRPr/>
          </a:p>
          <a:p>
            <a:pPr marL="0" marR="0" lvl="0" indent="0" algn="just" rtl="0">
              <a:spcBef>
                <a:spcPts val="560"/>
              </a:spcBef>
              <a:spcAft>
                <a:spcPts val="0"/>
              </a:spcAft>
              <a:buClr>
                <a:schemeClr val="dk1"/>
              </a:buClr>
              <a:buSzPts val="2800"/>
              <a:buFont typeface="Arial"/>
              <a:buNone/>
            </a:pPr>
            <a:r>
              <a:rPr lang="pt-BR" sz="2800" b="0" i="0" u="none" strike="noStrike" cap="none">
                <a:solidFill>
                  <a:schemeClr val="dk1"/>
                </a:solidFill>
                <a:latin typeface="Calibri"/>
                <a:ea typeface="Calibri"/>
                <a:cs typeface="Calibri"/>
                <a:sym typeface="Calibri"/>
              </a:rPr>
              <a:t>A equipe Web é responsável pela presença do Fatequino nesta, dando continuidade a este, corrigindo e implementando novas funcionalidades.</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35990" y="987900"/>
            <a:ext cx="9108010" cy="10801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pt-BR"/>
              <a:t>Objetivos</a:t>
            </a:r>
            <a:endParaRPr/>
          </a:p>
        </p:txBody>
      </p:sp>
      <p:sp>
        <p:nvSpPr>
          <p:cNvPr id="99" name="Google Shape;99;p3"/>
          <p:cNvSpPr txBox="1"/>
          <p:nvPr/>
        </p:nvSpPr>
        <p:spPr>
          <a:xfrm>
            <a:off x="251520" y="1988840"/>
            <a:ext cx="8630344" cy="416795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2800"/>
              <a:buFont typeface="Arial"/>
              <a:buNone/>
            </a:pPr>
            <a:r>
              <a:rPr lang="pt-BR" sz="2800" b="0" i="0" u="none" strike="noStrike" cap="none">
                <a:solidFill>
                  <a:schemeClr val="dk1"/>
                </a:solidFill>
                <a:latin typeface="Calibri"/>
                <a:ea typeface="Calibri"/>
                <a:cs typeface="Calibri"/>
                <a:sym typeface="Calibri"/>
              </a:rPr>
              <a:t>Fazer o </a:t>
            </a:r>
            <a:r>
              <a:rPr lang="pt-BR" sz="2800" b="0" i="1" u="none" strike="noStrike" cap="none">
                <a:solidFill>
                  <a:schemeClr val="dk1"/>
                </a:solidFill>
                <a:latin typeface="Calibri"/>
                <a:ea typeface="Calibri"/>
                <a:cs typeface="Calibri"/>
                <a:sym typeface="Calibri"/>
              </a:rPr>
              <a:t>gap analysis </a:t>
            </a:r>
            <a:r>
              <a:rPr lang="pt-BR" sz="2800" b="0" i="0" u="none" strike="noStrike" cap="none">
                <a:solidFill>
                  <a:schemeClr val="dk1"/>
                </a:solidFill>
                <a:latin typeface="Calibri"/>
                <a:ea typeface="Calibri"/>
                <a:cs typeface="Calibri"/>
                <a:sym typeface="Calibri"/>
              </a:rPr>
              <a:t>do desenvolvimento da parte Web do Fatequino até o momento, suas funcionalidades, detalhes, e dados técnicos, e propor novas implementações para este.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pt-BR"/>
              <a:t>O QUE JÁ FOI DESENVOLVIDO?</a:t>
            </a:r>
            <a:endParaRPr/>
          </a:p>
        </p:txBody>
      </p:sp>
      <p:sp>
        <p:nvSpPr>
          <p:cNvPr id="105" name="Google Shape;10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r>
              <a:rPr lang="pt-BR"/>
              <a:t>O que já foi implementado no 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xfrm>
            <a:off x="467544" y="1052736"/>
            <a:ext cx="82296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pt-BR"/>
              <a:t>Propostas iniciais cumpridas</a:t>
            </a:r>
            <a:endParaRPr/>
          </a:p>
        </p:txBody>
      </p:sp>
      <p:sp>
        <p:nvSpPr>
          <p:cNvPr id="111" name="Google Shape;111;p7"/>
          <p:cNvSpPr txBox="1">
            <a:spLocks noGrp="1"/>
          </p:cNvSpPr>
          <p:nvPr>
            <p:ph type="body" idx="1"/>
          </p:nvPr>
        </p:nvSpPr>
        <p:spPr>
          <a:xfrm>
            <a:off x="457200" y="2348880"/>
            <a:ext cx="8229600" cy="3777283"/>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pt-BR"/>
              <a:t>Site na web para interação com todas as pessoas;</a:t>
            </a:r>
            <a:endParaRPr/>
          </a:p>
          <a:p>
            <a:pPr marL="457200" lvl="0" indent="-342900" algn="l" rtl="0">
              <a:spcBef>
                <a:spcPts val="0"/>
              </a:spcBef>
              <a:spcAft>
                <a:spcPts val="0"/>
              </a:spcAft>
              <a:buSzPts val="1800"/>
              <a:buChar char="•"/>
            </a:pPr>
            <a:r>
              <a:rPr lang="pt-BR"/>
              <a:t>Chatbot;</a:t>
            </a:r>
            <a:endParaRPr/>
          </a:p>
          <a:p>
            <a:pPr marL="457200" lvl="0" indent="-342900" algn="l" rtl="0">
              <a:spcBef>
                <a:spcPts val="0"/>
              </a:spcBef>
              <a:spcAft>
                <a:spcPts val="0"/>
              </a:spcAft>
              <a:buSzPts val="1800"/>
              <a:buChar char="•"/>
            </a:pPr>
            <a:r>
              <a:rPr lang="pt-BR"/>
              <a:t>Armazenamento de dados;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67544" y="1052736"/>
            <a:ext cx="82296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pt-BR"/>
              <a:t>Funcionalidades atuais</a:t>
            </a:r>
            <a:endParaRPr/>
          </a:p>
        </p:txBody>
      </p:sp>
      <p:sp>
        <p:nvSpPr>
          <p:cNvPr id="117" name="Google Shape;117;p5"/>
          <p:cNvSpPr txBox="1">
            <a:spLocks noGrp="1"/>
          </p:cNvSpPr>
          <p:nvPr>
            <p:ph type="body" idx="1"/>
          </p:nvPr>
        </p:nvSpPr>
        <p:spPr>
          <a:xfrm>
            <a:off x="457200" y="2348880"/>
            <a:ext cx="8229600" cy="3777283"/>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pt-BR"/>
              <a:t>Login e senha;</a:t>
            </a:r>
            <a:endParaRPr/>
          </a:p>
          <a:p>
            <a:pPr marL="457200" lvl="0" indent="-342900" algn="l" rtl="0">
              <a:spcBef>
                <a:spcPts val="0"/>
              </a:spcBef>
              <a:spcAft>
                <a:spcPts val="0"/>
              </a:spcAft>
              <a:buSzPts val="1800"/>
              <a:buChar char="•"/>
            </a:pPr>
            <a:r>
              <a:rPr lang="pt-BR"/>
              <a:t>Subir fotos para a ferramenta de reconhecimento facial.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467544" y="1052736"/>
            <a:ext cx="82296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pt-BR"/>
              <a:t>Requisitos</a:t>
            </a:r>
            <a:endParaRPr/>
          </a:p>
        </p:txBody>
      </p:sp>
      <p:sp>
        <p:nvSpPr>
          <p:cNvPr id="123" name="Google Shape;123;p9"/>
          <p:cNvSpPr txBox="1">
            <a:spLocks noGrp="1"/>
          </p:cNvSpPr>
          <p:nvPr>
            <p:ph type="body" idx="1"/>
          </p:nvPr>
        </p:nvSpPr>
        <p:spPr>
          <a:xfrm>
            <a:off x="457200" y="2348880"/>
            <a:ext cx="8229600" cy="3777283"/>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pt-BR"/>
              <a:t>Site para interação com todas as pessoas; ✔</a:t>
            </a:r>
            <a:endParaRPr/>
          </a:p>
          <a:p>
            <a:pPr marL="457200" lvl="0" indent="-342900" algn="l" rtl="0">
              <a:spcBef>
                <a:spcPts val="0"/>
              </a:spcBef>
              <a:spcAft>
                <a:spcPts val="0"/>
              </a:spcAft>
              <a:buSzPts val="1800"/>
              <a:buChar char="•"/>
            </a:pPr>
            <a:r>
              <a:rPr lang="pt-BR"/>
              <a:t>Chatbot para interação na web; ✔</a:t>
            </a:r>
            <a:endParaRPr/>
          </a:p>
          <a:p>
            <a:pPr marL="457200" lvl="0" indent="-342900" algn="l" rtl="0">
              <a:spcBef>
                <a:spcPts val="0"/>
              </a:spcBef>
              <a:spcAft>
                <a:spcPts val="0"/>
              </a:spcAft>
              <a:buSzPts val="1800"/>
              <a:buChar char="•"/>
            </a:pPr>
            <a:r>
              <a:rPr lang="pt-BR"/>
              <a:t>Armazenamento de dados para fins estatísticos; ✔</a:t>
            </a:r>
            <a:endParaRPr/>
          </a:p>
          <a:p>
            <a:pPr marL="457200" lvl="0" indent="-342900" algn="l" rtl="0">
              <a:spcBef>
                <a:spcPts val="0"/>
              </a:spcBef>
              <a:spcAft>
                <a:spcPts val="0"/>
              </a:spcAft>
              <a:buSzPts val="1800"/>
              <a:buChar char="•"/>
            </a:pPr>
            <a:r>
              <a:rPr lang="pt-BR"/>
              <a:t>Disponibilização de informações da fatec.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pt-BR"/>
              <a:t>O QUE SERÁ DESENVOLVIDO?</a:t>
            </a:r>
            <a:endParaRPr/>
          </a:p>
        </p:txBody>
      </p:sp>
      <p:sp>
        <p:nvSpPr>
          <p:cNvPr id="129" name="Google Shape;12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r>
              <a:rPr lang="pt-BR"/>
              <a:t>Quais implementações poderão ser feitas nesse semestre para dar continuidade ao projeto?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g7f0855d2ee_2_1"/>
          <p:cNvSpPr txBox="1">
            <a:spLocks noGrp="1"/>
          </p:cNvSpPr>
          <p:nvPr>
            <p:ph type="body" idx="1"/>
          </p:nvPr>
        </p:nvSpPr>
        <p:spPr>
          <a:xfrm>
            <a:off x="457199" y="1297642"/>
            <a:ext cx="8229600" cy="4971798"/>
          </a:xfrm>
          <a:prstGeom prst="rect">
            <a:avLst/>
          </a:prstGeom>
        </p:spPr>
        <p:txBody>
          <a:bodyPr spcFirstLastPara="1" wrap="square" lIns="91425" tIns="45700" rIns="91425" bIns="45700" anchor="t" anchorCtr="0">
            <a:noAutofit/>
          </a:bodyPr>
          <a:lstStyle/>
          <a:p>
            <a:pPr marL="0" indent="0">
              <a:buNone/>
            </a:pPr>
            <a:r>
              <a:rPr lang="pt-BR" b="1"/>
              <a:t>O que recebi:</a:t>
            </a:r>
            <a:endParaRPr lang="en-US" b="1"/>
          </a:p>
          <a:p>
            <a:pPr marL="0" indent="0">
              <a:buNone/>
            </a:pPr>
            <a:r>
              <a:rPr lang="pt-BR" sz="1600"/>
              <a:t>Funcionalidades básicas, cadastro de usuários, possibilidade de sumir fotos para reconhecimento facial, informações referentes ao projeto e as equipes responsáveis pelo seu desenvolvimento, e um </a:t>
            </a:r>
            <a:r>
              <a:rPr lang="pt-BR" sz="1600" err="1"/>
              <a:t>chatbot</a:t>
            </a:r>
            <a:r>
              <a:rPr lang="pt-BR" sz="1600"/>
              <a:t>.</a:t>
            </a:r>
          </a:p>
          <a:p>
            <a:pPr marL="0" indent="0">
              <a:buSzPts val="1100"/>
              <a:buNone/>
            </a:pPr>
            <a:r>
              <a:rPr lang="pt-BR" b="1"/>
              <a:t>O que deveria ter:</a:t>
            </a:r>
          </a:p>
          <a:p>
            <a:pPr marL="0" indent="0">
              <a:buSzPts val="1100"/>
              <a:buNone/>
            </a:pPr>
            <a:r>
              <a:rPr lang="pt-BR" sz="1600"/>
              <a:t>Com base nas funcionalidades inicialmente propostas, e atualmente sugeridas pelo grupo em conjunto com o professor responsável, o site deveria possuir, para complementar e tornar o acesso do usuário mais proveitoso e agradável:</a:t>
            </a:r>
          </a:p>
          <a:p>
            <a:pPr marL="285750" indent="-285750">
              <a:buSzPts val="1100"/>
            </a:pPr>
            <a:r>
              <a:rPr lang="pt-BR" sz="1600"/>
              <a:t>Versões de linguagem;</a:t>
            </a:r>
          </a:p>
          <a:p>
            <a:pPr marL="285750" indent="-285750">
              <a:buSzPts val="1100"/>
            </a:pPr>
            <a:r>
              <a:rPr lang="pt-BR" sz="1600"/>
              <a:t>Biblioteca Virtual para o aluno;</a:t>
            </a:r>
          </a:p>
          <a:p>
            <a:pPr marL="285750" indent="-285750">
              <a:buSzPts val="1100"/>
            </a:pPr>
            <a:r>
              <a:rPr lang="pt-BR" sz="1600"/>
              <a:t>Carrossel de fotos/Galeria;</a:t>
            </a:r>
          </a:p>
          <a:p>
            <a:pPr marL="0" indent="0">
              <a:buSzPts val="1100"/>
              <a:buNone/>
            </a:pPr>
            <a:r>
              <a:rPr lang="pt-BR" b="1"/>
              <a:t>O que será desenvolvido:</a:t>
            </a:r>
          </a:p>
          <a:p>
            <a:pPr marL="0" indent="0">
              <a:buSzPts val="1100"/>
              <a:buNone/>
            </a:pPr>
            <a:r>
              <a:rPr lang="pt-BR" sz="1600"/>
              <a:t>Devido as atuais dificuldades apresentadas em razão do tempo e a pandemia do Covid19, a equipe propõe desenvolver o carrossel de fotos. </a:t>
            </a:r>
          </a:p>
          <a:p>
            <a:pPr marL="285750" indent="-285750">
              <a:buSzPts val="1100"/>
            </a:pPr>
            <a:endParaRPr lang="pt-BR" sz="1600"/>
          </a:p>
        </p:txBody>
      </p:sp>
    </p:spTree>
  </p:cSld>
  <p:clrMapOvr>
    <a:masterClrMapping/>
  </p:clrMapOvr>
</p:sld>
</file>

<file path=ppt/theme/theme1.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929D1C95BF3D49A2687470F8949D4F" ma:contentTypeVersion="1" ma:contentTypeDescription="Create a new document." ma:contentTypeScope="" ma:versionID="cc05702ce88e5141839b0a9a59c33d20">
  <xsd:schema xmlns:xsd="http://www.w3.org/2001/XMLSchema" xmlns:xs="http://www.w3.org/2001/XMLSchema" xmlns:p="http://schemas.microsoft.com/office/2006/metadata/properties" xmlns:ns2="3427e6f3-c369-4708-ab7e-89e14ab24d2b" targetNamespace="http://schemas.microsoft.com/office/2006/metadata/properties" ma:root="true" ma:fieldsID="6af71cf64a4934da01ee94291099e89e" ns2:_="">
    <xsd:import namespace="3427e6f3-c369-4708-ab7e-89e14ab24d2b"/>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7e6f3-c369-4708-ab7e-89e14ab24d2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3427e6f3-c369-4708-ab7e-89e14ab24d2b" xsi:nil="true"/>
  </documentManagement>
</p:properties>
</file>

<file path=customXml/itemProps1.xml><?xml version="1.0" encoding="utf-8"?>
<ds:datastoreItem xmlns:ds="http://schemas.openxmlformats.org/officeDocument/2006/customXml" ds:itemID="{C091A073-F0D8-4B4B-8209-59F6E0FDE3DD}"/>
</file>

<file path=customXml/itemProps2.xml><?xml version="1.0" encoding="utf-8"?>
<ds:datastoreItem xmlns:ds="http://schemas.openxmlformats.org/officeDocument/2006/customXml" ds:itemID="{01655CE4-222C-45BB-9F72-BDC0A2D109E6}"/>
</file>

<file path=customXml/itemProps3.xml><?xml version="1.0" encoding="utf-8"?>
<ds:datastoreItem xmlns:ds="http://schemas.openxmlformats.org/officeDocument/2006/customXml" ds:itemID="{D9658093-D845-4E06-810B-1B8620E8625F}"/>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15</Slides>
  <Notes>11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Tema do Office</vt:lpstr>
      <vt:lpstr>Presença Web (Projeto Prático de Tópicos Especiais em Informática)</vt:lpstr>
      <vt:lpstr>Contextualização</vt:lpstr>
      <vt:lpstr>Objetivos</vt:lpstr>
      <vt:lpstr>O QUE JÁ FOI DESENVOLVIDO?</vt:lpstr>
      <vt:lpstr>Propostas iniciais cumpridas</vt:lpstr>
      <vt:lpstr>Funcionalidades atuais</vt:lpstr>
      <vt:lpstr>Requisitos</vt:lpstr>
      <vt:lpstr>O QUE SERÁ DESENVOLVIDO?</vt:lpstr>
      <vt:lpstr>PowerPoint Presentation</vt:lpstr>
      <vt:lpstr>Benefício dessa implementação</vt:lpstr>
      <vt:lpstr>Backup entregue</vt:lpstr>
      <vt:lpstr>Demanda Colocar no git </vt:lpstr>
      <vt:lpstr>Demanda Acesso as fotos</vt:lpstr>
      <vt:lpstr>PowerPoint Presentation</vt:lpstr>
      <vt:lpstr>Presença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Presença Web (Projeto Prático de Tópicos Especiais em Informática)</dc:title>
  <dc:creator>Silvia Farani</dc:creator>
  <cp:revision>21</cp:revision>
  <dcterms:created xsi:type="dcterms:W3CDTF">2017-10-27T19:16:38Z</dcterms:created>
  <dcterms:modified xsi:type="dcterms:W3CDTF">2020-05-14T00:45:57Z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0x010100FD929D1C95BF3D49A2687470F8949D4F</vt:lpwstr>
  </property>
</Properties>
</file>