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augusto" initials="fa" lastIdx="1" clrIdx="0">
    <p:extLst>
      <p:ext uri="{19B8F6BF-5375-455C-9EA6-DF929625EA0E}">
        <p15:presenceInfo xmlns:p15="http://schemas.microsoft.com/office/powerpoint/2012/main" userId="00da8210beaf0b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1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3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3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35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16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3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4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3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3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6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9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3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7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7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5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330E-AA71-4B3E-BEDD-009D2DC1B4A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F484-AA08-4D60-99E4-7A07122A9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976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4"/>
            <a:ext cx="8791575" cy="678302"/>
          </a:xfrm>
        </p:spPr>
        <p:txBody>
          <a:bodyPr>
            <a:normAutofit fontScale="90000"/>
          </a:bodyPr>
          <a:lstStyle/>
          <a:p>
            <a:r>
              <a:rPr lang="pt-BR" sz="4900" dirty="0"/>
              <a:t>RASPIBERRY </a:t>
            </a:r>
            <a:r>
              <a:rPr lang="pt-BR" sz="4900" dirty="0" err="1"/>
              <a:t>Pi</a:t>
            </a:r>
            <a:r>
              <a:rPr lang="pt-BR" sz="4900" dirty="0"/>
              <a:t> como Access Point</a:t>
            </a:r>
            <a:r>
              <a:rPr lang="pt-BR" sz="6000" dirty="0"/>
              <a:t> </a:t>
            </a:r>
            <a:endParaRPr lang="pt-BR" sz="11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425791-928C-426D-B2E3-CAC1AD25C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00666"/>
            <a:ext cx="8791575" cy="3457134"/>
          </a:xfrm>
        </p:spPr>
        <p:txBody>
          <a:bodyPr>
            <a:normAutofit/>
          </a:bodyPr>
          <a:lstStyle/>
          <a:p>
            <a:r>
              <a:rPr lang="pt-BR" sz="1800" dirty="0"/>
              <a:t>Guia passo a passo de configuração do Raspberry </a:t>
            </a:r>
            <a:r>
              <a:rPr lang="pt-BR" sz="1800" dirty="0" err="1"/>
              <a:t>pi</a:t>
            </a:r>
            <a:r>
              <a:rPr lang="pt-BR" sz="1800" dirty="0"/>
              <a:t> como ponto de acesso.</a:t>
            </a:r>
          </a:p>
        </p:txBody>
      </p:sp>
    </p:spTree>
    <p:extLst>
      <p:ext uri="{BB962C8B-B14F-4D97-AF65-F5344CB8AC3E}">
        <p14:creationId xmlns:p14="http://schemas.microsoft.com/office/powerpoint/2010/main" val="216922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Após todas as instalações feitas iremos fazer as configurações para estabelecer a rede wireless através do Raspberry, precisamos saber alguns dados de rede através do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ifconfig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C215F-540A-4632-B0B5-4AEEEE14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41" y="4002927"/>
            <a:ext cx="6814918" cy="26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Após todas as instalações feitas iremos fazer as configurações para estabelecer a rede wireless através do Raspberry, precisamos saber alguns dados de rede através do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ifconfig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C215F-540A-4632-B0B5-4AEEEE14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41" y="4002927"/>
            <a:ext cx="6814918" cy="26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Será necessário definir um IP estático para a interface Wireless: editando o arquivo de configuração do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dhcpcd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nano 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etc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dhcpcd.conf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89C37E-546E-4E60-BCF3-C5C55EF5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89" y="3272299"/>
            <a:ext cx="5329696" cy="33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 final do arquivo adicionar o trecho abaixo, sendo que o endereço de IP é 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ip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que foi encontrado slide 10:</a:t>
            </a: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“interface wlan0</a:t>
            </a: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static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ip_address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=10.0.1.15/24</a:t>
            </a: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nohook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wpa_supplicant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5796CC-5C6F-4E67-88F3-85E8B3DA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4047435"/>
            <a:ext cx="7496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Agora iremos configurar para que o Raspberry permita que os clientes da rede se conectem a internet, será necessário criar um arquivo através do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nano 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etc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sysctl.d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routed-ap.conf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 o arquivo criado inserir o seguinte conteúdo:</a:t>
            </a: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“net.ipv4.ip_forward=1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83B9B4-C44F-4C10-81B5-B848B359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936441"/>
            <a:ext cx="7524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2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Basicamente os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IPs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dos clientes que  enviam requisições para o Raspberry terão seus valores mascarados com o valor do IP do Raspberry do ponto de vista da Internet, ao retornar a resposta o Raspberry pega as requisições e envia de volta para os clientes de acordo com as regra definida no firewall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Este processo é definido pelo comando abaixo que adiciona uma única regra para o firewall no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fr-F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sudo iptables -t nat -A POSTROUTING -o eth0 -j MASQUERADE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Após adicionada a regra no firewall vamos salvá-la para ser carregada e iniciada pelo serviço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netfilter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-persistente com o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netfilter-persistent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save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74E2EF-A25A-405A-89B3-2D1AC406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4297348"/>
            <a:ext cx="6334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0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Após adicionada a regra no firewall vamos salvá-la para ser carregada e iniciada pelo serviço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netfilter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-persistente com o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netfilter-persistent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save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74E2EF-A25A-405A-89B3-2D1AC406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4297348"/>
            <a:ext cx="6334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Agora iremos configurar os serviços DHCP e DNS da rede wireless fornecidos pelo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Renomearemos o arquivo de configuração do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 preencheremos um novo arquivo outro com o conteúdo abaixo:</a:t>
            </a:r>
          </a:p>
          <a:p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“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mv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/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etc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dnsmasq.conf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/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etc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dnsmasq.conf.orig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 =&gt; renomeia o arquivo</a:t>
            </a:r>
          </a:p>
          <a:p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nano /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etc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dnsmasq.conf</a:t>
            </a: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 =&gt; cria e edita o novo arquivo</a:t>
            </a:r>
          </a:p>
          <a:p>
            <a:endParaRPr lang="pt-BR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Conteúdo:</a:t>
            </a:r>
          </a:p>
          <a:p>
            <a:r>
              <a:rPr lang="pt-BR" sz="2000" dirty="0"/>
              <a:t>interface=wlan0 # </a:t>
            </a:r>
            <a:r>
              <a:rPr lang="pt-BR" sz="2000" dirty="0" err="1"/>
              <a:t>Listening</a:t>
            </a:r>
            <a:r>
              <a:rPr lang="pt-BR" sz="2000" dirty="0"/>
              <a:t> interface</a:t>
            </a:r>
          </a:p>
          <a:p>
            <a:r>
              <a:rPr lang="pt-BR" sz="2000" dirty="0" err="1"/>
              <a:t>dhcp</a:t>
            </a:r>
            <a:r>
              <a:rPr lang="pt-BR" sz="2000" dirty="0"/>
              <a:t>-range=10.0.1.16, 10.0.1.34,255.255.255.0,24h</a:t>
            </a:r>
          </a:p>
          <a:p>
            <a:r>
              <a:rPr lang="pt-BR" sz="2000" dirty="0"/>
              <a:t>                # Pool </a:t>
            </a:r>
            <a:r>
              <a:rPr lang="pt-BR" sz="2000" dirty="0" err="1"/>
              <a:t>of</a:t>
            </a:r>
            <a:r>
              <a:rPr lang="pt-BR" sz="2000" dirty="0"/>
              <a:t> IP </a:t>
            </a:r>
            <a:r>
              <a:rPr lang="pt-BR" sz="2000" dirty="0" err="1"/>
              <a:t>addresses</a:t>
            </a:r>
            <a:r>
              <a:rPr lang="pt-BR" sz="2000" dirty="0"/>
              <a:t> </a:t>
            </a:r>
            <a:r>
              <a:rPr lang="pt-BR" sz="2000" dirty="0" err="1"/>
              <a:t>served</a:t>
            </a:r>
            <a:r>
              <a:rPr lang="pt-BR" sz="2000" dirty="0"/>
              <a:t> via DHCP</a:t>
            </a:r>
          </a:p>
          <a:p>
            <a:r>
              <a:rPr lang="pt-BR" sz="2000" dirty="0" err="1"/>
              <a:t>domain</a:t>
            </a:r>
            <a:r>
              <a:rPr lang="pt-BR" sz="2000" dirty="0"/>
              <a:t>=</a:t>
            </a:r>
            <a:r>
              <a:rPr lang="pt-BR" sz="2000" dirty="0" err="1"/>
              <a:t>wlan</a:t>
            </a:r>
            <a:r>
              <a:rPr lang="pt-BR" sz="2000" dirty="0"/>
              <a:t>     # Local wireless DNS </a:t>
            </a:r>
            <a:r>
              <a:rPr lang="pt-BR" sz="2000" dirty="0" err="1"/>
              <a:t>domain</a:t>
            </a:r>
            <a:endParaRPr lang="pt-BR" sz="2000" dirty="0"/>
          </a:p>
          <a:p>
            <a:r>
              <a:rPr lang="pt-BR" sz="2000" dirty="0" err="1"/>
              <a:t>address</a:t>
            </a:r>
            <a:r>
              <a:rPr lang="pt-BR" sz="2000" dirty="0"/>
              <a:t>=/</a:t>
            </a:r>
            <a:r>
              <a:rPr lang="pt-BR" sz="2000" dirty="0" err="1"/>
              <a:t>fatequino.wlan</a:t>
            </a:r>
            <a:r>
              <a:rPr lang="pt-BR" sz="2000" dirty="0"/>
              <a:t>/10.0.1.15</a:t>
            </a:r>
          </a:p>
          <a:p>
            <a:r>
              <a:rPr lang="pt-BR" sz="2000" dirty="0"/>
              <a:t>                # Alias for </a:t>
            </a:r>
            <a:r>
              <a:rPr lang="pt-BR" sz="2000" dirty="0" err="1"/>
              <a:t>this</a:t>
            </a:r>
            <a:r>
              <a:rPr lang="pt-BR" sz="2000" dirty="0"/>
              <a:t> </a:t>
            </a:r>
            <a:r>
              <a:rPr lang="pt-BR" sz="2000" dirty="0" err="1"/>
              <a:t>router</a:t>
            </a:r>
            <a:endParaRPr lang="pt-BR" sz="2000" dirty="0"/>
          </a:p>
          <a:p>
            <a:endParaRPr lang="pt-BR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pt-BR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63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 Raspberry irá prover endereços de IP da faixa de 10.0.1.16 até 10.0.1.32 e irá chamar-se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fatequino.wlan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 certificar-se que seu Raspberry não está com o radio WI-FI bloqueado execute o seguinte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rfkill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unblock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wlan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2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 fontScale="90000"/>
          </a:bodyPr>
          <a:lstStyle/>
          <a:p>
            <a:r>
              <a:rPr lang="pt-BR" sz="3100" dirty="0"/>
              <a:t>	FATEC CARAPICUÍBA – ADS NOTURNO</a:t>
            </a:r>
            <a:br>
              <a:rPr lang="pt-BR" sz="3100" dirty="0"/>
            </a:br>
            <a:r>
              <a:rPr lang="pt-BR" sz="3100" dirty="0"/>
              <a:t>	TÓPICOS ESPECIAIS EM INFORMÁTICA</a:t>
            </a:r>
            <a:endParaRPr lang="pt-BR" sz="49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425791-928C-426D-B2E3-CAC1AD25C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00666"/>
            <a:ext cx="8791575" cy="3457134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Alunos/Autores: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Carlos Vinicius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Felipe Silva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Felipe Augusto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Gabriel Sales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Genilson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Guilherme Dourado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Matheus Oliveira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Vinicius Bueno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Professor: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Mario Marques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8609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 fim iremos configurar o software de Ponto de Acesso, com o comando abaixo iremos criar e editar um arquivo de configuração:</a:t>
            </a:r>
          </a:p>
          <a:p>
            <a:pPr algn="just"/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nano 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etc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hostapd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hostapd.conf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pPr algn="just"/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Preencher com o seguinte conteúdo: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country_code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=BR</a:t>
            </a:r>
          </a:p>
          <a:p>
            <a:pPr algn="just"/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interface=wlan0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ssid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=NOMEDAREDE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hw_mode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=g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channel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=7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macaddr_acl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=0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auth_algs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=1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ignore_broadcast_ssid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=0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wpa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=2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wpa_passphrase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=SUASENHA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wpa_key_mgmt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=WPA-PSK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wpa_pairwise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=TKIP</a:t>
            </a:r>
          </a:p>
          <a:p>
            <a:pPr algn="just"/>
            <a:r>
              <a:rPr lang="pt-B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rsn_pairwise</a:t>
            </a:r>
            <a:r>
              <a:rPr lang="pt-B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=CCMP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pPr algn="just"/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/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3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Agora com tudo configurado iremos reiniciar o Raspberry e  o ponto de acesso estará disponível, execute o comando:</a:t>
            </a:r>
          </a:p>
          <a:p>
            <a:pPr algn="just"/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systemctl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reboot”</a:t>
            </a:r>
          </a:p>
          <a:p>
            <a:pPr algn="just"/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/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/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Breve Introdução...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Este guia possui uma explicação passo a passo para que seja feita a configuração do Raspberry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Pi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como um Ponto de Acesso, transmitindo sinal de internet WI-FI, permitindo diversas aplicações.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 Raspberry PI pode ser utilizado para disponibilizar um ponto de acesso, que é um modo de operação que permite a conexão de outros dispositivos como computadores e celulares através de uma rede secundária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Antes de Iniciar...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Certificar de ter acesso administrativo ao executar todos os comandos usando 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 no inicio;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Conectar o Raspberry a rede Ethernet e inicializar o Sistema Operacional;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Atualizar o Raspberry PI está atualizado com os seguintes comandos: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apt-get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update”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apt-get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upgrade”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reboot”</a:t>
            </a:r>
          </a:p>
          <a:p>
            <a:endParaRPr lang="pt-B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6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 err="1"/>
              <a:t>Hostapd</a:t>
            </a:r>
            <a:r>
              <a:rPr lang="pt-BR" sz="4900" dirty="0"/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Será necessário instalar o software de gerenciamento de rede através do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apt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install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hostapd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5DD5BD-F0DC-440A-9B60-CA4EFB85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18" y="3185661"/>
            <a:ext cx="5914585" cy="32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 err="1"/>
              <a:t>Hostapd</a:t>
            </a:r>
            <a:r>
              <a:rPr lang="pt-BR" sz="4900" dirty="0"/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Após a instalação será necessário habilitar o serviço de ponto de acesso Wireless e definir para que ele inicie quando o Raspberry inicializar usando os comandos: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systemctl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unmask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hostapd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systemctl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enable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hostapd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CFE6CE-3D1D-4D4C-B62C-1EA72C66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4395098"/>
            <a:ext cx="7505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 err="1"/>
              <a:t>dnsmasq</a:t>
            </a:r>
            <a:r>
              <a:rPr lang="pt-BR" sz="4900" dirty="0"/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Agora necessitamos fazer o download do pacote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(DNS e DHCP) que irá prover serviços de gerenciamento de rede para os clientes (celulares, notebooks,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etc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), executar o comando: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“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apt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install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2DC0BC-043D-48E2-9999-295E0C81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0" y="4062963"/>
            <a:ext cx="5547919" cy="25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 err="1"/>
              <a:t>dnsmasq</a:t>
            </a:r>
            <a:r>
              <a:rPr lang="pt-BR" sz="4900" dirty="0"/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Após a instalação do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dnsmasq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iremos instalar o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netfilter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-persistente e o plugin </a:t>
            </a:r>
            <a:r>
              <a:rPr lang="pt-BR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iptables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-persistente, que irá apoiar salvando e restabelecendo as regras do firewall quando o Raspberry reiniciar:</a:t>
            </a:r>
          </a:p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sudo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DEBIAN_FRONTEND=</a:t>
            </a:r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noninteractive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apt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install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-y </a:t>
            </a:r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netfilter-persistent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iptables-persistent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96E601-C709-4E17-A483-EBAD4498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35" y="4047435"/>
            <a:ext cx="4847529" cy="26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4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3C70-4A2C-44F8-AEF5-3AA131EB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6265"/>
            <a:ext cx="8791575" cy="914401"/>
          </a:xfrm>
        </p:spPr>
        <p:txBody>
          <a:bodyPr>
            <a:normAutofit/>
          </a:bodyPr>
          <a:lstStyle/>
          <a:p>
            <a:r>
              <a:rPr lang="pt-BR" sz="4900" dirty="0"/>
              <a:t>Configurações...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BEF6D-B05F-45CC-A7A1-E7E11EAE5685}"/>
              </a:ext>
            </a:extLst>
          </p:cNvPr>
          <p:cNvSpPr txBox="1"/>
          <p:nvPr/>
        </p:nvSpPr>
        <p:spPr>
          <a:xfrm>
            <a:off x="1876424" y="1800666"/>
            <a:ext cx="8791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Após todas as instalações feitas iremos fazer as configurações para estabelecer a rede wireless através do Raspberry.</a:t>
            </a:r>
          </a:p>
        </p:txBody>
      </p:sp>
    </p:spTree>
    <p:extLst>
      <p:ext uri="{BB962C8B-B14F-4D97-AF65-F5344CB8AC3E}">
        <p14:creationId xmlns:p14="http://schemas.microsoft.com/office/powerpoint/2010/main" val="107985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537</TotalTime>
  <Words>1011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Circuito</vt:lpstr>
      <vt:lpstr>RASPIBERRY Pi como Access Point </vt:lpstr>
      <vt:lpstr> FATEC CARAPICUÍBA – ADS NOTURNO  TÓPICOS ESPECIAIS EM INFORMÁTICA</vt:lpstr>
      <vt:lpstr>Breve Introdução...</vt:lpstr>
      <vt:lpstr>Antes de Iniciar...</vt:lpstr>
      <vt:lpstr>Hostapd...</vt:lpstr>
      <vt:lpstr>Hostapd...</vt:lpstr>
      <vt:lpstr>dnsmasq...</vt:lpstr>
      <vt:lpstr>dnsmasq...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  <vt:lpstr>Configurações...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</dc:creator>
  <cp:lastModifiedBy>felipe augusto</cp:lastModifiedBy>
  <cp:revision>3</cp:revision>
  <dcterms:created xsi:type="dcterms:W3CDTF">2020-07-08T03:47:13Z</dcterms:created>
  <dcterms:modified xsi:type="dcterms:W3CDTF">2020-07-08T21:56:54Z</dcterms:modified>
</cp:coreProperties>
</file>