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ajhMqycRTCU1J0Gq7qRKGpxar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utter.dev/docs/get-started/instal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lutter.dev/docs/get-started/install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stud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Aplicativo Mobile - Fatequino App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Documentação para configuração do projeto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3600">
                <a:solidFill>
                  <a:srgbClr val="3F7818"/>
                </a:solidFill>
              </a:rPr>
              <a:t>instalando a SDK Flutter</a:t>
            </a:r>
            <a:endParaRPr/>
          </a:p>
        </p:txBody>
      </p:sp>
      <p:sp>
        <p:nvSpPr>
          <p:cNvPr id="201" name="Google Shape;201;p10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Ao carregar o projeto no Android Studio, será solicitada a instalação do SDK do Dart que vem junto com a SDK do Flutter, para instalar acessar: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https://flutter.dev/docs/get-started/install</a:t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Após a instalação descompactar o arquivo em no diretório C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3600">
                <a:solidFill>
                  <a:srgbClr val="3F7818"/>
                </a:solidFill>
              </a:rPr>
              <a:t>instalando a SDK Flutter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Ao carregar o projeto no Android Studio, será solicitada a instalação do SDK do Dart que vem junto com a SDK do Flutter, para instalar a SDK acessar: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https://flutter.dev/docs/get-started/install</a:t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Após a instalação descompactar o arquivo em no diretório C e clicar em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“Open Dart settings”</a:t>
            </a:r>
            <a:endParaRPr sz="2400">
              <a:solidFill>
                <a:srgbClr val="00B0F0"/>
              </a:solidFill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9161" y="5088418"/>
            <a:ext cx="8021725" cy="139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3600">
                <a:solidFill>
                  <a:srgbClr val="3F7818"/>
                </a:solidFill>
              </a:rPr>
              <a:t>instalando a SDK Flutter</a:t>
            </a:r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884" y="3540616"/>
            <a:ext cx="5894280" cy="3035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Em Settings selecionar o caminho da SDK do Dart na pasta extraída do SDK do Flutter e selecionar o projeto conforme a imagem abaixo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2400">
                <a:solidFill>
                  <a:srgbClr val="3F7818"/>
                </a:solidFill>
              </a:rPr>
              <a:t>Obter e atualizar dependências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221" name="Google Shape;221;p13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Após a configuração das SDKs será necessário obter e atualizar a dependências do projeto definidas no arquivo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‘pubspec.yaml’ 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clicando em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“Get dependencies” 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 após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“Upgrade dependencies”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065" y="4097771"/>
            <a:ext cx="8825917" cy="158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3600">
                <a:solidFill>
                  <a:srgbClr val="3F7818"/>
                </a:solidFill>
              </a:rPr>
              <a:t>instalando a SDK Flutter</a:t>
            </a:r>
            <a:endParaRPr/>
          </a:p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Após a configuração das SDKs será necessário obter e atualizar a dependências do projeto que foram definidas no arquivo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‘pubspec.yaml’ 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clicando em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“Get dependencies” 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 após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“Upgrade dependencies”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065" y="4097771"/>
            <a:ext cx="8825917" cy="158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2400">
                <a:solidFill>
                  <a:srgbClr val="3F7818"/>
                </a:solidFill>
              </a:rPr>
              <a:t>Emulador Android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235" name="Google Shape;235;p15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Agora o projeto já está pronto para ser executado, faltando apenas instalar e configurar um emulador android para rodar a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2400">
                <a:solidFill>
                  <a:srgbClr val="3F7818"/>
                </a:solidFill>
              </a:rPr>
              <a:t>Emulador Android</a:t>
            </a:r>
            <a:endParaRPr sz="3600">
              <a:solidFill>
                <a:srgbClr val="3F7818"/>
              </a:solidFill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526" y="3935699"/>
            <a:ext cx="7072948" cy="278663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No AVD Manager (quadrado vermelho – canto superior direito) será necessário criar um aparelho virtual “+ Create Virtual Device” serão fornecidas varias versões de android, recomendamos utilizar mais atual: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2400">
                <a:solidFill>
                  <a:srgbClr val="3F7818"/>
                </a:solidFill>
              </a:rPr>
              <a:t>Emulador Android</a:t>
            </a:r>
            <a:endParaRPr sz="3600">
              <a:solidFill>
                <a:srgbClr val="3F7818"/>
              </a:solidFill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526" y="3935699"/>
            <a:ext cx="7072948" cy="278663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No AVD Manager (quadrado vermelho – canto superior direito) será necessário criar um aparelho virtual “+ Create Virtual Device” serão fornecidas varias versões de android, recomendamos utilizar mais atual: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2400">
                <a:solidFill>
                  <a:srgbClr val="3F7818"/>
                </a:solidFill>
              </a:rPr>
              <a:t>Emulador Android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255" name="Google Shape;255;p18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Após instalada o emulador do android será necessário iniciá-la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para que que o android studio possa reconhecê-lo como dispositivo disponível: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489" y="3742007"/>
            <a:ext cx="8351070" cy="270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2400">
                <a:solidFill>
                  <a:srgbClr val="3F7818"/>
                </a:solidFill>
              </a:rPr>
              <a:t>Emulador Android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Com o emulador e a classe main.dart selecionados conforme a  imagem clicar em run conforme a seta vermelha indicada (a primeira execução geralmente demora para iniciar):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478" y="3794723"/>
            <a:ext cx="8209524" cy="25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pt-BR" sz="3600">
                <a:solidFill>
                  <a:srgbClr val="3F7818"/>
                </a:solidFill>
              </a:rPr>
              <a:t>Fatec Carapicuíba – ADS Noturno</a:t>
            </a:r>
            <a:br>
              <a:rPr lang="pt-BR" sz="3600">
                <a:solidFill>
                  <a:srgbClr val="3F7818"/>
                </a:solidFill>
              </a:rPr>
            </a:br>
            <a:r>
              <a:rPr lang="pt-BR" sz="3600">
                <a:solidFill>
                  <a:srgbClr val="3F7818"/>
                </a:solidFill>
              </a:rPr>
              <a:t>Tópicos especiais em informática</a:t>
            </a:r>
            <a:endParaRPr/>
          </a:p>
        </p:txBody>
      </p:sp>
      <p:sp>
        <p:nvSpPr>
          <p:cNvPr id="150" name="Google Shape;150;p2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pt-BR" sz="2000" u="none" strike="noStrike">
                <a:solidFill>
                  <a:srgbClr val="2A5010"/>
                </a:solidFill>
                <a:latin typeface="Open Sans"/>
                <a:ea typeface="Open Sans"/>
                <a:cs typeface="Open Sans"/>
                <a:sym typeface="Open Sans"/>
              </a:rPr>
              <a:t>Alunos/Autores:</a:t>
            </a:r>
            <a:endParaRPr b="1" i="0" sz="1800" u="none" strike="noStrike">
              <a:solidFill>
                <a:srgbClr val="2A501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Carlos Vinicius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Felipe Silva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Felipe Augusto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Gabriel Sales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Genilson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Guilherme Dourado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Matheus Oliveira </a:t>
            </a:r>
            <a:endParaRPr b="0" sz="2400">
              <a:solidFill>
                <a:srgbClr val="3F7818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0" i="0" lang="pt-BR" sz="1800" u="none" strike="noStrike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Vinicius Bueno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pt-BR">
                <a:solidFill>
                  <a:srgbClr val="2A5010"/>
                </a:solidFill>
                <a:latin typeface="Open Sans"/>
                <a:ea typeface="Open Sans"/>
                <a:cs typeface="Open Sans"/>
                <a:sym typeface="Open Sans"/>
              </a:rPr>
              <a:t>Professor: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pt-BR">
                <a:solidFill>
                  <a:srgbClr val="3F7818"/>
                </a:solidFill>
                <a:latin typeface="Open Sans"/>
                <a:ea typeface="Open Sans"/>
                <a:cs typeface="Open Sans"/>
                <a:sym typeface="Open Sans"/>
              </a:rPr>
              <a:t>Mario Marques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Breve Introdução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156" name="Google Shape;156;p3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A aplicação foi construída utilizando Flutter, um framework open-source criado pelo Google com foco em desenvolvimento de interfaces de usuário gerando aplicativos compilados nativamente, suporta as plataformas Android, IOS, Windows, entre outras.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Empregando a Linguagem Dart, uma linguagem de script orientada a objetos criada em 2011 pela Google com foco em desenvolvimento multiplataformas assim como o Flutter.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O que será necessário?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162" name="Google Shape;162;p4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SDK Flutter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SDK Dart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Studio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do aplicativo clonado do GitHub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Emulador Android</a:t>
            </a:r>
            <a:endParaRPr sz="16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pt-BR" sz="16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Obs* iremos disponibilizar apenas a forma de configurar o ambiente para Windows, por questões de tempo.</a:t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600"/>
              <a:buFont typeface="Trebuchet MS"/>
              <a:buNone/>
            </a:pPr>
            <a:r>
              <a:rPr lang="pt-BR" sz="3600">
                <a:solidFill>
                  <a:srgbClr val="3F7818"/>
                </a:solidFill>
              </a:rPr>
              <a:t>Android Studio</a:t>
            </a:r>
            <a:endParaRPr/>
          </a:p>
        </p:txBody>
      </p:sp>
      <p:sp>
        <p:nvSpPr>
          <p:cNvPr id="168" name="Google Shape;168;p5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Para ter acesso ao código e realizar alterações, compilações e execuções do código do aplicativo iremos utilizar a IDE Android Studio.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para instalar acessar o link abaixo e seguir os passos que serão apresentados após o download: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https://developer.android.com/studio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- Configuração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174" name="Google Shape;174;p6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Após a instalação deverá aparecer uma tela como esta: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297" y="3011086"/>
            <a:ext cx="5289453" cy="297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- Configuração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Será necessário instalar o plugin para o Flutter na IDE, através do menu “File” -&gt; “Settings” aparecerá a tela de configurações abaixo: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4380" y="3689790"/>
            <a:ext cx="4383240" cy="229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- Configuração</a:t>
            </a:r>
            <a:endParaRPr sz="3600">
              <a:solidFill>
                <a:srgbClr val="3F7818"/>
              </a:solidFill>
            </a:endParaRPr>
          </a:p>
        </p:txBody>
      </p:sp>
      <p:sp>
        <p:nvSpPr>
          <p:cNvPr id="188" name="Google Shape;188;p8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Após selecionar e instalar a opção “Flutter” será necessário importar o projeto do repositório do Fatequino no android studio: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No github o projeto estará na branch de Interação na pasta “AppMobile_Interacao_2”, copiar todo o conteúdo desta para uma nova pasta.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pt-BR" sz="2400" u="sng">
                <a:solidFill>
                  <a:srgbClr val="93DF5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https://github.com/Fatequino/Fatequino.git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ctrTitle"/>
          </p:nvPr>
        </p:nvSpPr>
        <p:spPr>
          <a:xfrm>
            <a:off x="1507067" y="873049"/>
            <a:ext cx="882591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4400"/>
              <a:buFont typeface="Trebuchet MS"/>
              <a:buNone/>
            </a:pPr>
            <a:r>
              <a:rPr lang="pt-BR" sz="4400">
                <a:solidFill>
                  <a:srgbClr val="3F7818"/>
                </a:solidFill>
              </a:rPr>
              <a:t>Android Studio – </a:t>
            </a:r>
            <a:r>
              <a:rPr lang="pt-BR" sz="3600">
                <a:solidFill>
                  <a:srgbClr val="3F7818"/>
                </a:solidFill>
              </a:rPr>
              <a:t>importando o projeto</a:t>
            </a:r>
            <a:endParaRPr/>
          </a:p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1507066" y="2332101"/>
            <a:ext cx="8825917" cy="36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No android studio será necessário selecionar a opção </a:t>
            </a:r>
            <a:r>
              <a:rPr lang="pt-BR" sz="24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“Open an existing Android Studio project” </a:t>
            </a:r>
            <a:r>
              <a:rPr lang="pt-BR" sz="2400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e selecionar o caminho da pasta do projeto:</a:t>
            </a:r>
            <a:endParaRPr sz="24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3F781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729" y="3429000"/>
            <a:ext cx="4684541" cy="293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2020-05-27T17:13:05Z</dcterms:created>
  <dc:creator>felipe augusto</dc:creator>
</cp:coreProperties>
</file>