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der Milán" userId="899cbdd91fee9074" providerId="LiveId" clId="{C967DA2B-A7D0-41F2-9F69-17C066972208}"/>
    <pc:docChg chg="undo custSel addSld modSld">
      <pc:chgData name="Bruder Milán" userId="899cbdd91fee9074" providerId="LiveId" clId="{C967DA2B-A7D0-41F2-9F69-17C066972208}" dt="2021-11-21T09:59:14.722" v="616"/>
      <pc:docMkLst>
        <pc:docMk/>
      </pc:docMkLst>
      <pc:sldChg chg="modSp mod modAnim">
        <pc:chgData name="Bruder Milán" userId="899cbdd91fee9074" providerId="LiveId" clId="{C967DA2B-A7D0-41F2-9F69-17C066972208}" dt="2021-11-21T09:57:52.917" v="604"/>
        <pc:sldMkLst>
          <pc:docMk/>
          <pc:sldMk cId="1190377424" sldId="256"/>
        </pc:sldMkLst>
        <pc:spChg chg="mod">
          <ac:chgData name="Bruder Milán" userId="899cbdd91fee9074" providerId="LiveId" clId="{C967DA2B-A7D0-41F2-9F69-17C066972208}" dt="2021-11-21T09:44:52.338" v="528" actId="20577"/>
          <ac:spMkLst>
            <pc:docMk/>
            <pc:sldMk cId="1190377424" sldId="256"/>
            <ac:spMk id="2" creationId="{75F51774-8464-435A-9DF9-D09D51FF83B5}"/>
          </ac:spMkLst>
        </pc:spChg>
      </pc:sldChg>
      <pc:sldChg chg="addSp modSp mod modAnim">
        <pc:chgData name="Bruder Milán" userId="899cbdd91fee9074" providerId="LiveId" clId="{C967DA2B-A7D0-41F2-9F69-17C066972208}" dt="2021-11-21T09:58:26.338" v="613"/>
        <pc:sldMkLst>
          <pc:docMk/>
          <pc:sldMk cId="2880607273" sldId="257"/>
        </pc:sldMkLst>
        <pc:spChg chg="mod">
          <ac:chgData name="Bruder Milán" userId="899cbdd91fee9074" providerId="LiveId" clId="{C967DA2B-A7D0-41F2-9F69-17C066972208}" dt="2021-11-21T09:55:47.538" v="587" actId="1076"/>
          <ac:spMkLst>
            <pc:docMk/>
            <pc:sldMk cId="2880607273" sldId="257"/>
            <ac:spMk id="6" creationId="{35BE6DE3-DEDA-4765-80A9-6AB239335E5D}"/>
          </ac:spMkLst>
        </pc:spChg>
        <pc:spChg chg="add mod">
          <ac:chgData name="Bruder Milán" userId="899cbdd91fee9074" providerId="LiveId" clId="{C967DA2B-A7D0-41F2-9F69-17C066972208}" dt="2021-11-21T08:49:29.309" v="186" actId="1076"/>
          <ac:spMkLst>
            <pc:docMk/>
            <pc:sldMk cId="2880607273" sldId="257"/>
            <ac:spMk id="7" creationId="{6A82F5AA-8D5A-44D2-9416-64126C66D165}"/>
          </ac:spMkLst>
        </pc:spChg>
        <pc:spChg chg="add mod">
          <ac:chgData name="Bruder Milán" userId="899cbdd91fee9074" providerId="LiveId" clId="{C967DA2B-A7D0-41F2-9F69-17C066972208}" dt="2021-11-21T08:51:45.263" v="218" actId="1076"/>
          <ac:spMkLst>
            <pc:docMk/>
            <pc:sldMk cId="2880607273" sldId="257"/>
            <ac:spMk id="10" creationId="{BB82F7B4-33D5-4C6E-A101-5233767594B9}"/>
          </ac:spMkLst>
        </pc:spChg>
        <pc:picChg chg="mod">
          <ac:chgData name="Bruder Milán" userId="899cbdd91fee9074" providerId="LiveId" clId="{C967DA2B-A7D0-41F2-9F69-17C066972208}" dt="2021-11-21T08:49:32.360" v="187" actId="1076"/>
          <ac:picMkLst>
            <pc:docMk/>
            <pc:sldMk cId="2880607273" sldId="257"/>
            <ac:picMk id="5" creationId="{E7CF6175-35C7-466F-837B-9EA00ADF12BF}"/>
          </ac:picMkLst>
        </pc:picChg>
        <pc:picChg chg="add mod">
          <ac:chgData name="Bruder Milán" userId="899cbdd91fee9074" providerId="LiveId" clId="{C967DA2B-A7D0-41F2-9F69-17C066972208}" dt="2021-11-21T08:50:57.134" v="195" actId="1076"/>
          <ac:picMkLst>
            <pc:docMk/>
            <pc:sldMk cId="2880607273" sldId="257"/>
            <ac:picMk id="9" creationId="{63F4FAC7-119B-4DD3-AFA0-B53940BEC3DA}"/>
          </ac:picMkLst>
        </pc:picChg>
        <pc:cxnChg chg="add mod">
          <ac:chgData name="Bruder Milán" userId="899cbdd91fee9074" providerId="LiveId" clId="{C967DA2B-A7D0-41F2-9F69-17C066972208}" dt="2021-11-21T08:52:09.758" v="220" actId="1076"/>
          <ac:cxnSpMkLst>
            <pc:docMk/>
            <pc:sldMk cId="2880607273" sldId="257"/>
            <ac:cxnSpMk id="4" creationId="{69E29E93-9688-4BA6-8401-5069E0354774}"/>
          </ac:cxnSpMkLst>
        </pc:cxnChg>
      </pc:sldChg>
      <pc:sldChg chg="modSp new mod modAnim">
        <pc:chgData name="Bruder Milán" userId="899cbdd91fee9074" providerId="LiveId" clId="{C967DA2B-A7D0-41F2-9F69-17C066972208}" dt="2021-11-21T09:57:28.081" v="596"/>
        <pc:sldMkLst>
          <pc:docMk/>
          <pc:sldMk cId="1361419877" sldId="258"/>
        </pc:sldMkLst>
        <pc:spChg chg="mod">
          <ac:chgData name="Bruder Milán" userId="899cbdd91fee9074" providerId="LiveId" clId="{C967DA2B-A7D0-41F2-9F69-17C066972208}" dt="2021-11-21T08:53:25.945" v="260" actId="20577"/>
          <ac:spMkLst>
            <pc:docMk/>
            <pc:sldMk cId="1361419877" sldId="258"/>
            <ac:spMk id="2" creationId="{65660CD5-7ABB-4A76-8477-CB768ECC58ED}"/>
          </ac:spMkLst>
        </pc:spChg>
        <pc:spChg chg="mod">
          <ac:chgData name="Bruder Milán" userId="899cbdd91fee9074" providerId="LiveId" clId="{C967DA2B-A7D0-41F2-9F69-17C066972208}" dt="2021-11-21T09:54:19.911" v="574" actId="20577"/>
          <ac:spMkLst>
            <pc:docMk/>
            <pc:sldMk cId="1361419877" sldId="258"/>
            <ac:spMk id="3" creationId="{DA986D82-E2BD-48A6-B972-0402E53B7315}"/>
          </ac:spMkLst>
        </pc:spChg>
      </pc:sldChg>
      <pc:sldChg chg="addSp modSp new mod modAnim">
        <pc:chgData name="Bruder Milán" userId="899cbdd91fee9074" providerId="LiveId" clId="{C967DA2B-A7D0-41F2-9F69-17C066972208}" dt="2021-11-21T09:59:14.722" v="616"/>
        <pc:sldMkLst>
          <pc:docMk/>
          <pc:sldMk cId="3448879937" sldId="259"/>
        </pc:sldMkLst>
        <pc:spChg chg="mod">
          <ac:chgData name="Bruder Milán" userId="899cbdd91fee9074" providerId="LiveId" clId="{C967DA2B-A7D0-41F2-9F69-17C066972208}" dt="2021-11-21T09:52:52.908" v="535" actId="1076"/>
          <ac:spMkLst>
            <pc:docMk/>
            <pc:sldMk cId="3448879937" sldId="259"/>
            <ac:spMk id="2" creationId="{9C968093-FBCB-466D-8D44-409EE2B6622D}"/>
          </ac:spMkLst>
        </pc:spChg>
        <pc:spChg chg="mod">
          <ac:chgData name="Bruder Milán" userId="899cbdd91fee9074" providerId="LiveId" clId="{C967DA2B-A7D0-41F2-9F69-17C066972208}" dt="2021-11-21T09:52:54.951" v="536" actId="1076"/>
          <ac:spMkLst>
            <pc:docMk/>
            <pc:sldMk cId="3448879937" sldId="259"/>
            <ac:spMk id="3" creationId="{733EEA59-0B57-4528-8265-1880B24D431D}"/>
          </ac:spMkLst>
        </pc:spChg>
        <pc:picChg chg="add mod">
          <ac:chgData name="Bruder Milán" userId="899cbdd91fee9074" providerId="LiveId" clId="{C967DA2B-A7D0-41F2-9F69-17C066972208}" dt="2021-11-21T09:52:42.191" v="534" actId="1076"/>
          <ac:picMkLst>
            <pc:docMk/>
            <pc:sldMk cId="3448879937" sldId="259"/>
            <ac:picMk id="5" creationId="{E1F64E47-24E2-460C-8DB9-933522C67A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2BD0ED-BB23-41DA-8061-9CDD1FCB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5E49D0-4286-4277-B3BD-81BF876DB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4F8F3C-4718-47B9-A8B6-AA4E44D7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10D221-4538-4B12-ABFA-854C7D85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FEF72E-CEEC-4621-853B-12F7AC52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9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A23D8-72F8-4289-8371-13FD1D48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0287B29-9A5B-4017-A9A8-7E261E963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4E436F-0A75-4D51-9398-D456BEF6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EBA5DA-2B46-4387-BC7A-9254807A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5551F1-6F51-428A-ACEE-FC3A96A4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9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10F0E9-D54B-4EDC-8316-F46363E8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2CAA02-4E28-46AC-BAB2-A63B58E1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0EC4F0-A5BF-47C7-9343-A252D04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F04EAB-814D-4C05-9EE3-2B58497C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EC55BF-7D89-4396-B159-CF4B956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92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35229-55FA-4AA5-A70D-BED0478D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83830-5B0C-4057-B749-39D1CC76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8D4A19-ED0F-4AA5-A555-4929F09E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7E3148-6DC5-4517-BD3C-7A3917C7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24407C-6FFA-4D3A-933F-E6944A9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02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9147B-FA33-4F88-B4E9-BC6B6E65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DCEF20-9528-426B-B3E2-3BABC616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E90197-8650-4AC9-9414-E1BE51A0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057B8F-8339-443F-9EB8-BDD9E202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8E7FE3-1E5E-4AAB-B8A5-83AD70B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6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37753-770E-4F0B-AD8E-ACDA5AED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122A4B-6268-4850-B48F-06E2FA6D8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4F88BA-5366-4673-A359-127A04EA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B45287-E1FA-4F8C-8533-3C5D39E5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AF5031-76B9-466F-BCA4-3B1DECCB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E6DC7CE-32A1-47BC-8BE7-CF046DC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36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F0FA67-807C-4C9B-AB90-DD0AEDFA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F71760-3A23-4959-BC27-E749A35E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93F588-08DF-4F0F-8DFA-124B7E78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FDF590-A712-4DC9-A3C3-F0C545D8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DD40C9D-1EA7-40DA-A297-C79FEE410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08A6CD-BE3F-45FE-A207-3898BC3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D323C4-BE7A-427B-8B7F-898F820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6E04656-048F-4CF4-9210-FEB200B9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98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931A3-BCC0-4448-8DD6-EAC764BB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7C5152E-8477-4A06-9347-D750301C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CB09D3-7056-45C9-B540-EAF408F7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984BC3F-557E-49F7-8291-9D827BD3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76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EE3B1E0-DDE1-48CA-88B9-AA0A389C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DDD3234-3726-4803-A34F-57F3F257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2132AA-6B1C-4458-A1F4-0402B524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8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203A1-57D2-4D3E-8ED0-3267ECA0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7F7A7D-D98D-409B-9AE8-C831D769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9F9802-453D-4E66-9822-21EBD840D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B5168D-2E5B-4728-911D-67E0108D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2ECF1B-8AFE-4CF2-950A-8BBFA4F4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184418-F566-498F-AE97-6B48CE8B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5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A0E222-6986-43CD-9126-11191147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F9B6E84-A923-4037-98E3-23006EC51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99B667-FAA9-472B-9B04-E10D03E8B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4301A27-D884-444A-944D-78D18294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08C3D0-6548-4F93-902C-13402D21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E35ED30-86F0-46AC-BD1A-9B5C8667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2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02D57C-BEDA-4DAF-B501-9956C051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965472-A1F7-403C-B88F-29E1EA0CB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2DE03A-24B7-4EC2-84F6-A8B541667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A1AD-F46F-43DD-B3E9-3DC2BA173D93}" type="datetimeFigureOut">
              <a:rPr lang="hu-HU" smtClean="0"/>
              <a:t>2021. 11. 21.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79A7D9-B4B8-4248-8C5A-767EE7FE6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850EC5-690D-49E6-A027-FBB68F881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7CAF-1FF2-4F92-9D66-5E8AF036E2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1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F51774-8464-435A-9DF9-D09D51FF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5650" y="410198"/>
            <a:ext cx="8544514" cy="2309712"/>
          </a:xfrm>
        </p:spPr>
        <p:txBody>
          <a:bodyPr/>
          <a:lstStyle/>
          <a:p>
            <a:r>
              <a:rPr lang="hu-HU" dirty="0"/>
              <a:t>Elsőfokú- Másodfokú függvényt számoló Kód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607D0B-F3C3-4696-8A3C-EF2A13A1D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6283" y="4946840"/>
            <a:ext cx="9144000" cy="1655762"/>
          </a:xfrm>
        </p:spPr>
        <p:txBody>
          <a:bodyPr/>
          <a:lstStyle/>
          <a:p>
            <a:r>
              <a:rPr lang="hu-HU" dirty="0"/>
              <a:t>Készítette: Helembai Ádám, Bruder Milán</a:t>
            </a:r>
            <a:br>
              <a:rPr lang="hu-HU" dirty="0"/>
            </a:br>
            <a:r>
              <a:rPr lang="hu-HU" dirty="0"/>
              <a:t>Segítő tanár: Tasi Andrea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E87ECF8-42C4-4FBE-A1D0-6FC74C08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50" y="332310"/>
            <a:ext cx="4342326" cy="40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E6086-1C85-4C89-B18A-4F3DC4F3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funkciók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7CF6175-35C7-466F-837B-9EA00AD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335" y="49721"/>
            <a:ext cx="4429743" cy="174331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5BE6DE3-DEDA-4765-80A9-6AB239335E5D}"/>
              </a:ext>
            </a:extLst>
          </p:cNvPr>
          <p:cNvSpPr txBox="1"/>
          <p:nvPr/>
        </p:nvSpPr>
        <p:spPr>
          <a:xfrm>
            <a:off x="276837" y="2228671"/>
            <a:ext cx="64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-Választó menü: </a:t>
            </a:r>
            <a:r>
              <a:rPr lang="hu-HU" dirty="0" err="1">
                <a:solidFill>
                  <a:schemeClr val="accent2"/>
                </a:solidFill>
              </a:rPr>
              <a:t>For</a:t>
            </a:r>
            <a:r>
              <a:rPr lang="hu-HU" dirty="0">
                <a:solidFill>
                  <a:schemeClr val="accent2"/>
                </a:solidFill>
              </a:rPr>
              <a:t> </a:t>
            </a:r>
            <a:r>
              <a:rPr lang="hu-HU" dirty="0"/>
              <a:t>ciklus kihagyása		Egyszerűbb kód</a:t>
            </a:r>
            <a:endParaRPr lang="hu-HU" dirty="0">
              <a:solidFill>
                <a:schemeClr val="accent2"/>
              </a:solidFill>
            </a:endParaRPr>
          </a:p>
          <a:p>
            <a:r>
              <a:rPr lang="hu-HU" dirty="0"/>
              <a:t>-Másodfokú függvény felismerése(Megoldható/Nem megoldható/Két megoldása van</a:t>
            </a:r>
          </a:p>
          <a:p>
            <a:endParaRPr lang="hu-HU" dirty="0"/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69E29E93-9688-4BA6-8401-5069E0354774}"/>
              </a:ext>
            </a:extLst>
          </p:cNvPr>
          <p:cNvCxnSpPr/>
          <p:nvPr/>
        </p:nvCxnSpPr>
        <p:spPr>
          <a:xfrm>
            <a:off x="3699545" y="2432807"/>
            <a:ext cx="1224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6A82F5AA-8D5A-44D2-9416-64126C66D165}"/>
              </a:ext>
            </a:extLst>
          </p:cNvPr>
          <p:cNvSpPr txBox="1"/>
          <p:nvPr/>
        </p:nvSpPr>
        <p:spPr>
          <a:xfrm>
            <a:off x="7397335" y="1793039"/>
            <a:ext cx="44293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Választó menü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3F4FAC7-119B-4DD3-AFA0-B53940BE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9322"/>
            <a:ext cx="5530327" cy="318065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B82F7B4-33D5-4C6E-A101-5233767594B9}"/>
              </a:ext>
            </a:extLst>
          </p:cNvPr>
          <p:cNvSpPr txBox="1"/>
          <p:nvPr/>
        </p:nvSpPr>
        <p:spPr>
          <a:xfrm>
            <a:off x="6096000" y="6059977"/>
            <a:ext cx="55303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Felismerő rendszer</a:t>
            </a:r>
          </a:p>
        </p:txBody>
      </p:sp>
    </p:spTree>
    <p:extLst>
      <p:ext uri="{BB962C8B-B14F-4D97-AF65-F5344CB8AC3E}">
        <p14:creationId xmlns:p14="http://schemas.microsoft.com/office/powerpoint/2010/main" val="28806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968093-FBCB-466D-8D44-409EE2B6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3" y="432594"/>
            <a:ext cx="10515600" cy="1325563"/>
          </a:xfrm>
        </p:spPr>
        <p:txBody>
          <a:bodyPr/>
          <a:lstStyle/>
          <a:p>
            <a:r>
              <a:rPr lang="hu-HU" dirty="0"/>
              <a:t>Munka felosztása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3EEA59-0B57-4528-8265-1880B24D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7" y="1882841"/>
            <a:ext cx="10515600" cy="4351338"/>
          </a:xfrm>
        </p:spPr>
        <p:txBody>
          <a:bodyPr/>
          <a:lstStyle/>
          <a:p>
            <a:r>
              <a:rPr lang="hu-HU" dirty="0"/>
              <a:t>Elsőfokú: Bruder Milán</a:t>
            </a:r>
          </a:p>
          <a:p>
            <a:r>
              <a:rPr lang="hu-HU" dirty="0"/>
              <a:t>Másodfokú: </a:t>
            </a:r>
            <a:r>
              <a:rPr lang="hu-HU" dirty="0" err="1"/>
              <a:t>Helembai</a:t>
            </a:r>
            <a:r>
              <a:rPr lang="hu-HU" dirty="0"/>
              <a:t> Ádám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F64E47-24E2-460C-8DB9-933522C6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55" y="365125"/>
            <a:ext cx="6493402" cy="58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660CD5-7ABB-4A76-8477-CB768ECC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Források/Használt programok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986D82-E2BD-48A6-B972-0402E53B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Képek: Saját forrás</a:t>
            </a:r>
          </a:p>
          <a:p>
            <a:r>
              <a:rPr lang="hu-HU" dirty="0"/>
              <a:t>Használt programok: 	Adobe Photoshop 2022</a:t>
            </a:r>
          </a:p>
          <a:p>
            <a:pPr marL="914400" lvl="2" indent="0">
              <a:buNone/>
            </a:pPr>
            <a:r>
              <a:rPr lang="hu-HU" dirty="0"/>
              <a:t>			</a:t>
            </a:r>
            <a:r>
              <a:rPr lang="hu-HU" sz="2800" dirty="0"/>
              <a:t>Visual </a:t>
            </a:r>
            <a:r>
              <a:rPr lang="hu-HU" sz="2800" dirty="0" err="1"/>
              <a:t>Studio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br>
              <a:rPr lang="hu-HU" sz="2800" dirty="0"/>
            </a:br>
            <a:r>
              <a:rPr lang="hu-HU" sz="2800" dirty="0"/>
              <a:t>			Microsoft Office 2021</a:t>
            </a:r>
          </a:p>
          <a:p>
            <a:pPr marL="914400" lvl="2" indent="0">
              <a:buNone/>
            </a:pPr>
            <a:r>
              <a:rPr lang="hu-HU" sz="2800" dirty="0"/>
              <a:t>			</a:t>
            </a:r>
            <a:r>
              <a:rPr lang="hu-HU" sz="2800" dirty="0" err="1"/>
              <a:t>Git</a:t>
            </a:r>
            <a:r>
              <a:rPr lang="hu-HU" sz="2800" dirty="0"/>
              <a:t> </a:t>
            </a:r>
            <a:r>
              <a:rPr lang="hu-HU" sz="2800" dirty="0" err="1"/>
              <a:t>Bash</a:t>
            </a:r>
            <a:r>
              <a:rPr lang="hu-HU" sz="2800" dirty="0"/>
              <a:t>(</a:t>
            </a:r>
            <a:r>
              <a:rPr lang="hu-HU" sz="2800" dirty="0" err="1"/>
              <a:t>Github</a:t>
            </a:r>
            <a:r>
              <a:rPr lang="hu-HU" sz="2800" dirty="0"/>
              <a:t>)</a:t>
            </a:r>
          </a:p>
          <a:p>
            <a:pPr marL="914400" lvl="2" indent="0">
              <a:buNone/>
            </a:pPr>
            <a:r>
              <a:rPr lang="hu-HU" sz="2800" dirty="0"/>
              <a:t>			</a:t>
            </a:r>
            <a:br>
              <a:rPr lang="hu-HU" dirty="0"/>
            </a:br>
            <a:r>
              <a:rPr lang="hu-HU" dirty="0"/>
              <a:t>			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14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101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Elsőfokú- Másodfokú függvényt számoló Kód</vt:lpstr>
      <vt:lpstr>Főbb funkciók </vt:lpstr>
      <vt:lpstr>Munka felosztása</vt:lpstr>
      <vt:lpstr>Források/Használt programok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Elsőfok- Másodfokú függvényt számoló Kód</dc:title>
  <dc:creator>Bruder Milán</dc:creator>
  <cp:lastModifiedBy>Bruder Milán</cp:lastModifiedBy>
  <cp:revision>8</cp:revision>
  <dcterms:created xsi:type="dcterms:W3CDTF">2021-11-20T09:51:44Z</dcterms:created>
  <dcterms:modified xsi:type="dcterms:W3CDTF">2021-11-21T09:59:29Z</dcterms:modified>
</cp:coreProperties>
</file>