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Projekt: nevezetességek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055032" y="4887304"/>
            <a:ext cx="3160655" cy="1086237"/>
          </a:xfrm>
        </p:spPr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Bruder</a:t>
            </a:r>
            <a:r>
              <a:rPr lang="hu-HU" dirty="0"/>
              <a:t> Milán, </a:t>
            </a:r>
            <a:r>
              <a:rPr lang="hu-HU" dirty="0" err="1"/>
              <a:t>Helembai</a:t>
            </a:r>
            <a:r>
              <a:rPr lang="hu-HU" dirty="0"/>
              <a:t> Ádám</a:t>
            </a:r>
          </a:p>
        </p:txBody>
      </p:sp>
    </p:spTree>
    <p:extLst>
      <p:ext uri="{BB962C8B-B14F-4D97-AF65-F5344CB8AC3E}">
        <p14:creationId xmlns:p14="http://schemas.microsoft.com/office/powerpoint/2010/main" val="40876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menete, nehézségek illetve 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</a:t>
            </a:r>
            <a:r>
              <a:rPr lang="hu-HU" dirty="0"/>
              <a:t> programnyelvet már használtuk és alkalmaztuk, nem volt olyan nehéz használni</a:t>
            </a:r>
          </a:p>
          <a:p>
            <a:r>
              <a:rPr lang="hu-HU" dirty="0"/>
              <a:t>Kb. 2 tanóra volt a program elkészítésére szánt idő</a:t>
            </a:r>
          </a:p>
          <a:p>
            <a:r>
              <a:rPr lang="hu-HU" dirty="0"/>
              <a:t>Konfliktus és fennakadás sem volt</a:t>
            </a:r>
          </a:p>
          <a:p>
            <a:r>
              <a:rPr lang="hu-HU" dirty="0"/>
              <a:t>Jó hangulatban készült a projekt</a:t>
            </a:r>
          </a:p>
        </p:txBody>
      </p:sp>
    </p:spTree>
    <p:extLst>
      <p:ext uri="{BB962C8B-B14F-4D97-AF65-F5344CB8AC3E}">
        <p14:creationId xmlns:p14="http://schemas.microsoft.com/office/powerpoint/2010/main" val="29605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Csapattagok tapasztalatai:</a:t>
            </a: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4B3D336-EAFD-45F7-8080-1B701D037F01}"/>
              </a:ext>
            </a:extLst>
          </p:cNvPr>
          <p:cNvSpPr txBox="1"/>
          <p:nvPr/>
        </p:nvSpPr>
        <p:spPr>
          <a:xfrm>
            <a:off x="1371600" y="1652631"/>
            <a:ext cx="6241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u="sng" dirty="0"/>
              <a:t>Ádám:</a:t>
            </a:r>
            <a:r>
              <a:rPr lang="hu-HU" sz="2000" dirty="0"/>
              <a:t> Milán kreatív ötlettel állt elő, amiben szerencsére én is tudtam segíteni, a munkavégzéssel nem volt probléma, illetve nem volt konfliktus sem vagy bármi féle nézet eltérés. Jó hangulatban folyt a munka.</a:t>
            </a:r>
          </a:p>
        </p:txBody>
      </p:sp>
    </p:spTree>
    <p:extLst>
      <p:ext uri="{BB962C8B-B14F-4D97-AF65-F5344CB8AC3E}">
        <p14:creationId xmlns:p14="http://schemas.microsoft.com/office/powerpoint/2010/main" val="1984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3F4FA-0E11-4159-8D0A-FE133A6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a programról és a weboldalról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3CF721-35C9-4ADE-AB9A-DDD7D9F2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5" y="1392572"/>
            <a:ext cx="3502387" cy="45546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3FE3AF-FCFA-468E-95C1-2AB0775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65" y="1428750"/>
            <a:ext cx="3377468" cy="367992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365A9B3-A4D6-4F5E-872F-C31C9C60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52" y="4998638"/>
            <a:ext cx="174331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63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32</TotalTime>
  <Words>97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Projekt: nevezetességek</vt:lpstr>
      <vt:lpstr>Projekt menete, nehézségek illetve előnyök</vt:lpstr>
      <vt:lpstr>Csapattagok tapasztalatai: </vt:lpstr>
      <vt:lpstr>Képek a programról és a weboldalról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nevezetességek</dc:title>
  <dc:creator>tanuló</dc:creator>
  <cp:lastModifiedBy>Ádám Helembai</cp:lastModifiedBy>
  <cp:revision>4</cp:revision>
  <dcterms:created xsi:type="dcterms:W3CDTF">2022-03-21T08:08:26Z</dcterms:created>
  <dcterms:modified xsi:type="dcterms:W3CDTF">2022-04-10T06:57:39Z</dcterms:modified>
</cp:coreProperties>
</file>