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BC"/>
    <a:srgbClr val="69007E"/>
    <a:srgbClr val="B2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8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52000">
              <a:srgbClr val="7030A0"/>
            </a:gs>
            <a:gs pos="98000">
              <a:srgbClr val="9D00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5B93-3A7F-4E11-9922-472E8683D7BC}" type="datetimeFigureOut">
              <a:rPr lang="ru-RU" smtClean="0"/>
              <a:t>12.01.2022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D6D6-6BC2-4D3D-8C13-21B5DB443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mysterious anonymous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919855" cy="3029671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Под руководством Назимовой А.Ю.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1127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Введение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33962"/>
            <a:ext cx="10515600" cy="3168073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Моя игра выполнена в жанре 2Д </a:t>
            </a:r>
            <a:r>
              <a:rPr lang="ru-RU" sz="3600" dirty="0" err="1" smtClean="0">
                <a:solidFill>
                  <a:schemeClr val="bg1"/>
                </a:solidFill>
              </a:rPr>
              <a:t>бродилки</a:t>
            </a:r>
            <a:r>
              <a:rPr lang="ru-RU" sz="3600" dirty="0" smtClean="0">
                <a:solidFill>
                  <a:schemeClr val="bg1"/>
                </a:solidFill>
              </a:rPr>
              <a:t>. В ней будут использованы красивые спрайты и подобраны интересные аудиозаписи</a:t>
            </a:r>
            <a:r>
              <a:rPr lang="ru-RU" sz="3600" dirty="0" smtClean="0">
                <a:solidFill>
                  <a:schemeClr val="bg1"/>
                </a:solidFill>
              </a:rPr>
              <a:t>. Вдохновлялся я игрой </a:t>
            </a:r>
            <a:r>
              <a:rPr lang="en-US" sz="3600" dirty="0">
                <a:solidFill>
                  <a:schemeClr val="bg1"/>
                </a:solidFill>
              </a:rPr>
              <a:t>The Binding of </a:t>
            </a:r>
            <a:r>
              <a:rPr lang="en-US" sz="3600" dirty="0" smtClean="0">
                <a:solidFill>
                  <a:schemeClr val="bg1"/>
                </a:solidFill>
              </a:rPr>
              <a:t>Isaac</a:t>
            </a:r>
            <a:r>
              <a:rPr lang="ru-RU" sz="3600" dirty="0" smtClean="0">
                <a:solidFill>
                  <a:schemeClr val="bg1"/>
                </a:solidFill>
              </a:rPr>
              <a:t>, а также </a:t>
            </a:r>
            <a:r>
              <a:rPr lang="en-US" sz="3600" dirty="0" smtClean="0">
                <a:solidFill>
                  <a:schemeClr val="bg1"/>
                </a:solidFill>
              </a:rPr>
              <a:t>soul knight.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843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Структура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4655"/>
            <a:ext cx="10515600" cy="362065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В своей программе я буду использовать такую прекрасную вещь, как Объектно</a:t>
            </a:r>
            <a:r>
              <a:rPr lang="ru-RU" sz="3200" dirty="0">
                <a:solidFill>
                  <a:schemeClr val="bg1"/>
                </a:solidFill>
              </a:rPr>
              <a:t>-</a:t>
            </a:r>
            <a:r>
              <a:rPr lang="ru-RU" sz="3200" dirty="0" smtClean="0">
                <a:solidFill>
                  <a:schemeClr val="bg1"/>
                </a:solidFill>
              </a:rPr>
              <a:t>Ориентированное Программирование. Каждый объект в мире будет представлен объектом определенного класса. Классы будут расфасованы в отдельные файлы для удобства работы с кодом. Каждая комната будет реализована в виде функции с циклом. Это сделано для удобства работы и я посчитал эту идею лучшей.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4316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</a:rPr>
              <a:t>Заключение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119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закончил работу над игрой и очень доволен результатом.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Игра получилась такой, как я и хотел.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Уровень с боссом требует отдельной похвалы)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Я выполнил почти все требования по проекту.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И горжусь собой.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3999"/>
            <a:ext cx="9144000" cy="94210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mysterious anonymous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919855" cy="3029671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по теме </a:t>
            </a:r>
            <a:r>
              <a:rPr lang="en-US" sz="3600" dirty="0" err="1" smtClean="0">
                <a:solidFill>
                  <a:schemeClr val="bg1"/>
                </a:solidFill>
              </a:rPr>
              <a:t>Pygame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Выполнил: Кошелев Д.А.</a:t>
            </a:r>
          </a:p>
          <a:p>
            <a:r>
              <a:rPr lang="ru-RU" sz="3600" dirty="0" smtClean="0">
                <a:solidFill>
                  <a:schemeClr val="bg1"/>
                </a:solidFill>
              </a:rPr>
              <a:t>Под руководством Назимовой А.Ю.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7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mysterious anonymous</vt:lpstr>
      <vt:lpstr>Введение</vt:lpstr>
      <vt:lpstr>Структура</vt:lpstr>
      <vt:lpstr>Заключение</vt:lpstr>
      <vt:lpstr>mysterious anonymous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anonymous</dc:title>
  <dc:creator>HUAWEI</dc:creator>
  <cp:lastModifiedBy>HUAWEI</cp:lastModifiedBy>
  <cp:revision>5</cp:revision>
  <dcterms:created xsi:type="dcterms:W3CDTF">2021-12-29T13:33:40Z</dcterms:created>
  <dcterms:modified xsi:type="dcterms:W3CDTF">2022-01-12T15:59:27Z</dcterms:modified>
</cp:coreProperties>
</file>