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59" r:id="rId19"/>
    <p:sldId id="26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00BC"/>
    <a:srgbClr val="69007E"/>
    <a:srgbClr val="B2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6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60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8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84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1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14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74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7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2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61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52000">
              <a:srgbClr val="7030A0"/>
            </a:gs>
            <a:gs pos="98000">
              <a:srgbClr val="9D00B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05B93-3A7F-4E11-9922-472E8683D7BC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3999"/>
            <a:ext cx="9144000" cy="942109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mysterious anonymous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0108" y="3057092"/>
            <a:ext cx="9919855" cy="3029671"/>
          </a:xfrm>
        </p:spPr>
        <p:txBody>
          <a:bodyPr>
            <a:normAutofit lnSpcReduction="10000"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Проект по теме </a:t>
            </a:r>
            <a:r>
              <a:rPr lang="en-US" sz="3600" dirty="0" err="1" smtClean="0">
                <a:solidFill>
                  <a:schemeClr val="bg1"/>
                </a:solidFill>
              </a:rPr>
              <a:t>Pygame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Выполнил: Кошелев Д.А.</a:t>
            </a:r>
          </a:p>
          <a:p>
            <a:r>
              <a:rPr lang="ru-RU" sz="3600" dirty="0">
                <a:solidFill>
                  <a:schemeClr val="bg1"/>
                </a:solidFill>
              </a:rPr>
              <a:t>Руководитель: Назимова А.Ю.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Ссылка </a:t>
            </a:r>
            <a:r>
              <a:rPr lang="ru-RU" sz="3600" dirty="0" smtClean="0">
                <a:solidFill>
                  <a:schemeClr val="bg1"/>
                </a:solidFill>
              </a:rPr>
              <a:t>на </a:t>
            </a:r>
            <a:r>
              <a:rPr lang="ru-RU" sz="3600" dirty="0" err="1" smtClean="0">
                <a:solidFill>
                  <a:schemeClr val="bg1"/>
                </a:solidFill>
              </a:rPr>
              <a:t>гитхаб</a:t>
            </a:r>
            <a:r>
              <a:rPr lang="ru-RU" sz="3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3600" dirty="0">
                <a:solidFill>
                  <a:schemeClr val="bg1"/>
                </a:solidFill>
              </a:rPr>
              <a:t>https://github.com/Father-Dog-Danil/Pygame_solo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0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605" y="365125"/>
            <a:ext cx="10523195" cy="591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23195" cy="591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8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250" y="365125"/>
            <a:ext cx="10623499" cy="59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6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605" y="365125"/>
            <a:ext cx="10523195" cy="591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8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878" y="365125"/>
            <a:ext cx="10537922" cy="59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8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65124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6"/>
            <a:ext cx="10515601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27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4182"/>
            <a:ext cx="10515600" cy="143163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Заключение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8053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Я закончил работу над игрой и очень доволен результатом.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Игра получилась такой, как я и хотел.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Уровень с боссом требует отдельной похвалы.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Я выполнил все пункты технического задания.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В процессе работы я повторил и закрепил тему </a:t>
            </a:r>
            <a:r>
              <a:rPr lang="en-US" sz="3200" dirty="0" err="1" smtClean="0">
                <a:solidFill>
                  <a:schemeClr val="bg1"/>
                </a:solidFill>
              </a:rPr>
              <a:t>Pygame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96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3999"/>
            <a:ext cx="9144000" cy="942109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mysterious anonymous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0108" y="3057092"/>
            <a:ext cx="9919855" cy="3029671"/>
          </a:xfrm>
        </p:spPr>
        <p:txBody>
          <a:bodyPr>
            <a:normAutofit lnSpcReduction="10000"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Проект по теме </a:t>
            </a:r>
            <a:r>
              <a:rPr lang="en-US" sz="3600" dirty="0" err="1" smtClean="0">
                <a:solidFill>
                  <a:schemeClr val="bg1"/>
                </a:solidFill>
              </a:rPr>
              <a:t>Pygame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Выполнил: Кошелев Д.А.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Руководитель: </a:t>
            </a:r>
            <a:r>
              <a:rPr lang="ru-RU" sz="3600" dirty="0" smtClean="0">
                <a:solidFill>
                  <a:schemeClr val="bg1"/>
                </a:solidFill>
              </a:rPr>
              <a:t>Назимова </a:t>
            </a:r>
            <a:r>
              <a:rPr lang="ru-RU" sz="3600" dirty="0">
                <a:solidFill>
                  <a:schemeClr val="bg1"/>
                </a:solidFill>
              </a:rPr>
              <a:t>А.Ю.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Ссылка </a:t>
            </a:r>
            <a:r>
              <a:rPr lang="ru-RU" sz="3600" dirty="0" smtClean="0">
                <a:solidFill>
                  <a:schemeClr val="bg1"/>
                </a:solidFill>
              </a:rPr>
              <a:t>на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github</a:t>
            </a:r>
            <a:r>
              <a:rPr lang="ru-RU" sz="3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3600" dirty="0">
                <a:solidFill>
                  <a:schemeClr val="bg1"/>
                </a:solidFill>
              </a:rPr>
              <a:t>https://github.com/Father-Dog-Danil/Pygame_solo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8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375" y="365125"/>
            <a:ext cx="10741250" cy="604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8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91127"/>
            <a:ext cx="10515600" cy="143163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Введение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33962"/>
            <a:ext cx="10515600" cy="3168073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Моя игра выполнена в жанре 2Д </a:t>
            </a:r>
            <a:r>
              <a:rPr lang="ru-RU" sz="3600" dirty="0" err="1" smtClean="0">
                <a:solidFill>
                  <a:schemeClr val="bg1"/>
                </a:solidFill>
              </a:rPr>
              <a:t>бродилки</a:t>
            </a:r>
            <a:r>
              <a:rPr lang="ru-RU" sz="3600" dirty="0" smtClean="0">
                <a:solidFill>
                  <a:schemeClr val="bg1"/>
                </a:solidFill>
              </a:rPr>
              <a:t>. Смысл игры в исследовании и спасении мира, в который попал главный герой. Этот мир населяют жуткие монстры, истребить которых можно, лишь победив босса. В ней будут использованы красивые спрайты и подобраны интересные аудиозаписи. Вдохновлялся я игрой </a:t>
            </a:r>
            <a:r>
              <a:rPr lang="en-US" sz="3600" dirty="0" smtClean="0">
                <a:solidFill>
                  <a:schemeClr val="bg1"/>
                </a:solidFill>
              </a:rPr>
              <a:t>“The </a:t>
            </a:r>
            <a:r>
              <a:rPr lang="en-US" sz="3600" dirty="0">
                <a:solidFill>
                  <a:schemeClr val="bg1"/>
                </a:solidFill>
              </a:rPr>
              <a:t>Binding of </a:t>
            </a:r>
            <a:r>
              <a:rPr lang="en-US" sz="3600" dirty="0" smtClean="0">
                <a:solidFill>
                  <a:schemeClr val="bg1"/>
                </a:solidFill>
              </a:rPr>
              <a:t>Isaac”</a:t>
            </a:r>
            <a:r>
              <a:rPr lang="ru-RU" sz="3600" dirty="0" smtClean="0">
                <a:solidFill>
                  <a:schemeClr val="bg1"/>
                </a:solidFill>
              </a:rPr>
              <a:t>, а также </a:t>
            </a:r>
            <a:r>
              <a:rPr lang="en-US" sz="3600" dirty="0" smtClean="0">
                <a:solidFill>
                  <a:schemeClr val="bg1"/>
                </a:solidFill>
              </a:rPr>
              <a:t>“Soul Knight”.</a:t>
            </a:r>
            <a:endParaRPr lang="en-US" sz="36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9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Модули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В своём проекте я использую библиотеку </a:t>
            </a:r>
            <a:r>
              <a:rPr lang="en-US" sz="3200" dirty="0" err="1" smtClean="0">
                <a:solidFill>
                  <a:schemeClr val="bg1"/>
                </a:solidFill>
              </a:rPr>
              <a:t>Pygame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и </a:t>
            </a:r>
            <a:r>
              <a:rPr lang="en-US" sz="3200" dirty="0" smtClean="0">
                <a:solidFill>
                  <a:schemeClr val="bg1"/>
                </a:solidFill>
              </a:rPr>
              <a:t>Random.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Все модули указаны в файле </a:t>
            </a:r>
            <a:r>
              <a:rPr lang="en-US" sz="3200" dirty="0" smtClean="0">
                <a:solidFill>
                  <a:schemeClr val="bg1"/>
                </a:solidFill>
              </a:rPr>
              <a:t>requiriments.txt</a:t>
            </a:r>
            <a:r>
              <a:rPr lang="ru-RU" sz="3200" dirty="0" smtClean="0">
                <a:solidFill>
                  <a:schemeClr val="bg1"/>
                </a:solidFill>
              </a:rPr>
              <a:t>, </a:t>
            </a:r>
            <a:r>
              <a:rPr lang="ru-RU" sz="3200" dirty="0" err="1" smtClean="0">
                <a:solidFill>
                  <a:schemeClr val="bg1"/>
                </a:solidFill>
              </a:rPr>
              <a:t>соответсвующем</a:t>
            </a:r>
            <a:r>
              <a:rPr lang="ru-RU" sz="3200" dirty="0" smtClean="0">
                <a:solidFill>
                  <a:schemeClr val="bg1"/>
                </a:solidFill>
              </a:rPr>
              <a:t> стандарту.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0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843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Структура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04655"/>
            <a:ext cx="10515600" cy="3620654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В своей программе я буду использовать такую прекрасную вещь, как объектно-ориентированное программирование. Каждый объект в мире будет представлен объектом определенного класса. Классы будут расфасованы в отдельные файлы для удобства работы с кодом. Каждая комната будет реализована в виде функции с циклом. Это сделано для удобства работы.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4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258" y="365125"/>
            <a:ext cx="10789484" cy="60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2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</a:rPr>
              <a:t>Инструкция</a:t>
            </a:r>
            <a:endParaRPr lang="ru-RU" sz="5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3663"/>
            <a:ext cx="5893667" cy="49039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После запуска программы у нас открывается окно меню.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Здесь мы можем нажать на три кнопки. </a:t>
            </a:r>
            <a:r>
              <a:rPr lang="en-US" sz="3200" dirty="0" smtClean="0">
                <a:solidFill>
                  <a:schemeClr val="bg1"/>
                </a:solidFill>
              </a:rPr>
              <a:t>“Continue”</a:t>
            </a:r>
            <a:r>
              <a:rPr lang="ru-RU" sz="3200" dirty="0" smtClean="0">
                <a:solidFill>
                  <a:schemeClr val="bg1"/>
                </a:solidFill>
              </a:rPr>
              <a:t>, чтоб продолжить с точки сохранения (изначально точка сохранения – первый уровень). Потом кнопка </a:t>
            </a:r>
            <a:r>
              <a:rPr lang="en-US" sz="3200" dirty="0" smtClean="0">
                <a:solidFill>
                  <a:schemeClr val="bg1"/>
                </a:solidFill>
              </a:rPr>
              <a:t>“New”</a:t>
            </a:r>
            <a:r>
              <a:rPr lang="ru-RU" sz="3200" dirty="0" smtClean="0">
                <a:solidFill>
                  <a:schemeClr val="bg1"/>
                </a:solidFill>
              </a:rPr>
              <a:t>, она сбрасывает предыдущее сохранение и начинает игру заново. Последняя кнопка – </a:t>
            </a:r>
            <a:r>
              <a:rPr lang="en-US" sz="3200" dirty="0" smtClean="0">
                <a:solidFill>
                  <a:schemeClr val="bg1"/>
                </a:solidFill>
              </a:rPr>
              <a:t>“Exit”</a:t>
            </a:r>
            <a:r>
              <a:rPr lang="ru-RU" sz="3200" dirty="0" smtClean="0">
                <a:solidFill>
                  <a:schemeClr val="bg1"/>
                </a:solidFill>
              </a:rPr>
              <a:t>, она закрывает меню и прекращает работу программы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</a:rPr>
              <a:t>На следующих слайдах вы можете увидеть скриншоты игры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sun9-23.userapi.com/impg/UbBU4SxEI7dFyjEy6VmIdXdy52NRlSJX3HPRXQ/qppPiMCYKlE.jpg?size=995x1080&amp;quality=96&amp;sign=e3332be7341d639d8156bc12f27b0b9d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867" y="1543663"/>
            <a:ext cx="4518024" cy="490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79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67479" cy="59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8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074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303</Words>
  <Application>Microsoft Office PowerPoint</Application>
  <PresentationFormat>Широкоэкранный</PresentationFormat>
  <Paragraphs>30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mysterious anonymous</vt:lpstr>
      <vt:lpstr>Презентация PowerPoint</vt:lpstr>
      <vt:lpstr>Введение</vt:lpstr>
      <vt:lpstr>Модули</vt:lpstr>
      <vt:lpstr>Структура</vt:lpstr>
      <vt:lpstr>Презентация PowerPoint</vt:lpstr>
      <vt:lpstr>Инструкция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mysterious anonymous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mysterious anonymous</dc:title>
  <dc:creator>HUAWEI</dc:creator>
  <cp:lastModifiedBy>HUAWEI</cp:lastModifiedBy>
  <cp:revision>12</cp:revision>
  <dcterms:created xsi:type="dcterms:W3CDTF">2021-12-29T13:33:40Z</dcterms:created>
  <dcterms:modified xsi:type="dcterms:W3CDTF">2022-01-18T15:10:54Z</dcterms:modified>
</cp:coreProperties>
</file>