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0D6"/>
    <a:srgbClr val="9D00BC"/>
    <a:srgbClr val="69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2000">
              <a:srgbClr val="7030A0"/>
            </a:gs>
            <a:gs pos="98000">
              <a:srgbClr val="9D00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5B93-3A7F-4E11-9922-472E8683D7BC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multifunctional bot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ru-RU" sz="36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3600" dirty="0" smtClean="0">
                <a:solidFill>
                  <a:schemeClr val="bg1"/>
                </a:solidFill>
              </a:rPr>
              <a:t> бот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https://github.com/Father-Dog-Danil/multifunctional_bot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0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1127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Введение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33962"/>
            <a:ext cx="10515600" cy="316807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Мой бот выполняет множество различных функций, откуда и пошло его название. </a:t>
            </a:r>
            <a:r>
              <a:rPr lang="ru-RU" sz="3600" dirty="0" smtClean="0">
                <a:solidFill>
                  <a:schemeClr val="bg1"/>
                </a:solidFill>
              </a:rPr>
              <a:t>Большинство функций никак не связаны друг с другом.</a:t>
            </a:r>
            <a:endParaRPr lang="en-US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Модули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своём проекте я </a:t>
            </a:r>
            <a:r>
              <a:rPr lang="ru-RU" sz="3200" dirty="0" smtClean="0">
                <a:solidFill>
                  <a:schemeClr val="bg1"/>
                </a:solidFill>
              </a:rPr>
              <a:t>использую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библиотек</a:t>
            </a:r>
            <a:r>
              <a:rPr lang="ru-RU" sz="3200" dirty="0" smtClean="0">
                <a:solidFill>
                  <a:schemeClr val="bg1"/>
                </a:solidFill>
              </a:rPr>
              <a:t>и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en-US" sz="3200" dirty="0" err="1" smtClean="0">
                <a:solidFill>
                  <a:schemeClr val="bg1"/>
                </a:solidFill>
              </a:rPr>
              <a:t>P</a:t>
            </a:r>
            <a:r>
              <a:rPr lang="en-US" sz="3200" dirty="0" err="1" smtClean="0">
                <a:solidFill>
                  <a:schemeClr val="bg1"/>
                </a:solidFill>
              </a:rPr>
              <a:t>yTelegramBotAPI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bg1"/>
                </a:solidFill>
              </a:rPr>
              <a:t> random, PIL, time, </a:t>
            </a:r>
            <a:r>
              <a:rPr lang="en-US" sz="3200" dirty="0" err="1" smtClean="0">
                <a:solidFill>
                  <a:schemeClr val="bg1"/>
                </a:solidFill>
              </a:rPr>
              <a:t>datetime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pyowm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ru-RU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Все модули указаны в файле </a:t>
            </a:r>
            <a:r>
              <a:rPr lang="en-US" sz="3200" dirty="0" smtClean="0">
                <a:solidFill>
                  <a:schemeClr val="bg1"/>
                </a:solidFill>
              </a:rPr>
              <a:t>requiriments.txt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соответсвующем</a:t>
            </a:r>
            <a:r>
              <a:rPr lang="ru-RU" sz="3200" dirty="0" smtClean="0">
                <a:solidFill>
                  <a:schemeClr val="bg1"/>
                </a:solidFill>
              </a:rPr>
              <a:t> стандарту.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843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Структура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4655"/>
            <a:ext cx="10515600" cy="362065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 своей программе я буду использовать </a:t>
            </a:r>
            <a:r>
              <a:rPr lang="ru-RU" sz="3200" dirty="0" smtClean="0">
                <a:solidFill>
                  <a:schemeClr val="bg1"/>
                </a:solidFill>
              </a:rPr>
              <a:t>множество функций для выполнение определенных запросов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Функции вынесены в отдельные файлы для удобства.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70C0"/>
            </a:gs>
            <a:gs pos="57000">
              <a:srgbClr val="00B050"/>
            </a:gs>
            <a:gs pos="36000">
              <a:srgbClr val="FFFF00"/>
            </a:gs>
            <a:gs pos="17000">
              <a:srgbClr val="FFC000"/>
            </a:gs>
            <a:gs pos="0">
              <a:srgbClr val="FF0000"/>
            </a:gs>
            <a:gs pos="94000">
              <a:srgbClr val="B200D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/>
              <a:t>ERROR 404</a:t>
            </a:r>
            <a:endParaRPr lang="ru-RU" sz="9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8800" b="1" dirty="0" smtClean="0"/>
              <a:t>СКРИНОВ НЕ БУДЕТ. ЭТО ДОЛГО,  А МНЕ ЛЕНЬ.</a:t>
            </a:r>
            <a:endParaRPr lang="ru-RU" sz="8800" b="1" dirty="0"/>
          </a:p>
        </p:txBody>
      </p:sp>
    </p:spTree>
    <p:extLst>
      <p:ext uri="{BB962C8B-B14F-4D97-AF65-F5344CB8AC3E}">
        <p14:creationId xmlns:p14="http://schemas.microsoft.com/office/powerpoint/2010/main" val="410096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4182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Заключение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805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закончил работу над </a:t>
            </a:r>
            <a:r>
              <a:rPr lang="ru-RU" sz="3200" dirty="0" smtClean="0">
                <a:solidFill>
                  <a:schemeClr val="bg1"/>
                </a:solidFill>
              </a:rPr>
              <a:t>проектом </a:t>
            </a:r>
            <a:r>
              <a:rPr lang="ru-RU" sz="3200" dirty="0" smtClean="0">
                <a:solidFill>
                  <a:schemeClr val="bg1"/>
                </a:solidFill>
              </a:rPr>
              <a:t>и очень доволен результатом.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Бот получился таким, каким </a:t>
            </a:r>
            <a:r>
              <a:rPr lang="ru-RU" sz="3200" dirty="0" smtClean="0">
                <a:solidFill>
                  <a:schemeClr val="bg1"/>
                </a:solidFill>
              </a:rPr>
              <a:t>я и хотел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 Я </a:t>
            </a:r>
            <a:r>
              <a:rPr lang="ru-RU" sz="3200" dirty="0" smtClean="0">
                <a:solidFill>
                  <a:schemeClr val="bg1"/>
                </a:solidFill>
              </a:rPr>
              <a:t>выполнил все пункты технического задания.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В процессе работы я </a:t>
            </a:r>
            <a:r>
              <a:rPr lang="ru-RU" sz="3200" dirty="0" smtClean="0">
                <a:solidFill>
                  <a:schemeClr val="bg1"/>
                </a:solidFill>
              </a:rPr>
              <a:t>изучил тему создания бота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9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multifunctional bot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108" y="3057092"/>
            <a:ext cx="9919855" cy="3029671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ru-RU" sz="3600" dirty="0" err="1" smtClean="0">
                <a:solidFill>
                  <a:schemeClr val="bg1"/>
                </a:solidFill>
              </a:rPr>
              <a:t>телеграм</a:t>
            </a:r>
            <a:r>
              <a:rPr lang="ru-RU" sz="3600" dirty="0" smtClean="0">
                <a:solidFill>
                  <a:schemeClr val="bg1"/>
                </a:solidFill>
              </a:rPr>
              <a:t> бот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>
                <a:solidFill>
                  <a:schemeClr val="bg1"/>
                </a:solidFill>
              </a:rPr>
              <a:t>Руководитель: Назимова А.Ю.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Ссылка на </a:t>
            </a:r>
            <a:r>
              <a:rPr lang="ru-RU" sz="3600" dirty="0" err="1" smtClean="0">
                <a:solidFill>
                  <a:schemeClr val="bg1"/>
                </a:solidFill>
              </a:rPr>
              <a:t>гитхаб</a:t>
            </a:r>
            <a:r>
              <a:rPr lang="ru-RU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https://github.com/Father-Dog-Danil/multifunctional_bot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55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multifunctional bot</vt:lpstr>
      <vt:lpstr>Презентация PowerPoint</vt:lpstr>
      <vt:lpstr>Введение</vt:lpstr>
      <vt:lpstr>Модули</vt:lpstr>
      <vt:lpstr>Структура</vt:lpstr>
      <vt:lpstr>ERROR 404</vt:lpstr>
      <vt:lpstr>Заключение</vt:lpstr>
      <vt:lpstr>multifunctional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mysterious anonymous</dc:title>
  <dc:creator>HUAWEI</dc:creator>
  <cp:lastModifiedBy>HUAWEI</cp:lastModifiedBy>
  <cp:revision>14</cp:revision>
  <dcterms:created xsi:type="dcterms:W3CDTF">2021-12-29T13:33:40Z</dcterms:created>
  <dcterms:modified xsi:type="dcterms:W3CDTF">2022-04-08T16:13:14Z</dcterms:modified>
</cp:coreProperties>
</file>