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9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0D6"/>
    <a:srgbClr val="9D00BC"/>
    <a:srgbClr val="69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6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6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8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1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4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1000"/>
              </a:schemeClr>
            </a:gs>
            <a:gs pos="52000">
              <a:srgbClr val="7030A0">
                <a:lumMod val="64000"/>
              </a:srgbClr>
            </a:gs>
            <a:gs pos="98000">
              <a:srgbClr val="9D00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5B93-3A7F-4E11-9922-472E8683D7BC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multifunctional bot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0108" y="3057092"/>
            <a:ext cx="9919855" cy="302967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ru-RU" sz="3600" dirty="0" err="1" smtClean="0">
                <a:solidFill>
                  <a:schemeClr val="bg1"/>
                </a:solidFill>
              </a:rPr>
              <a:t>телеграм</a:t>
            </a:r>
            <a:r>
              <a:rPr lang="ru-RU" sz="3600" dirty="0" smtClean="0">
                <a:solidFill>
                  <a:schemeClr val="bg1"/>
                </a:solidFill>
              </a:rPr>
              <a:t> бот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>
                <a:solidFill>
                  <a:schemeClr val="bg1"/>
                </a:solidFill>
              </a:rPr>
              <a:t>Руководитель: Назимова А.Ю.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Ссылка на </a:t>
            </a:r>
            <a:r>
              <a:rPr lang="ru-RU" sz="3600" dirty="0" err="1" smtClean="0">
                <a:solidFill>
                  <a:schemeClr val="bg1"/>
                </a:solidFill>
              </a:rPr>
              <a:t>гитхаб</a:t>
            </a:r>
            <a:r>
              <a:rPr lang="ru-RU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https://github.com/Father-Dog-Danil/multifunctional_bot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92613" y="365125"/>
            <a:ext cx="671209" cy="1325563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02728" y="1786714"/>
            <a:ext cx="45719" cy="2171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4" y="-5639"/>
            <a:ext cx="10143241" cy="68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8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92613" y="365125"/>
            <a:ext cx="671209" cy="1325563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02728" y="1786714"/>
            <a:ext cx="45719" cy="2171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7" y="0"/>
            <a:ext cx="10096107" cy="68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9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92613" y="365125"/>
            <a:ext cx="671209" cy="1325563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02728" y="1786714"/>
            <a:ext cx="45719" cy="2171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7" y="0"/>
            <a:ext cx="10076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4182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Заключение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805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Я закончил работу над проектом и очень доволен результатом.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Бот получился таким, каким я и хотел.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 Я выполнил все пункты технического задания.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 процессе работы я изучил тему создания бота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multifunctional bot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0108" y="3057092"/>
            <a:ext cx="9919855" cy="302967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ru-RU" sz="3600" dirty="0" err="1" smtClean="0">
                <a:solidFill>
                  <a:schemeClr val="bg1"/>
                </a:solidFill>
              </a:rPr>
              <a:t>телеграм</a:t>
            </a:r>
            <a:r>
              <a:rPr lang="ru-RU" sz="3600" dirty="0" smtClean="0">
                <a:solidFill>
                  <a:schemeClr val="bg1"/>
                </a:solidFill>
              </a:rPr>
              <a:t> бот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>
                <a:solidFill>
                  <a:schemeClr val="bg1"/>
                </a:solidFill>
              </a:rPr>
              <a:t>Руководитель: Назимова А.Ю.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Ссылка на </a:t>
            </a:r>
            <a:r>
              <a:rPr lang="ru-RU" sz="3600" dirty="0" err="1" smtClean="0">
                <a:solidFill>
                  <a:schemeClr val="bg1"/>
                </a:solidFill>
              </a:rPr>
              <a:t>гитхаб</a:t>
            </a:r>
            <a:r>
              <a:rPr lang="ru-RU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https://github.com/Father-Dog-Danil/multifunctional_bot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1127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Введение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33962"/>
            <a:ext cx="10515600" cy="316807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Мой бот выполняет множество различных функций, откуда и пошло его название. Большинство функций никак не связаны друг с другом.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Модули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 своём проекте я использую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библиотеки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 err="1" smtClean="0">
                <a:solidFill>
                  <a:schemeClr val="bg1"/>
                </a:solidFill>
              </a:rPr>
              <a:t>PyTelegramBotAPI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chemeClr val="bg1"/>
                </a:solidFill>
              </a:rPr>
              <a:t> random, PIL, time, </a:t>
            </a:r>
            <a:r>
              <a:rPr lang="en-US" sz="3200" dirty="0" err="1" smtClean="0">
                <a:solidFill>
                  <a:schemeClr val="bg1"/>
                </a:solidFill>
              </a:rPr>
              <a:t>datetime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pyowm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Все модули указаны в файле </a:t>
            </a:r>
            <a:r>
              <a:rPr lang="en-US" sz="3200" dirty="0" smtClean="0">
                <a:solidFill>
                  <a:schemeClr val="bg1"/>
                </a:solidFill>
              </a:rPr>
              <a:t>requiriments.txt</a:t>
            </a:r>
            <a:r>
              <a:rPr lang="ru-RU" sz="3200" dirty="0" smtClean="0">
                <a:solidFill>
                  <a:schemeClr val="bg1"/>
                </a:solidFill>
              </a:rPr>
              <a:t>, соответствующем стандарту.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843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Структура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4655"/>
            <a:ext cx="10515600" cy="362065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В своей программе я использую множество функций для выполнения запросов.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Функции вынесены в отдельные файлы для удобства.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4" y="-2593"/>
            <a:ext cx="10145949" cy="68605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92613" y="365125"/>
            <a:ext cx="671209" cy="1325563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02728" y="1786714"/>
            <a:ext cx="45719" cy="2171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3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92613" y="365125"/>
            <a:ext cx="671209" cy="1325563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02728" y="1786714"/>
            <a:ext cx="45719" cy="2171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0"/>
            <a:ext cx="10190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92613" y="365125"/>
            <a:ext cx="671209" cy="1325563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02728" y="1786714"/>
            <a:ext cx="45719" cy="2171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1" y="-3998"/>
            <a:ext cx="10162095" cy="68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1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92613" y="365125"/>
            <a:ext cx="671209" cy="1325563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402728" y="1786714"/>
            <a:ext cx="45719" cy="2171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0"/>
            <a:ext cx="10228082" cy="68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66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174</Words>
  <Application>Microsoft Office PowerPoint</Application>
  <PresentationFormat>Широкоэкранный</PresentationFormat>
  <Paragraphs>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multifunctional bot</vt:lpstr>
      <vt:lpstr>Презентация PowerPoint</vt:lpstr>
      <vt:lpstr>Введение</vt:lpstr>
      <vt:lpstr>Модули</vt:lpstr>
      <vt:lpstr>Структура</vt:lpstr>
      <vt:lpstr> </vt:lpstr>
      <vt:lpstr> </vt:lpstr>
      <vt:lpstr> </vt:lpstr>
      <vt:lpstr> </vt:lpstr>
      <vt:lpstr> </vt:lpstr>
      <vt:lpstr> </vt:lpstr>
      <vt:lpstr> </vt:lpstr>
      <vt:lpstr>Заключение</vt:lpstr>
      <vt:lpstr>multifunctional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mysterious anonymous</dc:title>
  <dc:creator>HUAWEI</dc:creator>
  <cp:lastModifiedBy>HUAWEI</cp:lastModifiedBy>
  <cp:revision>20</cp:revision>
  <dcterms:created xsi:type="dcterms:W3CDTF">2021-12-29T13:33:40Z</dcterms:created>
  <dcterms:modified xsi:type="dcterms:W3CDTF">2022-04-18T11:17:56Z</dcterms:modified>
</cp:coreProperties>
</file>