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D6"/>
    <a:srgbClr val="9D00BC"/>
    <a:srgbClr val="69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1000"/>
              </a:schemeClr>
            </a:gs>
            <a:gs pos="52000">
              <a:srgbClr val="7030A0">
                <a:lumMod val="64000"/>
              </a:srgbClr>
            </a:gs>
            <a:gs pos="98000">
              <a:srgbClr val="9D00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5B93-3A7F-4E11-9922-472E8683D7B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dVxKVBlMf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1127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Введение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33962"/>
            <a:ext cx="10515600" cy="316807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Мой бот выполняет множество различных функций, откуда и пошло его название. Большинство функций никак не связаны друг с другом</a:t>
            </a:r>
            <a:r>
              <a:rPr lang="ru-RU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Модули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своём проекте я использую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библиотеки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PyTelegramBotAPI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bg1"/>
                </a:solidFill>
              </a:rPr>
              <a:t> random, PIL, time, </a:t>
            </a:r>
            <a:r>
              <a:rPr lang="en-US" sz="3200" dirty="0" err="1" smtClean="0">
                <a:solidFill>
                  <a:schemeClr val="bg1"/>
                </a:solidFill>
              </a:rPr>
              <a:t>datetime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pyowm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Все модули указаны в файле </a:t>
            </a:r>
            <a:r>
              <a:rPr lang="en-US" sz="3200" dirty="0" smtClean="0">
                <a:solidFill>
                  <a:schemeClr val="bg1"/>
                </a:solidFill>
              </a:rPr>
              <a:t>requiriments.txt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smtClean="0">
                <a:solidFill>
                  <a:schemeClr val="bg1"/>
                </a:solidFill>
              </a:rPr>
              <a:t>соответствующем </a:t>
            </a:r>
            <a:r>
              <a:rPr lang="ru-RU" sz="3200" dirty="0" smtClean="0">
                <a:solidFill>
                  <a:schemeClr val="bg1"/>
                </a:solidFill>
              </a:rPr>
              <a:t>стандарту.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843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Структура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4655"/>
            <a:ext cx="10515600" cy="362065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 своей программе я </a:t>
            </a:r>
            <a:r>
              <a:rPr lang="ru-RU" sz="3200" dirty="0" smtClean="0">
                <a:solidFill>
                  <a:schemeClr val="bg1"/>
                </a:solidFill>
              </a:rPr>
              <a:t>использую множество </a:t>
            </a:r>
            <a:r>
              <a:rPr lang="ru-RU" sz="3200" dirty="0" smtClean="0">
                <a:solidFill>
                  <a:schemeClr val="bg1"/>
                </a:solidFill>
              </a:rPr>
              <a:t>функций для </a:t>
            </a:r>
            <a:r>
              <a:rPr lang="ru-RU" sz="3200" dirty="0" smtClean="0">
                <a:solidFill>
                  <a:schemeClr val="bg1"/>
                </a:solidFill>
              </a:rPr>
              <a:t>выполнения запросов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Функции вынесены в отдельные файлы для удобства.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404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СКРИНОВ НЕ БУДЕТ. ЭТО ДОЛГО,  А МНЕ ЛЕНЬ.</a:t>
            </a:r>
            <a:endParaRPr lang="ru-RU" dirty="0"/>
          </a:p>
        </p:txBody>
      </p:sp>
      <p:pic>
        <p:nvPicPr>
          <p:cNvPr id="9" name="DdVxKVBlMf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97528" y="4294909"/>
            <a:ext cx="11896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СКРИНОВ НЕ БУДЕТ. ЭТО ДОЛГО,  А МНЕ ЛЕНЬ.</a:t>
            </a:r>
            <a:endParaRPr lang="ru-RU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Заключение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805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закончил работу над проектом и очень доволен результатом.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Бот получился таким, каким я и хотел.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 Я выполнил все пункты технического задания.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процессе работы я изучил тему создания бота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184</Words>
  <Application>Microsoft Office PowerPoint</Application>
  <PresentationFormat>Широкоэкранный</PresentationFormat>
  <Paragraphs>29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multifunctional bot</vt:lpstr>
      <vt:lpstr>Презентация PowerPoint</vt:lpstr>
      <vt:lpstr>Введение</vt:lpstr>
      <vt:lpstr>Модули</vt:lpstr>
      <vt:lpstr>Структура</vt:lpstr>
      <vt:lpstr>ERROR 404</vt:lpstr>
      <vt:lpstr>Заключение</vt:lpstr>
      <vt:lpstr>multifunctional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anonymous</dc:title>
  <dc:creator>HUAWEI</dc:creator>
  <cp:lastModifiedBy>HUAWEI</cp:lastModifiedBy>
  <cp:revision>18</cp:revision>
  <dcterms:created xsi:type="dcterms:W3CDTF">2021-12-29T13:33:40Z</dcterms:created>
  <dcterms:modified xsi:type="dcterms:W3CDTF">2022-04-11T06:59:42Z</dcterms:modified>
</cp:coreProperties>
</file>