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-9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8D2F-D82E-42F3-88AC-B5E17C19F2F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ossmann-store-s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2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Store Sales </a:t>
            </a:r>
            <a:r>
              <a:rPr lang="en-US" dirty="0"/>
              <a:t>P</a:t>
            </a:r>
            <a:r>
              <a:rPr lang="en-US" dirty="0" smtClean="0"/>
              <a:t>rediction with Apache Spark (using Scala)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6995"/>
            <a:ext cx="9144000" cy="165576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Anirudha Deepak Bedre</a:t>
            </a:r>
          </a:p>
          <a:p>
            <a:r>
              <a:rPr lang="en-US" dirty="0" err="1" smtClean="0"/>
              <a:t>Laksh</a:t>
            </a:r>
            <a:r>
              <a:rPr lang="en-US" dirty="0" smtClean="0"/>
              <a:t> </a:t>
            </a:r>
            <a:r>
              <a:rPr lang="en-US" dirty="0" err="1" smtClean="0"/>
              <a:t>Lumba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941242" y="26693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44" y="3370412"/>
            <a:ext cx="145732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55" y="3445229"/>
            <a:ext cx="1831377" cy="8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daily sales of </a:t>
            </a:r>
            <a:r>
              <a:rPr lang="en-US" dirty="0" err="1" smtClean="0"/>
              <a:t>Rossman</a:t>
            </a:r>
            <a:r>
              <a:rPr lang="en-US" dirty="0" smtClean="0"/>
              <a:t> Drug stores for </a:t>
            </a:r>
            <a:r>
              <a:rPr lang="en-US" dirty="0" err="1" smtClean="0"/>
              <a:t>upto</a:t>
            </a:r>
            <a:r>
              <a:rPr lang="en-US" dirty="0" smtClean="0"/>
              <a:t> next 6 weeks.</a:t>
            </a:r>
          </a:p>
          <a:p>
            <a:r>
              <a:rPr lang="en-US" dirty="0" smtClean="0"/>
              <a:t>To develop Apache - Spark Scala code to parse, clean, model the data.</a:t>
            </a:r>
          </a:p>
          <a:p>
            <a:r>
              <a:rPr lang="en-US" dirty="0" smtClean="0"/>
              <a:t>To use Apache - Spark Scala </a:t>
            </a:r>
            <a:r>
              <a:rPr lang="en-US" dirty="0" err="1" smtClean="0"/>
              <a:t>Mlib</a:t>
            </a:r>
            <a:r>
              <a:rPr lang="en-US" dirty="0" smtClean="0"/>
              <a:t>(Machine Learning Library) to predict the sales.</a:t>
            </a:r>
          </a:p>
        </p:txBody>
      </p:sp>
    </p:spTree>
    <p:extLst>
      <p:ext uri="{BB962C8B-B14F-4D97-AF65-F5344CB8AC3E}">
        <p14:creationId xmlns:p14="http://schemas.microsoft.com/office/powerpoint/2010/main" val="30866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1,017,210 record dataset containing sales history of 1115 </a:t>
            </a:r>
            <a:r>
              <a:rPr lang="en-US" dirty="0" err="1" smtClean="0"/>
              <a:t>Rossman</a:t>
            </a:r>
            <a:r>
              <a:rPr lang="en-US" dirty="0" smtClean="0"/>
              <a:t> Stores(drug store like CVS).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https://www.kaggle.com/c/rossmann-store-sales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/ Methodology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288" y="3256471"/>
            <a:ext cx="2147977" cy="100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Cleaning and Aggregating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2529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Fitting/Training the data to the model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4407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predictions based on the fitted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4142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predictions and test accuracy of the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616265" y="3756803"/>
            <a:ext cx="366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096000" y="3756804"/>
            <a:ext cx="47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8687878" y="3756804"/>
            <a:ext cx="36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167" y="3433637"/>
            <a:ext cx="101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1229084" y="3756803"/>
            <a:ext cx="23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95067" y="5365631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flipH="1">
            <a:off x="10110877" y="4244196"/>
            <a:ext cx="1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 (Important classes and their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RossmanSalesPrediction</a:t>
            </a:r>
            <a:r>
              <a:rPr lang="en-US" dirty="0" smtClean="0"/>
              <a:t> (main class)</a:t>
            </a:r>
          </a:p>
          <a:p>
            <a:pPr lvl="1"/>
            <a:r>
              <a:rPr lang="en-US" dirty="0" smtClean="0"/>
              <a:t>Call the Spark Context and initiate the other functions by providing the dataset</a:t>
            </a:r>
          </a:p>
          <a:p>
            <a:r>
              <a:rPr lang="en-US" dirty="0" smtClean="0"/>
              <a:t>Model/</a:t>
            </a:r>
            <a:r>
              <a:rPr lang="en-US" dirty="0" err="1" smtClean="0"/>
              <a:t>StoreSalesDataFrame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Format and datatypes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Clean/</a:t>
            </a:r>
            <a:r>
              <a:rPr lang="en-US" dirty="0" err="1" smtClean="0"/>
              <a:t>DataAggregatorUtil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Loading the training 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Loading the test dataset and saving it to </a:t>
            </a:r>
            <a:r>
              <a:rPr lang="en-US" dirty="0" err="1" smtClean="0"/>
              <a:t>to</a:t>
            </a:r>
            <a:r>
              <a:rPr lang="en-US" dirty="0" smtClean="0"/>
              <a:t>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Clean/</a:t>
            </a:r>
            <a:r>
              <a:rPr lang="en-US" dirty="0" err="1" smtClean="0"/>
              <a:t>DataCleanerUtil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Filtering the missing values and </a:t>
            </a:r>
            <a:r>
              <a:rPr lang="en-US" smtClean="0"/>
              <a:t>header records</a:t>
            </a:r>
            <a:endParaRPr lang="en-US" dirty="0" smtClean="0"/>
          </a:p>
          <a:p>
            <a:pPr lvl="1"/>
            <a:r>
              <a:rPr lang="en-US" dirty="0" smtClean="0"/>
              <a:t>Conversion to correct data formats</a:t>
            </a:r>
          </a:p>
          <a:p>
            <a:r>
              <a:rPr lang="en-US" dirty="0" err="1" smtClean="0"/>
              <a:t>Algo</a:t>
            </a:r>
            <a:r>
              <a:rPr lang="en-US" dirty="0" smtClean="0"/>
              <a:t>/</a:t>
            </a:r>
            <a:r>
              <a:rPr lang="en-US" dirty="0" err="1" smtClean="0"/>
              <a:t>SalesPredictionUsageUtil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Encoding of data columns (indexer/one hot encoder to convert labels to dummy variables).</a:t>
            </a:r>
          </a:p>
          <a:p>
            <a:pPr lvl="1"/>
            <a:r>
              <a:rPr lang="en-US" dirty="0" smtClean="0"/>
              <a:t>Preparing pipelines for the respective models (linear regression/random forest regression).</a:t>
            </a:r>
          </a:p>
          <a:p>
            <a:pPr lvl="1"/>
            <a:r>
              <a:rPr lang="en-US" dirty="0" smtClean="0"/>
              <a:t>Preparing and fitting the model.</a:t>
            </a:r>
          </a:p>
          <a:p>
            <a:pPr lvl="1"/>
            <a:r>
              <a:rPr lang="en-US" dirty="0" smtClean="0"/>
              <a:t>Make predictions and save it as a file.</a:t>
            </a:r>
          </a:p>
        </p:txBody>
      </p:sp>
    </p:spTree>
    <p:extLst>
      <p:ext uri="{BB962C8B-B14F-4D97-AF65-F5344CB8AC3E}">
        <p14:creationId xmlns:p14="http://schemas.microsoft.com/office/powerpoint/2010/main" val="30586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4" y="1337295"/>
            <a:ext cx="8833909" cy="26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9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Context should not be null</a:t>
            </a:r>
          </a:p>
          <a:p>
            <a:r>
              <a:rPr lang="en-US" dirty="0" smtClean="0"/>
              <a:t>Training dataset should not be null</a:t>
            </a:r>
          </a:p>
          <a:p>
            <a:r>
              <a:rPr lang="en-US" dirty="0" smtClean="0"/>
              <a:t>Test dataset should not be null</a:t>
            </a:r>
          </a:p>
          <a:p>
            <a:r>
              <a:rPr lang="en-US" dirty="0" smtClean="0"/>
              <a:t>Training </a:t>
            </a:r>
            <a:r>
              <a:rPr lang="en-US" dirty="0" err="1" smtClean="0"/>
              <a:t>dataframe</a:t>
            </a:r>
            <a:r>
              <a:rPr lang="en-US" dirty="0" smtClean="0"/>
              <a:t> should not be null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dataframe</a:t>
            </a:r>
            <a:r>
              <a:rPr lang="en-US" dirty="0" smtClean="0"/>
              <a:t> should not be null</a:t>
            </a:r>
          </a:p>
          <a:p>
            <a:r>
              <a:rPr lang="en-US" dirty="0" smtClean="0"/>
              <a:t>Random Forest Pipeline should have </a:t>
            </a:r>
            <a:r>
              <a:rPr lang="en-US" dirty="0" err="1" smtClean="0"/>
              <a:t>trainValidationSplit</a:t>
            </a:r>
            <a:endParaRPr lang="en-US" dirty="0" smtClean="0"/>
          </a:p>
          <a:p>
            <a:r>
              <a:rPr lang="en-US" dirty="0" smtClean="0"/>
              <a:t>Linear Regression Pipeline should have </a:t>
            </a:r>
            <a:r>
              <a:rPr lang="en-US" dirty="0" err="1" smtClean="0"/>
              <a:t>trainValidationSplit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Output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88" y="1582863"/>
            <a:ext cx="939065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67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959" y="261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 !!!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41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291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Store Sales Prediction with Apache Spark (using Scala)</vt:lpstr>
      <vt:lpstr>Goals of the Project</vt:lpstr>
      <vt:lpstr>Data Source</vt:lpstr>
      <vt:lpstr>Overall Design / Methodology</vt:lpstr>
      <vt:lpstr>Code Walkthrough (Important classes and their functions)</vt:lpstr>
      <vt:lpstr>Output </vt:lpstr>
      <vt:lpstr>Test Cases Implemented</vt:lpstr>
      <vt:lpstr>Test Cases Output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 with Apache Spark (using Scala)</dc:title>
  <dc:creator>Anirudha Bedre</dc:creator>
  <cp:lastModifiedBy>Laksh Lumba</cp:lastModifiedBy>
  <cp:revision>12</cp:revision>
  <dcterms:created xsi:type="dcterms:W3CDTF">2015-11-30T17:58:35Z</dcterms:created>
  <dcterms:modified xsi:type="dcterms:W3CDTF">2015-12-01T20:09:05Z</dcterms:modified>
</cp:coreProperties>
</file>