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8D2F-D82E-42F3-88AC-B5E17C19F2F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B61A-BFBA-4C66-81CD-6FB5E9AE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ossmann-store-sa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625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Store Sales </a:t>
            </a:r>
            <a:r>
              <a:rPr lang="en-US" dirty="0"/>
              <a:t>P</a:t>
            </a:r>
            <a:r>
              <a:rPr lang="en-US" dirty="0" smtClean="0"/>
              <a:t>rediction with Apache Spark (using Scala)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6995"/>
            <a:ext cx="9144000" cy="1655762"/>
          </a:xfrm>
        </p:spPr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Anirudha Deepak Bedre</a:t>
            </a:r>
          </a:p>
          <a:p>
            <a:r>
              <a:rPr lang="en-US" dirty="0" err="1" smtClean="0"/>
              <a:t>Laksh</a:t>
            </a:r>
            <a:r>
              <a:rPr lang="en-US" dirty="0" smtClean="0"/>
              <a:t> </a:t>
            </a:r>
            <a:r>
              <a:rPr lang="en-US" dirty="0" err="1" smtClean="0"/>
              <a:t>Lumba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941242" y="26693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55575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JkAAABQCAMAAAA9ZSf0AAAA3lBMVEX///84NDHnchU1MS4wKyjmbQDr6+syLiswLChAPDk2MS7mawAuKSYqJSEzLyv19fXx8fFIRUJubGqWlJOvrq3BwL8jHhk7NzSIhoRiX13a2dkoIh5/fXvNzcxeW1ng399RTkvri0jKycj+9e6ysbCTkY+enJtXVFHuonT98ed4dnXncgB6eHbtl11EQT6npaTtlVLytZDpfCX2z7j649Pqhjz1yKr53cb1w50WDgb88OnwqXPoeRoQAwD307Tqgyrxr4DuoGTytITpfjHxr4nvnV7vp3rqhUL0v5jtmmmgi1IaAAAJo0lEQVRogc1YeV/aShdOnGxkIQtJTAKBsEZQwCpCW7lq63372u//he7MmckOtv1dr3j+0IRJZp45y3OeCcedxsYP1/ebE639qs2Xmihefjo1jAO21M6waS+nxtGwBwB2drb/cAG9EykycXlqJDXb3Jxltj01lqptc2Di8OupwVTs02UOTft+ajAVuxDPCmgfqQjmS4LsBv7ieDaGN7e3m/EpgHGbOwLpeTMUG0Uw3mx/XN9cXt5cnATajpSmeMdtmdPmGayH++HzmQi/ak+nQHZL1hbvuTGNp/Y3BjXefb/TNLFIwMdTIPtEOoD2GTuPdYLt9tujpp2VTbw+AbDxT+IZbYcv7ymcfclXWcmegoK/QuaLJMXHDUQZsOtTVMB8T9a+g+ttGRr23POeXt2dhOU2JITiN7hmRUB+0PbDi+32GW5udqcAxr1AATDVeAvNXdNuvm13Gwz0dEnGPdxTLLfs/kLTtMen3VfIq6F2Gi4bf729FjUavlwzzp8e8mSnSld8Z2C473zba3nCH0pxKkHE5bsKo93Lz7syaWnLeeOZ7Z6WZXPkP7PxC27SJVgizqxmjrOG8J6q6LumlWGdPS9fDqy+Yd3pHfniqdQQxcu7i88HnTJnkujz+wErND+O4f0xSTj+Jr53Wc5zkt+/bMZHm+ETBfaeAmN+nefY9+MSess0xzsCw72oiKY4fDkCbk4PoJfvSBg4g4ZFYYra3Y/tQWzUab84sksjL3pLaHOtonT2/z/EGaw090c5wxzMUtTtGnYQmW8HbbmvYNOGG7Mx+5Z2pp9HUjEOeENWeZ5Huh4M3gwad3uxz0lNvHkZS9O4/siYVcrtofe5iW0gPjOl/4YxHe+eGDZtueM8x5Aaj7Aj3vKQ02a8zJdMsa23g4Zj+l0knxlfxlzQEuwDD9Dy1JqZZk59la+YkLwlMmyfh9dzzjs3kBweGN1Rp142BtwuxYPkHKAQvDG0MScFbZwwQi/7RXKt3Y6xGDsX11WIJNMUM+wwYdnWVidvjIzjpj6ZWZ9l971Qejlb/v1AiGRHy3NYy7SpAQ7zZ5ZleS2BYFy9Ka1RcxSyTDfbcqebSjucfvs7oow+Nb/AYJclNIYe3Fkh9nnwdoxWWALh8NmeZ7rKR/Q0TNTkNRW1wwoTey3yStth1RytVpMGMEuSpNfQmr8YJ6YCMoUu47ZUvutxj4WopP8qTnPBY3KGjHPrVBi70yvHWQTr0eElo0mn5zhOb+Y1qYobxKM4HmFHWZBmyIYNeCvMUsaM+1/tE4L4o5xpa5b03uF1J47NC4rcVnTVdg7URdyzzwVBbsuK3ErXtUHXSWxsKwfjB2RySJBF54Q+lbAieptsOzmnlOEfynrP9gsqQbLv1BpXFPpK3jxQu2uX/Ron+GUVIVWf4mWAmoQeRha12+Rp3uV2w+fy+QW+p5XeX9GpZbsRDKvTbVcpWE/LsTZdVamOt1uFWz07G9SxL2fAAHoHB7hPPIZaLkd6V+XMV/uo0Wery3WHSFcyXzchKVxrTQt/FX7LsiKy87cN/FsgwJXLWZQ+9Czy483t/Q3IJVGsHVJcn8+gVdtlqGSrCbrC6LjUuEwgdWwqHhfYNd9O2P5SIYfbxbtxAKcRcw787ndKC42/3t4/Xu6vG40zn8MIywFNdYoXJU4wveq32FNGNmfgM9x22JsGjs2w6wtafl32Nk5jw+TMFHIriXrkd4Q6NQzjh8/bpqyM7CybjEXhtanAMmsN8bM8ulkepRS+94X60O7EACWarmAa1IIq6MHTcrieuO6E8DnBjfoB1Js6/U0un7SyfNGDDNqIFobSy/NKYlh5F+4op+thURIufcXo4GXNkESvHWZvxzaMnat0ld9uMh09S4k22411pTTmMK/gMQF+6wBMvVI1Abwj97FTBylBIuT922sVxSI4v4uLrGNkr/l0shEkkbCoPBWBn+RwkF/2K+Vs0uWVQe4jNxtyc1y4D/wBsKyoARqEZ0HukVyjOPorIQ4XtqLUGgd1dHdE+g8iKZePz0oEJLvcH5iZQ5P7+NaisZrWnlobsOcIkxJ5QE5r4xPAS5TOhHonT8Ji5zj/+T8SWWYvCyjy8mDWZwAqQFi9SRA3o94nYz9DtqbezYJtLSgyFVxXJ85f2RWDpvRYSchhvV9B8yPRpBD8+vFv4LNomgFM0M/qZwClivoe/Oe79WC8bibjfAIIEkZe1Lc201kFQJqh83rxM0GBo30F0c6LMEppwViunMflDyxeqTwrONia0kAGLUboWSzhGsjAlepqwEnwpJKfc2iptkOL8twh+fCqUVojyGx0KJqRnZHUmqb6wWgTPqN0VhxHRjQamIQGf8Gl/mtOG/QKSeWBz9qORRO8UQGQPFBwVG01KgC2RlwdwQT5cYSRDJwV15TVC9RHcM1sv0A/gUTDMYipmtSrp84JT5AD+0b0vJXUpoNmSfrGSCmokdiMdg+ChhJOmVEOmLUOu4jXM88w5YRczmMEopclqkcbPywnUYoXyk6LY5qeWN8zYvOzaJs9mFkAH47ou8or1DEJ4XNGnk4BJCficYIzhS2XNua25CJBKCtgki9JWEz4sKY+yXxk5C5wYFMKnW1KOUCvK6HCAvbVQE9G+BA8SumtgblmmskiWQkGlmmakpd26U4TWo+jc7hFvhORcSt2/DSS8LZ4FasgE8KqJtlKTJgIzAV9Sh1fjhzGcJLl6+upk+gyc5OViSsKW3WCYGF3s9G4Eh+8mhL2gl6Cj1ehFGUJRLmhoDMJ9oHO2W1MiwCtjlEHCwk8lIlpdO4R55cPALIgCOVRalFLzcd1ch6QHdOj6jDiTBrWvIAiCAfK22yHhqfdO6bT4pJoYkvDwYH2kqbJX0rU7f1VfVnocW6bp2dqi4r+vD6o9C75kLWb9tEPOxNUm51mdJywg14VFworfXLSqozLHa5DkAlXJutS3TyPaEGUpAs7SiJ0lDrWSlk3ySH1CShttFqHenHclLv9da3MY0cv3m5jD/UEhBCJ4aSLL1A338hCgPsSx3TgFyT0j3Ypr29AEuEZ/b7LHgM6w9JzsE66uiwjWTD0cN38rixN+roh4HHFMJKOZDp8q9VSybFXwRfnRW/sk4GWUqpFq6+Sn1pGcBSa5V2tDN9X08DLXeKC0iD5Ko06Tpr0F+voMC1a0XqRJqkzi8m3IPLJSCouijWl2j2XPyINXpdq1RIxpyQtameAD2EWcFVDan8Ak6CXNITEBzAqrrp/JjvfxQZAwA2R/wGMtjXhv/iM/C8NeFJunRrGAVvbaZomV6cD8A8rW8bdCPsfV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44" y="3370412"/>
            <a:ext cx="1457325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355" y="3445229"/>
            <a:ext cx="1831377" cy="8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2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959" y="2616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 !!!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41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the daily sales of </a:t>
            </a:r>
            <a:r>
              <a:rPr lang="en-US" dirty="0" err="1" smtClean="0"/>
              <a:t>Rossman</a:t>
            </a:r>
            <a:r>
              <a:rPr lang="en-US" dirty="0" smtClean="0"/>
              <a:t> Drug stores for </a:t>
            </a:r>
            <a:r>
              <a:rPr lang="en-US" dirty="0" err="1" smtClean="0"/>
              <a:t>upto</a:t>
            </a:r>
            <a:r>
              <a:rPr lang="en-US" dirty="0" smtClean="0"/>
              <a:t> next 6 weeks.</a:t>
            </a:r>
          </a:p>
          <a:p>
            <a:r>
              <a:rPr lang="en-US" dirty="0" smtClean="0"/>
              <a:t>To develop Apache - Spark Scala code to parse, clean, model the data.</a:t>
            </a:r>
          </a:p>
          <a:p>
            <a:r>
              <a:rPr lang="en-US" dirty="0" smtClean="0"/>
              <a:t>To use Apache - Spark Scala </a:t>
            </a:r>
            <a:r>
              <a:rPr lang="en-US" dirty="0" err="1" smtClean="0"/>
              <a:t>Mlib</a:t>
            </a:r>
            <a:r>
              <a:rPr lang="en-US" dirty="0" smtClean="0"/>
              <a:t>(Machine Learning Library) to predict the sales.</a:t>
            </a:r>
          </a:p>
        </p:txBody>
      </p:sp>
    </p:spTree>
    <p:extLst>
      <p:ext uri="{BB962C8B-B14F-4D97-AF65-F5344CB8AC3E}">
        <p14:creationId xmlns:p14="http://schemas.microsoft.com/office/powerpoint/2010/main" val="30866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1,017,210 record dataset containing sales history of 1115 </a:t>
            </a:r>
            <a:r>
              <a:rPr lang="en-US" dirty="0" err="1" smtClean="0"/>
              <a:t>Rossman</a:t>
            </a:r>
            <a:r>
              <a:rPr lang="en-US" dirty="0" smtClean="0"/>
              <a:t> Stores(drug store like CVS).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https://www.kaggle.com/c/rossmann-store-sales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/ Methodology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8288" y="3256471"/>
            <a:ext cx="2147977" cy="100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Cleaning and Aggregating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2529" y="3269411"/>
            <a:ext cx="211347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Fitting/Training the data to the model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4407" y="3269411"/>
            <a:ext cx="211347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predictions based on the fitted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4142" y="3269411"/>
            <a:ext cx="211347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predictions and test accuracy of the model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616265" y="3756803"/>
            <a:ext cx="366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6096000" y="3756804"/>
            <a:ext cx="47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8687878" y="3756804"/>
            <a:ext cx="36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167" y="3433637"/>
            <a:ext cx="101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Dataset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1229084" y="3756803"/>
            <a:ext cx="23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95067" y="5365631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2"/>
            <a:endCxn id="19" idx="0"/>
          </p:cNvCxnSpPr>
          <p:nvPr/>
        </p:nvCxnSpPr>
        <p:spPr>
          <a:xfrm flipH="1">
            <a:off x="10110877" y="4244196"/>
            <a:ext cx="1" cy="11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 (Important classes and their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RossmanSalesPrediction</a:t>
            </a:r>
            <a:r>
              <a:rPr lang="en-US" dirty="0" smtClean="0"/>
              <a:t> (main class)</a:t>
            </a:r>
          </a:p>
          <a:p>
            <a:pPr lvl="1"/>
            <a:r>
              <a:rPr lang="en-US" dirty="0" smtClean="0"/>
              <a:t>Call the Spark Context and initiate the other functions by providing the dataset</a:t>
            </a:r>
          </a:p>
          <a:p>
            <a:r>
              <a:rPr lang="en-US" dirty="0" smtClean="0"/>
              <a:t>Model/</a:t>
            </a:r>
            <a:r>
              <a:rPr lang="en-US" dirty="0" err="1" smtClean="0"/>
              <a:t>StoreSalesDataFrame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Format and datatypes of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Clean/</a:t>
            </a:r>
            <a:r>
              <a:rPr lang="en-US" dirty="0" err="1" smtClean="0"/>
              <a:t>DataAggregatorUtil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Loading the training dataset and saving it 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Loading the test dataset and saving it to </a:t>
            </a:r>
            <a:r>
              <a:rPr lang="en-US" dirty="0" err="1" smtClean="0"/>
              <a:t>to</a:t>
            </a:r>
            <a:r>
              <a:rPr lang="en-US" dirty="0" smtClean="0"/>
              <a:t>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Clean/</a:t>
            </a:r>
            <a:r>
              <a:rPr lang="en-US" dirty="0" err="1" smtClean="0"/>
              <a:t>DataCleanerUtil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Filtering the missing values and </a:t>
            </a:r>
            <a:r>
              <a:rPr lang="en-US" smtClean="0"/>
              <a:t>header records</a:t>
            </a:r>
            <a:endParaRPr lang="en-US" dirty="0" smtClean="0"/>
          </a:p>
          <a:p>
            <a:pPr lvl="1"/>
            <a:r>
              <a:rPr lang="en-US" dirty="0" smtClean="0"/>
              <a:t>Conversion to correct data formats</a:t>
            </a:r>
          </a:p>
          <a:p>
            <a:r>
              <a:rPr lang="en-US" dirty="0" err="1" smtClean="0"/>
              <a:t>Algo</a:t>
            </a:r>
            <a:r>
              <a:rPr lang="en-US" dirty="0" smtClean="0"/>
              <a:t>/</a:t>
            </a:r>
            <a:r>
              <a:rPr lang="en-US" dirty="0" err="1" smtClean="0"/>
              <a:t>SalesPredictionUsageUtil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Encoding of data columns (indexer/one hot encoder to convert labels to dummy variables).</a:t>
            </a:r>
          </a:p>
          <a:p>
            <a:pPr lvl="1"/>
            <a:r>
              <a:rPr lang="en-US" dirty="0" smtClean="0"/>
              <a:t>Preparing pipelines for the respective models (linear regression/random forest regression).</a:t>
            </a:r>
          </a:p>
          <a:p>
            <a:pPr lvl="1"/>
            <a:r>
              <a:rPr lang="en-US" dirty="0" smtClean="0"/>
              <a:t>Preparing and fitting the model.</a:t>
            </a:r>
          </a:p>
          <a:p>
            <a:pPr lvl="1"/>
            <a:r>
              <a:rPr lang="en-US" dirty="0" smtClean="0"/>
              <a:t>Make predictions and save it as a file.</a:t>
            </a:r>
          </a:p>
        </p:txBody>
      </p:sp>
    </p:spTree>
    <p:extLst>
      <p:ext uri="{BB962C8B-B14F-4D97-AF65-F5344CB8AC3E}">
        <p14:creationId xmlns:p14="http://schemas.microsoft.com/office/powerpoint/2010/main" val="30586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34" y="1337295"/>
            <a:ext cx="8833909" cy="261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9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Context should not be null</a:t>
            </a:r>
          </a:p>
          <a:p>
            <a:r>
              <a:rPr lang="en-US" dirty="0" smtClean="0"/>
              <a:t>Training dataset should not be null</a:t>
            </a:r>
          </a:p>
          <a:p>
            <a:r>
              <a:rPr lang="en-US" dirty="0" smtClean="0"/>
              <a:t>Test dataset should not be null</a:t>
            </a:r>
          </a:p>
          <a:p>
            <a:r>
              <a:rPr lang="en-US" dirty="0" smtClean="0"/>
              <a:t>Training </a:t>
            </a:r>
            <a:r>
              <a:rPr lang="en-US" dirty="0" err="1" smtClean="0"/>
              <a:t>dataframe</a:t>
            </a:r>
            <a:r>
              <a:rPr lang="en-US" dirty="0" smtClean="0"/>
              <a:t> should not be null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dataframe</a:t>
            </a:r>
            <a:r>
              <a:rPr lang="en-US" dirty="0" smtClean="0"/>
              <a:t> should not be null</a:t>
            </a:r>
          </a:p>
          <a:p>
            <a:r>
              <a:rPr lang="en-US" dirty="0" smtClean="0"/>
              <a:t>Random Forest Pipeline should have </a:t>
            </a:r>
            <a:r>
              <a:rPr lang="en-US" dirty="0" err="1" smtClean="0"/>
              <a:t>trainValidationSplit</a:t>
            </a:r>
            <a:endParaRPr lang="en-US" dirty="0" smtClean="0"/>
          </a:p>
          <a:p>
            <a:r>
              <a:rPr lang="en-US" dirty="0" smtClean="0"/>
              <a:t>Linear Regression Pipeline should have </a:t>
            </a:r>
            <a:r>
              <a:rPr lang="en-US" dirty="0" err="1" smtClean="0"/>
              <a:t>trainValidationSplit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Output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88" y="1582863"/>
            <a:ext cx="939065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67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targeted an RMSPE </a:t>
            </a:r>
            <a:r>
              <a:rPr lang="en-US" smtClean="0"/>
              <a:t>of 0.20</a:t>
            </a:r>
            <a:endParaRPr lang="en-US" dirty="0" smtClean="0"/>
          </a:p>
          <a:p>
            <a:r>
              <a:rPr lang="en-US" dirty="0" smtClean="0"/>
              <a:t>We ended up achieving an RMSPE of 0.45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308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Store Sales Prediction with Apache Spark (using Scala)</vt:lpstr>
      <vt:lpstr>Goals of the Project</vt:lpstr>
      <vt:lpstr>Data Source</vt:lpstr>
      <vt:lpstr>Overall Design / Methodology</vt:lpstr>
      <vt:lpstr>Code Walkthrough (Important classes and their functions)</vt:lpstr>
      <vt:lpstr>Output </vt:lpstr>
      <vt:lpstr>Test Cases Implemented</vt:lpstr>
      <vt:lpstr>Test Cases Output</vt:lpstr>
      <vt:lpstr>Acceptance Criteria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 with Apache Spark (using Scala)</dc:title>
  <dc:creator>Anirudha Bedre</dc:creator>
  <cp:lastModifiedBy>Anirudha Bedre</cp:lastModifiedBy>
  <cp:revision>13</cp:revision>
  <dcterms:created xsi:type="dcterms:W3CDTF">2015-11-30T17:58:35Z</dcterms:created>
  <dcterms:modified xsi:type="dcterms:W3CDTF">2015-12-08T18:55:52Z</dcterms:modified>
</cp:coreProperties>
</file>