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59" r:id="rId13"/>
    <p:sldId id="260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0" d="100"/>
          <a:sy n="100" d="100"/>
        </p:scale>
        <p:origin x="389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11/30/2015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11/30/2015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11/30/2015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11/30/2015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11/30/2015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11/30/2015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Getting started with spark</a:t>
            </a:r>
            <a:endParaRPr lang="en-US" sz="36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>
            <a:extLst/>
          </a:lstStyle>
          <a:p>
            <a:r>
              <a:rPr lang="en-US" dirty="0" smtClean="0"/>
              <a:t>What it is? How to install and run your first job!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</a:p>
          <a:p>
            <a:r>
              <a:rPr lang="en-US" dirty="0" smtClean="0"/>
              <a:t>Point 2</a:t>
            </a:r>
          </a:p>
          <a:p>
            <a:r>
              <a:rPr lang="en-US" dirty="0" smtClean="0"/>
              <a:t>Point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09950"/>
            <a:ext cx="4711408" cy="16002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6248400" y="4476750"/>
            <a:ext cx="22860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3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0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1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First Spark Job!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5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Spark?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Spark was designed to be a fast, general-purpose cluster computing platform.</a:t>
            </a:r>
          </a:p>
          <a:p>
            <a:r>
              <a:rPr lang="en-US" dirty="0" smtClean="0"/>
              <a:t>Spark offers the ability to run computations in memory and is faster than </a:t>
            </a:r>
            <a:r>
              <a:rPr lang="en-US" dirty="0" err="1" smtClean="0"/>
              <a:t>MapReduce</a:t>
            </a:r>
            <a:r>
              <a:rPr lang="en-US" dirty="0" smtClean="0"/>
              <a:t> for applications running on disk</a:t>
            </a:r>
          </a:p>
          <a:p>
            <a:r>
              <a:rPr lang="en-US" dirty="0" smtClean="0"/>
              <a:t>Spark offers simple API’s in Python, </a:t>
            </a:r>
            <a:r>
              <a:rPr lang="en-US" dirty="0" err="1" smtClean="0"/>
              <a:t>Scala</a:t>
            </a:r>
            <a:r>
              <a:rPr lang="en-US" dirty="0" smtClean="0"/>
              <a:t>, SQL, and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provides an integrated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62150"/>
            <a:ext cx="1739134" cy="8494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Spark SQL</a:t>
            </a:r>
            <a:br>
              <a:rPr lang="en-US" dirty="0" smtClean="0"/>
            </a:br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7800" y="1962150"/>
            <a:ext cx="1739134" cy="8494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Spark Streaming</a:t>
            </a:r>
            <a:br>
              <a:rPr lang="en-US" dirty="0" smtClean="0"/>
            </a:br>
            <a:r>
              <a:rPr lang="en-US" dirty="0" smtClean="0"/>
              <a:t>real-time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6000" y="1962150"/>
            <a:ext cx="1739134" cy="8494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/>
              <a:t>MLib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1962150"/>
            <a:ext cx="1739134" cy="8494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/>
              <a:t>GraphX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 processing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028950"/>
            <a:ext cx="8077200" cy="39225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3638550"/>
            <a:ext cx="3886200" cy="6476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Standalone Scheduler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00600" y="3638550"/>
            <a:ext cx="1752600" cy="6476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3638550"/>
            <a:ext cx="1752600" cy="6476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9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Basic functionality: task scheduling, memory management, fault recovery, interacting with storage systems and more.</a:t>
            </a:r>
          </a:p>
          <a:p>
            <a:r>
              <a:rPr lang="en-US" dirty="0" smtClean="0"/>
              <a:t>Provides the API for resilient distributed datasets (RDDs)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09950"/>
            <a:ext cx="4711408" cy="160020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3886200" y="4171950"/>
            <a:ext cx="4572000" cy="3048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4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</a:p>
          <a:p>
            <a:r>
              <a:rPr lang="en-US" dirty="0" smtClean="0"/>
              <a:t>Point 2</a:t>
            </a:r>
          </a:p>
          <a:p>
            <a:r>
              <a:rPr lang="en-US" dirty="0" smtClean="0"/>
              <a:t>Point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09950"/>
            <a:ext cx="4711408" cy="16002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3886200" y="3562350"/>
            <a:ext cx="1066800" cy="5334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3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</a:p>
          <a:p>
            <a:r>
              <a:rPr lang="en-US" dirty="0" smtClean="0"/>
              <a:t>Point 2</a:t>
            </a:r>
          </a:p>
          <a:p>
            <a:r>
              <a:rPr lang="en-US" dirty="0" smtClean="0"/>
              <a:t>Point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09950"/>
            <a:ext cx="4711408" cy="16002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5029200" y="3562350"/>
            <a:ext cx="1143000" cy="5334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9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</a:p>
          <a:p>
            <a:r>
              <a:rPr lang="en-US" dirty="0" smtClean="0"/>
              <a:t>Point 2</a:t>
            </a:r>
          </a:p>
          <a:p>
            <a:r>
              <a:rPr lang="en-US" dirty="0" smtClean="0"/>
              <a:t>Point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09950"/>
            <a:ext cx="4711408" cy="16002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6248400" y="3562350"/>
            <a:ext cx="1066800" cy="5334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64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</a:p>
          <a:p>
            <a:r>
              <a:rPr lang="en-US" dirty="0" smtClean="0"/>
              <a:t>Point 2</a:t>
            </a:r>
          </a:p>
          <a:p>
            <a:r>
              <a:rPr lang="en-US" dirty="0" smtClean="0"/>
              <a:t>Point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09950"/>
            <a:ext cx="4711408" cy="16002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7391400" y="3562350"/>
            <a:ext cx="1143000" cy="5334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5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167</Words>
  <Application>Microsoft Office PowerPoint</Application>
  <PresentationFormat>On-screen Show (16:9)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Widescreen Presentation</vt:lpstr>
      <vt:lpstr>Getting started with spark</vt:lpstr>
      <vt:lpstr>Spark Overview</vt:lpstr>
      <vt:lpstr>What is Apache Spark?</vt:lpstr>
      <vt:lpstr>Spark provides an integrated stack</vt:lpstr>
      <vt:lpstr>Spark Core</vt:lpstr>
      <vt:lpstr>Spark SQL</vt:lpstr>
      <vt:lpstr>Spark Streaming</vt:lpstr>
      <vt:lpstr>Spark MLib</vt:lpstr>
      <vt:lpstr>GraphX</vt:lpstr>
      <vt:lpstr>Cluster Managers</vt:lpstr>
      <vt:lpstr>Installing Spark</vt:lpstr>
      <vt:lpstr>Configuring Spark</vt:lpstr>
      <vt:lpstr>Your First Spark Job!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2015-11-30T20:59:22Z</dcterms:modified>
</cp:coreProperties>
</file>