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6DA88-4BEF-4A0D-B69F-BEB96E96FEE4}" type="datetimeFigureOut">
              <a:rPr lang="en-US"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9F3C3-1578-48D2-9536-F1431E2AD0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9F3C3-1578-48D2-9536-F1431E2AD0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9F3C3-1578-48D2-9536-F1431E2AD0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5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9F3C3-1578-48D2-9536-F1431E2AD0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5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9F3C3-1578-48D2-9536-F1431E2AD09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2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9F3C3-1578-48D2-9536-F1431E2AD09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2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9F3C3-1578-48D2-9536-F1431E2AD0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9F3C3-1578-48D2-9536-F1431E2AD0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1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9F3C3-1578-48D2-9536-F1431E2AD0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w Cen MT Condensed" charset="0"/>
                <a:cs typeface="Times New Roman" charset="0"/>
              </a:rPr>
              <a:t>RFID Analysis Using Apache Hadoop and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Beshoy Magdy - Hesham Adel - Omar Sourour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What is Big Data?</a:t>
            </a:r>
          </a:p>
          <a:p>
            <a:r>
              <a:rPr lang="en-US" dirty="0"/>
              <a:t>Introduction to Hadoop</a:t>
            </a:r>
          </a:p>
          <a:p>
            <a:r>
              <a:rPr lang="en-US" dirty="0"/>
              <a:t>Introduction to </a:t>
            </a:r>
            <a:r>
              <a:rPr lang="en-US" dirty="0" err="1"/>
              <a:t>Apah</a:t>
            </a:r>
          </a:p>
        </p:txBody>
      </p:sp>
    </p:spTree>
    <p:extLst>
      <p:ext uri="{BB962C8B-B14F-4D97-AF65-F5344CB8AC3E}">
        <p14:creationId xmlns:p14="http://schemas.microsoft.com/office/powerpoint/2010/main" val="374301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Analysis Using Hadoop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Task Description</a:t>
            </a:r>
          </a:p>
          <a:p>
            <a:r>
              <a:rPr lang="en-US" dirty="0"/>
              <a:t>Input Format</a:t>
            </a:r>
          </a:p>
          <a:p>
            <a:pPr lvl="1"/>
            <a:r>
              <a:rPr lang="en-US" dirty="0">
                <a:latin typeface="Consolas" charset="0"/>
                <a:cs typeface="Consolas" charset="0"/>
              </a:rPr>
              <a:t>Date, Time, Event Type, Number, Name, Access, Relay</a:t>
            </a:r>
          </a:p>
          <a:p>
            <a:r>
              <a:rPr lang="en-US" dirty="0">
                <a:latin typeface="Consolas" charset="0"/>
                <a:cs typeface="Consolas" charset="0"/>
              </a:rPr>
              <a:t>Output Format</a:t>
            </a:r>
          </a:p>
          <a:p>
            <a:pPr lvl="1"/>
            <a:r>
              <a:rPr lang="en-US" dirty="0">
                <a:latin typeface="Times New Roman" charset="0"/>
                <a:cs typeface="Times New Roman" charset="0"/>
              </a:rPr>
              <a:t>The number of departures and entrances per day. </a:t>
            </a:r>
          </a:p>
          <a:p>
            <a:pPr lvl="1"/>
            <a:r>
              <a:rPr lang="en-US" dirty="0">
                <a:latin typeface="Times New Roman" charset="0"/>
                <a:cs typeface="Times New Roman" charset="0"/>
              </a:rPr>
              <a:t>The number of departures and entrances per employee. </a:t>
            </a:r>
          </a:p>
          <a:p>
            <a:pPr lvl="1"/>
            <a:r>
              <a:rPr lang="en-US" dirty="0">
                <a:latin typeface="Times New Roman" charset="0"/>
                <a:cs typeface="Times New Roman" charset="0"/>
              </a:rPr>
              <a:t>The duration of stay per day of each employee in the company. </a:t>
            </a:r>
          </a:p>
          <a:p>
            <a:r>
              <a:rPr lang="en-US" dirty="0">
                <a:latin typeface="TW Cen MT" charset="0"/>
                <a:cs typeface="Times New Roman" charset="0"/>
              </a:rPr>
              <a:t>Program Flow</a:t>
            </a:r>
          </a:p>
          <a:p>
            <a:r>
              <a:rPr lang="en-US" dirty="0">
                <a:latin typeface="TW Cen MT" charset="0"/>
                <a:cs typeface="Times New Roman" charset="0"/>
              </a:rPr>
              <a:t>Program Structure</a:t>
            </a:r>
          </a:p>
          <a:p>
            <a:endParaRPr lang="en-US">
              <a:latin typeface="TW Cen MT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Analysis Using Hadoop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TW Cen MT" charset="0"/>
                <a:cs typeface="Times New Roman" charset="0"/>
              </a:rPr>
              <a:t>Program Flow</a:t>
            </a:r>
          </a:p>
          <a:p>
            <a:endParaRPr lang="en-US">
              <a:latin typeface="TW Cen MT" charset="0"/>
              <a:cs typeface="Times New Roman" charset="0"/>
            </a:endParaRPr>
          </a:p>
          <a:p>
            <a:endParaRPr lang="en-US">
              <a:latin typeface="TW Cen MT" charset="0"/>
              <a:cs typeface="Times New Roman" charset="0"/>
            </a:endParaRPr>
          </a:p>
        </p:txBody>
      </p:sp>
      <p:pic>
        <p:nvPicPr>
          <p:cNvPr id="4" name="Picture 3" descr="Task2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15" y="3039427"/>
            <a:ext cx="9564686" cy="26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Analysis Using Hadoop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>
                <a:latin typeface="TW Cen MT" charset="0"/>
                <a:cs typeface="Times New Roman" charset="0"/>
              </a:rPr>
              <a:t>Program Structure</a:t>
            </a:r>
          </a:p>
          <a:p>
            <a:pPr lvl="1"/>
            <a:r>
              <a:rPr lang="en-US" dirty="0">
                <a:latin typeface="TW Cen MT" charset="0"/>
                <a:cs typeface="Times New Roman" charset="0"/>
              </a:rPr>
              <a:t>Map Function</a:t>
            </a:r>
          </a:p>
          <a:p>
            <a:pPr lvl="1"/>
            <a:r>
              <a:rPr lang="en-US" dirty="0">
                <a:latin typeface="TW Cen MT" charset="0"/>
                <a:cs typeface="Times New Roman" charset="0"/>
              </a:rPr>
              <a:t>Reduce Function</a:t>
            </a:r>
          </a:p>
          <a:p>
            <a:pPr lvl="1"/>
            <a:r>
              <a:rPr lang="en-US">
                <a:latin typeface="TW Cen MT" charset="0"/>
                <a:cs typeface="Times New Roman" charset="0"/>
              </a:rPr>
              <a:t>Web Interface</a:t>
            </a:r>
          </a:p>
          <a:p>
            <a:endParaRPr lang="en-US">
              <a:latin typeface="TW Cen MT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6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Analysis Using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/>
              <a:t>Task Description</a:t>
            </a:r>
          </a:p>
          <a:p>
            <a:r>
              <a:rPr lang="en-US"/>
              <a:t>Program Flow</a:t>
            </a:r>
          </a:p>
          <a:p>
            <a:endParaRPr lang="en-US"/>
          </a:p>
        </p:txBody>
      </p:sp>
      <p:pic>
        <p:nvPicPr>
          <p:cNvPr id="4" name="Picture 3" descr="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232" y="2247900"/>
            <a:ext cx="5400220" cy="44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analysis Using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Program Structure</a:t>
            </a:r>
          </a:p>
          <a:p>
            <a:endParaRPr lang="en-US"/>
          </a:p>
        </p:txBody>
      </p:sp>
      <p:pic>
        <p:nvPicPr>
          <p:cNvPr id="4" name="Picture 3" descr="task2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655" y="1979297"/>
            <a:ext cx="7207806" cy="42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8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271655" y="2547938"/>
            <a:ext cx="3844595" cy="1498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0045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Widescreen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Integral</vt:lpstr>
      <vt:lpstr>RFID Analysis Using Apache Hadoop and Spark</vt:lpstr>
      <vt:lpstr>Introduction</vt:lpstr>
      <vt:lpstr>Task 1: Analysis Using Hadoop</vt:lpstr>
      <vt:lpstr>Task 1: Analysis Using Hadoop</vt:lpstr>
      <vt:lpstr>Task 1: Analysis Using Hadoop</vt:lpstr>
      <vt:lpstr>Task 2: Analysis Using Spark</vt:lpstr>
      <vt:lpstr>Task 2: analysis Using SparK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2014-09-12T02:18:28Z</dcterms:created>
  <dcterms:modified xsi:type="dcterms:W3CDTF">2015-06-23T22:44:55Z</dcterms:modified>
</cp:coreProperties>
</file>