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77" r:id="rId4"/>
    <p:sldId id="311" r:id="rId5"/>
    <p:sldId id="312" r:id="rId6"/>
    <p:sldId id="313" r:id="rId7"/>
    <p:sldId id="294" r:id="rId8"/>
    <p:sldId id="314" r:id="rId9"/>
    <p:sldId id="315" r:id="rId10"/>
    <p:sldId id="316" r:id="rId11"/>
    <p:sldId id="30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87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169"/>
  </p:normalViewPr>
  <p:slideViewPr>
    <p:cSldViewPr snapToGrid="0" showGuides="1">
      <p:cViewPr varScale="1">
        <p:scale>
          <a:sx n="62" d="100"/>
          <a:sy n="62" d="100"/>
        </p:scale>
        <p:origin x="19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EB94D-BDDD-4798-956E-D08F3AC678C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1CE31-D405-4E45-9B5F-47CE615D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6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74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3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1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9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7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68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5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0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7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Resample bias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sampleSize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按照需要填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1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6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243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2286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7684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046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916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08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4299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702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4171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4958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9528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E4A2-118C-4156-BF3A-76C2BCDE03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5973593" y="4169"/>
            <a:ext cx="1134734" cy="926498"/>
          </a:xfrm>
          <a:custGeom>
            <a:avLst/>
            <a:gdLst>
              <a:gd name="T0" fmla="*/ 114 w 227"/>
              <a:gd name="T1" fmla="*/ 0 h 194"/>
              <a:gd name="T2" fmla="*/ 0 w 227"/>
              <a:gd name="T3" fmla="*/ 0 h 194"/>
              <a:gd name="T4" fmla="*/ 57 w 227"/>
              <a:gd name="T5" fmla="*/ 97 h 194"/>
              <a:gd name="T6" fmla="*/ 114 w 227"/>
              <a:gd name="T7" fmla="*/ 194 h 194"/>
              <a:gd name="T8" fmla="*/ 171 w 227"/>
              <a:gd name="T9" fmla="*/ 97 h 194"/>
              <a:gd name="T10" fmla="*/ 227 w 227"/>
              <a:gd name="T11" fmla="*/ 0 h 194"/>
              <a:gd name="T12" fmla="*/ 114 w 227"/>
              <a:gd name="T1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4">
                <a:moveTo>
                  <a:pt x="114" y="0"/>
                </a:moveTo>
                <a:lnTo>
                  <a:pt x="0" y="0"/>
                </a:lnTo>
                <a:lnTo>
                  <a:pt x="57" y="97"/>
                </a:lnTo>
                <a:lnTo>
                  <a:pt x="114" y="194"/>
                </a:lnTo>
                <a:lnTo>
                  <a:pt x="171" y="97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517991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713183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727706" y="4169"/>
            <a:ext cx="294932" cy="234014"/>
          </a:xfrm>
          <a:custGeom>
            <a:avLst/>
            <a:gdLst>
              <a:gd name="T0" fmla="*/ 29 w 59"/>
              <a:gd name="T1" fmla="*/ 0 h 49"/>
              <a:gd name="T2" fmla="*/ 0 w 59"/>
              <a:gd name="T3" fmla="*/ 0 h 49"/>
              <a:gd name="T4" fmla="*/ 14 w 59"/>
              <a:gd name="T5" fmla="*/ 23 h 49"/>
              <a:gd name="T6" fmla="*/ 29 w 59"/>
              <a:gd name="T7" fmla="*/ 49 h 49"/>
              <a:gd name="T8" fmla="*/ 43 w 59"/>
              <a:gd name="T9" fmla="*/ 23 h 49"/>
              <a:gd name="T10" fmla="*/ 59 w 59"/>
              <a:gd name="T11" fmla="*/ 0 h 49"/>
              <a:gd name="T12" fmla="*/ 29 w 5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49">
                <a:moveTo>
                  <a:pt x="29" y="0"/>
                </a:moveTo>
                <a:lnTo>
                  <a:pt x="0" y="0"/>
                </a:lnTo>
                <a:lnTo>
                  <a:pt x="14" y="23"/>
                </a:lnTo>
                <a:lnTo>
                  <a:pt x="29" y="49"/>
                </a:lnTo>
                <a:lnTo>
                  <a:pt x="43" y="23"/>
                </a:lnTo>
                <a:lnTo>
                  <a:pt x="59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318039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263760" y="419659"/>
            <a:ext cx="294932" cy="238788"/>
          </a:xfrm>
          <a:custGeom>
            <a:avLst/>
            <a:gdLst>
              <a:gd name="T0" fmla="*/ 31 w 59"/>
              <a:gd name="T1" fmla="*/ 0 h 50"/>
              <a:gd name="T2" fmla="*/ 0 w 59"/>
              <a:gd name="T3" fmla="*/ 0 h 50"/>
              <a:gd name="T4" fmla="*/ 14 w 59"/>
              <a:gd name="T5" fmla="*/ 24 h 50"/>
              <a:gd name="T6" fmla="*/ 31 w 59"/>
              <a:gd name="T7" fmla="*/ 50 h 50"/>
              <a:gd name="T8" fmla="*/ 45 w 59"/>
              <a:gd name="T9" fmla="*/ 24 h 50"/>
              <a:gd name="T10" fmla="*/ 59 w 59"/>
              <a:gd name="T11" fmla="*/ 0 h 50"/>
              <a:gd name="T12" fmla="*/ 31 w 59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0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627494" y="4169"/>
            <a:ext cx="299929" cy="234014"/>
          </a:xfrm>
          <a:custGeom>
            <a:avLst/>
            <a:gdLst>
              <a:gd name="T0" fmla="*/ 29 w 60"/>
              <a:gd name="T1" fmla="*/ 0 h 49"/>
              <a:gd name="T2" fmla="*/ 0 w 60"/>
              <a:gd name="T3" fmla="*/ 0 h 49"/>
              <a:gd name="T4" fmla="*/ 15 w 60"/>
              <a:gd name="T5" fmla="*/ 23 h 49"/>
              <a:gd name="T6" fmla="*/ 29 w 60"/>
              <a:gd name="T7" fmla="*/ 49 h 49"/>
              <a:gd name="T8" fmla="*/ 43 w 60"/>
              <a:gd name="T9" fmla="*/ 23 h 49"/>
              <a:gd name="T10" fmla="*/ 60 w 60"/>
              <a:gd name="T11" fmla="*/ 0 h 49"/>
              <a:gd name="T12" fmla="*/ 29 w 60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9">
                <a:moveTo>
                  <a:pt x="29" y="0"/>
                </a:moveTo>
                <a:lnTo>
                  <a:pt x="0" y="0"/>
                </a:lnTo>
                <a:lnTo>
                  <a:pt x="15" y="23"/>
                </a:lnTo>
                <a:lnTo>
                  <a:pt x="29" y="49"/>
                </a:lnTo>
                <a:lnTo>
                  <a:pt x="43" y="23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298750" y="419659"/>
            <a:ext cx="874795" cy="740245"/>
          </a:xfrm>
          <a:custGeom>
            <a:avLst/>
            <a:gdLst>
              <a:gd name="T0" fmla="*/ 42 w 175"/>
              <a:gd name="T1" fmla="*/ 76 h 155"/>
              <a:gd name="T2" fmla="*/ 0 w 175"/>
              <a:gd name="T3" fmla="*/ 155 h 155"/>
              <a:gd name="T4" fmla="*/ 88 w 175"/>
              <a:gd name="T5" fmla="*/ 152 h 155"/>
              <a:gd name="T6" fmla="*/ 175 w 175"/>
              <a:gd name="T7" fmla="*/ 152 h 155"/>
              <a:gd name="T8" fmla="*/ 133 w 175"/>
              <a:gd name="T9" fmla="*/ 76 h 155"/>
              <a:gd name="T10" fmla="*/ 88 w 175"/>
              <a:gd name="T11" fmla="*/ 0 h 155"/>
              <a:gd name="T12" fmla="*/ 42 w 175"/>
              <a:gd name="T13" fmla="*/ 7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55">
                <a:moveTo>
                  <a:pt x="42" y="76"/>
                </a:moveTo>
                <a:lnTo>
                  <a:pt x="0" y="155"/>
                </a:lnTo>
                <a:lnTo>
                  <a:pt x="88" y="152"/>
                </a:lnTo>
                <a:lnTo>
                  <a:pt x="175" y="152"/>
                </a:lnTo>
                <a:lnTo>
                  <a:pt x="133" y="76"/>
                </a:lnTo>
                <a:lnTo>
                  <a:pt x="88" y="0"/>
                </a:lnTo>
                <a:lnTo>
                  <a:pt x="42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967650" y="-10160"/>
            <a:ext cx="399906" cy="353407"/>
          </a:xfrm>
          <a:custGeom>
            <a:avLst/>
            <a:gdLst>
              <a:gd name="T0" fmla="*/ 19 w 80"/>
              <a:gd name="T1" fmla="*/ 38 h 74"/>
              <a:gd name="T2" fmla="*/ 0 w 80"/>
              <a:gd name="T3" fmla="*/ 74 h 74"/>
              <a:gd name="T4" fmla="*/ 40 w 80"/>
              <a:gd name="T5" fmla="*/ 71 h 74"/>
              <a:gd name="T6" fmla="*/ 80 w 80"/>
              <a:gd name="T7" fmla="*/ 71 h 74"/>
              <a:gd name="T8" fmla="*/ 61 w 80"/>
              <a:gd name="T9" fmla="*/ 36 h 74"/>
              <a:gd name="T10" fmla="*/ 40 w 80"/>
              <a:gd name="T11" fmla="*/ 0 h 74"/>
              <a:gd name="T12" fmla="*/ 19 w 80"/>
              <a:gd name="T13" fmla="*/ 3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4">
                <a:moveTo>
                  <a:pt x="19" y="38"/>
                </a:moveTo>
                <a:lnTo>
                  <a:pt x="0" y="74"/>
                </a:lnTo>
                <a:lnTo>
                  <a:pt x="40" y="71"/>
                </a:lnTo>
                <a:lnTo>
                  <a:pt x="80" y="71"/>
                </a:lnTo>
                <a:lnTo>
                  <a:pt x="61" y="36"/>
                </a:lnTo>
                <a:lnTo>
                  <a:pt x="40" y="0"/>
                </a:lnTo>
                <a:lnTo>
                  <a:pt x="19" y="3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7108324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4728885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3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494649" y="1102594"/>
            <a:ext cx="684840" cy="563540"/>
          </a:xfrm>
          <a:custGeom>
            <a:avLst/>
            <a:gdLst>
              <a:gd name="T0" fmla="*/ 69 w 137"/>
              <a:gd name="T1" fmla="*/ 0 h 118"/>
              <a:gd name="T2" fmla="*/ 0 w 137"/>
              <a:gd name="T3" fmla="*/ 0 h 118"/>
              <a:gd name="T4" fmla="*/ 33 w 137"/>
              <a:gd name="T5" fmla="*/ 59 h 118"/>
              <a:gd name="T6" fmla="*/ 69 w 137"/>
              <a:gd name="T7" fmla="*/ 118 h 118"/>
              <a:gd name="T8" fmla="*/ 102 w 137"/>
              <a:gd name="T9" fmla="*/ 59 h 118"/>
              <a:gd name="T10" fmla="*/ 137 w 137"/>
              <a:gd name="T11" fmla="*/ 0 h 118"/>
              <a:gd name="T12" fmla="*/ 69 w 13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7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124029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88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88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654376" y="4169"/>
            <a:ext cx="1719594" cy="1413626"/>
          </a:xfrm>
          <a:custGeom>
            <a:avLst/>
            <a:gdLst>
              <a:gd name="T0" fmla="*/ 171 w 344"/>
              <a:gd name="T1" fmla="*/ 0 h 296"/>
              <a:gd name="T2" fmla="*/ 0 w 344"/>
              <a:gd name="T3" fmla="*/ 0 h 296"/>
              <a:gd name="T4" fmla="*/ 86 w 344"/>
              <a:gd name="T5" fmla="*/ 149 h 296"/>
              <a:gd name="T6" fmla="*/ 171 w 344"/>
              <a:gd name="T7" fmla="*/ 296 h 296"/>
              <a:gd name="T8" fmla="*/ 259 w 344"/>
              <a:gd name="T9" fmla="*/ 149 h 296"/>
              <a:gd name="T10" fmla="*/ 344 w 344"/>
              <a:gd name="T11" fmla="*/ 0 h 296"/>
              <a:gd name="T12" fmla="*/ 171 w 344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6">
                <a:moveTo>
                  <a:pt x="171" y="0"/>
                </a:moveTo>
                <a:lnTo>
                  <a:pt x="0" y="0"/>
                </a:lnTo>
                <a:lnTo>
                  <a:pt x="86" y="149"/>
                </a:lnTo>
                <a:lnTo>
                  <a:pt x="171" y="296"/>
                </a:lnTo>
                <a:lnTo>
                  <a:pt x="259" y="149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0" y="4169"/>
            <a:ext cx="854800" cy="1413626"/>
          </a:xfrm>
          <a:custGeom>
            <a:avLst/>
            <a:gdLst>
              <a:gd name="T0" fmla="*/ 0 w 171"/>
              <a:gd name="T1" fmla="*/ 0 h 296"/>
              <a:gd name="T2" fmla="*/ 0 w 171"/>
              <a:gd name="T3" fmla="*/ 296 h 296"/>
              <a:gd name="T4" fmla="*/ 86 w 171"/>
              <a:gd name="T5" fmla="*/ 149 h 296"/>
              <a:gd name="T6" fmla="*/ 171 w 171"/>
              <a:gd name="T7" fmla="*/ 0 h 296"/>
              <a:gd name="T8" fmla="*/ 0 w 171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6">
                <a:moveTo>
                  <a:pt x="0" y="0"/>
                </a:moveTo>
                <a:lnTo>
                  <a:pt x="0" y="296"/>
                </a:lnTo>
                <a:lnTo>
                  <a:pt x="86" y="149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239472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5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64892" y="1575394"/>
            <a:ext cx="579863" cy="477576"/>
          </a:xfrm>
          <a:custGeom>
            <a:avLst/>
            <a:gdLst>
              <a:gd name="T0" fmla="*/ 59 w 116"/>
              <a:gd name="T1" fmla="*/ 0 h 100"/>
              <a:gd name="T2" fmla="*/ 0 w 116"/>
              <a:gd name="T3" fmla="*/ 0 h 100"/>
              <a:gd name="T4" fmla="*/ 28 w 116"/>
              <a:gd name="T5" fmla="*/ 50 h 100"/>
              <a:gd name="T6" fmla="*/ 59 w 116"/>
              <a:gd name="T7" fmla="*/ 100 h 100"/>
              <a:gd name="T8" fmla="*/ 88 w 116"/>
              <a:gd name="T9" fmla="*/ 50 h 100"/>
              <a:gd name="T10" fmla="*/ 116 w 116"/>
              <a:gd name="T11" fmla="*/ 0 h 100"/>
              <a:gd name="T12" fmla="*/ 59 w 116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0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0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69748" y="4169"/>
            <a:ext cx="284934" cy="234014"/>
          </a:xfrm>
          <a:custGeom>
            <a:avLst/>
            <a:gdLst>
              <a:gd name="T0" fmla="*/ 28 w 57"/>
              <a:gd name="T1" fmla="*/ 0 h 49"/>
              <a:gd name="T2" fmla="*/ 0 w 57"/>
              <a:gd name="T3" fmla="*/ 0 h 49"/>
              <a:gd name="T4" fmla="*/ 14 w 57"/>
              <a:gd name="T5" fmla="*/ 23 h 49"/>
              <a:gd name="T6" fmla="*/ 28 w 57"/>
              <a:gd name="T7" fmla="*/ 49 h 49"/>
              <a:gd name="T8" fmla="*/ 42 w 57"/>
              <a:gd name="T9" fmla="*/ 23 h 49"/>
              <a:gd name="T10" fmla="*/ 57 w 57"/>
              <a:gd name="T11" fmla="*/ 0 h 49"/>
              <a:gd name="T12" fmla="*/ 28 w 57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0" y="0"/>
                </a:lnTo>
                <a:lnTo>
                  <a:pt x="14" y="23"/>
                </a:lnTo>
                <a:lnTo>
                  <a:pt x="28" y="49"/>
                </a:lnTo>
                <a:lnTo>
                  <a:pt x="42" y="23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899552" y="567709"/>
            <a:ext cx="1644614" cy="136109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694602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089743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9157840" y="-10160"/>
            <a:ext cx="509880" cy="429819"/>
          </a:xfrm>
          <a:custGeom>
            <a:avLst/>
            <a:gdLst>
              <a:gd name="T0" fmla="*/ 27 w 102"/>
              <a:gd name="T1" fmla="*/ 45 h 90"/>
              <a:gd name="T2" fmla="*/ 0 w 102"/>
              <a:gd name="T3" fmla="*/ 90 h 90"/>
              <a:gd name="T4" fmla="*/ 53 w 102"/>
              <a:gd name="T5" fmla="*/ 88 h 90"/>
              <a:gd name="T6" fmla="*/ 102 w 102"/>
              <a:gd name="T7" fmla="*/ 88 h 90"/>
              <a:gd name="T8" fmla="*/ 76 w 102"/>
              <a:gd name="T9" fmla="*/ 45 h 90"/>
              <a:gd name="T10" fmla="*/ 53 w 102"/>
              <a:gd name="T11" fmla="*/ 0 h 90"/>
              <a:gd name="T12" fmla="*/ 27 w 102"/>
              <a:gd name="T1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0">
                <a:moveTo>
                  <a:pt x="27" y="45"/>
                </a:moveTo>
                <a:lnTo>
                  <a:pt x="0" y="90"/>
                </a:lnTo>
                <a:lnTo>
                  <a:pt x="53" y="88"/>
                </a:lnTo>
                <a:lnTo>
                  <a:pt x="102" y="88"/>
                </a:lnTo>
                <a:lnTo>
                  <a:pt x="76" y="45"/>
                </a:lnTo>
                <a:lnTo>
                  <a:pt x="53" y="0"/>
                </a:lnTo>
                <a:lnTo>
                  <a:pt x="27" y="45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4678329" y="5917173"/>
            <a:ext cx="1124736" cy="940827"/>
          </a:xfrm>
          <a:custGeom>
            <a:avLst/>
            <a:gdLst>
              <a:gd name="T0" fmla="*/ 114 w 225"/>
              <a:gd name="T1" fmla="*/ 197 h 197"/>
              <a:gd name="T2" fmla="*/ 225 w 225"/>
              <a:gd name="T3" fmla="*/ 197 h 197"/>
              <a:gd name="T4" fmla="*/ 168 w 225"/>
              <a:gd name="T5" fmla="*/ 99 h 197"/>
              <a:gd name="T6" fmla="*/ 114 w 225"/>
              <a:gd name="T7" fmla="*/ 0 h 197"/>
              <a:gd name="T8" fmla="*/ 57 w 225"/>
              <a:gd name="T9" fmla="*/ 99 h 197"/>
              <a:gd name="T10" fmla="*/ 0 w 225"/>
              <a:gd name="T11" fmla="*/ 197 h 197"/>
              <a:gd name="T12" fmla="*/ 114 w 2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97">
                <a:moveTo>
                  <a:pt x="114" y="197"/>
                </a:moveTo>
                <a:lnTo>
                  <a:pt x="225" y="197"/>
                </a:lnTo>
                <a:lnTo>
                  <a:pt x="168" y="99"/>
                </a:lnTo>
                <a:lnTo>
                  <a:pt x="114" y="0"/>
                </a:lnTo>
                <a:lnTo>
                  <a:pt x="57" y="99"/>
                </a:lnTo>
                <a:lnTo>
                  <a:pt x="0" y="197"/>
                </a:lnTo>
                <a:lnTo>
                  <a:pt x="114" y="197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2578824" y="6289683"/>
            <a:ext cx="689837" cy="568317"/>
          </a:xfrm>
          <a:custGeom>
            <a:avLst/>
            <a:gdLst>
              <a:gd name="T0" fmla="*/ 69 w 138"/>
              <a:gd name="T1" fmla="*/ 119 h 119"/>
              <a:gd name="T2" fmla="*/ 138 w 138"/>
              <a:gd name="T3" fmla="*/ 119 h 119"/>
              <a:gd name="T4" fmla="*/ 102 w 138"/>
              <a:gd name="T5" fmla="*/ 59 h 119"/>
              <a:gd name="T6" fmla="*/ 69 w 138"/>
              <a:gd name="T7" fmla="*/ 0 h 119"/>
              <a:gd name="T8" fmla="*/ 34 w 138"/>
              <a:gd name="T9" fmla="*/ 59 h 119"/>
              <a:gd name="T10" fmla="*/ 0 w 138"/>
              <a:gd name="T11" fmla="*/ 119 h 119"/>
              <a:gd name="T12" fmla="*/ 69 w 138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119"/>
                </a:moveTo>
                <a:lnTo>
                  <a:pt x="138" y="119"/>
                </a:lnTo>
                <a:lnTo>
                  <a:pt x="102" y="59"/>
                </a:lnTo>
                <a:lnTo>
                  <a:pt x="69" y="0"/>
                </a:lnTo>
                <a:lnTo>
                  <a:pt x="34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3388633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764015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3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3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3173682" y="6198942"/>
            <a:ext cx="294932" cy="238788"/>
          </a:xfrm>
          <a:custGeom>
            <a:avLst/>
            <a:gdLst>
              <a:gd name="T0" fmla="*/ 31 w 59"/>
              <a:gd name="T1" fmla="*/ 50 h 50"/>
              <a:gd name="T2" fmla="*/ 59 w 59"/>
              <a:gd name="T3" fmla="*/ 50 h 50"/>
              <a:gd name="T4" fmla="*/ 45 w 59"/>
              <a:gd name="T5" fmla="*/ 26 h 50"/>
              <a:gd name="T6" fmla="*/ 31 w 59"/>
              <a:gd name="T7" fmla="*/ 0 h 50"/>
              <a:gd name="T8" fmla="*/ 14 w 59"/>
              <a:gd name="T9" fmla="*/ 26 h 50"/>
              <a:gd name="T10" fmla="*/ 0 w 59"/>
              <a:gd name="T11" fmla="*/ 50 h 50"/>
              <a:gd name="T12" fmla="*/ 31 w 59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50"/>
                </a:moveTo>
                <a:lnTo>
                  <a:pt x="59" y="50"/>
                </a:lnTo>
                <a:lnTo>
                  <a:pt x="45" y="26"/>
                </a:lnTo>
                <a:lnTo>
                  <a:pt x="31" y="0"/>
                </a:lnTo>
                <a:lnTo>
                  <a:pt x="14" y="26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227964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5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5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864227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2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2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5603109" y="5702262"/>
            <a:ext cx="889790" cy="735468"/>
          </a:xfrm>
          <a:custGeom>
            <a:avLst/>
            <a:gdLst>
              <a:gd name="T0" fmla="*/ 133 w 178"/>
              <a:gd name="T1" fmla="*/ 78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8 h 154"/>
              <a:gd name="T10" fmla="*/ 90 w 178"/>
              <a:gd name="T11" fmla="*/ 154 h 154"/>
              <a:gd name="T12" fmla="*/ 133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8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8"/>
                </a:lnTo>
                <a:lnTo>
                  <a:pt x="90" y="154"/>
                </a:lnTo>
                <a:lnTo>
                  <a:pt x="133" y="78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409100" y="6514142"/>
            <a:ext cx="414904" cy="343855"/>
          </a:xfrm>
          <a:custGeom>
            <a:avLst/>
            <a:gdLst>
              <a:gd name="T0" fmla="*/ 61 w 83"/>
              <a:gd name="T1" fmla="*/ 36 h 72"/>
              <a:gd name="T2" fmla="*/ 83 w 83"/>
              <a:gd name="T3" fmla="*/ 0 h 72"/>
              <a:gd name="T4" fmla="*/ 42 w 83"/>
              <a:gd name="T5" fmla="*/ 0 h 72"/>
              <a:gd name="T6" fmla="*/ 0 w 83"/>
              <a:gd name="T7" fmla="*/ 0 h 72"/>
              <a:gd name="T8" fmla="*/ 21 w 83"/>
              <a:gd name="T9" fmla="*/ 36 h 72"/>
              <a:gd name="T10" fmla="*/ 42 w 83"/>
              <a:gd name="T11" fmla="*/ 72 h 72"/>
              <a:gd name="T12" fmla="*/ 61 w 83"/>
              <a:gd name="T13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72">
                <a:moveTo>
                  <a:pt x="61" y="36"/>
                </a:moveTo>
                <a:lnTo>
                  <a:pt x="83" y="0"/>
                </a:lnTo>
                <a:lnTo>
                  <a:pt x="42" y="0"/>
                </a:lnTo>
                <a:lnTo>
                  <a:pt x="0" y="0"/>
                </a:lnTo>
                <a:lnTo>
                  <a:pt x="21" y="36"/>
                </a:lnTo>
                <a:lnTo>
                  <a:pt x="42" y="72"/>
                </a:lnTo>
                <a:lnTo>
                  <a:pt x="61" y="36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3778541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6372928" y="6289683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9 w 137"/>
              <a:gd name="T7" fmla="*/ 0 h 119"/>
              <a:gd name="T8" fmla="*/ 35 w 137"/>
              <a:gd name="T9" fmla="*/ 59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59"/>
                </a:lnTo>
                <a:lnTo>
                  <a:pt x="69" y="0"/>
                </a:lnTo>
                <a:lnTo>
                  <a:pt x="35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9607167" y="5176928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60 h 119"/>
              <a:gd name="T6" fmla="*/ 69 w 137"/>
              <a:gd name="T7" fmla="*/ 0 h 119"/>
              <a:gd name="T8" fmla="*/ 33 w 137"/>
              <a:gd name="T9" fmla="*/ 60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60"/>
                </a:lnTo>
                <a:lnTo>
                  <a:pt x="69" y="0"/>
                </a:lnTo>
                <a:lnTo>
                  <a:pt x="33" y="60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6772834" y="6074772"/>
            <a:ext cx="889790" cy="735468"/>
          </a:xfrm>
          <a:custGeom>
            <a:avLst/>
            <a:gdLst>
              <a:gd name="T0" fmla="*/ 133 w 178"/>
              <a:gd name="T1" fmla="*/ 76 h 154"/>
              <a:gd name="T2" fmla="*/ 178 w 178"/>
              <a:gd name="T3" fmla="*/ 0 h 154"/>
              <a:gd name="T4" fmla="*/ 88 w 178"/>
              <a:gd name="T5" fmla="*/ 0 h 154"/>
              <a:gd name="T6" fmla="*/ 0 w 178"/>
              <a:gd name="T7" fmla="*/ 0 h 154"/>
              <a:gd name="T8" fmla="*/ 46 w 178"/>
              <a:gd name="T9" fmla="*/ 76 h 154"/>
              <a:gd name="T10" fmla="*/ 91 w 178"/>
              <a:gd name="T11" fmla="*/ 154 h 154"/>
              <a:gd name="T12" fmla="*/ 133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6"/>
                </a:moveTo>
                <a:lnTo>
                  <a:pt x="178" y="0"/>
                </a:lnTo>
                <a:lnTo>
                  <a:pt x="88" y="0"/>
                </a:lnTo>
                <a:lnTo>
                  <a:pt x="0" y="0"/>
                </a:lnTo>
                <a:lnTo>
                  <a:pt x="46" y="76"/>
                </a:lnTo>
                <a:lnTo>
                  <a:pt x="91" y="154"/>
                </a:lnTo>
                <a:lnTo>
                  <a:pt x="133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7412683" y="5430045"/>
            <a:ext cx="1719594" cy="1427955"/>
          </a:xfrm>
          <a:custGeom>
            <a:avLst/>
            <a:gdLst>
              <a:gd name="T0" fmla="*/ 171 w 344"/>
              <a:gd name="T1" fmla="*/ 299 h 299"/>
              <a:gd name="T2" fmla="*/ 344 w 344"/>
              <a:gd name="T3" fmla="*/ 299 h 299"/>
              <a:gd name="T4" fmla="*/ 259 w 344"/>
              <a:gd name="T5" fmla="*/ 149 h 299"/>
              <a:gd name="T6" fmla="*/ 171 w 344"/>
              <a:gd name="T7" fmla="*/ 0 h 299"/>
              <a:gd name="T8" fmla="*/ 86 w 344"/>
              <a:gd name="T9" fmla="*/ 149 h 299"/>
              <a:gd name="T10" fmla="*/ 0 w 344"/>
              <a:gd name="T11" fmla="*/ 299 h 299"/>
              <a:gd name="T12" fmla="*/ 171 w 344"/>
              <a:gd name="T13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299"/>
                </a:moveTo>
                <a:lnTo>
                  <a:pt x="344" y="299"/>
                </a:lnTo>
                <a:lnTo>
                  <a:pt x="259" y="149"/>
                </a:lnTo>
                <a:lnTo>
                  <a:pt x="171" y="0"/>
                </a:lnTo>
                <a:lnTo>
                  <a:pt x="86" y="149"/>
                </a:lnTo>
                <a:lnTo>
                  <a:pt x="0" y="299"/>
                </a:lnTo>
                <a:lnTo>
                  <a:pt x="171" y="29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9262247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4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4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10731900" y="4794867"/>
            <a:ext cx="594861" cy="487128"/>
          </a:xfrm>
          <a:custGeom>
            <a:avLst/>
            <a:gdLst>
              <a:gd name="T0" fmla="*/ 59 w 119"/>
              <a:gd name="T1" fmla="*/ 102 h 102"/>
              <a:gd name="T2" fmla="*/ 119 w 119"/>
              <a:gd name="T3" fmla="*/ 102 h 102"/>
              <a:gd name="T4" fmla="*/ 88 w 119"/>
              <a:gd name="T5" fmla="*/ 52 h 102"/>
              <a:gd name="T6" fmla="*/ 59 w 119"/>
              <a:gd name="T7" fmla="*/ 0 h 102"/>
              <a:gd name="T8" fmla="*/ 31 w 119"/>
              <a:gd name="T9" fmla="*/ 52 h 102"/>
              <a:gd name="T10" fmla="*/ 0 w 119"/>
              <a:gd name="T11" fmla="*/ 102 h 102"/>
              <a:gd name="T12" fmla="*/ 59 w 119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02">
                <a:moveTo>
                  <a:pt x="59" y="102"/>
                </a:moveTo>
                <a:lnTo>
                  <a:pt x="119" y="102"/>
                </a:lnTo>
                <a:lnTo>
                  <a:pt x="88" y="52"/>
                </a:lnTo>
                <a:lnTo>
                  <a:pt x="59" y="0"/>
                </a:lnTo>
                <a:lnTo>
                  <a:pt x="31" y="52"/>
                </a:lnTo>
                <a:lnTo>
                  <a:pt x="0" y="102"/>
                </a:lnTo>
                <a:lnTo>
                  <a:pt x="59" y="102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0421973" y="6619209"/>
            <a:ext cx="299929" cy="238788"/>
          </a:xfrm>
          <a:custGeom>
            <a:avLst/>
            <a:gdLst>
              <a:gd name="T0" fmla="*/ 31 w 60"/>
              <a:gd name="T1" fmla="*/ 50 h 50"/>
              <a:gd name="T2" fmla="*/ 60 w 60"/>
              <a:gd name="T3" fmla="*/ 50 h 50"/>
              <a:gd name="T4" fmla="*/ 45 w 60"/>
              <a:gd name="T5" fmla="*/ 24 h 50"/>
              <a:gd name="T6" fmla="*/ 31 w 60"/>
              <a:gd name="T7" fmla="*/ 0 h 50"/>
              <a:gd name="T8" fmla="*/ 15 w 60"/>
              <a:gd name="T9" fmla="*/ 24 h 50"/>
              <a:gd name="T10" fmla="*/ 0 w 60"/>
              <a:gd name="T11" fmla="*/ 50 h 50"/>
              <a:gd name="T12" fmla="*/ 31 w 60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31" y="50"/>
                </a:moveTo>
                <a:lnTo>
                  <a:pt x="60" y="50"/>
                </a:lnTo>
                <a:lnTo>
                  <a:pt x="45" y="24"/>
                </a:lnTo>
                <a:lnTo>
                  <a:pt x="31" y="0"/>
                </a:lnTo>
                <a:lnTo>
                  <a:pt x="15" y="24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8232489" y="4919037"/>
            <a:ext cx="1644614" cy="1370646"/>
          </a:xfrm>
          <a:custGeom>
            <a:avLst/>
            <a:gdLst>
              <a:gd name="T0" fmla="*/ 249 w 329"/>
              <a:gd name="T1" fmla="*/ 145 h 287"/>
              <a:gd name="T2" fmla="*/ 329 w 329"/>
              <a:gd name="T3" fmla="*/ 0 h 287"/>
              <a:gd name="T4" fmla="*/ 166 w 329"/>
              <a:gd name="T5" fmla="*/ 2 h 287"/>
              <a:gd name="T6" fmla="*/ 0 w 329"/>
              <a:gd name="T7" fmla="*/ 2 h 287"/>
              <a:gd name="T8" fmla="*/ 83 w 329"/>
              <a:gd name="T9" fmla="*/ 145 h 287"/>
              <a:gd name="T10" fmla="*/ 168 w 329"/>
              <a:gd name="T11" fmla="*/ 287 h 287"/>
              <a:gd name="T12" fmla="*/ 249 w 329"/>
              <a:gd name="T13" fmla="*/ 14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7">
                <a:moveTo>
                  <a:pt x="249" y="145"/>
                </a:moveTo>
                <a:lnTo>
                  <a:pt x="329" y="0"/>
                </a:lnTo>
                <a:lnTo>
                  <a:pt x="166" y="2"/>
                </a:lnTo>
                <a:lnTo>
                  <a:pt x="0" y="2"/>
                </a:lnTo>
                <a:lnTo>
                  <a:pt x="83" y="145"/>
                </a:lnTo>
                <a:lnTo>
                  <a:pt x="168" y="287"/>
                </a:lnTo>
                <a:lnTo>
                  <a:pt x="249" y="1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9407214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9797122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2118933" y="6437730"/>
            <a:ext cx="499882" cy="420267"/>
          </a:xfrm>
          <a:custGeom>
            <a:avLst/>
            <a:gdLst>
              <a:gd name="T0" fmla="*/ 76 w 100"/>
              <a:gd name="T1" fmla="*/ 45 h 88"/>
              <a:gd name="T2" fmla="*/ 100 w 100"/>
              <a:gd name="T3" fmla="*/ 0 h 88"/>
              <a:gd name="T4" fmla="*/ 50 w 100"/>
              <a:gd name="T5" fmla="*/ 0 h 88"/>
              <a:gd name="T6" fmla="*/ 0 w 100"/>
              <a:gd name="T7" fmla="*/ 0 h 88"/>
              <a:gd name="T8" fmla="*/ 24 w 100"/>
              <a:gd name="T9" fmla="*/ 45 h 88"/>
              <a:gd name="T10" fmla="*/ 50 w 100"/>
              <a:gd name="T11" fmla="*/ 88 h 88"/>
              <a:gd name="T12" fmla="*/ 76 w 100"/>
              <a:gd name="T13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8">
                <a:moveTo>
                  <a:pt x="76" y="45"/>
                </a:moveTo>
                <a:lnTo>
                  <a:pt x="100" y="0"/>
                </a:lnTo>
                <a:lnTo>
                  <a:pt x="50" y="0"/>
                </a:lnTo>
                <a:lnTo>
                  <a:pt x="0" y="0"/>
                </a:lnTo>
                <a:lnTo>
                  <a:pt x="24" y="45"/>
                </a:lnTo>
                <a:lnTo>
                  <a:pt x="50" y="88"/>
                </a:lnTo>
                <a:lnTo>
                  <a:pt x="76" y="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10886865" y="5430045"/>
            <a:ext cx="1304694" cy="1427955"/>
          </a:xfrm>
          <a:custGeom>
            <a:avLst/>
            <a:gdLst>
              <a:gd name="T0" fmla="*/ 85 w 261"/>
              <a:gd name="T1" fmla="*/ 149 h 299"/>
              <a:gd name="T2" fmla="*/ 0 w 261"/>
              <a:gd name="T3" fmla="*/ 299 h 299"/>
              <a:gd name="T4" fmla="*/ 173 w 261"/>
              <a:gd name="T5" fmla="*/ 299 h 299"/>
              <a:gd name="T6" fmla="*/ 261 w 261"/>
              <a:gd name="T7" fmla="*/ 299 h 299"/>
              <a:gd name="T8" fmla="*/ 261 w 261"/>
              <a:gd name="T9" fmla="*/ 154 h 299"/>
              <a:gd name="T10" fmla="*/ 258 w 261"/>
              <a:gd name="T11" fmla="*/ 149 h 299"/>
              <a:gd name="T12" fmla="*/ 173 w 261"/>
              <a:gd name="T13" fmla="*/ 0 h 299"/>
              <a:gd name="T14" fmla="*/ 85 w 261"/>
              <a:gd name="T15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299">
                <a:moveTo>
                  <a:pt x="85" y="149"/>
                </a:moveTo>
                <a:lnTo>
                  <a:pt x="0" y="299"/>
                </a:lnTo>
                <a:lnTo>
                  <a:pt x="173" y="299"/>
                </a:lnTo>
                <a:lnTo>
                  <a:pt x="261" y="299"/>
                </a:lnTo>
                <a:lnTo>
                  <a:pt x="261" y="154"/>
                </a:lnTo>
                <a:lnTo>
                  <a:pt x="258" y="149"/>
                </a:lnTo>
                <a:lnTo>
                  <a:pt x="173" y="0"/>
                </a:lnTo>
                <a:lnTo>
                  <a:pt x="85" y="14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FA546A8-5647-4AC5-93E0-0DAF603BFD57}"/>
              </a:ext>
            </a:extLst>
          </p:cNvPr>
          <p:cNvSpPr txBox="1"/>
          <p:nvPr/>
        </p:nvSpPr>
        <p:spPr>
          <a:xfrm>
            <a:off x="1867060" y="2223592"/>
            <a:ext cx="82130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Clinical Decision Support System (CDSS)</a:t>
            </a:r>
            <a:r>
              <a:rPr kumimoji="1" lang="zh-CN" altLang="en-US" sz="4400" dirty="0"/>
              <a:t> </a:t>
            </a:r>
            <a:endParaRPr kumimoji="1" lang="en-US" altLang="zh-CN" sz="4400" dirty="0"/>
          </a:p>
          <a:p>
            <a:pPr algn="ctr"/>
            <a:r>
              <a:rPr kumimoji="1" lang="en-US" altLang="zh-CN" sz="4400" dirty="0">
                <a:solidFill>
                  <a:schemeClr val="tx2">
                    <a:lumMod val="75000"/>
                  </a:schemeClr>
                </a:solidFill>
              </a:rPr>
              <a:t>Topic4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BB12BB3E-F967-4324-B94A-939EBB2AC86F}"/>
              </a:ext>
            </a:extLst>
          </p:cNvPr>
          <p:cNvGrpSpPr/>
          <p:nvPr/>
        </p:nvGrpSpPr>
        <p:grpSpPr>
          <a:xfrm>
            <a:off x="4521830" y="4377669"/>
            <a:ext cx="3052348" cy="804036"/>
            <a:chOff x="5191262" y="4376593"/>
            <a:chExt cx="3052348" cy="804036"/>
          </a:xfrm>
        </p:grpSpPr>
        <p:sp>
          <p:nvSpPr>
            <p:cNvPr id="53" name="矩形 52"/>
            <p:cNvSpPr/>
            <p:nvPr/>
          </p:nvSpPr>
          <p:spPr>
            <a:xfrm>
              <a:off x="5263760" y="4376593"/>
              <a:ext cx="2968729" cy="584852"/>
            </a:xfrm>
            <a:prstGeom prst="rect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1ABBD460-A8C7-40CB-A5F9-FB0D360B123F}"/>
                </a:ext>
              </a:extLst>
            </p:cNvPr>
            <p:cNvSpPr txBox="1"/>
            <p:nvPr/>
          </p:nvSpPr>
          <p:spPr>
            <a:xfrm>
              <a:off x="5191262" y="4441965"/>
              <a:ext cx="30523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18436617  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王国全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8" y="230239"/>
            <a:ext cx="9897288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ln w="6350">
                  <a:noFill/>
                </a:ln>
                <a:solidFill>
                  <a:srgbClr val="2E75B6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DEMO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72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5973593" y="4169"/>
            <a:ext cx="1134734" cy="926498"/>
          </a:xfrm>
          <a:custGeom>
            <a:avLst/>
            <a:gdLst>
              <a:gd name="T0" fmla="*/ 114 w 227"/>
              <a:gd name="T1" fmla="*/ 0 h 194"/>
              <a:gd name="T2" fmla="*/ 0 w 227"/>
              <a:gd name="T3" fmla="*/ 0 h 194"/>
              <a:gd name="T4" fmla="*/ 57 w 227"/>
              <a:gd name="T5" fmla="*/ 97 h 194"/>
              <a:gd name="T6" fmla="*/ 114 w 227"/>
              <a:gd name="T7" fmla="*/ 194 h 194"/>
              <a:gd name="T8" fmla="*/ 171 w 227"/>
              <a:gd name="T9" fmla="*/ 97 h 194"/>
              <a:gd name="T10" fmla="*/ 227 w 227"/>
              <a:gd name="T11" fmla="*/ 0 h 194"/>
              <a:gd name="T12" fmla="*/ 114 w 227"/>
              <a:gd name="T1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4">
                <a:moveTo>
                  <a:pt x="114" y="0"/>
                </a:moveTo>
                <a:lnTo>
                  <a:pt x="0" y="0"/>
                </a:lnTo>
                <a:lnTo>
                  <a:pt x="57" y="97"/>
                </a:lnTo>
                <a:lnTo>
                  <a:pt x="114" y="194"/>
                </a:lnTo>
                <a:lnTo>
                  <a:pt x="171" y="97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517991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713183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727706" y="4169"/>
            <a:ext cx="294932" cy="234014"/>
          </a:xfrm>
          <a:custGeom>
            <a:avLst/>
            <a:gdLst>
              <a:gd name="T0" fmla="*/ 29 w 59"/>
              <a:gd name="T1" fmla="*/ 0 h 49"/>
              <a:gd name="T2" fmla="*/ 0 w 59"/>
              <a:gd name="T3" fmla="*/ 0 h 49"/>
              <a:gd name="T4" fmla="*/ 14 w 59"/>
              <a:gd name="T5" fmla="*/ 23 h 49"/>
              <a:gd name="T6" fmla="*/ 29 w 59"/>
              <a:gd name="T7" fmla="*/ 49 h 49"/>
              <a:gd name="T8" fmla="*/ 43 w 59"/>
              <a:gd name="T9" fmla="*/ 23 h 49"/>
              <a:gd name="T10" fmla="*/ 59 w 59"/>
              <a:gd name="T11" fmla="*/ 0 h 49"/>
              <a:gd name="T12" fmla="*/ 29 w 5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49">
                <a:moveTo>
                  <a:pt x="29" y="0"/>
                </a:moveTo>
                <a:lnTo>
                  <a:pt x="0" y="0"/>
                </a:lnTo>
                <a:lnTo>
                  <a:pt x="14" y="23"/>
                </a:lnTo>
                <a:lnTo>
                  <a:pt x="29" y="49"/>
                </a:lnTo>
                <a:lnTo>
                  <a:pt x="43" y="23"/>
                </a:lnTo>
                <a:lnTo>
                  <a:pt x="59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318039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263760" y="419659"/>
            <a:ext cx="294932" cy="238788"/>
          </a:xfrm>
          <a:custGeom>
            <a:avLst/>
            <a:gdLst>
              <a:gd name="T0" fmla="*/ 31 w 59"/>
              <a:gd name="T1" fmla="*/ 0 h 50"/>
              <a:gd name="T2" fmla="*/ 0 w 59"/>
              <a:gd name="T3" fmla="*/ 0 h 50"/>
              <a:gd name="T4" fmla="*/ 14 w 59"/>
              <a:gd name="T5" fmla="*/ 24 h 50"/>
              <a:gd name="T6" fmla="*/ 31 w 59"/>
              <a:gd name="T7" fmla="*/ 50 h 50"/>
              <a:gd name="T8" fmla="*/ 45 w 59"/>
              <a:gd name="T9" fmla="*/ 24 h 50"/>
              <a:gd name="T10" fmla="*/ 59 w 59"/>
              <a:gd name="T11" fmla="*/ 0 h 50"/>
              <a:gd name="T12" fmla="*/ 31 w 59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0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627494" y="4169"/>
            <a:ext cx="299929" cy="234014"/>
          </a:xfrm>
          <a:custGeom>
            <a:avLst/>
            <a:gdLst>
              <a:gd name="T0" fmla="*/ 29 w 60"/>
              <a:gd name="T1" fmla="*/ 0 h 49"/>
              <a:gd name="T2" fmla="*/ 0 w 60"/>
              <a:gd name="T3" fmla="*/ 0 h 49"/>
              <a:gd name="T4" fmla="*/ 15 w 60"/>
              <a:gd name="T5" fmla="*/ 23 h 49"/>
              <a:gd name="T6" fmla="*/ 29 w 60"/>
              <a:gd name="T7" fmla="*/ 49 h 49"/>
              <a:gd name="T8" fmla="*/ 43 w 60"/>
              <a:gd name="T9" fmla="*/ 23 h 49"/>
              <a:gd name="T10" fmla="*/ 60 w 60"/>
              <a:gd name="T11" fmla="*/ 0 h 49"/>
              <a:gd name="T12" fmla="*/ 29 w 60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9">
                <a:moveTo>
                  <a:pt x="29" y="0"/>
                </a:moveTo>
                <a:lnTo>
                  <a:pt x="0" y="0"/>
                </a:lnTo>
                <a:lnTo>
                  <a:pt x="15" y="23"/>
                </a:lnTo>
                <a:lnTo>
                  <a:pt x="29" y="49"/>
                </a:lnTo>
                <a:lnTo>
                  <a:pt x="43" y="23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298750" y="419659"/>
            <a:ext cx="874795" cy="740245"/>
          </a:xfrm>
          <a:custGeom>
            <a:avLst/>
            <a:gdLst>
              <a:gd name="T0" fmla="*/ 42 w 175"/>
              <a:gd name="T1" fmla="*/ 76 h 155"/>
              <a:gd name="T2" fmla="*/ 0 w 175"/>
              <a:gd name="T3" fmla="*/ 155 h 155"/>
              <a:gd name="T4" fmla="*/ 88 w 175"/>
              <a:gd name="T5" fmla="*/ 152 h 155"/>
              <a:gd name="T6" fmla="*/ 175 w 175"/>
              <a:gd name="T7" fmla="*/ 152 h 155"/>
              <a:gd name="T8" fmla="*/ 133 w 175"/>
              <a:gd name="T9" fmla="*/ 76 h 155"/>
              <a:gd name="T10" fmla="*/ 88 w 175"/>
              <a:gd name="T11" fmla="*/ 0 h 155"/>
              <a:gd name="T12" fmla="*/ 42 w 175"/>
              <a:gd name="T13" fmla="*/ 7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55">
                <a:moveTo>
                  <a:pt x="42" y="76"/>
                </a:moveTo>
                <a:lnTo>
                  <a:pt x="0" y="155"/>
                </a:lnTo>
                <a:lnTo>
                  <a:pt x="88" y="152"/>
                </a:lnTo>
                <a:lnTo>
                  <a:pt x="175" y="152"/>
                </a:lnTo>
                <a:lnTo>
                  <a:pt x="133" y="76"/>
                </a:lnTo>
                <a:lnTo>
                  <a:pt x="88" y="0"/>
                </a:lnTo>
                <a:lnTo>
                  <a:pt x="42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967650" y="-10160"/>
            <a:ext cx="399906" cy="353407"/>
          </a:xfrm>
          <a:custGeom>
            <a:avLst/>
            <a:gdLst>
              <a:gd name="T0" fmla="*/ 19 w 80"/>
              <a:gd name="T1" fmla="*/ 38 h 74"/>
              <a:gd name="T2" fmla="*/ 0 w 80"/>
              <a:gd name="T3" fmla="*/ 74 h 74"/>
              <a:gd name="T4" fmla="*/ 40 w 80"/>
              <a:gd name="T5" fmla="*/ 71 h 74"/>
              <a:gd name="T6" fmla="*/ 80 w 80"/>
              <a:gd name="T7" fmla="*/ 71 h 74"/>
              <a:gd name="T8" fmla="*/ 61 w 80"/>
              <a:gd name="T9" fmla="*/ 36 h 74"/>
              <a:gd name="T10" fmla="*/ 40 w 80"/>
              <a:gd name="T11" fmla="*/ 0 h 74"/>
              <a:gd name="T12" fmla="*/ 19 w 80"/>
              <a:gd name="T13" fmla="*/ 3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4">
                <a:moveTo>
                  <a:pt x="19" y="38"/>
                </a:moveTo>
                <a:lnTo>
                  <a:pt x="0" y="74"/>
                </a:lnTo>
                <a:lnTo>
                  <a:pt x="40" y="71"/>
                </a:lnTo>
                <a:lnTo>
                  <a:pt x="80" y="71"/>
                </a:lnTo>
                <a:lnTo>
                  <a:pt x="61" y="36"/>
                </a:lnTo>
                <a:lnTo>
                  <a:pt x="40" y="0"/>
                </a:lnTo>
                <a:lnTo>
                  <a:pt x="19" y="3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7108324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4728885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3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494649" y="1102594"/>
            <a:ext cx="684840" cy="563540"/>
          </a:xfrm>
          <a:custGeom>
            <a:avLst/>
            <a:gdLst>
              <a:gd name="T0" fmla="*/ 69 w 137"/>
              <a:gd name="T1" fmla="*/ 0 h 118"/>
              <a:gd name="T2" fmla="*/ 0 w 137"/>
              <a:gd name="T3" fmla="*/ 0 h 118"/>
              <a:gd name="T4" fmla="*/ 33 w 137"/>
              <a:gd name="T5" fmla="*/ 59 h 118"/>
              <a:gd name="T6" fmla="*/ 69 w 137"/>
              <a:gd name="T7" fmla="*/ 118 h 118"/>
              <a:gd name="T8" fmla="*/ 102 w 137"/>
              <a:gd name="T9" fmla="*/ 59 h 118"/>
              <a:gd name="T10" fmla="*/ 137 w 137"/>
              <a:gd name="T11" fmla="*/ 0 h 118"/>
              <a:gd name="T12" fmla="*/ 69 w 13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7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124029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88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88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654376" y="4169"/>
            <a:ext cx="1719594" cy="1413626"/>
          </a:xfrm>
          <a:custGeom>
            <a:avLst/>
            <a:gdLst>
              <a:gd name="T0" fmla="*/ 171 w 344"/>
              <a:gd name="T1" fmla="*/ 0 h 296"/>
              <a:gd name="T2" fmla="*/ 0 w 344"/>
              <a:gd name="T3" fmla="*/ 0 h 296"/>
              <a:gd name="T4" fmla="*/ 86 w 344"/>
              <a:gd name="T5" fmla="*/ 149 h 296"/>
              <a:gd name="T6" fmla="*/ 171 w 344"/>
              <a:gd name="T7" fmla="*/ 296 h 296"/>
              <a:gd name="T8" fmla="*/ 259 w 344"/>
              <a:gd name="T9" fmla="*/ 149 h 296"/>
              <a:gd name="T10" fmla="*/ 344 w 344"/>
              <a:gd name="T11" fmla="*/ 0 h 296"/>
              <a:gd name="T12" fmla="*/ 171 w 344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6">
                <a:moveTo>
                  <a:pt x="171" y="0"/>
                </a:moveTo>
                <a:lnTo>
                  <a:pt x="0" y="0"/>
                </a:lnTo>
                <a:lnTo>
                  <a:pt x="86" y="149"/>
                </a:lnTo>
                <a:lnTo>
                  <a:pt x="171" y="296"/>
                </a:lnTo>
                <a:lnTo>
                  <a:pt x="259" y="149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0" y="4169"/>
            <a:ext cx="854800" cy="1413626"/>
          </a:xfrm>
          <a:custGeom>
            <a:avLst/>
            <a:gdLst>
              <a:gd name="T0" fmla="*/ 0 w 171"/>
              <a:gd name="T1" fmla="*/ 0 h 296"/>
              <a:gd name="T2" fmla="*/ 0 w 171"/>
              <a:gd name="T3" fmla="*/ 296 h 296"/>
              <a:gd name="T4" fmla="*/ 86 w 171"/>
              <a:gd name="T5" fmla="*/ 149 h 296"/>
              <a:gd name="T6" fmla="*/ 171 w 171"/>
              <a:gd name="T7" fmla="*/ 0 h 296"/>
              <a:gd name="T8" fmla="*/ 0 w 171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6">
                <a:moveTo>
                  <a:pt x="0" y="0"/>
                </a:moveTo>
                <a:lnTo>
                  <a:pt x="0" y="296"/>
                </a:lnTo>
                <a:lnTo>
                  <a:pt x="86" y="149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239472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5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64892" y="1575394"/>
            <a:ext cx="579863" cy="477576"/>
          </a:xfrm>
          <a:custGeom>
            <a:avLst/>
            <a:gdLst>
              <a:gd name="T0" fmla="*/ 59 w 116"/>
              <a:gd name="T1" fmla="*/ 0 h 100"/>
              <a:gd name="T2" fmla="*/ 0 w 116"/>
              <a:gd name="T3" fmla="*/ 0 h 100"/>
              <a:gd name="T4" fmla="*/ 28 w 116"/>
              <a:gd name="T5" fmla="*/ 50 h 100"/>
              <a:gd name="T6" fmla="*/ 59 w 116"/>
              <a:gd name="T7" fmla="*/ 100 h 100"/>
              <a:gd name="T8" fmla="*/ 88 w 116"/>
              <a:gd name="T9" fmla="*/ 50 h 100"/>
              <a:gd name="T10" fmla="*/ 116 w 116"/>
              <a:gd name="T11" fmla="*/ 0 h 100"/>
              <a:gd name="T12" fmla="*/ 59 w 116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0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0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69748" y="4169"/>
            <a:ext cx="284934" cy="234014"/>
          </a:xfrm>
          <a:custGeom>
            <a:avLst/>
            <a:gdLst>
              <a:gd name="T0" fmla="*/ 28 w 57"/>
              <a:gd name="T1" fmla="*/ 0 h 49"/>
              <a:gd name="T2" fmla="*/ 0 w 57"/>
              <a:gd name="T3" fmla="*/ 0 h 49"/>
              <a:gd name="T4" fmla="*/ 14 w 57"/>
              <a:gd name="T5" fmla="*/ 23 h 49"/>
              <a:gd name="T6" fmla="*/ 28 w 57"/>
              <a:gd name="T7" fmla="*/ 49 h 49"/>
              <a:gd name="T8" fmla="*/ 42 w 57"/>
              <a:gd name="T9" fmla="*/ 23 h 49"/>
              <a:gd name="T10" fmla="*/ 57 w 57"/>
              <a:gd name="T11" fmla="*/ 0 h 49"/>
              <a:gd name="T12" fmla="*/ 28 w 57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0" y="0"/>
                </a:lnTo>
                <a:lnTo>
                  <a:pt x="14" y="23"/>
                </a:lnTo>
                <a:lnTo>
                  <a:pt x="28" y="49"/>
                </a:lnTo>
                <a:lnTo>
                  <a:pt x="42" y="23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899552" y="567709"/>
            <a:ext cx="1644614" cy="136109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694602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089743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9157840" y="-10160"/>
            <a:ext cx="509880" cy="429819"/>
          </a:xfrm>
          <a:custGeom>
            <a:avLst/>
            <a:gdLst>
              <a:gd name="T0" fmla="*/ 27 w 102"/>
              <a:gd name="T1" fmla="*/ 45 h 90"/>
              <a:gd name="T2" fmla="*/ 0 w 102"/>
              <a:gd name="T3" fmla="*/ 90 h 90"/>
              <a:gd name="T4" fmla="*/ 53 w 102"/>
              <a:gd name="T5" fmla="*/ 88 h 90"/>
              <a:gd name="T6" fmla="*/ 102 w 102"/>
              <a:gd name="T7" fmla="*/ 88 h 90"/>
              <a:gd name="T8" fmla="*/ 76 w 102"/>
              <a:gd name="T9" fmla="*/ 45 h 90"/>
              <a:gd name="T10" fmla="*/ 53 w 102"/>
              <a:gd name="T11" fmla="*/ 0 h 90"/>
              <a:gd name="T12" fmla="*/ 27 w 102"/>
              <a:gd name="T1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0">
                <a:moveTo>
                  <a:pt x="27" y="45"/>
                </a:moveTo>
                <a:lnTo>
                  <a:pt x="0" y="90"/>
                </a:lnTo>
                <a:lnTo>
                  <a:pt x="53" y="88"/>
                </a:lnTo>
                <a:lnTo>
                  <a:pt x="102" y="88"/>
                </a:lnTo>
                <a:lnTo>
                  <a:pt x="76" y="45"/>
                </a:lnTo>
                <a:lnTo>
                  <a:pt x="53" y="0"/>
                </a:lnTo>
                <a:lnTo>
                  <a:pt x="27" y="45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4678329" y="5917173"/>
            <a:ext cx="1124736" cy="940827"/>
          </a:xfrm>
          <a:custGeom>
            <a:avLst/>
            <a:gdLst>
              <a:gd name="T0" fmla="*/ 114 w 225"/>
              <a:gd name="T1" fmla="*/ 197 h 197"/>
              <a:gd name="T2" fmla="*/ 225 w 225"/>
              <a:gd name="T3" fmla="*/ 197 h 197"/>
              <a:gd name="T4" fmla="*/ 168 w 225"/>
              <a:gd name="T5" fmla="*/ 99 h 197"/>
              <a:gd name="T6" fmla="*/ 114 w 225"/>
              <a:gd name="T7" fmla="*/ 0 h 197"/>
              <a:gd name="T8" fmla="*/ 57 w 225"/>
              <a:gd name="T9" fmla="*/ 99 h 197"/>
              <a:gd name="T10" fmla="*/ 0 w 225"/>
              <a:gd name="T11" fmla="*/ 197 h 197"/>
              <a:gd name="T12" fmla="*/ 114 w 2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97">
                <a:moveTo>
                  <a:pt x="114" y="197"/>
                </a:moveTo>
                <a:lnTo>
                  <a:pt x="225" y="197"/>
                </a:lnTo>
                <a:lnTo>
                  <a:pt x="168" y="99"/>
                </a:lnTo>
                <a:lnTo>
                  <a:pt x="114" y="0"/>
                </a:lnTo>
                <a:lnTo>
                  <a:pt x="57" y="99"/>
                </a:lnTo>
                <a:lnTo>
                  <a:pt x="0" y="197"/>
                </a:lnTo>
                <a:lnTo>
                  <a:pt x="114" y="197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2578824" y="6289683"/>
            <a:ext cx="689837" cy="568317"/>
          </a:xfrm>
          <a:custGeom>
            <a:avLst/>
            <a:gdLst>
              <a:gd name="T0" fmla="*/ 69 w 138"/>
              <a:gd name="T1" fmla="*/ 119 h 119"/>
              <a:gd name="T2" fmla="*/ 138 w 138"/>
              <a:gd name="T3" fmla="*/ 119 h 119"/>
              <a:gd name="T4" fmla="*/ 102 w 138"/>
              <a:gd name="T5" fmla="*/ 59 h 119"/>
              <a:gd name="T6" fmla="*/ 69 w 138"/>
              <a:gd name="T7" fmla="*/ 0 h 119"/>
              <a:gd name="T8" fmla="*/ 34 w 138"/>
              <a:gd name="T9" fmla="*/ 59 h 119"/>
              <a:gd name="T10" fmla="*/ 0 w 138"/>
              <a:gd name="T11" fmla="*/ 119 h 119"/>
              <a:gd name="T12" fmla="*/ 69 w 138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119"/>
                </a:moveTo>
                <a:lnTo>
                  <a:pt x="138" y="119"/>
                </a:lnTo>
                <a:lnTo>
                  <a:pt x="102" y="59"/>
                </a:lnTo>
                <a:lnTo>
                  <a:pt x="69" y="0"/>
                </a:lnTo>
                <a:lnTo>
                  <a:pt x="34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3388633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764015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3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3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3173682" y="6198942"/>
            <a:ext cx="294932" cy="238788"/>
          </a:xfrm>
          <a:custGeom>
            <a:avLst/>
            <a:gdLst>
              <a:gd name="T0" fmla="*/ 31 w 59"/>
              <a:gd name="T1" fmla="*/ 50 h 50"/>
              <a:gd name="T2" fmla="*/ 59 w 59"/>
              <a:gd name="T3" fmla="*/ 50 h 50"/>
              <a:gd name="T4" fmla="*/ 45 w 59"/>
              <a:gd name="T5" fmla="*/ 26 h 50"/>
              <a:gd name="T6" fmla="*/ 31 w 59"/>
              <a:gd name="T7" fmla="*/ 0 h 50"/>
              <a:gd name="T8" fmla="*/ 14 w 59"/>
              <a:gd name="T9" fmla="*/ 26 h 50"/>
              <a:gd name="T10" fmla="*/ 0 w 59"/>
              <a:gd name="T11" fmla="*/ 50 h 50"/>
              <a:gd name="T12" fmla="*/ 31 w 59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50"/>
                </a:moveTo>
                <a:lnTo>
                  <a:pt x="59" y="50"/>
                </a:lnTo>
                <a:lnTo>
                  <a:pt x="45" y="26"/>
                </a:lnTo>
                <a:lnTo>
                  <a:pt x="31" y="0"/>
                </a:lnTo>
                <a:lnTo>
                  <a:pt x="14" y="26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227964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5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5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864227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2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2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5603109" y="5702262"/>
            <a:ext cx="889790" cy="735468"/>
          </a:xfrm>
          <a:custGeom>
            <a:avLst/>
            <a:gdLst>
              <a:gd name="T0" fmla="*/ 133 w 178"/>
              <a:gd name="T1" fmla="*/ 78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8 h 154"/>
              <a:gd name="T10" fmla="*/ 90 w 178"/>
              <a:gd name="T11" fmla="*/ 154 h 154"/>
              <a:gd name="T12" fmla="*/ 133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8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8"/>
                </a:lnTo>
                <a:lnTo>
                  <a:pt x="90" y="154"/>
                </a:lnTo>
                <a:lnTo>
                  <a:pt x="133" y="78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409100" y="6514142"/>
            <a:ext cx="414904" cy="343855"/>
          </a:xfrm>
          <a:custGeom>
            <a:avLst/>
            <a:gdLst>
              <a:gd name="T0" fmla="*/ 61 w 83"/>
              <a:gd name="T1" fmla="*/ 36 h 72"/>
              <a:gd name="T2" fmla="*/ 83 w 83"/>
              <a:gd name="T3" fmla="*/ 0 h 72"/>
              <a:gd name="T4" fmla="*/ 42 w 83"/>
              <a:gd name="T5" fmla="*/ 0 h 72"/>
              <a:gd name="T6" fmla="*/ 0 w 83"/>
              <a:gd name="T7" fmla="*/ 0 h 72"/>
              <a:gd name="T8" fmla="*/ 21 w 83"/>
              <a:gd name="T9" fmla="*/ 36 h 72"/>
              <a:gd name="T10" fmla="*/ 42 w 83"/>
              <a:gd name="T11" fmla="*/ 72 h 72"/>
              <a:gd name="T12" fmla="*/ 61 w 83"/>
              <a:gd name="T13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72">
                <a:moveTo>
                  <a:pt x="61" y="36"/>
                </a:moveTo>
                <a:lnTo>
                  <a:pt x="83" y="0"/>
                </a:lnTo>
                <a:lnTo>
                  <a:pt x="42" y="0"/>
                </a:lnTo>
                <a:lnTo>
                  <a:pt x="0" y="0"/>
                </a:lnTo>
                <a:lnTo>
                  <a:pt x="21" y="36"/>
                </a:lnTo>
                <a:lnTo>
                  <a:pt x="42" y="72"/>
                </a:lnTo>
                <a:lnTo>
                  <a:pt x="61" y="36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3778541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6372928" y="6289683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9 w 137"/>
              <a:gd name="T7" fmla="*/ 0 h 119"/>
              <a:gd name="T8" fmla="*/ 35 w 137"/>
              <a:gd name="T9" fmla="*/ 59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59"/>
                </a:lnTo>
                <a:lnTo>
                  <a:pt x="69" y="0"/>
                </a:lnTo>
                <a:lnTo>
                  <a:pt x="35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9607167" y="5176928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60 h 119"/>
              <a:gd name="T6" fmla="*/ 69 w 137"/>
              <a:gd name="T7" fmla="*/ 0 h 119"/>
              <a:gd name="T8" fmla="*/ 33 w 137"/>
              <a:gd name="T9" fmla="*/ 60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60"/>
                </a:lnTo>
                <a:lnTo>
                  <a:pt x="69" y="0"/>
                </a:lnTo>
                <a:lnTo>
                  <a:pt x="33" y="60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6772834" y="6074772"/>
            <a:ext cx="889790" cy="735468"/>
          </a:xfrm>
          <a:custGeom>
            <a:avLst/>
            <a:gdLst>
              <a:gd name="T0" fmla="*/ 133 w 178"/>
              <a:gd name="T1" fmla="*/ 76 h 154"/>
              <a:gd name="T2" fmla="*/ 178 w 178"/>
              <a:gd name="T3" fmla="*/ 0 h 154"/>
              <a:gd name="T4" fmla="*/ 88 w 178"/>
              <a:gd name="T5" fmla="*/ 0 h 154"/>
              <a:gd name="T6" fmla="*/ 0 w 178"/>
              <a:gd name="T7" fmla="*/ 0 h 154"/>
              <a:gd name="T8" fmla="*/ 46 w 178"/>
              <a:gd name="T9" fmla="*/ 76 h 154"/>
              <a:gd name="T10" fmla="*/ 91 w 178"/>
              <a:gd name="T11" fmla="*/ 154 h 154"/>
              <a:gd name="T12" fmla="*/ 133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6"/>
                </a:moveTo>
                <a:lnTo>
                  <a:pt x="178" y="0"/>
                </a:lnTo>
                <a:lnTo>
                  <a:pt x="88" y="0"/>
                </a:lnTo>
                <a:lnTo>
                  <a:pt x="0" y="0"/>
                </a:lnTo>
                <a:lnTo>
                  <a:pt x="46" y="76"/>
                </a:lnTo>
                <a:lnTo>
                  <a:pt x="91" y="154"/>
                </a:lnTo>
                <a:lnTo>
                  <a:pt x="133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7412683" y="5430045"/>
            <a:ext cx="1719594" cy="1427955"/>
          </a:xfrm>
          <a:custGeom>
            <a:avLst/>
            <a:gdLst>
              <a:gd name="T0" fmla="*/ 171 w 344"/>
              <a:gd name="T1" fmla="*/ 299 h 299"/>
              <a:gd name="T2" fmla="*/ 344 w 344"/>
              <a:gd name="T3" fmla="*/ 299 h 299"/>
              <a:gd name="T4" fmla="*/ 259 w 344"/>
              <a:gd name="T5" fmla="*/ 149 h 299"/>
              <a:gd name="T6" fmla="*/ 171 w 344"/>
              <a:gd name="T7" fmla="*/ 0 h 299"/>
              <a:gd name="T8" fmla="*/ 86 w 344"/>
              <a:gd name="T9" fmla="*/ 149 h 299"/>
              <a:gd name="T10" fmla="*/ 0 w 344"/>
              <a:gd name="T11" fmla="*/ 299 h 299"/>
              <a:gd name="T12" fmla="*/ 171 w 344"/>
              <a:gd name="T13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299"/>
                </a:moveTo>
                <a:lnTo>
                  <a:pt x="344" y="299"/>
                </a:lnTo>
                <a:lnTo>
                  <a:pt x="259" y="149"/>
                </a:lnTo>
                <a:lnTo>
                  <a:pt x="171" y="0"/>
                </a:lnTo>
                <a:lnTo>
                  <a:pt x="86" y="149"/>
                </a:lnTo>
                <a:lnTo>
                  <a:pt x="0" y="299"/>
                </a:lnTo>
                <a:lnTo>
                  <a:pt x="171" y="29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9262247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4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4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10731900" y="4794867"/>
            <a:ext cx="594861" cy="487128"/>
          </a:xfrm>
          <a:custGeom>
            <a:avLst/>
            <a:gdLst>
              <a:gd name="T0" fmla="*/ 59 w 119"/>
              <a:gd name="T1" fmla="*/ 102 h 102"/>
              <a:gd name="T2" fmla="*/ 119 w 119"/>
              <a:gd name="T3" fmla="*/ 102 h 102"/>
              <a:gd name="T4" fmla="*/ 88 w 119"/>
              <a:gd name="T5" fmla="*/ 52 h 102"/>
              <a:gd name="T6" fmla="*/ 59 w 119"/>
              <a:gd name="T7" fmla="*/ 0 h 102"/>
              <a:gd name="T8" fmla="*/ 31 w 119"/>
              <a:gd name="T9" fmla="*/ 52 h 102"/>
              <a:gd name="T10" fmla="*/ 0 w 119"/>
              <a:gd name="T11" fmla="*/ 102 h 102"/>
              <a:gd name="T12" fmla="*/ 59 w 119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02">
                <a:moveTo>
                  <a:pt x="59" y="102"/>
                </a:moveTo>
                <a:lnTo>
                  <a:pt x="119" y="102"/>
                </a:lnTo>
                <a:lnTo>
                  <a:pt x="88" y="52"/>
                </a:lnTo>
                <a:lnTo>
                  <a:pt x="59" y="0"/>
                </a:lnTo>
                <a:lnTo>
                  <a:pt x="31" y="52"/>
                </a:lnTo>
                <a:lnTo>
                  <a:pt x="0" y="102"/>
                </a:lnTo>
                <a:lnTo>
                  <a:pt x="59" y="102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0421973" y="6619209"/>
            <a:ext cx="299929" cy="238788"/>
          </a:xfrm>
          <a:custGeom>
            <a:avLst/>
            <a:gdLst>
              <a:gd name="T0" fmla="*/ 31 w 60"/>
              <a:gd name="T1" fmla="*/ 50 h 50"/>
              <a:gd name="T2" fmla="*/ 60 w 60"/>
              <a:gd name="T3" fmla="*/ 50 h 50"/>
              <a:gd name="T4" fmla="*/ 45 w 60"/>
              <a:gd name="T5" fmla="*/ 24 h 50"/>
              <a:gd name="T6" fmla="*/ 31 w 60"/>
              <a:gd name="T7" fmla="*/ 0 h 50"/>
              <a:gd name="T8" fmla="*/ 15 w 60"/>
              <a:gd name="T9" fmla="*/ 24 h 50"/>
              <a:gd name="T10" fmla="*/ 0 w 60"/>
              <a:gd name="T11" fmla="*/ 50 h 50"/>
              <a:gd name="T12" fmla="*/ 31 w 60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31" y="50"/>
                </a:moveTo>
                <a:lnTo>
                  <a:pt x="60" y="50"/>
                </a:lnTo>
                <a:lnTo>
                  <a:pt x="45" y="24"/>
                </a:lnTo>
                <a:lnTo>
                  <a:pt x="31" y="0"/>
                </a:lnTo>
                <a:lnTo>
                  <a:pt x="15" y="24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8232489" y="4919037"/>
            <a:ext cx="1644614" cy="1370646"/>
          </a:xfrm>
          <a:custGeom>
            <a:avLst/>
            <a:gdLst>
              <a:gd name="T0" fmla="*/ 249 w 329"/>
              <a:gd name="T1" fmla="*/ 145 h 287"/>
              <a:gd name="T2" fmla="*/ 329 w 329"/>
              <a:gd name="T3" fmla="*/ 0 h 287"/>
              <a:gd name="T4" fmla="*/ 166 w 329"/>
              <a:gd name="T5" fmla="*/ 2 h 287"/>
              <a:gd name="T6" fmla="*/ 0 w 329"/>
              <a:gd name="T7" fmla="*/ 2 h 287"/>
              <a:gd name="T8" fmla="*/ 83 w 329"/>
              <a:gd name="T9" fmla="*/ 145 h 287"/>
              <a:gd name="T10" fmla="*/ 168 w 329"/>
              <a:gd name="T11" fmla="*/ 287 h 287"/>
              <a:gd name="T12" fmla="*/ 249 w 329"/>
              <a:gd name="T13" fmla="*/ 14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7">
                <a:moveTo>
                  <a:pt x="249" y="145"/>
                </a:moveTo>
                <a:lnTo>
                  <a:pt x="329" y="0"/>
                </a:lnTo>
                <a:lnTo>
                  <a:pt x="166" y="2"/>
                </a:lnTo>
                <a:lnTo>
                  <a:pt x="0" y="2"/>
                </a:lnTo>
                <a:lnTo>
                  <a:pt x="83" y="145"/>
                </a:lnTo>
                <a:lnTo>
                  <a:pt x="168" y="287"/>
                </a:lnTo>
                <a:lnTo>
                  <a:pt x="249" y="1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9407214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9797122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2118933" y="6437730"/>
            <a:ext cx="499882" cy="420267"/>
          </a:xfrm>
          <a:custGeom>
            <a:avLst/>
            <a:gdLst>
              <a:gd name="T0" fmla="*/ 76 w 100"/>
              <a:gd name="T1" fmla="*/ 45 h 88"/>
              <a:gd name="T2" fmla="*/ 100 w 100"/>
              <a:gd name="T3" fmla="*/ 0 h 88"/>
              <a:gd name="T4" fmla="*/ 50 w 100"/>
              <a:gd name="T5" fmla="*/ 0 h 88"/>
              <a:gd name="T6" fmla="*/ 0 w 100"/>
              <a:gd name="T7" fmla="*/ 0 h 88"/>
              <a:gd name="T8" fmla="*/ 24 w 100"/>
              <a:gd name="T9" fmla="*/ 45 h 88"/>
              <a:gd name="T10" fmla="*/ 50 w 100"/>
              <a:gd name="T11" fmla="*/ 88 h 88"/>
              <a:gd name="T12" fmla="*/ 76 w 100"/>
              <a:gd name="T13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8">
                <a:moveTo>
                  <a:pt x="76" y="45"/>
                </a:moveTo>
                <a:lnTo>
                  <a:pt x="100" y="0"/>
                </a:lnTo>
                <a:lnTo>
                  <a:pt x="50" y="0"/>
                </a:lnTo>
                <a:lnTo>
                  <a:pt x="0" y="0"/>
                </a:lnTo>
                <a:lnTo>
                  <a:pt x="24" y="45"/>
                </a:lnTo>
                <a:lnTo>
                  <a:pt x="50" y="88"/>
                </a:lnTo>
                <a:lnTo>
                  <a:pt x="76" y="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10886865" y="5430045"/>
            <a:ext cx="1304694" cy="1427955"/>
          </a:xfrm>
          <a:custGeom>
            <a:avLst/>
            <a:gdLst>
              <a:gd name="T0" fmla="*/ 85 w 261"/>
              <a:gd name="T1" fmla="*/ 149 h 299"/>
              <a:gd name="T2" fmla="*/ 0 w 261"/>
              <a:gd name="T3" fmla="*/ 299 h 299"/>
              <a:gd name="T4" fmla="*/ 173 w 261"/>
              <a:gd name="T5" fmla="*/ 299 h 299"/>
              <a:gd name="T6" fmla="*/ 261 w 261"/>
              <a:gd name="T7" fmla="*/ 299 h 299"/>
              <a:gd name="T8" fmla="*/ 261 w 261"/>
              <a:gd name="T9" fmla="*/ 154 h 299"/>
              <a:gd name="T10" fmla="*/ 258 w 261"/>
              <a:gd name="T11" fmla="*/ 149 h 299"/>
              <a:gd name="T12" fmla="*/ 173 w 261"/>
              <a:gd name="T13" fmla="*/ 0 h 299"/>
              <a:gd name="T14" fmla="*/ 85 w 261"/>
              <a:gd name="T15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299">
                <a:moveTo>
                  <a:pt x="85" y="149"/>
                </a:moveTo>
                <a:lnTo>
                  <a:pt x="0" y="299"/>
                </a:lnTo>
                <a:lnTo>
                  <a:pt x="173" y="299"/>
                </a:lnTo>
                <a:lnTo>
                  <a:pt x="261" y="299"/>
                </a:lnTo>
                <a:lnTo>
                  <a:pt x="261" y="154"/>
                </a:lnTo>
                <a:lnTo>
                  <a:pt x="258" y="149"/>
                </a:lnTo>
                <a:lnTo>
                  <a:pt x="173" y="0"/>
                </a:lnTo>
                <a:lnTo>
                  <a:pt x="85" y="14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111605" y="2196796"/>
            <a:ext cx="9579867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Thanks</a:t>
            </a:r>
            <a:r>
              <a:rPr kumimoji="0" lang="en-US" altLang="zh-CN" sz="11500" b="0" i="0" u="none" strike="noStrike" kern="1200" cap="none" spc="0" normalizeH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 for watching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226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8" y="230239"/>
            <a:ext cx="5194475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ln w="6350">
                  <a:noFill/>
                </a:ln>
                <a:solidFill>
                  <a:srgbClr val="2E75B6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Tools and data</a:t>
            </a:r>
          </a:p>
          <a:p>
            <a:pPr>
              <a:defRPr/>
            </a:pP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08966" y="3934190"/>
            <a:ext cx="4206651" cy="1606584"/>
            <a:chOff x="1691480" y="3958416"/>
            <a:chExt cx="2779360" cy="1606584"/>
          </a:xfrm>
        </p:grpSpPr>
        <p:sp>
          <p:nvSpPr>
            <p:cNvPr id="11" name="矩形 10"/>
            <p:cNvSpPr/>
            <p:nvPr/>
          </p:nvSpPr>
          <p:spPr>
            <a:xfrm>
              <a:off x="1691873" y="3958416"/>
              <a:ext cx="53572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2E75B6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02.</a:t>
              </a:r>
              <a:endParaRPr lang="zh-CN" altLang="en-US" b="1" dirty="0">
                <a:solidFill>
                  <a:srgbClr val="2E75B6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91480" y="4364671"/>
              <a:ext cx="2779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Bootstrap is a quick solution for making front-end</a:t>
              </a:r>
              <a:endParaRPr kumimoji="1" lang="zh-CN" altLang="en-US" sz="2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4534" y="1872286"/>
            <a:ext cx="4245591" cy="1975915"/>
            <a:chOff x="1676877" y="2423509"/>
            <a:chExt cx="2742675" cy="1975915"/>
          </a:xfrm>
        </p:grpSpPr>
        <p:sp>
          <p:nvSpPr>
            <p:cNvPr id="14" name="矩形 13"/>
            <p:cNvSpPr/>
            <p:nvPr/>
          </p:nvSpPr>
          <p:spPr>
            <a:xfrm>
              <a:off x="1691873" y="2423509"/>
              <a:ext cx="53572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2E75B6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01.</a:t>
              </a:r>
              <a:endParaRPr lang="zh-CN" altLang="en-US" b="1" dirty="0">
                <a:solidFill>
                  <a:srgbClr val="2E75B6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76877" y="2829764"/>
              <a:ext cx="27426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Sails is a popular computer language with MVC framework</a:t>
              </a:r>
              <a:endParaRPr kumimoji="1" lang="zh-CN" altLang="en-US" sz="2400" dirty="0"/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4903761" y="2111762"/>
            <a:ext cx="2388933" cy="3644857"/>
          </a:xfrm>
          <a:custGeom>
            <a:avLst/>
            <a:gdLst>
              <a:gd name="T0" fmla="*/ 177 w 269"/>
              <a:gd name="T1" fmla="*/ 353 h 411"/>
              <a:gd name="T2" fmla="*/ 189 w 269"/>
              <a:gd name="T3" fmla="*/ 363 h 411"/>
              <a:gd name="T4" fmla="*/ 92 w 269"/>
              <a:gd name="T5" fmla="*/ 387 h 411"/>
              <a:gd name="T6" fmla="*/ 80 w 269"/>
              <a:gd name="T7" fmla="*/ 377 h 411"/>
              <a:gd name="T8" fmla="*/ 114 w 269"/>
              <a:gd name="T9" fmla="*/ 149 h 411"/>
              <a:gd name="T10" fmla="*/ 75 w 269"/>
              <a:gd name="T11" fmla="*/ 118 h 411"/>
              <a:gd name="T12" fmla="*/ 122 w 269"/>
              <a:gd name="T13" fmla="*/ 230 h 411"/>
              <a:gd name="T14" fmla="*/ 127 w 269"/>
              <a:gd name="T15" fmla="*/ 228 h 411"/>
              <a:gd name="T16" fmla="*/ 196 w 269"/>
              <a:gd name="T17" fmla="*/ 102 h 411"/>
              <a:gd name="T18" fmla="*/ 203 w 269"/>
              <a:gd name="T19" fmla="*/ 166 h 411"/>
              <a:gd name="T20" fmla="*/ 182 w 269"/>
              <a:gd name="T21" fmla="*/ 94 h 411"/>
              <a:gd name="T22" fmla="*/ 161 w 269"/>
              <a:gd name="T23" fmla="*/ 277 h 411"/>
              <a:gd name="T24" fmla="*/ 161 w 269"/>
              <a:gd name="T25" fmla="*/ 267 h 411"/>
              <a:gd name="T26" fmla="*/ 215 w 269"/>
              <a:gd name="T27" fmla="*/ 215 h 411"/>
              <a:gd name="T28" fmla="*/ 215 w 269"/>
              <a:gd name="T29" fmla="*/ 55 h 411"/>
              <a:gd name="T30" fmla="*/ 54 w 269"/>
              <a:gd name="T31" fmla="*/ 55 h 411"/>
              <a:gd name="T32" fmla="*/ 54 w 269"/>
              <a:gd name="T33" fmla="*/ 215 h 411"/>
              <a:gd name="T34" fmla="*/ 110 w 269"/>
              <a:gd name="T35" fmla="*/ 267 h 411"/>
              <a:gd name="T36" fmla="*/ 110 w 269"/>
              <a:gd name="T37" fmla="*/ 283 h 411"/>
              <a:gd name="T38" fmla="*/ 89 w 269"/>
              <a:gd name="T39" fmla="*/ 261 h 411"/>
              <a:gd name="T40" fmla="*/ 0 w 269"/>
              <a:gd name="T41" fmla="*/ 135 h 411"/>
              <a:gd name="T42" fmla="*/ 135 w 269"/>
              <a:gd name="T43" fmla="*/ 0 h 411"/>
              <a:gd name="T44" fmla="*/ 269 w 269"/>
              <a:gd name="T45" fmla="*/ 135 h 411"/>
              <a:gd name="T46" fmla="*/ 182 w 269"/>
              <a:gd name="T47" fmla="*/ 261 h 411"/>
              <a:gd name="T48" fmla="*/ 161 w 269"/>
              <a:gd name="T49" fmla="*/ 277 h 411"/>
              <a:gd name="T50" fmla="*/ 80 w 269"/>
              <a:gd name="T51" fmla="*/ 308 h 411"/>
              <a:gd name="T52" fmla="*/ 92 w 269"/>
              <a:gd name="T53" fmla="*/ 318 h 411"/>
              <a:gd name="T54" fmla="*/ 189 w 269"/>
              <a:gd name="T55" fmla="*/ 294 h 411"/>
              <a:gd name="T56" fmla="*/ 177 w 269"/>
              <a:gd name="T57" fmla="*/ 284 h 411"/>
              <a:gd name="T58" fmla="*/ 92 w 269"/>
              <a:gd name="T59" fmla="*/ 329 h 411"/>
              <a:gd name="T60" fmla="*/ 80 w 269"/>
              <a:gd name="T61" fmla="*/ 342 h 411"/>
              <a:gd name="T62" fmla="*/ 177 w 269"/>
              <a:gd name="T63" fmla="*/ 342 h 411"/>
              <a:gd name="T64" fmla="*/ 189 w 269"/>
              <a:gd name="T65" fmla="*/ 329 h 411"/>
              <a:gd name="T66" fmla="*/ 92 w 269"/>
              <a:gd name="T67" fmla="*/ 329 h 411"/>
              <a:gd name="T68" fmla="*/ 108 w 269"/>
              <a:gd name="T69" fmla="*/ 392 h 411"/>
              <a:gd name="T70" fmla="*/ 164 w 269"/>
              <a:gd name="T71" fmla="*/ 385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9" h="411">
                <a:moveTo>
                  <a:pt x="92" y="363"/>
                </a:moveTo>
                <a:cubicBezTo>
                  <a:pt x="177" y="353"/>
                  <a:pt x="177" y="353"/>
                  <a:pt x="177" y="353"/>
                </a:cubicBezTo>
                <a:cubicBezTo>
                  <a:pt x="183" y="352"/>
                  <a:pt x="189" y="356"/>
                  <a:pt x="189" y="363"/>
                </a:cubicBezTo>
                <a:cubicBezTo>
                  <a:pt x="189" y="363"/>
                  <a:pt x="189" y="363"/>
                  <a:pt x="189" y="363"/>
                </a:cubicBezTo>
                <a:cubicBezTo>
                  <a:pt x="189" y="369"/>
                  <a:pt x="183" y="375"/>
                  <a:pt x="177" y="376"/>
                </a:cubicBezTo>
                <a:cubicBezTo>
                  <a:pt x="92" y="387"/>
                  <a:pt x="92" y="387"/>
                  <a:pt x="92" y="387"/>
                </a:cubicBezTo>
                <a:cubicBezTo>
                  <a:pt x="85" y="388"/>
                  <a:pt x="80" y="383"/>
                  <a:pt x="80" y="377"/>
                </a:cubicBezTo>
                <a:cubicBezTo>
                  <a:pt x="80" y="377"/>
                  <a:pt x="80" y="377"/>
                  <a:pt x="80" y="377"/>
                </a:cubicBezTo>
                <a:cubicBezTo>
                  <a:pt x="80" y="370"/>
                  <a:pt x="85" y="364"/>
                  <a:pt x="92" y="363"/>
                </a:cubicBezTo>
                <a:close/>
                <a:moveTo>
                  <a:pt x="114" y="149"/>
                </a:moveTo>
                <a:cubicBezTo>
                  <a:pt x="106" y="144"/>
                  <a:pt x="97" y="139"/>
                  <a:pt x="90" y="134"/>
                </a:cubicBezTo>
                <a:cubicBezTo>
                  <a:pt x="80" y="126"/>
                  <a:pt x="75" y="118"/>
                  <a:pt x="75" y="118"/>
                </a:cubicBezTo>
                <a:cubicBezTo>
                  <a:pt x="75" y="118"/>
                  <a:pt x="70" y="164"/>
                  <a:pt x="76" y="184"/>
                </a:cubicBezTo>
                <a:cubicBezTo>
                  <a:pt x="83" y="206"/>
                  <a:pt x="105" y="217"/>
                  <a:pt x="122" y="230"/>
                </a:cubicBezTo>
                <a:cubicBezTo>
                  <a:pt x="104" y="200"/>
                  <a:pt x="90" y="174"/>
                  <a:pt x="80" y="140"/>
                </a:cubicBezTo>
                <a:cubicBezTo>
                  <a:pt x="93" y="171"/>
                  <a:pt x="110" y="199"/>
                  <a:pt x="127" y="228"/>
                </a:cubicBezTo>
                <a:cubicBezTo>
                  <a:pt x="127" y="228"/>
                  <a:pt x="128" y="229"/>
                  <a:pt x="128" y="230"/>
                </a:cubicBezTo>
                <a:cubicBezTo>
                  <a:pt x="154" y="188"/>
                  <a:pt x="178" y="148"/>
                  <a:pt x="196" y="102"/>
                </a:cubicBezTo>
                <a:cubicBezTo>
                  <a:pt x="183" y="150"/>
                  <a:pt x="163" y="189"/>
                  <a:pt x="137" y="230"/>
                </a:cubicBezTo>
                <a:cubicBezTo>
                  <a:pt x="161" y="213"/>
                  <a:pt x="193" y="197"/>
                  <a:pt x="203" y="166"/>
                </a:cubicBezTo>
                <a:cubicBezTo>
                  <a:pt x="212" y="137"/>
                  <a:pt x="203" y="70"/>
                  <a:pt x="203" y="70"/>
                </a:cubicBezTo>
                <a:cubicBezTo>
                  <a:pt x="203" y="70"/>
                  <a:pt x="198" y="82"/>
                  <a:pt x="182" y="94"/>
                </a:cubicBezTo>
                <a:cubicBezTo>
                  <a:pt x="161" y="110"/>
                  <a:pt x="127" y="123"/>
                  <a:pt x="114" y="149"/>
                </a:cubicBezTo>
                <a:close/>
                <a:moveTo>
                  <a:pt x="161" y="277"/>
                </a:moveTo>
                <a:cubicBezTo>
                  <a:pt x="161" y="275"/>
                  <a:pt x="161" y="275"/>
                  <a:pt x="161" y="275"/>
                </a:cubicBezTo>
                <a:cubicBezTo>
                  <a:pt x="161" y="267"/>
                  <a:pt x="161" y="267"/>
                  <a:pt x="161" y="267"/>
                </a:cubicBezTo>
                <a:cubicBezTo>
                  <a:pt x="161" y="246"/>
                  <a:pt x="161" y="246"/>
                  <a:pt x="161" y="246"/>
                </a:cubicBezTo>
                <a:cubicBezTo>
                  <a:pt x="182" y="241"/>
                  <a:pt x="201" y="230"/>
                  <a:pt x="215" y="215"/>
                </a:cubicBezTo>
                <a:cubicBezTo>
                  <a:pt x="236" y="195"/>
                  <a:pt x="249" y="166"/>
                  <a:pt x="249" y="135"/>
                </a:cubicBezTo>
                <a:cubicBezTo>
                  <a:pt x="249" y="104"/>
                  <a:pt x="236" y="75"/>
                  <a:pt x="215" y="55"/>
                </a:cubicBezTo>
                <a:cubicBezTo>
                  <a:pt x="195" y="34"/>
                  <a:pt x="166" y="21"/>
                  <a:pt x="135" y="21"/>
                </a:cubicBezTo>
                <a:cubicBezTo>
                  <a:pt x="103" y="21"/>
                  <a:pt x="75" y="34"/>
                  <a:pt x="54" y="55"/>
                </a:cubicBezTo>
                <a:cubicBezTo>
                  <a:pt x="34" y="75"/>
                  <a:pt x="21" y="104"/>
                  <a:pt x="21" y="135"/>
                </a:cubicBezTo>
                <a:cubicBezTo>
                  <a:pt x="21" y="166"/>
                  <a:pt x="34" y="195"/>
                  <a:pt x="54" y="215"/>
                </a:cubicBezTo>
                <a:cubicBezTo>
                  <a:pt x="69" y="230"/>
                  <a:pt x="88" y="241"/>
                  <a:pt x="110" y="246"/>
                </a:cubicBezTo>
                <a:cubicBezTo>
                  <a:pt x="110" y="267"/>
                  <a:pt x="110" y="267"/>
                  <a:pt x="110" y="267"/>
                </a:cubicBezTo>
                <a:cubicBezTo>
                  <a:pt x="110" y="275"/>
                  <a:pt x="110" y="275"/>
                  <a:pt x="110" y="275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89" y="283"/>
                  <a:pt x="89" y="283"/>
                  <a:pt x="89" y="283"/>
                </a:cubicBezTo>
                <a:cubicBezTo>
                  <a:pt x="89" y="261"/>
                  <a:pt x="89" y="261"/>
                  <a:pt x="89" y="261"/>
                </a:cubicBezTo>
                <a:cubicBezTo>
                  <a:pt x="70" y="255"/>
                  <a:pt x="53" y="244"/>
                  <a:pt x="40" y="230"/>
                </a:cubicBezTo>
                <a:cubicBezTo>
                  <a:pt x="15" y="206"/>
                  <a:pt x="0" y="172"/>
                  <a:pt x="0" y="135"/>
                </a:cubicBezTo>
                <a:cubicBezTo>
                  <a:pt x="0" y="98"/>
                  <a:pt x="15" y="64"/>
                  <a:pt x="40" y="40"/>
                </a:cubicBezTo>
                <a:cubicBezTo>
                  <a:pt x="64" y="15"/>
                  <a:pt x="98" y="0"/>
                  <a:pt x="135" y="0"/>
                </a:cubicBezTo>
                <a:cubicBezTo>
                  <a:pt x="172" y="0"/>
                  <a:pt x="206" y="15"/>
                  <a:pt x="230" y="40"/>
                </a:cubicBezTo>
                <a:cubicBezTo>
                  <a:pt x="254" y="64"/>
                  <a:pt x="269" y="98"/>
                  <a:pt x="269" y="135"/>
                </a:cubicBezTo>
                <a:cubicBezTo>
                  <a:pt x="269" y="172"/>
                  <a:pt x="254" y="206"/>
                  <a:pt x="230" y="230"/>
                </a:cubicBezTo>
                <a:cubicBezTo>
                  <a:pt x="216" y="244"/>
                  <a:pt x="200" y="254"/>
                  <a:pt x="182" y="261"/>
                </a:cubicBezTo>
                <a:cubicBezTo>
                  <a:pt x="182" y="277"/>
                  <a:pt x="182" y="277"/>
                  <a:pt x="182" y="277"/>
                </a:cubicBezTo>
                <a:cubicBezTo>
                  <a:pt x="161" y="277"/>
                  <a:pt x="161" y="277"/>
                  <a:pt x="161" y="277"/>
                </a:cubicBezTo>
                <a:close/>
                <a:moveTo>
                  <a:pt x="92" y="295"/>
                </a:moveTo>
                <a:cubicBezTo>
                  <a:pt x="85" y="295"/>
                  <a:pt x="80" y="301"/>
                  <a:pt x="80" y="308"/>
                </a:cubicBezTo>
                <a:cubicBezTo>
                  <a:pt x="80" y="308"/>
                  <a:pt x="80" y="308"/>
                  <a:pt x="80" y="308"/>
                </a:cubicBezTo>
                <a:cubicBezTo>
                  <a:pt x="80" y="314"/>
                  <a:pt x="85" y="319"/>
                  <a:pt x="92" y="318"/>
                </a:cubicBezTo>
                <a:cubicBezTo>
                  <a:pt x="177" y="307"/>
                  <a:pt x="177" y="307"/>
                  <a:pt x="177" y="307"/>
                </a:cubicBezTo>
                <a:cubicBezTo>
                  <a:pt x="183" y="307"/>
                  <a:pt x="189" y="301"/>
                  <a:pt x="189" y="294"/>
                </a:cubicBezTo>
                <a:cubicBezTo>
                  <a:pt x="189" y="294"/>
                  <a:pt x="189" y="294"/>
                  <a:pt x="189" y="294"/>
                </a:cubicBezTo>
                <a:cubicBezTo>
                  <a:pt x="189" y="288"/>
                  <a:pt x="183" y="283"/>
                  <a:pt x="177" y="284"/>
                </a:cubicBezTo>
                <a:cubicBezTo>
                  <a:pt x="92" y="295"/>
                  <a:pt x="92" y="295"/>
                  <a:pt x="92" y="295"/>
                </a:cubicBezTo>
                <a:close/>
                <a:moveTo>
                  <a:pt x="92" y="329"/>
                </a:moveTo>
                <a:cubicBezTo>
                  <a:pt x="85" y="330"/>
                  <a:pt x="80" y="336"/>
                  <a:pt x="80" y="342"/>
                </a:cubicBezTo>
                <a:cubicBezTo>
                  <a:pt x="80" y="342"/>
                  <a:pt x="80" y="342"/>
                  <a:pt x="80" y="342"/>
                </a:cubicBezTo>
                <a:cubicBezTo>
                  <a:pt x="80" y="349"/>
                  <a:pt x="85" y="354"/>
                  <a:pt x="92" y="353"/>
                </a:cubicBezTo>
                <a:cubicBezTo>
                  <a:pt x="177" y="342"/>
                  <a:pt x="177" y="342"/>
                  <a:pt x="177" y="342"/>
                </a:cubicBezTo>
                <a:cubicBezTo>
                  <a:pt x="183" y="341"/>
                  <a:pt x="189" y="335"/>
                  <a:pt x="189" y="329"/>
                </a:cubicBezTo>
                <a:cubicBezTo>
                  <a:pt x="189" y="329"/>
                  <a:pt x="189" y="329"/>
                  <a:pt x="189" y="329"/>
                </a:cubicBezTo>
                <a:cubicBezTo>
                  <a:pt x="189" y="322"/>
                  <a:pt x="183" y="318"/>
                  <a:pt x="177" y="319"/>
                </a:cubicBezTo>
                <a:cubicBezTo>
                  <a:pt x="92" y="329"/>
                  <a:pt x="92" y="329"/>
                  <a:pt x="92" y="329"/>
                </a:cubicBezTo>
                <a:close/>
                <a:moveTo>
                  <a:pt x="164" y="385"/>
                </a:moveTo>
                <a:cubicBezTo>
                  <a:pt x="108" y="392"/>
                  <a:pt x="108" y="392"/>
                  <a:pt x="108" y="392"/>
                </a:cubicBezTo>
                <a:cubicBezTo>
                  <a:pt x="112" y="403"/>
                  <a:pt x="123" y="411"/>
                  <a:pt x="135" y="411"/>
                </a:cubicBezTo>
                <a:cubicBezTo>
                  <a:pt x="150" y="411"/>
                  <a:pt x="163" y="400"/>
                  <a:pt x="164" y="385"/>
                </a:cubicBez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955202" y="3934190"/>
            <a:ext cx="4317362" cy="1237252"/>
            <a:chOff x="7681598" y="3958416"/>
            <a:chExt cx="2779360" cy="1237252"/>
          </a:xfrm>
        </p:grpSpPr>
        <p:sp>
          <p:nvSpPr>
            <p:cNvPr id="18" name="矩形 17"/>
            <p:cNvSpPr/>
            <p:nvPr/>
          </p:nvSpPr>
          <p:spPr>
            <a:xfrm>
              <a:off x="7681991" y="3958416"/>
              <a:ext cx="53572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2E75B6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04.</a:t>
              </a:r>
              <a:endParaRPr lang="zh-CN" altLang="en-US" b="1" dirty="0">
                <a:solidFill>
                  <a:srgbClr val="2E75B6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81598" y="4364671"/>
              <a:ext cx="2779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Processing data with WEKA tools</a:t>
              </a:r>
              <a:endParaRPr kumimoji="1" lang="zh-CN" altLang="en-US" sz="24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11323" y="1872286"/>
            <a:ext cx="2742675" cy="867920"/>
            <a:chOff x="7681991" y="2423509"/>
            <a:chExt cx="2742675" cy="867920"/>
          </a:xfrm>
        </p:grpSpPr>
        <p:sp>
          <p:nvSpPr>
            <p:cNvPr id="21" name="矩形 20"/>
            <p:cNvSpPr/>
            <p:nvPr/>
          </p:nvSpPr>
          <p:spPr>
            <a:xfrm>
              <a:off x="7681991" y="2423509"/>
              <a:ext cx="53572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2E75B6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03.</a:t>
              </a:r>
              <a:endParaRPr lang="zh-CN" altLang="en-US" b="1" dirty="0">
                <a:solidFill>
                  <a:srgbClr val="2E75B6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681991" y="2829764"/>
              <a:ext cx="274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Data using Topic3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2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8" y="230239"/>
            <a:ext cx="5194475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3600" dirty="0">
                <a:solidFill>
                  <a:srgbClr val="2E75B6"/>
                </a:solidFill>
              </a:rPr>
              <a:t>Why choose this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54406" y="1959903"/>
            <a:ext cx="261355" cy="213921"/>
            <a:chOff x="4600191" y="3776105"/>
            <a:chExt cx="390272" cy="319440"/>
          </a:xfrm>
          <a:solidFill>
            <a:schemeClr val="bg1"/>
          </a:solidFill>
        </p:grpSpPr>
        <p:sp>
          <p:nvSpPr>
            <p:cNvPr id="11" name="Freeform 139"/>
            <p:cNvSpPr>
              <a:spLocks/>
            </p:cNvSpPr>
            <p:nvPr/>
          </p:nvSpPr>
          <p:spPr bwMode="auto">
            <a:xfrm>
              <a:off x="4600191" y="3833049"/>
              <a:ext cx="390272" cy="262496"/>
            </a:xfrm>
            <a:custGeom>
              <a:avLst/>
              <a:gdLst>
                <a:gd name="T0" fmla="*/ 156 w 156"/>
                <a:gd name="T1" fmla="*/ 8 h 105"/>
                <a:gd name="T2" fmla="*/ 148 w 156"/>
                <a:gd name="T3" fmla="*/ 0 h 105"/>
                <a:gd name="T4" fmla="*/ 8 w 156"/>
                <a:gd name="T5" fmla="*/ 0 h 105"/>
                <a:gd name="T6" fmla="*/ 0 w 156"/>
                <a:gd name="T7" fmla="*/ 8 h 105"/>
                <a:gd name="T8" fmla="*/ 0 w 156"/>
                <a:gd name="T9" fmla="*/ 97 h 105"/>
                <a:gd name="T10" fmla="*/ 8 w 156"/>
                <a:gd name="T11" fmla="*/ 105 h 105"/>
                <a:gd name="T12" fmla="*/ 148 w 156"/>
                <a:gd name="T13" fmla="*/ 105 h 105"/>
                <a:gd name="T14" fmla="*/ 156 w 156"/>
                <a:gd name="T15" fmla="*/ 97 h 105"/>
                <a:gd name="T16" fmla="*/ 156 w 156"/>
                <a:gd name="T17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05">
                  <a:moveTo>
                    <a:pt x="156" y="8"/>
                  </a:moveTo>
                  <a:cubicBezTo>
                    <a:pt x="156" y="3"/>
                    <a:pt x="152" y="0"/>
                    <a:pt x="1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1"/>
                    <a:pt x="4" y="105"/>
                    <a:pt x="8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52" y="105"/>
                    <a:pt x="156" y="101"/>
                    <a:pt x="156" y="97"/>
                  </a:cubicBezTo>
                  <a:lnTo>
                    <a:pt x="156" y="8"/>
                  </a:lnTo>
                  <a:close/>
                </a:path>
              </a:pathLst>
            </a:custGeom>
            <a:grpFill/>
            <a:ln w="25400" cap="rnd">
              <a:solidFill>
                <a:srgbClr val="2E75B6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40"/>
            <p:cNvSpPr>
              <a:spLocks/>
            </p:cNvSpPr>
            <p:nvPr/>
          </p:nvSpPr>
          <p:spPr bwMode="auto">
            <a:xfrm>
              <a:off x="4690467" y="3776105"/>
              <a:ext cx="209719" cy="44444"/>
            </a:xfrm>
            <a:custGeom>
              <a:avLst/>
              <a:gdLst>
                <a:gd name="T0" fmla="*/ 84 w 84"/>
                <a:gd name="T1" fmla="*/ 18 h 18"/>
                <a:gd name="T2" fmla="*/ 84 w 84"/>
                <a:gd name="T3" fmla="*/ 8 h 18"/>
                <a:gd name="T4" fmla="*/ 76 w 84"/>
                <a:gd name="T5" fmla="*/ 0 h 18"/>
                <a:gd name="T6" fmla="*/ 8 w 84"/>
                <a:gd name="T7" fmla="*/ 0 h 18"/>
                <a:gd name="T8" fmla="*/ 0 w 84"/>
                <a:gd name="T9" fmla="*/ 8 h 18"/>
                <a:gd name="T10" fmla="*/ 0 w 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8">
                  <a:moveTo>
                    <a:pt x="84" y="1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3"/>
                    <a:pt x="81" y="0"/>
                    <a:pt x="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</a:path>
              </a:pathLst>
            </a:custGeom>
            <a:grpFill/>
            <a:ln w="25400" cap="rnd">
              <a:solidFill>
                <a:srgbClr val="2E75B6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ine 141"/>
            <p:cNvSpPr>
              <a:spLocks noChangeShapeType="1"/>
            </p:cNvSpPr>
            <p:nvPr/>
          </p:nvSpPr>
          <p:spPr bwMode="auto">
            <a:xfrm>
              <a:off x="4600191" y="4008046"/>
              <a:ext cx="390272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Line 307"/>
            <p:cNvSpPr>
              <a:spLocks noChangeShapeType="1"/>
            </p:cNvSpPr>
            <p:nvPr/>
          </p:nvSpPr>
          <p:spPr bwMode="auto">
            <a:xfrm flipH="1">
              <a:off x="4736300" y="3776105"/>
              <a:ext cx="119443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012043" y="1856837"/>
            <a:ext cx="6880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方正尚酷简体" panose="03000509000000000000" pitchFamily="65" charset="-122"/>
              </a:rPr>
              <a:t>Make patient more intuitive understanding of their illness (lung cancer)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12043" y="3041733"/>
            <a:ext cx="7276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方正尚酷简体" panose="03000509000000000000" pitchFamily="65" charset="-122"/>
              </a:rPr>
              <a:t>Clinicians interact with a CDSS to help to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方正尚酷简体" panose="03000509000000000000" pitchFamily="65" charset="-122"/>
              </a:rPr>
              <a:t>analyze,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方正尚酷简体" panose="03000509000000000000" pitchFamily="65" charset="-122"/>
              </a:rPr>
              <a:t>and reach a diagnosis based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方正尚酷简体" panose="03000509000000000000" pitchFamily="65" charset="-122"/>
              </a:rPr>
              <a:t>on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方正尚酷简体" panose="03000509000000000000" pitchFamily="65" charset="-122"/>
              </a:rPr>
              <a:t>patient data.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方正尚酷简体" panose="03000509000000000000" pitchFamily="65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661784" y="3193599"/>
            <a:ext cx="261355" cy="213921"/>
            <a:chOff x="4600191" y="3776105"/>
            <a:chExt cx="390272" cy="319440"/>
          </a:xfrm>
          <a:solidFill>
            <a:schemeClr val="bg1"/>
          </a:solidFill>
        </p:grpSpPr>
        <p:sp>
          <p:nvSpPr>
            <p:cNvPr id="25" name="Freeform 139"/>
            <p:cNvSpPr>
              <a:spLocks/>
            </p:cNvSpPr>
            <p:nvPr/>
          </p:nvSpPr>
          <p:spPr bwMode="auto">
            <a:xfrm>
              <a:off x="4600191" y="3833049"/>
              <a:ext cx="390272" cy="262496"/>
            </a:xfrm>
            <a:custGeom>
              <a:avLst/>
              <a:gdLst>
                <a:gd name="T0" fmla="*/ 156 w 156"/>
                <a:gd name="T1" fmla="*/ 8 h 105"/>
                <a:gd name="T2" fmla="*/ 148 w 156"/>
                <a:gd name="T3" fmla="*/ 0 h 105"/>
                <a:gd name="T4" fmla="*/ 8 w 156"/>
                <a:gd name="T5" fmla="*/ 0 h 105"/>
                <a:gd name="T6" fmla="*/ 0 w 156"/>
                <a:gd name="T7" fmla="*/ 8 h 105"/>
                <a:gd name="T8" fmla="*/ 0 w 156"/>
                <a:gd name="T9" fmla="*/ 97 h 105"/>
                <a:gd name="T10" fmla="*/ 8 w 156"/>
                <a:gd name="T11" fmla="*/ 105 h 105"/>
                <a:gd name="T12" fmla="*/ 148 w 156"/>
                <a:gd name="T13" fmla="*/ 105 h 105"/>
                <a:gd name="T14" fmla="*/ 156 w 156"/>
                <a:gd name="T15" fmla="*/ 97 h 105"/>
                <a:gd name="T16" fmla="*/ 156 w 156"/>
                <a:gd name="T17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05">
                  <a:moveTo>
                    <a:pt x="156" y="8"/>
                  </a:moveTo>
                  <a:cubicBezTo>
                    <a:pt x="156" y="3"/>
                    <a:pt x="152" y="0"/>
                    <a:pt x="1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1"/>
                    <a:pt x="4" y="105"/>
                    <a:pt x="8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52" y="105"/>
                    <a:pt x="156" y="101"/>
                    <a:pt x="156" y="97"/>
                  </a:cubicBezTo>
                  <a:lnTo>
                    <a:pt x="156" y="8"/>
                  </a:lnTo>
                  <a:close/>
                </a:path>
              </a:pathLst>
            </a:custGeom>
            <a:grpFill/>
            <a:ln w="25400" cap="rnd">
              <a:solidFill>
                <a:srgbClr val="2E75B6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140"/>
            <p:cNvSpPr>
              <a:spLocks/>
            </p:cNvSpPr>
            <p:nvPr/>
          </p:nvSpPr>
          <p:spPr bwMode="auto">
            <a:xfrm>
              <a:off x="4690467" y="3776105"/>
              <a:ext cx="209719" cy="44444"/>
            </a:xfrm>
            <a:custGeom>
              <a:avLst/>
              <a:gdLst>
                <a:gd name="T0" fmla="*/ 84 w 84"/>
                <a:gd name="T1" fmla="*/ 18 h 18"/>
                <a:gd name="T2" fmla="*/ 84 w 84"/>
                <a:gd name="T3" fmla="*/ 8 h 18"/>
                <a:gd name="T4" fmla="*/ 76 w 84"/>
                <a:gd name="T5" fmla="*/ 0 h 18"/>
                <a:gd name="T6" fmla="*/ 8 w 84"/>
                <a:gd name="T7" fmla="*/ 0 h 18"/>
                <a:gd name="T8" fmla="*/ 0 w 84"/>
                <a:gd name="T9" fmla="*/ 8 h 18"/>
                <a:gd name="T10" fmla="*/ 0 w 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8">
                  <a:moveTo>
                    <a:pt x="84" y="1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3"/>
                    <a:pt x="81" y="0"/>
                    <a:pt x="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</a:path>
              </a:pathLst>
            </a:custGeom>
            <a:grpFill/>
            <a:ln w="25400" cap="rnd">
              <a:solidFill>
                <a:srgbClr val="2E75B6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ine 141"/>
            <p:cNvSpPr>
              <a:spLocks noChangeShapeType="1"/>
            </p:cNvSpPr>
            <p:nvPr/>
          </p:nvSpPr>
          <p:spPr bwMode="auto">
            <a:xfrm>
              <a:off x="4600191" y="4008046"/>
              <a:ext cx="390272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Line 307"/>
            <p:cNvSpPr>
              <a:spLocks noChangeShapeType="1"/>
            </p:cNvSpPr>
            <p:nvPr/>
          </p:nvSpPr>
          <p:spPr bwMode="auto">
            <a:xfrm flipH="1">
              <a:off x="4736300" y="3776105"/>
              <a:ext cx="119443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551283" y="3140687"/>
            <a:ext cx="1726008" cy="3445895"/>
            <a:chOff x="3897313" y="806450"/>
            <a:chExt cx="895350" cy="1787525"/>
          </a:xfrm>
          <a:solidFill>
            <a:srgbClr val="53A80F"/>
          </a:solidFill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897313" y="1778000"/>
              <a:ext cx="517525" cy="195263"/>
            </a:xfrm>
            <a:custGeom>
              <a:avLst/>
              <a:gdLst>
                <a:gd name="T0" fmla="*/ 326 w 326"/>
                <a:gd name="T1" fmla="*/ 79 h 123"/>
                <a:gd name="T2" fmla="*/ 326 w 326"/>
                <a:gd name="T3" fmla="*/ 79 h 123"/>
                <a:gd name="T4" fmla="*/ 324 w 326"/>
                <a:gd name="T5" fmla="*/ 71 h 123"/>
                <a:gd name="T6" fmla="*/ 322 w 326"/>
                <a:gd name="T7" fmla="*/ 65 h 123"/>
                <a:gd name="T8" fmla="*/ 318 w 326"/>
                <a:gd name="T9" fmla="*/ 57 h 123"/>
                <a:gd name="T10" fmla="*/ 314 w 326"/>
                <a:gd name="T11" fmla="*/ 53 h 123"/>
                <a:gd name="T12" fmla="*/ 308 w 326"/>
                <a:gd name="T13" fmla="*/ 47 h 123"/>
                <a:gd name="T14" fmla="*/ 302 w 326"/>
                <a:gd name="T15" fmla="*/ 43 h 123"/>
                <a:gd name="T16" fmla="*/ 294 w 326"/>
                <a:gd name="T17" fmla="*/ 41 h 123"/>
                <a:gd name="T18" fmla="*/ 286 w 326"/>
                <a:gd name="T19" fmla="*/ 41 h 123"/>
                <a:gd name="T20" fmla="*/ 282 w 326"/>
                <a:gd name="T21" fmla="*/ 41 h 123"/>
                <a:gd name="T22" fmla="*/ 282 w 326"/>
                <a:gd name="T23" fmla="*/ 41 h 123"/>
                <a:gd name="T24" fmla="*/ 272 w 326"/>
                <a:gd name="T25" fmla="*/ 39 h 123"/>
                <a:gd name="T26" fmla="*/ 235 w 326"/>
                <a:gd name="T27" fmla="*/ 39 h 123"/>
                <a:gd name="T28" fmla="*/ 221 w 326"/>
                <a:gd name="T29" fmla="*/ 12 h 123"/>
                <a:gd name="T30" fmla="*/ 221 w 326"/>
                <a:gd name="T31" fmla="*/ 12 h 123"/>
                <a:gd name="T32" fmla="*/ 219 w 326"/>
                <a:gd name="T33" fmla="*/ 8 h 123"/>
                <a:gd name="T34" fmla="*/ 215 w 326"/>
                <a:gd name="T35" fmla="*/ 4 h 123"/>
                <a:gd name="T36" fmla="*/ 209 w 326"/>
                <a:gd name="T37" fmla="*/ 2 h 123"/>
                <a:gd name="T38" fmla="*/ 203 w 326"/>
                <a:gd name="T39" fmla="*/ 0 h 123"/>
                <a:gd name="T40" fmla="*/ 121 w 326"/>
                <a:gd name="T41" fmla="*/ 0 h 123"/>
                <a:gd name="T42" fmla="*/ 121 w 326"/>
                <a:gd name="T43" fmla="*/ 0 h 123"/>
                <a:gd name="T44" fmla="*/ 116 w 326"/>
                <a:gd name="T45" fmla="*/ 2 h 123"/>
                <a:gd name="T46" fmla="*/ 112 w 326"/>
                <a:gd name="T47" fmla="*/ 4 h 123"/>
                <a:gd name="T48" fmla="*/ 106 w 326"/>
                <a:gd name="T49" fmla="*/ 8 h 123"/>
                <a:gd name="T50" fmla="*/ 104 w 326"/>
                <a:gd name="T51" fmla="*/ 12 h 123"/>
                <a:gd name="T52" fmla="*/ 90 w 326"/>
                <a:gd name="T53" fmla="*/ 39 h 123"/>
                <a:gd name="T54" fmla="*/ 52 w 326"/>
                <a:gd name="T55" fmla="*/ 39 h 123"/>
                <a:gd name="T56" fmla="*/ 52 w 326"/>
                <a:gd name="T57" fmla="*/ 39 h 123"/>
                <a:gd name="T58" fmla="*/ 42 w 326"/>
                <a:gd name="T59" fmla="*/ 41 h 123"/>
                <a:gd name="T60" fmla="*/ 38 w 326"/>
                <a:gd name="T61" fmla="*/ 41 h 123"/>
                <a:gd name="T62" fmla="*/ 38 w 326"/>
                <a:gd name="T63" fmla="*/ 41 h 123"/>
                <a:gd name="T64" fmla="*/ 30 w 326"/>
                <a:gd name="T65" fmla="*/ 41 h 123"/>
                <a:gd name="T66" fmla="*/ 24 w 326"/>
                <a:gd name="T67" fmla="*/ 43 h 123"/>
                <a:gd name="T68" fmla="*/ 16 w 326"/>
                <a:gd name="T69" fmla="*/ 47 h 123"/>
                <a:gd name="T70" fmla="*/ 10 w 326"/>
                <a:gd name="T71" fmla="*/ 53 h 123"/>
                <a:gd name="T72" fmla="*/ 6 w 326"/>
                <a:gd name="T73" fmla="*/ 57 h 123"/>
                <a:gd name="T74" fmla="*/ 2 w 326"/>
                <a:gd name="T75" fmla="*/ 65 h 123"/>
                <a:gd name="T76" fmla="*/ 0 w 326"/>
                <a:gd name="T77" fmla="*/ 71 h 123"/>
                <a:gd name="T78" fmla="*/ 0 w 326"/>
                <a:gd name="T79" fmla="*/ 79 h 123"/>
                <a:gd name="T80" fmla="*/ 0 w 326"/>
                <a:gd name="T81" fmla="*/ 123 h 123"/>
                <a:gd name="T82" fmla="*/ 133 w 326"/>
                <a:gd name="T83" fmla="*/ 123 h 123"/>
                <a:gd name="T84" fmla="*/ 133 w 326"/>
                <a:gd name="T85" fmla="*/ 123 h 123"/>
                <a:gd name="T86" fmla="*/ 137 w 326"/>
                <a:gd name="T87" fmla="*/ 115 h 123"/>
                <a:gd name="T88" fmla="*/ 145 w 326"/>
                <a:gd name="T89" fmla="*/ 109 h 123"/>
                <a:gd name="T90" fmla="*/ 153 w 326"/>
                <a:gd name="T91" fmla="*/ 103 h 123"/>
                <a:gd name="T92" fmla="*/ 163 w 326"/>
                <a:gd name="T93" fmla="*/ 103 h 123"/>
                <a:gd name="T94" fmla="*/ 163 w 326"/>
                <a:gd name="T95" fmla="*/ 103 h 123"/>
                <a:gd name="T96" fmla="*/ 173 w 326"/>
                <a:gd name="T97" fmla="*/ 103 h 123"/>
                <a:gd name="T98" fmla="*/ 181 w 326"/>
                <a:gd name="T99" fmla="*/ 109 h 123"/>
                <a:gd name="T100" fmla="*/ 187 w 326"/>
                <a:gd name="T101" fmla="*/ 115 h 123"/>
                <a:gd name="T102" fmla="*/ 191 w 326"/>
                <a:gd name="T103" fmla="*/ 123 h 123"/>
                <a:gd name="T104" fmla="*/ 326 w 326"/>
                <a:gd name="T105" fmla="*/ 123 h 123"/>
                <a:gd name="T106" fmla="*/ 326 w 326"/>
                <a:gd name="T107" fmla="*/ 7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" h="123">
                  <a:moveTo>
                    <a:pt x="326" y="79"/>
                  </a:moveTo>
                  <a:lnTo>
                    <a:pt x="326" y="79"/>
                  </a:lnTo>
                  <a:lnTo>
                    <a:pt x="324" y="71"/>
                  </a:lnTo>
                  <a:lnTo>
                    <a:pt x="322" y="65"/>
                  </a:lnTo>
                  <a:lnTo>
                    <a:pt x="318" y="57"/>
                  </a:lnTo>
                  <a:lnTo>
                    <a:pt x="314" y="53"/>
                  </a:lnTo>
                  <a:lnTo>
                    <a:pt x="308" y="47"/>
                  </a:lnTo>
                  <a:lnTo>
                    <a:pt x="302" y="43"/>
                  </a:lnTo>
                  <a:lnTo>
                    <a:pt x="294" y="41"/>
                  </a:lnTo>
                  <a:lnTo>
                    <a:pt x="286" y="41"/>
                  </a:lnTo>
                  <a:lnTo>
                    <a:pt x="282" y="41"/>
                  </a:lnTo>
                  <a:lnTo>
                    <a:pt x="282" y="41"/>
                  </a:lnTo>
                  <a:lnTo>
                    <a:pt x="272" y="39"/>
                  </a:lnTo>
                  <a:lnTo>
                    <a:pt x="235" y="39"/>
                  </a:lnTo>
                  <a:lnTo>
                    <a:pt x="221" y="12"/>
                  </a:lnTo>
                  <a:lnTo>
                    <a:pt x="221" y="12"/>
                  </a:lnTo>
                  <a:lnTo>
                    <a:pt x="219" y="8"/>
                  </a:lnTo>
                  <a:lnTo>
                    <a:pt x="215" y="4"/>
                  </a:lnTo>
                  <a:lnTo>
                    <a:pt x="209" y="2"/>
                  </a:lnTo>
                  <a:lnTo>
                    <a:pt x="20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6" y="2"/>
                  </a:lnTo>
                  <a:lnTo>
                    <a:pt x="112" y="4"/>
                  </a:lnTo>
                  <a:lnTo>
                    <a:pt x="106" y="8"/>
                  </a:lnTo>
                  <a:lnTo>
                    <a:pt x="104" y="12"/>
                  </a:lnTo>
                  <a:lnTo>
                    <a:pt x="90" y="39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42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0" y="41"/>
                  </a:lnTo>
                  <a:lnTo>
                    <a:pt x="24" y="43"/>
                  </a:lnTo>
                  <a:lnTo>
                    <a:pt x="16" y="47"/>
                  </a:lnTo>
                  <a:lnTo>
                    <a:pt x="10" y="53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123"/>
                  </a:lnTo>
                  <a:lnTo>
                    <a:pt x="133" y="123"/>
                  </a:lnTo>
                  <a:lnTo>
                    <a:pt x="133" y="123"/>
                  </a:lnTo>
                  <a:lnTo>
                    <a:pt x="137" y="115"/>
                  </a:lnTo>
                  <a:lnTo>
                    <a:pt x="145" y="109"/>
                  </a:lnTo>
                  <a:lnTo>
                    <a:pt x="153" y="103"/>
                  </a:lnTo>
                  <a:lnTo>
                    <a:pt x="163" y="103"/>
                  </a:lnTo>
                  <a:lnTo>
                    <a:pt x="163" y="103"/>
                  </a:lnTo>
                  <a:lnTo>
                    <a:pt x="173" y="103"/>
                  </a:lnTo>
                  <a:lnTo>
                    <a:pt x="181" y="109"/>
                  </a:lnTo>
                  <a:lnTo>
                    <a:pt x="187" y="115"/>
                  </a:lnTo>
                  <a:lnTo>
                    <a:pt x="191" y="123"/>
                  </a:lnTo>
                  <a:lnTo>
                    <a:pt x="326" y="123"/>
                  </a:lnTo>
                  <a:lnTo>
                    <a:pt x="326" y="79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897313" y="2005013"/>
              <a:ext cx="517525" cy="227013"/>
            </a:xfrm>
            <a:custGeom>
              <a:avLst/>
              <a:gdLst>
                <a:gd name="T0" fmla="*/ 163 w 326"/>
                <a:gd name="T1" fmla="*/ 41 h 143"/>
                <a:gd name="T2" fmla="*/ 163 w 326"/>
                <a:gd name="T3" fmla="*/ 41 h 143"/>
                <a:gd name="T4" fmla="*/ 157 w 326"/>
                <a:gd name="T5" fmla="*/ 39 h 143"/>
                <a:gd name="T6" fmla="*/ 151 w 326"/>
                <a:gd name="T7" fmla="*/ 37 h 143"/>
                <a:gd name="T8" fmla="*/ 141 w 326"/>
                <a:gd name="T9" fmla="*/ 31 h 143"/>
                <a:gd name="T10" fmla="*/ 135 w 326"/>
                <a:gd name="T11" fmla="*/ 22 h 143"/>
                <a:gd name="T12" fmla="*/ 133 w 326"/>
                <a:gd name="T13" fmla="*/ 16 h 143"/>
                <a:gd name="T14" fmla="*/ 131 w 326"/>
                <a:gd name="T15" fmla="*/ 10 h 143"/>
                <a:gd name="T16" fmla="*/ 131 w 326"/>
                <a:gd name="T17" fmla="*/ 0 h 143"/>
                <a:gd name="T18" fmla="*/ 0 w 326"/>
                <a:gd name="T19" fmla="*/ 0 h 143"/>
                <a:gd name="T20" fmla="*/ 0 w 326"/>
                <a:gd name="T21" fmla="*/ 105 h 143"/>
                <a:gd name="T22" fmla="*/ 0 w 326"/>
                <a:gd name="T23" fmla="*/ 105 h 143"/>
                <a:gd name="T24" fmla="*/ 0 w 326"/>
                <a:gd name="T25" fmla="*/ 111 h 143"/>
                <a:gd name="T26" fmla="*/ 2 w 326"/>
                <a:gd name="T27" fmla="*/ 119 h 143"/>
                <a:gd name="T28" fmla="*/ 6 w 326"/>
                <a:gd name="T29" fmla="*/ 125 h 143"/>
                <a:gd name="T30" fmla="*/ 10 w 326"/>
                <a:gd name="T31" fmla="*/ 131 h 143"/>
                <a:gd name="T32" fmla="*/ 16 w 326"/>
                <a:gd name="T33" fmla="*/ 137 h 143"/>
                <a:gd name="T34" fmla="*/ 24 w 326"/>
                <a:gd name="T35" fmla="*/ 139 h 143"/>
                <a:gd name="T36" fmla="*/ 30 w 326"/>
                <a:gd name="T37" fmla="*/ 141 h 143"/>
                <a:gd name="T38" fmla="*/ 38 w 326"/>
                <a:gd name="T39" fmla="*/ 143 h 143"/>
                <a:gd name="T40" fmla="*/ 286 w 326"/>
                <a:gd name="T41" fmla="*/ 143 h 143"/>
                <a:gd name="T42" fmla="*/ 286 w 326"/>
                <a:gd name="T43" fmla="*/ 143 h 143"/>
                <a:gd name="T44" fmla="*/ 294 w 326"/>
                <a:gd name="T45" fmla="*/ 141 h 143"/>
                <a:gd name="T46" fmla="*/ 302 w 326"/>
                <a:gd name="T47" fmla="*/ 139 h 143"/>
                <a:gd name="T48" fmla="*/ 308 w 326"/>
                <a:gd name="T49" fmla="*/ 137 h 143"/>
                <a:gd name="T50" fmla="*/ 314 w 326"/>
                <a:gd name="T51" fmla="*/ 131 h 143"/>
                <a:gd name="T52" fmla="*/ 318 w 326"/>
                <a:gd name="T53" fmla="*/ 125 h 143"/>
                <a:gd name="T54" fmla="*/ 322 w 326"/>
                <a:gd name="T55" fmla="*/ 119 h 143"/>
                <a:gd name="T56" fmla="*/ 324 w 326"/>
                <a:gd name="T57" fmla="*/ 111 h 143"/>
                <a:gd name="T58" fmla="*/ 326 w 326"/>
                <a:gd name="T59" fmla="*/ 105 h 143"/>
                <a:gd name="T60" fmla="*/ 326 w 326"/>
                <a:gd name="T61" fmla="*/ 0 h 143"/>
                <a:gd name="T62" fmla="*/ 193 w 326"/>
                <a:gd name="T63" fmla="*/ 0 h 143"/>
                <a:gd name="T64" fmla="*/ 193 w 326"/>
                <a:gd name="T65" fmla="*/ 10 h 143"/>
                <a:gd name="T66" fmla="*/ 193 w 326"/>
                <a:gd name="T67" fmla="*/ 10 h 143"/>
                <a:gd name="T68" fmla="*/ 193 w 326"/>
                <a:gd name="T69" fmla="*/ 16 h 143"/>
                <a:gd name="T70" fmla="*/ 191 w 326"/>
                <a:gd name="T71" fmla="*/ 22 h 143"/>
                <a:gd name="T72" fmla="*/ 185 w 326"/>
                <a:gd name="T73" fmla="*/ 31 h 143"/>
                <a:gd name="T74" fmla="*/ 175 w 326"/>
                <a:gd name="T75" fmla="*/ 37 h 143"/>
                <a:gd name="T76" fmla="*/ 169 w 326"/>
                <a:gd name="T77" fmla="*/ 39 h 143"/>
                <a:gd name="T78" fmla="*/ 163 w 326"/>
                <a:gd name="T79" fmla="*/ 41 h 143"/>
                <a:gd name="T80" fmla="*/ 163 w 326"/>
                <a:gd name="T81" fmla="*/ 4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43">
                  <a:moveTo>
                    <a:pt x="163" y="41"/>
                  </a:moveTo>
                  <a:lnTo>
                    <a:pt x="163" y="41"/>
                  </a:lnTo>
                  <a:lnTo>
                    <a:pt x="157" y="39"/>
                  </a:lnTo>
                  <a:lnTo>
                    <a:pt x="151" y="37"/>
                  </a:lnTo>
                  <a:lnTo>
                    <a:pt x="141" y="31"/>
                  </a:lnTo>
                  <a:lnTo>
                    <a:pt x="135" y="22"/>
                  </a:lnTo>
                  <a:lnTo>
                    <a:pt x="133" y="16"/>
                  </a:lnTo>
                  <a:lnTo>
                    <a:pt x="131" y="10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2" y="119"/>
                  </a:lnTo>
                  <a:lnTo>
                    <a:pt x="6" y="125"/>
                  </a:lnTo>
                  <a:lnTo>
                    <a:pt x="10" y="131"/>
                  </a:lnTo>
                  <a:lnTo>
                    <a:pt x="16" y="137"/>
                  </a:lnTo>
                  <a:lnTo>
                    <a:pt x="24" y="139"/>
                  </a:lnTo>
                  <a:lnTo>
                    <a:pt x="30" y="141"/>
                  </a:lnTo>
                  <a:lnTo>
                    <a:pt x="38" y="143"/>
                  </a:lnTo>
                  <a:lnTo>
                    <a:pt x="286" y="143"/>
                  </a:lnTo>
                  <a:lnTo>
                    <a:pt x="286" y="143"/>
                  </a:lnTo>
                  <a:lnTo>
                    <a:pt x="294" y="141"/>
                  </a:lnTo>
                  <a:lnTo>
                    <a:pt x="302" y="139"/>
                  </a:lnTo>
                  <a:lnTo>
                    <a:pt x="308" y="137"/>
                  </a:lnTo>
                  <a:lnTo>
                    <a:pt x="314" y="131"/>
                  </a:lnTo>
                  <a:lnTo>
                    <a:pt x="318" y="125"/>
                  </a:lnTo>
                  <a:lnTo>
                    <a:pt x="322" y="119"/>
                  </a:lnTo>
                  <a:lnTo>
                    <a:pt x="324" y="111"/>
                  </a:lnTo>
                  <a:lnTo>
                    <a:pt x="326" y="105"/>
                  </a:lnTo>
                  <a:lnTo>
                    <a:pt x="326" y="0"/>
                  </a:lnTo>
                  <a:lnTo>
                    <a:pt x="193" y="0"/>
                  </a:lnTo>
                  <a:lnTo>
                    <a:pt x="193" y="10"/>
                  </a:lnTo>
                  <a:lnTo>
                    <a:pt x="193" y="10"/>
                  </a:lnTo>
                  <a:lnTo>
                    <a:pt x="193" y="16"/>
                  </a:lnTo>
                  <a:lnTo>
                    <a:pt x="191" y="22"/>
                  </a:lnTo>
                  <a:lnTo>
                    <a:pt x="185" y="31"/>
                  </a:lnTo>
                  <a:lnTo>
                    <a:pt x="175" y="37"/>
                  </a:lnTo>
                  <a:lnTo>
                    <a:pt x="169" y="39"/>
                  </a:lnTo>
                  <a:lnTo>
                    <a:pt x="163" y="41"/>
                  </a:lnTo>
                  <a:lnTo>
                    <a:pt x="163" y="41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279900" y="806450"/>
              <a:ext cx="330200" cy="331788"/>
            </a:xfrm>
            <a:custGeom>
              <a:avLst/>
              <a:gdLst>
                <a:gd name="T0" fmla="*/ 105 w 208"/>
                <a:gd name="T1" fmla="*/ 209 h 209"/>
                <a:gd name="T2" fmla="*/ 105 w 208"/>
                <a:gd name="T3" fmla="*/ 209 h 209"/>
                <a:gd name="T4" fmla="*/ 125 w 208"/>
                <a:gd name="T5" fmla="*/ 207 h 209"/>
                <a:gd name="T6" fmla="*/ 145 w 208"/>
                <a:gd name="T7" fmla="*/ 199 h 209"/>
                <a:gd name="T8" fmla="*/ 163 w 208"/>
                <a:gd name="T9" fmla="*/ 191 h 209"/>
                <a:gd name="T10" fmla="*/ 176 w 208"/>
                <a:gd name="T11" fmla="*/ 177 h 209"/>
                <a:gd name="T12" fmla="*/ 190 w 208"/>
                <a:gd name="T13" fmla="*/ 163 h 209"/>
                <a:gd name="T14" fmla="*/ 200 w 208"/>
                <a:gd name="T15" fmla="*/ 145 h 209"/>
                <a:gd name="T16" fmla="*/ 206 w 208"/>
                <a:gd name="T17" fmla="*/ 125 h 209"/>
                <a:gd name="T18" fmla="*/ 208 w 208"/>
                <a:gd name="T19" fmla="*/ 103 h 209"/>
                <a:gd name="T20" fmla="*/ 208 w 208"/>
                <a:gd name="T21" fmla="*/ 103 h 209"/>
                <a:gd name="T22" fmla="*/ 206 w 208"/>
                <a:gd name="T23" fmla="*/ 83 h 209"/>
                <a:gd name="T24" fmla="*/ 200 w 208"/>
                <a:gd name="T25" fmla="*/ 64 h 209"/>
                <a:gd name="T26" fmla="*/ 190 w 208"/>
                <a:gd name="T27" fmla="*/ 46 h 209"/>
                <a:gd name="T28" fmla="*/ 176 w 208"/>
                <a:gd name="T29" fmla="*/ 32 h 209"/>
                <a:gd name="T30" fmla="*/ 163 w 208"/>
                <a:gd name="T31" fmla="*/ 18 h 209"/>
                <a:gd name="T32" fmla="*/ 145 w 208"/>
                <a:gd name="T33" fmla="*/ 8 h 209"/>
                <a:gd name="T34" fmla="*/ 125 w 208"/>
                <a:gd name="T35" fmla="*/ 2 h 209"/>
                <a:gd name="T36" fmla="*/ 105 w 208"/>
                <a:gd name="T37" fmla="*/ 0 h 209"/>
                <a:gd name="T38" fmla="*/ 105 w 208"/>
                <a:gd name="T39" fmla="*/ 0 h 209"/>
                <a:gd name="T40" fmla="*/ 83 w 208"/>
                <a:gd name="T41" fmla="*/ 2 h 209"/>
                <a:gd name="T42" fmla="*/ 63 w 208"/>
                <a:gd name="T43" fmla="*/ 8 h 209"/>
                <a:gd name="T44" fmla="*/ 45 w 208"/>
                <a:gd name="T45" fmla="*/ 18 h 209"/>
                <a:gd name="T46" fmla="*/ 31 w 208"/>
                <a:gd name="T47" fmla="*/ 32 h 209"/>
                <a:gd name="T48" fmla="*/ 18 w 208"/>
                <a:gd name="T49" fmla="*/ 46 h 209"/>
                <a:gd name="T50" fmla="*/ 8 w 208"/>
                <a:gd name="T51" fmla="*/ 64 h 209"/>
                <a:gd name="T52" fmla="*/ 2 w 208"/>
                <a:gd name="T53" fmla="*/ 83 h 209"/>
                <a:gd name="T54" fmla="*/ 0 w 208"/>
                <a:gd name="T55" fmla="*/ 103 h 209"/>
                <a:gd name="T56" fmla="*/ 0 w 208"/>
                <a:gd name="T57" fmla="*/ 103 h 209"/>
                <a:gd name="T58" fmla="*/ 2 w 208"/>
                <a:gd name="T59" fmla="*/ 125 h 209"/>
                <a:gd name="T60" fmla="*/ 8 w 208"/>
                <a:gd name="T61" fmla="*/ 145 h 209"/>
                <a:gd name="T62" fmla="*/ 18 w 208"/>
                <a:gd name="T63" fmla="*/ 163 h 209"/>
                <a:gd name="T64" fmla="*/ 31 w 208"/>
                <a:gd name="T65" fmla="*/ 177 h 209"/>
                <a:gd name="T66" fmla="*/ 45 w 208"/>
                <a:gd name="T67" fmla="*/ 191 h 209"/>
                <a:gd name="T68" fmla="*/ 63 w 208"/>
                <a:gd name="T69" fmla="*/ 199 h 209"/>
                <a:gd name="T70" fmla="*/ 83 w 208"/>
                <a:gd name="T71" fmla="*/ 207 h 209"/>
                <a:gd name="T72" fmla="*/ 105 w 208"/>
                <a:gd name="T73" fmla="*/ 209 h 209"/>
                <a:gd name="T74" fmla="*/ 105 w 208"/>
                <a:gd name="T7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9">
                  <a:moveTo>
                    <a:pt x="105" y="209"/>
                  </a:moveTo>
                  <a:lnTo>
                    <a:pt x="105" y="209"/>
                  </a:lnTo>
                  <a:lnTo>
                    <a:pt x="125" y="207"/>
                  </a:lnTo>
                  <a:lnTo>
                    <a:pt x="145" y="199"/>
                  </a:lnTo>
                  <a:lnTo>
                    <a:pt x="163" y="191"/>
                  </a:lnTo>
                  <a:lnTo>
                    <a:pt x="176" y="177"/>
                  </a:lnTo>
                  <a:lnTo>
                    <a:pt x="190" y="163"/>
                  </a:lnTo>
                  <a:lnTo>
                    <a:pt x="200" y="145"/>
                  </a:lnTo>
                  <a:lnTo>
                    <a:pt x="206" y="125"/>
                  </a:lnTo>
                  <a:lnTo>
                    <a:pt x="208" y="103"/>
                  </a:lnTo>
                  <a:lnTo>
                    <a:pt x="208" y="103"/>
                  </a:lnTo>
                  <a:lnTo>
                    <a:pt x="206" y="83"/>
                  </a:lnTo>
                  <a:lnTo>
                    <a:pt x="200" y="64"/>
                  </a:lnTo>
                  <a:lnTo>
                    <a:pt x="190" y="46"/>
                  </a:lnTo>
                  <a:lnTo>
                    <a:pt x="176" y="32"/>
                  </a:lnTo>
                  <a:lnTo>
                    <a:pt x="163" y="18"/>
                  </a:lnTo>
                  <a:lnTo>
                    <a:pt x="145" y="8"/>
                  </a:lnTo>
                  <a:lnTo>
                    <a:pt x="125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83" y="2"/>
                  </a:lnTo>
                  <a:lnTo>
                    <a:pt x="63" y="8"/>
                  </a:lnTo>
                  <a:lnTo>
                    <a:pt x="45" y="18"/>
                  </a:lnTo>
                  <a:lnTo>
                    <a:pt x="31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" y="125"/>
                  </a:lnTo>
                  <a:lnTo>
                    <a:pt x="8" y="145"/>
                  </a:lnTo>
                  <a:lnTo>
                    <a:pt x="18" y="163"/>
                  </a:lnTo>
                  <a:lnTo>
                    <a:pt x="31" y="177"/>
                  </a:lnTo>
                  <a:lnTo>
                    <a:pt x="45" y="191"/>
                  </a:lnTo>
                  <a:lnTo>
                    <a:pt x="63" y="199"/>
                  </a:lnTo>
                  <a:lnTo>
                    <a:pt x="83" y="207"/>
                  </a:lnTo>
                  <a:lnTo>
                    <a:pt x="105" y="209"/>
                  </a:lnTo>
                  <a:lnTo>
                    <a:pt x="105" y="209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092575" y="1168400"/>
              <a:ext cx="700088" cy="1425575"/>
            </a:xfrm>
            <a:custGeom>
              <a:avLst/>
              <a:gdLst>
                <a:gd name="T0" fmla="*/ 439 w 441"/>
                <a:gd name="T1" fmla="*/ 133 h 898"/>
                <a:gd name="T2" fmla="*/ 433 w 441"/>
                <a:gd name="T3" fmla="*/ 94 h 898"/>
                <a:gd name="T4" fmla="*/ 418 w 441"/>
                <a:gd name="T5" fmla="*/ 58 h 898"/>
                <a:gd name="T6" fmla="*/ 392 w 441"/>
                <a:gd name="T7" fmla="*/ 30 h 898"/>
                <a:gd name="T8" fmla="*/ 360 w 441"/>
                <a:gd name="T9" fmla="*/ 10 h 898"/>
                <a:gd name="T10" fmla="*/ 322 w 441"/>
                <a:gd name="T11" fmla="*/ 0 h 898"/>
                <a:gd name="T12" fmla="*/ 306 w 441"/>
                <a:gd name="T13" fmla="*/ 0 h 898"/>
                <a:gd name="T14" fmla="*/ 247 w 441"/>
                <a:gd name="T15" fmla="*/ 0 h 898"/>
                <a:gd name="T16" fmla="*/ 237 w 441"/>
                <a:gd name="T17" fmla="*/ 32 h 898"/>
                <a:gd name="T18" fmla="*/ 245 w 441"/>
                <a:gd name="T19" fmla="*/ 94 h 898"/>
                <a:gd name="T20" fmla="*/ 251 w 441"/>
                <a:gd name="T21" fmla="*/ 181 h 898"/>
                <a:gd name="T22" fmla="*/ 241 w 441"/>
                <a:gd name="T23" fmla="*/ 213 h 898"/>
                <a:gd name="T24" fmla="*/ 223 w 441"/>
                <a:gd name="T25" fmla="*/ 233 h 898"/>
                <a:gd name="T26" fmla="*/ 213 w 441"/>
                <a:gd name="T27" fmla="*/ 227 h 898"/>
                <a:gd name="T28" fmla="*/ 199 w 441"/>
                <a:gd name="T29" fmla="*/ 195 h 898"/>
                <a:gd name="T30" fmla="*/ 193 w 441"/>
                <a:gd name="T31" fmla="*/ 165 h 898"/>
                <a:gd name="T32" fmla="*/ 205 w 441"/>
                <a:gd name="T33" fmla="*/ 34 h 898"/>
                <a:gd name="T34" fmla="*/ 199 w 441"/>
                <a:gd name="T35" fmla="*/ 26 h 898"/>
                <a:gd name="T36" fmla="*/ 195 w 441"/>
                <a:gd name="T37" fmla="*/ 0 h 898"/>
                <a:gd name="T38" fmla="*/ 132 w 441"/>
                <a:gd name="T39" fmla="*/ 0 h 898"/>
                <a:gd name="T40" fmla="*/ 118 w 441"/>
                <a:gd name="T41" fmla="*/ 0 h 898"/>
                <a:gd name="T42" fmla="*/ 80 w 441"/>
                <a:gd name="T43" fmla="*/ 10 h 898"/>
                <a:gd name="T44" fmla="*/ 48 w 441"/>
                <a:gd name="T45" fmla="*/ 30 h 898"/>
                <a:gd name="T46" fmla="*/ 22 w 441"/>
                <a:gd name="T47" fmla="*/ 58 h 898"/>
                <a:gd name="T48" fmla="*/ 6 w 441"/>
                <a:gd name="T49" fmla="*/ 94 h 898"/>
                <a:gd name="T50" fmla="*/ 0 w 441"/>
                <a:gd name="T51" fmla="*/ 133 h 898"/>
                <a:gd name="T52" fmla="*/ 0 w 441"/>
                <a:gd name="T53" fmla="*/ 149 h 898"/>
                <a:gd name="T54" fmla="*/ 80 w 441"/>
                <a:gd name="T55" fmla="*/ 356 h 898"/>
                <a:gd name="T56" fmla="*/ 98 w 441"/>
                <a:gd name="T57" fmla="*/ 161 h 898"/>
                <a:gd name="T58" fmla="*/ 106 w 441"/>
                <a:gd name="T59" fmla="*/ 364 h 898"/>
                <a:gd name="T60" fmla="*/ 126 w 441"/>
                <a:gd name="T61" fmla="*/ 386 h 898"/>
                <a:gd name="T62" fmla="*/ 147 w 441"/>
                <a:gd name="T63" fmla="*/ 394 h 898"/>
                <a:gd name="T64" fmla="*/ 161 w 441"/>
                <a:gd name="T65" fmla="*/ 396 h 898"/>
                <a:gd name="T66" fmla="*/ 199 w 441"/>
                <a:gd name="T67" fmla="*/ 408 h 898"/>
                <a:gd name="T68" fmla="*/ 225 w 441"/>
                <a:gd name="T69" fmla="*/ 437 h 898"/>
                <a:gd name="T70" fmla="*/ 231 w 441"/>
                <a:gd name="T71" fmla="*/ 485 h 898"/>
                <a:gd name="T72" fmla="*/ 231 w 441"/>
                <a:gd name="T73" fmla="*/ 844 h 898"/>
                <a:gd name="T74" fmla="*/ 241 w 441"/>
                <a:gd name="T75" fmla="*/ 874 h 898"/>
                <a:gd name="T76" fmla="*/ 265 w 441"/>
                <a:gd name="T77" fmla="*/ 894 h 898"/>
                <a:gd name="T78" fmla="*/ 287 w 441"/>
                <a:gd name="T79" fmla="*/ 898 h 898"/>
                <a:gd name="T80" fmla="*/ 288 w 441"/>
                <a:gd name="T81" fmla="*/ 898 h 898"/>
                <a:gd name="T82" fmla="*/ 308 w 441"/>
                <a:gd name="T83" fmla="*/ 894 h 898"/>
                <a:gd name="T84" fmla="*/ 334 w 441"/>
                <a:gd name="T85" fmla="*/ 874 h 898"/>
                <a:gd name="T86" fmla="*/ 342 w 441"/>
                <a:gd name="T87" fmla="*/ 848 h 898"/>
                <a:gd name="T88" fmla="*/ 342 w 441"/>
                <a:gd name="T89" fmla="*/ 161 h 898"/>
                <a:gd name="T90" fmla="*/ 356 w 441"/>
                <a:gd name="T91" fmla="*/ 431 h 898"/>
                <a:gd name="T92" fmla="*/ 364 w 441"/>
                <a:gd name="T93" fmla="*/ 455 h 898"/>
                <a:gd name="T94" fmla="*/ 382 w 441"/>
                <a:gd name="T95" fmla="*/ 469 h 898"/>
                <a:gd name="T96" fmla="*/ 398 w 441"/>
                <a:gd name="T97" fmla="*/ 473 h 898"/>
                <a:gd name="T98" fmla="*/ 422 w 441"/>
                <a:gd name="T99" fmla="*/ 465 h 898"/>
                <a:gd name="T100" fmla="*/ 437 w 441"/>
                <a:gd name="T101" fmla="*/ 447 h 898"/>
                <a:gd name="T102" fmla="*/ 441 w 441"/>
                <a:gd name="T103" fmla="*/ 149 h 898"/>
                <a:gd name="T104" fmla="*/ 439 w 441"/>
                <a:gd name="T105" fmla="*/ 143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1" h="898">
                  <a:moveTo>
                    <a:pt x="439" y="143"/>
                  </a:moveTo>
                  <a:lnTo>
                    <a:pt x="439" y="133"/>
                  </a:lnTo>
                  <a:lnTo>
                    <a:pt x="439" y="133"/>
                  </a:lnTo>
                  <a:lnTo>
                    <a:pt x="439" y="120"/>
                  </a:lnTo>
                  <a:lnTo>
                    <a:pt x="437" y="106"/>
                  </a:lnTo>
                  <a:lnTo>
                    <a:pt x="433" y="94"/>
                  </a:lnTo>
                  <a:lnTo>
                    <a:pt x="430" y="82"/>
                  </a:lnTo>
                  <a:lnTo>
                    <a:pt x="424" y="70"/>
                  </a:lnTo>
                  <a:lnTo>
                    <a:pt x="418" y="58"/>
                  </a:lnTo>
                  <a:lnTo>
                    <a:pt x="410" y="48"/>
                  </a:lnTo>
                  <a:lnTo>
                    <a:pt x="402" y="38"/>
                  </a:lnTo>
                  <a:lnTo>
                    <a:pt x="392" y="30"/>
                  </a:lnTo>
                  <a:lnTo>
                    <a:pt x="382" y="22"/>
                  </a:lnTo>
                  <a:lnTo>
                    <a:pt x="372" y="16"/>
                  </a:lnTo>
                  <a:lnTo>
                    <a:pt x="360" y="10"/>
                  </a:lnTo>
                  <a:lnTo>
                    <a:pt x="348" y="6"/>
                  </a:lnTo>
                  <a:lnTo>
                    <a:pt x="336" y="2"/>
                  </a:lnTo>
                  <a:lnTo>
                    <a:pt x="322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6" y="0"/>
                  </a:lnTo>
                  <a:lnTo>
                    <a:pt x="288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45" y="16"/>
                  </a:lnTo>
                  <a:lnTo>
                    <a:pt x="241" y="26"/>
                  </a:lnTo>
                  <a:lnTo>
                    <a:pt x="237" y="32"/>
                  </a:lnTo>
                  <a:lnTo>
                    <a:pt x="235" y="36"/>
                  </a:lnTo>
                  <a:lnTo>
                    <a:pt x="235" y="36"/>
                  </a:lnTo>
                  <a:lnTo>
                    <a:pt x="245" y="94"/>
                  </a:lnTo>
                  <a:lnTo>
                    <a:pt x="251" y="143"/>
                  </a:lnTo>
                  <a:lnTo>
                    <a:pt x="251" y="163"/>
                  </a:lnTo>
                  <a:lnTo>
                    <a:pt x="251" y="181"/>
                  </a:lnTo>
                  <a:lnTo>
                    <a:pt x="251" y="181"/>
                  </a:lnTo>
                  <a:lnTo>
                    <a:pt x="247" y="195"/>
                  </a:lnTo>
                  <a:lnTo>
                    <a:pt x="241" y="213"/>
                  </a:lnTo>
                  <a:lnTo>
                    <a:pt x="233" y="227"/>
                  </a:lnTo>
                  <a:lnTo>
                    <a:pt x="229" y="231"/>
                  </a:lnTo>
                  <a:lnTo>
                    <a:pt x="223" y="233"/>
                  </a:lnTo>
                  <a:lnTo>
                    <a:pt x="223" y="233"/>
                  </a:lnTo>
                  <a:lnTo>
                    <a:pt x="219" y="231"/>
                  </a:lnTo>
                  <a:lnTo>
                    <a:pt x="213" y="227"/>
                  </a:lnTo>
                  <a:lnTo>
                    <a:pt x="209" y="221"/>
                  </a:lnTo>
                  <a:lnTo>
                    <a:pt x="205" y="213"/>
                  </a:lnTo>
                  <a:lnTo>
                    <a:pt x="199" y="195"/>
                  </a:lnTo>
                  <a:lnTo>
                    <a:pt x="195" y="181"/>
                  </a:lnTo>
                  <a:lnTo>
                    <a:pt x="195" y="181"/>
                  </a:lnTo>
                  <a:lnTo>
                    <a:pt x="193" y="165"/>
                  </a:lnTo>
                  <a:lnTo>
                    <a:pt x="193" y="143"/>
                  </a:lnTo>
                  <a:lnTo>
                    <a:pt x="197" y="94"/>
                  </a:lnTo>
                  <a:lnTo>
                    <a:pt x="205" y="34"/>
                  </a:lnTo>
                  <a:lnTo>
                    <a:pt x="205" y="34"/>
                  </a:lnTo>
                  <a:lnTo>
                    <a:pt x="201" y="30"/>
                  </a:lnTo>
                  <a:lnTo>
                    <a:pt x="199" y="26"/>
                  </a:lnTo>
                  <a:lnTo>
                    <a:pt x="195" y="16"/>
                  </a:lnTo>
                  <a:lnTo>
                    <a:pt x="195" y="6"/>
                  </a:lnTo>
                  <a:lnTo>
                    <a:pt x="195" y="0"/>
                  </a:lnTo>
                  <a:lnTo>
                    <a:pt x="151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8" y="0"/>
                  </a:lnTo>
                  <a:lnTo>
                    <a:pt x="106" y="2"/>
                  </a:lnTo>
                  <a:lnTo>
                    <a:pt x="92" y="6"/>
                  </a:lnTo>
                  <a:lnTo>
                    <a:pt x="80" y="10"/>
                  </a:lnTo>
                  <a:lnTo>
                    <a:pt x="70" y="16"/>
                  </a:lnTo>
                  <a:lnTo>
                    <a:pt x="58" y="22"/>
                  </a:lnTo>
                  <a:lnTo>
                    <a:pt x="48" y="30"/>
                  </a:lnTo>
                  <a:lnTo>
                    <a:pt x="38" y="38"/>
                  </a:lnTo>
                  <a:lnTo>
                    <a:pt x="30" y="48"/>
                  </a:lnTo>
                  <a:lnTo>
                    <a:pt x="22" y="58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9"/>
                  </a:lnTo>
                  <a:lnTo>
                    <a:pt x="0" y="356"/>
                  </a:lnTo>
                  <a:lnTo>
                    <a:pt x="80" y="356"/>
                  </a:lnTo>
                  <a:lnTo>
                    <a:pt x="80" y="356"/>
                  </a:lnTo>
                  <a:lnTo>
                    <a:pt x="84" y="356"/>
                  </a:lnTo>
                  <a:lnTo>
                    <a:pt x="84" y="161"/>
                  </a:lnTo>
                  <a:lnTo>
                    <a:pt x="98" y="1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106" y="364"/>
                  </a:lnTo>
                  <a:lnTo>
                    <a:pt x="114" y="370"/>
                  </a:lnTo>
                  <a:lnTo>
                    <a:pt x="122" y="378"/>
                  </a:lnTo>
                  <a:lnTo>
                    <a:pt x="126" y="386"/>
                  </a:lnTo>
                  <a:lnTo>
                    <a:pt x="132" y="394"/>
                  </a:lnTo>
                  <a:lnTo>
                    <a:pt x="147" y="394"/>
                  </a:lnTo>
                  <a:lnTo>
                    <a:pt x="147" y="394"/>
                  </a:lnTo>
                  <a:lnTo>
                    <a:pt x="159" y="396"/>
                  </a:lnTo>
                  <a:lnTo>
                    <a:pt x="161" y="396"/>
                  </a:lnTo>
                  <a:lnTo>
                    <a:pt x="161" y="396"/>
                  </a:lnTo>
                  <a:lnTo>
                    <a:pt x="175" y="398"/>
                  </a:lnTo>
                  <a:lnTo>
                    <a:pt x="187" y="402"/>
                  </a:lnTo>
                  <a:lnTo>
                    <a:pt x="199" y="408"/>
                  </a:lnTo>
                  <a:lnTo>
                    <a:pt x="211" y="415"/>
                  </a:lnTo>
                  <a:lnTo>
                    <a:pt x="219" y="425"/>
                  </a:lnTo>
                  <a:lnTo>
                    <a:pt x="225" y="437"/>
                  </a:lnTo>
                  <a:lnTo>
                    <a:pt x="229" y="451"/>
                  </a:lnTo>
                  <a:lnTo>
                    <a:pt x="231" y="465"/>
                  </a:lnTo>
                  <a:lnTo>
                    <a:pt x="231" y="485"/>
                  </a:lnTo>
                  <a:lnTo>
                    <a:pt x="231" y="485"/>
                  </a:lnTo>
                  <a:lnTo>
                    <a:pt x="231" y="844"/>
                  </a:lnTo>
                  <a:lnTo>
                    <a:pt x="231" y="844"/>
                  </a:lnTo>
                  <a:lnTo>
                    <a:pt x="233" y="854"/>
                  </a:lnTo>
                  <a:lnTo>
                    <a:pt x="235" y="864"/>
                  </a:lnTo>
                  <a:lnTo>
                    <a:pt x="241" y="874"/>
                  </a:lnTo>
                  <a:lnTo>
                    <a:pt x="247" y="882"/>
                  </a:lnTo>
                  <a:lnTo>
                    <a:pt x="255" y="890"/>
                  </a:lnTo>
                  <a:lnTo>
                    <a:pt x="265" y="894"/>
                  </a:lnTo>
                  <a:lnTo>
                    <a:pt x="275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8" y="898"/>
                  </a:lnTo>
                  <a:lnTo>
                    <a:pt x="288" y="898"/>
                  </a:lnTo>
                  <a:lnTo>
                    <a:pt x="298" y="898"/>
                  </a:lnTo>
                  <a:lnTo>
                    <a:pt x="308" y="894"/>
                  </a:lnTo>
                  <a:lnTo>
                    <a:pt x="318" y="890"/>
                  </a:lnTo>
                  <a:lnTo>
                    <a:pt x="326" y="882"/>
                  </a:lnTo>
                  <a:lnTo>
                    <a:pt x="334" y="874"/>
                  </a:lnTo>
                  <a:lnTo>
                    <a:pt x="338" y="866"/>
                  </a:lnTo>
                  <a:lnTo>
                    <a:pt x="342" y="856"/>
                  </a:lnTo>
                  <a:lnTo>
                    <a:pt x="342" y="848"/>
                  </a:lnTo>
                  <a:lnTo>
                    <a:pt x="342" y="429"/>
                  </a:lnTo>
                  <a:lnTo>
                    <a:pt x="342" y="406"/>
                  </a:lnTo>
                  <a:lnTo>
                    <a:pt x="342" y="161"/>
                  </a:lnTo>
                  <a:lnTo>
                    <a:pt x="356" y="161"/>
                  </a:lnTo>
                  <a:lnTo>
                    <a:pt x="356" y="431"/>
                  </a:lnTo>
                  <a:lnTo>
                    <a:pt x="356" y="431"/>
                  </a:lnTo>
                  <a:lnTo>
                    <a:pt x="358" y="439"/>
                  </a:lnTo>
                  <a:lnTo>
                    <a:pt x="360" y="447"/>
                  </a:lnTo>
                  <a:lnTo>
                    <a:pt x="364" y="455"/>
                  </a:lnTo>
                  <a:lnTo>
                    <a:pt x="368" y="461"/>
                  </a:lnTo>
                  <a:lnTo>
                    <a:pt x="376" y="465"/>
                  </a:lnTo>
                  <a:lnTo>
                    <a:pt x="382" y="469"/>
                  </a:lnTo>
                  <a:lnTo>
                    <a:pt x="390" y="473"/>
                  </a:lnTo>
                  <a:lnTo>
                    <a:pt x="398" y="473"/>
                  </a:lnTo>
                  <a:lnTo>
                    <a:pt x="398" y="473"/>
                  </a:lnTo>
                  <a:lnTo>
                    <a:pt x="408" y="473"/>
                  </a:lnTo>
                  <a:lnTo>
                    <a:pt x="416" y="469"/>
                  </a:lnTo>
                  <a:lnTo>
                    <a:pt x="422" y="465"/>
                  </a:lnTo>
                  <a:lnTo>
                    <a:pt x="428" y="461"/>
                  </a:lnTo>
                  <a:lnTo>
                    <a:pt x="433" y="455"/>
                  </a:lnTo>
                  <a:lnTo>
                    <a:pt x="437" y="447"/>
                  </a:lnTo>
                  <a:lnTo>
                    <a:pt x="439" y="439"/>
                  </a:lnTo>
                  <a:lnTo>
                    <a:pt x="441" y="431"/>
                  </a:lnTo>
                  <a:lnTo>
                    <a:pt x="441" y="149"/>
                  </a:lnTo>
                  <a:lnTo>
                    <a:pt x="441" y="149"/>
                  </a:lnTo>
                  <a:lnTo>
                    <a:pt x="439" y="143"/>
                  </a:lnTo>
                  <a:lnTo>
                    <a:pt x="439" y="143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248150" y="2244725"/>
              <a:ext cx="176213" cy="349250"/>
            </a:xfrm>
            <a:custGeom>
              <a:avLst/>
              <a:gdLst>
                <a:gd name="T0" fmla="*/ 0 w 111"/>
                <a:gd name="T1" fmla="*/ 20 h 220"/>
                <a:gd name="T2" fmla="*/ 0 w 111"/>
                <a:gd name="T3" fmla="*/ 166 h 220"/>
                <a:gd name="T4" fmla="*/ 0 w 111"/>
                <a:gd name="T5" fmla="*/ 166 h 220"/>
                <a:gd name="T6" fmla="*/ 2 w 111"/>
                <a:gd name="T7" fmla="*/ 176 h 220"/>
                <a:gd name="T8" fmla="*/ 4 w 111"/>
                <a:gd name="T9" fmla="*/ 186 h 220"/>
                <a:gd name="T10" fmla="*/ 10 w 111"/>
                <a:gd name="T11" fmla="*/ 196 h 220"/>
                <a:gd name="T12" fmla="*/ 16 w 111"/>
                <a:gd name="T13" fmla="*/ 204 h 220"/>
                <a:gd name="T14" fmla="*/ 24 w 111"/>
                <a:gd name="T15" fmla="*/ 212 h 220"/>
                <a:gd name="T16" fmla="*/ 34 w 111"/>
                <a:gd name="T17" fmla="*/ 216 h 220"/>
                <a:gd name="T18" fmla="*/ 44 w 111"/>
                <a:gd name="T19" fmla="*/ 220 h 220"/>
                <a:gd name="T20" fmla="*/ 55 w 111"/>
                <a:gd name="T21" fmla="*/ 220 h 220"/>
                <a:gd name="T22" fmla="*/ 55 w 111"/>
                <a:gd name="T23" fmla="*/ 220 h 220"/>
                <a:gd name="T24" fmla="*/ 55 w 111"/>
                <a:gd name="T25" fmla="*/ 220 h 220"/>
                <a:gd name="T26" fmla="*/ 55 w 111"/>
                <a:gd name="T27" fmla="*/ 220 h 220"/>
                <a:gd name="T28" fmla="*/ 57 w 111"/>
                <a:gd name="T29" fmla="*/ 220 h 220"/>
                <a:gd name="T30" fmla="*/ 57 w 111"/>
                <a:gd name="T31" fmla="*/ 220 h 220"/>
                <a:gd name="T32" fmla="*/ 67 w 111"/>
                <a:gd name="T33" fmla="*/ 220 h 220"/>
                <a:gd name="T34" fmla="*/ 77 w 111"/>
                <a:gd name="T35" fmla="*/ 216 h 220"/>
                <a:gd name="T36" fmla="*/ 87 w 111"/>
                <a:gd name="T37" fmla="*/ 212 h 220"/>
                <a:gd name="T38" fmla="*/ 95 w 111"/>
                <a:gd name="T39" fmla="*/ 204 h 220"/>
                <a:gd name="T40" fmla="*/ 103 w 111"/>
                <a:gd name="T41" fmla="*/ 196 h 220"/>
                <a:gd name="T42" fmla="*/ 107 w 111"/>
                <a:gd name="T43" fmla="*/ 186 h 220"/>
                <a:gd name="T44" fmla="*/ 111 w 111"/>
                <a:gd name="T45" fmla="*/ 176 h 220"/>
                <a:gd name="T46" fmla="*/ 111 w 111"/>
                <a:gd name="T47" fmla="*/ 166 h 220"/>
                <a:gd name="T48" fmla="*/ 111 w 111"/>
                <a:gd name="T49" fmla="*/ 0 h 220"/>
                <a:gd name="T50" fmla="*/ 111 w 111"/>
                <a:gd name="T51" fmla="*/ 0 h 220"/>
                <a:gd name="T52" fmla="*/ 101 w 111"/>
                <a:gd name="T53" fmla="*/ 8 h 220"/>
                <a:gd name="T54" fmla="*/ 89 w 111"/>
                <a:gd name="T55" fmla="*/ 16 h 220"/>
                <a:gd name="T56" fmla="*/ 77 w 111"/>
                <a:gd name="T57" fmla="*/ 20 h 220"/>
                <a:gd name="T58" fmla="*/ 63 w 111"/>
                <a:gd name="T59" fmla="*/ 20 h 220"/>
                <a:gd name="T60" fmla="*/ 0 w 111"/>
                <a:gd name="T61" fmla="*/ 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" h="220">
                  <a:moveTo>
                    <a:pt x="0" y="20"/>
                  </a:moveTo>
                  <a:lnTo>
                    <a:pt x="0" y="166"/>
                  </a:lnTo>
                  <a:lnTo>
                    <a:pt x="0" y="166"/>
                  </a:lnTo>
                  <a:lnTo>
                    <a:pt x="2" y="176"/>
                  </a:lnTo>
                  <a:lnTo>
                    <a:pt x="4" y="186"/>
                  </a:lnTo>
                  <a:lnTo>
                    <a:pt x="10" y="196"/>
                  </a:lnTo>
                  <a:lnTo>
                    <a:pt x="16" y="204"/>
                  </a:lnTo>
                  <a:lnTo>
                    <a:pt x="24" y="212"/>
                  </a:lnTo>
                  <a:lnTo>
                    <a:pt x="34" y="216"/>
                  </a:lnTo>
                  <a:lnTo>
                    <a:pt x="44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7" y="220"/>
                  </a:lnTo>
                  <a:lnTo>
                    <a:pt x="57" y="220"/>
                  </a:lnTo>
                  <a:lnTo>
                    <a:pt x="67" y="220"/>
                  </a:lnTo>
                  <a:lnTo>
                    <a:pt x="77" y="216"/>
                  </a:lnTo>
                  <a:lnTo>
                    <a:pt x="87" y="212"/>
                  </a:lnTo>
                  <a:lnTo>
                    <a:pt x="95" y="204"/>
                  </a:lnTo>
                  <a:lnTo>
                    <a:pt x="103" y="196"/>
                  </a:lnTo>
                  <a:lnTo>
                    <a:pt x="107" y="186"/>
                  </a:lnTo>
                  <a:lnTo>
                    <a:pt x="111" y="176"/>
                  </a:lnTo>
                  <a:lnTo>
                    <a:pt x="111" y="166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1" y="8"/>
                  </a:lnTo>
                  <a:lnTo>
                    <a:pt x="89" y="16"/>
                  </a:lnTo>
                  <a:lnTo>
                    <a:pt x="77" y="20"/>
                  </a:lnTo>
                  <a:lnTo>
                    <a:pt x="6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84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8" y="230239"/>
            <a:ext cx="9897288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ln w="6350">
                  <a:noFill/>
                </a:ln>
                <a:solidFill>
                  <a:srgbClr val="2E75B6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Some basic functions on my CDSS (index)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47902407-03CD-4B56-B2F1-4564A5F9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06" y="995371"/>
            <a:ext cx="8443387" cy="54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4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8" y="230239"/>
            <a:ext cx="9897288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ln w="6350">
                  <a:noFill/>
                </a:ln>
                <a:solidFill>
                  <a:srgbClr val="2E75B6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Some basic functions on my CDSS (create)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571E6415-6BE7-46CD-A9F5-B51C1996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4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8" y="230239"/>
            <a:ext cx="9897288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ln w="6350">
                  <a:noFill/>
                </a:ln>
                <a:solidFill>
                  <a:srgbClr val="2E75B6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Some basic functions on my CDSS (search)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63BD1261-737B-4BC5-A72B-74DD30FB4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4" y="1116838"/>
            <a:ext cx="11060723" cy="55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3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8" y="230239"/>
            <a:ext cx="8569119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ln w="6350">
                  <a:noFill/>
                </a:ln>
                <a:solidFill>
                  <a:srgbClr val="2E75B6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4 independent variables were chosen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525645" y="3351986"/>
            <a:ext cx="3181350" cy="922834"/>
            <a:chOff x="4505325" y="3077666"/>
            <a:chExt cx="3181350" cy="922834"/>
          </a:xfrm>
        </p:grpSpPr>
        <p:sp>
          <p:nvSpPr>
            <p:cNvPr id="66" name="椭圆 65"/>
            <p:cNvSpPr/>
            <p:nvPr/>
          </p:nvSpPr>
          <p:spPr>
            <a:xfrm>
              <a:off x="4505325" y="3077666"/>
              <a:ext cx="922834" cy="922834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5258164" y="3077666"/>
              <a:ext cx="922834" cy="922834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>
              <a:off x="6011002" y="3077666"/>
              <a:ext cx="922834" cy="922834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6763841" y="3077666"/>
              <a:ext cx="922834" cy="922834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423105" y="1876106"/>
            <a:ext cx="9322001" cy="3927614"/>
            <a:chOff x="1402785" y="1601786"/>
            <a:chExt cx="9322001" cy="3927614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6096000" y="1601786"/>
              <a:ext cx="0" cy="1152525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1402785" y="3539083"/>
              <a:ext cx="2731065" cy="0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7993721" y="3539083"/>
              <a:ext cx="2731065" cy="0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096000" y="4376875"/>
              <a:ext cx="0" cy="1152525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5AD9518-B2C0-46A4-B346-D8ABE7D9C945}"/>
              </a:ext>
            </a:extLst>
          </p:cNvPr>
          <p:cNvSpPr txBox="1"/>
          <p:nvPr/>
        </p:nvSpPr>
        <p:spPr>
          <a:xfrm>
            <a:off x="5216159" y="3563600"/>
            <a:ext cx="257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VARIABLES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71BA1B6-4445-4FD8-B341-A55E0EB89696}"/>
              </a:ext>
            </a:extLst>
          </p:cNvPr>
          <p:cNvSpPr txBox="1"/>
          <p:nvPr/>
        </p:nvSpPr>
        <p:spPr>
          <a:xfrm>
            <a:off x="2128480" y="2343158"/>
            <a:ext cx="204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/>
              <a:t>Smoking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A1C6D254-B66D-406B-9D5F-8CFE039761E8}"/>
              </a:ext>
            </a:extLst>
          </p:cNvPr>
          <p:cNvSpPr txBox="1"/>
          <p:nvPr/>
        </p:nvSpPr>
        <p:spPr>
          <a:xfrm>
            <a:off x="7122767" y="4522400"/>
            <a:ext cx="3718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altLang="zh-CN" sz="2800" dirty="0"/>
              <a:t>Size Of The Original </a:t>
            </a:r>
            <a:r>
              <a:rPr lang="en-US" altLang="zh-CN" sz="2800" dirty="0" err="1"/>
              <a:t>Tumour</a:t>
            </a:r>
            <a:endParaRPr lang="en-US" altLang="zh-CN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89DCA1F7-7FFE-47B3-BFC5-561DB0573A0A}"/>
              </a:ext>
            </a:extLst>
          </p:cNvPr>
          <p:cNvSpPr txBox="1"/>
          <p:nvPr/>
        </p:nvSpPr>
        <p:spPr>
          <a:xfrm>
            <a:off x="7959969" y="2343158"/>
            <a:ext cx="204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/>
              <a:t>Asthma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86CF02ED-37B4-4FAB-A61F-5D04E7C471CB}"/>
              </a:ext>
            </a:extLst>
          </p:cNvPr>
          <p:cNvSpPr txBox="1"/>
          <p:nvPr/>
        </p:nvSpPr>
        <p:spPr>
          <a:xfrm>
            <a:off x="2481634" y="4682062"/>
            <a:ext cx="204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/>
              <a:t>PAD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7301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7" y="230239"/>
            <a:ext cx="10493635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ln w="6350">
                  <a:noFill/>
                </a:ln>
                <a:solidFill>
                  <a:srgbClr val="2E75B6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Why 4 of the 16 independent variables were chosen?</a:t>
            </a:r>
            <a:endParaRPr lang="zh-CN" altLang="en-US" sz="32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7D86F0CA-3906-4B32-A2E6-1294910D3440}"/>
              </a:ext>
            </a:extLst>
          </p:cNvPr>
          <p:cNvSpPr txBox="1"/>
          <p:nvPr/>
        </p:nvSpPr>
        <p:spPr>
          <a:xfrm>
            <a:off x="977418" y="3515538"/>
            <a:ext cx="825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E75B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With the help of </a:t>
            </a:r>
            <a:r>
              <a:rPr lang="en-US" altLang="zh-CN" sz="2400" dirty="0">
                <a:solidFill>
                  <a:srgbClr val="2E75B6"/>
                </a:solidFill>
              </a:rPr>
              <a:t>WEKA</a:t>
            </a:r>
            <a:r>
              <a:rPr lang="en-US" altLang="zh-CN" sz="2400" dirty="0"/>
              <a:t>, the reliability of these variables can be easily </a:t>
            </a:r>
            <a:r>
              <a:rPr lang="en-US" altLang="zh-CN" sz="2400" dirty="0" smtClean="0"/>
              <a:t>calculated. After </a:t>
            </a:r>
            <a:r>
              <a:rPr lang="en-US" altLang="zh-CN" sz="2400" dirty="0"/>
              <a:t>calculate, this 4 independent variables are the </a:t>
            </a:r>
            <a:r>
              <a:rPr lang="en-US" altLang="zh-CN" sz="2400" b="1" dirty="0">
                <a:solidFill>
                  <a:srgbClr val="2E75B6"/>
                </a:solidFill>
              </a:rPr>
              <a:t>most reliable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A1110E0-5481-46FB-A57C-7B213C66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684" y="3515538"/>
            <a:ext cx="2087148" cy="10962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1D41BB6-1C41-49B5-81DD-3DCD8B9657A6}"/>
              </a:ext>
            </a:extLst>
          </p:cNvPr>
          <p:cNvSpPr txBox="1"/>
          <p:nvPr/>
        </p:nvSpPr>
        <p:spPr>
          <a:xfrm>
            <a:off x="977418" y="5128900"/>
            <a:ext cx="825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E75B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The results obtained by using these four independent variables are the most </a:t>
            </a:r>
            <a:r>
              <a:rPr lang="en-US" altLang="zh-CN" sz="2400" b="1" dirty="0"/>
              <a:t>representative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DDC99642-E4B2-4ECD-B3D1-D36427E9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067" y="2255756"/>
            <a:ext cx="3615482" cy="112754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DAA1BB60-2920-4D17-99B5-900EABF39797}"/>
              </a:ext>
            </a:extLst>
          </p:cNvPr>
          <p:cNvSpPr txBox="1"/>
          <p:nvPr/>
        </p:nvSpPr>
        <p:spPr>
          <a:xfrm>
            <a:off x="977418" y="1313601"/>
            <a:ext cx="9775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E75B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Several different algorithms are used to synthesize the four </a:t>
            </a:r>
            <a:r>
              <a:rPr lang="en-US" altLang="zh-CN" sz="2400" dirty="0" smtClean="0"/>
              <a:t>results. The </a:t>
            </a:r>
            <a:r>
              <a:rPr lang="en-US" altLang="zh-CN" sz="2400" dirty="0"/>
              <a:t>most important algorithm is </a:t>
            </a:r>
            <a:r>
              <a:rPr lang="en-US" altLang="zh-CN" sz="2400" b="1" dirty="0" err="1"/>
              <a:t>InfoGainAttributeEval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5526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2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8" y="230239"/>
            <a:ext cx="9897288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ln w="6350">
                  <a:noFill/>
                </a:ln>
                <a:solidFill>
                  <a:srgbClr val="2E75B6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Examples of results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79A31A42-6C10-446D-AB5F-1DCBA904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98" y="1784655"/>
            <a:ext cx="9166748" cy="32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62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217</Words>
  <Application>Microsoft Macintosh PowerPoint</Application>
  <PresentationFormat>宽屏</PresentationFormat>
  <Paragraphs>45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Agency FB</vt:lpstr>
      <vt:lpstr>Calibri</vt:lpstr>
      <vt:lpstr>Calibri Light</vt:lpstr>
      <vt:lpstr>Century Gothic</vt:lpstr>
      <vt:lpstr>Wingdings</vt:lpstr>
      <vt:lpstr>方正尚酷简体</vt:lpstr>
      <vt:lpstr>迷你简菱心</vt:lpstr>
      <vt:lpstr>宋体</vt:lpstr>
      <vt:lpstr>微软雅黑</vt:lpstr>
      <vt:lpstr>幼圆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Terry Wang</cp:lastModifiedBy>
  <cp:revision>24</cp:revision>
  <dcterms:created xsi:type="dcterms:W3CDTF">2017-09-21T03:38:01Z</dcterms:created>
  <dcterms:modified xsi:type="dcterms:W3CDTF">2018-11-29T14:11:47Z</dcterms:modified>
</cp:coreProperties>
</file>