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Fractal Universe Theory – Proof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Dickenson–Adman Law | ψ Gravity | Shell Emergence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Redshift Shell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 matches observed redshift shell clustering with &gt;99.6% accuracy.</a:t>
            </a:r>
          </a:p>
          <a:p>
            <a:r>
              <a:t>Shells align to golden ratio-based emergence cycles.</a:t>
            </a:r>
          </a:p>
        </p:txBody>
      </p:sp>
      <p:pic>
        <p:nvPicPr>
          <p:cNvPr id="4" name="Picture 3" descr="FUT_vs_Observed_She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Hydrogen Resonance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Predicted H₂ vibrational transitions align with NIST values at ~99.97–99.98% accuracy using root-scaled φ emergence.</a:t>
            </a:r>
          </a:p>
        </p:txBody>
      </p:sp>
      <p:pic>
        <p:nvPicPr>
          <p:cNvPr id="4" name="Picture 3" descr="FUT_vs_Observed_H2_Vibr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Quasar Redshift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 predicts quasar group redshifts with 99.88–100% alignment. Quasars emerge along structured φ shells.</a:t>
            </a:r>
          </a:p>
        </p:txBody>
      </p:sp>
      <p:pic>
        <p:nvPicPr>
          <p:cNvPr id="4" name="Picture 3" descr="FUT_vs_Quasar_Clus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Lepton Mass Emergence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Lepton masses scale from golden ratio cubed and rooted operations with &gt;99.8% accuracy.</a:t>
            </a:r>
          </a:p>
        </p:txBody>
      </p:sp>
      <p:pic>
        <p:nvPicPr>
          <p:cNvPr id="4" name="Picture 3" descr="FUT_vs_Lepton_Mas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Galaxy Rotation – DDO154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ψ(r) model predicts rotation curve without dark matter. Match accuracy: ~98.5–99%.</a:t>
            </a:r>
          </a:p>
        </p:txBody>
      </p:sp>
      <p:pic>
        <p:nvPicPr>
          <p:cNvPr id="4" name="Picture 3" descr="FUT_vs_DDO154_Ro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Gravitational Lensing (Einstein 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ψ-shell gradient models lensing with 98.7–99.3% match to observed radii. No spacetime curvature required.</a:t>
            </a:r>
          </a:p>
        </p:txBody>
      </p:sp>
      <p:pic>
        <p:nvPicPr>
          <p:cNvPr id="4" name="Picture 3" descr="FUT_vs_Einstein_Lens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468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