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BE1FEF-5548-401D-8E71-0120A3187F7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id-ID"/>
        </a:p>
      </dgm:t>
    </dgm:pt>
    <dgm:pt modelId="{62711D73-A785-4A3E-AE3F-EDA9C13A0566}">
      <dgm:prSet phldrT="[Text]" custT="1"/>
      <dgm:spPr/>
      <dgm:t>
        <a:bodyPr/>
        <a:lstStyle/>
        <a:p>
          <a:r>
            <a:rPr lang="id-ID" sz="900" b="1">
              <a:solidFill>
                <a:schemeClr val="tx1"/>
              </a:solidFill>
            </a:rPr>
            <a:t>MANAJER AREA</a:t>
          </a:r>
        </a:p>
      </dgm:t>
    </dgm:pt>
    <dgm:pt modelId="{2811CBFD-1389-4BE0-995B-80F54385631E}" type="parTrans" cxnId="{61A8DE6A-F1E8-4C16-AF7D-7D9F2ECEFCF5}">
      <dgm:prSet/>
      <dgm:spPr/>
      <dgm:t>
        <a:bodyPr/>
        <a:lstStyle/>
        <a:p>
          <a:endParaRPr lang="id-ID"/>
        </a:p>
      </dgm:t>
    </dgm:pt>
    <dgm:pt modelId="{9AFC177D-7EF2-447C-8DF3-CD618B1E6E26}" type="sibTrans" cxnId="{61A8DE6A-F1E8-4C16-AF7D-7D9F2ECEFCF5}">
      <dgm:prSet/>
      <dgm:spPr/>
      <dgm:t>
        <a:bodyPr/>
        <a:lstStyle/>
        <a:p>
          <a:endParaRPr lang="id-ID"/>
        </a:p>
      </dgm:t>
    </dgm:pt>
    <dgm:pt modelId="{E894FE22-6525-47E4-8508-E60977C6C34A}" type="asst">
      <dgm:prSet phldrT="[Text]" custT="1"/>
      <dgm:spPr/>
      <dgm:t>
        <a:bodyPr/>
        <a:lstStyle/>
        <a:p>
          <a:r>
            <a:rPr lang="id-ID" sz="900" b="1">
              <a:solidFill>
                <a:schemeClr val="tx1"/>
              </a:solidFill>
            </a:rPr>
            <a:t>SUPERVISOR</a:t>
          </a:r>
        </a:p>
      </dgm:t>
    </dgm:pt>
    <dgm:pt modelId="{0844EB90-5837-4435-BAB2-FB683113E76E}" type="parTrans" cxnId="{1E79973C-89FE-407A-B20E-693D3EB255A5}">
      <dgm:prSet/>
      <dgm:spPr/>
      <dgm:t>
        <a:bodyPr/>
        <a:lstStyle/>
        <a:p>
          <a:endParaRPr lang="id-ID" b="1">
            <a:solidFill>
              <a:schemeClr val="tx1"/>
            </a:solidFill>
          </a:endParaRPr>
        </a:p>
      </dgm:t>
    </dgm:pt>
    <dgm:pt modelId="{8AED97DE-9987-4374-8446-843571D574F1}" type="sibTrans" cxnId="{1E79973C-89FE-407A-B20E-693D3EB255A5}">
      <dgm:prSet/>
      <dgm:spPr/>
      <dgm:t>
        <a:bodyPr/>
        <a:lstStyle/>
        <a:p>
          <a:endParaRPr lang="id-ID"/>
        </a:p>
      </dgm:t>
    </dgm:pt>
    <dgm:pt modelId="{06E5DF7A-2A2B-48E8-B964-3649A044E19D}">
      <dgm:prSet phldrT="[Text]" custT="1"/>
      <dgm:spPr/>
      <dgm:t>
        <a:bodyPr/>
        <a:lstStyle/>
        <a:p>
          <a:r>
            <a:rPr lang="id-ID" sz="900" b="1">
              <a:solidFill>
                <a:schemeClr val="tx1"/>
              </a:solidFill>
            </a:rPr>
            <a:t>ADMIN</a:t>
          </a:r>
        </a:p>
      </dgm:t>
    </dgm:pt>
    <dgm:pt modelId="{22F87CF1-5D02-4BA1-B87B-3F5C2DEFCC73}" type="parTrans" cxnId="{5D14F076-0CAE-4337-82D5-A10D96CB61DC}">
      <dgm:prSet/>
      <dgm:spPr/>
      <dgm:t>
        <a:bodyPr/>
        <a:lstStyle/>
        <a:p>
          <a:endParaRPr lang="id-ID" b="1">
            <a:solidFill>
              <a:schemeClr val="tx1"/>
            </a:solidFill>
          </a:endParaRPr>
        </a:p>
      </dgm:t>
    </dgm:pt>
    <dgm:pt modelId="{349A4B0D-AE2F-492F-9528-9603F025240C}" type="sibTrans" cxnId="{5D14F076-0CAE-4337-82D5-A10D96CB61DC}">
      <dgm:prSet/>
      <dgm:spPr/>
      <dgm:t>
        <a:bodyPr/>
        <a:lstStyle/>
        <a:p>
          <a:endParaRPr lang="id-ID"/>
        </a:p>
      </dgm:t>
    </dgm:pt>
    <dgm:pt modelId="{4FFC808A-FCC3-4B5B-A2F5-DC696B46953F}">
      <dgm:prSet phldrT="[Text]" custT="1"/>
      <dgm:spPr/>
      <dgm:t>
        <a:bodyPr/>
        <a:lstStyle/>
        <a:p>
          <a:r>
            <a:rPr lang="id-ID" sz="900" b="1">
              <a:solidFill>
                <a:schemeClr val="tx1"/>
              </a:solidFill>
            </a:rPr>
            <a:t>ADMIN GUDANG</a:t>
          </a:r>
        </a:p>
      </dgm:t>
    </dgm:pt>
    <dgm:pt modelId="{967EA38C-F928-4ABE-A8B3-DE8A0B0BCA6A}" type="parTrans" cxnId="{4EB375A7-1EC5-4753-BB96-F82CFEEEA98A}">
      <dgm:prSet/>
      <dgm:spPr/>
      <dgm:t>
        <a:bodyPr/>
        <a:lstStyle/>
        <a:p>
          <a:endParaRPr lang="id-ID" b="1">
            <a:solidFill>
              <a:schemeClr val="tx1"/>
            </a:solidFill>
          </a:endParaRPr>
        </a:p>
      </dgm:t>
    </dgm:pt>
    <dgm:pt modelId="{F4ABEE53-D7C8-45AA-A486-BE3C876EDBF1}" type="sibTrans" cxnId="{4EB375A7-1EC5-4753-BB96-F82CFEEEA98A}">
      <dgm:prSet/>
      <dgm:spPr/>
      <dgm:t>
        <a:bodyPr/>
        <a:lstStyle/>
        <a:p>
          <a:endParaRPr lang="id-ID"/>
        </a:p>
      </dgm:t>
    </dgm:pt>
    <dgm:pt modelId="{36534A52-C1C7-4FFF-B01D-5B091AC9185E}">
      <dgm:prSet phldrT="[Text]" custT="1"/>
      <dgm:spPr/>
      <dgm:t>
        <a:bodyPr/>
        <a:lstStyle/>
        <a:p>
          <a:r>
            <a:rPr lang="id-ID" sz="900" b="1">
              <a:solidFill>
                <a:schemeClr val="tx1"/>
              </a:solidFill>
            </a:rPr>
            <a:t>OPERATOR</a:t>
          </a:r>
        </a:p>
      </dgm:t>
    </dgm:pt>
    <dgm:pt modelId="{02BB59EE-32B8-47D9-B4DE-7F0B7831CAE6}" type="parTrans" cxnId="{DC41011F-FAB8-453A-9D62-D3B38BF25E46}">
      <dgm:prSet/>
      <dgm:spPr/>
      <dgm:t>
        <a:bodyPr/>
        <a:lstStyle/>
        <a:p>
          <a:endParaRPr lang="id-ID" b="1">
            <a:solidFill>
              <a:schemeClr val="tx1"/>
            </a:solidFill>
          </a:endParaRPr>
        </a:p>
      </dgm:t>
    </dgm:pt>
    <dgm:pt modelId="{F5553E26-B331-4095-8C7A-39CA034F623F}" type="sibTrans" cxnId="{DC41011F-FAB8-453A-9D62-D3B38BF25E46}">
      <dgm:prSet/>
      <dgm:spPr/>
      <dgm:t>
        <a:bodyPr/>
        <a:lstStyle/>
        <a:p>
          <a:endParaRPr lang="id-ID"/>
        </a:p>
      </dgm:t>
    </dgm:pt>
    <dgm:pt modelId="{90B75266-1DAD-4C0D-8F0F-F6D8D16E32F1}">
      <dgm:prSet phldrT="[Text]" custT="1"/>
      <dgm:spPr/>
      <dgm:t>
        <a:bodyPr/>
        <a:lstStyle/>
        <a:p>
          <a:r>
            <a:rPr lang="id-ID" sz="900" b="1">
              <a:solidFill>
                <a:schemeClr val="tx1"/>
              </a:solidFill>
            </a:rPr>
            <a:t>MARKETING</a:t>
          </a:r>
        </a:p>
      </dgm:t>
    </dgm:pt>
    <dgm:pt modelId="{E64A6A63-112C-4EC3-ADAE-B246355616B5}" type="parTrans" cxnId="{F863624B-2D1B-4C94-902B-FED824D0326B}">
      <dgm:prSet/>
      <dgm:spPr/>
      <dgm:t>
        <a:bodyPr/>
        <a:lstStyle/>
        <a:p>
          <a:endParaRPr lang="id-ID" b="1">
            <a:solidFill>
              <a:schemeClr val="tx1"/>
            </a:solidFill>
          </a:endParaRPr>
        </a:p>
      </dgm:t>
    </dgm:pt>
    <dgm:pt modelId="{6B623410-6FE6-4875-9308-61A3ECEB6CED}" type="sibTrans" cxnId="{F863624B-2D1B-4C94-902B-FED824D0326B}">
      <dgm:prSet/>
      <dgm:spPr/>
      <dgm:t>
        <a:bodyPr/>
        <a:lstStyle/>
        <a:p>
          <a:endParaRPr lang="id-ID"/>
        </a:p>
      </dgm:t>
    </dgm:pt>
    <dgm:pt modelId="{9238DC0A-77F6-4330-BA4D-D954AC0C8EA3}" type="pres">
      <dgm:prSet presAssocID="{97BE1FEF-5548-401D-8E71-0120A3187F78}" presName="hierChild1" presStyleCnt="0">
        <dgm:presLayoutVars>
          <dgm:orgChart val="1"/>
          <dgm:chPref val="1"/>
          <dgm:dir/>
          <dgm:animOne val="branch"/>
          <dgm:animLvl val="lvl"/>
          <dgm:resizeHandles/>
        </dgm:presLayoutVars>
      </dgm:prSet>
      <dgm:spPr/>
      <dgm:t>
        <a:bodyPr/>
        <a:lstStyle/>
        <a:p>
          <a:endParaRPr lang="id-ID"/>
        </a:p>
      </dgm:t>
    </dgm:pt>
    <dgm:pt modelId="{3D5F5943-1E24-4B49-AA05-04E34103CC41}" type="pres">
      <dgm:prSet presAssocID="{62711D73-A785-4A3E-AE3F-EDA9C13A0566}" presName="hierRoot1" presStyleCnt="0">
        <dgm:presLayoutVars>
          <dgm:hierBranch val="init"/>
        </dgm:presLayoutVars>
      </dgm:prSet>
      <dgm:spPr/>
    </dgm:pt>
    <dgm:pt modelId="{FCCE1B84-D126-48FE-9C84-F379AF22C36B}" type="pres">
      <dgm:prSet presAssocID="{62711D73-A785-4A3E-AE3F-EDA9C13A0566}" presName="rootComposite1" presStyleCnt="0"/>
      <dgm:spPr/>
    </dgm:pt>
    <dgm:pt modelId="{F63339CB-6776-4E40-BB0A-6A253946012F}" type="pres">
      <dgm:prSet presAssocID="{62711D73-A785-4A3E-AE3F-EDA9C13A0566}" presName="rootText1" presStyleLbl="node0" presStyleIdx="0" presStyleCnt="1">
        <dgm:presLayoutVars>
          <dgm:chPref val="3"/>
        </dgm:presLayoutVars>
      </dgm:prSet>
      <dgm:spPr/>
      <dgm:t>
        <a:bodyPr/>
        <a:lstStyle/>
        <a:p>
          <a:endParaRPr lang="id-ID"/>
        </a:p>
      </dgm:t>
    </dgm:pt>
    <dgm:pt modelId="{FA587E89-D0A3-4102-A1FE-9A50FBECBC2B}" type="pres">
      <dgm:prSet presAssocID="{62711D73-A785-4A3E-AE3F-EDA9C13A0566}" presName="rootConnector1" presStyleLbl="node1" presStyleIdx="0" presStyleCnt="0"/>
      <dgm:spPr/>
      <dgm:t>
        <a:bodyPr/>
        <a:lstStyle/>
        <a:p>
          <a:endParaRPr lang="id-ID"/>
        </a:p>
      </dgm:t>
    </dgm:pt>
    <dgm:pt modelId="{881F94CF-D51E-4A33-B68B-34C2EC52C373}" type="pres">
      <dgm:prSet presAssocID="{62711D73-A785-4A3E-AE3F-EDA9C13A0566}" presName="hierChild2" presStyleCnt="0"/>
      <dgm:spPr/>
    </dgm:pt>
    <dgm:pt modelId="{881BAD4D-C128-4A1F-9EDD-6070E6FD1DAA}" type="pres">
      <dgm:prSet presAssocID="{22F87CF1-5D02-4BA1-B87B-3F5C2DEFCC73}" presName="Name37" presStyleLbl="parChTrans1D2" presStyleIdx="0" presStyleCnt="5"/>
      <dgm:spPr/>
      <dgm:t>
        <a:bodyPr/>
        <a:lstStyle/>
        <a:p>
          <a:endParaRPr lang="id-ID"/>
        </a:p>
      </dgm:t>
    </dgm:pt>
    <dgm:pt modelId="{1DE65BC0-179E-4457-BABD-EF5BBF19AEE1}" type="pres">
      <dgm:prSet presAssocID="{06E5DF7A-2A2B-48E8-B964-3649A044E19D}" presName="hierRoot2" presStyleCnt="0">
        <dgm:presLayoutVars>
          <dgm:hierBranch val="init"/>
        </dgm:presLayoutVars>
      </dgm:prSet>
      <dgm:spPr/>
    </dgm:pt>
    <dgm:pt modelId="{54A59A9E-39DE-4E6F-88BF-5B0CAC2384E5}" type="pres">
      <dgm:prSet presAssocID="{06E5DF7A-2A2B-48E8-B964-3649A044E19D}" presName="rootComposite" presStyleCnt="0"/>
      <dgm:spPr/>
    </dgm:pt>
    <dgm:pt modelId="{80C6A14F-5A2B-48C8-B74B-8801DC67DB71}" type="pres">
      <dgm:prSet presAssocID="{06E5DF7A-2A2B-48E8-B964-3649A044E19D}" presName="rootText" presStyleLbl="node2" presStyleIdx="0" presStyleCnt="4">
        <dgm:presLayoutVars>
          <dgm:chPref val="3"/>
        </dgm:presLayoutVars>
      </dgm:prSet>
      <dgm:spPr/>
      <dgm:t>
        <a:bodyPr/>
        <a:lstStyle/>
        <a:p>
          <a:endParaRPr lang="id-ID"/>
        </a:p>
      </dgm:t>
    </dgm:pt>
    <dgm:pt modelId="{8F77FD1C-D147-4196-A3E0-36085280A98B}" type="pres">
      <dgm:prSet presAssocID="{06E5DF7A-2A2B-48E8-B964-3649A044E19D}" presName="rootConnector" presStyleLbl="node2" presStyleIdx="0" presStyleCnt="4"/>
      <dgm:spPr/>
      <dgm:t>
        <a:bodyPr/>
        <a:lstStyle/>
        <a:p>
          <a:endParaRPr lang="id-ID"/>
        </a:p>
      </dgm:t>
    </dgm:pt>
    <dgm:pt modelId="{BD12E651-8C7B-4D8F-B415-BB3A4A2837D4}" type="pres">
      <dgm:prSet presAssocID="{06E5DF7A-2A2B-48E8-B964-3649A044E19D}" presName="hierChild4" presStyleCnt="0"/>
      <dgm:spPr/>
    </dgm:pt>
    <dgm:pt modelId="{02700333-E4D6-43D8-B179-FA130A260B4D}" type="pres">
      <dgm:prSet presAssocID="{06E5DF7A-2A2B-48E8-B964-3649A044E19D}" presName="hierChild5" presStyleCnt="0"/>
      <dgm:spPr/>
    </dgm:pt>
    <dgm:pt modelId="{4D956393-B75B-4CAE-A075-4361EEB03BC0}" type="pres">
      <dgm:prSet presAssocID="{967EA38C-F928-4ABE-A8B3-DE8A0B0BCA6A}" presName="Name37" presStyleLbl="parChTrans1D2" presStyleIdx="1" presStyleCnt="5"/>
      <dgm:spPr/>
      <dgm:t>
        <a:bodyPr/>
        <a:lstStyle/>
        <a:p>
          <a:endParaRPr lang="id-ID"/>
        </a:p>
      </dgm:t>
    </dgm:pt>
    <dgm:pt modelId="{C0B77C30-598B-4924-BB10-D21DCFFCF767}" type="pres">
      <dgm:prSet presAssocID="{4FFC808A-FCC3-4B5B-A2F5-DC696B46953F}" presName="hierRoot2" presStyleCnt="0">
        <dgm:presLayoutVars>
          <dgm:hierBranch val="init"/>
        </dgm:presLayoutVars>
      </dgm:prSet>
      <dgm:spPr/>
    </dgm:pt>
    <dgm:pt modelId="{41DE66C0-BF6B-4609-BC4C-BB508DEE3B88}" type="pres">
      <dgm:prSet presAssocID="{4FFC808A-FCC3-4B5B-A2F5-DC696B46953F}" presName="rootComposite" presStyleCnt="0"/>
      <dgm:spPr/>
    </dgm:pt>
    <dgm:pt modelId="{38E95724-8F7A-4D07-B33E-52DB9ECEDD7A}" type="pres">
      <dgm:prSet presAssocID="{4FFC808A-FCC3-4B5B-A2F5-DC696B46953F}" presName="rootText" presStyleLbl="node2" presStyleIdx="1" presStyleCnt="4">
        <dgm:presLayoutVars>
          <dgm:chPref val="3"/>
        </dgm:presLayoutVars>
      </dgm:prSet>
      <dgm:spPr/>
      <dgm:t>
        <a:bodyPr/>
        <a:lstStyle/>
        <a:p>
          <a:endParaRPr lang="id-ID"/>
        </a:p>
      </dgm:t>
    </dgm:pt>
    <dgm:pt modelId="{AFA99273-A959-4900-993F-C910734BCBDA}" type="pres">
      <dgm:prSet presAssocID="{4FFC808A-FCC3-4B5B-A2F5-DC696B46953F}" presName="rootConnector" presStyleLbl="node2" presStyleIdx="1" presStyleCnt="4"/>
      <dgm:spPr/>
      <dgm:t>
        <a:bodyPr/>
        <a:lstStyle/>
        <a:p>
          <a:endParaRPr lang="id-ID"/>
        </a:p>
      </dgm:t>
    </dgm:pt>
    <dgm:pt modelId="{D7606872-7D6F-4D00-992E-C979BC2EC613}" type="pres">
      <dgm:prSet presAssocID="{4FFC808A-FCC3-4B5B-A2F5-DC696B46953F}" presName="hierChild4" presStyleCnt="0"/>
      <dgm:spPr/>
    </dgm:pt>
    <dgm:pt modelId="{ECB1340C-5705-461C-BE9B-8F2F5F8F6B13}" type="pres">
      <dgm:prSet presAssocID="{4FFC808A-FCC3-4B5B-A2F5-DC696B46953F}" presName="hierChild5" presStyleCnt="0"/>
      <dgm:spPr/>
    </dgm:pt>
    <dgm:pt modelId="{AE3B4433-B45F-4D12-BF56-CB2CC1813244}" type="pres">
      <dgm:prSet presAssocID="{02BB59EE-32B8-47D9-B4DE-7F0B7831CAE6}" presName="Name37" presStyleLbl="parChTrans1D2" presStyleIdx="2" presStyleCnt="5"/>
      <dgm:spPr/>
      <dgm:t>
        <a:bodyPr/>
        <a:lstStyle/>
        <a:p>
          <a:endParaRPr lang="id-ID"/>
        </a:p>
      </dgm:t>
    </dgm:pt>
    <dgm:pt modelId="{BBB93275-157A-42DC-9312-A554D97A7FFE}" type="pres">
      <dgm:prSet presAssocID="{36534A52-C1C7-4FFF-B01D-5B091AC9185E}" presName="hierRoot2" presStyleCnt="0">
        <dgm:presLayoutVars>
          <dgm:hierBranch val="init"/>
        </dgm:presLayoutVars>
      </dgm:prSet>
      <dgm:spPr/>
    </dgm:pt>
    <dgm:pt modelId="{4D613B39-38A9-4E32-8831-820B7923D0F4}" type="pres">
      <dgm:prSet presAssocID="{36534A52-C1C7-4FFF-B01D-5B091AC9185E}" presName="rootComposite" presStyleCnt="0"/>
      <dgm:spPr/>
    </dgm:pt>
    <dgm:pt modelId="{2EDED031-2AF4-499B-8015-022F84ECAE7E}" type="pres">
      <dgm:prSet presAssocID="{36534A52-C1C7-4FFF-B01D-5B091AC9185E}" presName="rootText" presStyleLbl="node2" presStyleIdx="2" presStyleCnt="4">
        <dgm:presLayoutVars>
          <dgm:chPref val="3"/>
        </dgm:presLayoutVars>
      </dgm:prSet>
      <dgm:spPr/>
      <dgm:t>
        <a:bodyPr/>
        <a:lstStyle/>
        <a:p>
          <a:endParaRPr lang="id-ID"/>
        </a:p>
      </dgm:t>
    </dgm:pt>
    <dgm:pt modelId="{F7C008F8-394F-4034-B47B-32D54E3BEF30}" type="pres">
      <dgm:prSet presAssocID="{36534A52-C1C7-4FFF-B01D-5B091AC9185E}" presName="rootConnector" presStyleLbl="node2" presStyleIdx="2" presStyleCnt="4"/>
      <dgm:spPr/>
      <dgm:t>
        <a:bodyPr/>
        <a:lstStyle/>
        <a:p>
          <a:endParaRPr lang="id-ID"/>
        </a:p>
      </dgm:t>
    </dgm:pt>
    <dgm:pt modelId="{7EB2296F-74BE-4220-8B63-21DBA617C680}" type="pres">
      <dgm:prSet presAssocID="{36534A52-C1C7-4FFF-B01D-5B091AC9185E}" presName="hierChild4" presStyleCnt="0"/>
      <dgm:spPr/>
    </dgm:pt>
    <dgm:pt modelId="{D35F8CD2-B1C9-4110-A217-B65462BF7AC4}" type="pres">
      <dgm:prSet presAssocID="{36534A52-C1C7-4FFF-B01D-5B091AC9185E}" presName="hierChild5" presStyleCnt="0"/>
      <dgm:spPr/>
    </dgm:pt>
    <dgm:pt modelId="{7786F7EB-5317-4115-9D6E-1C05E716459F}" type="pres">
      <dgm:prSet presAssocID="{E64A6A63-112C-4EC3-ADAE-B246355616B5}" presName="Name37" presStyleLbl="parChTrans1D2" presStyleIdx="3" presStyleCnt="5"/>
      <dgm:spPr/>
      <dgm:t>
        <a:bodyPr/>
        <a:lstStyle/>
        <a:p>
          <a:endParaRPr lang="id-ID"/>
        </a:p>
      </dgm:t>
    </dgm:pt>
    <dgm:pt modelId="{C01CEBC9-FBAB-4DD4-A510-1C544BB49048}" type="pres">
      <dgm:prSet presAssocID="{90B75266-1DAD-4C0D-8F0F-F6D8D16E32F1}" presName="hierRoot2" presStyleCnt="0">
        <dgm:presLayoutVars>
          <dgm:hierBranch val="init"/>
        </dgm:presLayoutVars>
      </dgm:prSet>
      <dgm:spPr/>
    </dgm:pt>
    <dgm:pt modelId="{9DFED218-9F45-4A9E-8656-C30D2BA8D5FA}" type="pres">
      <dgm:prSet presAssocID="{90B75266-1DAD-4C0D-8F0F-F6D8D16E32F1}" presName="rootComposite" presStyleCnt="0"/>
      <dgm:spPr/>
    </dgm:pt>
    <dgm:pt modelId="{B400360D-3DF4-4239-9470-6362D95A2A70}" type="pres">
      <dgm:prSet presAssocID="{90B75266-1DAD-4C0D-8F0F-F6D8D16E32F1}" presName="rootText" presStyleLbl="node2" presStyleIdx="3" presStyleCnt="4">
        <dgm:presLayoutVars>
          <dgm:chPref val="3"/>
        </dgm:presLayoutVars>
      </dgm:prSet>
      <dgm:spPr/>
      <dgm:t>
        <a:bodyPr/>
        <a:lstStyle/>
        <a:p>
          <a:endParaRPr lang="id-ID"/>
        </a:p>
      </dgm:t>
    </dgm:pt>
    <dgm:pt modelId="{F6C57F0E-E5D9-4E64-B69E-217710321C23}" type="pres">
      <dgm:prSet presAssocID="{90B75266-1DAD-4C0D-8F0F-F6D8D16E32F1}" presName="rootConnector" presStyleLbl="node2" presStyleIdx="3" presStyleCnt="4"/>
      <dgm:spPr/>
      <dgm:t>
        <a:bodyPr/>
        <a:lstStyle/>
        <a:p>
          <a:endParaRPr lang="id-ID"/>
        </a:p>
      </dgm:t>
    </dgm:pt>
    <dgm:pt modelId="{9C68FC68-C1BA-4F89-8947-1D94098AC636}" type="pres">
      <dgm:prSet presAssocID="{90B75266-1DAD-4C0D-8F0F-F6D8D16E32F1}" presName="hierChild4" presStyleCnt="0"/>
      <dgm:spPr/>
    </dgm:pt>
    <dgm:pt modelId="{613DD948-BEC5-442B-9A74-9B2968CA068B}" type="pres">
      <dgm:prSet presAssocID="{90B75266-1DAD-4C0D-8F0F-F6D8D16E32F1}" presName="hierChild5" presStyleCnt="0"/>
      <dgm:spPr/>
    </dgm:pt>
    <dgm:pt modelId="{48461691-DD46-43DB-A33C-77F5BB6F750B}" type="pres">
      <dgm:prSet presAssocID="{62711D73-A785-4A3E-AE3F-EDA9C13A0566}" presName="hierChild3" presStyleCnt="0"/>
      <dgm:spPr/>
    </dgm:pt>
    <dgm:pt modelId="{C80342D5-14F7-44AB-A215-5F041BE33FC3}" type="pres">
      <dgm:prSet presAssocID="{0844EB90-5837-4435-BAB2-FB683113E76E}" presName="Name111" presStyleLbl="parChTrans1D2" presStyleIdx="4" presStyleCnt="5"/>
      <dgm:spPr/>
      <dgm:t>
        <a:bodyPr/>
        <a:lstStyle/>
        <a:p>
          <a:endParaRPr lang="id-ID"/>
        </a:p>
      </dgm:t>
    </dgm:pt>
    <dgm:pt modelId="{EC8E8B71-BB02-44E9-8C02-C8F9131F9C4E}" type="pres">
      <dgm:prSet presAssocID="{E894FE22-6525-47E4-8508-E60977C6C34A}" presName="hierRoot3" presStyleCnt="0">
        <dgm:presLayoutVars>
          <dgm:hierBranch val="init"/>
        </dgm:presLayoutVars>
      </dgm:prSet>
      <dgm:spPr/>
    </dgm:pt>
    <dgm:pt modelId="{B386AB2E-76D3-429B-8553-E9FB7CCCA4AD}" type="pres">
      <dgm:prSet presAssocID="{E894FE22-6525-47E4-8508-E60977C6C34A}" presName="rootComposite3" presStyleCnt="0"/>
      <dgm:spPr/>
    </dgm:pt>
    <dgm:pt modelId="{E41F2FB8-9D9E-4C69-8137-FF12C834A738}" type="pres">
      <dgm:prSet presAssocID="{E894FE22-6525-47E4-8508-E60977C6C34A}" presName="rootText3" presStyleLbl="asst1" presStyleIdx="0" presStyleCnt="1">
        <dgm:presLayoutVars>
          <dgm:chPref val="3"/>
        </dgm:presLayoutVars>
      </dgm:prSet>
      <dgm:spPr/>
      <dgm:t>
        <a:bodyPr/>
        <a:lstStyle/>
        <a:p>
          <a:endParaRPr lang="id-ID"/>
        </a:p>
      </dgm:t>
    </dgm:pt>
    <dgm:pt modelId="{C2B64FAE-5382-47E9-8DB2-2C6597F8810C}" type="pres">
      <dgm:prSet presAssocID="{E894FE22-6525-47E4-8508-E60977C6C34A}" presName="rootConnector3" presStyleLbl="asst1" presStyleIdx="0" presStyleCnt="1"/>
      <dgm:spPr/>
      <dgm:t>
        <a:bodyPr/>
        <a:lstStyle/>
        <a:p>
          <a:endParaRPr lang="id-ID"/>
        </a:p>
      </dgm:t>
    </dgm:pt>
    <dgm:pt modelId="{6E531C80-EFD2-43F4-B4BB-54F58D3D8E41}" type="pres">
      <dgm:prSet presAssocID="{E894FE22-6525-47E4-8508-E60977C6C34A}" presName="hierChild6" presStyleCnt="0"/>
      <dgm:spPr/>
    </dgm:pt>
    <dgm:pt modelId="{6A6F0FB0-B7F9-4F18-872F-5A07B33448A8}" type="pres">
      <dgm:prSet presAssocID="{E894FE22-6525-47E4-8508-E60977C6C34A}" presName="hierChild7" presStyleCnt="0"/>
      <dgm:spPr/>
    </dgm:pt>
  </dgm:ptLst>
  <dgm:cxnLst>
    <dgm:cxn modelId="{BB162A40-7881-467F-B7F2-626C56ED1580}" type="presOf" srcId="{967EA38C-F928-4ABE-A8B3-DE8A0B0BCA6A}" destId="{4D956393-B75B-4CAE-A075-4361EEB03BC0}" srcOrd="0" destOrd="0" presId="urn:microsoft.com/office/officeart/2005/8/layout/orgChart1"/>
    <dgm:cxn modelId="{0BBFE9D1-6D8A-4B07-8585-DDD8259CF008}" type="presOf" srcId="{22F87CF1-5D02-4BA1-B87B-3F5C2DEFCC73}" destId="{881BAD4D-C128-4A1F-9EDD-6070E6FD1DAA}" srcOrd="0" destOrd="0" presId="urn:microsoft.com/office/officeart/2005/8/layout/orgChart1"/>
    <dgm:cxn modelId="{43457D39-B53E-42F9-AFEA-522F89399CEB}" type="presOf" srcId="{4FFC808A-FCC3-4B5B-A2F5-DC696B46953F}" destId="{38E95724-8F7A-4D07-B33E-52DB9ECEDD7A}" srcOrd="0" destOrd="0" presId="urn:microsoft.com/office/officeart/2005/8/layout/orgChart1"/>
    <dgm:cxn modelId="{3E7D12ED-84D3-4262-8B3C-6FCE2C794D52}" type="presOf" srcId="{90B75266-1DAD-4C0D-8F0F-F6D8D16E32F1}" destId="{F6C57F0E-E5D9-4E64-B69E-217710321C23}" srcOrd="1" destOrd="0" presId="urn:microsoft.com/office/officeart/2005/8/layout/orgChart1"/>
    <dgm:cxn modelId="{F863624B-2D1B-4C94-902B-FED824D0326B}" srcId="{62711D73-A785-4A3E-AE3F-EDA9C13A0566}" destId="{90B75266-1DAD-4C0D-8F0F-F6D8D16E32F1}" srcOrd="4" destOrd="0" parTransId="{E64A6A63-112C-4EC3-ADAE-B246355616B5}" sibTransId="{6B623410-6FE6-4875-9308-61A3ECEB6CED}"/>
    <dgm:cxn modelId="{08A9D4DE-DA0B-4568-A7AC-A17D41EEF4D7}" type="presOf" srcId="{0844EB90-5837-4435-BAB2-FB683113E76E}" destId="{C80342D5-14F7-44AB-A215-5F041BE33FC3}" srcOrd="0" destOrd="0" presId="urn:microsoft.com/office/officeart/2005/8/layout/orgChart1"/>
    <dgm:cxn modelId="{61A8DE6A-F1E8-4C16-AF7D-7D9F2ECEFCF5}" srcId="{97BE1FEF-5548-401D-8E71-0120A3187F78}" destId="{62711D73-A785-4A3E-AE3F-EDA9C13A0566}" srcOrd="0" destOrd="0" parTransId="{2811CBFD-1389-4BE0-995B-80F54385631E}" sibTransId="{9AFC177D-7EF2-447C-8DF3-CD618B1E6E26}"/>
    <dgm:cxn modelId="{3DBC509A-2ABE-4225-9AB0-A2373C364B16}" type="presOf" srcId="{02BB59EE-32B8-47D9-B4DE-7F0B7831CAE6}" destId="{AE3B4433-B45F-4D12-BF56-CB2CC1813244}" srcOrd="0" destOrd="0" presId="urn:microsoft.com/office/officeart/2005/8/layout/orgChart1"/>
    <dgm:cxn modelId="{4EB375A7-1EC5-4753-BB96-F82CFEEEA98A}" srcId="{62711D73-A785-4A3E-AE3F-EDA9C13A0566}" destId="{4FFC808A-FCC3-4B5B-A2F5-DC696B46953F}" srcOrd="2" destOrd="0" parTransId="{967EA38C-F928-4ABE-A8B3-DE8A0B0BCA6A}" sibTransId="{F4ABEE53-D7C8-45AA-A486-BE3C876EDBF1}"/>
    <dgm:cxn modelId="{DC41011F-FAB8-453A-9D62-D3B38BF25E46}" srcId="{62711D73-A785-4A3E-AE3F-EDA9C13A0566}" destId="{36534A52-C1C7-4FFF-B01D-5B091AC9185E}" srcOrd="3" destOrd="0" parTransId="{02BB59EE-32B8-47D9-B4DE-7F0B7831CAE6}" sibTransId="{F5553E26-B331-4095-8C7A-39CA034F623F}"/>
    <dgm:cxn modelId="{7C8FEB84-D984-4318-832F-38434CA566F5}" type="presOf" srcId="{97BE1FEF-5548-401D-8E71-0120A3187F78}" destId="{9238DC0A-77F6-4330-BA4D-D954AC0C8EA3}" srcOrd="0" destOrd="0" presId="urn:microsoft.com/office/officeart/2005/8/layout/orgChart1"/>
    <dgm:cxn modelId="{0DC221C2-9788-4F08-9A54-E6BFBFE74FAD}" type="presOf" srcId="{36534A52-C1C7-4FFF-B01D-5B091AC9185E}" destId="{2EDED031-2AF4-499B-8015-022F84ECAE7E}" srcOrd="0" destOrd="0" presId="urn:microsoft.com/office/officeart/2005/8/layout/orgChart1"/>
    <dgm:cxn modelId="{8F94D378-4F7D-4790-86DA-1163144CCAC2}" type="presOf" srcId="{06E5DF7A-2A2B-48E8-B964-3649A044E19D}" destId="{8F77FD1C-D147-4196-A3E0-36085280A98B}" srcOrd="1" destOrd="0" presId="urn:microsoft.com/office/officeart/2005/8/layout/orgChart1"/>
    <dgm:cxn modelId="{C81AB44B-60B5-4D4C-BDEF-4208280281B4}" type="presOf" srcId="{4FFC808A-FCC3-4B5B-A2F5-DC696B46953F}" destId="{AFA99273-A959-4900-993F-C910734BCBDA}" srcOrd="1" destOrd="0" presId="urn:microsoft.com/office/officeart/2005/8/layout/orgChart1"/>
    <dgm:cxn modelId="{F99F4CF2-8617-4FC8-8932-48FB3C11E192}" type="presOf" srcId="{62711D73-A785-4A3E-AE3F-EDA9C13A0566}" destId="{F63339CB-6776-4E40-BB0A-6A253946012F}" srcOrd="0" destOrd="0" presId="urn:microsoft.com/office/officeart/2005/8/layout/orgChart1"/>
    <dgm:cxn modelId="{9813395A-9B57-49FD-9CC5-0D54A63E9BB7}" type="presOf" srcId="{E64A6A63-112C-4EC3-ADAE-B246355616B5}" destId="{7786F7EB-5317-4115-9D6E-1C05E716459F}" srcOrd="0" destOrd="0" presId="urn:microsoft.com/office/officeart/2005/8/layout/orgChart1"/>
    <dgm:cxn modelId="{5D14F076-0CAE-4337-82D5-A10D96CB61DC}" srcId="{62711D73-A785-4A3E-AE3F-EDA9C13A0566}" destId="{06E5DF7A-2A2B-48E8-B964-3649A044E19D}" srcOrd="1" destOrd="0" parTransId="{22F87CF1-5D02-4BA1-B87B-3F5C2DEFCC73}" sibTransId="{349A4B0D-AE2F-492F-9528-9603F025240C}"/>
    <dgm:cxn modelId="{13A21153-05D6-4257-B2B0-A4446CDFE4D1}" type="presOf" srcId="{E894FE22-6525-47E4-8508-E60977C6C34A}" destId="{C2B64FAE-5382-47E9-8DB2-2C6597F8810C}" srcOrd="1" destOrd="0" presId="urn:microsoft.com/office/officeart/2005/8/layout/orgChart1"/>
    <dgm:cxn modelId="{4C46EDA1-D345-477A-BBBA-6D2E01B26A57}" type="presOf" srcId="{E894FE22-6525-47E4-8508-E60977C6C34A}" destId="{E41F2FB8-9D9E-4C69-8137-FF12C834A738}" srcOrd="0" destOrd="0" presId="urn:microsoft.com/office/officeart/2005/8/layout/orgChart1"/>
    <dgm:cxn modelId="{4403429E-EB1A-4CF8-B312-1EC09190671E}" type="presOf" srcId="{62711D73-A785-4A3E-AE3F-EDA9C13A0566}" destId="{FA587E89-D0A3-4102-A1FE-9A50FBECBC2B}" srcOrd="1" destOrd="0" presId="urn:microsoft.com/office/officeart/2005/8/layout/orgChart1"/>
    <dgm:cxn modelId="{5FEDF089-C412-452A-A7C5-324D33B53F6E}" type="presOf" srcId="{36534A52-C1C7-4FFF-B01D-5B091AC9185E}" destId="{F7C008F8-394F-4034-B47B-32D54E3BEF30}" srcOrd="1" destOrd="0" presId="urn:microsoft.com/office/officeart/2005/8/layout/orgChart1"/>
    <dgm:cxn modelId="{1E79973C-89FE-407A-B20E-693D3EB255A5}" srcId="{62711D73-A785-4A3E-AE3F-EDA9C13A0566}" destId="{E894FE22-6525-47E4-8508-E60977C6C34A}" srcOrd="0" destOrd="0" parTransId="{0844EB90-5837-4435-BAB2-FB683113E76E}" sibTransId="{8AED97DE-9987-4374-8446-843571D574F1}"/>
    <dgm:cxn modelId="{57563C88-3CAB-4A75-85E8-67FEB64BF0D6}" type="presOf" srcId="{90B75266-1DAD-4C0D-8F0F-F6D8D16E32F1}" destId="{B400360D-3DF4-4239-9470-6362D95A2A70}" srcOrd="0" destOrd="0" presId="urn:microsoft.com/office/officeart/2005/8/layout/orgChart1"/>
    <dgm:cxn modelId="{5B98845A-D7FE-4913-BDED-304F42C35DB7}" type="presOf" srcId="{06E5DF7A-2A2B-48E8-B964-3649A044E19D}" destId="{80C6A14F-5A2B-48C8-B74B-8801DC67DB71}" srcOrd="0" destOrd="0" presId="urn:microsoft.com/office/officeart/2005/8/layout/orgChart1"/>
    <dgm:cxn modelId="{FA591F38-50E7-424C-8C38-9AC3B18BCAF2}" type="presParOf" srcId="{9238DC0A-77F6-4330-BA4D-D954AC0C8EA3}" destId="{3D5F5943-1E24-4B49-AA05-04E34103CC41}" srcOrd="0" destOrd="0" presId="urn:microsoft.com/office/officeart/2005/8/layout/orgChart1"/>
    <dgm:cxn modelId="{CA849149-BF6E-4F02-A11F-4558A383DAF1}" type="presParOf" srcId="{3D5F5943-1E24-4B49-AA05-04E34103CC41}" destId="{FCCE1B84-D126-48FE-9C84-F379AF22C36B}" srcOrd="0" destOrd="0" presId="urn:microsoft.com/office/officeart/2005/8/layout/orgChart1"/>
    <dgm:cxn modelId="{6F54302D-A203-402F-8913-953D2C2F2B55}" type="presParOf" srcId="{FCCE1B84-D126-48FE-9C84-F379AF22C36B}" destId="{F63339CB-6776-4E40-BB0A-6A253946012F}" srcOrd="0" destOrd="0" presId="urn:microsoft.com/office/officeart/2005/8/layout/orgChart1"/>
    <dgm:cxn modelId="{0A946CB6-E75E-49A0-9B79-DDEDB32817D6}" type="presParOf" srcId="{FCCE1B84-D126-48FE-9C84-F379AF22C36B}" destId="{FA587E89-D0A3-4102-A1FE-9A50FBECBC2B}" srcOrd="1" destOrd="0" presId="urn:microsoft.com/office/officeart/2005/8/layout/orgChart1"/>
    <dgm:cxn modelId="{71849CD1-8CF6-4F88-BF8E-FB2B85485110}" type="presParOf" srcId="{3D5F5943-1E24-4B49-AA05-04E34103CC41}" destId="{881F94CF-D51E-4A33-B68B-34C2EC52C373}" srcOrd="1" destOrd="0" presId="urn:microsoft.com/office/officeart/2005/8/layout/orgChart1"/>
    <dgm:cxn modelId="{8AA2EE62-8991-4EBB-9E52-16AC819141D3}" type="presParOf" srcId="{881F94CF-D51E-4A33-B68B-34C2EC52C373}" destId="{881BAD4D-C128-4A1F-9EDD-6070E6FD1DAA}" srcOrd="0" destOrd="0" presId="urn:microsoft.com/office/officeart/2005/8/layout/orgChart1"/>
    <dgm:cxn modelId="{98C8B921-FCD2-45DC-B4CD-79A4501D3AC9}" type="presParOf" srcId="{881F94CF-D51E-4A33-B68B-34C2EC52C373}" destId="{1DE65BC0-179E-4457-BABD-EF5BBF19AEE1}" srcOrd="1" destOrd="0" presId="urn:microsoft.com/office/officeart/2005/8/layout/orgChart1"/>
    <dgm:cxn modelId="{FECB37F3-933C-4C93-AA6D-9CECD2CDE51A}" type="presParOf" srcId="{1DE65BC0-179E-4457-BABD-EF5BBF19AEE1}" destId="{54A59A9E-39DE-4E6F-88BF-5B0CAC2384E5}" srcOrd="0" destOrd="0" presId="urn:microsoft.com/office/officeart/2005/8/layout/orgChart1"/>
    <dgm:cxn modelId="{D668576D-0DD4-4606-800C-9D272D8A0832}" type="presParOf" srcId="{54A59A9E-39DE-4E6F-88BF-5B0CAC2384E5}" destId="{80C6A14F-5A2B-48C8-B74B-8801DC67DB71}" srcOrd="0" destOrd="0" presId="urn:microsoft.com/office/officeart/2005/8/layout/orgChart1"/>
    <dgm:cxn modelId="{D63F70CD-7A5F-4839-8471-4F0BC6E05335}" type="presParOf" srcId="{54A59A9E-39DE-4E6F-88BF-5B0CAC2384E5}" destId="{8F77FD1C-D147-4196-A3E0-36085280A98B}" srcOrd="1" destOrd="0" presId="urn:microsoft.com/office/officeart/2005/8/layout/orgChart1"/>
    <dgm:cxn modelId="{651DE471-0A22-4978-BD2E-BE6AD3161AEC}" type="presParOf" srcId="{1DE65BC0-179E-4457-BABD-EF5BBF19AEE1}" destId="{BD12E651-8C7B-4D8F-B415-BB3A4A2837D4}" srcOrd="1" destOrd="0" presId="urn:microsoft.com/office/officeart/2005/8/layout/orgChart1"/>
    <dgm:cxn modelId="{C3DE21D7-2820-4212-B647-AF3C00A5644A}" type="presParOf" srcId="{1DE65BC0-179E-4457-BABD-EF5BBF19AEE1}" destId="{02700333-E4D6-43D8-B179-FA130A260B4D}" srcOrd="2" destOrd="0" presId="urn:microsoft.com/office/officeart/2005/8/layout/orgChart1"/>
    <dgm:cxn modelId="{345ED522-C938-4322-B2BD-4A111E1557C9}" type="presParOf" srcId="{881F94CF-D51E-4A33-B68B-34C2EC52C373}" destId="{4D956393-B75B-4CAE-A075-4361EEB03BC0}" srcOrd="2" destOrd="0" presId="urn:microsoft.com/office/officeart/2005/8/layout/orgChart1"/>
    <dgm:cxn modelId="{892EB236-9BE9-4EC1-8B09-70C77AF71D64}" type="presParOf" srcId="{881F94CF-D51E-4A33-B68B-34C2EC52C373}" destId="{C0B77C30-598B-4924-BB10-D21DCFFCF767}" srcOrd="3" destOrd="0" presId="urn:microsoft.com/office/officeart/2005/8/layout/orgChart1"/>
    <dgm:cxn modelId="{5936D285-6E32-4D27-9B1B-8D92223B812F}" type="presParOf" srcId="{C0B77C30-598B-4924-BB10-D21DCFFCF767}" destId="{41DE66C0-BF6B-4609-BC4C-BB508DEE3B88}" srcOrd="0" destOrd="0" presId="urn:microsoft.com/office/officeart/2005/8/layout/orgChart1"/>
    <dgm:cxn modelId="{FDDC69F0-0D72-4785-9B46-56F21879B72C}" type="presParOf" srcId="{41DE66C0-BF6B-4609-BC4C-BB508DEE3B88}" destId="{38E95724-8F7A-4D07-B33E-52DB9ECEDD7A}" srcOrd="0" destOrd="0" presId="urn:microsoft.com/office/officeart/2005/8/layout/orgChart1"/>
    <dgm:cxn modelId="{B488BC33-0B23-4E66-B85C-0522315DA9DD}" type="presParOf" srcId="{41DE66C0-BF6B-4609-BC4C-BB508DEE3B88}" destId="{AFA99273-A959-4900-993F-C910734BCBDA}" srcOrd="1" destOrd="0" presId="urn:microsoft.com/office/officeart/2005/8/layout/orgChart1"/>
    <dgm:cxn modelId="{ED6C1A6C-AC68-4FA3-B063-24C487B68F9C}" type="presParOf" srcId="{C0B77C30-598B-4924-BB10-D21DCFFCF767}" destId="{D7606872-7D6F-4D00-992E-C979BC2EC613}" srcOrd="1" destOrd="0" presId="urn:microsoft.com/office/officeart/2005/8/layout/orgChart1"/>
    <dgm:cxn modelId="{3BB0A604-068C-4422-A5A2-37C3CE5C35F6}" type="presParOf" srcId="{C0B77C30-598B-4924-BB10-D21DCFFCF767}" destId="{ECB1340C-5705-461C-BE9B-8F2F5F8F6B13}" srcOrd="2" destOrd="0" presId="urn:microsoft.com/office/officeart/2005/8/layout/orgChart1"/>
    <dgm:cxn modelId="{AF639EC4-3097-4D9C-A95C-4EFC3B1B3972}" type="presParOf" srcId="{881F94CF-D51E-4A33-B68B-34C2EC52C373}" destId="{AE3B4433-B45F-4D12-BF56-CB2CC1813244}" srcOrd="4" destOrd="0" presId="urn:microsoft.com/office/officeart/2005/8/layout/orgChart1"/>
    <dgm:cxn modelId="{85660754-7A12-4D80-B215-F1EF7E8D580C}" type="presParOf" srcId="{881F94CF-D51E-4A33-B68B-34C2EC52C373}" destId="{BBB93275-157A-42DC-9312-A554D97A7FFE}" srcOrd="5" destOrd="0" presId="urn:microsoft.com/office/officeart/2005/8/layout/orgChart1"/>
    <dgm:cxn modelId="{19138179-229E-4240-B4F1-CCF1B414E1B6}" type="presParOf" srcId="{BBB93275-157A-42DC-9312-A554D97A7FFE}" destId="{4D613B39-38A9-4E32-8831-820B7923D0F4}" srcOrd="0" destOrd="0" presId="urn:microsoft.com/office/officeart/2005/8/layout/orgChart1"/>
    <dgm:cxn modelId="{5F1E4082-3EBF-49F8-AC70-B0E76FC93E34}" type="presParOf" srcId="{4D613B39-38A9-4E32-8831-820B7923D0F4}" destId="{2EDED031-2AF4-499B-8015-022F84ECAE7E}" srcOrd="0" destOrd="0" presId="urn:microsoft.com/office/officeart/2005/8/layout/orgChart1"/>
    <dgm:cxn modelId="{876200B0-9564-4065-A6A2-406A6E3DF8B8}" type="presParOf" srcId="{4D613B39-38A9-4E32-8831-820B7923D0F4}" destId="{F7C008F8-394F-4034-B47B-32D54E3BEF30}" srcOrd="1" destOrd="0" presId="urn:microsoft.com/office/officeart/2005/8/layout/orgChart1"/>
    <dgm:cxn modelId="{4B66A012-3EA4-448B-8197-2D4DBBDA9592}" type="presParOf" srcId="{BBB93275-157A-42DC-9312-A554D97A7FFE}" destId="{7EB2296F-74BE-4220-8B63-21DBA617C680}" srcOrd="1" destOrd="0" presId="urn:microsoft.com/office/officeart/2005/8/layout/orgChart1"/>
    <dgm:cxn modelId="{D3F81B60-4B88-477C-B086-F4D808DFEC05}" type="presParOf" srcId="{BBB93275-157A-42DC-9312-A554D97A7FFE}" destId="{D35F8CD2-B1C9-4110-A217-B65462BF7AC4}" srcOrd="2" destOrd="0" presId="urn:microsoft.com/office/officeart/2005/8/layout/orgChart1"/>
    <dgm:cxn modelId="{AE28594F-EA04-414B-9280-54EAFD490DDB}" type="presParOf" srcId="{881F94CF-D51E-4A33-B68B-34C2EC52C373}" destId="{7786F7EB-5317-4115-9D6E-1C05E716459F}" srcOrd="6" destOrd="0" presId="urn:microsoft.com/office/officeart/2005/8/layout/orgChart1"/>
    <dgm:cxn modelId="{2FB1CA48-784A-4A6E-B1E3-D03B6AEFAF54}" type="presParOf" srcId="{881F94CF-D51E-4A33-B68B-34C2EC52C373}" destId="{C01CEBC9-FBAB-4DD4-A510-1C544BB49048}" srcOrd="7" destOrd="0" presId="urn:microsoft.com/office/officeart/2005/8/layout/orgChart1"/>
    <dgm:cxn modelId="{923B63A0-99FC-4A59-96B7-AEB30893F974}" type="presParOf" srcId="{C01CEBC9-FBAB-4DD4-A510-1C544BB49048}" destId="{9DFED218-9F45-4A9E-8656-C30D2BA8D5FA}" srcOrd="0" destOrd="0" presId="urn:microsoft.com/office/officeart/2005/8/layout/orgChart1"/>
    <dgm:cxn modelId="{49B594C0-A5F6-42D8-AD40-811FB63799A9}" type="presParOf" srcId="{9DFED218-9F45-4A9E-8656-C30D2BA8D5FA}" destId="{B400360D-3DF4-4239-9470-6362D95A2A70}" srcOrd="0" destOrd="0" presId="urn:microsoft.com/office/officeart/2005/8/layout/orgChart1"/>
    <dgm:cxn modelId="{9AF71EDA-87EB-4AA3-9030-D428BC57E2DA}" type="presParOf" srcId="{9DFED218-9F45-4A9E-8656-C30D2BA8D5FA}" destId="{F6C57F0E-E5D9-4E64-B69E-217710321C23}" srcOrd="1" destOrd="0" presId="urn:microsoft.com/office/officeart/2005/8/layout/orgChart1"/>
    <dgm:cxn modelId="{098D96A0-886C-4FA4-A4BD-0F38664C84FA}" type="presParOf" srcId="{C01CEBC9-FBAB-4DD4-A510-1C544BB49048}" destId="{9C68FC68-C1BA-4F89-8947-1D94098AC636}" srcOrd="1" destOrd="0" presId="urn:microsoft.com/office/officeart/2005/8/layout/orgChart1"/>
    <dgm:cxn modelId="{2064F1C3-18A9-4F49-8F60-E8252D272DBE}" type="presParOf" srcId="{C01CEBC9-FBAB-4DD4-A510-1C544BB49048}" destId="{613DD948-BEC5-442B-9A74-9B2968CA068B}" srcOrd="2" destOrd="0" presId="urn:microsoft.com/office/officeart/2005/8/layout/orgChart1"/>
    <dgm:cxn modelId="{41065B51-F86E-46F2-946F-2BBF3F4E1A60}" type="presParOf" srcId="{3D5F5943-1E24-4B49-AA05-04E34103CC41}" destId="{48461691-DD46-43DB-A33C-77F5BB6F750B}" srcOrd="2" destOrd="0" presId="urn:microsoft.com/office/officeart/2005/8/layout/orgChart1"/>
    <dgm:cxn modelId="{DA4D4B33-3144-44C9-8424-A94FF6418EF4}" type="presParOf" srcId="{48461691-DD46-43DB-A33C-77F5BB6F750B}" destId="{C80342D5-14F7-44AB-A215-5F041BE33FC3}" srcOrd="0" destOrd="0" presId="urn:microsoft.com/office/officeart/2005/8/layout/orgChart1"/>
    <dgm:cxn modelId="{72E73ED0-ABE5-4E2F-82F9-FAF6057DC59E}" type="presParOf" srcId="{48461691-DD46-43DB-A33C-77F5BB6F750B}" destId="{EC8E8B71-BB02-44E9-8C02-C8F9131F9C4E}" srcOrd="1" destOrd="0" presId="urn:microsoft.com/office/officeart/2005/8/layout/orgChart1"/>
    <dgm:cxn modelId="{69A4EA29-675B-4A8E-B164-2370DC4E9F56}" type="presParOf" srcId="{EC8E8B71-BB02-44E9-8C02-C8F9131F9C4E}" destId="{B386AB2E-76D3-429B-8553-E9FB7CCCA4AD}" srcOrd="0" destOrd="0" presId="urn:microsoft.com/office/officeart/2005/8/layout/orgChart1"/>
    <dgm:cxn modelId="{3B1E4E82-ACEB-498F-AE06-E060A4125FEB}" type="presParOf" srcId="{B386AB2E-76D3-429B-8553-E9FB7CCCA4AD}" destId="{E41F2FB8-9D9E-4C69-8137-FF12C834A738}" srcOrd="0" destOrd="0" presId="urn:microsoft.com/office/officeart/2005/8/layout/orgChart1"/>
    <dgm:cxn modelId="{D581D232-1E04-459E-82CE-63E78E434B7F}" type="presParOf" srcId="{B386AB2E-76D3-429B-8553-E9FB7CCCA4AD}" destId="{C2B64FAE-5382-47E9-8DB2-2C6597F8810C}" srcOrd="1" destOrd="0" presId="urn:microsoft.com/office/officeart/2005/8/layout/orgChart1"/>
    <dgm:cxn modelId="{6A7FDC07-34B1-44DB-920E-CB87FEE86F47}" type="presParOf" srcId="{EC8E8B71-BB02-44E9-8C02-C8F9131F9C4E}" destId="{6E531C80-EFD2-43F4-B4BB-54F58D3D8E41}" srcOrd="1" destOrd="0" presId="urn:microsoft.com/office/officeart/2005/8/layout/orgChart1"/>
    <dgm:cxn modelId="{EB2D5292-E9B9-4A5A-B319-AEA27ADA1350}" type="presParOf" srcId="{EC8E8B71-BB02-44E9-8C02-C8F9131F9C4E}" destId="{6A6F0FB0-B7F9-4F18-872F-5A07B33448A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342D5-14F7-44AB-A215-5F041BE33FC3}">
      <dsp:nvSpPr>
        <dsp:cNvPr id="0" name=""/>
        <dsp:cNvSpPr/>
      </dsp:nvSpPr>
      <dsp:spPr>
        <a:xfrm>
          <a:off x="3452801" y="1273072"/>
          <a:ext cx="163869" cy="717903"/>
        </a:xfrm>
        <a:custGeom>
          <a:avLst/>
          <a:gdLst/>
          <a:ahLst/>
          <a:cxnLst/>
          <a:rect l="0" t="0" r="0" b="0"/>
          <a:pathLst>
            <a:path>
              <a:moveTo>
                <a:pt x="163869" y="0"/>
              </a:moveTo>
              <a:lnTo>
                <a:pt x="163869" y="717903"/>
              </a:lnTo>
              <a:lnTo>
                <a:pt x="0" y="71790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6F7EB-5317-4115-9D6E-1C05E716459F}">
      <dsp:nvSpPr>
        <dsp:cNvPr id="0" name=""/>
        <dsp:cNvSpPr/>
      </dsp:nvSpPr>
      <dsp:spPr>
        <a:xfrm>
          <a:off x="3616671" y="1273072"/>
          <a:ext cx="2832599" cy="1435807"/>
        </a:xfrm>
        <a:custGeom>
          <a:avLst/>
          <a:gdLst/>
          <a:ahLst/>
          <a:cxnLst/>
          <a:rect l="0" t="0" r="0" b="0"/>
          <a:pathLst>
            <a:path>
              <a:moveTo>
                <a:pt x="0" y="0"/>
              </a:moveTo>
              <a:lnTo>
                <a:pt x="0" y="1271938"/>
              </a:lnTo>
              <a:lnTo>
                <a:pt x="2832599" y="1271938"/>
              </a:lnTo>
              <a:lnTo>
                <a:pt x="2832599" y="14358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3B4433-B45F-4D12-BF56-CB2CC1813244}">
      <dsp:nvSpPr>
        <dsp:cNvPr id="0" name=""/>
        <dsp:cNvSpPr/>
      </dsp:nvSpPr>
      <dsp:spPr>
        <a:xfrm>
          <a:off x="3616671" y="1273072"/>
          <a:ext cx="944199" cy="1435807"/>
        </a:xfrm>
        <a:custGeom>
          <a:avLst/>
          <a:gdLst/>
          <a:ahLst/>
          <a:cxnLst/>
          <a:rect l="0" t="0" r="0" b="0"/>
          <a:pathLst>
            <a:path>
              <a:moveTo>
                <a:pt x="0" y="0"/>
              </a:moveTo>
              <a:lnTo>
                <a:pt x="0" y="1271938"/>
              </a:lnTo>
              <a:lnTo>
                <a:pt x="944199" y="1271938"/>
              </a:lnTo>
              <a:lnTo>
                <a:pt x="944199" y="14358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956393-B75B-4CAE-A075-4361EEB03BC0}">
      <dsp:nvSpPr>
        <dsp:cNvPr id="0" name=""/>
        <dsp:cNvSpPr/>
      </dsp:nvSpPr>
      <dsp:spPr>
        <a:xfrm>
          <a:off x="2672471" y="1273072"/>
          <a:ext cx="944199" cy="1435807"/>
        </a:xfrm>
        <a:custGeom>
          <a:avLst/>
          <a:gdLst/>
          <a:ahLst/>
          <a:cxnLst/>
          <a:rect l="0" t="0" r="0" b="0"/>
          <a:pathLst>
            <a:path>
              <a:moveTo>
                <a:pt x="944199" y="0"/>
              </a:moveTo>
              <a:lnTo>
                <a:pt x="944199" y="1271938"/>
              </a:lnTo>
              <a:lnTo>
                <a:pt x="0" y="1271938"/>
              </a:lnTo>
              <a:lnTo>
                <a:pt x="0" y="14358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BAD4D-C128-4A1F-9EDD-6070E6FD1DAA}">
      <dsp:nvSpPr>
        <dsp:cNvPr id="0" name=""/>
        <dsp:cNvSpPr/>
      </dsp:nvSpPr>
      <dsp:spPr>
        <a:xfrm>
          <a:off x="784071" y="1273072"/>
          <a:ext cx="2832599" cy="1435807"/>
        </a:xfrm>
        <a:custGeom>
          <a:avLst/>
          <a:gdLst/>
          <a:ahLst/>
          <a:cxnLst/>
          <a:rect l="0" t="0" r="0" b="0"/>
          <a:pathLst>
            <a:path>
              <a:moveTo>
                <a:pt x="2832599" y="0"/>
              </a:moveTo>
              <a:lnTo>
                <a:pt x="2832599" y="1271938"/>
              </a:lnTo>
              <a:lnTo>
                <a:pt x="0" y="1271938"/>
              </a:lnTo>
              <a:lnTo>
                <a:pt x="0" y="14358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339CB-6776-4E40-BB0A-6A253946012F}">
      <dsp:nvSpPr>
        <dsp:cNvPr id="0" name=""/>
        <dsp:cNvSpPr/>
      </dsp:nvSpPr>
      <dsp:spPr>
        <a:xfrm>
          <a:off x="2836340" y="492741"/>
          <a:ext cx="1560660" cy="7803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b="1" kern="1200">
              <a:solidFill>
                <a:schemeClr val="tx1"/>
              </a:solidFill>
            </a:rPr>
            <a:t>MANAJER AREA</a:t>
          </a:r>
        </a:p>
      </dsp:txBody>
      <dsp:txXfrm>
        <a:off x="2836340" y="492741"/>
        <a:ext cx="1560660" cy="780330"/>
      </dsp:txXfrm>
    </dsp:sp>
    <dsp:sp modelId="{80C6A14F-5A2B-48C8-B74B-8801DC67DB71}">
      <dsp:nvSpPr>
        <dsp:cNvPr id="0" name=""/>
        <dsp:cNvSpPr/>
      </dsp:nvSpPr>
      <dsp:spPr>
        <a:xfrm>
          <a:off x="3741" y="2708879"/>
          <a:ext cx="1560660" cy="7803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b="1" kern="1200">
              <a:solidFill>
                <a:schemeClr val="tx1"/>
              </a:solidFill>
            </a:rPr>
            <a:t>ADMIN</a:t>
          </a:r>
        </a:p>
      </dsp:txBody>
      <dsp:txXfrm>
        <a:off x="3741" y="2708879"/>
        <a:ext cx="1560660" cy="780330"/>
      </dsp:txXfrm>
    </dsp:sp>
    <dsp:sp modelId="{38E95724-8F7A-4D07-B33E-52DB9ECEDD7A}">
      <dsp:nvSpPr>
        <dsp:cNvPr id="0" name=""/>
        <dsp:cNvSpPr/>
      </dsp:nvSpPr>
      <dsp:spPr>
        <a:xfrm>
          <a:off x="1892140" y="2708879"/>
          <a:ext cx="1560660" cy="7803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b="1" kern="1200">
              <a:solidFill>
                <a:schemeClr val="tx1"/>
              </a:solidFill>
            </a:rPr>
            <a:t>ADMIN GUDANG</a:t>
          </a:r>
        </a:p>
      </dsp:txBody>
      <dsp:txXfrm>
        <a:off x="1892140" y="2708879"/>
        <a:ext cx="1560660" cy="780330"/>
      </dsp:txXfrm>
    </dsp:sp>
    <dsp:sp modelId="{2EDED031-2AF4-499B-8015-022F84ECAE7E}">
      <dsp:nvSpPr>
        <dsp:cNvPr id="0" name=""/>
        <dsp:cNvSpPr/>
      </dsp:nvSpPr>
      <dsp:spPr>
        <a:xfrm>
          <a:off x="3780540" y="2708879"/>
          <a:ext cx="1560660" cy="7803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b="1" kern="1200">
              <a:solidFill>
                <a:schemeClr val="tx1"/>
              </a:solidFill>
            </a:rPr>
            <a:t>OPERATOR</a:t>
          </a:r>
        </a:p>
      </dsp:txBody>
      <dsp:txXfrm>
        <a:off x="3780540" y="2708879"/>
        <a:ext cx="1560660" cy="780330"/>
      </dsp:txXfrm>
    </dsp:sp>
    <dsp:sp modelId="{B400360D-3DF4-4239-9470-6362D95A2A70}">
      <dsp:nvSpPr>
        <dsp:cNvPr id="0" name=""/>
        <dsp:cNvSpPr/>
      </dsp:nvSpPr>
      <dsp:spPr>
        <a:xfrm>
          <a:off x="5668939" y="2708879"/>
          <a:ext cx="1560660" cy="7803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b="1" kern="1200">
              <a:solidFill>
                <a:schemeClr val="tx1"/>
              </a:solidFill>
            </a:rPr>
            <a:t>MARKETING</a:t>
          </a:r>
        </a:p>
      </dsp:txBody>
      <dsp:txXfrm>
        <a:off x="5668939" y="2708879"/>
        <a:ext cx="1560660" cy="780330"/>
      </dsp:txXfrm>
    </dsp:sp>
    <dsp:sp modelId="{E41F2FB8-9D9E-4C69-8137-FF12C834A738}">
      <dsp:nvSpPr>
        <dsp:cNvPr id="0" name=""/>
        <dsp:cNvSpPr/>
      </dsp:nvSpPr>
      <dsp:spPr>
        <a:xfrm>
          <a:off x="1892140" y="1600810"/>
          <a:ext cx="1560660" cy="7803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b="1" kern="1200">
              <a:solidFill>
                <a:schemeClr val="tx1"/>
              </a:solidFill>
            </a:rPr>
            <a:t>SUPERVISOR</a:t>
          </a:r>
        </a:p>
      </dsp:txBody>
      <dsp:txXfrm>
        <a:off x="1892140" y="1600810"/>
        <a:ext cx="1560660" cy="7803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B5C461C-EA01-43EF-9533-889E2BD59E74}" type="datetimeFigureOut">
              <a:rPr lang="id-ID" smtClean="0"/>
              <a:t>06/10/2017</a:t>
            </a:fld>
            <a:endParaRPr lang="id-ID"/>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id-ID"/>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1E3D17B-F2E0-4BD2-8CD7-B1AEFFFA61A0}" type="slidenum">
              <a:rPr lang="id-ID" smtClean="0"/>
              <a:t>‹#›</a:t>
            </a:fld>
            <a:endParaRPr lang="id-ID"/>
          </a:p>
        </p:txBody>
      </p:sp>
    </p:spTree>
    <p:extLst>
      <p:ext uri="{BB962C8B-B14F-4D97-AF65-F5344CB8AC3E}">
        <p14:creationId xmlns:p14="http://schemas.microsoft.com/office/powerpoint/2010/main" val="186943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C461C-EA01-43EF-9533-889E2BD59E74}" type="datetimeFigureOut">
              <a:rPr lang="id-ID" smtClean="0"/>
              <a:t>06/10/2017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1E3D17B-F2E0-4BD2-8CD7-B1AEFFFA61A0}" type="slidenum">
              <a:rPr lang="id-ID" smtClean="0"/>
              <a:t>‹#›</a:t>
            </a:fld>
            <a:endParaRPr lang="id-ID"/>
          </a:p>
        </p:txBody>
      </p:sp>
    </p:spTree>
    <p:extLst>
      <p:ext uri="{BB962C8B-B14F-4D97-AF65-F5344CB8AC3E}">
        <p14:creationId xmlns:p14="http://schemas.microsoft.com/office/powerpoint/2010/main" val="233422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C461C-EA01-43EF-9533-889E2BD59E74}" type="datetimeFigureOut">
              <a:rPr lang="id-ID" smtClean="0"/>
              <a:t>06/10/2017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1E3D17B-F2E0-4BD2-8CD7-B1AEFFFA61A0}" type="slidenum">
              <a:rPr lang="id-ID" smtClean="0"/>
              <a:t>‹#›</a:t>
            </a:fld>
            <a:endParaRPr lang="id-ID"/>
          </a:p>
        </p:txBody>
      </p:sp>
    </p:spTree>
    <p:extLst>
      <p:ext uri="{BB962C8B-B14F-4D97-AF65-F5344CB8AC3E}">
        <p14:creationId xmlns:p14="http://schemas.microsoft.com/office/powerpoint/2010/main" val="126923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C461C-EA01-43EF-9533-889E2BD59E74}" type="datetimeFigureOut">
              <a:rPr lang="id-ID" smtClean="0"/>
              <a:t>06/10/2017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1E3D17B-F2E0-4BD2-8CD7-B1AEFFFA61A0}" type="slidenum">
              <a:rPr lang="id-ID" smtClean="0"/>
              <a:t>‹#›</a:t>
            </a:fld>
            <a:endParaRPr lang="id-ID"/>
          </a:p>
        </p:txBody>
      </p:sp>
    </p:spTree>
    <p:extLst>
      <p:ext uri="{BB962C8B-B14F-4D97-AF65-F5344CB8AC3E}">
        <p14:creationId xmlns:p14="http://schemas.microsoft.com/office/powerpoint/2010/main" val="82258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C461C-EA01-43EF-9533-889E2BD59E74}" type="datetimeFigureOut">
              <a:rPr lang="id-ID" smtClean="0"/>
              <a:t>06/10/2017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1E3D17B-F2E0-4BD2-8CD7-B1AEFFFA61A0}" type="slidenum">
              <a:rPr lang="id-ID" smtClean="0"/>
              <a:t>‹#›</a:t>
            </a:fld>
            <a:endParaRPr lang="id-ID"/>
          </a:p>
        </p:txBody>
      </p:sp>
    </p:spTree>
    <p:extLst>
      <p:ext uri="{BB962C8B-B14F-4D97-AF65-F5344CB8AC3E}">
        <p14:creationId xmlns:p14="http://schemas.microsoft.com/office/powerpoint/2010/main" val="323430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5C461C-EA01-43EF-9533-889E2BD59E74}" type="datetimeFigureOut">
              <a:rPr lang="id-ID" smtClean="0"/>
              <a:t>06/10/2017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1E3D17B-F2E0-4BD2-8CD7-B1AEFFFA61A0}" type="slidenum">
              <a:rPr lang="id-ID" smtClean="0"/>
              <a:t>‹#›</a:t>
            </a:fld>
            <a:endParaRPr lang="id-ID"/>
          </a:p>
        </p:txBody>
      </p:sp>
    </p:spTree>
    <p:extLst>
      <p:ext uri="{BB962C8B-B14F-4D97-AF65-F5344CB8AC3E}">
        <p14:creationId xmlns:p14="http://schemas.microsoft.com/office/powerpoint/2010/main" val="276396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5C461C-EA01-43EF-9533-889E2BD59E74}" type="datetimeFigureOut">
              <a:rPr lang="id-ID" smtClean="0"/>
              <a:t>06/10/2017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1E3D17B-F2E0-4BD2-8CD7-B1AEFFFA61A0}" type="slidenum">
              <a:rPr lang="id-ID" smtClean="0"/>
              <a:t>‹#›</a:t>
            </a:fld>
            <a:endParaRPr lang="id-ID"/>
          </a:p>
        </p:txBody>
      </p:sp>
    </p:spTree>
    <p:extLst>
      <p:ext uri="{BB962C8B-B14F-4D97-AF65-F5344CB8AC3E}">
        <p14:creationId xmlns:p14="http://schemas.microsoft.com/office/powerpoint/2010/main" val="4271913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5C461C-EA01-43EF-9533-889E2BD59E74}" type="datetimeFigureOut">
              <a:rPr lang="id-ID" smtClean="0"/>
              <a:t>06/10/2017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1E3D17B-F2E0-4BD2-8CD7-B1AEFFFA61A0}" type="slidenum">
              <a:rPr lang="id-ID" smtClean="0"/>
              <a:t>‹#›</a:t>
            </a:fld>
            <a:endParaRPr lang="id-ID"/>
          </a:p>
        </p:txBody>
      </p:sp>
    </p:spTree>
    <p:extLst>
      <p:ext uri="{BB962C8B-B14F-4D97-AF65-F5344CB8AC3E}">
        <p14:creationId xmlns:p14="http://schemas.microsoft.com/office/powerpoint/2010/main" val="29233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C461C-EA01-43EF-9533-889E2BD59E74}" type="datetimeFigureOut">
              <a:rPr lang="id-ID" smtClean="0"/>
              <a:t>06/10/2017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1E3D17B-F2E0-4BD2-8CD7-B1AEFFFA61A0}" type="slidenum">
              <a:rPr lang="id-ID" smtClean="0"/>
              <a:t>‹#›</a:t>
            </a:fld>
            <a:endParaRPr lang="id-ID"/>
          </a:p>
        </p:txBody>
      </p:sp>
    </p:spTree>
    <p:extLst>
      <p:ext uri="{BB962C8B-B14F-4D97-AF65-F5344CB8AC3E}">
        <p14:creationId xmlns:p14="http://schemas.microsoft.com/office/powerpoint/2010/main" val="295220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0B5C461C-EA01-43EF-9533-889E2BD59E74}" type="datetimeFigureOut">
              <a:rPr lang="id-ID" smtClean="0"/>
              <a:t>06/10/2017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1E3D17B-F2E0-4BD2-8CD7-B1AEFFFA61A0}" type="slidenum">
              <a:rPr lang="id-ID" smtClean="0"/>
              <a:t>‹#›</a:t>
            </a:fld>
            <a:endParaRPr lang="id-ID"/>
          </a:p>
        </p:txBody>
      </p:sp>
    </p:spTree>
    <p:extLst>
      <p:ext uri="{BB962C8B-B14F-4D97-AF65-F5344CB8AC3E}">
        <p14:creationId xmlns:p14="http://schemas.microsoft.com/office/powerpoint/2010/main" val="122194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B5C461C-EA01-43EF-9533-889E2BD59E74}" type="datetimeFigureOut">
              <a:rPr lang="id-ID" smtClean="0"/>
              <a:t>06/10/2017</a:t>
            </a:fld>
            <a:endParaRPr lang="id-ID"/>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id-ID"/>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1E3D17B-F2E0-4BD2-8CD7-B1AEFFFA61A0}" type="slidenum">
              <a:rPr lang="id-ID" smtClean="0"/>
              <a:t>‹#›</a:t>
            </a:fld>
            <a:endParaRPr lang="id-ID"/>
          </a:p>
        </p:txBody>
      </p:sp>
    </p:spTree>
    <p:extLst>
      <p:ext uri="{BB962C8B-B14F-4D97-AF65-F5344CB8AC3E}">
        <p14:creationId xmlns:p14="http://schemas.microsoft.com/office/powerpoint/2010/main" val="370160439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B5C461C-EA01-43EF-9533-889E2BD59E74}" type="datetimeFigureOut">
              <a:rPr lang="id-ID" smtClean="0"/>
              <a:t>06/10/2017</a:t>
            </a:fld>
            <a:endParaRPr lang="id-ID"/>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id-ID"/>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1E3D17B-F2E0-4BD2-8CD7-B1AEFFFA61A0}" type="slidenum">
              <a:rPr lang="id-ID" smtClean="0"/>
              <a:t>‹#›</a:t>
            </a:fld>
            <a:endParaRPr lang="id-ID"/>
          </a:p>
        </p:txBody>
      </p:sp>
    </p:spTree>
    <p:extLst>
      <p:ext uri="{BB962C8B-B14F-4D97-AF65-F5344CB8AC3E}">
        <p14:creationId xmlns:p14="http://schemas.microsoft.com/office/powerpoint/2010/main" val="3830627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7511" y="178039"/>
            <a:ext cx="10782300" cy="2706828"/>
          </a:xfrm>
        </p:spPr>
        <p:txBody>
          <a:bodyPr/>
          <a:lstStyle/>
          <a:p>
            <a:pPr algn="ctr"/>
            <a:r>
              <a:rPr lang="id-ID" sz="3200" dirty="0" smtClean="0"/>
              <a:t>ANALISA SISTEM INFORMASI PRODUKSI PADA DEPARTEMEN PLASTIK PT BANDO INDONESIA</a:t>
            </a:r>
            <a:br>
              <a:rPr lang="id-ID" sz="3200" dirty="0" smtClean="0"/>
            </a:br>
            <a:r>
              <a:rPr lang="id-ID" sz="3200" dirty="0"/>
              <a:t/>
            </a:r>
            <a:br>
              <a:rPr lang="id-ID" sz="3200" dirty="0"/>
            </a:br>
            <a:r>
              <a:rPr lang="id-ID" sz="3200" dirty="0" smtClean="0"/>
              <a:t>Fathi Khairina</a:t>
            </a:r>
            <a:br>
              <a:rPr lang="id-ID" sz="3200" dirty="0" smtClean="0"/>
            </a:br>
            <a:r>
              <a:rPr lang="id-ID" sz="3200" dirty="0" smtClean="0"/>
              <a:t>1455201355</a:t>
            </a:r>
            <a:endParaRPr lang="id-ID" sz="3200" dirty="0"/>
          </a:p>
        </p:txBody>
      </p:sp>
      <p:sp>
        <p:nvSpPr>
          <p:cNvPr id="5" name="Subtitle 4"/>
          <p:cNvSpPr>
            <a:spLocks noGrp="1"/>
          </p:cNvSpPr>
          <p:nvPr>
            <p:ph type="subTitle" idx="1"/>
          </p:nvPr>
        </p:nvSpPr>
        <p:spPr>
          <a:xfrm>
            <a:off x="1444561" y="4773547"/>
            <a:ext cx="9228201" cy="1645920"/>
          </a:xfrm>
        </p:spPr>
        <p:txBody>
          <a:bodyPr>
            <a:normAutofit lnSpcReduction="10000"/>
          </a:bodyPr>
          <a:lstStyle/>
          <a:p>
            <a:pPr algn="ctr"/>
            <a:r>
              <a:rPr lang="id-ID" dirty="0" smtClean="0"/>
              <a:t>Teknik Informatika</a:t>
            </a:r>
          </a:p>
          <a:p>
            <a:pPr algn="ctr"/>
            <a:r>
              <a:rPr lang="id-ID" dirty="0" smtClean="0"/>
              <a:t>Universitas Muhammadiyah Tangerang</a:t>
            </a:r>
          </a:p>
          <a:p>
            <a:pPr algn="ctr"/>
            <a:r>
              <a:rPr lang="id-ID" dirty="0" smtClean="0"/>
              <a:t>2017</a:t>
            </a:r>
            <a:endParaRPr lang="id-ID" dirty="0"/>
          </a:p>
        </p:txBody>
      </p:sp>
      <p:pic>
        <p:nvPicPr>
          <p:cNvPr id="8" name="Picture 7" descr="D:\My Dokumen\Hari Pur N\Logo\logo-umt.png"/>
          <p:cNvPicPr/>
          <p:nvPr/>
        </p:nvPicPr>
        <p:blipFill>
          <a:blip r:embed="rId2"/>
          <a:stretch>
            <a:fillRect/>
          </a:stretch>
        </p:blipFill>
        <p:spPr bwMode="auto">
          <a:xfrm>
            <a:off x="5260171" y="3073653"/>
            <a:ext cx="1596980" cy="1511107"/>
          </a:xfrm>
          <a:prstGeom prst="rect">
            <a:avLst/>
          </a:prstGeom>
          <a:noFill/>
          <a:ln w="9525">
            <a:noFill/>
            <a:miter lim="800000"/>
            <a:headEnd/>
            <a:tailEnd/>
          </a:ln>
        </p:spPr>
      </p:pic>
    </p:spTree>
    <p:extLst>
      <p:ext uri="{BB962C8B-B14F-4D97-AF65-F5344CB8AC3E}">
        <p14:creationId xmlns:p14="http://schemas.microsoft.com/office/powerpoint/2010/main" val="3356001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HASIL PENELITIAN DAN PEMBAHASAN</a:t>
            </a:r>
            <a:endParaRPr lang="id-ID" sz="4000" b="1" dirty="0"/>
          </a:p>
        </p:txBody>
      </p:sp>
      <p:sp>
        <p:nvSpPr>
          <p:cNvPr id="5" name="TextBox 4"/>
          <p:cNvSpPr txBox="1"/>
          <p:nvPr/>
        </p:nvSpPr>
        <p:spPr>
          <a:xfrm>
            <a:off x="1908911" y="1763590"/>
            <a:ext cx="6985310" cy="523220"/>
          </a:xfrm>
          <a:prstGeom prst="rect">
            <a:avLst/>
          </a:prstGeom>
          <a:noFill/>
        </p:spPr>
        <p:txBody>
          <a:bodyPr wrap="none" rtlCol="0">
            <a:spAutoFit/>
          </a:bodyPr>
          <a:lstStyle/>
          <a:p>
            <a:r>
              <a:rPr lang="id-ID" sz="2800" dirty="0" smtClean="0">
                <a:solidFill>
                  <a:schemeClr val="bg1"/>
                </a:solidFill>
              </a:rPr>
              <a:t>Activity Diagram proses permintaan barang jadi</a:t>
            </a:r>
            <a:endParaRPr lang="id-ID" sz="2800" dirty="0">
              <a:solidFill>
                <a:schemeClr val="bg1"/>
              </a:solidFill>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2137893" y="2620020"/>
            <a:ext cx="7518451" cy="3930905"/>
          </a:xfrm>
          <a:prstGeom prst="rect">
            <a:avLst/>
          </a:prstGeom>
        </p:spPr>
      </p:pic>
    </p:spTree>
    <p:extLst>
      <p:ext uri="{BB962C8B-B14F-4D97-AF65-F5344CB8AC3E}">
        <p14:creationId xmlns:p14="http://schemas.microsoft.com/office/powerpoint/2010/main" val="400595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dirty="0">
                <a:solidFill>
                  <a:schemeClr val="bg1"/>
                </a:solidFill>
              </a:rPr>
              <a:t>Activity Diagram proses produksi</a:t>
            </a:r>
            <a:br>
              <a:rPr lang="id-ID" sz="4000" dirty="0">
                <a:solidFill>
                  <a:schemeClr val="bg1"/>
                </a:solidFill>
              </a:rPr>
            </a:br>
            <a:endParaRPr lang="id-ID" sz="4000" b="1"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836496" y="1064526"/>
            <a:ext cx="2409825" cy="5636525"/>
          </a:xfrm>
          <a:prstGeom prst="rect">
            <a:avLst/>
          </a:prstGeom>
        </p:spPr>
      </p:pic>
    </p:spTree>
    <p:extLst>
      <p:ext uri="{BB962C8B-B14F-4D97-AF65-F5344CB8AC3E}">
        <p14:creationId xmlns:p14="http://schemas.microsoft.com/office/powerpoint/2010/main" val="3839655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dirty="0">
                <a:solidFill>
                  <a:schemeClr val="bg1"/>
                </a:solidFill>
              </a:rPr>
              <a:t>Activity Diagram proses </a:t>
            </a:r>
            <a:r>
              <a:rPr lang="id-ID" sz="4000" dirty="0" smtClean="0">
                <a:solidFill>
                  <a:schemeClr val="bg1"/>
                </a:solidFill>
              </a:rPr>
              <a:t>pendataan barang jadi</a:t>
            </a:r>
            <a:r>
              <a:rPr lang="id-ID" sz="4000" dirty="0">
                <a:solidFill>
                  <a:schemeClr val="bg1"/>
                </a:solidFill>
              </a:rPr>
              <a:t/>
            </a:r>
            <a:br>
              <a:rPr lang="id-ID" sz="4000" dirty="0">
                <a:solidFill>
                  <a:schemeClr val="bg1"/>
                </a:solidFill>
              </a:rPr>
            </a:br>
            <a:endParaRPr lang="id-ID" sz="4000" b="1"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016154" y="1679029"/>
            <a:ext cx="5568287" cy="4810125"/>
          </a:xfrm>
          <a:prstGeom prst="rect">
            <a:avLst/>
          </a:prstGeom>
        </p:spPr>
      </p:pic>
    </p:spTree>
    <p:extLst>
      <p:ext uri="{BB962C8B-B14F-4D97-AF65-F5344CB8AC3E}">
        <p14:creationId xmlns:p14="http://schemas.microsoft.com/office/powerpoint/2010/main" val="3947250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dirty="0">
                <a:solidFill>
                  <a:schemeClr val="bg1"/>
                </a:solidFill>
              </a:rPr>
              <a:t>Activity Diagram proses </a:t>
            </a:r>
            <a:r>
              <a:rPr lang="id-ID" sz="4000" dirty="0" smtClean="0">
                <a:solidFill>
                  <a:schemeClr val="bg1"/>
                </a:solidFill>
              </a:rPr>
              <a:t>pengiriman barang jadi</a:t>
            </a:r>
            <a:r>
              <a:rPr lang="id-ID" sz="4000" dirty="0">
                <a:solidFill>
                  <a:schemeClr val="bg1"/>
                </a:solidFill>
              </a:rPr>
              <a:t/>
            </a:r>
            <a:br>
              <a:rPr lang="id-ID" sz="4000" dirty="0">
                <a:solidFill>
                  <a:schemeClr val="bg1"/>
                </a:solidFill>
              </a:rPr>
            </a:br>
            <a:endParaRPr lang="id-ID" sz="4000" b="1"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320120" y="1161040"/>
            <a:ext cx="8038532" cy="5594602"/>
          </a:xfrm>
          <a:prstGeom prst="rect">
            <a:avLst/>
          </a:prstGeom>
        </p:spPr>
      </p:pic>
    </p:spTree>
    <p:extLst>
      <p:ext uri="{BB962C8B-B14F-4D97-AF65-F5344CB8AC3E}">
        <p14:creationId xmlns:p14="http://schemas.microsoft.com/office/powerpoint/2010/main" val="223044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Use case diagram sistem informasi produksi</a:t>
            </a:r>
            <a:endParaRPr lang="id-ID" sz="4000" b="1"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756848" y="2074080"/>
            <a:ext cx="7192369" cy="4176594"/>
          </a:xfrm>
          <a:prstGeom prst="rect">
            <a:avLst/>
          </a:prstGeom>
        </p:spPr>
      </p:pic>
    </p:spTree>
    <p:extLst>
      <p:ext uri="{BB962C8B-B14F-4D97-AF65-F5344CB8AC3E}">
        <p14:creationId xmlns:p14="http://schemas.microsoft.com/office/powerpoint/2010/main" val="1949770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KESIMPULAN DAN SARAN</a:t>
            </a:r>
            <a:endParaRPr lang="id-ID" sz="4000" b="1" dirty="0"/>
          </a:p>
        </p:txBody>
      </p:sp>
      <p:sp>
        <p:nvSpPr>
          <p:cNvPr id="2" name="TextBox 1"/>
          <p:cNvSpPr txBox="1"/>
          <p:nvPr/>
        </p:nvSpPr>
        <p:spPr>
          <a:xfrm>
            <a:off x="1323833" y="2088107"/>
            <a:ext cx="9184943" cy="3046988"/>
          </a:xfrm>
          <a:prstGeom prst="rect">
            <a:avLst/>
          </a:prstGeom>
          <a:noFill/>
        </p:spPr>
        <p:txBody>
          <a:bodyPr wrap="square" rtlCol="0">
            <a:spAutoFit/>
          </a:bodyPr>
          <a:lstStyle/>
          <a:p>
            <a:r>
              <a:rPr lang="id-ID" sz="3200" dirty="0" smtClean="0">
                <a:solidFill>
                  <a:schemeClr val="bg1"/>
                </a:solidFill>
              </a:rPr>
              <a:t>Kesimpulan</a:t>
            </a:r>
          </a:p>
          <a:p>
            <a:pPr marL="514350" indent="-514350">
              <a:buFont typeface="+mj-lt"/>
              <a:buAutoNum type="arabicPeriod"/>
            </a:pPr>
            <a:r>
              <a:rPr lang="id-ID" sz="3200" dirty="0" smtClean="0">
                <a:solidFill>
                  <a:schemeClr val="bg1"/>
                </a:solidFill>
              </a:rPr>
              <a:t>Pencatatan data produksi masih menggunakan cara manual</a:t>
            </a:r>
          </a:p>
          <a:p>
            <a:pPr marL="514350" indent="-514350">
              <a:buFont typeface="+mj-lt"/>
              <a:buAutoNum type="arabicPeriod"/>
            </a:pPr>
            <a:r>
              <a:rPr lang="id-ID" sz="3200" dirty="0" smtClean="0">
                <a:solidFill>
                  <a:schemeClr val="bg1"/>
                </a:solidFill>
              </a:rPr>
              <a:t>Kehilangan atau kerusakan data dan laporan masih sangat tinggi</a:t>
            </a:r>
          </a:p>
          <a:p>
            <a:pPr marL="514350" indent="-514350">
              <a:buFont typeface="+mj-lt"/>
              <a:buAutoNum type="arabicPeriod"/>
            </a:pPr>
            <a:r>
              <a:rPr lang="id-ID" sz="3200" dirty="0" smtClean="0">
                <a:solidFill>
                  <a:schemeClr val="bg1"/>
                </a:solidFill>
              </a:rPr>
              <a:t>Proses pencarian data yang sulit </a:t>
            </a:r>
          </a:p>
        </p:txBody>
      </p:sp>
    </p:spTree>
    <p:extLst>
      <p:ext uri="{BB962C8B-B14F-4D97-AF65-F5344CB8AC3E}">
        <p14:creationId xmlns:p14="http://schemas.microsoft.com/office/powerpoint/2010/main" val="3605187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KESIMPULAN DAN SARAN</a:t>
            </a:r>
            <a:endParaRPr lang="id-ID" sz="4000" b="1" dirty="0"/>
          </a:p>
        </p:txBody>
      </p:sp>
      <p:sp>
        <p:nvSpPr>
          <p:cNvPr id="2" name="TextBox 1"/>
          <p:cNvSpPr txBox="1"/>
          <p:nvPr/>
        </p:nvSpPr>
        <p:spPr>
          <a:xfrm>
            <a:off x="1323833" y="2088107"/>
            <a:ext cx="9184943" cy="3046988"/>
          </a:xfrm>
          <a:prstGeom prst="rect">
            <a:avLst/>
          </a:prstGeom>
          <a:noFill/>
        </p:spPr>
        <p:txBody>
          <a:bodyPr wrap="square" rtlCol="0">
            <a:spAutoFit/>
          </a:bodyPr>
          <a:lstStyle/>
          <a:p>
            <a:r>
              <a:rPr lang="id-ID" sz="3200" dirty="0" smtClean="0">
                <a:solidFill>
                  <a:schemeClr val="bg1"/>
                </a:solidFill>
              </a:rPr>
              <a:t>Saran</a:t>
            </a:r>
          </a:p>
          <a:p>
            <a:pPr marL="514350" indent="-514350">
              <a:buFont typeface="+mj-lt"/>
              <a:buAutoNum type="arabicPeriod"/>
            </a:pPr>
            <a:r>
              <a:rPr lang="id-ID" sz="3200" dirty="0" smtClean="0">
                <a:solidFill>
                  <a:schemeClr val="bg1"/>
                </a:solidFill>
              </a:rPr>
              <a:t>Harus adanya sistem informasi pengolahan data yang berbasis desktop menggunakan Java dan Database MySQL, supaya data lebih mudah dicari </a:t>
            </a:r>
          </a:p>
          <a:p>
            <a:pPr marL="514350" indent="-514350">
              <a:buFont typeface="+mj-lt"/>
              <a:buAutoNum type="arabicPeriod"/>
            </a:pPr>
            <a:r>
              <a:rPr lang="id-ID" sz="3200" dirty="0" smtClean="0">
                <a:solidFill>
                  <a:schemeClr val="bg1"/>
                </a:solidFill>
              </a:rPr>
              <a:t>Diperlukan back up data agar data dan laporan tidak mudah hilang</a:t>
            </a:r>
          </a:p>
        </p:txBody>
      </p:sp>
    </p:spTree>
    <p:extLst>
      <p:ext uri="{BB962C8B-B14F-4D97-AF65-F5344CB8AC3E}">
        <p14:creationId xmlns:p14="http://schemas.microsoft.com/office/powerpoint/2010/main" val="3451424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1254" y="2879678"/>
            <a:ext cx="9144000" cy="584775"/>
          </a:xfrm>
          <a:prstGeom prst="rect">
            <a:avLst/>
          </a:prstGeom>
          <a:noFill/>
        </p:spPr>
        <p:txBody>
          <a:bodyPr wrap="square" rtlCol="0">
            <a:spAutoFit/>
          </a:bodyPr>
          <a:lstStyle/>
          <a:p>
            <a:pPr algn="ctr"/>
            <a:r>
              <a:rPr lang="id-ID" sz="3200" dirty="0" smtClean="0">
                <a:solidFill>
                  <a:schemeClr val="bg1"/>
                </a:solidFill>
              </a:rPr>
              <a:t>SEKIAN DAN TERIMA KASIH</a:t>
            </a:r>
            <a:r>
              <a:rPr lang="id-ID" sz="3200" dirty="0" smtClean="0">
                <a:solidFill>
                  <a:schemeClr val="bg1"/>
                </a:solidFill>
                <a:sym typeface="Wingdings" panose="05000000000000000000" pitchFamily="2" charset="2"/>
              </a:rPr>
              <a:t></a:t>
            </a:r>
            <a:endParaRPr lang="id-ID" sz="3200" dirty="0">
              <a:solidFill>
                <a:schemeClr val="bg1"/>
              </a:solidFill>
            </a:endParaRPr>
          </a:p>
        </p:txBody>
      </p:sp>
    </p:spTree>
    <p:extLst>
      <p:ext uri="{BB962C8B-B14F-4D97-AF65-F5344CB8AC3E}">
        <p14:creationId xmlns:p14="http://schemas.microsoft.com/office/powerpoint/2010/main" val="4218141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44561" y="1803042"/>
            <a:ext cx="9228201" cy="4616425"/>
          </a:xfrm>
        </p:spPr>
        <p:txBody>
          <a:bodyPr>
            <a:normAutofit/>
          </a:bodyPr>
          <a:lstStyle/>
          <a:p>
            <a:r>
              <a:rPr lang="id-ID" dirty="0" smtClean="0"/>
              <a:t>PT Bando Indonesia tepatnya di departemen plastik memproduksi spare part motor berupa weight roll.</a:t>
            </a:r>
          </a:p>
          <a:p>
            <a:r>
              <a:rPr lang="id-ID" dirty="0" smtClean="0"/>
              <a:t>Dan masih ada beberapa sistemnya yang masih menggunakan cara manual yang membuat admin kerepotan dan menghabiskan banyak waktu serta tenaga, juga tingkat kesalahan dan kehilangan dokumen masih cukup tinggi karena sistem nya yang masih manual tersebut.</a:t>
            </a:r>
          </a:p>
        </p:txBody>
      </p:sp>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535335" y="210383"/>
            <a:ext cx="10782300" cy="1277274"/>
          </a:xfrm>
        </p:spPr>
        <p:txBody>
          <a:bodyPr/>
          <a:lstStyle/>
          <a:p>
            <a:r>
              <a:rPr lang="id-ID" sz="4000" b="1" dirty="0" smtClean="0"/>
              <a:t>LATAR BELAKANG MASALAH</a:t>
            </a:r>
            <a:endParaRPr lang="id-ID" sz="4000" b="1" dirty="0"/>
          </a:p>
        </p:txBody>
      </p:sp>
    </p:spTree>
    <p:extLst>
      <p:ext uri="{BB962C8B-B14F-4D97-AF65-F5344CB8AC3E}">
        <p14:creationId xmlns:p14="http://schemas.microsoft.com/office/powerpoint/2010/main" val="1232721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02702" y="2562896"/>
            <a:ext cx="9228201" cy="4295104"/>
          </a:xfrm>
        </p:spPr>
        <p:txBody>
          <a:bodyPr>
            <a:normAutofit/>
          </a:bodyPr>
          <a:lstStyle/>
          <a:p>
            <a:pPr marL="514350" indent="-514350">
              <a:buFont typeface="+mj-lt"/>
              <a:buAutoNum type="arabicPeriod"/>
            </a:pPr>
            <a:r>
              <a:rPr lang="id-ID" dirty="0" smtClean="0"/>
              <a:t>Pencatatan data produksi masih manual</a:t>
            </a:r>
          </a:p>
          <a:p>
            <a:pPr marL="514350" indent="-514350">
              <a:buFont typeface="+mj-lt"/>
              <a:buAutoNum type="arabicPeriod"/>
            </a:pPr>
            <a:r>
              <a:rPr lang="id-ID" dirty="0" smtClean="0"/>
              <a:t>Admin dirugikan dalam hal efisiensi waktu</a:t>
            </a:r>
          </a:p>
          <a:p>
            <a:pPr marL="514350" indent="-514350">
              <a:buFont typeface="+mj-lt"/>
              <a:buAutoNum type="arabicPeriod"/>
            </a:pPr>
            <a:r>
              <a:rPr lang="id-ID" dirty="0" smtClean="0"/>
              <a:t>Kehilangan atau kerusakan dokumen laporan</a:t>
            </a:r>
            <a:endParaRPr lang="id-ID" dirty="0"/>
          </a:p>
        </p:txBody>
      </p:sp>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IDENTIFIKASI MASALAH</a:t>
            </a:r>
            <a:endParaRPr lang="id-ID" sz="4000" b="1" dirty="0"/>
          </a:p>
        </p:txBody>
      </p:sp>
    </p:spTree>
    <p:extLst>
      <p:ext uri="{BB962C8B-B14F-4D97-AF65-F5344CB8AC3E}">
        <p14:creationId xmlns:p14="http://schemas.microsoft.com/office/powerpoint/2010/main" val="1986948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02702" y="2562896"/>
            <a:ext cx="9228201" cy="4295104"/>
          </a:xfrm>
        </p:spPr>
        <p:txBody>
          <a:bodyPr>
            <a:normAutofit/>
          </a:bodyPr>
          <a:lstStyle/>
          <a:p>
            <a:pPr marL="514350" indent="-514350">
              <a:buFont typeface="+mj-lt"/>
              <a:buAutoNum type="arabicPeriod"/>
            </a:pPr>
            <a:r>
              <a:rPr lang="id-ID" dirty="0" smtClean="0"/>
              <a:t>Bagaimana membuat sebuah sistem informasi produksi pada departemen plastik ?</a:t>
            </a:r>
          </a:p>
          <a:p>
            <a:pPr marL="514350" indent="-514350">
              <a:buFont typeface="+mj-lt"/>
              <a:buAutoNum type="arabicPeriod"/>
            </a:pPr>
            <a:r>
              <a:rPr lang="id-ID" dirty="0" smtClean="0"/>
              <a:t>Bagaimana sistem informasi produksi yang berjalan di departemen plastik PT Bando Indonesia?</a:t>
            </a:r>
          </a:p>
          <a:p>
            <a:pPr marL="514350" indent="-514350">
              <a:buFont typeface="+mj-lt"/>
              <a:buAutoNum type="arabicPeriod"/>
            </a:pPr>
            <a:r>
              <a:rPr lang="id-ID" dirty="0" smtClean="0"/>
              <a:t>Apa masalah yang terjadi dari sistem informasi produksi yang berjalan di departemen plastik PT Bando Indonesia?</a:t>
            </a:r>
            <a:endParaRPr lang="id-ID" dirty="0"/>
          </a:p>
        </p:txBody>
      </p:sp>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RUMUSAN MASALAH</a:t>
            </a:r>
            <a:endParaRPr lang="id-ID" sz="4000" b="1" dirty="0"/>
          </a:p>
        </p:txBody>
      </p:sp>
    </p:spTree>
    <p:extLst>
      <p:ext uri="{BB962C8B-B14F-4D97-AF65-F5344CB8AC3E}">
        <p14:creationId xmlns:p14="http://schemas.microsoft.com/office/powerpoint/2010/main" val="1516359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02702" y="2562896"/>
            <a:ext cx="9228201" cy="4295104"/>
          </a:xfrm>
        </p:spPr>
        <p:txBody>
          <a:bodyPr>
            <a:normAutofit/>
          </a:bodyPr>
          <a:lstStyle/>
          <a:p>
            <a:pPr marL="514350" indent="-514350">
              <a:buFont typeface="+mj-lt"/>
              <a:buAutoNum type="arabicPeriod"/>
            </a:pPr>
            <a:r>
              <a:rPr lang="id-ID" dirty="0" smtClean="0"/>
              <a:t>Hanya mencakup sistem informasi produksi departemen plastik PT Bando Indonesia</a:t>
            </a:r>
          </a:p>
          <a:p>
            <a:pPr marL="514350" indent="-514350">
              <a:buFont typeface="+mj-lt"/>
              <a:buAutoNum type="arabicPeriod"/>
            </a:pPr>
            <a:r>
              <a:rPr lang="id-ID" dirty="0" smtClean="0"/>
              <a:t>Data yang di input hanya data proses permintaan barang jadi, data proses produksi, pendataan barang jadi, dan data pengiriman barang jadi</a:t>
            </a:r>
          </a:p>
          <a:p>
            <a:pPr marL="514350" indent="-514350">
              <a:buFont typeface="+mj-lt"/>
              <a:buAutoNum type="arabicPeriod"/>
            </a:pPr>
            <a:r>
              <a:rPr lang="id-ID" dirty="0" smtClean="0"/>
              <a:t>Hanya menganalisis sistem, tanpa merancang sistem</a:t>
            </a:r>
            <a:endParaRPr lang="id-ID" dirty="0"/>
          </a:p>
        </p:txBody>
      </p:sp>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BATASAN MASALAH</a:t>
            </a:r>
            <a:endParaRPr lang="id-ID" sz="4000" b="1" dirty="0"/>
          </a:p>
        </p:txBody>
      </p:sp>
    </p:spTree>
    <p:extLst>
      <p:ext uri="{BB962C8B-B14F-4D97-AF65-F5344CB8AC3E}">
        <p14:creationId xmlns:p14="http://schemas.microsoft.com/office/powerpoint/2010/main" val="182111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02702" y="1841679"/>
            <a:ext cx="9228201" cy="4295104"/>
          </a:xfrm>
        </p:spPr>
        <p:txBody>
          <a:bodyPr>
            <a:normAutofit lnSpcReduction="10000"/>
          </a:bodyPr>
          <a:lstStyle/>
          <a:p>
            <a:r>
              <a:rPr lang="id-ID" dirty="0" smtClean="0"/>
              <a:t>Tujuan :</a:t>
            </a:r>
          </a:p>
          <a:p>
            <a:pPr marL="514350" indent="-514350">
              <a:buFont typeface="+mj-lt"/>
              <a:buAutoNum type="arabicPeriod"/>
            </a:pPr>
            <a:r>
              <a:rPr lang="id-ID" dirty="0" smtClean="0"/>
              <a:t>Mempermudah proses penelusuran data</a:t>
            </a:r>
          </a:p>
          <a:p>
            <a:pPr marL="514350" indent="-514350">
              <a:buFont typeface="+mj-lt"/>
              <a:buAutoNum type="arabicPeriod"/>
            </a:pPr>
            <a:r>
              <a:rPr lang="id-ID" dirty="0" smtClean="0"/>
              <a:t>Membantu mengefisiensikan waktu penginputan data laporan produksi</a:t>
            </a:r>
            <a:endParaRPr lang="id-ID" dirty="0"/>
          </a:p>
          <a:p>
            <a:r>
              <a:rPr lang="id-ID" dirty="0" smtClean="0"/>
              <a:t>Manfaat :</a:t>
            </a:r>
          </a:p>
          <a:p>
            <a:pPr marL="514350" indent="-514350">
              <a:buFont typeface="+mj-lt"/>
              <a:buAutoNum type="arabicPeriod"/>
            </a:pPr>
            <a:r>
              <a:rPr lang="id-ID" dirty="0" smtClean="0"/>
              <a:t>Mahasiswa mendapatkan pengalaman kerja praktek</a:t>
            </a:r>
          </a:p>
          <a:p>
            <a:pPr marL="514350" indent="-514350">
              <a:buFont typeface="+mj-lt"/>
              <a:buAutoNum type="arabicPeriod"/>
            </a:pPr>
            <a:r>
              <a:rPr lang="id-ID" dirty="0" smtClean="0"/>
              <a:t>Terjalin kemitraan dengan perusahaan</a:t>
            </a:r>
          </a:p>
          <a:p>
            <a:pPr marL="514350" indent="-514350">
              <a:buFont typeface="+mj-lt"/>
              <a:buAutoNum type="arabicPeriod"/>
            </a:pPr>
            <a:r>
              <a:rPr lang="id-ID" dirty="0" smtClean="0"/>
              <a:t>Hasil analisa dapat menjadi tolak ukur perusahaan</a:t>
            </a:r>
            <a:endParaRPr lang="id-ID" dirty="0"/>
          </a:p>
        </p:txBody>
      </p:sp>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TUJUAN DAN MANFAAT PENULISAN</a:t>
            </a:r>
            <a:endParaRPr lang="id-ID" sz="4000" b="1" dirty="0"/>
          </a:p>
        </p:txBody>
      </p:sp>
    </p:spTree>
    <p:extLst>
      <p:ext uri="{BB962C8B-B14F-4D97-AF65-F5344CB8AC3E}">
        <p14:creationId xmlns:p14="http://schemas.microsoft.com/office/powerpoint/2010/main" val="2735761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248863" y="2319351"/>
            <a:ext cx="9228201" cy="4295104"/>
          </a:xfrm>
        </p:spPr>
        <p:txBody>
          <a:bodyPr>
            <a:normAutofit/>
          </a:bodyPr>
          <a:lstStyle/>
          <a:p>
            <a:pPr marL="514350" indent="-514350">
              <a:buFont typeface="+mj-lt"/>
              <a:buAutoNum type="arabicPeriod"/>
            </a:pPr>
            <a:r>
              <a:rPr lang="id-ID" dirty="0" smtClean="0"/>
              <a:t>Metode Observasi</a:t>
            </a:r>
          </a:p>
          <a:p>
            <a:pPr marL="514350" indent="-514350">
              <a:buFont typeface="+mj-lt"/>
              <a:buAutoNum type="arabicPeriod"/>
            </a:pPr>
            <a:r>
              <a:rPr lang="id-ID" dirty="0" smtClean="0"/>
              <a:t>Metode Wawancara</a:t>
            </a:r>
          </a:p>
          <a:p>
            <a:pPr marL="514350" indent="-514350">
              <a:buFont typeface="+mj-lt"/>
              <a:buAutoNum type="arabicPeriod"/>
            </a:pPr>
            <a:r>
              <a:rPr lang="id-ID" dirty="0" smtClean="0"/>
              <a:t>Metode Kepustakaan</a:t>
            </a:r>
            <a:endParaRPr lang="id-ID" dirty="0"/>
          </a:p>
        </p:txBody>
      </p:sp>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METODOLOGI PENULISAN</a:t>
            </a:r>
            <a:endParaRPr lang="id-ID" sz="4000" b="1" dirty="0"/>
          </a:p>
        </p:txBody>
      </p:sp>
    </p:spTree>
    <p:extLst>
      <p:ext uri="{BB962C8B-B14F-4D97-AF65-F5344CB8AC3E}">
        <p14:creationId xmlns:p14="http://schemas.microsoft.com/office/powerpoint/2010/main" val="1948133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827705" y="2279560"/>
            <a:ext cx="9228201" cy="4307983"/>
          </a:xfrm>
        </p:spPr>
        <p:txBody>
          <a:bodyPr>
            <a:normAutofit/>
          </a:bodyPr>
          <a:lstStyle/>
          <a:p>
            <a:r>
              <a:rPr lang="id-ID" dirty="0" smtClean="0"/>
              <a:t>Sejarah Perusahaan</a:t>
            </a:r>
          </a:p>
          <a:p>
            <a:r>
              <a:rPr lang="en-US" dirty="0"/>
              <a:t>PT. Bando</a:t>
            </a:r>
            <a:r>
              <a:rPr lang="id-ID" dirty="0"/>
              <a:t> Indonesia adal</a:t>
            </a:r>
            <a:r>
              <a:rPr lang="en-US" dirty="0"/>
              <a:t>ah </a:t>
            </a:r>
            <a:r>
              <a:rPr lang="id-ID" dirty="0" smtClean="0"/>
              <a:t>salah satu perusahaan di bidang otomotif. Berdiri pada tahun 1987.</a:t>
            </a:r>
          </a:p>
          <a:p>
            <a:r>
              <a:rPr lang="id-ID" dirty="0" smtClean="0"/>
              <a:t>Memiliki satu kantor pemasaran yang terletak di Jakarta pusat dan satu pabrik utama yang terletak di Tangerang.</a:t>
            </a:r>
            <a:endParaRPr lang="id-ID" dirty="0" smtClean="0"/>
          </a:p>
        </p:txBody>
      </p:sp>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GAMBARAN UMUM PERUSAHAAN</a:t>
            </a:r>
            <a:endParaRPr lang="id-ID" sz="4000" b="1" dirty="0"/>
          </a:p>
        </p:txBody>
      </p:sp>
    </p:spTree>
    <p:extLst>
      <p:ext uri="{BB962C8B-B14F-4D97-AF65-F5344CB8AC3E}">
        <p14:creationId xmlns:p14="http://schemas.microsoft.com/office/powerpoint/2010/main" val="3769688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My Dokumen\Hari Pur N\Logo\logo-umt.png"/>
          <p:cNvPicPr/>
          <p:nvPr/>
        </p:nvPicPr>
        <p:blipFill>
          <a:blip r:embed="rId2"/>
          <a:stretch>
            <a:fillRect/>
          </a:stretch>
        </p:blipFill>
        <p:spPr bwMode="auto">
          <a:xfrm>
            <a:off x="667512" y="214662"/>
            <a:ext cx="1470381" cy="1356561"/>
          </a:xfrm>
          <a:prstGeom prst="rect">
            <a:avLst/>
          </a:prstGeom>
          <a:noFill/>
          <a:ln w="9525">
            <a:noFill/>
            <a:miter lim="800000"/>
            <a:headEnd/>
            <a:tailEnd/>
          </a:ln>
        </p:spPr>
      </p:pic>
      <p:sp>
        <p:nvSpPr>
          <p:cNvPr id="3" name="Title 2"/>
          <p:cNvSpPr>
            <a:spLocks noGrp="1"/>
          </p:cNvSpPr>
          <p:nvPr>
            <p:ph type="ctrTitle"/>
          </p:nvPr>
        </p:nvSpPr>
        <p:spPr>
          <a:xfrm>
            <a:off x="2458062" y="214662"/>
            <a:ext cx="10782300" cy="1277274"/>
          </a:xfrm>
        </p:spPr>
        <p:txBody>
          <a:bodyPr/>
          <a:lstStyle/>
          <a:p>
            <a:r>
              <a:rPr lang="id-ID" sz="4000" b="1" dirty="0" smtClean="0"/>
              <a:t>STRUKTUR ORGANISASI PERUSAHAAN</a:t>
            </a:r>
            <a:endParaRPr lang="id-ID" sz="4000" b="1" dirty="0"/>
          </a:p>
        </p:txBody>
      </p:sp>
      <p:graphicFrame>
        <p:nvGraphicFramePr>
          <p:cNvPr id="6" name="Diagram 5"/>
          <p:cNvGraphicFramePr/>
          <p:nvPr>
            <p:extLst>
              <p:ext uri="{D42A27DB-BD31-4B8C-83A1-F6EECF244321}">
                <p14:modId xmlns:p14="http://schemas.microsoft.com/office/powerpoint/2010/main" val="3370332333"/>
              </p:ext>
            </p:extLst>
          </p:nvPr>
        </p:nvGraphicFramePr>
        <p:xfrm>
          <a:off x="3575685" y="1886585"/>
          <a:ext cx="7233342" cy="3981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2174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489</TotalTime>
  <Words>367</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 Light</vt:lpstr>
      <vt:lpstr>Wingdings</vt:lpstr>
      <vt:lpstr>Metropolitan</vt:lpstr>
      <vt:lpstr>ANALISA SISTEM INFORMASI PRODUKSI PADA DEPARTEMEN PLASTIK PT BANDO INDONESIA  Fathi Khairina 1455201355</vt:lpstr>
      <vt:lpstr>LATAR BELAKANG MASALAH</vt:lpstr>
      <vt:lpstr>IDENTIFIKASI MASALAH</vt:lpstr>
      <vt:lpstr>RUMUSAN MASALAH</vt:lpstr>
      <vt:lpstr>BATASAN MASALAH</vt:lpstr>
      <vt:lpstr>TUJUAN DAN MANFAAT PENULISAN</vt:lpstr>
      <vt:lpstr>METODOLOGI PENULISAN</vt:lpstr>
      <vt:lpstr>GAMBARAN UMUM PERUSAHAAN</vt:lpstr>
      <vt:lpstr>STRUKTUR ORGANISASI PERUSAHAAN</vt:lpstr>
      <vt:lpstr>HASIL PENELITIAN DAN PEMBAHASAN</vt:lpstr>
      <vt:lpstr>Activity Diagram proses produksi </vt:lpstr>
      <vt:lpstr>Activity Diagram proses pendataan barang jadi </vt:lpstr>
      <vt:lpstr>Activity Diagram proses pengiriman barang jadi </vt:lpstr>
      <vt:lpstr>Use case diagram sistem informasi produksi</vt:lpstr>
      <vt:lpstr>KESIMPULAN DAN SARAN</vt:lpstr>
      <vt:lpstr>KESIMPULAN DAN SARAN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Fathi Khairina</dc:creator>
  <cp:lastModifiedBy>Fathi Khairina</cp:lastModifiedBy>
  <cp:revision>17</cp:revision>
  <dcterms:created xsi:type="dcterms:W3CDTF">2017-10-05T14:59:35Z</dcterms:created>
  <dcterms:modified xsi:type="dcterms:W3CDTF">2017-10-06T14:55:28Z</dcterms:modified>
</cp:coreProperties>
</file>