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9" r:id="rId3"/>
    <p:sldId id="281" r:id="rId4"/>
    <p:sldId id="288" r:id="rId5"/>
    <p:sldId id="270" r:id="rId6"/>
    <p:sldId id="290" r:id="rId7"/>
    <p:sldId id="291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0016-44FF-4579-B7D3-BCCA13695646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D01F-688B-4024-915A-E5794E73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5A88-3599-4458-B0B6-8EF2BB852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5D86818-5C95-4947-A125-86780032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028" y="1319084"/>
            <a:ext cx="4861944" cy="199415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A3A9C07-601B-4764-81EC-AA075EE06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FB92-84C5-426E-A495-5DD64BFC48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Introduction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gona Book" panose="02020503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6750-3748-4820-ABC4-AF30872B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631417"/>
            <a:ext cx="7886700" cy="32635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gona Book" panose="02020503050505020204" pitchFamily="18" charset="0"/>
              </a:rPr>
              <a:t>Il Capo is an online shopping system for Men’s Fashion..</a:t>
            </a:r>
            <a:br>
              <a:rPr lang="en-US" dirty="0">
                <a:solidFill>
                  <a:schemeClr val="bg1"/>
                </a:solidFill>
                <a:latin typeface="Sagona Book" panose="02020503050505020204" pitchFamily="18" charset="0"/>
              </a:rPr>
            </a:br>
            <a:endParaRPr lang="en-US" dirty="0">
              <a:solidFill>
                <a:schemeClr val="bg1"/>
              </a:solidFill>
              <a:latin typeface="Sagona Book" panose="02020503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gona Book" panose="02020503050505020204" pitchFamily="18" charset="0"/>
              </a:rPr>
              <a:t>User friendly GUI for customers and for admins.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0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1B99-B0A3-460D-98C9-ABA14451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27" y="485776"/>
            <a:ext cx="9768398" cy="1248966"/>
          </a:xfrm>
          <a:solidFill>
            <a:srgbClr val="FF0000"/>
          </a:solidFill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Contents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3D1B99-B0A3-460D-98C9-ABA1445194E1}"/>
              </a:ext>
            </a:extLst>
          </p:cNvPr>
          <p:cNvSpPr txBox="1">
            <a:spLocks/>
          </p:cNvSpPr>
          <p:nvPr/>
        </p:nvSpPr>
        <p:spPr>
          <a:xfrm>
            <a:off x="1143000" y="2125267"/>
            <a:ext cx="8931831" cy="405645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28625" indent="-428625">
              <a:buFont typeface="Wingdings" panose="05000000000000000000" pitchFamily="2" charset="2"/>
              <a:buChar char="Ø"/>
            </a:pPr>
            <a:r>
              <a:rPr lang="en-GB" sz="3300" dirty="0">
                <a:solidFill>
                  <a:schemeClr val="bg1"/>
                </a:solidFill>
                <a:latin typeface="Sagona Book" panose="02020503050505020204" pitchFamily="18" charset="0"/>
              </a:rPr>
              <a:t>Technologies 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GB" sz="3300" dirty="0">
                <a:solidFill>
                  <a:schemeClr val="bg1"/>
                </a:solidFill>
                <a:latin typeface="Sagona Book" panose="02020503050505020204" pitchFamily="18" charset="0"/>
              </a:rPr>
              <a:t>User Mode 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GB" sz="3300" dirty="0">
                <a:solidFill>
                  <a:schemeClr val="bg1"/>
                </a:solidFill>
                <a:latin typeface="Sagona Book" panose="02020503050505020204" pitchFamily="18" charset="0"/>
              </a:rPr>
              <a:t>Future Work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GB" sz="3300" dirty="0">
                <a:solidFill>
                  <a:schemeClr val="bg1"/>
                </a:solidFill>
                <a:latin typeface="Sagona Book" panose="02020503050505020204" pitchFamily="18" charset="0"/>
              </a:rPr>
              <a:t>Show Case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6F95FDB-8EDC-49E7-B6BF-F02CC00D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23" y="2504089"/>
            <a:ext cx="4480560" cy="27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32D6-3BC3-4B44-A5F6-06EA502C42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User Mode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gona Book" panose="02020503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E09F-B6B3-4BB8-AFF5-BCDEADD6B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GB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User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Sign-Up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Login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Buy Items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Search for products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Browse by category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Display products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View order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CB687-8231-4AE9-8F52-A0AFEE70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</a:t>
            </a:r>
            <a:r>
              <a:rPr lang="en-GB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Add Categories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Manage database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Add  products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Delete products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364738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1B99-B0A3-460D-98C9-ABA1445194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Technologies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9" y="4465806"/>
            <a:ext cx="1351997" cy="1114486"/>
          </a:xfrm>
          <a:ln>
            <a:solidFill>
              <a:srgbClr val="FF0000"/>
            </a:solidFill>
          </a:ln>
        </p:spPr>
      </p:pic>
      <p:pic>
        <p:nvPicPr>
          <p:cNvPr id="1026" name="Picture 2" descr="https://www.toughlex.com/wp-content/uploads/2017/02/frontend-logo-featured-imag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72" y="3940628"/>
            <a:ext cx="3509078" cy="19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etcodify.com/wp-content/uploads/2016/07/asp.net-bor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95" y="3370230"/>
            <a:ext cx="2129246" cy="17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tse3.mm.bing.net/th?id=OIP.R2-BoZ25TxX-w5YXHDQjmgHaHa&amp;pid=Api&amp;P=0&amp;w=300&amp;h=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33" y="4465806"/>
            <a:ext cx="1214077" cy="111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73843" y="2837129"/>
            <a:ext cx="1567543" cy="5078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01495" y="2912527"/>
            <a:ext cx="1567543" cy="5078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End </a:t>
            </a:r>
          </a:p>
        </p:txBody>
      </p:sp>
    </p:spTree>
    <p:extLst>
      <p:ext uri="{BB962C8B-B14F-4D97-AF65-F5344CB8AC3E}">
        <p14:creationId xmlns:p14="http://schemas.microsoft.com/office/powerpoint/2010/main" val="1926740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1B99-B0A3-460D-98C9-ABA1445194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Technologies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A769E6-E0BC-431D-A1FD-651581393B3C}"/>
              </a:ext>
            </a:extLst>
          </p:cNvPr>
          <p:cNvSpPr txBox="1">
            <a:spLocks/>
          </p:cNvSpPr>
          <p:nvPr/>
        </p:nvSpPr>
        <p:spPr>
          <a:xfrm>
            <a:off x="699247" y="2705455"/>
            <a:ext cx="7898559" cy="83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>
                <a:solidFill>
                  <a:srgbClr val="FF0000"/>
                </a:solidFill>
              </a:rPr>
              <a:t>ASP. Net Webforms Framework</a:t>
            </a:r>
          </a:p>
        </p:txBody>
      </p:sp>
    </p:spTree>
    <p:extLst>
      <p:ext uri="{BB962C8B-B14F-4D97-AF65-F5344CB8AC3E}">
        <p14:creationId xmlns:p14="http://schemas.microsoft.com/office/powerpoint/2010/main" val="33636691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1B99-B0A3-460D-98C9-ABA14451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0852523" cy="1325563"/>
          </a:xfrm>
          <a:solidFill>
            <a:srgbClr val="FF0000"/>
          </a:solidFill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CF6D2-888E-4383-857D-6BD78E8E60B7}"/>
              </a:ext>
            </a:extLst>
          </p:cNvPr>
          <p:cNvSpPr txBox="1"/>
          <p:nvPr/>
        </p:nvSpPr>
        <p:spPr>
          <a:xfrm>
            <a:off x="839787" y="1925053"/>
            <a:ext cx="1085252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Forgot Password using Simple Mail Transfer Protocol to reset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Checks if the email is a </a:t>
            </a:r>
          </a:p>
          <a:p>
            <a:r>
              <a:rPr lang="en-US" sz="4400" dirty="0">
                <a:solidFill>
                  <a:srgbClr val="FF0000"/>
                </a:solidFill>
              </a:rPr>
              <a:t>Viable email address if yes, </a:t>
            </a:r>
          </a:p>
          <a:p>
            <a:r>
              <a:rPr lang="en-US" sz="4400" dirty="0">
                <a:solidFill>
                  <a:srgbClr val="FF0000"/>
                </a:solidFill>
              </a:rPr>
              <a:t>A link will be sent to the user’s email to reset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F181A-BCA0-48AB-8936-AE4BC23A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539" y="2691676"/>
            <a:ext cx="4247772" cy="20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08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1B99-B0A3-460D-98C9-ABA1445194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Future Work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gona Book" panose="0202050305050502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31BE8-E98C-44F1-8BA4-0FA49A22364F}"/>
              </a:ext>
            </a:extLst>
          </p:cNvPr>
          <p:cNvSpPr txBox="1">
            <a:spLocks/>
          </p:cNvSpPr>
          <p:nvPr/>
        </p:nvSpPr>
        <p:spPr>
          <a:xfrm>
            <a:off x="1514476" y="2171700"/>
            <a:ext cx="8421292" cy="40005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lnSpc>
                <a:spcPct val="27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Sagona Book" panose="02020503050505020204" pitchFamily="18" charset="0"/>
              </a:rPr>
              <a:t>Payment System</a:t>
            </a:r>
            <a:endParaRPr lang="en-US" dirty="0">
              <a:solidFill>
                <a:prstClr val="white"/>
              </a:solidFill>
              <a:latin typeface="Sagona Book" panose="02020503050505020204" pitchFamily="18" charset="0"/>
            </a:endParaRPr>
          </a:p>
          <a:p>
            <a:pPr marL="257175" indent="-257175" defTabSz="685800">
              <a:lnSpc>
                <a:spcPct val="27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Sagona Book" panose="02020503050505020204" pitchFamily="18" charset="0"/>
              </a:rPr>
              <a:t>Enhancing the design furthermore.</a:t>
            </a:r>
          </a:p>
          <a:p>
            <a:pPr marL="257175" indent="-257175" defTabSz="685800">
              <a:lnSpc>
                <a:spcPct val="27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Sagona Book" panose="02020503050505020204" pitchFamily="18" charset="0"/>
              </a:rPr>
              <a:t>Improved Security</a:t>
            </a:r>
          </a:p>
          <a:p>
            <a:pPr marL="257175" indent="-257175" defTabSz="685800">
              <a:lnSpc>
                <a:spcPct val="27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Sagona Book" panose="02020503050505020204" pitchFamily="18" charset="0"/>
              </a:rPr>
              <a:t>Rating System </a:t>
            </a:r>
          </a:p>
        </p:txBody>
      </p:sp>
    </p:spTree>
    <p:extLst>
      <p:ext uri="{BB962C8B-B14F-4D97-AF65-F5344CB8AC3E}">
        <p14:creationId xmlns:p14="http://schemas.microsoft.com/office/powerpoint/2010/main" val="3719487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</TotalTime>
  <Words>124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Sagona Book</vt:lpstr>
      <vt:lpstr>Wingdings</vt:lpstr>
      <vt:lpstr>Office Theme</vt:lpstr>
      <vt:lpstr> </vt:lpstr>
      <vt:lpstr>Introduction</vt:lpstr>
      <vt:lpstr>Contents </vt:lpstr>
      <vt:lpstr>User Mode</vt:lpstr>
      <vt:lpstr>Technologies</vt:lpstr>
      <vt:lpstr>Technologies</vt:lpstr>
      <vt:lpstr>Features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capo</dc:title>
  <dc:creator>mariam al zaatari</dc:creator>
  <cp:lastModifiedBy>fathi 007</cp:lastModifiedBy>
  <cp:revision>32</cp:revision>
  <dcterms:created xsi:type="dcterms:W3CDTF">2021-01-12T15:33:45Z</dcterms:created>
  <dcterms:modified xsi:type="dcterms:W3CDTF">2021-07-03T01:50:09Z</dcterms:modified>
</cp:coreProperties>
</file>