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thijem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Fathima Jemina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B.S.Abdur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Rahman Crescent Institute of Science and Technology,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CSE(Cyber Security)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Enhancements for More Security: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AES Encryption Integration</a:t>
            </a:r>
            <a:r>
              <a:rPr lang="en-IN" sz="2400" dirty="0"/>
              <a:t> – Encrypt the message before embedding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Cloud-Based Storage</a:t>
            </a:r>
            <a:r>
              <a:rPr lang="en-IN" sz="2400" dirty="0"/>
              <a:t> – Securely store encrypted images online.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Mobile App Implementation</a:t>
            </a:r>
            <a:r>
              <a:rPr lang="en-IN" sz="2400" dirty="0"/>
              <a:t> – A steganography tool for smartphones.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AI-Based Detection Prevention</a:t>
            </a:r>
            <a:r>
              <a:rPr lang="en-IN" sz="2400" dirty="0"/>
              <a:t> – Improve resistance against steganalysis tools.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Sensitive information is at risk of interception in the digital world. Traditional encryption can appear suspicious, drawing attention. Steganography hides messages inside images, making them nearly undetectable. This project embeds a password-protected message within image pixels, ensuring only authorized access.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/>
              <a:t>Software Requirements: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/>
              <a:t>✅ Programming Language: </a:t>
            </a:r>
            <a:r>
              <a:rPr lang="en-IN" sz="2400" dirty="0"/>
              <a:t>Python 🐍</a:t>
            </a:r>
            <a:br>
              <a:rPr lang="en-IN" sz="2400" dirty="0"/>
            </a:br>
            <a:r>
              <a:rPr lang="en-IN" sz="2400" dirty="0"/>
              <a:t>✅ </a:t>
            </a:r>
            <a:r>
              <a:rPr lang="en-IN" sz="2400" b="1" dirty="0"/>
              <a:t>Libraries Used: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OpenCV (cv2) – Image processing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/>
              <a:t>os</a:t>
            </a:r>
            <a:r>
              <a:rPr lang="en-IN" sz="2400" dirty="0"/>
              <a:t> – File handling</a:t>
            </a:r>
            <a:br>
              <a:rPr lang="en-IN" sz="2400" dirty="0"/>
            </a:br>
            <a:r>
              <a:rPr lang="en-IN" sz="2400" b="1" dirty="0"/>
              <a:t>✅ Platform: </a:t>
            </a:r>
            <a:r>
              <a:rPr lang="en-IN" sz="2400" dirty="0"/>
              <a:t>Local execution (Python environment)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Hardware Requirements:</a:t>
            </a:r>
          </a:p>
          <a:p>
            <a:pPr marL="0" indent="0">
              <a:buNone/>
            </a:pPr>
            <a:r>
              <a:rPr lang="en-IN" sz="2400" b="1" dirty="0"/>
              <a:t>✅ </a:t>
            </a:r>
            <a:r>
              <a:rPr lang="en-IN" sz="2400" dirty="0"/>
              <a:t>Windows 11 Laptop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400" b="1" dirty="0"/>
              <a:t>Steganography-Based Data Hiding </a:t>
            </a:r>
            <a:r>
              <a:rPr lang="en-US" altLang="en-US" sz="2400" dirty="0"/>
              <a:t>– Unlike traditional encryption, data remains invisible inside an image.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400" b="1" dirty="0"/>
              <a:t>Password-Protected Decryption </a:t>
            </a:r>
            <a:r>
              <a:rPr lang="en-US" altLang="en-US" sz="2400" dirty="0"/>
              <a:t>– Only authorized users can access hidden messages.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400" b="1" dirty="0"/>
              <a:t>Lossless Image Modification </a:t>
            </a:r>
            <a:r>
              <a:rPr lang="en-US" altLang="en-US" sz="2400" dirty="0"/>
              <a:t>– Uses blue color channel to hide data while keeping the image visually unchanged.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400" b="1" dirty="0"/>
              <a:t>Secure Storage – </a:t>
            </a:r>
            <a:r>
              <a:rPr lang="en-US" altLang="en-US" sz="2400" dirty="0"/>
              <a:t>Uses null terminator (\0) to prevent data leaks or corruption.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Cybersecurity Professionals</a:t>
            </a:r>
            <a:r>
              <a:rPr lang="en-IN" sz="2400" dirty="0"/>
              <a:t> – Secure communication without detection.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Journalists &amp; </a:t>
            </a:r>
            <a:r>
              <a:rPr lang="en-IN" sz="2400" b="1" dirty="0" err="1"/>
              <a:t>Whistleblowers</a:t>
            </a:r>
            <a:r>
              <a:rPr lang="en-IN" sz="2400" dirty="0"/>
              <a:t> – Hide sensitive information inside images.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Forensic Experts</a:t>
            </a:r>
            <a:r>
              <a:rPr lang="en-IN" sz="2400" dirty="0"/>
              <a:t> – Steganography for digital evidence handling.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Developers &amp; Researchers</a:t>
            </a:r>
            <a:r>
              <a:rPr lang="en-IN" sz="2400" dirty="0"/>
              <a:t> – Experiment with data hiding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0F585-0B2F-4F26-847F-C1C94E3A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52" y="596759"/>
            <a:ext cx="4563247" cy="39544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F7D20-1ED1-4EFB-BDEB-B59382A1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848" y="596758"/>
            <a:ext cx="4441624" cy="39544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AF121-6822-4D70-87DA-7900306D7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308" y="4656597"/>
            <a:ext cx="6033154" cy="21660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provides a </a:t>
            </a:r>
            <a:r>
              <a:rPr lang="en-US" sz="2400" b="1" dirty="0"/>
              <a:t>secure, undetectable</a:t>
            </a:r>
            <a:r>
              <a:rPr lang="en-US" sz="2400" dirty="0"/>
              <a:t> method to hide sensitive messages inside images using </a:t>
            </a:r>
            <a:r>
              <a:rPr lang="en-US" sz="2400" b="1" dirty="0"/>
              <a:t>steganography</a:t>
            </a:r>
            <a:r>
              <a:rPr lang="en-US" sz="2400" dirty="0"/>
              <a:t>. It enhances data confidentiality without drawing attention, unlike traditional encryption. The system ensures </a:t>
            </a:r>
            <a:r>
              <a:rPr lang="en-US" sz="2400" b="1" dirty="0"/>
              <a:t>only authorized users</a:t>
            </a:r>
            <a:r>
              <a:rPr lang="en-US" sz="2400" dirty="0"/>
              <a:t> can retrieve hidden messages using a password.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err="1"/>
              <a:t>Github</a:t>
            </a:r>
            <a:r>
              <a:rPr lang="en-IN" sz="2000" b="1" dirty="0"/>
              <a:t> Link: </a:t>
            </a:r>
            <a:r>
              <a:rPr lang="en-IN" sz="2000" b="1" dirty="0">
                <a:hlinkClick r:id="rId2"/>
              </a:rPr>
              <a:t>https://github.com/Fathijem/Steganography.git</a:t>
            </a: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53</TotalTime>
  <Words>368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Fathima Jemina</cp:lastModifiedBy>
  <cp:revision>28</cp:revision>
  <dcterms:created xsi:type="dcterms:W3CDTF">2021-05-26T16:50:10Z</dcterms:created>
  <dcterms:modified xsi:type="dcterms:W3CDTF">2025-02-19T15:32:02Z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