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1E65-B3C2-B2C9-926E-7189906A7C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5732F3-D81E-1D4A-058E-9E9337558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E2A371-48D1-E38C-BE14-57CBE5CFBE2A}"/>
              </a:ext>
            </a:extLst>
          </p:cNvPr>
          <p:cNvSpPr>
            <a:spLocks noGrp="1"/>
          </p:cNvSpPr>
          <p:nvPr>
            <p:ph type="dt" sz="half" idx="10"/>
          </p:nvPr>
        </p:nvSpPr>
        <p:spPr/>
        <p:txBody>
          <a:bodyPr/>
          <a:lstStyle/>
          <a:p>
            <a:fld id="{1512A3BE-4886-014E-963B-E134F821AE15}" type="datetimeFigureOut">
              <a:rPr lang="en-US" smtClean="0"/>
              <a:t>4/11/2024</a:t>
            </a:fld>
            <a:endParaRPr lang="en-US"/>
          </a:p>
        </p:txBody>
      </p:sp>
      <p:sp>
        <p:nvSpPr>
          <p:cNvPr id="5" name="Footer Placeholder 4">
            <a:extLst>
              <a:ext uri="{FF2B5EF4-FFF2-40B4-BE49-F238E27FC236}">
                <a16:creationId xmlns:a16="http://schemas.microsoft.com/office/drawing/2014/main" id="{90312545-2527-DA0B-5299-36C3B2E7C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6E122-14BB-F9EF-9DCA-3DE513C94411}"/>
              </a:ext>
            </a:extLst>
          </p:cNvPr>
          <p:cNvSpPr>
            <a:spLocks noGrp="1"/>
          </p:cNvSpPr>
          <p:nvPr>
            <p:ph type="sldNum" sz="quarter" idx="12"/>
          </p:nvPr>
        </p:nvSpPr>
        <p:spPr/>
        <p:txBody>
          <a:bodyPr/>
          <a:lstStyle/>
          <a:p>
            <a:fld id="{B0610262-7FC2-4246-A8C0-B334E0EE2419}" type="slidenum">
              <a:rPr lang="en-US" smtClean="0"/>
              <a:t>‹#›</a:t>
            </a:fld>
            <a:endParaRPr lang="en-US"/>
          </a:p>
        </p:txBody>
      </p:sp>
    </p:spTree>
    <p:extLst>
      <p:ext uri="{BB962C8B-B14F-4D97-AF65-F5344CB8AC3E}">
        <p14:creationId xmlns:p14="http://schemas.microsoft.com/office/powerpoint/2010/main" val="61234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23D8-A23C-A608-75C7-8E9E542B1A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D2EC69-7FA7-CB78-8485-D758E06AE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FB03D-77B3-327D-0E0D-AB84D18C90BB}"/>
              </a:ext>
            </a:extLst>
          </p:cNvPr>
          <p:cNvSpPr>
            <a:spLocks noGrp="1"/>
          </p:cNvSpPr>
          <p:nvPr>
            <p:ph type="dt" sz="half" idx="10"/>
          </p:nvPr>
        </p:nvSpPr>
        <p:spPr/>
        <p:txBody>
          <a:bodyPr/>
          <a:lstStyle/>
          <a:p>
            <a:fld id="{1512A3BE-4886-014E-963B-E134F821AE15}" type="datetimeFigureOut">
              <a:rPr lang="en-US" smtClean="0"/>
              <a:t>4/11/2024</a:t>
            </a:fld>
            <a:endParaRPr lang="en-US"/>
          </a:p>
        </p:txBody>
      </p:sp>
      <p:sp>
        <p:nvSpPr>
          <p:cNvPr id="5" name="Footer Placeholder 4">
            <a:extLst>
              <a:ext uri="{FF2B5EF4-FFF2-40B4-BE49-F238E27FC236}">
                <a16:creationId xmlns:a16="http://schemas.microsoft.com/office/drawing/2014/main" id="{767CFE73-C13B-FDE0-D33B-1735E0A03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0A074-3340-E3A5-9764-2767E63803A3}"/>
              </a:ext>
            </a:extLst>
          </p:cNvPr>
          <p:cNvSpPr>
            <a:spLocks noGrp="1"/>
          </p:cNvSpPr>
          <p:nvPr>
            <p:ph type="sldNum" sz="quarter" idx="12"/>
          </p:nvPr>
        </p:nvSpPr>
        <p:spPr/>
        <p:txBody>
          <a:bodyPr/>
          <a:lstStyle/>
          <a:p>
            <a:fld id="{B0610262-7FC2-4246-A8C0-B334E0EE2419}" type="slidenum">
              <a:rPr lang="en-US" smtClean="0"/>
              <a:t>‹#›</a:t>
            </a:fld>
            <a:endParaRPr lang="en-US"/>
          </a:p>
        </p:txBody>
      </p:sp>
    </p:spTree>
    <p:extLst>
      <p:ext uri="{BB962C8B-B14F-4D97-AF65-F5344CB8AC3E}">
        <p14:creationId xmlns:p14="http://schemas.microsoft.com/office/powerpoint/2010/main" val="2476648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F229E6-76B1-F728-C4A6-EE1EFF31B0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533E3E-37A8-C0CB-D653-AC9788670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60BB-B18D-30F3-453F-9926CE4EA91A}"/>
              </a:ext>
            </a:extLst>
          </p:cNvPr>
          <p:cNvSpPr>
            <a:spLocks noGrp="1"/>
          </p:cNvSpPr>
          <p:nvPr>
            <p:ph type="dt" sz="half" idx="10"/>
          </p:nvPr>
        </p:nvSpPr>
        <p:spPr/>
        <p:txBody>
          <a:bodyPr/>
          <a:lstStyle/>
          <a:p>
            <a:fld id="{1512A3BE-4886-014E-963B-E134F821AE15}" type="datetimeFigureOut">
              <a:rPr lang="en-US" smtClean="0"/>
              <a:t>4/11/2024</a:t>
            </a:fld>
            <a:endParaRPr lang="en-US"/>
          </a:p>
        </p:txBody>
      </p:sp>
      <p:sp>
        <p:nvSpPr>
          <p:cNvPr id="5" name="Footer Placeholder 4">
            <a:extLst>
              <a:ext uri="{FF2B5EF4-FFF2-40B4-BE49-F238E27FC236}">
                <a16:creationId xmlns:a16="http://schemas.microsoft.com/office/drawing/2014/main" id="{C782BC1E-5EB0-6D38-1EC9-DB5C44168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E1C67-691F-5076-3FA2-110CF1183A69}"/>
              </a:ext>
            </a:extLst>
          </p:cNvPr>
          <p:cNvSpPr>
            <a:spLocks noGrp="1"/>
          </p:cNvSpPr>
          <p:nvPr>
            <p:ph type="sldNum" sz="quarter" idx="12"/>
          </p:nvPr>
        </p:nvSpPr>
        <p:spPr/>
        <p:txBody>
          <a:bodyPr/>
          <a:lstStyle/>
          <a:p>
            <a:fld id="{B0610262-7FC2-4246-A8C0-B334E0EE2419}" type="slidenum">
              <a:rPr lang="en-US" smtClean="0"/>
              <a:t>‹#›</a:t>
            </a:fld>
            <a:endParaRPr lang="en-US"/>
          </a:p>
        </p:txBody>
      </p:sp>
    </p:spTree>
    <p:extLst>
      <p:ext uri="{BB962C8B-B14F-4D97-AF65-F5344CB8AC3E}">
        <p14:creationId xmlns:p14="http://schemas.microsoft.com/office/powerpoint/2010/main" val="418740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7C30-EE8F-E46A-A783-66E397D02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E4EDE-CA35-ACA2-58DA-23DA0EC26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5DA2F-03A6-F17F-0EC8-5B1E38A237F4}"/>
              </a:ext>
            </a:extLst>
          </p:cNvPr>
          <p:cNvSpPr>
            <a:spLocks noGrp="1"/>
          </p:cNvSpPr>
          <p:nvPr>
            <p:ph type="dt" sz="half" idx="10"/>
          </p:nvPr>
        </p:nvSpPr>
        <p:spPr/>
        <p:txBody>
          <a:bodyPr/>
          <a:lstStyle/>
          <a:p>
            <a:fld id="{1512A3BE-4886-014E-963B-E134F821AE15}" type="datetimeFigureOut">
              <a:rPr lang="en-US" smtClean="0"/>
              <a:t>4/11/2024</a:t>
            </a:fld>
            <a:endParaRPr lang="en-US"/>
          </a:p>
        </p:txBody>
      </p:sp>
      <p:sp>
        <p:nvSpPr>
          <p:cNvPr id="5" name="Footer Placeholder 4">
            <a:extLst>
              <a:ext uri="{FF2B5EF4-FFF2-40B4-BE49-F238E27FC236}">
                <a16:creationId xmlns:a16="http://schemas.microsoft.com/office/drawing/2014/main" id="{FB88BE64-57B0-6554-7F30-5261EFC7A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6EC8C-7152-1829-4B9B-AF5C1B14806B}"/>
              </a:ext>
            </a:extLst>
          </p:cNvPr>
          <p:cNvSpPr>
            <a:spLocks noGrp="1"/>
          </p:cNvSpPr>
          <p:nvPr>
            <p:ph type="sldNum" sz="quarter" idx="12"/>
          </p:nvPr>
        </p:nvSpPr>
        <p:spPr/>
        <p:txBody>
          <a:bodyPr/>
          <a:lstStyle/>
          <a:p>
            <a:fld id="{B0610262-7FC2-4246-A8C0-B334E0EE2419}" type="slidenum">
              <a:rPr lang="en-US" smtClean="0"/>
              <a:t>‹#›</a:t>
            </a:fld>
            <a:endParaRPr lang="en-US"/>
          </a:p>
        </p:txBody>
      </p:sp>
    </p:spTree>
    <p:extLst>
      <p:ext uri="{BB962C8B-B14F-4D97-AF65-F5344CB8AC3E}">
        <p14:creationId xmlns:p14="http://schemas.microsoft.com/office/powerpoint/2010/main" val="321641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C4ED-EFAC-77F4-6B94-294BADA3D2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E78F3-C804-0A95-E8DE-36D6FF2F5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F1451D-90B4-B24D-E5D2-79A98DB18756}"/>
              </a:ext>
            </a:extLst>
          </p:cNvPr>
          <p:cNvSpPr>
            <a:spLocks noGrp="1"/>
          </p:cNvSpPr>
          <p:nvPr>
            <p:ph type="dt" sz="half" idx="10"/>
          </p:nvPr>
        </p:nvSpPr>
        <p:spPr/>
        <p:txBody>
          <a:bodyPr/>
          <a:lstStyle/>
          <a:p>
            <a:fld id="{1512A3BE-4886-014E-963B-E134F821AE15}" type="datetimeFigureOut">
              <a:rPr lang="en-US" smtClean="0"/>
              <a:t>4/11/2024</a:t>
            </a:fld>
            <a:endParaRPr lang="en-US"/>
          </a:p>
        </p:txBody>
      </p:sp>
      <p:sp>
        <p:nvSpPr>
          <p:cNvPr id="5" name="Footer Placeholder 4">
            <a:extLst>
              <a:ext uri="{FF2B5EF4-FFF2-40B4-BE49-F238E27FC236}">
                <a16:creationId xmlns:a16="http://schemas.microsoft.com/office/drawing/2014/main" id="{6523EC5F-2BB2-0F40-AFB9-7524DC02D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A2B64-9137-1116-E20D-0260DC452C4B}"/>
              </a:ext>
            </a:extLst>
          </p:cNvPr>
          <p:cNvSpPr>
            <a:spLocks noGrp="1"/>
          </p:cNvSpPr>
          <p:nvPr>
            <p:ph type="sldNum" sz="quarter" idx="12"/>
          </p:nvPr>
        </p:nvSpPr>
        <p:spPr/>
        <p:txBody>
          <a:bodyPr/>
          <a:lstStyle/>
          <a:p>
            <a:fld id="{B0610262-7FC2-4246-A8C0-B334E0EE2419}" type="slidenum">
              <a:rPr lang="en-US" smtClean="0"/>
              <a:t>‹#›</a:t>
            </a:fld>
            <a:endParaRPr lang="en-US"/>
          </a:p>
        </p:txBody>
      </p:sp>
    </p:spTree>
    <p:extLst>
      <p:ext uri="{BB962C8B-B14F-4D97-AF65-F5344CB8AC3E}">
        <p14:creationId xmlns:p14="http://schemas.microsoft.com/office/powerpoint/2010/main" val="14915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EB62-8B57-5AF1-37E4-426CBFD92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8CAD1-B84B-23E7-A055-ACA97C037E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64C7B9-02BA-1437-5791-32CC6F63E8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811B4D-9E84-03E2-0FE7-5D5406CBC564}"/>
              </a:ext>
            </a:extLst>
          </p:cNvPr>
          <p:cNvSpPr>
            <a:spLocks noGrp="1"/>
          </p:cNvSpPr>
          <p:nvPr>
            <p:ph type="dt" sz="half" idx="10"/>
          </p:nvPr>
        </p:nvSpPr>
        <p:spPr/>
        <p:txBody>
          <a:bodyPr/>
          <a:lstStyle/>
          <a:p>
            <a:fld id="{1512A3BE-4886-014E-963B-E134F821AE15}" type="datetimeFigureOut">
              <a:rPr lang="en-US" smtClean="0"/>
              <a:t>4/11/2024</a:t>
            </a:fld>
            <a:endParaRPr lang="en-US"/>
          </a:p>
        </p:txBody>
      </p:sp>
      <p:sp>
        <p:nvSpPr>
          <p:cNvPr id="6" name="Footer Placeholder 5">
            <a:extLst>
              <a:ext uri="{FF2B5EF4-FFF2-40B4-BE49-F238E27FC236}">
                <a16:creationId xmlns:a16="http://schemas.microsoft.com/office/drawing/2014/main" id="{3F8B2A2B-1FBA-8422-D4EE-27D0ABC11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FDF4A-57E1-FF6A-6C19-951DE92C1155}"/>
              </a:ext>
            </a:extLst>
          </p:cNvPr>
          <p:cNvSpPr>
            <a:spLocks noGrp="1"/>
          </p:cNvSpPr>
          <p:nvPr>
            <p:ph type="sldNum" sz="quarter" idx="12"/>
          </p:nvPr>
        </p:nvSpPr>
        <p:spPr/>
        <p:txBody>
          <a:bodyPr/>
          <a:lstStyle/>
          <a:p>
            <a:fld id="{B0610262-7FC2-4246-A8C0-B334E0EE2419}" type="slidenum">
              <a:rPr lang="en-US" smtClean="0"/>
              <a:t>‹#›</a:t>
            </a:fld>
            <a:endParaRPr lang="en-US"/>
          </a:p>
        </p:txBody>
      </p:sp>
    </p:spTree>
    <p:extLst>
      <p:ext uri="{BB962C8B-B14F-4D97-AF65-F5344CB8AC3E}">
        <p14:creationId xmlns:p14="http://schemas.microsoft.com/office/powerpoint/2010/main" val="96089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B60F-BD3C-9D37-7A91-FB94F4B837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E72BBF-759E-86E0-783D-2C7C00409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E39EB6-3869-2BA2-297D-9E2915309B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A62275-8DB6-5B23-CF50-30A904F3C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D3826-762E-37A9-2292-8A57214FA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DF9E71-08CA-0D44-9C17-33B685DE29F4}"/>
              </a:ext>
            </a:extLst>
          </p:cNvPr>
          <p:cNvSpPr>
            <a:spLocks noGrp="1"/>
          </p:cNvSpPr>
          <p:nvPr>
            <p:ph type="dt" sz="half" idx="10"/>
          </p:nvPr>
        </p:nvSpPr>
        <p:spPr/>
        <p:txBody>
          <a:bodyPr/>
          <a:lstStyle/>
          <a:p>
            <a:fld id="{1512A3BE-4886-014E-963B-E134F821AE15}" type="datetimeFigureOut">
              <a:rPr lang="en-US" smtClean="0"/>
              <a:t>4/11/2024</a:t>
            </a:fld>
            <a:endParaRPr lang="en-US"/>
          </a:p>
        </p:txBody>
      </p:sp>
      <p:sp>
        <p:nvSpPr>
          <p:cNvPr id="8" name="Footer Placeholder 7">
            <a:extLst>
              <a:ext uri="{FF2B5EF4-FFF2-40B4-BE49-F238E27FC236}">
                <a16:creationId xmlns:a16="http://schemas.microsoft.com/office/drawing/2014/main" id="{510710C2-6D4A-7CE4-A51E-5287641451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CB8D10-A900-DE9B-D71A-A9DC266558BA}"/>
              </a:ext>
            </a:extLst>
          </p:cNvPr>
          <p:cNvSpPr>
            <a:spLocks noGrp="1"/>
          </p:cNvSpPr>
          <p:nvPr>
            <p:ph type="sldNum" sz="quarter" idx="12"/>
          </p:nvPr>
        </p:nvSpPr>
        <p:spPr/>
        <p:txBody>
          <a:bodyPr/>
          <a:lstStyle/>
          <a:p>
            <a:fld id="{B0610262-7FC2-4246-A8C0-B334E0EE2419}" type="slidenum">
              <a:rPr lang="en-US" smtClean="0"/>
              <a:t>‹#›</a:t>
            </a:fld>
            <a:endParaRPr lang="en-US"/>
          </a:p>
        </p:txBody>
      </p:sp>
    </p:spTree>
    <p:extLst>
      <p:ext uri="{BB962C8B-B14F-4D97-AF65-F5344CB8AC3E}">
        <p14:creationId xmlns:p14="http://schemas.microsoft.com/office/powerpoint/2010/main" val="220983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B7D3-8157-534D-03A1-02419A3839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FF4D21-3E88-02FC-5228-1A86FB745298}"/>
              </a:ext>
            </a:extLst>
          </p:cNvPr>
          <p:cNvSpPr>
            <a:spLocks noGrp="1"/>
          </p:cNvSpPr>
          <p:nvPr>
            <p:ph type="dt" sz="half" idx="10"/>
          </p:nvPr>
        </p:nvSpPr>
        <p:spPr/>
        <p:txBody>
          <a:bodyPr/>
          <a:lstStyle/>
          <a:p>
            <a:fld id="{1512A3BE-4886-014E-963B-E134F821AE15}" type="datetimeFigureOut">
              <a:rPr lang="en-US" smtClean="0"/>
              <a:t>4/11/2024</a:t>
            </a:fld>
            <a:endParaRPr lang="en-US"/>
          </a:p>
        </p:txBody>
      </p:sp>
      <p:sp>
        <p:nvSpPr>
          <p:cNvPr id="4" name="Footer Placeholder 3">
            <a:extLst>
              <a:ext uri="{FF2B5EF4-FFF2-40B4-BE49-F238E27FC236}">
                <a16:creationId xmlns:a16="http://schemas.microsoft.com/office/drawing/2014/main" id="{E0DCC8E6-6A10-123B-B84B-9FA6E6EE18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0A4A3C-7ADD-2986-5F47-0DBBA6E72B99}"/>
              </a:ext>
            </a:extLst>
          </p:cNvPr>
          <p:cNvSpPr>
            <a:spLocks noGrp="1"/>
          </p:cNvSpPr>
          <p:nvPr>
            <p:ph type="sldNum" sz="quarter" idx="12"/>
          </p:nvPr>
        </p:nvSpPr>
        <p:spPr/>
        <p:txBody>
          <a:bodyPr/>
          <a:lstStyle/>
          <a:p>
            <a:fld id="{B0610262-7FC2-4246-A8C0-B334E0EE2419}" type="slidenum">
              <a:rPr lang="en-US" smtClean="0"/>
              <a:t>‹#›</a:t>
            </a:fld>
            <a:endParaRPr lang="en-US"/>
          </a:p>
        </p:txBody>
      </p:sp>
    </p:spTree>
    <p:extLst>
      <p:ext uri="{BB962C8B-B14F-4D97-AF65-F5344CB8AC3E}">
        <p14:creationId xmlns:p14="http://schemas.microsoft.com/office/powerpoint/2010/main" val="103611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694AB6-4989-EE13-DDE4-2A9DD673E077}"/>
              </a:ext>
            </a:extLst>
          </p:cNvPr>
          <p:cNvSpPr>
            <a:spLocks noGrp="1"/>
          </p:cNvSpPr>
          <p:nvPr>
            <p:ph type="dt" sz="half" idx="10"/>
          </p:nvPr>
        </p:nvSpPr>
        <p:spPr/>
        <p:txBody>
          <a:bodyPr/>
          <a:lstStyle/>
          <a:p>
            <a:fld id="{1512A3BE-4886-014E-963B-E134F821AE15}" type="datetimeFigureOut">
              <a:rPr lang="en-US" smtClean="0"/>
              <a:t>4/11/2024</a:t>
            </a:fld>
            <a:endParaRPr lang="en-US"/>
          </a:p>
        </p:txBody>
      </p:sp>
      <p:sp>
        <p:nvSpPr>
          <p:cNvPr id="3" name="Footer Placeholder 2">
            <a:extLst>
              <a:ext uri="{FF2B5EF4-FFF2-40B4-BE49-F238E27FC236}">
                <a16:creationId xmlns:a16="http://schemas.microsoft.com/office/drawing/2014/main" id="{7671D96F-348A-A3EF-AA62-7E28DCAA78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02FAE8-3D28-27D1-96B4-6455EA8F7575}"/>
              </a:ext>
            </a:extLst>
          </p:cNvPr>
          <p:cNvSpPr>
            <a:spLocks noGrp="1"/>
          </p:cNvSpPr>
          <p:nvPr>
            <p:ph type="sldNum" sz="quarter" idx="12"/>
          </p:nvPr>
        </p:nvSpPr>
        <p:spPr/>
        <p:txBody>
          <a:bodyPr/>
          <a:lstStyle/>
          <a:p>
            <a:fld id="{B0610262-7FC2-4246-A8C0-B334E0EE2419}" type="slidenum">
              <a:rPr lang="en-US" smtClean="0"/>
              <a:t>‹#›</a:t>
            </a:fld>
            <a:endParaRPr lang="en-US"/>
          </a:p>
        </p:txBody>
      </p:sp>
    </p:spTree>
    <p:extLst>
      <p:ext uri="{BB962C8B-B14F-4D97-AF65-F5344CB8AC3E}">
        <p14:creationId xmlns:p14="http://schemas.microsoft.com/office/powerpoint/2010/main" val="369280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CF3F-6657-9904-8B93-CAF515B8D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A2A761-2311-BA00-32C7-E4B1B3C4D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CF03A-3CD1-C3CD-4EBB-E83BFC8E4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E318F-2E8D-AE25-BE62-3CEDF4C3BAB5}"/>
              </a:ext>
            </a:extLst>
          </p:cNvPr>
          <p:cNvSpPr>
            <a:spLocks noGrp="1"/>
          </p:cNvSpPr>
          <p:nvPr>
            <p:ph type="dt" sz="half" idx="10"/>
          </p:nvPr>
        </p:nvSpPr>
        <p:spPr/>
        <p:txBody>
          <a:bodyPr/>
          <a:lstStyle/>
          <a:p>
            <a:fld id="{1512A3BE-4886-014E-963B-E134F821AE15}" type="datetimeFigureOut">
              <a:rPr lang="en-US" smtClean="0"/>
              <a:t>4/11/2024</a:t>
            </a:fld>
            <a:endParaRPr lang="en-US"/>
          </a:p>
        </p:txBody>
      </p:sp>
      <p:sp>
        <p:nvSpPr>
          <p:cNvPr id="6" name="Footer Placeholder 5">
            <a:extLst>
              <a:ext uri="{FF2B5EF4-FFF2-40B4-BE49-F238E27FC236}">
                <a16:creationId xmlns:a16="http://schemas.microsoft.com/office/drawing/2014/main" id="{2C1461AF-ED63-3F89-9811-B01CD28AC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98B9B-8FA6-D79A-2998-1F12ADB0D89B}"/>
              </a:ext>
            </a:extLst>
          </p:cNvPr>
          <p:cNvSpPr>
            <a:spLocks noGrp="1"/>
          </p:cNvSpPr>
          <p:nvPr>
            <p:ph type="sldNum" sz="quarter" idx="12"/>
          </p:nvPr>
        </p:nvSpPr>
        <p:spPr/>
        <p:txBody>
          <a:bodyPr/>
          <a:lstStyle/>
          <a:p>
            <a:fld id="{B0610262-7FC2-4246-A8C0-B334E0EE2419}" type="slidenum">
              <a:rPr lang="en-US" smtClean="0"/>
              <a:t>‹#›</a:t>
            </a:fld>
            <a:endParaRPr lang="en-US"/>
          </a:p>
        </p:txBody>
      </p:sp>
    </p:spTree>
    <p:extLst>
      <p:ext uri="{BB962C8B-B14F-4D97-AF65-F5344CB8AC3E}">
        <p14:creationId xmlns:p14="http://schemas.microsoft.com/office/powerpoint/2010/main" val="140101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45FA-FCB6-C7D2-03C2-36FC480E4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FE8C85-3F9A-F0B6-1463-D47825612E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E03B4C-EADA-02FC-1C4C-0D71BF630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91A2B-F006-4FB1-9AAF-F5CEFBCD5281}"/>
              </a:ext>
            </a:extLst>
          </p:cNvPr>
          <p:cNvSpPr>
            <a:spLocks noGrp="1"/>
          </p:cNvSpPr>
          <p:nvPr>
            <p:ph type="dt" sz="half" idx="10"/>
          </p:nvPr>
        </p:nvSpPr>
        <p:spPr/>
        <p:txBody>
          <a:bodyPr/>
          <a:lstStyle/>
          <a:p>
            <a:fld id="{1512A3BE-4886-014E-963B-E134F821AE15}" type="datetimeFigureOut">
              <a:rPr lang="en-US" smtClean="0"/>
              <a:t>4/11/2024</a:t>
            </a:fld>
            <a:endParaRPr lang="en-US"/>
          </a:p>
        </p:txBody>
      </p:sp>
      <p:sp>
        <p:nvSpPr>
          <p:cNvPr id="6" name="Footer Placeholder 5">
            <a:extLst>
              <a:ext uri="{FF2B5EF4-FFF2-40B4-BE49-F238E27FC236}">
                <a16:creationId xmlns:a16="http://schemas.microsoft.com/office/drawing/2014/main" id="{16E3663C-F74F-23B0-CB49-6B3281F78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85EF7-7AC6-5225-8742-33AFACC9644A}"/>
              </a:ext>
            </a:extLst>
          </p:cNvPr>
          <p:cNvSpPr>
            <a:spLocks noGrp="1"/>
          </p:cNvSpPr>
          <p:nvPr>
            <p:ph type="sldNum" sz="quarter" idx="12"/>
          </p:nvPr>
        </p:nvSpPr>
        <p:spPr/>
        <p:txBody>
          <a:bodyPr/>
          <a:lstStyle/>
          <a:p>
            <a:fld id="{B0610262-7FC2-4246-A8C0-B334E0EE2419}" type="slidenum">
              <a:rPr lang="en-US" smtClean="0"/>
              <a:t>‹#›</a:t>
            </a:fld>
            <a:endParaRPr lang="en-US"/>
          </a:p>
        </p:txBody>
      </p:sp>
    </p:spTree>
    <p:extLst>
      <p:ext uri="{BB962C8B-B14F-4D97-AF65-F5344CB8AC3E}">
        <p14:creationId xmlns:p14="http://schemas.microsoft.com/office/powerpoint/2010/main" val="193365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1FAC7F-3477-7ECE-897A-35B36E4FC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3B97FA-CA70-B6D7-77CB-5F48A54F3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60086-66A8-A11D-C1D1-535407447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2A3BE-4886-014E-963B-E134F821AE15}" type="datetimeFigureOut">
              <a:rPr lang="en-US" smtClean="0"/>
              <a:t>4/11/2024</a:t>
            </a:fld>
            <a:endParaRPr lang="en-US"/>
          </a:p>
        </p:txBody>
      </p:sp>
      <p:sp>
        <p:nvSpPr>
          <p:cNvPr id="5" name="Footer Placeholder 4">
            <a:extLst>
              <a:ext uri="{FF2B5EF4-FFF2-40B4-BE49-F238E27FC236}">
                <a16:creationId xmlns:a16="http://schemas.microsoft.com/office/drawing/2014/main" id="{AF13D504-BFFB-57C9-59DA-D60FC12C3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8702BD-200A-AF45-A389-CE9393970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10262-7FC2-4246-A8C0-B334E0EE2419}" type="slidenum">
              <a:rPr lang="en-US" smtClean="0"/>
              <a:t>‹#›</a:t>
            </a:fld>
            <a:endParaRPr lang="en-US"/>
          </a:p>
        </p:txBody>
      </p:sp>
    </p:spTree>
    <p:extLst>
      <p:ext uri="{BB962C8B-B14F-4D97-AF65-F5344CB8AC3E}">
        <p14:creationId xmlns:p14="http://schemas.microsoft.com/office/powerpoint/2010/main" val="1425376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stackpath.bootstrapcdn.com/bootstrap/4.4.1/css/bootstrap.min.css" TargetMode="External"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3.jpeg"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AEAE-4DA5-C025-3DE2-1EF1DF19209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3AAF003-CEB6-CAAC-5D6B-CBB5BD2CCE6E}"/>
              </a:ext>
            </a:extLst>
          </p:cNvPr>
          <p:cNvSpPr>
            <a:spLocks noGrp="1"/>
          </p:cNvSpPr>
          <p:nvPr>
            <p:ph type="subTitle" idx="1"/>
          </p:nvPr>
        </p:nvSpPr>
        <p:spPr>
          <a:xfrm>
            <a:off x="1524000" y="3509963"/>
            <a:ext cx="9144000" cy="1655762"/>
          </a:xfrm>
        </p:spPr>
        <p:txBody>
          <a:bodyPr/>
          <a:lstStyle/>
          <a:p>
            <a:endParaRPr lang="en-US"/>
          </a:p>
        </p:txBody>
      </p:sp>
      <p:pic>
        <p:nvPicPr>
          <p:cNvPr id="4" name="Picture 4">
            <a:extLst>
              <a:ext uri="{FF2B5EF4-FFF2-40B4-BE49-F238E27FC236}">
                <a16:creationId xmlns:a16="http://schemas.microsoft.com/office/drawing/2014/main" id="{EE0EF921-BD24-335F-5028-4C01DC31F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58" y="0"/>
            <a:ext cx="12507516" cy="6858000"/>
          </a:xfrm>
          <a:prstGeom prst="rect">
            <a:avLst/>
          </a:prstGeom>
        </p:spPr>
      </p:pic>
      <p:sp>
        <p:nvSpPr>
          <p:cNvPr id="5" name="TextBox 4">
            <a:extLst>
              <a:ext uri="{FF2B5EF4-FFF2-40B4-BE49-F238E27FC236}">
                <a16:creationId xmlns:a16="http://schemas.microsoft.com/office/drawing/2014/main" id="{896A6212-02E4-0726-4464-4DA22EF9B79C}"/>
              </a:ext>
            </a:extLst>
          </p:cNvPr>
          <p:cNvSpPr txBox="1"/>
          <p:nvPr/>
        </p:nvSpPr>
        <p:spPr>
          <a:xfrm>
            <a:off x="3214688" y="2089547"/>
            <a:ext cx="6340077" cy="1323439"/>
          </a:xfrm>
          <a:prstGeom prst="rect">
            <a:avLst/>
          </a:prstGeom>
          <a:noFill/>
        </p:spPr>
        <p:txBody>
          <a:bodyPr wrap="square" rtlCol="0">
            <a:spAutoFit/>
          </a:bodyPr>
          <a:lstStyle/>
          <a:p>
            <a:pPr algn="l"/>
            <a:r>
              <a:rPr lang="en-IN" sz="4000" b="1" dirty="0"/>
              <a:t>Voting web application using </a:t>
            </a:r>
            <a:r>
              <a:rPr lang="en-IN" sz="4000" b="1" dirty="0" err="1"/>
              <a:t>django</a:t>
            </a:r>
            <a:r>
              <a:rPr lang="en-IN" sz="4000" b="1" dirty="0"/>
              <a:t> framework</a:t>
            </a:r>
            <a:r>
              <a:rPr lang="en-IN" sz="3200" b="1" dirty="0"/>
              <a:t> </a:t>
            </a:r>
            <a:endParaRPr lang="en-US" sz="3200" b="1" dirty="0"/>
          </a:p>
        </p:txBody>
      </p:sp>
      <p:sp>
        <p:nvSpPr>
          <p:cNvPr id="7" name="TextBox 6">
            <a:extLst>
              <a:ext uri="{FF2B5EF4-FFF2-40B4-BE49-F238E27FC236}">
                <a16:creationId xmlns:a16="http://schemas.microsoft.com/office/drawing/2014/main" id="{43C43D4D-F9DA-9C05-0EBB-4586B86AD844}"/>
              </a:ext>
            </a:extLst>
          </p:cNvPr>
          <p:cNvSpPr txBox="1"/>
          <p:nvPr/>
        </p:nvSpPr>
        <p:spPr>
          <a:xfrm>
            <a:off x="7366992" y="3717926"/>
            <a:ext cx="3152180" cy="1477328"/>
          </a:xfrm>
          <a:prstGeom prst="rect">
            <a:avLst/>
          </a:prstGeom>
          <a:noFill/>
        </p:spPr>
        <p:txBody>
          <a:bodyPr wrap="square" rtlCol="0">
            <a:spAutoFit/>
          </a:bodyPr>
          <a:lstStyle/>
          <a:p>
            <a:pPr algn="l"/>
            <a:r>
              <a:rPr lang="en-IN" dirty="0"/>
              <a:t>By:</a:t>
            </a:r>
          </a:p>
          <a:p>
            <a:pPr algn="l"/>
            <a:r>
              <a:rPr lang="en-IN" dirty="0" err="1"/>
              <a:t>Mydeen</a:t>
            </a:r>
            <a:r>
              <a:rPr lang="en-IN" dirty="0"/>
              <a:t> </a:t>
            </a:r>
            <a:r>
              <a:rPr lang="en-IN" dirty="0" err="1"/>
              <a:t>Fathima.U</a:t>
            </a:r>
            <a:endParaRPr lang="en-IN" dirty="0"/>
          </a:p>
          <a:p>
            <a:pPr algn="l"/>
            <a:r>
              <a:rPr lang="en-IN" dirty="0"/>
              <a:t>au951221104027</a:t>
            </a:r>
          </a:p>
          <a:p>
            <a:pPr algn="l"/>
            <a:r>
              <a:rPr lang="en-IN" dirty="0" err="1"/>
              <a:t>Jp</a:t>
            </a:r>
            <a:r>
              <a:rPr lang="en-IN" dirty="0"/>
              <a:t> college of engineering </a:t>
            </a:r>
          </a:p>
          <a:p>
            <a:pPr algn="l"/>
            <a:endParaRPr lang="en-US" dirty="0"/>
          </a:p>
        </p:txBody>
      </p:sp>
    </p:spTree>
    <p:extLst>
      <p:ext uri="{BB962C8B-B14F-4D97-AF65-F5344CB8AC3E}">
        <p14:creationId xmlns:p14="http://schemas.microsoft.com/office/powerpoint/2010/main" val="261243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9BAA-93B1-28A6-766B-7AE91217CF5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DB34BAE9-1CCF-C270-5C70-E37933B137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a:extLst>
              <a:ext uri="{FF2B5EF4-FFF2-40B4-BE49-F238E27FC236}">
                <a16:creationId xmlns:a16="http://schemas.microsoft.com/office/drawing/2014/main" id="{25D59DA3-1746-4E9B-F3D8-CFE3D05F2AA4}"/>
              </a:ext>
            </a:extLst>
          </p:cNvPr>
          <p:cNvSpPr txBox="1"/>
          <p:nvPr/>
        </p:nvSpPr>
        <p:spPr>
          <a:xfrm>
            <a:off x="2579489" y="879236"/>
            <a:ext cx="8363546" cy="5693866"/>
          </a:xfrm>
          <a:prstGeom prst="rect">
            <a:avLst/>
          </a:prstGeom>
          <a:noFill/>
        </p:spPr>
        <p:txBody>
          <a:bodyPr wrap="square" rtlCol="0">
            <a:spAutoFit/>
          </a:bodyPr>
          <a:lstStyle/>
          <a:p>
            <a:pPr algn="l"/>
            <a:r>
              <a:rPr lang="en-IN" sz="1400" dirty="0"/>
              <a:t>&lt;</a:t>
            </a:r>
            <a:r>
              <a:rPr lang="en-IN" sz="1400" dirty="0" err="1"/>
              <a:t>nav</a:t>
            </a:r>
            <a:r>
              <a:rPr lang="en-IN" sz="1400" dirty="0"/>
              <a:t> class=“</a:t>
            </a:r>
            <a:r>
              <a:rPr lang="en-IN" sz="1400" dirty="0" err="1"/>
              <a:t>navbar</a:t>
            </a:r>
            <a:r>
              <a:rPr lang="en-IN" sz="1400" dirty="0"/>
              <a:t> </a:t>
            </a:r>
            <a:r>
              <a:rPr lang="en-IN" sz="1400" dirty="0" err="1"/>
              <a:t>navbar</a:t>
            </a:r>
            <a:r>
              <a:rPr lang="en-IN" sz="1400" dirty="0"/>
              <a:t>-dark </a:t>
            </a:r>
            <a:r>
              <a:rPr lang="en-IN" sz="1400" dirty="0" err="1"/>
              <a:t>bg</a:t>
            </a:r>
            <a:r>
              <a:rPr lang="en-IN" sz="1400" dirty="0"/>
              <a:t>-primary mb-4”&gt;</a:t>
            </a:r>
          </a:p>
          <a:p>
            <a:pPr algn="l"/>
            <a:r>
              <a:rPr lang="en-IN" sz="1400" dirty="0"/>
              <a:t>  &lt;div class=“container”&gt;</a:t>
            </a:r>
          </a:p>
          <a:p>
            <a:pPr algn="l"/>
            <a:r>
              <a:rPr lang="en-IN" sz="1400" dirty="0"/>
              <a:t>  &lt;a class=“</a:t>
            </a:r>
            <a:r>
              <a:rPr lang="en-IN" sz="1400" dirty="0" err="1"/>
              <a:t>navbar</a:t>
            </a:r>
            <a:r>
              <a:rPr lang="en-IN" sz="1400" dirty="0"/>
              <a:t>-brand” </a:t>
            </a:r>
            <a:r>
              <a:rPr lang="en-IN" sz="1400" dirty="0" err="1"/>
              <a:t>href</a:t>
            </a:r>
            <a:r>
              <a:rPr lang="en-IN" sz="1400" dirty="0"/>
              <a:t>=“/”&gt;Pollster&lt;/a&gt;
 &lt;/div&gt;</a:t>
            </a:r>
          </a:p>
          <a:p>
            <a:pPr algn="l"/>
            <a:r>
              <a:rPr lang="en-IN" sz="1400" dirty="0"/>
              <a:t>&lt;/</a:t>
            </a:r>
            <a:r>
              <a:rPr lang="en-IN" sz="1400" dirty="0" err="1"/>
              <a:t>nav</a:t>
            </a:r>
            <a:r>
              <a:rPr lang="en-IN" sz="1400" dirty="0"/>
              <a:t>&gt;</a:t>
            </a:r>
          </a:p>
          <a:p>
            <a:pPr algn="l"/>
            <a:r>
              <a:rPr lang="en-IN" sz="1400" dirty="0"/>
              <a:t>&lt;!DOCTYPE html&gt;
&lt;html </a:t>
            </a:r>
            <a:r>
              <a:rPr lang="en-IN" sz="1400" dirty="0" err="1"/>
              <a:t>lang</a:t>
            </a:r>
            <a:r>
              <a:rPr lang="en-IN" sz="1400" dirty="0"/>
              <a:t>="</a:t>
            </a:r>
            <a:r>
              <a:rPr lang="en-IN" sz="1400" dirty="0" err="1"/>
              <a:t>en</a:t>
            </a:r>
            <a:r>
              <a:rPr lang="en-IN" sz="1400" dirty="0"/>
              <a:t>"&gt;
 &lt;head&gt;
&lt;link </a:t>
            </a:r>
            <a:r>
              <a:rPr lang="en-IN" sz="1400" dirty="0" err="1"/>
              <a:t>rel</a:t>
            </a:r>
            <a:r>
              <a:rPr lang="en-IN" sz="1400" dirty="0"/>
              <a:t>="stylesheet" </a:t>
            </a:r>
            <a:r>
              <a:rPr lang="en-IN" sz="1400" dirty="0" err="1"/>
              <a:t>href</a:t>
            </a:r>
            <a:r>
              <a:rPr lang="en-IN" sz="1400" dirty="0"/>
              <a:t>=</a:t>
            </a:r>
            <a:r>
              <a:rPr lang="en-IN" sz="1400" dirty="0">
                <a:hlinkClick r:id="rId3"/>
              </a:rPr>
              <a:t>https://stackpath.bootstrapcdn.com/bootstrap/4.4.1/css/bootstrap.min.css</a:t>
            </a:r>
            <a:r>
              <a:rPr lang="en-IN" sz="1400" dirty="0"/>
              <a:t>
integrity="sha384-Vkoo8x4CGsO3+Hhxv8T/Q5PaXtkKtu6ug5TOeNV6gBiFeWPGFN9MuhOf23Q9Ifjh" </a:t>
            </a:r>
            <a:r>
              <a:rPr lang="en-IN" sz="1400" dirty="0" err="1"/>
              <a:t>crossorigin</a:t>
            </a:r>
            <a:r>
              <a:rPr lang="en-IN" sz="1400" dirty="0"/>
              <a:t>="anonymous"&gt;
&lt;title&gt;Pollster {% block title %}{% </a:t>
            </a:r>
            <a:r>
              <a:rPr lang="en-IN" sz="1400" dirty="0" err="1"/>
              <a:t>endblock</a:t>
            </a:r>
            <a:r>
              <a:rPr lang="en-IN" sz="1400" dirty="0"/>
              <a:t> %}&lt;/title&gt;
&lt;/head&gt;
 &lt;body&gt;
&lt;!--</a:t>
            </a:r>
            <a:r>
              <a:rPr lang="en-IN" sz="1400" dirty="0" err="1"/>
              <a:t>NavBar</a:t>
            </a:r>
            <a:r>
              <a:rPr lang="en-IN" sz="1400" dirty="0"/>
              <a:t>--&gt;
{% include 'partials/_</a:t>
            </a:r>
            <a:r>
              <a:rPr lang="en-IN" sz="1400" dirty="0" err="1"/>
              <a:t>navbar.html</a:t>
            </a:r>
            <a:r>
              <a:rPr lang="en-IN" sz="1400" dirty="0"/>
              <a:t>'%}
&lt;div class="container"&gt;
&lt;div class="row"&gt;
 &lt;div class=".col-md-6 m-auto"&gt;
{% block content %}
{% </a:t>
            </a:r>
            <a:r>
              <a:rPr lang="en-IN" sz="1400" dirty="0" err="1"/>
              <a:t>endblock</a:t>
            </a:r>
            <a:r>
              <a:rPr lang="en-IN" sz="1400" dirty="0"/>
              <a:t>%}
&lt;/div&gt;
&lt;/div&gt;
&lt;/div&gt;
&lt;/body&gt;
 &lt;/html&gt;</a:t>
            </a:r>
            <a:endParaRPr lang="en-US" sz="1400" dirty="0"/>
          </a:p>
        </p:txBody>
      </p:sp>
    </p:spTree>
    <p:extLst>
      <p:ext uri="{BB962C8B-B14F-4D97-AF65-F5344CB8AC3E}">
        <p14:creationId xmlns:p14="http://schemas.microsoft.com/office/powerpoint/2010/main" val="194674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C587-109A-0C1B-EF34-BEDADE138AB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94AC5CE-F109-0D7D-5EE8-EC574A4AB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732984"/>
          </a:xfrm>
        </p:spPr>
      </p:pic>
      <p:sp>
        <p:nvSpPr>
          <p:cNvPr id="5" name="TextBox 4">
            <a:extLst>
              <a:ext uri="{FF2B5EF4-FFF2-40B4-BE49-F238E27FC236}">
                <a16:creationId xmlns:a16="http://schemas.microsoft.com/office/drawing/2014/main" id="{45E32180-C97B-2515-3417-679E74D5165F}"/>
              </a:ext>
            </a:extLst>
          </p:cNvPr>
          <p:cNvSpPr txBox="1"/>
          <p:nvPr/>
        </p:nvSpPr>
        <p:spPr>
          <a:xfrm rot="10800000" flipV="1">
            <a:off x="3229108" y="125016"/>
            <a:ext cx="6504250" cy="6740307"/>
          </a:xfrm>
          <a:prstGeom prst="rect">
            <a:avLst/>
          </a:prstGeom>
          <a:noFill/>
        </p:spPr>
        <p:txBody>
          <a:bodyPr wrap="square" rtlCol="0">
            <a:spAutoFit/>
          </a:bodyPr>
          <a:lstStyle/>
          <a:p>
            <a:pPr algn="l"/>
            <a:r>
              <a:rPr lang="en-IN" dirty="0"/>
              <a:t>From </a:t>
            </a:r>
            <a:r>
              <a:rPr lang="en-IN" dirty="0" err="1"/>
              <a:t>django.shortcuts</a:t>
            </a:r>
            <a:r>
              <a:rPr lang="en-IN" dirty="0"/>
              <a:t> import render
 Def index(request):
return render(request, ‘pages / </a:t>
            </a:r>
            <a:r>
              <a:rPr lang="en-IN" dirty="0" err="1"/>
              <a:t>index.html</a:t>
            </a:r>
            <a:r>
              <a:rPr lang="en-IN" dirty="0"/>
              <a:t>’)</a:t>
            </a:r>
          </a:p>
          <a:p>
            <a:pPr algn="l"/>
            <a:r>
              <a:rPr lang="en-IN" dirty="0"/>
              <a:t>From </a:t>
            </a:r>
            <a:r>
              <a:rPr lang="en-IN" dirty="0" err="1"/>
              <a:t>django.urls</a:t>
            </a:r>
            <a:r>
              <a:rPr lang="en-IN" dirty="0"/>
              <a:t> import path
 from . Import views
 </a:t>
            </a:r>
            <a:r>
              <a:rPr lang="en-IN" dirty="0" err="1"/>
              <a:t>urlpatterns</a:t>
            </a:r>
            <a:r>
              <a:rPr lang="en-IN" dirty="0"/>
              <a:t> = [path(‘’, </a:t>
            </a:r>
            <a:r>
              <a:rPr lang="en-IN" dirty="0" err="1"/>
              <a:t>views.index</a:t>
            </a:r>
            <a:r>
              <a:rPr lang="en-IN" dirty="0"/>
              <a:t>, name =‘index’),
]</a:t>
            </a:r>
          </a:p>
          <a:p>
            <a:pPr algn="l"/>
            <a:r>
              <a:rPr lang="en-IN" dirty="0"/>
              <a:t>{% extends ‘</a:t>
            </a:r>
            <a:r>
              <a:rPr lang="en-IN" dirty="0" err="1"/>
              <a:t>base.html</a:t>
            </a:r>
            <a:r>
              <a:rPr lang="en-IN" dirty="0"/>
              <a:t>’ %}
{% block content %}
 &lt;div class=“card text-</a:t>
            </a:r>
            <a:r>
              <a:rPr lang="en-IN" dirty="0" err="1"/>
              <a:t>center</a:t>
            </a:r>
            <a:r>
              <a:rPr lang="en-IN" dirty="0"/>
              <a:t>”&gt;
&lt;div class=“card-body”&gt;
&lt;h1&gt;Welcome To Pollster!&lt;/h1&gt;
&lt;p&gt;This is an Polling Web Application built with Django&lt;/p&gt;
&lt;a class=“</a:t>
            </a:r>
            <a:r>
              <a:rPr lang="en-IN" dirty="0" err="1"/>
              <a:t>btn</a:t>
            </a:r>
            <a:r>
              <a:rPr lang="en-IN" dirty="0"/>
              <a:t> </a:t>
            </a:r>
            <a:r>
              <a:rPr lang="en-IN" dirty="0" err="1"/>
              <a:t>btn</a:t>
            </a:r>
            <a:r>
              <a:rPr lang="en-IN" dirty="0"/>
              <a:t>-dark” </a:t>
            </a:r>
            <a:r>
              <a:rPr lang="en-IN" dirty="0" err="1"/>
              <a:t>href</a:t>
            </a:r>
            <a:r>
              <a:rPr lang="en-IN" dirty="0"/>
              <a:t>=“{% </a:t>
            </a:r>
            <a:r>
              <a:rPr lang="en-IN" dirty="0" err="1"/>
              <a:t>url</a:t>
            </a:r>
            <a:r>
              <a:rPr lang="en-IN" dirty="0"/>
              <a:t> ‘</a:t>
            </a:r>
            <a:r>
              <a:rPr lang="en-IN" dirty="0" err="1"/>
              <a:t>polls:index</a:t>
            </a:r>
            <a:r>
              <a:rPr lang="en-IN" dirty="0"/>
              <a:t>’ %}”&gt;View Available Polls&lt;/a&gt;
&lt;/div&gt;
&lt;/div&gt;
{% </a:t>
            </a:r>
            <a:r>
              <a:rPr lang="en-IN" dirty="0" err="1"/>
              <a:t>endblock</a:t>
            </a:r>
            <a:r>
              <a:rPr lang="en-IN" dirty="0"/>
              <a:t> %}</a:t>
            </a:r>
          </a:p>
          <a:p>
            <a:pPr algn="l"/>
            <a:r>
              <a:rPr lang="en-IN" dirty="0"/>
              <a:t>From </a:t>
            </a:r>
            <a:r>
              <a:rPr lang="en-IN" dirty="0" err="1"/>
              <a:t>django.contrib</a:t>
            </a:r>
            <a:r>
              <a:rPr lang="en-IN" dirty="0"/>
              <a:t> import admin
from </a:t>
            </a:r>
            <a:r>
              <a:rPr lang="en-IN" dirty="0" err="1"/>
              <a:t>django.urls</a:t>
            </a:r>
            <a:r>
              <a:rPr lang="en-IN" dirty="0"/>
              <a:t> import include, path
</a:t>
            </a:r>
            <a:r>
              <a:rPr lang="en-IN" dirty="0" err="1"/>
              <a:t>urlpatterns</a:t>
            </a:r>
            <a:r>
              <a:rPr lang="en-IN" dirty="0"/>
              <a:t> = [ path(‘’, include(‘</a:t>
            </a:r>
            <a:r>
              <a:rPr lang="en-IN" dirty="0" err="1"/>
              <a:t>pages.urls</a:t>
            </a:r>
            <a:r>
              <a:rPr lang="en-IN" dirty="0"/>
              <a:t>’)),
path(‘polls/’, include(‘</a:t>
            </a:r>
            <a:r>
              <a:rPr lang="en-IN" dirty="0" err="1"/>
              <a:t>polls.urls</a:t>
            </a:r>
            <a:r>
              <a:rPr lang="en-IN" dirty="0"/>
              <a:t>’)),
path(‘admin/’, </a:t>
            </a:r>
            <a:r>
              <a:rPr lang="en-IN" dirty="0" err="1"/>
              <a:t>admin.site.urls</a:t>
            </a:r>
            <a:r>
              <a:rPr lang="en-IN" dirty="0"/>
              <a:t>),
]</a:t>
            </a:r>
            <a:endParaRPr lang="en-US" dirty="0"/>
          </a:p>
        </p:txBody>
      </p:sp>
    </p:spTree>
    <p:extLst>
      <p:ext uri="{BB962C8B-B14F-4D97-AF65-F5344CB8AC3E}">
        <p14:creationId xmlns:p14="http://schemas.microsoft.com/office/powerpoint/2010/main" val="68621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F18D-73E4-676B-132B-2AD43EF4951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082CCA0-C165-B9C3-7C0F-833BAE0389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75" y="0"/>
            <a:ext cx="12251531" cy="6858000"/>
          </a:xfrm>
        </p:spPr>
      </p:pic>
      <p:pic>
        <p:nvPicPr>
          <p:cNvPr id="7" name="Picture 7">
            <a:extLst>
              <a:ext uri="{FF2B5EF4-FFF2-40B4-BE49-F238E27FC236}">
                <a16:creationId xmlns:a16="http://schemas.microsoft.com/office/drawing/2014/main" id="{6E27038B-7E19-123D-915D-32E818C10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75859" cy="6858000"/>
          </a:xfrm>
          <a:prstGeom prst="rect">
            <a:avLst/>
          </a:prstGeom>
        </p:spPr>
      </p:pic>
      <p:pic>
        <p:nvPicPr>
          <p:cNvPr id="8" name="Picture 8">
            <a:extLst>
              <a:ext uri="{FF2B5EF4-FFF2-40B4-BE49-F238E27FC236}">
                <a16:creationId xmlns:a16="http://schemas.microsoft.com/office/drawing/2014/main" id="{24486EF4-C06B-6875-6CD4-74BB5C1C67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0"/>
            <a:ext cx="6298406" cy="6858000"/>
          </a:xfrm>
          <a:prstGeom prst="rect">
            <a:avLst/>
          </a:prstGeom>
        </p:spPr>
      </p:pic>
    </p:spTree>
    <p:extLst>
      <p:ext uri="{BB962C8B-B14F-4D97-AF65-F5344CB8AC3E}">
        <p14:creationId xmlns:p14="http://schemas.microsoft.com/office/powerpoint/2010/main" val="34046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2043-ECBC-4801-6C85-23343BAD142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E65C542-40EB-9D0B-7B7D-9AB4580983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6231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83D6-734B-88C4-E3D1-40EDBA3DDD6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9953D2F-E664-B944-C0A7-9B0AD46EB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Tree>
    <p:extLst>
      <p:ext uri="{BB962C8B-B14F-4D97-AF65-F5344CB8AC3E}">
        <p14:creationId xmlns:p14="http://schemas.microsoft.com/office/powerpoint/2010/main" val="78266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8BCC-FDF0-D10F-79B7-0E67B5EEEF6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EB0300C-9D15-C97B-576A-63CD325D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96968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E1EB-BB3B-BF02-39AD-7449C99ABF7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CEBCC3E-8E76-053C-D494-3492007C71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18217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A3E1-196F-6669-6A96-E25394859F0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6E6E166-FBF9-241A-7DA0-F7B0BA2748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4648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1BCA-8212-29C7-C177-CE284FFFDD2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B852CF4-A3EB-7FB8-1E91-1938F5ED8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a:extLst>
              <a:ext uri="{FF2B5EF4-FFF2-40B4-BE49-F238E27FC236}">
                <a16:creationId xmlns:a16="http://schemas.microsoft.com/office/drawing/2014/main" id="{C26EA68F-7611-A6D6-9EA8-3A72B6BC6C72}"/>
              </a:ext>
            </a:extLst>
          </p:cNvPr>
          <p:cNvSpPr txBox="1"/>
          <p:nvPr/>
        </p:nvSpPr>
        <p:spPr>
          <a:xfrm>
            <a:off x="3256359" y="767953"/>
            <a:ext cx="1413868" cy="338554"/>
          </a:xfrm>
          <a:prstGeom prst="rect">
            <a:avLst/>
          </a:prstGeom>
          <a:noFill/>
        </p:spPr>
        <p:txBody>
          <a:bodyPr wrap="square" rtlCol="0">
            <a:spAutoFit/>
          </a:bodyPr>
          <a:lstStyle/>
          <a:p>
            <a:pPr algn="l"/>
            <a:r>
              <a:rPr lang="en-IN" sz="1600" dirty="0"/>
              <a:t>Abstract </a:t>
            </a:r>
            <a:endParaRPr lang="en-US" sz="1600" dirty="0"/>
          </a:p>
        </p:txBody>
      </p:sp>
      <p:sp>
        <p:nvSpPr>
          <p:cNvPr id="6" name="TextBox 5">
            <a:extLst>
              <a:ext uri="{FF2B5EF4-FFF2-40B4-BE49-F238E27FC236}">
                <a16:creationId xmlns:a16="http://schemas.microsoft.com/office/drawing/2014/main" id="{BC2206A8-D173-787C-8928-15EC04C0342B}"/>
              </a:ext>
            </a:extLst>
          </p:cNvPr>
          <p:cNvSpPr txBox="1"/>
          <p:nvPr/>
        </p:nvSpPr>
        <p:spPr>
          <a:xfrm>
            <a:off x="3595091" y="1137563"/>
            <a:ext cx="6169224" cy="5355312"/>
          </a:xfrm>
          <a:prstGeom prst="rect">
            <a:avLst/>
          </a:prstGeom>
          <a:noFill/>
        </p:spPr>
        <p:txBody>
          <a:bodyPr wrap="square" rtlCol="0">
            <a:spAutoFit/>
          </a:bodyPr>
          <a:lstStyle/>
          <a:p>
            <a:pPr algn="l"/>
            <a:r>
              <a:rPr lang="en-IN" dirty="0"/>
              <a:t>Django poll application is a full featured polling application. This application Features are the user have to register in this application to show the polls and to vote. If user already voted, he cannot vote again. Only the owner of a poll can add poll, edit poll, update poll, delete poll, and choice, update choice, delete choice and end a poll. Ended poll only shows user the final result of the poll. There is a search option for polls to search particular poll. User can filter polls by name, publish date, and by number of voted pagination will work even after applying </a:t>
            </a:r>
            <a:r>
              <a:rPr lang="en-IN" dirty="0" err="1"/>
              <a:t>filter.Django</a:t>
            </a:r>
            <a:r>
              <a:rPr lang="en-IN" dirty="0"/>
              <a:t> poll application is a full featured polling application. This application Features are the user have to register in this application to show the polls and to vote. If user already voted, he cannot vote again. Only the owner of a poll can add poll, edit poll, update poll, delete poll, and choice, update choice, delete choice and end a poll. Ended poll only shows user the final result of the poll. There is a search option for polls to search particular poll. User can filter polls by name, publish date, and by number of voted pagination will work even after applying filter.</a:t>
            </a:r>
            <a:endParaRPr lang="en-US" dirty="0"/>
          </a:p>
        </p:txBody>
      </p:sp>
    </p:spTree>
    <p:extLst>
      <p:ext uri="{BB962C8B-B14F-4D97-AF65-F5344CB8AC3E}">
        <p14:creationId xmlns:p14="http://schemas.microsoft.com/office/powerpoint/2010/main" val="383394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4277-A3E9-47A4-EC99-33DE41B8870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676F5D6-D5A2-D44A-28BB-1B8D37FF1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161609"/>
          </a:xfrm>
        </p:spPr>
      </p:pic>
      <p:sp>
        <p:nvSpPr>
          <p:cNvPr id="5" name="TextBox 4">
            <a:extLst>
              <a:ext uri="{FF2B5EF4-FFF2-40B4-BE49-F238E27FC236}">
                <a16:creationId xmlns:a16="http://schemas.microsoft.com/office/drawing/2014/main" id="{3E9936DA-6DA0-9F86-FFBD-99E7BBD258BF}"/>
              </a:ext>
            </a:extLst>
          </p:cNvPr>
          <p:cNvSpPr txBox="1"/>
          <p:nvPr/>
        </p:nvSpPr>
        <p:spPr>
          <a:xfrm>
            <a:off x="1357313" y="964407"/>
            <a:ext cx="5656063" cy="369332"/>
          </a:xfrm>
          <a:prstGeom prst="rect">
            <a:avLst/>
          </a:prstGeom>
          <a:noFill/>
        </p:spPr>
        <p:txBody>
          <a:bodyPr wrap="square" rtlCol="0">
            <a:spAutoFit/>
          </a:bodyPr>
          <a:lstStyle/>
          <a:p>
            <a:pPr algn="l"/>
            <a:r>
              <a:rPr lang="en-IN" dirty="0"/>
              <a:t>Problem statement</a:t>
            </a:r>
            <a:endParaRPr lang="en-US" dirty="0"/>
          </a:p>
        </p:txBody>
      </p:sp>
      <p:sp>
        <p:nvSpPr>
          <p:cNvPr id="6" name="TextBox 5">
            <a:extLst>
              <a:ext uri="{FF2B5EF4-FFF2-40B4-BE49-F238E27FC236}">
                <a16:creationId xmlns:a16="http://schemas.microsoft.com/office/drawing/2014/main" id="{78414F8E-15AE-D909-37D2-636FD3C36B3E}"/>
              </a:ext>
            </a:extLst>
          </p:cNvPr>
          <p:cNvSpPr txBox="1"/>
          <p:nvPr/>
        </p:nvSpPr>
        <p:spPr>
          <a:xfrm>
            <a:off x="2321718" y="1690688"/>
            <a:ext cx="7929563" cy="2308324"/>
          </a:xfrm>
          <a:prstGeom prst="rect">
            <a:avLst/>
          </a:prstGeom>
          <a:noFill/>
        </p:spPr>
        <p:txBody>
          <a:bodyPr wrap="square" rtlCol="0">
            <a:spAutoFit/>
          </a:bodyPr>
          <a:lstStyle/>
          <a:p>
            <a:pPr algn="l"/>
            <a:r>
              <a:rPr lang="en-IN" dirty="0"/>
              <a:t>The present voting system applicable has proved inefficient as the voters’ registration process is slow, the manual collation of results takes time and gives room for result manipulation, also the inaccessible nature of election venues which includes the long distances to be covered by voters’ to their registered location increases voters apathy towards the election processes, and finally the issues of ballot box snatching and damage
</a:t>
            </a:r>
            <a:endParaRPr lang="en-US" dirty="0"/>
          </a:p>
        </p:txBody>
      </p:sp>
    </p:spTree>
    <p:extLst>
      <p:ext uri="{BB962C8B-B14F-4D97-AF65-F5344CB8AC3E}">
        <p14:creationId xmlns:p14="http://schemas.microsoft.com/office/powerpoint/2010/main" val="131801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1F06-865C-5889-EC17-F92EE9922AFA}"/>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97A5303-9F02-7A26-56FB-80ACE54268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72" y="0"/>
            <a:ext cx="12192000" cy="6858000"/>
          </a:xfrm>
        </p:spPr>
      </p:pic>
      <p:sp>
        <p:nvSpPr>
          <p:cNvPr id="5" name="TextBox 4">
            <a:extLst>
              <a:ext uri="{FF2B5EF4-FFF2-40B4-BE49-F238E27FC236}">
                <a16:creationId xmlns:a16="http://schemas.microsoft.com/office/drawing/2014/main" id="{9354D677-1D5D-8C78-A08F-05B051BF3B50}"/>
              </a:ext>
            </a:extLst>
          </p:cNvPr>
          <p:cNvSpPr txBox="1"/>
          <p:nvPr/>
        </p:nvSpPr>
        <p:spPr>
          <a:xfrm>
            <a:off x="1320404" y="658574"/>
            <a:ext cx="3376612" cy="369332"/>
          </a:xfrm>
          <a:prstGeom prst="rect">
            <a:avLst/>
          </a:prstGeom>
          <a:noFill/>
        </p:spPr>
        <p:txBody>
          <a:bodyPr wrap="square" rtlCol="0">
            <a:spAutoFit/>
          </a:bodyPr>
          <a:lstStyle/>
          <a:p>
            <a:pPr algn="l"/>
            <a:r>
              <a:rPr lang="en-IN" dirty="0"/>
              <a:t>Project overview </a:t>
            </a:r>
            <a:endParaRPr lang="en-US" dirty="0"/>
          </a:p>
        </p:txBody>
      </p:sp>
      <p:sp>
        <p:nvSpPr>
          <p:cNvPr id="6" name="TextBox 5">
            <a:extLst>
              <a:ext uri="{FF2B5EF4-FFF2-40B4-BE49-F238E27FC236}">
                <a16:creationId xmlns:a16="http://schemas.microsoft.com/office/drawing/2014/main" id="{6C8CCB1D-E53B-EB28-6660-E8E8E0E5C296}"/>
              </a:ext>
            </a:extLst>
          </p:cNvPr>
          <p:cNvSpPr txBox="1"/>
          <p:nvPr/>
        </p:nvSpPr>
        <p:spPr>
          <a:xfrm>
            <a:off x="2584846" y="1027906"/>
            <a:ext cx="7022308" cy="5078313"/>
          </a:xfrm>
          <a:prstGeom prst="rect">
            <a:avLst/>
          </a:prstGeom>
          <a:noFill/>
        </p:spPr>
        <p:txBody>
          <a:bodyPr wrap="square" rtlCol="0">
            <a:spAutoFit/>
          </a:bodyPr>
          <a:lstStyle/>
          <a:p>
            <a:pPr algn="l"/>
            <a:r>
              <a:rPr lang="en-IN" dirty="0"/>
              <a:t>Voting as a term encompasses a broad range of voting systems that apply elements in one or more steps of the cycle. There are many levels to voting in a broad sense which could be collation, verification, internet voting, remote online voting </a:t>
            </a:r>
            <a:r>
              <a:rPr lang="en-IN" dirty="0" err="1"/>
              <a:t>e.t.c</a:t>
            </a:r>
            <a:r>
              <a:rPr lang="en-IN" dirty="0"/>
              <a:t>. Following the definition of a system as anything that takes an input and gives an output, an voting system is any system that can offers both electronic and online voting. It could also incorporate registration, verification, collation, remote online voting and real-time result display. An voting system generally comprises the following for it to work </a:t>
            </a:r>
            <a:r>
              <a:rPr lang="en-IN" dirty="0" err="1"/>
              <a:t>efficiently:An</a:t>
            </a:r>
            <a:r>
              <a:rPr lang="en-IN" dirty="0"/>
              <a:t> interactive voting user interface on an device which provides a friendly environment for voters to authenticate and cast their votes, it also serves as a means of collection the individual votes and storing them in the local and central </a:t>
            </a:r>
            <a:r>
              <a:rPr lang="en-IN" dirty="0" err="1"/>
              <a:t>database.An</a:t>
            </a:r>
            <a:r>
              <a:rPr lang="en-IN" dirty="0"/>
              <a:t> administrative dashboard for voters registration, details update and coordination and </a:t>
            </a:r>
            <a:r>
              <a:rPr lang="en-IN" dirty="0" err="1"/>
              <a:t>monitoring.A</a:t>
            </a:r>
            <a:r>
              <a:rPr lang="en-IN" dirty="0"/>
              <a:t> database management system for the storage of election, voting and voters </a:t>
            </a:r>
            <a:r>
              <a:rPr lang="en-IN" dirty="0" err="1"/>
              <a:t>data.A</a:t>
            </a:r>
            <a:r>
              <a:rPr lang="en-IN" dirty="0"/>
              <a:t> result display </a:t>
            </a:r>
            <a:r>
              <a:rPr lang="en-IN" dirty="0" err="1"/>
              <a:t>interface.Voting</a:t>
            </a:r>
            <a:r>
              <a:rPr lang="en-IN" dirty="0"/>
              <a:t> system serves to reduce the cumulative costs of running and increase voters participation in election system as it offers voters an easy and convenient way to vote</a:t>
            </a:r>
            <a:endParaRPr lang="en-US" dirty="0"/>
          </a:p>
        </p:txBody>
      </p:sp>
    </p:spTree>
    <p:extLst>
      <p:ext uri="{BB962C8B-B14F-4D97-AF65-F5344CB8AC3E}">
        <p14:creationId xmlns:p14="http://schemas.microsoft.com/office/powerpoint/2010/main" val="57511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4E97-8A0C-AAF5-1119-D234D1DEA8F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C0747C4-ABD3-F9B0-DC2F-93945C7B71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B4BB2D20-980A-81F2-5039-3BBE438F10F0}"/>
              </a:ext>
            </a:extLst>
          </p:cNvPr>
          <p:cNvSpPr txBox="1"/>
          <p:nvPr/>
        </p:nvSpPr>
        <p:spPr>
          <a:xfrm>
            <a:off x="1875234" y="1027906"/>
            <a:ext cx="6304360" cy="369332"/>
          </a:xfrm>
          <a:prstGeom prst="rect">
            <a:avLst/>
          </a:prstGeom>
          <a:noFill/>
        </p:spPr>
        <p:txBody>
          <a:bodyPr wrap="square" rtlCol="0">
            <a:spAutoFit/>
          </a:bodyPr>
          <a:lstStyle/>
          <a:p>
            <a:pPr algn="l"/>
            <a:r>
              <a:rPr lang="en-IN" dirty="0"/>
              <a:t>Proposed solution </a:t>
            </a:r>
            <a:endParaRPr lang="en-US" dirty="0"/>
          </a:p>
        </p:txBody>
      </p:sp>
      <p:sp>
        <p:nvSpPr>
          <p:cNvPr id="7" name="TextBox 6">
            <a:extLst>
              <a:ext uri="{FF2B5EF4-FFF2-40B4-BE49-F238E27FC236}">
                <a16:creationId xmlns:a16="http://schemas.microsoft.com/office/drawing/2014/main" id="{7BA4FB22-7A7D-87E6-A91A-4F48D97EC2E9}"/>
              </a:ext>
            </a:extLst>
          </p:cNvPr>
          <p:cNvSpPr txBox="1"/>
          <p:nvPr/>
        </p:nvSpPr>
        <p:spPr>
          <a:xfrm>
            <a:off x="2893219" y="1818084"/>
            <a:ext cx="6304359" cy="3139321"/>
          </a:xfrm>
          <a:prstGeom prst="rect">
            <a:avLst/>
          </a:prstGeom>
          <a:noFill/>
        </p:spPr>
        <p:txBody>
          <a:bodyPr wrap="square" rtlCol="0">
            <a:spAutoFit/>
          </a:bodyPr>
          <a:lstStyle/>
          <a:p>
            <a:pPr algn="l"/>
            <a:r>
              <a:rPr lang="en-IN" b="1" dirty="0"/>
              <a:t>Maintain all information of all the candidates and votes.
Check whether voter have voted or not.
Increase the voting percentage.
To make voting an easy process by avoiding problems like.
• Security
Booth capturing</a:t>
            </a:r>
            <a:endParaRPr lang="en-US" b="1" dirty="0"/>
          </a:p>
        </p:txBody>
      </p:sp>
    </p:spTree>
    <p:extLst>
      <p:ext uri="{BB962C8B-B14F-4D97-AF65-F5344CB8AC3E}">
        <p14:creationId xmlns:p14="http://schemas.microsoft.com/office/powerpoint/2010/main" val="283752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3CD8-1662-9CAB-544C-D86126A492C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9AE16A5-B207-900F-45ED-731E6A2E2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a:extLst>
              <a:ext uri="{FF2B5EF4-FFF2-40B4-BE49-F238E27FC236}">
                <a16:creationId xmlns:a16="http://schemas.microsoft.com/office/drawing/2014/main" id="{416EE211-B9FB-D85B-2B7D-640398FF0FE0}"/>
              </a:ext>
            </a:extLst>
          </p:cNvPr>
          <p:cNvSpPr txBox="1"/>
          <p:nvPr/>
        </p:nvSpPr>
        <p:spPr>
          <a:xfrm>
            <a:off x="5184576" y="1818084"/>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D7012567-09E8-6AFD-79A7-3F568609E027}"/>
              </a:ext>
            </a:extLst>
          </p:cNvPr>
          <p:cNvSpPr txBox="1"/>
          <p:nvPr/>
        </p:nvSpPr>
        <p:spPr>
          <a:xfrm>
            <a:off x="5184576" y="1818084"/>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C7F47AFF-CD01-32AB-9966-53C58F167447}"/>
              </a:ext>
            </a:extLst>
          </p:cNvPr>
          <p:cNvSpPr txBox="1"/>
          <p:nvPr/>
        </p:nvSpPr>
        <p:spPr>
          <a:xfrm>
            <a:off x="4051399" y="1690688"/>
            <a:ext cx="5923954" cy="2308324"/>
          </a:xfrm>
          <a:prstGeom prst="rect">
            <a:avLst/>
          </a:prstGeom>
          <a:noFill/>
        </p:spPr>
        <p:txBody>
          <a:bodyPr wrap="square" rtlCol="0">
            <a:spAutoFit/>
          </a:bodyPr>
          <a:lstStyle/>
          <a:p>
            <a:pPr algn="l"/>
            <a:r>
              <a:rPr lang="en-IN" b="1" dirty="0"/>
              <a:t>Technology used</a:t>
            </a:r>
          </a:p>
          <a:p>
            <a:pPr algn="l"/>
            <a:endParaRPr lang="en-IN" b="1" dirty="0"/>
          </a:p>
          <a:p>
            <a:pPr algn="l"/>
            <a:r>
              <a:rPr lang="en-IN" b="1" dirty="0"/>
              <a:t>Front end</a:t>
            </a:r>
          </a:p>
          <a:p>
            <a:pPr algn="l"/>
            <a:r>
              <a:rPr lang="en-IN" b="1" dirty="0"/>
              <a:t>                   HTML</a:t>
            </a:r>
          </a:p>
          <a:p>
            <a:pPr algn="l"/>
            <a:r>
              <a:rPr lang="en-IN" b="1" dirty="0"/>
              <a:t>Backend</a:t>
            </a:r>
          </a:p>
          <a:p>
            <a:pPr algn="l"/>
            <a:r>
              <a:rPr lang="en-IN" b="1" dirty="0"/>
              <a:t>                   DJANGO</a:t>
            </a:r>
          </a:p>
          <a:p>
            <a:pPr algn="l"/>
            <a:endParaRPr lang="en-IN" b="1" dirty="0"/>
          </a:p>
          <a:p>
            <a:pPr algn="l"/>
            <a:endParaRPr lang="en-US" b="1" dirty="0"/>
          </a:p>
        </p:txBody>
      </p:sp>
    </p:spTree>
    <p:extLst>
      <p:ext uri="{BB962C8B-B14F-4D97-AF65-F5344CB8AC3E}">
        <p14:creationId xmlns:p14="http://schemas.microsoft.com/office/powerpoint/2010/main" val="277981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1FDE-CEA8-E1F0-4493-82C9E4137CA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265B9C0-AF68-8119-6AD2-00427E1589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B9E3C8DF-2E2A-CB93-3DF3-52DA9BEB5DAA}"/>
              </a:ext>
            </a:extLst>
          </p:cNvPr>
          <p:cNvSpPr txBox="1"/>
          <p:nvPr/>
        </p:nvSpPr>
        <p:spPr>
          <a:xfrm>
            <a:off x="838201" y="365125"/>
            <a:ext cx="5257800" cy="4455066"/>
          </a:xfrm>
          <a:prstGeom prst="rect">
            <a:avLst/>
          </a:prstGeom>
          <a:noFill/>
        </p:spPr>
        <p:txBody>
          <a:bodyPr wrap="square" rtlCol="0">
            <a:spAutoFit/>
          </a:bodyPr>
          <a:lstStyle/>
          <a:p>
            <a:pPr algn="l"/>
            <a:r>
              <a:rPr lang="en-IN" sz="1050" b="1" dirty="0"/>
              <a:t>Coding</a:t>
            </a:r>
          </a:p>
          <a:p>
            <a:pPr algn="l"/>
            <a:r>
              <a:rPr lang="en-IN" sz="1050" b="1" dirty="0"/>
              <a:t>From </a:t>
            </a:r>
            <a:r>
              <a:rPr lang="en-IN" sz="1050" b="1" dirty="0" err="1"/>
              <a:t>django.db</a:t>
            </a:r>
            <a:r>
              <a:rPr lang="en-IN" sz="1050" b="1" dirty="0"/>
              <a:t> import models
class Question(</a:t>
            </a:r>
            <a:r>
              <a:rPr lang="en-IN" sz="1050" b="1" dirty="0" err="1"/>
              <a:t>models.Model</a:t>
            </a:r>
            <a:r>
              <a:rPr lang="en-IN" sz="1050" b="1" dirty="0"/>
              <a:t>):
 </a:t>
            </a:r>
            <a:r>
              <a:rPr lang="en-IN" sz="1050" b="1" dirty="0" err="1"/>
              <a:t>question_text</a:t>
            </a:r>
            <a:r>
              <a:rPr lang="en-IN" sz="1050" b="1" dirty="0"/>
              <a:t>   =</a:t>
            </a:r>
            <a:r>
              <a:rPr lang="en-IN" sz="1050" b="1" dirty="0" err="1"/>
              <a:t>models.CharField</a:t>
            </a:r>
            <a:r>
              <a:rPr lang="en-IN" sz="1050" b="1" dirty="0"/>
              <a:t>(</a:t>
            </a:r>
            <a:r>
              <a:rPr lang="en-IN" sz="1050" b="1" dirty="0" err="1"/>
              <a:t>max_length</a:t>
            </a:r>
            <a:r>
              <a:rPr lang="en-IN" sz="1050" b="1" dirty="0"/>
              <a:t> = 200)
</a:t>
            </a:r>
            <a:r>
              <a:rPr lang="en-IN" sz="1050" b="1" dirty="0" err="1"/>
              <a:t>pub_date</a:t>
            </a:r>
            <a:r>
              <a:rPr lang="en-IN" sz="1050" b="1" dirty="0"/>
              <a:t>= </a:t>
            </a:r>
            <a:r>
              <a:rPr lang="en-IN" sz="1050" b="1" dirty="0" err="1"/>
              <a:t>models.DateTimeField</a:t>
            </a:r>
            <a:r>
              <a:rPr lang="en-IN" sz="1050" b="1" dirty="0"/>
              <a:t>(‘date published’)
 </a:t>
            </a:r>
            <a:r>
              <a:rPr lang="en-IN" sz="1050" b="1" dirty="0" err="1"/>
              <a:t>def</a:t>
            </a:r>
            <a:r>
              <a:rPr lang="en-IN" sz="1050" b="1" dirty="0"/>
              <a:t> __</a:t>
            </a:r>
            <a:r>
              <a:rPr lang="en-IN" sz="1050" b="1" dirty="0" err="1"/>
              <a:t>str</a:t>
            </a:r>
            <a:r>
              <a:rPr lang="en-IN" sz="1050" b="1" dirty="0"/>
              <a:t>__(self):
 return </a:t>
            </a:r>
            <a:r>
              <a:rPr lang="en-IN" sz="1050" b="1" dirty="0" err="1"/>
              <a:t>self.question_text</a:t>
            </a:r>
            <a:r>
              <a:rPr lang="en-IN" sz="1050" b="1" dirty="0"/>
              <a:t>
class Choice(</a:t>
            </a:r>
            <a:r>
              <a:rPr lang="en-IN" sz="1050" b="1" dirty="0" err="1"/>
              <a:t>models.Model</a:t>
            </a:r>
            <a:r>
              <a:rPr lang="en-IN" sz="1050" b="1" dirty="0"/>
              <a:t>):
question = </a:t>
            </a:r>
            <a:r>
              <a:rPr lang="en-IN" sz="1050" b="1" dirty="0" err="1"/>
              <a:t>models.ForeignKey</a:t>
            </a:r>
            <a:r>
              <a:rPr lang="en-IN" sz="1050" b="1" dirty="0"/>
              <a:t>(Question, </a:t>
            </a:r>
            <a:r>
              <a:rPr lang="en-IN" sz="1050" b="1" dirty="0" err="1"/>
              <a:t>on_delete</a:t>
            </a:r>
            <a:r>
              <a:rPr lang="en-IN" sz="1050" b="1" dirty="0"/>
              <a:t> = </a:t>
            </a:r>
            <a:r>
              <a:rPr lang="en-IN" sz="1050" b="1" dirty="0" err="1"/>
              <a:t>models.CASCADE</a:t>
            </a:r>
            <a:r>
              <a:rPr lang="en-IN" sz="1050" b="1" dirty="0"/>
              <a:t>)
</a:t>
            </a:r>
            <a:r>
              <a:rPr lang="en-IN" sz="1050" b="1" dirty="0" err="1"/>
              <a:t>choice_text</a:t>
            </a:r>
            <a:r>
              <a:rPr lang="en-IN" sz="1050" b="1" dirty="0"/>
              <a:t> = </a:t>
            </a:r>
            <a:r>
              <a:rPr lang="en-IN" sz="1050" b="1" dirty="0" err="1"/>
              <a:t>models.CharField</a:t>
            </a:r>
            <a:r>
              <a:rPr lang="en-IN" sz="1050" b="1" dirty="0"/>
              <a:t>(</a:t>
            </a:r>
            <a:r>
              <a:rPr lang="en-IN" sz="1050" b="1" dirty="0" err="1"/>
              <a:t>max_length</a:t>
            </a:r>
            <a:r>
              <a:rPr lang="en-IN" sz="1050" b="1" dirty="0"/>
              <a:t> = 200)
votes = </a:t>
            </a:r>
            <a:r>
              <a:rPr lang="en-IN" sz="1050" b="1" dirty="0" err="1"/>
              <a:t>models.IntegerField</a:t>
            </a:r>
            <a:r>
              <a:rPr lang="en-IN" sz="1050" b="1" dirty="0"/>
              <a:t>(default = 0)
  </a:t>
            </a:r>
            <a:r>
              <a:rPr lang="en-IN" sz="1050" b="1" dirty="0" err="1"/>
              <a:t>def</a:t>
            </a:r>
            <a:r>
              <a:rPr lang="en-IN" sz="1050" b="1" dirty="0"/>
              <a:t> __</a:t>
            </a:r>
            <a:r>
              <a:rPr lang="en-IN" sz="1050" b="1" dirty="0" err="1"/>
              <a:t>str</a:t>
            </a:r>
            <a:r>
              <a:rPr lang="en-IN" sz="1050" b="1" dirty="0"/>
              <a:t>__(self):
return </a:t>
            </a:r>
            <a:r>
              <a:rPr lang="en-IN" sz="1050" b="1" dirty="0" err="1"/>
              <a:t>self.choice_text</a:t>
            </a:r>
            <a:endParaRPr lang="en-IN" sz="1050" b="1" dirty="0"/>
          </a:p>
          <a:p>
            <a:pPr algn="l"/>
            <a:r>
              <a:rPr lang="en-IN" sz="1050" b="1" dirty="0"/>
              <a:t>From </a:t>
            </a:r>
            <a:r>
              <a:rPr lang="en-IN" sz="1050" b="1" dirty="0" err="1"/>
              <a:t>django.contrib</a:t>
            </a:r>
            <a:r>
              <a:rPr lang="en-IN" sz="1050" b="1" dirty="0"/>
              <a:t> import admin
from .models import Question, Choice </a:t>
            </a:r>
            <a:r>
              <a:rPr lang="en-IN" sz="1050" b="1" dirty="0" err="1"/>
              <a:t>admin.site.register</a:t>
            </a:r>
            <a:r>
              <a:rPr lang="en-IN" sz="1050" b="1" dirty="0"/>
              <a:t>(Question)
</a:t>
            </a:r>
            <a:r>
              <a:rPr lang="en-IN" sz="1050" b="1" dirty="0" err="1"/>
              <a:t>admin.site.register</a:t>
            </a:r>
            <a:r>
              <a:rPr lang="en-IN" sz="1050" b="1" dirty="0"/>
              <a:t>(Choice)
 </a:t>
            </a:r>
            <a:r>
              <a:rPr lang="en-IN" sz="1050" b="1" dirty="0" err="1"/>
              <a:t>admin.site.site_header</a:t>
            </a:r>
            <a:r>
              <a:rPr lang="en-IN" sz="1050" b="1" dirty="0"/>
              <a:t> = “Pollster Admin”
</a:t>
            </a:r>
            <a:r>
              <a:rPr lang="en-IN" sz="1050" b="1" dirty="0" err="1"/>
              <a:t>admin.site.site_title</a:t>
            </a:r>
            <a:r>
              <a:rPr lang="en-IN" sz="1050" b="1" dirty="0"/>
              <a:t> = “Pollster Admin Area”
</a:t>
            </a:r>
            <a:r>
              <a:rPr lang="en-IN" sz="1050" b="1" dirty="0" err="1"/>
              <a:t>admin.site.index_title</a:t>
            </a:r>
            <a:r>
              <a:rPr lang="en-IN" sz="1050" b="1" dirty="0"/>
              <a:t> = “Welcome to the Pollster Admin Area”
 class </a:t>
            </a:r>
            <a:r>
              <a:rPr lang="en-IN" sz="1050" b="1" dirty="0" err="1"/>
              <a:t>ChoiceInLine</a:t>
            </a:r>
            <a:r>
              <a:rPr lang="en-IN" sz="1050" b="1" dirty="0"/>
              <a:t>(</a:t>
            </a:r>
            <a:r>
              <a:rPr lang="en-IN" sz="1050" b="1" dirty="0" err="1"/>
              <a:t>admin.TabularInline</a:t>
            </a:r>
            <a:r>
              <a:rPr lang="en-IN" sz="1050" b="1" dirty="0"/>
              <a:t>):
model = Choice
extra = 3
 class </a:t>
            </a:r>
            <a:r>
              <a:rPr lang="en-IN" sz="1050" b="1" dirty="0" err="1"/>
              <a:t>QuestionAdmin</a:t>
            </a:r>
            <a:r>
              <a:rPr lang="en-IN" sz="1050" b="1" dirty="0"/>
              <a:t>(</a:t>
            </a:r>
            <a:r>
              <a:rPr lang="en-IN" sz="1050" b="1" dirty="0" err="1"/>
              <a:t>admin.ModelAdmin</a:t>
            </a:r>
            <a:r>
              <a:rPr lang="en-IN" sz="1050" b="1" dirty="0"/>
              <a:t>):
</a:t>
            </a:r>
            <a:r>
              <a:rPr lang="en-IN" sz="1050" b="1" dirty="0" err="1"/>
              <a:t>fieldsets</a:t>
            </a:r>
            <a:r>
              <a:rPr lang="en-IN" sz="1050" b="1" dirty="0"/>
              <a:t> = [(None, {‘fields’: [‘</a:t>
            </a:r>
            <a:r>
              <a:rPr lang="en-IN" sz="1050" b="1" dirty="0" err="1"/>
              <a:t>question_text</a:t>
            </a:r>
            <a:r>
              <a:rPr lang="en-IN" sz="1050" b="1" dirty="0"/>
              <a:t>’]}), (‘Date Information’, {
 ‘fields’: [‘</a:t>
            </a:r>
            <a:r>
              <a:rPr lang="en-IN" sz="1050" b="1" dirty="0" err="1"/>
              <a:t>pub_date</a:t>
            </a:r>
            <a:r>
              <a:rPr lang="en-IN" sz="1050" b="1" dirty="0"/>
              <a:t>’], ‘classes’: [‘collapse’]}), ]
 </a:t>
            </a:r>
            <a:r>
              <a:rPr lang="en-IN" sz="1050" b="1" dirty="0" err="1"/>
              <a:t>inlines</a:t>
            </a:r>
            <a:r>
              <a:rPr lang="en-IN" sz="1050" b="1" dirty="0"/>
              <a:t> = [</a:t>
            </a:r>
            <a:r>
              <a:rPr lang="en-IN" sz="1050" b="1" dirty="0" err="1"/>
              <a:t>ChoiceInLine</a:t>
            </a:r>
            <a:r>
              <a:rPr lang="en-IN" sz="1050" b="1" dirty="0"/>
              <a:t>]
</a:t>
            </a:r>
            <a:r>
              <a:rPr lang="en-IN" sz="1050" b="1" dirty="0" err="1"/>
              <a:t>admin.site.register</a:t>
            </a:r>
            <a:r>
              <a:rPr lang="en-IN" sz="1050" b="1" dirty="0"/>
              <a:t>(Question, </a:t>
            </a:r>
            <a:r>
              <a:rPr lang="en-IN" sz="1050" b="1" dirty="0" err="1"/>
              <a:t>QuestionAdmin</a:t>
            </a:r>
            <a:r>
              <a:rPr lang="en-IN" sz="1050" b="1" dirty="0"/>
              <a:t>)</a:t>
            </a:r>
            <a:endParaRPr lang="en-US" sz="1050" b="1" dirty="0"/>
          </a:p>
        </p:txBody>
      </p:sp>
      <p:sp>
        <p:nvSpPr>
          <p:cNvPr id="8" name="TextBox 7">
            <a:extLst>
              <a:ext uri="{FF2B5EF4-FFF2-40B4-BE49-F238E27FC236}">
                <a16:creationId xmlns:a16="http://schemas.microsoft.com/office/drawing/2014/main" id="{534D8096-E213-F9BF-FE84-ADA1FF526DE2}"/>
              </a:ext>
            </a:extLst>
          </p:cNvPr>
          <p:cNvSpPr txBox="1"/>
          <p:nvPr/>
        </p:nvSpPr>
        <p:spPr>
          <a:xfrm>
            <a:off x="4863107" y="3720346"/>
            <a:ext cx="6263284" cy="45719"/>
          </a:xfrm>
          <a:prstGeom prst="rect">
            <a:avLst/>
          </a:prstGeom>
          <a:noFill/>
        </p:spPr>
        <p:txBody>
          <a:bodyPr wrap="square" rtlCol="0">
            <a:spAutoFit/>
          </a:bodyPr>
          <a:lstStyle/>
          <a:p>
            <a:pPr algn="l"/>
            <a:endParaRPr lang="en-US" b="1" dirty="0"/>
          </a:p>
        </p:txBody>
      </p:sp>
      <p:sp>
        <p:nvSpPr>
          <p:cNvPr id="9" name="TextBox 8">
            <a:extLst>
              <a:ext uri="{FF2B5EF4-FFF2-40B4-BE49-F238E27FC236}">
                <a16:creationId xmlns:a16="http://schemas.microsoft.com/office/drawing/2014/main" id="{C7EFC9C5-045E-66D4-40FC-3B3AAB8FA908}"/>
              </a:ext>
            </a:extLst>
          </p:cNvPr>
          <p:cNvSpPr txBox="1"/>
          <p:nvPr/>
        </p:nvSpPr>
        <p:spPr>
          <a:xfrm>
            <a:off x="5221189" y="704741"/>
            <a:ext cx="7007424" cy="5101397"/>
          </a:xfrm>
          <a:prstGeom prst="rect">
            <a:avLst/>
          </a:prstGeom>
          <a:noFill/>
        </p:spPr>
        <p:txBody>
          <a:bodyPr wrap="square" rtlCol="0">
            <a:spAutoFit/>
          </a:bodyPr>
          <a:lstStyle/>
          <a:p>
            <a:pPr algn="l"/>
            <a:r>
              <a:rPr lang="en-IN" sz="1050" b="1" dirty="0"/>
              <a:t>From </a:t>
            </a:r>
            <a:r>
              <a:rPr lang="en-IN" sz="1050" b="1" dirty="0" err="1"/>
              <a:t>django.template</a:t>
            </a:r>
            <a:r>
              <a:rPr lang="en-IN" sz="1050" b="1" dirty="0"/>
              <a:t> import loader
from </a:t>
            </a:r>
            <a:r>
              <a:rPr lang="en-IN" sz="1050" b="1" dirty="0" err="1"/>
              <a:t>django.http</a:t>
            </a:r>
            <a:r>
              <a:rPr lang="en-IN" sz="1050" b="1" dirty="0"/>
              <a:t> import </a:t>
            </a:r>
            <a:r>
              <a:rPr lang="en-IN" sz="1050" b="1" dirty="0" err="1"/>
              <a:t>HttpResponse</a:t>
            </a:r>
            <a:r>
              <a:rPr lang="en-IN" sz="1050" b="1" dirty="0"/>
              <a:t>, </a:t>
            </a:r>
            <a:r>
              <a:rPr lang="en-IN" sz="1050" b="1" dirty="0" err="1"/>
              <a:t>HttpResponseRedirect</a:t>
            </a:r>
            <a:r>
              <a:rPr lang="en-IN" sz="1050" b="1" dirty="0"/>
              <a:t>
from </a:t>
            </a:r>
            <a:r>
              <a:rPr lang="en-IN" sz="1050" b="1" dirty="0" err="1"/>
              <a:t>django.shortcuts</a:t>
            </a:r>
            <a:r>
              <a:rPr lang="en-IN" sz="1050" b="1" dirty="0"/>
              <a:t> import get_object_or_404, render
from </a:t>
            </a:r>
            <a:r>
              <a:rPr lang="en-IN" sz="1050" b="1" dirty="0" err="1"/>
              <a:t>django.urls</a:t>
            </a:r>
            <a:r>
              <a:rPr lang="en-IN" sz="1050" b="1" dirty="0"/>
              <a:t> import reverse
from .models import Question, Choice
</a:t>
            </a:r>
            <a:r>
              <a:rPr lang="en-IN" sz="1050" b="1" dirty="0" err="1"/>
              <a:t>def</a:t>
            </a:r>
            <a:r>
              <a:rPr lang="en-IN" sz="1050" b="1" dirty="0"/>
              <a:t> index(request):
 </a:t>
            </a:r>
            <a:r>
              <a:rPr lang="en-IN" sz="1050" b="1" dirty="0" err="1"/>
              <a:t>latest_question_list</a:t>
            </a:r>
            <a:r>
              <a:rPr lang="en-IN" sz="1050" b="1" dirty="0"/>
              <a:t> = </a:t>
            </a:r>
            <a:r>
              <a:rPr lang="en-IN" sz="1050" b="1" dirty="0" err="1"/>
              <a:t>Question.objects.order_by</a:t>
            </a:r>
            <a:r>
              <a:rPr lang="en-IN" sz="1050" b="1" dirty="0"/>
              <a:t>(‘-</a:t>
            </a:r>
            <a:r>
              <a:rPr lang="en-IN" sz="1050" b="1" dirty="0" err="1"/>
              <a:t>pub_date</a:t>
            </a:r>
            <a:r>
              <a:rPr lang="en-IN" sz="1050" b="1" dirty="0"/>
              <a:t>’)[:5]
context = {‘</a:t>
            </a:r>
            <a:r>
              <a:rPr lang="en-IN" sz="1050" b="1" dirty="0" err="1"/>
              <a:t>latest_question_list</a:t>
            </a:r>
            <a:r>
              <a:rPr lang="en-IN" sz="1050" b="1" dirty="0"/>
              <a:t>’: </a:t>
            </a:r>
            <a:r>
              <a:rPr lang="en-IN" sz="1050" b="1" dirty="0" err="1"/>
              <a:t>latest_question_list</a:t>
            </a:r>
            <a:r>
              <a:rPr lang="en-IN" sz="1050" b="1" dirty="0"/>
              <a:t>}  return render(request, ‘polls / </a:t>
            </a:r>
            <a:r>
              <a:rPr lang="en-IN" sz="1050" b="1" dirty="0" err="1"/>
              <a:t>index.html</a:t>
            </a:r>
            <a:r>
              <a:rPr lang="en-IN" sz="1050" b="1" dirty="0"/>
              <a:t>’, context)
 </a:t>
            </a:r>
            <a:r>
              <a:rPr lang="en-IN" sz="1050" b="1" dirty="0" err="1"/>
              <a:t>def</a:t>
            </a:r>
            <a:r>
              <a:rPr lang="en-IN" sz="1050" b="1" dirty="0"/>
              <a:t> detail(request, </a:t>
            </a:r>
            <a:r>
              <a:rPr lang="en-IN" sz="1050" b="1" dirty="0" err="1"/>
              <a:t>question_id</a:t>
            </a:r>
            <a:r>
              <a:rPr lang="en-IN" sz="1050" b="1" dirty="0"/>
              <a:t>):
  try:
     question = </a:t>
            </a:r>
            <a:r>
              <a:rPr lang="en-IN" sz="1050" b="1" dirty="0" err="1"/>
              <a:t>Question.objects.get</a:t>
            </a:r>
            <a:r>
              <a:rPr lang="en-IN" sz="1050" b="1" dirty="0"/>
              <a:t>(</a:t>
            </a:r>
            <a:r>
              <a:rPr lang="en-IN" sz="1050" b="1" dirty="0" err="1"/>
              <a:t>pk</a:t>
            </a:r>
            <a:r>
              <a:rPr lang="en-IN" sz="1050" b="1" dirty="0"/>
              <a:t> = </a:t>
            </a:r>
            <a:r>
              <a:rPr lang="en-IN" sz="1050" b="1" dirty="0" err="1"/>
              <a:t>question_id</a:t>
            </a:r>
            <a:r>
              <a:rPr lang="en-IN" sz="1050" b="1" dirty="0"/>
              <a:t>)
   except </a:t>
            </a:r>
            <a:r>
              <a:rPr lang="en-IN" sz="1050" b="1" dirty="0" err="1"/>
              <a:t>Question.DoesNotExist</a:t>
            </a:r>
            <a:r>
              <a:rPr lang="en-IN" sz="1050" b="1" dirty="0"/>
              <a:t>:
   raise 
Http404(“Question does not exist”)
  return render(request, ‘polls / </a:t>
            </a:r>
            <a:r>
              <a:rPr lang="en-IN" sz="1050" b="1" dirty="0" err="1"/>
              <a:t>detail.html</a:t>
            </a:r>
            <a:r>
              <a:rPr lang="en-IN" sz="1050" b="1" dirty="0"/>
              <a:t>’, {‘question’: question})
 </a:t>
            </a:r>
            <a:r>
              <a:rPr lang="en-IN" sz="1050" b="1" dirty="0" err="1"/>
              <a:t>def</a:t>
            </a:r>
            <a:r>
              <a:rPr lang="en-IN" sz="1050" b="1" dirty="0"/>
              <a:t> results(request, </a:t>
            </a:r>
            <a:r>
              <a:rPr lang="en-IN" sz="1050" b="1" dirty="0" err="1"/>
              <a:t>question_id</a:t>
            </a:r>
            <a:r>
              <a:rPr lang="en-IN" sz="1050" b="1" dirty="0"/>
              <a:t>):
question = get_object_or_404(Question, </a:t>
            </a:r>
            <a:r>
              <a:rPr lang="en-IN" sz="1050" b="1" dirty="0" err="1"/>
              <a:t>pk</a:t>
            </a:r>
            <a:r>
              <a:rPr lang="en-IN" sz="1050" b="1" dirty="0"/>
              <a:t> = </a:t>
            </a:r>
            <a:r>
              <a:rPr lang="en-IN" sz="1050" b="1" dirty="0" err="1"/>
              <a:t>question_id</a:t>
            </a:r>
            <a:r>
              <a:rPr lang="en-IN" sz="1050" b="1" dirty="0"/>
              <a:t>)
 return render(request, ‘polls / </a:t>
            </a:r>
            <a:r>
              <a:rPr lang="en-IN" sz="1050" b="1" dirty="0" err="1"/>
              <a:t>results.html</a:t>
            </a:r>
            <a:r>
              <a:rPr lang="en-IN" sz="1050" b="1" dirty="0"/>
              <a:t>’, {‘question’: question}
 </a:t>
            </a:r>
            <a:r>
              <a:rPr lang="en-IN" sz="1050" b="1" dirty="0" err="1"/>
              <a:t>def</a:t>
            </a:r>
            <a:r>
              <a:rPr lang="en-IN" sz="1050" b="1" dirty="0"/>
              <a:t> vote(request, </a:t>
            </a:r>
            <a:r>
              <a:rPr lang="en-IN" sz="1050" b="1" dirty="0" err="1"/>
              <a:t>question_id</a:t>
            </a:r>
            <a:r>
              <a:rPr lang="en-IN" sz="1050" b="1" dirty="0"/>
              <a:t>): print(</a:t>
            </a:r>
            <a:r>
              <a:rPr lang="en-IN" sz="1050" b="1" dirty="0" err="1"/>
              <a:t>request.POST</a:t>
            </a:r>
            <a:r>
              <a:rPr lang="en-IN" sz="1050" b="1" dirty="0"/>
              <a:t>[‘choice’])
  question = get_object_or_404(Question, </a:t>
            </a:r>
            <a:r>
              <a:rPr lang="en-IN" sz="1050" b="1" dirty="0" err="1"/>
              <a:t>pk</a:t>
            </a:r>
            <a:r>
              <a:rPr lang="en-IN" sz="1050" b="1" dirty="0"/>
              <a:t> = </a:t>
            </a:r>
            <a:r>
              <a:rPr lang="en-IN" sz="1050" b="1" dirty="0" err="1"/>
              <a:t>question_id</a:t>
            </a:r>
            <a:r>
              <a:rPr lang="en-IN" sz="1050" b="1" dirty="0"/>
              <a:t>)
   try:
   </a:t>
            </a:r>
            <a:r>
              <a:rPr lang="en-IN" sz="1050" b="1" dirty="0" err="1"/>
              <a:t>selected_choice</a:t>
            </a:r>
            <a:r>
              <a:rPr lang="en-IN" sz="1050" b="1" dirty="0"/>
              <a:t> = </a:t>
            </a:r>
            <a:r>
              <a:rPr lang="en-IN" sz="1050" b="1" dirty="0" err="1"/>
              <a:t>question.choice_set.get</a:t>
            </a:r>
            <a:r>
              <a:rPr lang="en-IN" sz="1050" b="1" dirty="0"/>
              <a:t>(</a:t>
            </a:r>
            <a:r>
              <a:rPr lang="en-IN" sz="1050" b="1" dirty="0" err="1"/>
              <a:t>pk</a:t>
            </a:r>
            <a:r>
              <a:rPr lang="en-IN" sz="1050" b="1" dirty="0"/>
              <a:t> =</a:t>
            </a:r>
            <a:r>
              <a:rPr lang="en-IN" sz="1050" b="1" dirty="0" err="1"/>
              <a:t>request.POST</a:t>
            </a:r>
            <a:r>
              <a:rPr lang="en-IN" sz="1050" b="1" dirty="0"/>
              <a:t>[‘choice’])
 except (</a:t>
            </a:r>
            <a:r>
              <a:rPr lang="en-IN" sz="1050" b="1" dirty="0" err="1"/>
              <a:t>KeyError</a:t>
            </a:r>
            <a:r>
              <a:rPr lang="en-IN" sz="1050" b="1" dirty="0"/>
              <a:t>, </a:t>
            </a:r>
            <a:r>
              <a:rPr lang="en-IN" sz="1050" b="1" dirty="0" err="1"/>
              <a:t>Choice.DoesNotExist</a:t>
            </a:r>
            <a:r>
              <a:rPr lang="en-IN" sz="1050" b="1" dirty="0"/>
              <a:t>):
return render(request, ‘polls / </a:t>
            </a:r>
            <a:r>
              <a:rPr lang="en-IN" sz="1050" b="1" dirty="0" err="1"/>
              <a:t>detail.html</a:t>
            </a:r>
            <a:r>
              <a:rPr lang="en-IN" sz="1050" b="1" dirty="0"/>
              <a:t>’, {
 ‘question’: question,
‘</a:t>
            </a:r>
            <a:r>
              <a:rPr lang="en-IN" sz="1050" b="1" dirty="0" err="1"/>
              <a:t>error_message</a:t>
            </a:r>
            <a:r>
              <a:rPr lang="en-IN" sz="1050" b="1" dirty="0"/>
              <a:t>’: “You didn’t select a choice.”,
})
else:
</a:t>
            </a:r>
            <a:r>
              <a:rPr lang="en-IN" sz="1050" b="1" dirty="0" err="1"/>
              <a:t>selected_choice.votes</a:t>
            </a:r>
            <a:r>
              <a:rPr lang="en-IN" sz="1050" b="1" dirty="0"/>
              <a:t> += 1
</a:t>
            </a:r>
            <a:r>
              <a:rPr lang="en-IN" sz="1050" b="1" dirty="0" err="1"/>
              <a:t>selected_choice.save</a:t>
            </a:r>
            <a:r>
              <a:rPr lang="en-IN" sz="1050" b="1" dirty="0"/>
              <a:t>()
return </a:t>
            </a:r>
            <a:r>
              <a:rPr lang="en-IN" sz="1050" b="1" dirty="0" err="1"/>
              <a:t>HttpResponseRedirect</a:t>
            </a:r>
            <a:r>
              <a:rPr lang="en-IN" sz="1050" b="1" dirty="0"/>
              <a:t>(reverse(‘</a:t>
            </a:r>
            <a:r>
              <a:rPr lang="en-IN" sz="1050" b="1" dirty="0" err="1"/>
              <a:t>polls:results</a:t>
            </a:r>
            <a:r>
              <a:rPr lang="en-IN" sz="1050" b="1" dirty="0"/>
              <a:t>’, </a:t>
            </a:r>
            <a:r>
              <a:rPr lang="en-IN" sz="1050" b="1" dirty="0" err="1"/>
              <a:t>args</a:t>
            </a:r>
            <a:r>
              <a:rPr lang="en-IN" sz="1050" b="1" dirty="0"/>
              <a:t> =(</a:t>
            </a:r>
            <a:r>
              <a:rPr lang="en-IN" sz="1050" b="1" dirty="0" err="1"/>
              <a:t>question.id</a:t>
            </a:r>
            <a:r>
              <a:rPr lang="en-IN" sz="1050" b="1" dirty="0"/>
              <a:t>, )))</a:t>
            </a:r>
            <a:endParaRPr lang="en-US" sz="1050" b="1" dirty="0"/>
          </a:p>
        </p:txBody>
      </p:sp>
    </p:spTree>
    <p:extLst>
      <p:ext uri="{BB962C8B-B14F-4D97-AF65-F5344CB8AC3E}">
        <p14:creationId xmlns:p14="http://schemas.microsoft.com/office/powerpoint/2010/main" val="391672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240B-9833-9AA7-E508-8B9C821B7F6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12D7966-DA7B-FBF8-BD6D-8AC3E0BFD6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a:extLst>
              <a:ext uri="{FF2B5EF4-FFF2-40B4-BE49-F238E27FC236}">
                <a16:creationId xmlns:a16="http://schemas.microsoft.com/office/drawing/2014/main" id="{24C84EDB-AB99-B9FB-D3D9-1FA10E59EDCD}"/>
              </a:ext>
            </a:extLst>
          </p:cNvPr>
          <p:cNvSpPr txBox="1"/>
          <p:nvPr/>
        </p:nvSpPr>
        <p:spPr>
          <a:xfrm>
            <a:off x="1602581" y="675025"/>
            <a:ext cx="9751219" cy="4801314"/>
          </a:xfrm>
          <a:prstGeom prst="rect">
            <a:avLst/>
          </a:prstGeom>
          <a:noFill/>
        </p:spPr>
        <p:txBody>
          <a:bodyPr wrap="square" rtlCol="0">
            <a:spAutoFit/>
          </a:bodyPr>
          <a:lstStyle/>
          <a:p>
            <a:pPr algn="l"/>
            <a:r>
              <a:rPr lang="en-IN" dirty="0"/>
              <a:t>From </a:t>
            </a:r>
            <a:r>
              <a:rPr lang="en-IN" dirty="0" err="1"/>
              <a:t>django.urls</a:t>
            </a:r>
            <a:r>
              <a:rPr lang="en-IN" dirty="0"/>
              <a:t> import path
from . Import views </a:t>
            </a:r>
            <a:r>
              <a:rPr lang="en-IN" dirty="0" err="1"/>
              <a:t>app_name</a:t>
            </a:r>
            <a:r>
              <a:rPr lang="en-IN" dirty="0"/>
              <a:t> = ‘polls’
</a:t>
            </a:r>
            <a:r>
              <a:rPr lang="en-IN" dirty="0" err="1"/>
              <a:t>urlpatterns</a:t>
            </a:r>
            <a:r>
              <a:rPr lang="en-IN" dirty="0"/>
              <a:t> = [ path(‘’, </a:t>
            </a:r>
            <a:r>
              <a:rPr lang="en-IN" dirty="0" err="1"/>
              <a:t>views.index</a:t>
            </a:r>
            <a:r>
              <a:rPr lang="en-IN" dirty="0"/>
              <a:t>, name =‘index’),path(‘&lt;</a:t>
            </a:r>
            <a:r>
              <a:rPr lang="en-IN" dirty="0" err="1"/>
              <a:t>int:question_id</a:t>
            </a:r>
            <a:r>
              <a:rPr lang="en-IN" dirty="0"/>
              <a:t>&gt;/’, </a:t>
            </a:r>
            <a:r>
              <a:rPr lang="en-IN" dirty="0" err="1"/>
              <a:t>views.detail</a:t>
            </a:r>
            <a:r>
              <a:rPr lang="en-IN" dirty="0"/>
              <a:t>, name =‘detail’),
path(‘&lt;</a:t>
            </a:r>
            <a:r>
              <a:rPr lang="en-IN" dirty="0" err="1"/>
              <a:t>int:question_id</a:t>
            </a:r>
            <a:r>
              <a:rPr lang="en-IN" dirty="0"/>
              <a:t>&gt;/results/’, </a:t>
            </a:r>
            <a:r>
              <a:rPr lang="en-IN" dirty="0" err="1"/>
              <a:t>views.results</a:t>
            </a:r>
            <a:r>
              <a:rPr lang="en-IN" dirty="0"/>
              <a:t>, name =‘results’),
path(‘&lt;</a:t>
            </a:r>
            <a:r>
              <a:rPr lang="en-IN" dirty="0" err="1"/>
              <a:t>int:question_id</a:t>
            </a:r>
            <a:r>
              <a:rPr lang="en-IN" dirty="0"/>
              <a:t>&gt;/vote/’, </a:t>
            </a:r>
            <a:r>
              <a:rPr lang="en-IN" dirty="0" err="1"/>
              <a:t>views.vote</a:t>
            </a:r>
            <a:r>
              <a:rPr lang="en-IN" dirty="0"/>
              <a:t>, name =‘vote’),
]</a:t>
            </a:r>
          </a:p>
          <a:p>
            <a:pPr algn="l"/>
            <a:r>
              <a:rPr lang="en-IN" dirty="0"/>
              <a:t>TEMPLATES = [{ ‘BACKEND’: ‘</a:t>
            </a:r>
            <a:r>
              <a:rPr lang="en-IN" dirty="0" err="1"/>
              <a:t>django.template.backends.django.DjangoTemplates</a:t>
            </a:r>
            <a:r>
              <a:rPr lang="en-IN" dirty="0"/>
              <a:t>’, ‘DIRS’: [</a:t>
            </a:r>
            <a:r>
              <a:rPr lang="en-IN" dirty="0" err="1"/>
              <a:t>os.path.join</a:t>
            </a:r>
            <a:r>
              <a:rPr lang="en-IN" dirty="0"/>
              <a:t>(BASE_DIR, ‘templates’)], ‘APP_DIRS’: True, ‘OPTIONS’: {  ‘</a:t>
            </a:r>
            <a:r>
              <a:rPr lang="en-IN" dirty="0" err="1"/>
              <a:t>context_processors</a:t>
            </a:r>
            <a:r>
              <a:rPr lang="en-IN" dirty="0"/>
              <a:t>’: [
‘</a:t>
            </a:r>
            <a:r>
              <a:rPr lang="en-IN" dirty="0" err="1"/>
              <a:t>django.template.context_processors.debug</a:t>
            </a:r>
            <a:r>
              <a:rPr lang="en-IN" dirty="0"/>
              <a:t>’,
‘</a:t>
            </a:r>
            <a:r>
              <a:rPr lang="en-IN" dirty="0" err="1"/>
              <a:t>django.template.context_processors.request</a:t>
            </a:r>
            <a:r>
              <a:rPr lang="en-IN" dirty="0"/>
              <a:t>’,
‘</a:t>
            </a:r>
            <a:r>
              <a:rPr lang="en-IN" dirty="0" err="1"/>
              <a:t>django.contrib.auth.context_processors.auth</a:t>
            </a:r>
            <a:r>
              <a:rPr lang="en-IN" dirty="0"/>
              <a:t>’,
‘</a:t>
            </a:r>
            <a:r>
              <a:rPr lang="en-IN" dirty="0" err="1"/>
              <a:t>django.contrib.messages.context_processors.messages</a:t>
            </a:r>
            <a:r>
              <a:rPr lang="en-IN" dirty="0"/>
              <a:t>’],
},
},
]</a:t>
            </a:r>
          </a:p>
          <a:p>
            <a:pPr algn="l"/>
            <a:endParaRPr lang="en-US" dirty="0"/>
          </a:p>
        </p:txBody>
      </p:sp>
    </p:spTree>
    <p:extLst>
      <p:ext uri="{BB962C8B-B14F-4D97-AF65-F5344CB8AC3E}">
        <p14:creationId xmlns:p14="http://schemas.microsoft.com/office/powerpoint/2010/main" val="101690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D488-9F2A-6DDC-15CC-71C5379DD50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26713BA-E75D-D505-DFA3-844C8501A6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a:extLst>
              <a:ext uri="{FF2B5EF4-FFF2-40B4-BE49-F238E27FC236}">
                <a16:creationId xmlns:a16="http://schemas.microsoft.com/office/drawing/2014/main" id="{308DD06D-2054-CFD1-8D90-52A8AE67266E}"/>
              </a:ext>
            </a:extLst>
          </p:cNvPr>
          <p:cNvSpPr txBox="1"/>
          <p:nvPr/>
        </p:nvSpPr>
        <p:spPr>
          <a:xfrm>
            <a:off x="838201" y="678656"/>
            <a:ext cx="8948738" cy="5816977"/>
          </a:xfrm>
          <a:prstGeom prst="rect">
            <a:avLst/>
          </a:prstGeom>
          <a:noFill/>
        </p:spPr>
        <p:txBody>
          <a:bodyPr wrap="square" rtlCol="0">
            <a:spAutoFit/>
          </a:bodyPr>
          <a:lstStyle/>
          <a:p>
            <a:pPr algn="l"/>
            <a:r>
              <a:rPr lang="en-IN" sz="1200" dirty="0"/>
              <a:t>{% extends ‘</a:t>
            </a:r>
            <a:r>
              <a:rPr lang="en-IN" sz="1200" dirty="0" err="1"/>
              <a:t>base.html</a:t>
            </a:r>
            <a:r>
              <a:rPr lang="en-IN" sz="1200" dirty="0"/>
              <a:t>’ %}
{% block content %}
&lt;h1 class=“text-</a:t>
            </a:r>
            <a:r>
              <a:rPr lang="en-IN" sz="1200" dirty="0" err="1"/>
              <a:t>center</a:t>
            </a:r>
            <a:r>
              <a:rPr lang="en-IN" sz="1200" dirty="0"/>
              <a:t> mb-3”&gt;Poll Questions&lt;/h1&gt;
{% if </a:t>
            </a:r>
            <a:r>
              <a:rPr lang="en-IN" sz="1200" dirty="0" err="1"/>
              <a:t>latest_question_list</a:t>
            </a:r>
            <a:r>
              <a:rPr lang="en-IN" sz="1200" dirty="0"/>
              <a:t> %}
{% for question in </a:t>
            </a:r>
            <a:r>
              <a:rPr lang="en-IN" sz="1200" dirty="0" err="1"/>
              <a:t>latest_question_list</a:t>
            </a:r>
            <a:r>
              <a:rPr lang="en-IN" sz="1200" dirty="0"/>
              <a:t> %}
&lt;div class=“card-mb-3”&gt;
  &lt;div class=“card-body”&gt;</a:t>
            </a:r>
          </a:p>
          <a:p>
            <a:pPr algn="l"/>
            <a:r>
              <a:rPr lang="en-IN" sz="1200" dirty="0"/>
              <a:t>    &lt;p class=“lead”&gt;{{ </a:t>
            </a:r>
            <a:r>
              <a:rPr lang="en-IN" sz="1200" dirty="0" err="1"/>
              <a:t>question.question_text</a:t>
            </a:r>
            <a:r>
              <a:rPr lang="en-IN" sz="1200" dirty="0"/>
              <a:t> }}&lt;/p&gt;
   &lt;a </a:t>
            </a:r>
            <a:r>
              <a:rPr lang="en-IN" sz="1200" dirty="0" err="1"/>
              <a:t>href</a:t>
            </a:r>
            <a:r>
              <a:rPr lang="en-IN" sz="1200" dirty="0"/>
              <a:t>=“{% </a:t>
            </a:r>
            <a:r>
              <a:rPr lang="en-IN" sz="1200" dirty="0" err="1"/>
              <a:t>url</a:t>
            </a:r>
            <a:r>
              <a:rPr lang="en-IN" sz="1200" dirty="0"/>
              <a:t> ‘</a:t>
            </a:r>
            <a:r>
              <a:rPr lang="en-IN" sz="1200" dirty="0" err="1"/>
              <a:t>polls:detail</a:t>
            </a:r>
            <a:r>
              <a:rPr lang="en-IN" sz="1200" dirty="0"/>
              <a:t>’ </a:t>
            </a:r>
            <a:r>
              <a:rPr lang="en-IN" sz="1200" dirty="0" err="1"/>
              <a:t>question.id</a:t>
            </a:r>
            <a:r>
              <a:rPr lang="en-IN" sz="1200" dirty="0"/>
              <a:t> %}” class=“</a:t>
            </a:r>
            <a:r>
              <a:rPr lang="en-IN" sz="1200" dirty="0" err="1"/>
              <a:t>btn</a:t>
            </a:r>
            <a:r>
              <a:rPr lang="en-IN" sz="1200" dirty="0"/>
              <a:t> </a:t>
            </a:r>
            <a:r>
              <a:rPr lang="en-IN" sz="1200" dirty="0" err="1"/>
              <a:t>btn</a:t>
            </a:r>
            <a:r>
              <a:rPr lang="en-IN" sz="1200" dirty="0"/>
              <a:t>-primary </a:t>
            </a:r>
            <a:r>
              <a:rPr lang="en-IN" sz="1200" dirty="0" err="1"/>
              <a:t>btn-sm</a:t>
            </a:r>
            <a:r>
              <a:rPr lang="en-IN" sz="1200" dirty="0"/>
              <a:t>”&gt;Vote Now&lt;/a&gt;
  &lt;a </a:t>
            </a:r>
            <a:r>
              <a:rPr lang="en-IN" sz="1200" dirty="0" err="1"/>
              <a:t>href</a:t>
            </a:r>
            <a:r>
              <a:rPr lang="en-IN" sz="1200" dirty="0"/>
              <a:t>=“{% </a:t>
            </a:r>
            <a:r>
              <a:rPr lang="en-IN" sz="1200" dirty="0" err="1"/>
              <a:t>url</a:t>
            </a:r>
            <a:r>
              <a:rPr lang="en-IN" sz="1200" dirty="0"/>
              <a:t> ‘</a:t>
            </a:r>
            <a:r>
              <a:rPr lang="en-IN" sz="1200" dirty="0" err="1"/>
              <a:t>polls:results</a:t>
            </a:r>
            <a:r>
              <a:rPr lang="en-IN" sz="1200" dirty="0"/>
              <a:t>’ </a:t>
            </a:r>
            <a:r>
              <a:rPr lang="en-IN" sz="1200" dirty="0" err="1"/>
              <a:t>question.id</a:t>
            </a:r>
            <a:r>
              <a:rPr lang="en-IN" sz="1200" dirty="0"/>
              <a:t> %}” class=“</a:t>
            </a:r>
            <a:r>
              <a:rPr lang="en-IN" sz="1200" dirty="0" err="1"/>
              <a:t>btn</a:t>
            </a:r>
            <a:r>
              <a:rPr lang="en-IN" sz="1200" dirty="0"/>
              <a:t> </a:t>
            </a:r>
            <a:r>
              <a:rPr lang="en-IN" sz="1200" dirty="0" err="1"/>
              <a:t>btn</a:t>
            </a:r>
            <a:r>
              <a:rPr lang="en-IN" sz="1200" dirty="0"/>
              <a:t>-secondary </a:t>
            </a:r>
            <a:r>
              <a:rPr lang="en-IN" sz="1200" dirty="0" err="1"/>
              <a:t>btn-sm</a:t>
            </a:r>
            <a:r>
              <a:rPr lang="en-IN" sz="1200" dirty="0"/>
              <a:t>”&gt;Results&lt;/a&gt;
  &lt;/div&gt;</a:t>
            </a:r>
          </a:p>
          <a:p>
            <a:pPr algn="l"/>
            <a:r>
              <a:rPr lang="en-IN" sz="1200" dirty="0"/>
              <a:t>  &lt;/div&gt;</a:t>
            </a:r>
          </a:p>
          <a:p>
            <a:pPr algn="l"/>
            <a:r>
              <a:rPr lang="en-IN" sz="1200" dirty="0"/>
              <a:t>{% </a:t>
            </a:r>
            <a:r>
              <a:rPr lang="en-IN" sz="1200" dirty="0" err="1"/>
              <a:t>endfor</a:t>
            </a:r>
            <a:r>
              <a:rPr lang="en-IN" sz="1200" dirty="0"/>
              <a:t> %}
{% else %}
&lt;p&gt;No polls available&lt;/p&gt;
{% </a:t>
            </a:r>
            <a:r>
              <a:rPr lang="en-IN" sz="1200" dirty="0" err="1"/>
              <a:t>endif</a:t>
            </a:r>
            <a:r>
              <a:rPr lang="en-IN" sz="1200" dirty="0"/>
              <a:t> %}
{% </a:t>
            </a:r>
            <a:r>
              <a:rPr lang="en-IN" sz="1200" dirty="0" err="1"/>
              <a:t>endblock</a:t>
            </a:r>
            <a:r>
              <a:rPr lang="en-IN" sz="1200" dirty="0"/>
              <a:t> %}</a:t>
            </a:r>
          </a:p>
          <a:p>
            <a:pPr algn="l"/>
            <a:r>
              <a:rPr lang="en-IN" sz="1200" dirty="0"/>
              <a:t>{% extends ‘</a:t>
            </a:r>
            <a:r>
              <a:rPr lang="en-IN" sz="1200" dirty="0" err="1"/>
              <a:t>base.html</a:t>
            </a:r>
            <a:r>
              <a:rPr lang="en-IN" sz="1200" dirty="0"/>
              <a:t>’ %}
{% block content %}
&lt;h1 class=“mb-5 text-</a:t>
            </a:r>
            <a:r>
              <a:rPr lang="en-IN" sz="1200" dirty="0" err="1"/>
              <a:t>center</a:t>
            </a:r>
            <a:r>
              <a:rPr lang="en-IN" sz="1200" dirty="0"/>
              <a:t>”&gt;{{ </a:t>
            </a:r>
            <a:r>
              <a:rPr lang="en-IN" sz="1200" dirty="0" err="1"/>
              <a:t>question.question_text</a:t>
            </a:r>
            <a:r>
              <a:rPr lang="en-IN" sz="1200" dirty="0"/>
              <a:t> }}&lt;/h1&gt;
 &lt;</a:t>
            </a:r>
            <a:r>
              <a:rPr lang="en-IN" sz="1200" dirty="0" err="1"/>
              <a:t>ul</a:t>
            </a:r>
            <a:r>
              <a:rPr lang="en-IN" sz="1200" dirty="0"/>
              <a:t> class=“list-group mb-5”&gt;
{% for choice in </a:t>
            </a:r>
            <a:r>
              <a:rPr lang="en-IN" sz="1200" dirty="0" err="1"/>
              <a:t>question.choice_set.all</a:t>
            </a:r>
            <a:r>
              <a:rPr lang="en-IN" sz="1200" dirty="0"/>
              <a:t> %}
&lt;li class=“list-group-item”&gt;
{{ </a:t>
            </a:r>
            <a:r>
              <a:rPr lang="en-IN" sz="1200" dirty="0" err="1"/>
              <a:t>choice.choice_text</a:t>
            </a:r>
            <a:r>
              <a:rPr lang="en-IN" sz="1200" dirty="0"/>
              <a:t> }} &lt;span class=“badge badge-success float-right”&gt;{{ </a:t>
            </a:r>
            <a:r>
              <a:rPr lang="en-IN" sz="1200" dirty="0" err="1"/>
              <a:t>choice.votes</a:t>
            </a:r>
            <a:r>
              <a:rPr lang="en-IN" sz="1200" dirty="0"/>
              <a:t> }}
vote{{ </a:t>
            </a:r>
            <a:r>
              <a:rPr lang="en-IN" sz="1200" dirty="0" err="1"/>
              <a:t>choice.votes</a:t>
            </a:r>
            <a:r>
              <a:rPr lang="en-IN" sz="1200" dirty="0"/>
              <a:t> | pluralize }}&lt;/span&gt;
&lt;/li&gt;
{% </a:t>
            </a:r>
            <a:r>
              <a:rPr lang="en-IN" sz="1200" dirty="0" err="1"/>
              <a:t>endfor</a:t>
            </a:r>
            <a:r>
              <a:rPr lang="en-IN" sz="1200" dirty="0"/>
              <a:t> %}
&lt;/</a:t>
            </a:r>
            <a:r>
              <a:rPr lang="en-IN" sz="1200" dirty="0" err="1"/>
              <a:t>ul</a:t>
            </a:r>
            <a:r>
              <a:rPr lang="en-IN" sz="1200" dirty="0"/>
              <a:t>&gt;
 &lt;a class=“</a:t>
            </a:r>
            <a:r>
              <a:rPr lang="en-IN" sz="1200" dirty="0" err="1"/>
              <a:t>btn</a:t>
            </a:r>
            <a:r>
              <a:rPr lang="en-IN" sz="1200" dirty="0"/>
              <a:t> </a:t>
            </a:r>
            <a:r>
              <a:rPr lang="en-IN" sz="1200" dirty="0" err="1"/>
              <a:t>btn</a:t>
            </a:r>
            <a:r>
              <a:rPr lang="en-IN" sz="1200" dirty="0"/>
              <a:t>-secondary” </a:t>
            </a:r>
            <a:r>
              <a:rPr lang="en-IN" sz="1200" dirty="0" err="1"/>
              <a:t>href</a:t>
            </a:r>
            <a:r>
              <a:rPr lang="en-IN" sz="1200" dirty="0"/>
              <a:t>=“{% </a:t>
            </a:r>
            <a:r>
              <a:rPr lang="en-IN" sz="1200" dirty="0" err="1"/>
              <a:t>url</a:t>
            </a:r>
            <a:r>
              <a:rPr lang="en-IN" sz="1200" dirty="0"/>
              <a:t> ‘</a:t>
            </a:r>
            <a:r>
              <a:rPr lang="en-IN" sz="1200" dirty="0" err="1"/>
              <a:t>polls:index</a:t>
            </a:r>
            <a:r>
              <a:rPr lang="en-IN" sz="1200" dirty="0"/>
              <a:t>’ %}”&gt;Back To Polls&lt;/a&gt;
&lt;a class=“</a:t>
            </a:r>
            <a:r>
              <a:rPr lang="en-IN" sz="1200" dirty="0" err="1"/>
              <a:t>btn</a:t>
            </a:r>
            <a:r>
              <a:rPr lang="en-IN" sz="1200" dirty="0"/>
              <a:t> </a:t>
            </a:r>
            <a:r>
              <a:rPr lang="en-IN" sz="1200" dirty="0" err="1"/>
              <a:t>btn</a:t>
            </a:r>
            <a:r>
              <a:rPr lang="en-IN" sz="1200" dirty="0"/>
              <a:t>-dark” </a:t>
            </a:r>
            <a:r>
              <a:rPr lang="en-IN" sz="1200" dirty="0" err="1"/>
              <a:t>href</a:t>
            </a:r>
            <a:r>
              <a:rPr lang="en-IN" sz="1200" dirty="0"/>
              <a:t>=“{% </a:t>
            </a:r>
            <a:r>
              <a:rPr lang="en-IN" sz="1200" dirty="0" err="1"/>
              <a:t>url</a:t>
            </a:r>
            <a:r>
              <a:rPr lang="en-IN" sz="1200" dirty="0"/>
              <a:t> ‘</a:t>
            </a:r>
            <a:r>
              <a:rPr lang="en-IN" sz="1200" dirty="0" err="1"/>
              <a:t>polls:detail</a:t>
            </a:r>
            <a:r>
              <a:rPr lang="en-IN" sz="1200" dirty="0"/>
              <a:t>’ </a:t>
            </a:r>
            <a:r>
              <a:rPr lang="en-IN" sz="1200" dirty="0" err="1"/>
              <a:t>question.id</a:t>
            </a:r>
            <a:r>
              <a:rPr lang="en-IN" sz="1200" dirty="0"/>
              <a:t> %}”&gt;Vote again?&lt;/a&gt;
{% </a:t>
            </a:r>
            <a:r>
              <a:rPr lang="en-IN" sz="1200" dirty="0" err="1"/>
              <a:t>endblock</a:t>
            </a:r>
            <a:r>
              <a:rPr lang="en-IN" sz="1200" dirty="0"/>
              <a:t> %}</a:t>
            </a:r>
            <a:endParaRPr lang="en-US" sz="1200" dirty="0"/>
          </a:p>
        </p:txBody>
      </p:sp>
    </p:spTree>
    <p:extLst>
      <p:ext uri="{BB962C8B-B14F-4D97-AF65-F5344CB8AC3E}">
        <p14:creationId xmlns:p14="http://schemas.microsoft.com/office/powerpoint/2010/main" val="679861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Mydeen Fathima</dc:creator>
  <cp:lastModifiedBy>Mydeen Fathima</cp:lastModifiedBy>
  <cp:revision>3</cp:revision>
  <dcterms:created xsi:type="dcterms:W3CDTF">2024-04-11T14:23:10Z</dcterms:created>
  <dcterms:modified xsi:type="dcterms:W3CDTF">2024-04-11T17:07:42Z</dcterms:modified>
</cp:coreProperties>
</file>