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OTT vs Theatre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A18843F-6214-4806-9148-C2B4A734C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22" t="291" r="35564" b="-291"/>
          <a:stretch/>
        </p:blipFill>
        <p:spPr>
          <a:xfrm>
            <a:off x="1" y="-2"/>
            <a:ext cx="4656851" cy="69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893B-BF5B-4980-80B9-F16FF2C5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13A05-74C2-442D-BCC5-6050ABEA1BF6}"/>
              </a:ext>
            </a:extLst>
          </p:cNvPr>
          <p:cNvGrpSpPr/>
          <p:nvPr/>
        </p:nvGrpSpPr>
        <p:grpSpPr>
          <a:xfrm>
            <a:off x="1027823" y="2376743"/>
            <a:ext cx="10127857" cy="2104514"/>
            <a:chOff x="667541" y="3857969"/>
            <a:chExt cx="10127857" cy="21045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EB2D3-AEE2-4881-BEF6-5CB6B32B4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7" t="1970" r="40356" b="69422"/>
            <a:stretch/>
          </p:blipFill>
          <p:spPr>
            <a:xfrm>
              <a:off x="9114854" y="3956752"/>
              <a:ext cx="1680544" cy="166547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21A9C4-26BC-4794-95BB-B451133A0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89" t="33867" r="16775" b="37526"/>
            <a:stretch/>
          </p:blipFill>
          <p:spPr>
            <a:xfrm>
              <a:off x="3798280" y="3951359"/>
              <a:ext cx="1680543" cy="16654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DD3138-C132-43D9-A24B-9197FD36E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7" t="66267" r="39946" b="5125"/>
            <a:stretch/>
          </p:blipFill>
          <p:spPr>
            <a:xfrm>
              <a:off x="6561811" y="3857969"/>
              <a:ext cx="1680544" cy="16654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59E455-654A-440B-9C11-773F32A50A45}"/>
                </a:ext>
              </a:extLst>
            </p:cNvPr>
            <p:cNvSpPr txBox="1"/>
            <p:nvPr/>
          </p:nvSpPr>
          <p:spPr>
            <a:xfrm>
              <a:off x="6593756" y="5499760"/>
              <a:ext cx="161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NITHYASHREE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57D2CA-B1D6-4A77-A976-CCA604096426}"/>
                </a:ext>
              </a:extLst>
            </p:cNvPr>
            <p:cNvSpPr txBox="1"/>
            <p:nvPr/>
          </p:nvSpPr>
          <p:spPr>
            <a:xfrm>
              <a:off x="3582419" y="5593151"/>
              <a:ext cx="2112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SHWETHA</a:t>
              </a:r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2FA760-BFC4-4426-9399-58A32691797F}"/>
                </a:ext>
              </a:extLst>
            </p:cNvPr>
            <p:cNvSpPr txBox="1"/>
            <p:nvPr/>
          </p:nvSpPr>
          <p:spPr>
            <a:xfrm>
              <a:off x="9185506" y="5593151"/>
              <a:ext cx="153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YUKTHIKA</a:t>
              </a:r>
              <a:endParaRPr lang="en-IN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AB79E2-74B3-4D23-BCFB-6CADDF305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79" t="34304" r="40285" b="37088"/>
            <a:stretch/>
          </p:blipFill>
          <p:spPr>
            <a:xfrm>
              <a:off x="848810" y="3857969"/>
              <a:ext cx="1680543" cy="166547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CC0A6-D3F2-43CB-8466-E07215DFC413}"/>
                </a:ext>
              </a:extLst>
            </p:cNvPr>
            <p:cNvSpPr txBox="1"/>
            <p:nvPr/>
          </p:nvSpPr>
          <p:spPr>
            <a:xfrm>
              <a:off x="667541" y="5499761"/>
              <a:ext cx="204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FATHIMA RIZNIYA 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1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893B-BF5B-4980-80B9-F16FF2C5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5A8F-06B1-434F-8108-F663A7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2"/>
            <a:ext cx="9848888" cy="4301476"/>
          </a:xfrm>
        </p:spPr>
        <p:txBody>
          <a:bodyPr numCol="2">
            <a:normAutofit fontScale="400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S. NO.	COUNTRIES	OTT USERS(%)	THEATRE USERS(%)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	Afghanistan	4	53.5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	Albania	7	63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	Algeria	18	65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	Argentina	64.3	70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	Armenia	6	75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	Australia	67	60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	Austria	53	56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	Azerbaijan	20	35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	Bahamas	10	30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10	Bahrain	20	33.6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11	Bangladesh	30	52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12	Belgium	70	61.2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13	Bhutan	33	73.5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14	Bolivia	38	45.6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15	Botswana	40	60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16	Brazil	58.4	48.3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17	Bulgaria	42	53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18	Canada	52.63	78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19	Chile	30.6	72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20	China	87	89.6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21	Colombia	62.1	72.4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22	Czech	30	59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23	Congo	15	67.5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24	Denmark	77.4	68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25	Dominican	36	56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S. NO.	COUNTRIES	OTT USERS(%)	THEATRE USERS(%)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26	Europe	68.8	76.2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27	Egypt	30	38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28	Ethiopia	43	59.8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29	Fiji	62	68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30	Finland	68.9	73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31	France	60.1	96.4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32	Georgia	73	72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33	Germany	60.3	71.9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34	Croatia	28	44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35	Greece	20	86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36	Guinea	65	67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37	Hungary	29	71.3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38	Iceland	30	63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39	India	86	90.5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40	Indonesia	83.7	85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41	Iraq	3	20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42	Ireland	58	65.8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43	Israel	32	53.2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44	Italy	63.7	69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45	Jamaica	45	61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46	Japan	55	73.9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47	Jordan	15	72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48	Kazakhstan	25	44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49	Kenya	64	71.6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50	Kuwait	19	25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4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893B-BF5B-4980-80B9-F16FF2C5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5A8F-06B1-434F-8108-F663A7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21750" cy="4079536"/>
          </a:xfrm>
        </p:spPr>
        <p:txBody>
          <a:bodyPr numCol="2">
            <a:normAutofit fontScale="400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S. NO.	COUNTRIES	OTT USERS(%)	THEATRE USERS(%)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51	Luxembourg	26	76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52	Madagascar	44	53.4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53	Malaysia	38	78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54	Maldives	60	40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55	Malta	22	52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56	Mauritius	29	63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57	Mexico	40	75.6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58	Mongolia	18	54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59	Morocco	57	68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60	Myanmar	35	67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61	Nepal	30	59.6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62	Netherlands	75.8	76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63	New Zealand	58	78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64	Nigeria	30	59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65	North Macedonia	23	79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66	Norway	70	71.3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67	Oman	17	27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68	Pakistan	9	52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69	Panama	13	21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70	Paraguay	46	51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71	Peru	47	52.7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72	Philippines	34	61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73	Poland	25	67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74	Portugal	35	79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75	Qatar	15	7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IN" dirty="0"/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S. NO.	COUNTRIES	OTT USERS(%)	THEATRE USERS(%)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76	Romania	23	31.2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77	Russia	30	68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78	Saudi Arabia	6	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79	Serbia	20	42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80	Singapore	47	57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81	Slovakia	22	38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82	Somalia	13	41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83	South Africa	15	26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84	South Korea	82	80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85	Spain	55.9	78.4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86	Sri Lanka	43	47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87	Sweden	79.2	81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88	Switzerland	62	86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89	Tajikistan	8	15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90	Tanzania	21	56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91	Thailand	38	62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92	Turkey	24	74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93	Uganda	12	53.1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94	Ukraine	10	75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95	UAE	18	13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96	United Kingdom	74	70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97	America	85.4	89.5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98	Uruguay	31.8	34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99	Vietnam	37	64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100	Zimbabwe	30	40</a:t>
            </a:r>
          </a:p>
        </p:txBody>
      </p:sp>
    </p:spTree>
    <p:extLst>
      <p:ext uri="{BB962C8B-B14F-4D97-AF65-F5344CB8AC3E}">
        <p14:creationId xmlns:p14="http://schemas.microsoft.com/office/powerpoint/2010/main" val="389134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893B-BF5B-4980-80B9-F16FF2C5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D1063-A9B2-4099-BF07-562E7DE3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67" y="2094439"/>
            <a:ext cx="7761625" cy="37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1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893B-BF5B-4980-80B9-F16FF2C5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5A8F-06B1-434F-8108-F663A7B6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According to the results, People still prefer theatres than OTT platform.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Variance and deviation are in limited range in both.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In OTT mean&gt;median&gt;mode, so it has positive skewness.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dirty="0"/>
              <a:t>In Theatre mean&lt;median&lt;mode, so it has negative skewness.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00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{88375493-714B-44D3-AB6E-120440484E40}tf56160789_win32</Template>
  <TotalTime>102</TotalTime>
  <Words>833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OTT vs Theatre</vt:lpstr>
      <vt:lpstr>Team members</vt:lpstr>
      <vt:lpstr>Data collected</vt:lpstr>
      <vt:lpstr>Data collected</vt:lpstr>
      <vt:lpstr>Analysis</vt:lpstr>
      <vt:lpstr>Interpretations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Shajid S</dc:creator>
  <cp:lastModifiedBy>Shajid S</cp:lastModifiedBy>
  <cp:revision>22</cp:revision>
  <dcterms:created xsi:type="dcterms:W3CDTF">2021-12-12T09:58:52Z</dcterms:created>
  <dcterms:modified xsi:type="dcterms:W3CDTF">2021-12-12T11:41:12Z</dcterms:modified>
</cp:coreProperties>
</file>