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9" r:id="rId15"/>
    <p:sldId id="265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C\Documents\NAAN%20MUDHALVAN\employee_data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C\Documents\NAAN%20MUDHALVAN\employee_data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33583352565582"/>
          <c:y val="0.08653082826144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4578044465"/>
          <c:y val="0.23193966657846"/>
          <c:w val="0.687006692822525"/>
          <c:h val="0.713336861603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7449426"/>
        <c:axId val="511411162"/>
      </c:barChart>
      <c:catAx>
        <c:axId val="9574494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11162"/>
        <c:crosses val="autoZero"/>
        <c:auto val="1"/>
        <c:lblAlgn val="ctr"/>
        <c:lblOffset val="100"/>
        <c:noMultiLvlLbl val="0"/>
      </c:catAx>
      <c:valAx>
        <c:axId val="5114111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4494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526117393646"/>
          <c:y val="0.273749669224663"/>
          <c:w val="0.151242403261789"/>
          <c:h val="0.3400370468377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layout>
        <c:manualLayout>
          <c:xMode val="edge"/>
          <c:yMode val="edge"/>
          <c:x val="0.386747529200359"/>
          <c:y val="0.0908857838738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5902964959569"/>
          <c:y val="0.0817843866171004"/>
          <c:w val="0.795417789757412"/>
          <c:h val="0.796564543007307"/>
        </c:manualLayout>
      </c:layout>
      <c:pie3DChart>
        <c:varyColors val="1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17250673854"/>
          <c:y val="0.158953980258941"/>
          <c:w val="0.0876010781671159"/>
          <c:h val="0.6273554672477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137" y="30404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 : FATHIMA BANU A</a:t>
            </a:r>
            <a:endParaRPr lang="en-US" sz="2400" b="1"/>
          </a:p>
          <a:p>
            <a:r>
              <a:rPr lang="en-US" sz="2400" b="1" dirty="0"/>
              <a:t>REGISTER NO      :  312207797</a:t>
            </a:r>
            <a:endParaRPr lang="en-US" sz="2400" b="1" dirty="0"/>
          </a:p>
          <a:p>
            <a:r>
              <a:rPr lang="en-US" sz="2400" b="1" dirty="0"/>
              <a:t>DEPARTMENT     :  BACHELOR OF COMMERCE ( GENERAL )</a:t>
            </a:r>
            <a:endParaRPr lang="en-US" sz="2400" b="1" dirty="0"/>
          </a:p>
          <a:p>
            <a:r>
              <a:rPr lang="en-US" sz="2400" b="1" dirty="0"/>
              <a:t>COLLEGE              :  THE QUAIDE MILLETH COLLEGE FOR 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1219200"/>
            <a:ext cx="8065135" cy="376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DATA COLLECTION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search for employee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explore empolyee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check data quality.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download employee dataset.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review data dictionary.</a:t>
            </a:r>
            <a:endParaRPr lang="en-US" sz="2000" b="1"/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FEATURE COLLECTION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26 Features given = 9 features taken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ID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first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last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business unit 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type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status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gender code = female male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performance level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current employee rating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400" y="1600200"/>
            <a:ext cx="101993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DATA CLEANING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CONDITIONAL FORMATTING: For missing cells or blanks to highlight with colour.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FILTER: For those missing cells or blanks to remove with autofilter.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                                                    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PERFORMANCE LEVEL  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FORMULA:  For analysis the level of performance for employees.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= </a:t>
            </a: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IFS(Z8&gt;=5,”VERY 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47835" cy="5428615"/>
          </a:xfrm>
        </p:spPr>
        <p:txBody>
          <a:bodyPr wrap="square"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SUMMARY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PIVOT TABLE: For summarize the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 summarize with , filter of gender,row of business unit,columns of performance level,value of count of first names.</a:t>
            </a:r>
            <a:endParaRPr 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VISUALISATION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GRAPH:  For visualize the data of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visualize with chart of column,and shown in trendline of linear of </a:t>
            </a: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higher and expontential of lower.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and seperately visualize from pie chart of high in business unit of performance level.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098" name="Chart 3"/>
          <p:cNvGraphicFramePr/>
          <p:nvPr/>
        </p:nvGraphicFramePr>
        <p:xfrm>
          <a:off x="732155" y="1130935"/>
          <a:ext cx="825436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099" name="Chart 4"/>
          <p:cNvGraphicFramePr/>
          <p:nvPr/>
        </p:nvGraphicFramePr>
        <p:xfrm>
          <a:off x="1447800" y="1295400"/>
          <a:ext cx="7067550" cy="49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2209800"/>
            <a:ext cx="9493885" cy="1630680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noAutofit/>
          </a:bodyPr>
          <a:p>
            <a:pPr fontAlgn="t"/>
            <a:r>
              <a:rPr lang="en-US" sz="2400" b="1"/>
              <a:t>The Employee Performance Analysis using excel has provided valuable insights into the strengths and weaknesses of our organisations worksforce.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6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981200"/>
            <a:ext cx="7774305" cy="26460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endParaRPr 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b="1"/>
              <a:t>Our organization has a large employee dataset that contains various attributes such as employee ID, name, department, job title, performance ratings, and tenure.</a:t>
            </a:r>
            <a:endParaRPr lang="en-US" sz="2800" b="1"/>
          </a:p>
          <a:p>
            <a:endParaRPr 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000" y="1981200"/>
            <a:ext cx="795591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To evaluate and improve employee performance, aligning individual goals with organizational objectives.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Gather performance data, including job descriptions, performance metrics, and</a:t>
            </a:r>
            <a:r>
              <a:rPr lang="en-US"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feedback.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Establish clear, measurable metrics to assess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Create personalized development plans to address skill gaps.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Continuously monitor and evaluate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0778" b="10778"/>
          <a:stretch>
            <a:fillRect/>
          </a:stretch>
        </p:blipFill>
        <p:spPr>
          <a:xfrm>
            <a:off x="1981200" y="1524000"/>
            <a:ext cx="6616065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2216150" cy="2797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667000" y="1752600"/>
            <a:ext cx="8444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CONDITIONAL FORMATTING: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missing cells or blanks to highlight with colour.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FILTER: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those missing cells or blanks to remove with autofilter.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                                          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FORMULA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For analysis the level of performance for employees.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PIVOT TABLE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For summarize the employee performance.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GRAPH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For visualize the data of employee performance.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447800"/>
            <a:ext cx="6643370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Data = Kaggle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26 Features given = 9 features taken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ID = num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first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last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business unit 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type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status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gender code = female male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performance level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current employee rating = num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  <a:p>
            <a:pPr lvl="2"/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14055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WPS Presentation</Application>
  <PresentationFormat>Widescreen</PresentationFormat>
  <Paragraphs>172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VC</cp:lastModifiedBy>
  <cp:revision>22</cp:revision>
  <dcterms:created xsi:type="dcterms:W3CDTF">2024-03-29T15:07:00Z</dcterms:created>
  <dcterms:modified xsi:type="dcterms:W3CDTF">2024-09-04T11:14:00Z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2024-03-18T02:00:00Z</vt:filetime>
  </property>
  <property fmtid="{D5CDD505-2E9C-101B-9397-08002B2CF9AE}" pid="3" name="LastSaved">
    <vt:filetime>2024-03-26T02:00:00Z</vt:filetime>
  </property>
  <property fmtid="{D5CDD505-2E9C-101B-9397-08002B2CF9AE}" pid="4" name="ICV">
    <vt:lpwstr>5FF3278ED0E74BC5A7D17AEB165F8144_12</vt:lpwstr>
  </property>
  <property fmtid="{D5CDD505-2E9C-101B-9397-08002B2CF9AE}" pid="5" name="KSOProductBuildVer">
    <vt:lpwstr>1033-12.2.0.17562</vt:lpwstr>
  </property>
</Properties>
</file>