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58" r:id="rId4"/>
    <p:sldId id="259" r:id="rId5"/>
    <p:sldId id="275" r:id="rId6"/>
    <p:sldId id="276" r:id="rId7"/>
    <p:sldId id="272" r:id="rId8"/>
    <p:sldId id="265" r:id="rId9"/>
    <p:sldId id="260" r:id="rId10"/>
    <p:sldId id="261" r:id="rId11"/>
    <p:sldId id="266" r:id="rId12"/>
    <p:sldId id="267" r:id="rId13"/>
    <p:sldId id="262" r:id="rId14"/>
    <p:sldId id="263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5/11/2021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3557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56C9C-E88E-4805-9113-25ACD6747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BDC52-0D75-4933-B357-349F010806B9}"/>
              </a:ext>
            </a:extLst>
          </p:cNvPr>
          <p:cNvSpPr txBox="1"/>
          <p:nvPr/>
        </p:nvSpPr>
        <p:spPr>
          <a:xfrm>
            <a:off x="3044536" y="3147398"/>
            <a:ext cx="611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https://github.com/FathimaHafeez/SQL-PROJECT.git</a:t>
            </a:r>
          </a:p>
        </p:txBody>
      </p:sp>
    </p:spTree>
    <p:extLst>
      <p:ext uri="{BB962C8B-B14F-4D97-AF65-F5344CB8AC3E}">
        <p14:creationId xmlns:p14="http://schemas.microsoft.com/office/powerpoint/2010/main" val="11399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00000"/>
            <a:ext cx="5600700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320960" cy="2811938"/>
            <a:chOff x="360000" y="3899576"/>
            <a:chExt cx="7219440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39408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117629" y="91320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52525"/>
                </a:solidFill>
                <a:latin typeface="Segoe UI" panose="020B0502040204020203" pitchFamily="34" charset="0"/>
              </a:rPr>
              <a:t>dsfggffdhgfh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719-8DB4-4626-B7AD-7FE3F2B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FBFD-28E4-43CE-9C90-43B3AA9BEE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F3A2-7AA9-4EAC-AEEF-A718977D5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article,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</a:t>
            </a: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E1556-61F6-479D-A4E9-A0E132396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B210-44E3-4069-A9F4-643CC49C03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332B2C-7614-4E9E-AFE6-9E7D539565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0799F6-B0D6-427C-A104-DA6E1683B2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E8B9D5-5877-469A-A20B-CBE8AC1374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0D0E28A-D902-4DDB-970D-385A10AB39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97772D-4CC9-4835-8D66-45233FBE17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344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439</TotalTime>
  <Words>779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PowerPoint Presentation</vt:lpstr>
      <vt:lpstr>Database Design</vt:lpstr>
      <vt:lpstr>Aggregate Functions</vt:lpstr>
      <vt:lpstr>PowerPoint Presentation</vt:lpstr>
      <vt:lpstr>PowerPoint Presentation</vt:lpstr>
      <vt:lpstr>PowerPoint Presentation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fathima.wasim@outlook.com</cp:lastModifiedBy>
  <cp:revision>32</cp:revision>
  <dcterms:created xsi:type="dcterms:W3CDTF">2021-05-09T05:19:06Z</dcterms:created>
  <dcterms:modified xsi:type="dcterms:W3CDTF">2021-05-11T01:26:12Z</dcterms:modified>
</cp:coreProperties>
</file>