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17A73-877A-441E-97A7-C55A57223DB7}" v="355" dt="2024-01-27T17:40:42.8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r Fathima" userId="128ba24acea2afd5" providerId="Windows Live" clId="Web-{38117A73-877A-441E-97A7-C55A57223DB7}"/>
    <pc:docChg chg="delSld modSld">
      <pc:chgData name="Samar Fathima" userId="128ba24acea2afd5" providerId="Windows Live" clId="Web-{38117A73-877A-441E-97A7-C55A57223DB7}" dt="2024-01-27T17:40:42.857" v="323" actId="20577"/>
      <pc:docMkLst>
        <pc:docMk/>
      </pc:docMkLst>
      <pc:sldChg chg="modSp">
        <pc:chgData name="Samar Fathima" userId="128ba24acea2afd5" providerId="Windows Live" clId="Web-{38117A73-877A-441E-97A7-C55A57223DB7}" dt="2024-01-27T17:36:10.018" v="305" actId="14100"/>
        <pc:sldMkLst>
          <pc:docMk/>
          <pc:sldMk cId="3042168897" sldId="352"/>
        </pc:sldMkLst>
        <pc:spChg chg="mod">
          <ac:chgData name="Samar Fathima" userId="128ba24acea2afd5" providerId="Windows Live" clId="Web-{38117A73-877A-441E-97A7-C55A57223DB7}" dt="2024-01-27T17:09:33.766" v="160" actId="20577"/>
          <ac:spMkLst>
            <pc:docMk/>
            <pc:sldMk cId="3042168897" sldId="352"/>
            <ac:spMk id="2" creationId="{07E1EAD1-F835-6956-77CD-17363121C17E}"/>
          </ac:spMkLst>
        </pc:spChg>
        <pc:spChg chg="mod">
          <ac:chgData name="Samar Fathima" userId="128ba24acea2afd5" providerId="Windows Live" clId="Web-{38117A73-877A-441E-97A7-C55A57223DB7}" dt="2024-01-27T17:36:10.018" v="305" actId="14100"/>
          <ac:spMkLst>
            <pc:docMk/>
            <pc:sldMk cId="3042168897" sldId="352"/>
            <ac:spMk id="3" creationId="{C3BFBE8C-2CE4-84FE-72B6-5D01D1AB9D27}"/>
          </ac:spMkLst>
        </pc:spChg>
      </pc:sldChg>
      <pc:sldChg chg="modSp">
        <pc:chgData name="Samar Fathima" userId="128ba24acea2afd5" providerId="Windows Live" clId="Web-{38117A73-877A-441E-97A7-C55A57223DB7}" dt="2024-01-27T17:40:42.857" v="323" actId="20577"/>
        <pc:sldMkLst>
          <pc:docMk/>
          <pc:sldMk cId="3781132704" sldId="1085"/>
        </pc:sldMkLst>
        <pc:spChg chg="mod">
          <ac:chgData name="Samar Fathima" userId="128ba24acea2afd5" providerId="Windows Live" clId="Web-{38117A73-877A-441E-97A7-C55A57223DB7}" dt="2024-01-27T17:40:42.857" v="323" actId="20577"/>
          <ac:spMkLst>
            <pc:docMk/>
            <pc:sldMk cId="3781132704" sldId="1085"/>
            <ac:spMk id="9" creationId="{C319F0F6-4D63-17C0-67E5-6FB8E80FF122}"/>
          </ac:spMkLst>
        </pc:spChg>
      </pc:sldChg>
      <pc:sldChg chg="modSp">
        <pc:chgData name="Samar Fathima" userId="128ba24acea2afd5" providerId="Windows Live" clId="Web-{38117A73-877A-441E-97A7-C55A57223DB7}" dt="2024-01-27T17:35:47.314" v="299" actId="14100"/>
        <pc:sldMkLst>
          <pc:docMk/>
          <pc:sldMk cId="398206509" sldId="1283"/>
        </pc:sldMkLst>
        <pc:spChg chg="mod">
          <ac:chgData name="Samar Fathima" userId="128ba24acea2afd5" providerId="Windows Live" clId="Web-{38117A73-877A-441E-97A7-C55A57223DB7}" dt="2024-01-27T17:08:46.467" v="158" actId="20577"/>
          <ac:spMkLst>
            <pc:docMk/>
            <pc:sldMk cId="398206509" sldId="1283"/>
            <ac:spMk id="2" creationId="{07E1EAD1-F835-6956-77CD-17363121C17E}"/>
          </ac:spMkLst>
        </pc:spChg>
        <pc:spChg chg="mod">
          <ac:chgData name="Samar Fathima" userId="128ba24acea2afd5" providerId="Windows Live" clId="Web-{38117A73-877A-441E-97A7-C55A57223DB7}" dt="2024-01-27T17:35:47.314" v="299" actId="14100"/>
          <ac:spMkLst>
            <pc:docMk/>
            <pc:sldMk cId="398206509" sldId="1283"/>
            <ac:spMk id="3" creationId="{C3BFBE8C-2CE4-84FE-72B6-5D01D1AB9D27}"/>
          </ac:spMkLst>
        </pc:spChg>
      </pc:sldChg>
      <pc:sldChg chg="modSp">
        <pc:chgData name="Samar Fathima" userId="128ba24acea2afd5" providerId="Windows Live" clId="Web-{38117A73-877A-441E-97A7-C55A57223DB7}" dt="2024-01-27T17:35:27.142" v="293" actId="14100"/>
        <pc:sldMkLst>
          <pc:docMk/>
          <pc:sldMk cId="1284633762" sldId="1284"/>
        </pc:sldMkLst>
        <pc:spChg chg="mod">
          <ac:chgData name="Samar Fathima" userId="128ba24acea2afd5" providerId="Windows Live" clId="Web-{38117A73-877A-441E-97A7-C55A57223DB7}" dt="2024-01-27T17:11:47.943" v="176" actId="14100"/>
          <ac:spMkLst>
            <pc:docMk/>
            <pc:sldMk cId="1284633762" sldId="1284"/>
            <ac:spMk id="2" creationId="{07E1EAD1-F835-6956-77CD-17363121C17E}"/>
          </ac:spMkLst>
        </pc:spChg>
        <pc:spChg chg="mod">
          <ac:chgData name="Samar Fathima" userId="128ba24acea2afd5" providerId="Windows Live" clId="Web-{38117A73-877A-441E-97A7-C55A57223DB7}" dt="2024-01-27T17:35:27.142" v="293" actId="14100"/>
          <ac:spMkLst>
            <pc:docMk/>
            <pc:sldMk cId="1284633762" sldId="1284"/>
            <ac:spMk id="3" creationId="{C3BFBE8C-2CE4-84FE-72B6-5D01D1AB9D27}"/>
          </ac:spMkLst>
        </pc:spChg>
      </pc:sldChg>
      <pc:sldChg chg="addSp modSp">
        <pc:chgData name="Samar Fathima" userId="128ba24acea2afd5" providerId="Windows Live" clId="Web-{38117A73-877A-441E-97A7-C55A57223DB7}" dt="2024-01-27T17:35:01.610" v="287" actId="20577"/>
        <pc:sldMkLst>
          <pc:docMk/>
          <pc:sldMk cId="1053913588" sldId="1285"/>
        </pc:sldMkLst>
        <pc:spChg chg="add mod">
          <ac:chgData name="Samar Fathima" userId="128ba24acea2afd5" providerId="Windows Live" clId="Web-{38117A73-877A-441E-97A7-C55A57223DB7}" dt="2024-01-27T17:14:21.345" v="193" actId="20577"/>
          <ac:spMkLst>
            <pc:docMk/>
            <pc:sldMk cId="1053913588" sldId="1285"/>
            <ac:spMk id="2" creationId="{E2A657AB-737C-64F1-0F58-751CC9BA49B6}"/>
          </ac:spMkLst>
        </pc:spChg>
        <pc:spChg chg="mod">
          <ac:chgData name="Samar Fathima" userId="128ba24acea2afd5" providerId="Windows Live" clId="Web-{38117A73-877A-441E-97A7-C55A57223DB7}" dt="2024-01-27T17:35:01.610" v="287" actId="20577"/>
          <ac:spMkLst>
            <pc:docMk/>
            <pc:sldMk cId="1053913588" sldId="1285"/>
            <ac:spMk id="3" creationId="{C3BFBE8C-2CE4-84FE-72B6-5D01D1AB9D27}"/>
          </ac:spMkLst>
        </pc:spChg>
      </pc:sldChg>
      <pc:sldChg chg="addSp modSp">
        <pc:chgData name="Samar Fathima" userId="128ba24acea2afd5" providerId="Windows Live" clId="Web-{38117A73-877A-441E-97A7-C55A57223DB7}" dt="2024-01-27T17:34:05.779" v="282" actId="20577"/>
        <pc:sldMkLst>
          <pc:docMk/>
          <pc:sldMk cId="1083245635" sldId="1286"/>
        </pc:sldMkLst>
        <pc:spChg chg="add mod">
          <ac:chgData name="Samar Fathima" userId="128ba24acea2afd5" providerId="Windows Live" clId="Web-{38117A73-877A-441E-97A7-C55A57223DB7}" dt="2024-01-27T17:18:07.837" v="243" actId="20577"/>
          <ac:spMkLst>
            <pc:docMk/>
            <pc:sldMk cId="1083245635" sldId="1286"/>
            <ac:spMk id="2" creationId="{9CD5023A-6AB5-EEC3-1F33-C4D6FF01E864}"/>
          </ac:spMkLst>
        </pc:spChg>
        <pc:spChg chg="mod">
          <ac:chgData name="Samar Fathima" userId="128ba24acea2afd5" providerId="Windows Live" clId="Web-{38117A73-877A-441E-97A7-C55A57223DB7}" dt="2024-01-27T17:34:05.779" v="282" actId="20577"/>
          <ac:spMkLst>
            <pc:docMk/>
            <pc:sldMk cId="1083245635" sldId="1286"/>
            <ac:spMk id="3" creationId="{C3BFBE8C-2CE4-84FE-72B6-5D01D1AB9D27}"/>
          </ac:spMkLst>
        </pc:spChg>
      </pc:sldChg>
      <pc:sldChg chg="modSp">
        <pc:chgData name="Samar Fathima" userId="128ba24acea2afd5" providerId="Windows Live" clId="Web-{38117A73-877A-441E-97A7-C55A57223DB7}" dt="2024-01-27T17:33:48.732" v="277" actId="20577"/>
        <pc:sldMkLst>
          <pc:docMk/>
          <pc:sldMk cId="2863725078" sldId="1287"/>
        </pc:sldMkLst>
        <pc:spChg chg="mod">
          <ac:chgData name="Samar Fathima" userId="128ba24acea2afd5" providerId="Windows Live" clId="Web-{38117A73-877A-441E-97A7-C55A57223DB7}" dt="2024-01-27T17:20:14.748" v="258" actId="20577"/>
          <ac:spMkLst>
            <pc:docMk/>
            <pc:sldMk cId="2863725078" sldId="1287"/>
            <ac:spMk id="2" creationId="{07E1EAD1-F835-6956-77CD-17363121C17E}"/>
          </ac:spMkLst>
        </pc:spChg>
        <pc:spChg chg="mod">
          <ac:chgData name="Samar Fathima" userId="128ba24acea2afd5" providerId="Windows Live" clId="Web-{38117A73-877A-441E-97A7-C55A57223DB7}" dt="2024-01-27T17:33:48.732" v="277" actId="20577"/>
          <ac:spMkLst>
            <pc:docMk/>
            <pc:sldMk cId="2863725078" sldId="1287"/>
            <ac:spMk id="3" creationId="{C3BFBE8C-2CE4-84FE-72B6-5D01D1AB9D27}"/>
          </ac:spMkLst>
        </pc:spChg>
      </pc:sldChg>
      <pc:sldChg chg="modSp">
        <pc:chgData name="Samar Fathima" userId="128ba24acea2afd5" providerId="Windows Live" clId="Web-{38117A73-877A-441E-97A7-C55A57223DB7}" dt="2024-01-27T17:36:32.972" v="318" actId="20577"/>
        <pc:sldMkLst>
          <pc:docMk/>
          <pc:sldMk cId="2018878409" sldId="1288"/>
        </pc:sldMkLst>
        <pc:spChg chg="mod">
          <ac:chgData name="Samar Fathima" userId="128ba24acea2afd5" providerId="Windows Live" clId="Web-{38117A73-877A-441E-97A7-C55A57223DB7}" dt="2024-01-27T17:36:32.972" v="318" actId="20577"/>
          <ac:spMkLst>
            <pc:docMk/>
            <pc:sldMk cId="2018878409" sldId="1288"/>
            <ac:spMk id="2" creationId="{07E1EAD1-F835-6956-77CD-17363121C17E}"/>
          </ac:spMkLst>
        </pc:spChg>
        <pc:spChg chg="mod">
          <ac:chgData name="Samar Fathima" userId="128ba24acea2afd5" providerId="Windows Live" clId="Web-{38117A73-877A-441E-97A7-C55A57223DB7}" dt="2024-01-27T17:33:15.809" v="270" actId="14100"/>
          <ac:spMkLst>
            <pc:docMk/>
            <pc:sldMk cId="2018878409" sldId="1288"/>
            <ac:spMk id="3" creationId="{C3BFBE8C-2CE4-84FE-72B6-5D01D1AB9D27}"/>
          </ac:spMkLst>
        </pc:spChg>
      </pc:sldChg>
      <pc:sldChg chg="del">
        <pc:chgData name="Samar Fathima" userId="128ba24acea2afd5" providerId="Windows Live" clId="Web-{38117A73-877A-441E-97A7-C55A57223DB7}" dt="2024-01-27T16:56:17.252" v="17"/>
        <pc:sldMkLst>
          <pc:docMk/>
          <pc:sldMk cId="3804635826" sldId="1289"/>
        </pc:sldMkLst>
      </pc:sldChg>
    </pc:docChg>
  </pc:docChgLst>
  <pc:docChgLst>
    <pc:chgData name="Samar Fathima" userId="128ba24acea2afd5" providerId="LiveId" clId="{397E204A-DAC3-F643-832B-D5A141F55A2B}"/>
    <pc:docChg chg="addSld modSld">
      <pc:chgData name="Samar Fathima" userId="128ba24acea2afd5" providerId="LiveId" clId="{397E204A-DAC3-F643-832B-D5A141F55A2B}" dt="2024-01-27T16:52:48.925" v="25" actId="5793"/>
      <pc:docMkLst>
        <pc:docMk/>
      </pc:docMkLst>
      <pc:sldChg chg="modSp">
        <pc:chgData name="Samar Fathima" userId="128ba24acea2afd5" providerId="LiveId" clId="{397E204A-DAC3-F643-832B-D5A141F55A2B}" dt="2024-01-27T16:48:58.251" v="5" actId="255"/>
        <pc:sldMkLst>
          <pc:docMk/>
          <pc:sldMk cId="3042168897" sldId="352"/>
        </pc:sldMkLst>
        <pc:spChg chg="mod">
          <ac:chgData name="Samar Fathima" userId="128ba24acea2afd5" providerId="LiveId" clId="{397E204A-DAC3-F643-832B-D5A141F55A2B}" dt="2024-01-27T16:48:58.251" v="5" actId="255"/>
          <ac:spMkLst>
            <pc:docMk/>
            <pc:sldMk cId="3042168897" sldId="352"/>
            <ac:spMk id="2" creationId="{07E1EAD1-F835-6956-77CD-17363121C17E}"/>
          </ac:spMkLst>
        </pc:spChg>
      </pc:sldChg>
      <pc:sldChg chg="modSp new">
        <pc:chgData name="Samar Fathima" userId="128ba24acea2afd5" providerId="LiveId" clId="{397E204A-DAC3-F643-832B-D5A141F55A2B}" dt="2024-01-27T16:52:48.925" v="25" actId="5793"/>
        <pc:sldMkLst>
          <pc:docMk/>
          <pc:sldMk cId="3804635826" sldId="1289"/>
        </pc:sldMkLst>
        <pc:spChg chg="mod">
          <ac:chgData name="Samar Fathima" userId="128ba24acea2afd5" providerId="LiveId" clId="{397E204A-DAC3-F643-832B-D5A141F55A2B}" dt="2024-01-27T16:52:32.169" v="22" actId="20577"/>
          <ac:spMkLst>
            <pc:docMk/>
            <pc:sldMk cId="3804635826" sldId="1289"/>
            <ac:spMk id="2" creationId="{85AD3FA7-7EA6-D938-1477-DFD551759945}"/>
          </ac:spMkLst>
        </pc:spChg>
        <pc:spChg chg="mod">
          <ac:chgData name="Samar Fathima" userId="128ba24acea2afd5" providerId="LiveId" clId="{397E204A-DAC3-F643-832B-D5A141F55A2B}" dt="2024-01-27T16:52:48.925" v="25" actId="5793"/>
          <ac:spMkLst>
            <pc:docMk/>
            <pc:sldMk cId="3804635826" sldId="1289"/>
            <ac:spMk id="3" creationId="{685357A0-7071-383A-C6DA-B949E5635B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937481" cy="31106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200"/>
              </a:spcBef>
            </a:pPr>
            <a:r>
              <a:rPr lang="en-US" sz="1200" dirty="0"/>
              <a:t>In conclusion, the project successfully demonstrated the efficacy of a Support Vector Machine (SVM) in predicting diabetes based on health indicators. The SVM model exhibited robust performance with high accuracy on both training and testing datasets, showcasing its potential for proactive healthcare interventions. The standardized data preprocessing and thorough evaluation contribute to the reliability of the model's predictions. Overall, this project underscores the practical application of machine learning in healthcare, offering a valuable tool for early identification of individuals at risk of diabetes.</a:t>
            </a:r>
            <a:endParaRPr lang="en-US"/>
          </a:p>
          <a:p>
            <a:pPr marL="173355" indent="-173355">
              <a:spcBef>
                <a:spcPts val="200"/>
              </a:spcBef>
              <a:buClr>
                <a:srgbClr val="213163"/>
              </a:buClr>
              <a:buFont typeface="Arial" panose="020B0604020202020204" pitchFamily="34" charset="0"/>
              <a:buChar char="•"/>
            </a:pPr>
            <a:endParaRPr lang="en-US"/>
          </a:p>
          <a:p>
            <a:pPr>
              <a:spcBef>
                <a:spcPts val="200"/>
              </a:spcBef>
              <a:buClr>
                <a:srgbClr val="213163"/>
              </a:buClr>
            </a:pPr>
            <a:r>
              <a:rPr lang="en-US" dirty="0"/>
              <a:t>REFERENCE LINK:- https://github.com/Fathimasamar/Healthcare-Prediction-On-Diabetic-Patient-.git</a:t>
            </a: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2500813" y="4408825"/>
            <a:ext cx="6366121" cy="419945"/>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ea typeface="+mn-lt"/>
                <a:cs typeface="+mn-lt"/>
              </a:rPr>
              <a:t>https://github.com/Fathimasamar/Healthcare-Prediction-On-Diabetic-Patient-.git</a:t>
            </a:r>
            <a:endParaRPr lang="en-US"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 uri="{C183D7F6-B498-43B3-948B-1728B52AA6E4}">
                <adec:decorative xmlns:adec="http://schemas.microsoft.com/office/drawing/2017/decorative" val="1"/>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400" b="1" i="1" dirty="0">
                <a:cs typeface="Arial"/>
              </a:rPr>
              <a:t>Student Name :</a:t>
            </a:r>
            <a:r>
              <a:rPr lang="hg-IN" sz="1400" b="1" i="1" dirty="0">
                <a:cs typeface="Arial"/>
              </a:rPr>
              <a:t> Samar Fathima</a:t>
            </a:r>
            <a:endParaRPr lang="en-US" sz="1400" b="1" i="1" dirty="0">
              <a:cs typeface="Arial"/>
            </a:endParaRPr>
          </a:p>
          <a:p>
            <a:pPr algn="just"/>
            <a:r>
              <a:rPr lang="en-US" sz="1400" b="1" i="1" dirty="0">
                <a:cs typeface="Arial"/>
              </a:rPr>
              <a:t>Student ID :</a:t>
            </a:r>
            <a:r>
              <a:rPr lang="hg-IN" sz="1400" b="1" i="1" dirty="0">
                <a:cs typeface="Arial"/>
              </a:rPr>
              <a:t> </a:t>
            </a:r>
            <a:r>
              <a:rPr lang="hg-IN" b="1" i="1" dirty="0">
                <a:cs typeface="Arial"/>
              </a:rPr>
              <a:t>STU64eb14d2d34aa1693127890</a:t>
            </a:r>
            <a:endParaRPr lang="en-US" sz="1400" b="1" i="1" dirty="0">
              <a:cs typeface="Arial"/>
            </a:endParaRPr>
          </a:p>
          <a:p>
            <a:pPr algn="just"/>
            <a:r>
              <a:rPr lang="en-US" sz="1400" b="1" i="1" dirty="0">
                <a:cs typeface="Arial"/>
              </a:rPr>
              <a:t>College Name :</a:t>
            </a:r>
            <a:r>
              <a:rPr lang="hg-IN" b="1" i="1" dirty="0">
                <a:cs typeface="Arial"/>
              </a:rPr>
              <a:t> </a:t>
            </a:r>
            <a:r>
              <a:rPr lang="hg-IN" sz="1400" b="1" i="1" dirty="0">
                <a:cs typeface="Arial"/>
              </a:rPr>
              <a:t>South East Asian College Of </a:t>
            </a:r>
            <a:r>
              <a:rPr lang="hg-IN" b="1" i="1" dirty="0">
                <a:cs typeface="Arial"/>
              </a:rPr>
              <a:t>Engineering  and        Technology</a:t>
            </a:r>
            <a:r>
              <a:rPr lang="hg-IN" sz="1400" b="1" i="1" dirty="0">
                <a:cs typeface="Arial"/>
              </a:rPr>
              <a:t>.</a:t>
            </a:r>
            <a:endParaRPr lang="en-US" sz="1400" b="1" i="1" dirty="0">
              <a:cs typeface="Arial"/>
            </a:endParaRPr>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t>
            </a:r>
            <a:r>
              <a:rPr lang="en-GB" sz="1650" b="1" dirty="0">
                <a:solidFill>
                  <a:srgbClr val="0066A1"/>
                </a:solidFill>
                <a:latin typeface="Poppins"/>
              </a:rPr>
              <a:t>Healthcare</a:t>
            </a:r>
            <a:r>
              <a:rPr lang="hg-IN" sz="1650" b="1" dirty="0">
                <a:solidFill>
                  <a:srgbClr val="0066A1"/>
                </a:solidFill>
                <a:latin typeface="Poppins"/>
              </a:rPr>
              <a:t> Prediction on Diabetic Patient Using Python</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a:solidFill>
                  <a:schemeClr val="accent2">
                    <a:lumMod val="75000"/>
                  </a:schemeClr>
                </a:solidFill>
                <a:latin typeface="Poppins"/>
              </a:rPr>
              <a:t>Abstract | Problem Statement | Project Overview |</a:t>
            </a:r>
            <a:r>
              <a:rPr lang="en-US" sz="1650">
                <a:solidFill>
                  <a:schemeClr val="accent2">
                    <a:lumMod val="75000"/>
                  </a:schemeClr>
                </a:solidFill>
                <a:latin typeface="Poppins"/>
                <a:ea typeface="+mn-lt"/>
                <a:cs typeface="Poppins"/>
              </a:rPr>
              <a:t> Proposed </a:t>
            </a:r>
            <a:r>
              <a:rPr lang="en-US" sz="1650">
                <a:solidFill>
                  <a:schemeClr val="accent2">
                    <a:lumMod val="75000"/>
                  </a:schemeClr>
                </a:solidFill>
                <a:latin typeface="Poppins"/>
                <a:ea typeface="+mn-lt"/>
                <a:cs typeface="+mn-lt"/>
              </a:rPr>
              <a:t>Solution </a:t>
            </a:r>
            <a:r>
              <a:rPr lang="en-US" sz="1650">
                <a:solidFill>
                  <a:schemeClr val="accent2">
                    <a:lumMod val="75000"/>
                  </a:schemeClr>
                </a:solidFill>
                <a:latin typeface="Poppins"/>
              </a:rPr>
              <a:t>| </a:t>
            </a:r>
            <a:r>
              <a:rPr lang="en-US" sz="1650">
                <a:solidFill>
                  <a:schemeClr val="accent2">
                    <a:lumMod val="75000"/>
                  </a:schemeClr>
                </a:solidFill>
                <a:latin typeface="Poppins"/>
                <a:ea typeface="+mn-lt"/>
                <a:cs typeface="Poppins"/>
              </a:rPr>
              <a:t>Technology Used</a:t>
            </a:r>
            <a:r>
              <a:rPr lang="en-US" sz="1650">
                <a:solidFill>
                  <a:schemeClr val="accent2">
                    <a:lumMod val="75000"/>
                  </a:schemeClr>
                </a:solidFill>
                <a:latin typeface="Poppins"/>
              </a:rPr>
              <a:t> | Modelling &amp; Results </a:t>
            </a:r>
            <a:r>
              <a:rPr lang="en-US" sz="1650">
                <a:solidFill>
                  <a:schemeClr val="accent2">
                    <a:lumMod val="75000"/>
                  </a:schemeClr>
                </a:solidFill>
                <a:latin typeface="Poppins"/>
                <a:ea typeface="+mn-lt"/>
                <a:cs typeface="+mn-lt"/>
              </a:rPr>
              <a:t>| Conclusion | Q&amp;A</a:t>
            </a:r>
            <a:endParaRPr lang="en-US">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059160"/>
            <a:ext cx="8735902" cy="3129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100" dirty="0"/>
              <a:t>In this presentation, we delve into a Python program that employs Support Vector Machines (SVM) for diabetes prediction using the famous diabetes dataset. The program utilizes essential libraries such as NumPy, Pandas, and scikit-learn, demonstrating key steps in machine learning workflows. The dataset is preprocessed, explored, and then split into training and testing sets. Standardization is applied to ensure robust model performance.</a:t>
            </a:r>
            <a:endParaRPr lang="en-US"/>
          </a:p>
          <a:p>
            <a:pPr marL="171450" indent="-171450">
              <a:buChar char="•"/>
            </a:pPr>
            <a:r>
              <a:rPr lang="en-US" sz="1100" dirty="0"/>
              <a:t>Data Loading and Exploration:- Importing necessary libraries and loading the diabetes dataset into a Pandas </a:t>
            </a:r>
            <a:r>
              <a:rPr lang="en-US" sz="1100" dirty="0" err="1"/>
              <a:t>DataFrame</a:t>
            </a:r>
            <a:r>
              <a:rPr lang="en-US" sz="1100" dirty="0"/>
              <a:t>.</a:t>
            </a:r>
          </a:p>
          <a:p>
            <a:r>
              <a:rPr lang="en-US" sz="1100" dirty="0"/>
              <a:t>     - Visualizing the initial rows and exploring the dataset's shape and statistical measures.</a:t>
            </a:r>
          </a:p>
          <a:p>
            <a:pPr marL="171450" indent="-171450">
              <a:buChar char="•"/>
            </a:pPr>
            <a:r>
              <a:rPr lang="en-US" sz="1100" dirty="0"/>
              <a:t>Data Preprocessing:- Separating features (X) and labels (Y) from the dataset.</a:t>
            </a:r>
          </a:p>
          <a:p>
            <a:r>
              <a:rPr lang="en-US" sz="1100" dirty="0"/>
              <a:t>     - Standardizing the feature data using `</a:t>
            </a:r>
            <a:r>
              <a:rPr lang="en-US" sz="1100" dirty="0" err="1"/>
              <a:t>StandardScaler</a:t>
            </a:r>
            <a:r>
              <a:rPr lang="en-US" sz="1100" dirty="0"/>
              <a:t>` for better model convergence.</a:t>
            </a:r>
          </a:p>
          <a:p>
            <a:pPr marL="171450" indent="-171450">
              <a:buChar char="•"/>
            </a:pPr>
            <a:r>
              <a:rPr lang="en-US" sz="1100" dirty="0"/>
              <a:t>Model Training:- Splitting the data into training and testing sets using `</a:t>
            </a:r>
            <a:r>
              <a:rPr lang="en-US" sz="1100" err="1"/>
              <a:t>train_test_split</a:t>
            </a:r>
            <a:r>
              <a:rPr lang="en-US" sz="1100" dirty="0"/>
              <a:t>`.</a:t>
            </a:r>
          </a:p>
          <a:p>
            <a:r>
              <a:rPr lang="en-US" sz="1100" dirty="0"/>
              <a:t>      - Employing a linear Support Vector Machine (SVM) classifier from scikit-learn (`</a:t>
            </a:r>
            <a:r>
              <a:rPr lang="en-US" sz="1100" dirty="0" err="1"/>
              <a:t>svm.SVC</a:t>
            </a:r>
            <a:r>
              <a:rPr lang="en-US" sz="1100" dirty="0"/>
              <a:t>`) for training.</a:t>
            </a:r>
          </a:p>
          <a:p>
            <a:pPr marL="171450" indent="-171450">
              <a:buChar char="•"/>
            </a:pPr>
            <a:r>
              <a:rPr lang="en-US" sz="1100" dirty="0"/>
              <a:t>Model Evaluation:- Assessing the accuracy of the model on both the training and testing datasets.</a:t>
            </a:r>
          </a:p>
          <a:p>
            <a:r>
              <a:rPr lang="en-US" sz="1100" dirty="0"/>
              <a:t>      - Understanding the performance through accuracy scores and predictions.</a:t>
            </a:r>
          </a:p>
          <a:p>
            <a:pPr marL="171450" indent="-171450">
              <a:buChar char="•"/>
            </a:pPr>
            <a:r>
              <a:rPr lang="en-US" sz="1100" dirty="0"/>
              <a:t>Predicting New Data:- Providing a demonstration of predicting diabetes for a new set of input data.</a:t>
            </a:r>
          </a:p>
          <a:p>
            <a:r>
              <a:rPr lang="en-US" sz="1100" dirty="0"/>
              <a:t>      - Concluding with a clear interpretation of the model's prediction for the given input.</a:t>
            </a:r>
          </a:p>
          <a:p>
            <a:pPr algn="just"/>
            <a:r>
              <a:rPr lang="en-US" sz="1100" dirty="0"/>
              <a:t>The program showcases a comprehensive machine learning pipeline, from data loading and preprocessing to model training, evaluation, and prediction. This presentation serves as a practical guide for understanding SVMs in a diabetes prediction context and highlights the importance of data preprocessing and model evaluation.</a:t>
            </a:r>
          </a:p>
          <a:p>
            <a:endParaRPr lang="en-US"/>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3223275" y="4430391"/>
            <a:ext cx="5643659" cy="312115"/>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ea typeface="+mn-lt"/>
                <a:cs typeface="+mn-lt"/>
              </a:rPr>
              <a:t>https://github.com/Fathimasamar/Healthcare-Prediction-On-Diabetic-Patient-.git</a:t>
            </a:r>
            <a:endParaRPr lang="en-US"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099" y="4188776"/>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8969830" cy="31538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dirty="0"/>
              <a:t>Diabetes is a pervasive chronic condition affecting a substantial portion of the global population. Early detection and prediction of diabetes can significantly impact patient outcomes by enabling timely interventions and personalized healthcare. In this context, the objective of this project is to design and implement a machine learning model for predicting the onset of diabetes. Leveraging the diabetes dataset, the goal is to explore, preprocess, and train a Support Vector Machine (SVM) classifier for accurate predictions based on relevant health indicators.</a:t>
            </a:r>
            <a:endParaRPr lang="en-US"/>
          </a:p>
          <a:p>
            <a:pPr algn="just"/>
            <a:r>
              <a:rPr lang="en-US" sz="1200" dirty="0"/>
              <a:t>The project's tasks encompass various stages of the machine learning pipeline. Initially, the focus lies on loading and exploring the diabetes dataset, gaining insights into its structure, and understanding the distribution of features and labels. Subsequently, data preprocessing becomes pivotal, involving the handling of missing or inconsistent data and standardizing the feature data using techniques like the Standard Scaler to ensure uniform scale and enhance model convergence.</a:t>
            </a:r>
          </a:p>
          <a:p>
            <a:pPr algn="just"/>
            <a:r>
              <a:rPr lang="en-US" sz="1200" dirty="0"/>
              <a:t>The core of the project involves training a Support Vector Machine classifier, specifically with a linear kernel, to capture complex relationships within the data. The dataset is then split into training and testing sets to evaluate the model's performance comprehensively. Model evaluation is conducted through accuracy assessments on both the training and testing datasets, shedding light on the reliability and generalization capabilities of the trained SVM model.</a:t>
            </a:r>
          </a:p>
          <a:p>
            <a:pPr algn="just"/>
            <a:r>
              <a:rPr lang="en-US" sz="1200" dirty="0"/>
              <a:t>A crucial aspect of the project is the demonstration of the model's predictive capabilities. New input data is introduced to showcase how the SVM model can accurately predict the likelihood of an individual developing diabetes. The final outcomes of the project include a fully trained SVM model, insights into the significance and limitations of its predictions, and a comprehensive understanding of applying machine learning in the context of healthcare decision-making.</a:t>
            </a:r>
          </a:p>
          <a:p>
            <a:endParaRPr lang="en-US"/>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3255624" y="4408825"/>
            <a:ext cx="5611310"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ea typeface="+mn-lt"/>
                <a:cs typeface="+mn-lt"/>
              </a:rPr>
              <a:t>https://github.com/Fathimasamar/Healthcare-Prediction-On-Diabetic-Patient-.git</a:t>
            </a:r>
            <a:endParaRPr lang="en-US"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92761" y="1005245"/>
            <a:ext cx="8915915" cy="31645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dirty="0"/>
              <a:t>The overarching goal of this project is to design and implement a machine learning model for predicting the onset of diabetes, leveraging the capabilities of Support Vector Machines (SVM). The project unfolds in key stages, commencing with the exploration of the diabetes dataset to understand its structure and the distribution of features and labels. Following this, data preprocessing becomes pivotal, involving tasks such as handling missing data and standardizing features to ensure the quality and uniformity of input data.</a:t>
            </a:r>
            <a:endParaRPr lang="en-US"/>
          </a:p>
          <a:p>
            <a:pPr algn="just"/>
            <a:r>
              <a:rPr lang="en-US" sz="1200" dirty="0"/>
              <a:t>The core of the project lies in the training of a linear Support Vector Machine classifier using the preprocessed data. This stage involves splitting the dataset into training and testing sets, facilitating the assessment of the model's performance on both known and unseen data. Model evaluation is crucial for understanding the reliability and generalization capabilities of the SVM model, with accuracy scores serving as key metrics.</a:t>
            </a:r>
          </a:p>
          <a:p>
            <a:pPr algn="just"/>
            <a:r>
              <a:rPr lang="en-US" sz="1200" dirty="0"/>
              <a:t>A key highlight of the project is the practical demonstration of the trained SVM model's predictive capabilities. New input data is introduced, and the model's predictions are interpreted to provide insights into its significance and limitations. The deliverables encompass Python code implementing the SVM-based diabetes prediction model, a presentation summarizing the project's key steps and findings, and detailed documentation outlining the methodology, data preprocessing steps, and model evaluation.</a:t>
            </a:r>
          </a:p>
          <a:p>
            <a:pPr algn="just">
              <a:spcBef>
                <a:spcPts val="200"/>
              </a:spcBef>
            </a:pPr>
            <a:r>
              <a:rPr lang="en-US" sz="1200" dirty="0"/>
              <a:t>The significance of this project lies in its potential to contribute to proactive healthcare interventions by enabling early identification of individuals at risk of diabetes. Furthermore, it serves as a practical illustration of how machine learning techniques, specifically Support Vector Machines, can be applied in healthcare decision-making. The project aims to provide a holistic understanding of the entire machine learning workflow for health prediction tasks, emphasizing its real-world implications.</a:t>
            </a:r>
          </a:p>
          <a:p>
            <a:pPr marL="173355" indent="-173355" algn="just">
              <a:spcBef>
                <a:spcPts val="200"/>
              </a:spcBef>
              <a:buClr>
                <a:srgbClr val="213163"/>
              </a:buClr>
              <a:buFont typeface="Arial" panose="020B0604020202020204" pitchFamily="34" charset="0"/>
              <a:buChar char="•"/>
            </a:pPr>
            <a:endParaRPr lang="en-US" sz="1200" dirty="0"/>
          </a:p>
          <a:p>
            <a:pPr marL="173355" indent="-173355">
              <a:spcBef>
                <a:spcPts val="200"/>
              </a:spcBef>
              <a:buClr>
                <a:srgbClr val="213163"/>
              </a:buClr>
              <a:buFont typeface="Arial" panose="020B0604020202020204" pitchFamily="34" charset="0"/>
              <a:buChar char="•"/>
            </a:pPr>
            <a:endParaRPr lang="en-US"/>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3104661" y="4408825"/>
            <a:ext cx="5762273" cy="312115"/>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ea typeface="+mn-lt"/>
                <a:cs typeface="+mn-lt"/>
              </a:rPr>
              <a:t>https://github.com/Fathimasamar/Healthcare-Prediction-On-Diabetic-Patient-.git</a:t>
            </a:r>
            <a:endParaRPr lang="en-US"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3223275" y="4408825"/>
            <a:ext cx="5643659" cy="376813"/>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ea typeface="+mn-lt"/>
                <a:cs typeface="+mn-lt"/>
              </a:rPr>
              <a:t>https://github.com/Fathimasamar/Healthcare-Prediction-On-Diabetic-Patient-.git</a:t>
            </a:r>
            <a:endParaRPr lang="en-US"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
        <p:nvSpPr>
          <p:cNvPr id="2" name="TextBox 1">
            <a:extLst>
              <a:ext uri="{FF2B5EF4-FFF2-40B4-BE49-F238E27FC236}">
                <a16:creationId xmlns:a16="http://schemas.microsoft.com/office/drawing/2014/main" id="{E2A657AB-737C-64F1-0F58-751CC9BA49B6}"/>
              </a:ext>
            </a:extLst>
          </p:cNvPr>
          <p:cNvSpPr txBox="1"/>
          <p:nvPr/>
        </p:nvSpPr>
        <p:spPr>
          <a:xfrm>
            <a:off x="127240" y="1006056"/>
            <a:ext cx="8824821" cy="3164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t>The proposed solution for this project revolves around the implementation of a Support Vector Machine (SVM) model to predict the onset of diabetes based on a set of relevant health indicators. The project begins with a comprehensive exploration of the diabetes dataset, aiming to understand its structure and characteristics. To ensure the quality of input data, a meticulous data preprocessing stage is undertaken, involving the handling of missing or inconsistent data and the standardization of features using the Standard Scaler. The core of the solution lies in the utilization of a linear SVM classifier for model training. This involves the strategic splitting of the dataset into training and testing sets, facilitating the assessment of the model's performance on both known and unseen data. The SVM model is trained to capture complex relationships within the dataset, enabling it to make accurate predictions. The model's efficacy is rigorously evaluated through metrics such as accuracy scores on both the training and testing datasets. This evaluation serves as a crucial step in understanding the model's generalization capabilities and its potential for real-world applications. Additionally, the solution includes a practical demonstration of the model's predictions for new input data, offering insights into the interpretability and applicability of the SVM model in predicting diabetes. The deliverables of the proposed solution include Python code implementing the SVM-based diabetes prediction model, a presentation summarizing key steps and findings, and comprehensive documentation detailing the methodology, data preprocessing steps, and model evaluation. Through this solution, the project aims to showcase the potential of machine learning, specifically SVMs, in contributing to proactive healthcare strategies by enabling early identification of individuals at risk of diabetes.</a:t>
            </a:r>
            <a:endParaRPr lang="en-US"/>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1918530" y="4408825"/>
            <a:ext cx="6948404" cy="387596"/>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ea typeface="+mn-lt"/>
                <a:cs typeface="+mn-lt"/>
              </a:rPr>
              <a:t>https://github.com/Fathimasamar/Healthcare-Prediction-On-Diabetic-Patient-.git</a:t>
            </a:r>
            <a:endParaRPr lang="en-US"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
        <p:nvSpPr>
          <p:cNvPr id="2" name="TextBox 1">
            <a:extLst>
              <a:ext uri="{FF2B5EF4-FFF2-40B4-BE49-F238E27FC236}">
                <a16:creationId xmlns:a16="http://schemas.microsoft.com/office/drawing/2014/main" id="{9CD5023A-6AB5-EEC3-1F33-C4D6FF01E864}"/>
              </a:ext>
            </a:extLst>
          </p:cNvPr>
          <p:cNvSpPr txBox="1"/>
          <p:nvPr/>
        </p:nvSpPr>
        <p:spPr>
          <a:xfrm>
            <a:off x="181155" y="1006056"/>
            <a:ext cx="884638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dirty="0"/>
              <a:t>The project I have done here primarily involves using Python along with several libraries and frameworks for data analysis, machine learning, and visualization. Here are the key technologies and libraries used in this project: </a:t>
            </a:r>
          </a:p>
          <a:p>
            <a:pPr algn="just"/>
            <a:r>
              <a:rPr lang="en-US" sz="1100" dirty="0"/>
              <a:t>1.Python: - Python serves as the primary programming language for the implementation of the entire project. </a:t>
            </a:r>
          </a:p>
          <a:p>
            <a:pPr algn="just"/>
            <a:r>
              <a:rPr lang="en-US" sz="1100" dirty="0"/>
              <a:t>2. NumPy: - NumPy is used for numerical operations and handling arrays. It is particularly useful for data manipulation and preprocessing tasks. </a:t>
            </a:r>
          </a:p>
          <a:p>
            <a:pPr algn="just"/>
            <a:r>
              <a:rPr lang="en-US" sz="1100" dirty="0"/>
              <a:t>3. Pandas: - Pandas is employed for data manipulation and analysis. It facilitates the loading of the diabetes dataset into a </a:t>
            </a:r>
            <a:r>
              <a:rPr lang="en-US" sz="1100" err="1"/>
              <a:t>DataFrame</a:t>
            </a:r>
            <a:r>
              <a:rPr lang="en-US" sz="1100" dirty="0"/>
              <a:t> and supports various data exploration and manipulation tasks. </a:t>
            </a:r>
          </a:p>
          <a:p>
            <a:pPr algn="just"/>
            <a:r>
              <a:rPr lang="en-US" sz="1100" dirty="0"/>
              <a:t>4. scikit-learn: - Scikit-learn is a machine learning library in Python that provides tools for data preprocessing, model training, and evaluation. In this project, it is used for implementing the Support Vector Machine (SVM) classifier, as well as for data splitting and standardization. </a:t>
            </a:r>
          </a:p>
          <a:p>
            <a:pPr algn="just"/>
            <a:r>
              <a:rPr lang="en-US" sz="1100" dirty="0"/>
              <a:t>5. Matplotlib and Seaborn: - Matplotlib and Seaborn are used for data visualization. These libraries help in creating visualizations to explore the dataset and visualize the performance of the machine learning model. </a:t>
            </a:r>
          </a:p>
          <a:p>
            <a:pPr algn="just"/>
            <a:r>
              <a:rPr lang="en-US" sz="1100" dirty="0"/>
              <a:t>6. </a:t>
            </a:r>
            <a:r>
              <a:rPr lang="en-US" sz="1100" err="1"/>
              <a:t>StandardScaler</a:t>
            </a:r>
            <a:r>
              <a:rPr lang="en-US" sz="1100" dirty="0"/>
              <a:t>:- The `</a:t>
            </a:r>
            <a:r>
              <a:rPr lang="en-US" sz="1100" err="1"/>
              <a:t>StandardScaler</a:t>
            </a:r>
            <a:r>
              <a:rPr lang="en-US" sz="1100" dirty="0"/>
              <a:t>` from scikit-learn is used for standardizing the feature data, ensuring that all features have the same scale. </a:t>
            </a:r>
          </a:p>
          <a:p>
            <a:pPr algn="just"/>
            <a:r>
              <a:rPr lang="en-US" sz="1100" dirty="0"/>
              <a:t>7. </a:t>
            </a:r>
            <a:r>
              <a:rPr lang="en-US" sz="1100" dirty="0" err="1"/>
              <a:t>Jupyter</a:t>
            </a:r>
            <a:r>
              <a:rPr lang="en-US" sz="1100" dirty="0"/>
              <a:t> Notebooks or any Python IDE: - </a:t>
            </a:r>
            <a:r>
              <a:rPr lang="en-US" sz="1100" dirty="0" err="1"/>
              <a:t>Jupyter</a:t>
            </a:r>
            <a:r>
              <a:rPr lang="en-US" sz="1100" dirty="0"/>
              <a:t> Notebooks or any Python Integrated Development Environment (IDE) may be used for code development, execution, and documentation. </a:t>
            </a:r>
          </a:p>
          <a:p>
            <a:pPr algn="just"/>
            <a:r>
              <a:rPr lang="en-US" sz="1100" dirty="0"/>
              <a:t>These technologies collectively form a powerful and widely used stack for data science and machine learning projects in Python. They provide the necessary tools for data manipulation, preprocessing, model training, and evaluation, as well as for visualizing results and insights.</a:t>
            </a:r>
            <a:endParaRPr lang="en-US" sz="1100"/>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71195" y="1005245"/>
            <a:ext cx="8732603" cy="31645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100" dirty="0"/>
              <a:t>The modeling phase of the project involved the application of a linear Support Vector Machine (SVM) classifier for predicting the onset of diabetes based on relevant health indicators. The diabetes dataset was meticulously explored, revealing insights into its structure and feature distribution. Subsequently, data preprocessing steps were taken to address missing or inconsistent data, and the features were standardized using the Standard Scaler to ensure uniformity.</a:t>
            </a:r>
          </a:p>
          <a:p>
            <a:pPr algn="just"/>
            <a:r>
              <a:rPr lang="en-US" sz="1100" dirty="0"/>
              <a:t>The SVM model was trained on a split dataset, with a portion dedicated to training and another for testing. This facilitated a thorough evaluation of the model's performance on both known and unseen data. Accuracy scores served as key metrics in assessing the model's ability to generalize and make accurate predictions. The SVM classifier, with its capability to capture intricate relationships within the data, emerged as a robust solution for the diabetes prediction task.</a:t>
            </a:r>
          </a:p>
          <a:p>
            <a:pPr algn="just"/>
            <a:r>
              <a:rPr lang="en-US" sz="1100" dirty="0"/>
              <a:t>Results from the evaluation phase indicated a high accuracy on both the training and testing datasets, suggesting the model's effectiveness in making reliable predictions. Interpretation of the model's predictions for new input data showcased its practical application in identifying individuals at risk of developing diabetes. Visualization tools, such as Matplotlib and Seaborn, were instrumental in illustrating the model's performance and providing insights into its decision boundaries.</a:t>
            </a:r>
          </a:p>
          <a:p>
            <a:pPr algn="just">
              <a:spcBef>
                <a:spcPts val="200"/>
              </a:spcBef>
            </a:pPr>
            <a:r>
              <a:rPr lang="en-US" sz="1100" dirty="0"/>
              <a:t>The project's success lies in its ability to showcase the potential of Support Vector Machines in diabetes prediction, contributing to proactive healthcare strategies. The implemented solution, encapsulated in Python code, demonstrated not only the technical aspects of machine learning but also its real-world implications in healthcare decision-making. The documentation and presentation of results serve as valuable resources, providing a comprehensive overview of the project's methodology, data preprocessing, and the impact of the SVM model in predicting diabetes. Overall, the project highlights the significance of data-driven approaches in healthcare and the practical application of machine learning for early disease detection.</a:t>
            </a:r>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2770388" y="4408825"/>
            <a:ext cx="6139678" cy="409162"/>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ea typeface="+mn-lt"/>
                <a:cs typeface="+mn-lt"/>
              </a:rPr>
              <a:t>https://github.com/Fathimasamar/Healthcare-Prediction-On-Diabetic-Patient-.git</a:t>
            </a:r>
            <a:endParaRPr lang="en-US"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Samar Fathima</cp:lastModifiedBy>
  <cp:revision>165</cp:revision>
  <dcterms:modified xsi:type="dcterms:W3CDTF">2024-01-27T17:40:48Z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