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black-box-testing.html" TargetMode="External"/><Relationship Id="rId2" Type="http://schemas.openxmlformats.org/officeDocument/2006/relationships/hyperlink" Target="https://www.guru99.com/what-is-security-test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r>
              <a:rPr lang="en-US" altLang="en-US" sz="6000" b="1" dirty="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rPr>
              <a:t>PENULISAN ILMIAH</a:t>
            </a:r>
            <a:br>
              <a:rPr lang="en-US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</a:br>
            <a:r>
              <a:rPr lang="en-US" sz="6000" dirty="0">
                <a:solidFill>
                  <a:schemeClr val="bg1"/>
                </a:solidFill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altLang="en-US" sz="1600" b="1" dirty="0">
                <a:solidFill>
                  <a:schemeClr val="bg1"/>
                </a:solidFill>
                <a:latin typeface="Caladea" panose="02000506000000020000" charset="0"/>
                <a:cs typeface="Caladea" panose="02000506000000020000" charset="0"/>
              </a:rPr>
              <a:t>Nanang Maulana Y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Black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Pengujian black box berusaha menemukan :</a:t>
            </a:r>
          </a:p>
          <a:p>
            <a:pPr lvl="1" fontAlgn="base"/>
            <a:r>
              <a:rPr lang="en-US" sz="2600"/>
              <a:t>Fungsi-fungsi yang tidak benar atau hilang</a:t>
            </a:r>
          </a:p>
          <a:p>
            <a:pPr lvl="1" fontAlgn="base"/>
            <a:r>
              <a:rPr lang="en-US" sz="2600"/>
              <a:t>Kesalahan interface</a:t>
            </a:r>
          </a:p>
          <a:p>
            <a:pPr lvl="1" fontAlgn="base"/>
            <a:r>
              <a:rPr lang="en-US" sz="2600"/>
              <a:t>Kesalahan dalam struktur data atau akses database eksternal.</a:t>
            </a:r>
          </a:p>
          <a:p>
            <a:pPr lvl="1" fontAlgn="base"/>
            <a:r>
              <a:rPr lang="en-US" sz="2600"/>
              <a:t>Kesalahan kinerja</a:t>
            </a:r>
          </a:p>
          <a:p>
            <a:pPr lvl="1" fontAlgn="base"/>
            <a:r>
              <a:rPr lang="en-US" sz="2600"/>
              <a:t>Inisialisasi dan kesalahan terminasi.</a:t>
            </a:r>
          </a:p>
          <a:p>
            <a:pPr lvl="1" fontAlgn="base"/>
            <a:r>
              <a:rPr lang="en-US" sz="2600"/>
              <a:t>Kesalahan performansi</a:t>
            </a:r>
          </a:p>
          <a:p>
            <a:pPr lvl="1" fontAlgn="base"/>
            <a:r>
              <a:rPr lang="en-US" sz="2600"/>
              <a:t>Kesalahan inisialisasi dan tujuan akhir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0655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Black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Black box testing dapat menguji keseluruhan fungsionalitas perangkat lunak.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Black box testing dapat memilih subset test yang secara efektif dan efisien dapat menemukan cacat. Dengan cara ini black box testing dapat membantu memaksimalkan testing investment.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Pengujian berupa non teknis.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Pengujian kasus dirancang segera setelah spesifikasi fungsional yang lengkap. 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Digunakan untuk memverifikasi kontradiksi dalam sistem aktual.</a:t>
            </a:r>
          </a:p>
        </p:txBody>
      </p:sp>
    </p:spTree>
    <p:extLst>
      <p:ext uri="{BB962C8B-B14F-4D97-AF65-F5344CB8AC3E}">
        <p14:creationId xmlns:p14="http://schemas.microsoft.com/office/powerpoint/2010/main" val="226053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Black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746171"/>
          </a:xfrm>
        </p:spPr>
        <p:txBody>
          <a:bodyPr anchor="t">
            <a:normAutofit fontScale="6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Equivalence Partitioning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Boundary Value Analysis 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Comparison 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SampleTesting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RobustnessTesting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Behavior 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Requirement 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Performance 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Smoke Test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Regression Testing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Sanity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Graph Based Testing Methods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Error Guessing Testing </a:t>
            </a:r>
          </a:p>
        </p:txBody>
      </p:sp>
    </p:spTree>
    <p:extLst>
      <p:ext uri="{BB962C8B-B14F-4D97-AF65-F5344CB8AC3E}">
        <p14:creationId xmlns:p14="http://schemas.microsoft.com/office/powerpoint/2010/main" val="389374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Software testing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/>
              <a:t> Unit Testing</a:t>
            </a:r>
          </a:p>
          <a:p>
            <a:r>
              <a:rPr lang="en-US" sz="2800"/>
              <a:t>Integration Testing</a:t>
            </a:r>
          </a:p>
          <a:p>
            <a:r>
              <a:rPr lang="en-US" sz="2800"/>
              <a:t>System Testing</a:t>
            </a:r>
          </a:p>
          <a:p>
            <a:r>
              <a:rPr lang="en-US" sz="2800"/>
              <a:t>Acceptance Testing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" y="4630057"/>
            <a:ext cx="11296867" cy="22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154232"/>
              </p:ext>
            </p:extLst>
          </p:nvPr>
        </p:nvGraphicFramePr>
        <p:xfrm>
          <a:off x="232228" y="1"/>
          <a:ext cx="11800114" cy="6705598"/>
        </p:xfrm>
        <a:graphic>
          <a:graphicData uri="http://schemas.openxmlformats.org/drawingml/2006/table">
            <a:tbl>
              <a:tblPr/>
              <a:tblGrid>
                <a:gridCol w="59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Alpha Testing</a:t>
                      </a:r>
                    </a:p>
                  </a:txBody>
                  <a:tcPr marL="26888" marR="26888" marT="26888" marB="26888">
                    <a:lnL w="9525" cap="flat" cmpd="sng" algn="ctr">
                      <a:solidFill>
                        <a:srgbClr val="C02A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3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Beta Testing</a:t>
                      </a:r>
                    </a:p>
                  </a:txBody>
                  <a:tcPr marL="26888" marR="26888" marT="26888" marB="26888">
                    <a:lnL w="9525" cap="flat" cmpd="sng" algn="ctr">
                      <a:solidFill>
                        <a:srgbClr val="8033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Alpha testing performed by Testers  who are usually internal employees of the organization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102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Beta testing is performed by Clients or End Users who are not employees of the organization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F02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Alpha Testing performed at developer's site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1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Beta testing is performed at a client location or end user of the product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Reliability and </a:t>
                      </a:r>
                      <a:r>
                        <a:rPr lang="en-US" sz="1800" u="none" strike="noStrike">
                          <a:solidFill>
                            <a:srgbClr val="04B8E6"/>
                          </a:solidFill>
                          <a:effectLst/>
                          <a:hlinkClick r:id="rId2"/>
                        </a:rPr>
                        <a:t>Security Testing</a:t>
                      </a:r>
                      <a:r>
                        <a:rPr lang="en-US" sz="1800">
                          <a:effectLst/>
                        </a:rPr>
                        <a:t> are not performed  in-depth Alpha Testing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Reliability, Security, Robustness are checked during Beta Testing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Alpha testing involves both the white box and black box techniques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F02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Beta Testing typically uses </a:t>
                      </a:r>
                      <a:r>
                        <a:rPr lang="en-US" sz="1800" u="none" strike="noStrike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Black Box Testing</a:t>
                      </a:r>
                      <a:r>
                        <a:rPr lang="en-US" sz="1800">
                          <a:effectLst/>
                        </a:rPr>
                        <a:t> 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103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6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Alpha testing requires a lab environment or testing environment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702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Beta testing doesn't require any lab environment or testing environment. The software is made available to the public and  is said to be real time environment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702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Long execution cycle may be required for Alpha testing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502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Only a few weeks of execution are required for Beta testing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F03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7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Critical issues or fixes can be addressed by developers immediately in Alpha testing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7030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Most of the issues or feedback is collected from Beta testing will be implemented in future versions of the product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702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6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Alpha testing is to ensure the quality of the product before moving to Beta testing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902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A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Beta testing also concentrates on the quality of the product, but gathers users input on the product and ensures that the product is ready for real time users.  </a:t>
                      </a:r>
                    </a:p>
                  </a:txBody>
                  <a:tcPr marL="26888" marR="26888" marT="26888" marB="26888">
                    <a:lnL w="12700" cap="flat" cmpd="sng" algn="ctr">
                      <a:solidFill>
                        <a:srgbClr val="702F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46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Tujuan utama pengujian perangkat lunak adalah untuk memastikan </a:t>
            </a:r>
            <a:r>
              <a:rPr lang="en-US" sz="2800" b="1"/>
              <a:t>tidak ada kesalahan </a:t>
            </a:r>
            <a:r>
              <a:rPr lang="en-US" sz="2800"/>
              <a:t>dan sesuai dengan ekspektasi yang tertuang dalam rencana dan perancangan yang telah dibuat dan disetujui sebelumnya.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Menunjukkan kualitas software dan merepresentasikan kajian dari spesifikasi, desain, dan coding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556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Waktu pengujian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berdasarkan Deadline (tenggat waktu)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berdasarkan Skenario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berdasarkan Modul (level coding)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berdasarkan Bug Rate (error)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50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Software Testing vs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Penguji (</a:t>
            </a:r>
            <a:r>
              <a:rPr lang="en-US" sz="2800" i="1"/>
              <a:t>tester</a:t>
            </a:r>
            <a:r>
              <a:rPr lang="en-US" sz="2800"/>
              <a:t>) melibatkan identifikasi kesalahan (</a:t>
            </a:r>
            <a:r>
              <a:rPr lang="en-US" sz="2800" i="1"/>
              <a:t>error/bug/defect</a:t>
            </a:r>
            <a:r>
              <a:rPr lang="en-US" sz="2800"/>
              <a:t>) tanpa terlibat dalam perbaikan.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Pembetulan perangkat lunak (debug) yang dilakukan oleh seorang pemogram (</a:t>
            </a:r>
            <a:r>
              <a:rPr lang="en-US" sz="2800" i="1"/>
              <a:t>developer</a:t>
            </a:r>
            <a:r>
              <a:rPr lang="en-US" sz="2800"/>
              <a:t>) adalah aktivitas mengindentifikasi kesalahan, mengisolirnya dan memperbaiki kesalahan yang ditemukan.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Testing dan Debugging adalah aktivitas yang berbeda, tetapi debugging harus diakomodasi dalam setiap strategi testing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173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Kondisi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 Error: Keadaan atau kondisi yang diharapkan berbeda dengan apa yang didapati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Fault: Keadaan dimana perangkat lunak gagal melakukan apa yang diharapkan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Failure: Keadaan dimana perangkat gagal melakukan fungsi-fungsi tertentu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676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White Box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Black Box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80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white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Melihat ke dalam modul untuk meneliti kode-kode program yang ada, dan menganalisis apakah ada kesalahan atau tidak (</a:t>
            </a:r>
            <a:r>
              <a:rPr lang="en-US" sz="2800" i="1"/>
              <a:t>code</a:t>
            </a:r>
            <a:r>
              <a:rPr lang="en-US" sz="2800"/>
              <a:t>).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Memberikan jaminan bahwa semua jalur independen pada suatu modul telah digunakan paling tidak satu kali.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Menggunakan semua keputusan logis pada sisi true and false.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Mengeksekusi semua loop pada batasan mereka dan pada batas operasional mereka.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Menggunakan struktur data internal untuk menjamin validitasnya.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0620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white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Kebenaran program dalam mendefinisikan algoritma dapat diketahui secara langsung dengan pengolahan path.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Menentukan kualitas pekerjaan coding dan pengaruhnya untuk standar coding.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Belum mampu melakukan tes ketersediaan, kehandalan, daya tahan beban dan testing – testing lain yang berhubungan dengan kebutuhan faktor – faktor untuk operasi, revisi dan transisi.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208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Pengujian – Black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Metode pengujian perangkat lunak yang memfokuskan pada pengujian fungsionalitas dari aplikasi.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Pengujian black box memungkinkan perekayasa perangkat lunak mendapatkan serangkaian input yang sepenuhnya menggunakan semua persyaratan fungsional untuk suatu program.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/>
              <a:t>Blackbox testing mengabaikan struktur kontrol dan</a:t>
            </a:r>
            <a:br>
              <a:rPr lang="en-US" sz="2800"/>
            </a:br>
            <a:r>
              <a:rPr lang="en-US" sz="2800"/>
              <a:t>difokuskan pada informasi domain. </a:t>
            </a:r>
            <a:br>
              <a:rPr lang="en-US" sz="2800"/>
            </a:b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11250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743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Caladea</vt:lpstr>
      <vt:lpstr>Carlito</vt:lpstr>
      <vt:lpstr>Gill Sans MT</vt:lpstr>
      <vt:lpstr>Wingdings</vt:lpstr>
      <vt:lpstr>Wingdings 2</vt:lpstr>
      <vt:lpstr>Dividend</vt:lpstr>
      <vt:lpstr> PENULISAN ILMIAH Software testing</vt:lpstr>
      <vt:lpstr>Tujuan</vt:lpstr>
      <vt:lpstr>Waktu pengujian</vt:lpstr>
      <vt:lpstr>Software Testing vs debugging</vt:lpstr>
      <vt:lpstr>Kondisi</vt:lpstr>
      <vt:lpstr>Metode Pengujian</vt:lpstr>
      <vt:lpstr>Metode Pengujian – white box</vt:lpstr>
      <vt:lpstr>Metode Pengujian – white box</vt:lpstr>
      <vt:lpstr>Metode Pengujian – Black Box</vt:lpstr>
      <vt:lpstr>Metode Pengujian – Black Box</vt:lpstr>
      <vt:lpstr>Metode Pengujian – Black Box</vt:lpstr>
      <vt:lpstr>Metode Pengujian – Black Box</vt:lpstr>
      <vt:lpstr>Software testing Lifecycle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2019-04-01T22:00:52Z</dcterms:created>
  <dcterms:modified xsi:type="dcterms:W3CDTF">2020-12-14T02:09:34Z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