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sldIdLst>
    <p:sldId id="256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62" d="100"/>
          <a:sy n="62" d="100"/>
        </p:scale>
        <p:origin x="10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br>
              <a:rPr lang="en-US" sz="6000" dirty="0">
                <a:solidFill>
                  <a:schemeClr val="bg1"/>
                </a:solidFill>
              </a:rPr>
            </a:br>
            <a:r>
              <a:rPr lang="en-US" altLang="en-US" sz="6000" b="1" dirty="0">
                <a:solidFill>
                  <a:schemeClr val="bg1"/>
                </a:solidFill>
                <a:latin typeface="Carlito" panose="020F0502020204030204" charset="0"/>
                <a:cs typeface="Carlito" panose="020F0502020204030204" charset="0"/>
              </a:rPr>
              <a:t>PENULISAN ILMIAH</a:t>
            </a:r>
            <a:br>
              <a:rPr lang="en-US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rlito" panose="020F0502020204030204" charset="0"/>
                <a:cs typeface="Carlito" panose="020F0502020204030204" charset="0"/>
              </a:rPr>
            </a:br>
            <a:r>
              <a:rPr lang="en-US" sz="4400" dirty="0">
                <a:solidFill>
                  <a:schemeClr val="bg1"/>
                </a:solidFill>
              </a:rPr>
              <a:t>Software testing Documents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altLang="en-US" sz="1600" b="1" dirty="0">
                <a:solidFill>
                  <a:schemeClr val="bg1"/>
                </a:solidFill>
                <a:latin typeface="Caladea" panose="02000506000000020000" charset="0"/>
                <a:cs typeface="Caladea" panose="02000506000000020000" charset="0"/>
              </a:rPr>
              <a:t>Nanang Maulana Y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The Testing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Number of test cases required is based 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Testing all functions and features in the SRS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Including an appropriate number of ALAC (Act Like A Customer) tests including: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Do it wrong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Use wrong or illegal combination of inputs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Don’t do enough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Do nothing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Do too much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Achieving some test coverage goal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Achieving a software reliability goal</a:t>
            </a:r>
          </a:p>
        </p:txBody>
      </p:sp>
    </p:spTree>
    <p:extLst>
      <p:ext uri="{BB962C8B-B14F-4D97-AF65-F5344CB8AC3E}">
        <p14:creationId xmlns:p14="http://schemas.microsoft.com/office/powerpoint/2010/main" val="962911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Validation Test Plan</a:t>
            </a:r>
            <a:br>
              <a:rPr lang="en-US" altLang="en-US" sz="2800" b="1" dirty="0">
                <a:solidFill>
                  <a:schemeClr val="accent2"/>
                </a:solidFill>
              </a:rPr>
            </a:br>
            <a:r>
              <a:rPr lang="en-US" altLang="en-US" sz="2800" b="1" dirty="0">
                <a:solidFill>
                  <a:schemeClr val="accent2"/>
                </a:solidFill>
              </a:rPr>
              <a:t>IEEE – Standard 1012-1998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Overview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Organization 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Tasks and Schedules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Responsibilities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Tools, Techniques,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dirty="0"/>
              <a:t>Processes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Management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Acquisition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Supply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Development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Operation</a:t>
            </a:r>
          </a:p>
          <a:p>
            <a:pPr marL="838350" lvl="1" indent="-514350">
              <a:buFont typeface="+mj-lt"/>
              <a:buAutoNum type="alphaLcPeriod"/>
            </a:pPr>
            <a:r>
              <a:rPr lang="en-US" sz="2600" dirty="0"/>
              <a:t>Maintenance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5860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Validation Test Plan</a:t>
            </a:r>
            <a:br>
              <a:rPr lang="en-US" altLang="en-US" sz="2800" b="1" dirty="0">
                <a:solidFill>
                  <a:schemeClr val="accent2"/>
                </a:solidFill>
              </a:rPr>
            </a:br>
            <a:r>
              <a:rPr lang="en-US" altLang="en-US" sz="2800" b="1" dirty="0">
                <a:solidFill>
                  <a:schemeClr val="accent2"/>
                </a:solidFill>
              </a:rPr>
              <a:t>IEEE – Standard 1012-1998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Reporting Requirements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Administrative Requirements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Documentation Requirements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Resource Requirements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800" dirty="0"/>
              <a:t>Completion Criteria</a:t>
            </a:r>
          </a:p>
          <a:p>
            <a:pPr marL="324000" lvl="1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9817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END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Software Testing - Implementation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The testing process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Determining the test methodology phase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Planning the tests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Test design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Test implementation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Test case design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Test case data components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400" dirty="0"/>
              <a:t>Test case sources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565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Test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Functional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Algorithmic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Positive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Negative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Usability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Boundary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Startup/shutdown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Platform tests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Load/stress tests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47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Entrance Criteria for Formal Validation Testing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Software development is completed (a precise definition of “completed” is required.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test plan has been reviewed, approved and is under document control.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 requirements inspection has been performed on the SRS.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Design inspections have been performed on the SDDs (Software Design Descriptions).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597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Entrance Criteria for Formal Validation Testing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All test scripts have been executed at least once.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CM tools are in place and all source code is under configuration control.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Software problem reporting procedures are in place.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Code inspections have been performed on all “critical modules”.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All test scripts are completed and the software validation test procedure document has been reviewed, approved, and placed under document control.</a:t>
            </a:r>
          </a:p>
        </p:txBody>
      </p:sp>
    </p:spTree>
    <p:extLst>
      <p:ext uri="{BB962C8B-B14F-4D97-AF65-F5344CB8AC3E}">
        <p14:creationId xmlns:p14="http://schemas.microsoft.com/office/powerpoint/2010/main" val="305551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Exit Criteria for Validation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All test scripts have been executed.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All SPRs have been satisfactorily resolved. (Resolution could include bugs being fixed, deferred to a later release, determined not to be bugs, etc.)  All parties must agree to the resolution.  This criterion could be further defined to state that all high-priority bugs must be fixed while lower-priority bugs can be handled on a case-by-case basis.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All changes made as a result of SPRs have been tested.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test report has been reviewed and approved.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76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Test Planning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Test Plan – defines the scope of the work to be performed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Test Procedure – a container document that holds all of the individual tests (test scripts) that are to be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Test Report – documents what occurred when the test scripts were run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573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Test Plan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Questions to be answered: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How many tests are needed?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How long will it take to develop those tests?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How long will it take to execute those tests?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Topics to be addressed: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Test estimation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Test development and informal validation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Validation readiness review and formal validation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/>
              <a:t>Test completion criteria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4929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chemeClr val="accent2"/>
                </a:solidFill>
              </a:rPr>
              <a:t>The Testing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90785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Testing is done throughout the development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Testing is divided into phases beginning in the design phase and ending at the customer’s site.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Different standards required for different software applications.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07015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542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Caladea</vt:lpstr>
      <vt:lpstr>Carlito</vt:lpstr>
      <vt:lpstr>Gill Sans MT</vt:lpstr>
      <vt:lpstr>Wingdings</vt:lpstr>
      <vt:lpstr>Wingdings 2</vt:lpstr>
      <vt:lpstr>Dividend</vt:lpstr>
      <vt:lpstr> PENULISAN ILMIAH Software testing Documents</vt:lpstr>
      <vt:lpstr>Software Testing - Implementation</vt:lpstr>
      <vt:lpstr>Test Types</vt:lpstr>
      <vt:lpstr>Entrance Criteria for Formal Validation Testing </vt:lpstr>
      <vt:lpstr>Entrance Criteria for Formal Validation Testing </vt:lpstr>
      <vt:lpstr>Exit Criteria for Validation Testing</vt:lpstr>
      <vt:lpstr>Test Planning</vt:lpstr>
      <vt:lpstr>Test Plan</vt:lpstr>
      <vt:lpstr>The Testing Process</vt:lpstr>
      <vt:lpstr>The Testing Process</vt:lpstr>
      <vt:lpstr>Validation Test Plan IEEE – Standard 1012-1998</vt:lpstr>
      <vt:lpstr>Validation Test Plan IEEE – Standard 1012-1998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2019-04-01T22:00:52Z</dcterms:created>
  <dcterms:modified xsi:type="dcterms:W3CDTF">2020-12-28T02:13:58Z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