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>
      <p:cViewPr varScale="1">
        <p:scale>
          <a:sx n="79" d="100"/>
          <a:sy n="79" d="100"/>
        </p:scale>
        <p:origin x="210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72EADE-7818-4A88-911F-F4DA5542BE64}" type="datetimeFigureOut">
              <a:rPr lang="id-ID" smtClean="0"/>
              <a:pPr/>
              <a:t>22/02/2021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003FE2-9DB8-4BBC-B5C4-D973618CAC3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da.uns.ac.id/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57628"/>
            <a:ext cx="6858000" cy="1019172"/>
          </a:xfrm>
        </p:spPr>
        <p:txBody>
          <a:bodyPr>
            <a:normAutofit fontScale="90000"/>
          </a:bodyPr>
          <a:lstStyle/>
          <a:p>
            <a:r>
              <a:rPr lang="en-US" dirty="0"/>
              <a:t>PRAKTIK MIKROKONTROLLER</a:t>
            </a:r>
            <a:br>
              <a:rPr lang="en-US" dirty="0"/>
            </a:br>
            <a:r>
              <a:rPr lang="en-US" dirty="0"/>
              <a:t>SESI 1</a:t>
            </a:r>
            <a:br>
              <a:rPr lang="en-US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KESEPAKATAN DAN KESEPAHAMAN</a:t>
            </a:r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Penilaian</a:t>
            </a:r>
            <a:endParaRPr lang="id-ID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109971"/>
              </p:ext>
            </p:extLst>
          </p:nvPr>
        </p:nvGraphicFramePr>
        <p:xfrm>
          <a:off x="1115616" y="1772816"/>
          <a:ext cx="7000924" cy="1389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01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81">
                <a:tc>
                  <a:txBody>
                    <a:bodyPr/>
                    <a:lstStyle/>
                    <a:p>
                      <a:r>
                        <a:rPr lang="en-US" b="1" dirty="0" err="1"/>
                        <a:t>Praktik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ym typeface="Wingdings 2"/>
                        </a:rPr>
                        <a:t>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ym typeface="Wingdings 2"/>
                        </a:rPr>
                        <a:t>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3">
                <a:tc>
                  <a:txBody>
                    <a:bodyPr/>
                    <a:lstStyle/>
                    <a:p>
                      <a:r>
                        <a:rPr lang="en-US" b="1" dirty="0"/>
                        <a:t>Tugas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ym typeface="Wingdings 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ym typeface="Wingdings 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8" y="3501008"/>
            <a:ext cx="6912023" cy="28529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Materi</a:t>
            </a:r>
            <a:r>
              <a:rPr lang="en-US"/>
              <a:t>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Mikrokontroller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r>
              <a:rPr lang="en-US" dirty="0"/>
              <a:t>Teknik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Proteus</a:t>
            </a:r>
          </a:p>
          <a:p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Tools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Proteus</a:t>
            </a:r>
          </a:p>
          <a:p>
            <a:r>
              <a:rPr lang="en-US" sz="2000" dirty="0">
                <a:hlinkClick r:id="rId2"/>
              </a:rPr>
              <a:t>https://www.arduino.cc/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https://spada.uns.ac.id/</a:t>
            </a:r>
            <a:endParaRPr lang="en-US" sz="2000" dirty="0"/>
          </a:p>
          <a:p>
            <a:endParaRPr lang="en-US" sz="2000" dirty="0"/>
          </a:p>
          <a:p>
            <a:endParaRPr lang="id-ID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enrollment key</a:t>
            </a:r>
          </a:p>
          <a:p>
            <a:r>
              <a:rPr lang="en-US" sz="2000" dirty="0"/>
              <a:t>pmikro2021tiA</a:t>
            </a:r>
          </a:p>
          <a:p>
            <a:r>
              <a:rPr lang="en-US" sz="2000" dirty="0"/>
              <a:t>pmikro2021tiB</a:t>
            </a:r>
          </a:p>
          <a:p>
            <a:r>
              <a:rPr lang="en-US" sz="2000" dirty="0"/>
              <a:t>pmikro2021tiC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7119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</TotalTime>
  <Words>57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Bookman Old Style</vt:lpstr>
      <vt:lpstr>Gill Sans MT</vt:lpstr>
      <vt:lpstr>Wingdings</vt:lpstr>
      <vt:lpstr>Wingdings 2</vt:lpstr>
      <vt:lpstr>Wingdings 3</vt:lpstr>
      <vt:lpstr>Origin</vt:lpstr>
      <vt:lpstr>PRAKTIK MIKROKONTROLLER SESI 1 </vt:lpstr>
      <vt:lpstr>Penilaian</vt:lpstr>
      <vt:lpstr>Materi </vt:lpstr>
      <vt:lpstr>Tools</vt:lpstr>
      <vt:lpstr>SPADA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MIKROKONTROLLER SESI 1</dc:title>
  <dc:creator>Maulana</dc:creator>
  <cp:lastModifiedBy>nanang my</cp:lastModifiedBy>
  <cp:revision>36</cp:revision>
  <dcterms:created xsi:type="dcterms:W3CDTF">2012-08-24T03:08:26Z</dcterms:created>
  <dcterms:modified xsi:type="dcterms:W3CDTF">2021-02-22T07:16:45Z</dcterms:modified>
</cp:coreProperties>
</file>