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8" r:id="rId9"/>
    <p:sldId id="269" r:id="rId10"/>
    <p:sldId id="270" r:id="rId11"/>
    <p:sldId id="271" r:id="rId12"/>
    <p:sldId id="272" r:id="rId13"/>
    <p:sldId id="262" r:id="rId14"/>
    <p:sldId id="263" r:id="rId15"/>
    <p:sldId id="264" r:id="rId16"/>
    <p:sldId id="265" r:id="rId17"/>
    <p:sldId id="266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E207-953B-4328-86B9-DE0EEDD3B582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E0AC-8BA8-42BB-BAAD-E22EA803A2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E207-953B-4328-86B9-DE0EEDD3B582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E0AC-8BA8-42BB-BAAD-E22EA803A2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E207-953B-4328-86B9-DE0EEDD3B582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E0AC-8BA8-42BB-BAAD-E22EA803A2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E207-953B-4328-86B9-DE0EEDD3B582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E0AC-8BA8-42BB-BAAD-E22EA803A2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E207-953B-4328-86B9-DE0EEDD3B582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E0AC-8BA8-42BB-BAAD-E22EA803A2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E207-953B-4328-86B9-DE0EEDD3B582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E0AC-8BA8-42BB-BAAD-E22EA803A2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E207-953B-4328-86B9-DE0EEDD3B582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E0AC-8BA8-42BB-BAAD-E22EA803A2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E207-953B-4328-86B9-DE0EEDD3B582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E0AC-8BA8-42BB-BAAD-E22EA803A2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E207-953B-4328-86B9-DE0EEDD3B582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E0AC-8BA8-42BB-BAAD-E22EA803A2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E207-953B-4328-86B9-DE0EEDD3B582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E0AC-8BA8-42BB-BAAD-E22EA803A2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383E207-953B-4328-86B9-DE0EEDD3B582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8D96E0AC-8BA8-42BB-BAAD-E22EA803A2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383E207-953B-4328-86B9-DE0EEDD3B582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8D96E0AC-8BA8-42BB-BAAD-E22EA803A24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676400"/>
            <a:ext cx="8077200" cy="1673352"/>
          </a:xfrm>
        </p:spPr>
        <p:txBody>
          <a:bodyPr/>
          <a:lstStyle/>
          <a:p>
            <a:r>
              <a:rPr lang="en-US" dirty="0" smtClean="0"/>
              <a:t>MIKROKONTROLLER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429000"/>
            <a:ext cx="8077200" cy="1499616"/>
          </a:xfrm>
        </p:spPr>
        <p:txBody>
          <a:bodyPr>
            <a:normAutofit/>
          </a:bodyPr>
          <a:lstStyle/>
          <a:p>
            <a:pPr algn="r"/>
            <a:r>
              <a:rPr lang="en-US" sz="6000" dirty="0" smtClean="0"/>
              <a:t>Arduino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Tipe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0" y="1676400"/>
            <a:ext cx="9126940" cy="1333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690" y="3505200"/>
            <a:ext cx="797242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263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Tipe</a:t>
            </a:r>
            <a:r>
              <a:rPr lang="en-US"/>
              <a:t> </a:t>
            </a:r>
            <a:r>
              <a:rPr lang="en-US" smtClean="0"/>
              <a:t>Data(2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7800"/>
            <a:ext cx="9144000" cy="2266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886200"/>
            <a:ext cx="914400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973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variable </a:t>
            </a:r>
            <a:r>
              <a:rPr lang="en-US" dirty="0" smtClean="0"/>
              <a:t>(3)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79" y="1447800"/>
            <a:ext cx="9092821" cy="2181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1" y="4114800"/>
            <a:ext cx="9136039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885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Deklarasi</a:t>
            </a:r>
            <a:r>
              <a:rPr lang="en-US" dirty="0"/>
              <a:t> </a:t>
            </a:r>
            <a:r>
              <a:rPr lang="en-US" dirty="0" err="1"/>
              <a:t>Variabel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1275" y="1844722"/>
            <a:ext cx="85725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1275" y="3652869"/>
            <a:ext cx="8771324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17550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Deklarasi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(2)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905000"/>
            <a:ext cx="914400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72555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Deklarasi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Ketentuan</a:t>
            </a:r>
            <a:r>
              <a:rPr lang="en-US" dirty="0"/>
              <a:t> </a:t>
            </a:r>
            <a:r>
              <a:rPr lang="en-US" dirty="0" err="1"/>
              <a:t>penamaan</a:t>
            </a:r>
            <a:r>
              <a:rPr lang="en-US" dirty="0"/>
              <a:t> </a:t>
            </a:r>
            <a:r>
              <a:rPr lang="en-US" dirty="0" err="1"/>
              <a:t>variabel</a:t>
            </a:r>
            <a:endParaRPr lang="en-US" dirty="0"/>
          </a:p>
          <a:p>
            <a:pPr lvl="1"/>
            <a:r>
              <a:rPr lang="en-US" dirty="0"/>
              <a:t>Case sensitive</a:t>
            </a:r>
          </a:p>
          <a:p>
            <a:pPr lvl="1"/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diawali</a:t>
            </a:r>
            <a:r>
              <a:rPr lang="en-US" dirty="0"/>
              <a:t> </a:t>
            </a:r>
            <a:r>
              <a:rPr lang="en-US" dirty="0" err="1"/>
              <a:t>angka</a:t>
            </a:r>
            <a:endParaRPr lang="en-US" dirty="0"/>
          </a:p>
          <a:p>
            <a:pPr lvl="1"/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mengandung</a:t>
            </a:r>
            <a:r>
              <a:rPr lang="en-US" dirty="0"/>
              <a:t> </a:t>
            </a:r>
            <a:r>
              <a:rPr lang="en-US" dirty="0" err="1"/>
              <a:t>spasi</a:t>
            </a:r>
            <a:endParaRPr lang="en-US" dirty="0"/>
          </a:p>
          <a:p>
            <a:pPr lvl="1"/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mengandung</a:t>
            </a:r>
            <a:r>
              <a:rPr lang="en-US" dirty="0"/>
              <a:t> </a:t>
            </a:r>
            <a:r>
              <a:rPr lang="en-US" dirty="0" err="1"/>
              <a:t>simbol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454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Variabel</a:t>
            </a:r>
            <a:r>
              <a:rPr lang="en-US" dirty="0"/>
              <a:t> Global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 err="1"/>
              <a:t>Lokal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Variabel</a:t>
            </a:r>
            <a:r>
              <a:rPr lang="en-US" dirty="0"/>
              <a:t> Global</a:t>
            </a:r>
          </a:p>
          <a:p>
            <a:pPr lvl="1"/>
            <a:r>
              <a:rPr lang="en-US" dirty="0" err="1"/>
              <a:t>Didefinisikan</a:t>
            </a:r>
            <a:r>
              <a:rPr lang="en-US" dirty="0"/>
              <a:t> di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/>
              <a:t>fungsi</a:t>
            </a:r>
            <a:endParaRPr lang="en-US" dirty="0"/>
          </a:p>
          <a:p>
            <a:pPr lvl="1"/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manapun</a:t>
            </a:r>
            <a:endParaRPr lang="en-US" dirty="0"/>
          </a:p>
          <a:p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Lokal</a:t>
            </a:r>
            <a:endParaRPr lang="en-US" dirty="0"/>
          </a:p>
          <a:p>
            <a:pPr lvl="1"/>
            <a:r>
              <a:rPr lang="en-US" dirty="0" err="1"/>
              <a:t>Didefinisikan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fungsi</a:t>
            </a:r>
            <a:endParaRPr lang="en-US" dirty="0"/>
          </a:p>
          <a:p>
            <a:pPr lvl="1"/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disa</a:t>
            </a:r>
            <a:r>
              <a:rPr lang="en-US" dirty="0"/>
              <a:t> </a:t>
            </a:r>
            <a:r>
              <a:rPr lang="en-US" dirty="0" err="1"/>
              <a:t>dikenali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tersebut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50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Konstanta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Tetapan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diubah</a:t>
            </a:r>
            <a:r>
              <a:rPr lang="en-US" dirty="0"/>
              <a:t> </a:t>
            </a:r>
            <a:r>
              <a:rPr lang="en-US" dirty="0" err="1"/>
              <a:t>nilainya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667000"/>
            <a:ext cx="9144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8414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0686"/>
            <a:ext cx="9144000" cy="1352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85" y="2971800"/>
            <a:ext cx="9129215" cy="1485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275" y="4681285"/>
            <a:ext cx="914627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6559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Compound Assignment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39" y="1447800"/>
            <a:ext cx="9075761" cy="990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" y="2971800"/>
            <a:ext cx="909637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239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Pemrograman</a:t>
            </a:r>
            <a:r>
              <a:rPr lang="en-US" dirty="0" smtClean="0"/>
              <a:t> MCU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Mikrokontroller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mengerti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.hex</a:t>
            </a:r>
          </a:p>
          <a:p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yang </a:t>
            </a:r>
            <a:r>
              <a:rPr lang="en-US" dirty="0" err="1"/>
              <a:t>ditulis</a:t>
            </a:r>
            <a:r>
              <a:rPr lang="en-US" dirty="0"/>
              <a:t> </a:t>
            </a:r>
            <a:r>
              <a:rPr lang="en-US" dirty="0" err="1"/>
              <a:t>ditulis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yang lain </a:t>
            </a:r>
            <a:r>
              <a:rPr lang="en-US" dirty="0" err="1"/>
              <a:t>harus</a:t>
            </a:r>
            <a:r>
              <a:rPr lang="en-US" dirty="0"/>
              <a:t> di-convert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.hex yang </a:t>
            </a:r>
            <a:r>
              <a:rPr lang="en-US" dirty="0" err="1"/>
              <a:t>equivalen</a:t>
            </a:r>
            <a:endParaRPr lang="en-US" dirty="0"/>
          </a:p>
          <a:p>
            <a:r>
              <a:rPr lang="en-US" dirty="0" err="1"/>
              <a:t>Kode</a:t>
            </a:r>
            <a:r>
              <a:rPr lang="en-US" dirty="0"/>
              <a:t> .hex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arsitektur</a:t>
            </a:r>
            <a:endParaRPr lang="en-US" dirty="0"/>
          </a:p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memudahkan</a:t>
            </a:r>
            <a:r>
              <a:rPr lang="en-US" dirty="0"/>
              <a:t> programming,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Assembly, C, Basic, </a:t>
            </a:r>
            <a:r>
              <a:rPr lang="en-US" dirty="0" err="1"/>
              <a:t>atau</a:t>
            </a:r>
            <a:r>
              <a:rPr lang="en-US" dirty="0"/>
              <a:t> Pascal</a:t>
            </a:r>
            <a:endParaRPr lang="id-ID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73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Oparator</a:t>
            </a:r>
            <a:r>
              <a:rPr lang="en-US" dirty="0" smtClean="0"/>
              <a:t> (2)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8648"/>
            <a:ext cx="9144000" cy="990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6" y="2590800"/>
            <a:ext cx="760095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6913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Oparator</a:t>
            </a:r>
            <a:r>
              <a:rPr lang="en-US" dirty="0" smtClean="0"/>
              <a:t> (3)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7800"/>
            <a:ext cx="9144000" cy="962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7" y="2655951"/>
            <a:ext cx="7924800" cy="1066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657600"/>
            <a:ext cx="7734300" cy="11334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925" y="4724400"/>
            <a:ext cx="776287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2990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Oparator</a:t>
            </a:r>
            <a:r>
              <a:rPr lang="en-US" dirty="0" smtClean="0"/>
              <a:t> (4)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" y="1447800"/>
            <a:ext cx="9137176" cy="1495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52800"/>
            <a:ext cx="9128077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736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smtClean="0"/>
              <a:t>MCU (2)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59" y="1828800"/>
            <a:ext cx="8787281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47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Pemrograman</a:t>
            </a:r>
            <a:r>
              <a:rPr lang="en-US" dirty="0"/>
              <a:t> MCU </a:t>
            </a:r>
            <a:r>
              <a:rPr lang="en-US" dirty="0" smtClean="0"/>
              <a:t>(3)</a:t>
            </a:r>
            <a:endParaRPr lang="en-US" dirty="0"/>
          </a:p>
        </p:txBody>
      </p:sp>
      <p:pic>
        <p:nvPicPr>
          <p:cNvPr id="4" name="Picture 2" descr="Image resul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600201"/>
            <a:ext cx="9067800" cy="43606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3403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</a:t>
            </a:r>
            <a:r>
              <a:rPr lang="en-US" dirty="0" err="1" smtClean="0"/>
              <a:t>Arduino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76400"/>
            <a:ext cx="611505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4869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setup ()</a:t>
            </a:r>
          </a:p>
          <a:p>
            <a:pPr lvl="1"/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inisialisasi</a:t>
            </a:r>
            <a:r>
              <a:rPr lang="en-US" dirty="0"/>
              <a:t>,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kali</a:t>
            </a:r>
          </a:p>
          <a:p>
            <a:r>
              <a:rPr lang="en-US" dirty="0"/>
              <a:t>loop ()</a:t>
            </a:r>
          </a:p>
          <a:p>
            <a:pPr lvl="1"/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, </a:t>
            </a:r>
            <a:r>
              <a:rPr lang="en-US" dirty="0" err="1"/>
              <a:t>dijalankan</a:t>
            </a:r>
            <a:r>
              <a:rPr lang="en-US" dirty="0"/>
              <a:t> </a:t>
            </a:r>
            <a:r>
              <a:rPr lang="en-US" dirty="0" err="1"/>
              <a:t>berulang</a:t>
            </a:r>
            <a:r>
              <a:rPr lang="en-US" dirty="0"/>
              <a:t> </a:t>
            </a:r>
            <a:r>
              <a:rPr lang="en-US" dirty="0" err="1"/>
              <a:t>selamanya</a:t>
            </a:r>
            <a:r>
              <a:rPr lang="en-US" dirty="0"/>
              <a:t> (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infinite looping)</a:t>
            </a:r>
          </a:p>
        </p:txBody>
      </p:sp>
    </p:spTree>
    <p:extLst>
      <p:ext uri="{BB962C8B-B14F-4D97-AF65-F5344CB8AC3E}">
        <p14:creationId xmlns:p14="http://schemas.microsoft.com/office/powerpoint/2010/main" val="142980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{ }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3" y="1828800"/>
            <a:ext cx="8986837" cy="1514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62" y="3763899"/>
            <a:ext cx="8986837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618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;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1" y="1981200"/>
            <a:ext cx="876300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478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49" y="1524000"/>
            <a:ext cx="9144000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352800"/>
            <a:ext cx="6943725" cy="1419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800600"/>
            <a:ext cx="9139451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9196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295</TotalTime>
  <Words>183</Words>
  <Application>Microsoft Office PowerPoint</Application>
  <PresentationFormat>On-screen Show (4:3)</PresentationFormat>
  <Paragraphs>43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Corbel</vt:lpstr>
      <vt:lpstr>Wingdings</vt:lpstr>
      <vt:lpstr>Wingdings 2</vt:lpstr>
      <vt:lpstr>Wingdings 3</vt:lpstr>
      <vt:lpstr>Module</vt:lpstr>
      <vt:lpstr>MIKROKONTROLLER 1</vt:lpstr>
      <vt:lpstr>Pemrograman MCU</vt:lpstr>
      <vt:lpstr>Pemrograman MCU (2)</vt:lpstr>
      <vt:lpstr>Pemrograman MCU (3)</vt:lpstr>
      <vt:lpstr>Struktur Pemrograman Arduino</vt:lpstr>
      <vt:lpstr>Struktur Pemrograman (2)</vt:lpstr>
      <vt:lpstr>{ }</vt:lpstr>
      <vt:lpstr>;</vt:lpstr>
      <vt:lpstr>comments</vt:lpstr>
      <vt:lpstr>Tipe variabel</vt:lpstr>
      <vt:lpstr>Tipe Data(2)</vt:lpstr>
      <vt:lpstr>Tipe variable (3)</vt:lpstr>
      <vt:lpstr>Deklarasi Variabel</vt:lpstr>
      <vt:lpstr>Deklarasi Variabel (2)</vt:lpstr>
      <vt:lpstr>Deklarasi Variabel (3)</vt:lpstr>
      <vt:lpstr>Variabel Global vs Lokal</vt:lpstr>
      <vt:lpstr>Konstanta</vt:lpstr>
      <vt:lpstr>Operator</vt:lpstr>
      <vt:lpstr>Compound Assignment</vt:lpstr>
      <vt:lpstr>Oparator (2)</vt:lpstr>
      <vt:lpstr>Oparator (3)</vt:lpstr>
      <vt:lpstr>Oparator (4)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MIKROKONTROLLER</dc:title>
  <dc:creator>Nanang</dc:creator>
  <cp:lastModifiedBy>Nanang Maulana</cp:lastModifiedBy>
  <cp:revision>39</cp:revision>
  <dcterms:created xsi:type="dcterms:W3CDTF">2016-08-27T15:15:48Z</dcterms:created>
  <dcterms:modified xsi:type="dcterms:W3CDTF">2019-09-09T05:40:36Z</dcterms:modified>
</cp:coreProperties>
</file>