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F</a:t>
            </a:r>
            <a:r>
              <a:rPr altLang="en-GB" dirty="0" sz="2400" lang="en-US"/>
              <a:t>a</a:t>
            </a:r>
            <a:r>
              <a:rPr altLang="en-GB" dirty="0" sz="2400" lang="en-US"/>
              <a:t>t</a:t>
            </a:r>
            <a:r>
              <a:rPr altLang="en-GB" dirty="0" sz="2400" lang="en-US"/>
              <a:t>h</a:t>
            </a:r>
            <a:r>
              <a:rPr altLang="en-GB" dirty="0" sz="2400" lang="en-US"/>
              <a:t>i</a:t>
            </a:r>
            <a:r>
              <a:rPr altLang="en-GB" dirty="0" sz="2400" lang="en-US"/>
              <a:t>m</a:t>
            </a:r>
            <a:r>
              <a:rPr altLang="en-GB" dirty="0" sz="2400" lang="en-US"/>
              <a:t>uz </a:t>
            </a:r>
            <a:r>
              <a:rPr altLang="en-GB" dirty="0" sz="2400" lang="en-US"/>
              <a:t>zahira</a:t>
            </a:r>
            <a:r>
              <a:rPr altLang="en-GB" dirty="0" sz="2400" lang="en-US"/>
              <a:t>.</a:t>
            </a:r>
            <a:r>
              <a:rPr altLang="en-GB"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2</a:t>
            </a:r>
            <a:r>
              <a:rPr altLang="en-GB" dirty="0" sz="2400" lang="en-US"/>
              <a:t>5</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2024-09-05T05:02:32Z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