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4DDC5-E1C7-4173-A869-2463B3F525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0A362F-4C0C-4A07-B60C-1CBBA556C544}">
      <dgm:prSet/>
      <dgm:spPr/>
      <dgm:t>
        <a:bodyPr/>
        <a:lstStyle/>
        <a:p>
          <a:pPr>
            <a:defRPr cap="all"/>
          </a:pPr>
          <a:r>
            <a:rPr lang="en-IN"/>
            <a:t>Need to run with different dataset</a:t>
          </a:r>
          <a:endParaRPr lang="en-US"/>
        </a:p>
      </dgm:t>
    </dgm:pt>
    <dgm:pt modelId="{A05334C7-D15E-415F-BF51-C40A662D2DA0}" type="parTrans" cxnId="{5E2DB5F9-55F4-4917-82A8-59A3162BD36A}">
      <dgm:prSet/>
      <dgm:spPr/>
      <dgm:t>
        <a:bodyPr/>
        <a:lstStyle/>
        <a:p>
          <a:endParaRPr lang="en-US"/>
        </a:p>
      </dgm:t>
    </dgm:pt>
    <dgm:pt modelId="{658890CF-9C49-499B-8ACD-78F45810B3F6}" type="sibTrans" cxnId="{5E2DB5F9-55F4-4917-82A8-59A3162BD36A}">
      <dgm:prSet/>
      <dgm:spPr/>
      <dgm:t>
        <a:bodyPr/>
        <a:lstStyle/>
        <a:p>
          <a:endParaRPr lang="en-US"/>
        </a:p>
      </dgm:t>
    </dgm:pt>
    <dgm:pt modelId="{927A59EB-0417-46A1-8D80-CA6C88D7C483}">
      <dgm:prSet/>
      <dgm:spPr/>
      <dgm:t>
        <a:bodyPr/>
        <a:lstStyle/>
        <a:p>
          <a:pPr>
            <a:defRPr cap="all"/>
          </a:pPr>
          <a:r>
            <a:rPr lang="en-IN"/>
            <a:t>Need to run in cloud for fast results</a:t>
          </a:r>
          <a:endParaRPr lang="en-US"/>
        </a:p>
      </dgm:t>
    </dgm:pt>
    <dgm:pt modelId="{279A708C-B75A-44DB-B6A3-2B08C2E030E9}" type="parTrans" cxnId="{4B130644-8DE0-4F70-B011-9E6E4DD84003}">
      <dgm:prSet/>
      <dgm:spPr/>
      <dgm:t>
        <a:bodyPr/>
        <a:lstStyle/>
        <a:p>
          <a:endParaRPr lang="en-US"/>
        </a:p>
      </dgm:t>
    </dgm:pt>
    <dgm:pt modelId="{9C654FC8-435C-4BE2-802C-E2194D5FAF6A}" type="sibTrans" cxnId="{4B130644-8DE0-4F70-B011-9E6E4DD84003}">
      <dgm:prSet/>
      <dgm:spPr/>
      <dgm:t>
        <a:bodyPr/>
        <a:lstStyle/>
        <a:p>
          <a:endParaRPr lang="en-US"/>
        </a:p>
      </dgm:t>
    </dgm:pt>
    <dgm:pt modelId="{A19EFA3F-35BF-44E9-B5DF-E0E482E5B087}" type="pres">
      <dgm:prSet presAssocID="{9034DDC5-E1C7-4173-A869-2463B3F525E5}" presName="root" presStyleCnt="0">
        <dgm:presLayoutVars>
          <dgm:dir/>
          <dgm:resizeHandles val="exact"/>
        </dgm:presLayoutVars>
      </dgm:prSet>
      <dgm:spPr/>
    </dgm:pt>
    <dgm:pt modelId="{0C96F940-2791-4A77-938B-5A931675A483}" type="pres">
      <dgm:prSet presAssocID="{D30A362F-4C0C-4A07-B60C-1CBBA556C544}" presName="compNode" presStyleCnt="0"/>
      <dgm:spPr/>
    </dgm:pt>
    <dgm:pt modelId="{1984EF6A-137C-4B7B-9D51-F269CF2CE759}" type="pres">
      <dgm:prSet presAssocID="{D30A362F-4C0C-4A07-B60C-1CBBA556C544}" presName="iconBgRect" presStyleLbl="bgShp" presStyleIdx="0" presStyleCnt="2"/>
      <dgm:spPr/>
    </dgm:pt>
    <dgm:pt modelId="{FE49E2EF-3DE6-4988-B81B-7688080F0A3B}" type="pres">
      <dgm:prSet presAssocID="{D30A362F-4C0C-4A07-B60C-1CBBA556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E5A05D-8EEF-474A-BDDC-CE90C9283E31}" type="pres">
      <dgm:prSet presAssocID="{D30A362F-4C0C-4A07-B60C-1CBBA556C544}" presName="spaceRect" presStyleCnt="0"/>
      <dgm:spPr/>
    </dgm:pt>
    <dgm:pt modelId="{1B2411BB-6DFD-4AAD-B411-1F3294572094}" type="pres">
      <dgm:prSet presAssocID="{D30A362F-4C0C-4A07-B60C-1CBBA556C544}" presName="textRect" presStyleLbl="revTx" presStyleIdx="0" presStyleCnt="2">
        <dgm:presLayoutVars>
          <dgm:chMax val="1"/>
          <dgm:chPref val="1"/>
        </dgm:presLayoutVars>
      </dgm:prSet>
      <dgm:spPr/>
    </dgm:pt>
    <dgm:pt modelId="{A3A235CE-639D-4320-8FF3-C9C52D940BFA}" type="pres">
      <dgm:prSet presAssocID="{658890CF-9C49-499B-8ACD-78F45810B3F6}" presName="sibTrans" presStyleCnt="0"/>
      <dgm:spPr/>
    </dgm:pt>
    <dgm:pt modelId="{24D054FC-FEE4-4579-AFD4-9488111CE346}" type="pres">
      <dgm:prSet presAssocID="{927A59EB-0417-46A1-8D80-CA6C88D7C483}" presName="compNode" presStyleCnt="0"/>
      <dgm:spPr/>
    </dgm:pt>
    <dgm:pt modelId="{B2A4E2CC-CD23-4603-BF5B-B0CE247C2A9D}" type="pres">
      <dgm:prSet presAssocID="{927A59EB-0417-46A1-8D80-CA6C88D7C483}" presName="iconBgRect" presStyleLbl="bgShp" presStyleIdx="1" presStyleCnt="2"/>
      <dgm:spPr/>
    </dgm:pt>
    <dgm:pt modelId="{AA698304-7AAE-4886-8DD6-76EFFC1D5F70}" type="pres">
      <dgm:prSet presAssocID="{927A59EB-0417-46A1-8D80-CA6C88D7C4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27C4A63-6662-4325-8020-BA4DC096FC75}" type="pres">
      <dgm:prSet presAssocID="{927A59EB-0417-46A1-8D80-CA6C88D7C483}" presName="spaceRect" presStyleCnt="0"/>
      <dgm:spPr/>
    </dgm:pt>
    <dgm:pt modelId="{D54DF3CF-31DD-4CDE-A12E-F13F572E44CF}" type="pres">
      <dgm:prSet presAssocID="{927A59EB-0417-46A1-8D80-CA6C88D7C4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79B407-C60D-4847-ABCC-2103CD2B14F0}" type="presOf" srcId="{927A59EB-0417-46A1-8D80-CA6C88D7C483}" destId="{D54DF3CF-31DD-4CDE-A12E-F13F572E44CF}" srcOrd="0" destOrd="0" presId="urn:microsoft.com/office/officeart/2018/5/layout/IconCircleLabelList"/>
    <dgm:cxn modelId="{A519E15F-CA34-4E78-9C38-4FDFCEA879B2}" type="presOf" srcId="{9034DDC5-E1C7-4173-A869-2463B3F525E5}" destId="{A19EFA3F-35BF-44E9-B5DF-E0E482E5B087}" srcOrd="0" destOrd="0" presId="urn:microsoft.com/office/officeart/2018/5/layout/IconCircleLabelList"/>
    <dgm:cxn modelId="{4B130644-8DE0-4F70-B011-9E6E4DD84003}" srcId="{9034DDC5-E1C7-4173-A869-2463B3F525E5}" destId="{927A59EB-0417-46A1-8D80-CA6C88D7C483}" srcOrd="1" destOrd="0" parTransId="{279A708C-B75A-44DB-B6A3-2B08C2E030E9}" sibTransId="{9C654FC8-435C-4BE2-802C-E2194D5FAF6A}"/>
    <dgm:cxn modelId="{2943E9E7-D951-43A9-A8B9-0B9E2EF10A37}" type="presOf" srcId="{D30A362F-4C0C-4A07-B60C-1CBBA556C544}" destId="{1B2411BB-6DFD-4AAD-B411-1F3294572094}" srcOrd="0" destOrd="0" presId="urn:microsoft.com/office/officeart/2018/5/layout/IconCircleLabelList"/>
    <dgm:cxn modelId="{5E2DB5F9-55F4-4917-82A8-59A3162BD36A}" srcId="{9034DDC5-E1C7-4173-A869-2463B3F525E5}" destId="{D30A362F-4C0C-4A07-B60C-1CBBA556C544}" srcOrd="0" destOrd="0" parTransId="{A05334C7-D15E-415F-BF51-C40A662D2DA0}" sibTransId="{658890CF-9C49-499B-8ACD-78F45810B3F6}"/>
    <dgm:cxn modelId="{51FC7B23-33A0-49EE-B033-120A33381302}" type="presParOf" srcId="{A19EFA3F-35BF-44E9-B5DF-E0E482E5B087}" destId="{0C96F940-2791-4A77-938B-5A931675A483}" srcOrd="0" destOrd="0" presId="urn:microsoft.com/office/officeart/2018/5/layout/IconCircleLabelList"/>
    <dgm:cxn modelId="{61BFA137-C065-4CD5-B5DB-5222A3C7410E}" type="presParOf" srcId="{0C96F940-2791-4A77-938B-5A931675A483}" destId="{1984EF6A-137C-4B7B-9D51-F269CF2CE759}" srcOrd="0" destOrd="0" presId="urn:microsoft.com/office/officeart/2018/5/layout/IconCircleLabelList"/>
    <dgm:cxn modelId="{DBFD6CBC-4A9B-4FD0-91A6-5E7C52352EA7}" type="presParOf" srcId="{0C96F940-2791-4A77-938B-5A931675A483}" destId="{FE49E2EF-3DE6-4988-B81B-7688080F0A3B}" srcOrd="1" destOrd="0" presId="urn:microsoft.com/office/officeart/2018/5/layout/IconCircleLabelList"/>
    <dgm:cxn modelId="{AAEFD8D3-E8C5-4B49-AD5E-FFAD6F5B8FD9}" type="presParOf" srcId="{0C96F940-2791-4A77-938B-5A931675A483}" destId="{E7E5A05D-8EEF-474A-BDDC-CE90C9283E31}" srcOrd="2" destOrd="0" presId="urn:microsoft.com/office/officeart/2018/5/layout/IconCircleLabelList"/>
    <dgm:cxn modelId="{34A003B0-4097-4B44-9E0F-37441111326A}" type="presParOf" srcId="{0C96F940-2791-4A77-938B-5A931675A483}" destId="{1B2411BB-6DFD-4AAD-B411-1F3294572094}" srcOrd="3" destOrd="0" presId="urn:microsoft.com/office/officeart/2018/5/layout/IconCircleLabelList"/>
    <dgm:cxn modelId="{21BCDC36-9B90-4B34-B01C-21706243FFD8}" type="presParOf" srcId="{A19EFA3F-35BF-44E9-B5DF-E0E482E5B087}" destId="{A3A235CE-639D-4320-8FF3-C9C52D940BFA}" srcOrd="1" destOrd="0" presId="urn:microsoft.com/office/officeart/2018/5/layout/IconCircleLabelList"/>
    <dgm:cxn modelId="{4B1542EE-AD7A-42D4-93C8-403D9A1CA72F}" type="presParOf" srcId="{A19EFA3F-35BF-44E9-B5DF-E0E482E5B087}" destId="{24D054FC-FEE4-4579-AFD4-9488111CE346}" srcOrd="2" destOrd="0" presId="urn:microsoft.com/office/officeart/2018/5/layout/IconCircleLabelList"/>
    <dgm:cxn modelId="{EFDBF9FD-5BE2-4DA8-B4FC-732A0ABD7825}" type="presParOf" srcId="{24D054FC-FEE4-4579-AFD4-9488111CE346}" destId="{B2A4E2CC-CD23-4603-BF5B-B0CE247C2A9D}" srcOrd="0" destOrd="0" presId="urn:microsoft.com/office/officeart/2018/5/layout/IconCircleLabelList"/>
    <dgm:cxn modelId="{F8111CFB-1CF5-4B83-9C3B-B933ED346A01}" type="presParOf" srcId="{24D054FC-FEE4-4579-AFD4-9488111CE346}" destId="{AA698304-7AAE-4886-8DD6-76EFFC1D5F70}" srcOrd="1" destOrd="0" presId="urn:microsoft.com/office/officeart/2018/5/layout/IconCircleLabelList"/>
    <dgm:cxn modelId="{6533FF7C-DF94-4234-B3F2-83357D617ED1}" type="presParOf" srcId="{24D054FC-FEE4-4579-AFD4-9488111CE346}" destId="{D27C4A63-6662-4325-8020-BA4DC096FC75}" srcOrd="2" destOrd="0" presId="urn:microsoft.com/office/officeart/2018/5/layout/IconCircleLabelList"/>
    <dgm:cxn modelId="{DC9EB823-EF3B-4D05-9114-31AE77945673}" type="presParOf" srcId="{24D054FC-FEE4-4579-AFD4-9488111CE346}" destId="{D54DF3CF-31DD-4CDE-A12E-F13F572E44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4EF6A-137C-4B7B-9D51-F269CF2CE759}">
      <dsp:nvSpPr>
        <dsp:cNvPr id="0" name=""/>
        <dsp:cNvSpPr/>
      </dsp:nvSpPr>
      <dsp:spPr>
        <a:xfrm>
          <a:off x="1865265" y="3668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E2EF-3DE6-4988-B81B-7688080F0A3B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411BB-6DFD-4AAD-B411-1F3294572094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Need to run with different dataset</a:t>
          </a:r>
          <a:endParaRPr lang="en-US" sz="2400" kern="1200"/>
        </a:p>
      </dsp:txBody>
      <dsp:txXfrm>
        <a:off x="1163265" y="3246839"/>
        <a:ext cx="3600000" cy="720000"/>
      </dsp:txXfrm>
    </dsp:sp>
    <dsp:sp modelId="{B2A4E2CC-CD23-4603-BF5B-B0CE247C2A9D}">
      <dsp:nvSpPr>
        <dsp:cNvPr id="0" name=""/>
        <dsp:cNvSpPr/>
      </dsp:nvSpPr>
      <dsp:spPr>
        <a:xfrm>
          <a:off x="6095265" y="3668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98304-7AAE-4886-8DD6-76EFFC1D5F70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F3CF-31DD-4CDE-A12E-F13F572E44CF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Need to run in cloud for fast results</a:t>
          </a:r>
          <a:endParaRPr lang="en-US" sz="2400" kern="1200"/>
        </a:p>
      </dsp:txBody>
      <dsp:txXfrm>
        <a:off x="5393265" y="32468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41327701-861A-B64D-56D6-2E5CD2D4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3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D546A-595C-679B-C5D6-02EF3032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220200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ML22/23-13	Investigate Influence of parameter </a:t>
            </a:r>
            <a:r>
              <a:rPr lang="en-US" sz="5200" dirty="0" err="1">
                <a:solidFill>
                  <a:srgbClr val="FFFFFF"/>
                </a:solidFill>
              </a:rPr>
              <a:t>MaxNewSynapseCount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1051-009C-F305-5B68-715E5561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dirty="0">
                <a:solidFill>
                  <a:srgbClr val="FFFFFF"/>
                </a:solidFill>
              </a:rPr>
              <a:t>Team: TEAM AS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MD </a:t>
            </a:r>
            <a:r>
              <a:rPr lang="en-IN" sz="2200" dirty="0" err="1">
                <a:solidFill>
                  <a:srgbClr val="FFFFFF"/>
                </a:solidFill>
              </a:rPr>
              <a:t>Fathir</a:t>
            </a:r>
            <a:r>
              <a:rPr lang="en-IN" sz="2200" dirty="0">
                <a:solidFill>
                  <a:srgbClr val="FFFFFF"/>
                </a:solidFill>
              </a:rPr>
              <a:t> Ahmed Shishir (1344477)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Akash </a:t>
            </a:r>
            <a:r>
              <a:rPr lang="en-IN" sz="2200" dirty="0" err="1">
                <a:solidFill>
                  <a:srgbClr val="FFFFFF"/>
                </a:solidFill>
              </a:rPr>
              <a:t>Saha</a:t>
            </a:r>
            <a:r>
              <a:rPr lang="en-IN" sz="2200" dirty="0">
                <a:solidFill>
                  <a:srgbClr val="FFFFFF"/>
                </a:solidFill>
              </a:rPr>
              <a:t> (1345829)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1D4A7-5833-19C3-FDE0-04AEED6D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Discussion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7602B-C5B8-02FA-E51B-2234A61A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9645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9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682F-6997-D500-7555-FF1AC54C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D7F1-0D05-D1D0-397F-B88851EE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Multisequence Learning</a:t>
            </a:r>
          </a:p>
          <a:p>
            <a:r>
              <a:rPr lang="en-IN" dirty="0"/>
              <a:t>Use of </a:t>
            </a:r>
            <a:r>
              <a:rPr lang="en-IN" i="1" dirty="0" err="1"/>
              <a:t>MaxNewSynapseCount</a:t>
            </a:r>
            <a:r>
              <a:rPr lang="en-IN" i="1" dirty="0"/>
              <a:t> in Temporal Memory</a:t>
            </a:r>
          </a:p>
          <a:p>
            <a:r>
              <a:rPr lang="en-IN" i="1" dirty="0"/>
              <a:t>Influence of </a:t>
            </a:r>
            <a:r>
              <a:rPr lang="en-IN" i="1" dirty="0" err="1"/>
              <a:t>MaxNewSynapseCount</a:t>
            </a:r>
            <a:r>
              <a:rPr lang="en-IN" i="1" dirty="0"/>
              <a:t> while learning</a:t>
            </a:r>
          </a:p>
          <a:p>
            <a:r>
              <a:rPr lang="en-IN" i="1" dirty="0"/>
              <a:t>Create report and provide some analysis</a:t>
            </a:r>
          </a:p>
        </p:txBody>
      </p:sp>
    </p:spTree>
    <p:extLst>
      <p:ext uri="{BB962C8B-B14F-4D97-AF65-F5344CB8AC3E}">
        <p14:creationId xmlns:p14="http://schemas.microsoft.com/office/powerpoint/2010/main" val="17909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5DD0-C4C4-B834-2EC2-41B9A656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96F6-9004-5F9D-A2A4-12E12A8C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Understanding Multisequence Learning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19807-472E-6B5F-2564-61ACCD4D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5" y="2904427"/>
            <a:ext cx="965537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95CF-C6BD-0CDE-96E8-904D386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2442-909C-F4BF-533E-87978AB0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TM and </a:t>
            </a:r>
            <a:r>
              <a:rPr lang="en-US" dirty="0"/>
              <a:t>identify where </a:t>
            </a:r>
            <a:r>
              <a:rPr lang="en-US" dirty="0" err="1"/>
              <a:t>MaxNewSynapseCount</a:t>
            </a:r>
            <a:r>
              <a:rPr lang="en-US" dirty="0"/>
              <a:t> is being used</a:t>
            </a:r>
          </a:p>
          <a:p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Creating logs, report and analysis to showcase the influence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2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6F53C-F620-5480-1D43-803FD773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2450-6720-49CD-DC84-BBDC1FF4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1" y="2489624"/>
            <a:ext cx="6388211" cy="258561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Logging TM changes in </a:t>
            </a:r>
            <a:r>
              <a:rPr lang="en-IN" sz="1800" i="1" dirty="0" err="1">
                <a:solidFill>
                  <a:schemeClr val="tx2"/>
                </a:solidFill>
              </a:rPr>
              <a:t>TemporalMemory.cs</a:t>
            </a:r>
            <a:endParaRPr lang="en-IN" sz="1800" i="1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Create report and analysis in </a:t>
            </a:r>
            <a:r>
              <a:rPr lang="en-US" sz="1800" i="1" dirty="0" err="1">
                <a:solidFill>
                  <a:schemeClr val="tx2"/>
                </a:solidFill>
              </a:rPr>
              <a:t>MultisequenceLearning.cs</a:t>
            </a:r>
            <a:endParaRPr lang="en-IN" sz="18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2C1A-C6C7-9E3D-A0E9-89CCC430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72" y="1716043"/>
            <a:ext cx="4817466" cy="1951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E85F67A-B73E-0A65-CA0D-78CEA12B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-apple-system"/>
              </a:rPr>
              <a:t>Create report and analysis in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MultisequenceLearning.cs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4B2D9-7467-95D6-A1CA-AB14B076C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628" y="3996913"/>
            <a:ext cx="397036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Implementation (continued)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953766"/>
            <a:ext cx="4647901" cy="258561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Model of report:</a:t>
            </a: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Model of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7E0A0-ECAC-5AB9-F882-0D038EDD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02" y="1119544"/>
            <a:ext cx="6015425" cy="2015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04F9B-E878-048F-0279-EFACB650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54" y="3456592"/>
            <a:ext cx="5054004" cy="32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1D0C-0C4D-0AAC-372B-10C93D26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MaxNewSynapseCount</a:t>
            </a:r>
            <a:r>
              <a:rPr lang="en-US" dirty="0"/>
              <a:t> value changes in </a:t>
            </a:r>
            <a:r>
              <a:rPr lang="en-US" dirty="0" err="1"/>
              <a:t>ActivatePredictedColumn</a:t>
            </a:r>
            <a:r>
              <a:rPr lang="en-US" dirty="0"/>
              <a:t>() if we have active column and active segment and the positive difference in </a:t>
            </a:r>
            <a:r>
              <a:rPr lang="en-US" dirty="0" err="1"/>
              <a:t>MaxNewSynapseCount</a:t>
            </a:r>
            <a:r>
              <a:rPr lang="en-US" dirty="0"/>
              <a:t> and active potential synapse is addition of synapse</a:t>
            </a:r>
          </a:p>
          <a:p>
            <a:endParaRPr lang="en-US" dirty="0"/>
          </a:p>
          <a:p>
            <a:r>
              <a:rPr lang="en-US" dirty="0" err="1"/>
              <a:t>MaxNewSynapseCount</a:t>
            </a:r>
            <a:r>
              <a:rPr lang="en-US" dirty="0"/>
              <a:t> value changes in </a:t>
            </a:r>
            <a:r>
              <a:rPr lang="en-US" dirty="0" err="1"/>
              <a:t>BurstColumn</a:t>
            </a:r>
            <a:r>
              <a:rPr lang="en-US" dirty="0"/>
              <a:t>() if we have active column and no active segment and the positive difference in </a:t>
            </a:r>
            <a:r>
              <a:rPr lang="en-US" dirty="0" err="1"/>
              <a:t>MaxNewSynapseCount</a:t>
            </a:r>
            <a:r>
              <a:rPr lang="en-US" dirty="0"/>
              <a:t> and last active potential synapse is addition of synapse</a:t>
            </a:r>
          </a:p>
          <a:p>
            <a:endParaRPr lang="en-US" dirty="0"/>
          </a:p>
          <a:p>
            <a:r>
              <a:rPr lang="en-US" dirty="0"/>
              <a:t>The accuracy of each cycle changes (goes up usually) even if we do not add any new synapses, but it does not assure that adding synapses with increase the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3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90DBB-77CA-2AA3-01F8-F1160CBF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3323" y="2667000"/>
            <a:ext cx="8085354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8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6C5F284-AFF4-56FE-352A-654E1A59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66" y="2667000"/>
            <a:ext cx="7501867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21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226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Avenir Next LT Pro</vt:lpstr>
      <vt:lpstr>AvenirNext LT Pro Medium</vt:lpstr>
      <vt:lpstr>Consolas</vt:lpstr>
      <vt:lpstr>var(--vscode-editor-font-family, "SF Mono", Monaco, Menlo, Consolas, "Ubuntu Mono", "Liberation Mono", "DejaVu Sans Mono", "Courier New", monospace)</vt:lpstr>
      <vt:lpstr>BlockprintVTI</vt:lpstr>
      <vt:lpstr>ML22/23-13 Investigate Influence of parameter MaxNewSynapseCount</vt:lpstr>
      <vt:lpstr>Objective</vt:lpstr>
      <vt:lpstr>Approach</vt:lpstr>
      <vt:lpstr>Approach (continued)</vt:lpstr>
      <vt:lpstr>Implementation</vt:lpstr>
      <vt:lpstr>Implementation (continued)</vt:lpstr>
      <vt:lpstr>Results</vt:lpstr>
      <vt:lpstr>Results (continued) : Report</vt:lpstr>
      <vt:lpstr>Results (continued) : Analysis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ML22/23-13 Investigate Influence of parameter MaxNewSynapseCount</dc:title>
  <dc:creator>Mandar Patkar</dc:creator>
  <cp:lastModifiedBy>Mandar Patkar</cp:lastModifiedBy>
  <cp:revision>5</cp:revision>
  <dcterms:created xsi:type="dcterms:W3CDTF">2023-03-27T10:12:35Z</dcterms:created>
  <dcterms:modified xsi:type="dcterms:W3CDTF">2023-03-27T12:21:39Z</dcterms:modified>
</cp:coreProperties>
</file>