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7" r:id="rId9"/>
    <p:sldId id="270" r:id="rId10"/>
    <p:sldId id="269" r:id="rId11"/>
    <p:sldId id="263" r:id="rId12"/>
    <p:sldId id="264" r:id="rId13"/>
    <p:sldId id="265" r:id="rId14"/>
    <p:sldId id="268" r:id="rId15"/>
    <p:sldId id="27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1" autoAdjust="0"/>
    <p:restoredTop sz="78182" autoAdjust="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9AE88-062B-48B8-BABE-73957572258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F11A-6201-4289-B964-FD36C023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5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6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1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320" y="1554744"/>
            <a:ext cx="9035359" cy="2129828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Automated robust first peak detection in a time signal using computational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7730" y="3862387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dirty="0"/>
              <a:t>Presented by </a:t>
            </a:r>
          </a:p>
          <a:p>
            <a:pPr algn="ctr"/>
            <a:endParaRPr lang="en-US" b="1" dirty="0"/>
          </a:p>
          <a:p>
            <a:pPr algn="l"/>
            <a:r>
              <a:rPr lang="en-US" sz="2600" dirty="0"/>
              <a:t>md.shishir@stud.fra-uas.de </a:t>
            </a:r>
            <a:r>
              <a:rPr lang="en-US" sz="2600" dirty="0" smtClean="0"/>
              <a:t>                 1344477</a:t>
            </a:r>
            <a:br>
              <a:rPr lang="en-US" sz="2600" dirty="0" smtClean="0"/>
            </a:br>
            <a:r>
              <a:rPr lang="en-US" sz="2600" dirty="0" smtClean="0"/>
              <a:t>maruf.hossain@stud.fra-uas.de       </a:t>
            </a:r>
            <a:r>
              <a:rPr lang="en-US" sz="2600" i="1" dirty="0"/>
              <a:t> </a:t>
            </a:r>
            <a:r>
              <a:rPr lang="en-US" sz="2600" i="1" dirty="0" smtClean="0"/>
              <a:t>   </a:t>
            </a:r>
            <a:r>
              <a:rPr lang="en-US" sz="2600" dirty="0" smtClean="0"/>
              <a:t>1390272</a:t>
            </a:r>
            <a:br>
              <a:rPr lang="en-US" sz="2600" dirty="0" smtClean="0"/>
            </a:br>
            <a:r>
              <a:rPr lang="en-US" sz="2600" dirty="0" smtClean="0"/>
              <a:t>khan.rahman@stud.fra-uas.de             1347995</a:t>
            </a:r>
            <a:br>
              <a:rPr lang="en-US" sz="2600" dirty="0" smtClean="0"/>
            </a:br>
            <a:r>
              <a:rPr lang="en-US" sz="2600" dirty="0" smtClean="0"/>
              <a:t>akash.saha@stud.fra-uas.de</a:t>
            </a:r>
            <a:r>
              <a:rPr lang="en-US" sz="2600" dirty="0"/>
              <a:t> </a:t>
            </a:r>
            <a:r>
              <a:rPr lang="en-US" sz="2600" dirty="0" smtClean="0"/>
              <a:t>                1345829</a:t>
            </a:r>
            <a:endParaRPr lang="it-IT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647730" y="787651"/>
            <a:ext cx="363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Computational Intelligence</a:t>
            </a:r>
          </a:p>
          <a:p>
            <a:r>
              <a:rPr lang="en-US" dirty="0" smtClean="0"/>
              <a:t>Prof. Andreas </a:t>
            </a:r>
            <a:r>
              <a:rPr lang="en-US" dirty="0" err="1" smtClean="0"/>
              <a:t>Pech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A4DD75-FAD7-47AE-A5D9-B43F08868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91" y="549048"/>
            <a:ext cx="2167939" cy="10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2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Noise </a:t>
            </a:r>
            <a:r>
              <a:rPr lang="en-US" sz="4000" dirty="0"/>
              <a:t>H</a:t>
            </a:r>
            <a:r>
              <a:rPr lang="en-US" sz="4000" dirty="0" smtClean="0"/>
              <a:t>andling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261872" y="3158031"/>
            <a:ext cx="85947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Concept of Noise Filtering</a:t>
            </a:r>
            <a:r>
              <a:rPr lang="en-US" dirty="0"/>
              <a:t>: Noise filtering is a crucial step in data processing, aiming to reduce or eliminate unwanted variations or interference (noise) from signals, enhancing the quality of data for analysis.</a:t>
            </a:r>
            <a:endParaRPr lang="en-US" i="1" dirty="0" smtClean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cs typeface="Courier New" panose="02070309020205020404" pitchFamily="49" charset="0"/>
              </a:rPr>
              <a:t>scipy.signal.butter</a:t>
            </a:r>
            <a:endParaRPr lang="en-US" i="1" dirty="0" smtClean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Scipy</a:t>
            </a:r>
            <a:r>
              <a:rPr lang="en-US" b="1" dirty="0"/>
              <a:t> Functions</a:t>
            </a:r>
            <a:r>
              <a:rPr lang="en-US" dirty="0"/>
              <a:t>: </a:t>
            </a:r>
            <a:r>
              <a:rPr lang="en-US" dirty="0" err="1"/>
              <a:t>Scipy</a:t>
            </a:r>
            <a:r>
              <a:rPr lang="en-US" dirty="0"/>
              <a:t> offers valuable functions for noise filtering, </a:t>
            </a:r>
            <a:r>
              <a:rPr lang="en-US" dirty="0" smtClean="0"/>
              <a:t>including </a:t>
            </a:r>
            <a:r>
              <a:rPr lang="en-US" b="1" dirty="0" err="1" smtClean="0"/>
              <a:t>scipy.signal.filtfilt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/>
              <a:t>scipy.signal.butter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30855"/>
            <a:ext cx="5210175" cy="13613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47" y="1630855"/>
            <a:ext cx="5127054" cy="14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70368"/>
            <a:ext cx="515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input, we used a GUI in our model.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019381"/>
            <a:ext cx="1086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GUI Implementation</a:t>
            </a:r>
            <a:r>
              <a:rPr lang="en-US" dirty="0"/>
              <a:t>: Our model features a Graphical User Interface (GUI) to facilitate user interaction and data input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Tkinter</a:t>
            </a:r>
            <a:r>
              <a:rPr lang="en-US" dirty="0"/>
              <a:t>: </a:t>
            </a:r>
            <a:r>
              <a:rPr lang="en-US" dirty="0" err="1"/>
              <a:t>Tkinter</a:t>
            </a:r>
            <a:r>
              <a:rPr lang="en-US" dirty="0"/>
              <a:t>, a Python library, plays a pivotal role in creating the GUI. It provides tools for designing windows, buttons, entry fields, and other essential GUI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01" y="1691322"/>
            <a:ext cx="5890467" cy="44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7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734" y="4487170"/>
            <a:ext cx="11035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enable file uploading in your provided code, the </a:t>
            </a:r>
            <a:r>
              <a:rPr lang="en-US" dirty="0" err="1"/>
              <a:t>tkinter</a:t>
            </a:r>
            <a:r>
              <a:rPr lang="en-US" dirty="0"/>
              <a:t> library is used in combination with the </a:t>
            </a:r>
            <a:r>
              <a:rPr lang="en-US" dirty="0" err="1"/>
              <a:t>filedialog</a:t>
            </a:r>
            <a:r>
              <a:rPr lang="en-US" dirty="0"/>
              <a:t> module. Specifically, the </a:t>
            </a:r>
            <a:r>
              <a:rPr lang="en-US" dirty="0" err="1"/>
              <a:t>filedialog.askopenfilename</a:t>
            </a:r>
            <a:r>
              <a:rPr lang="en-US" dirty="0"/>
              <a:t> function is used to open a file dialog that allows the user to browse and select a file from their local system.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7245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2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smtClean="0"/>
              <a:t>(first peak detection Data set one)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0571"/>
            <a:ext cx="4079700" cy="29561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00" y="2680571"/>
            <a:ext cx="8112300" cy="30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3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smtClean="0"/>
              <a:t>(first peak detection Data set two)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0570"/>
            <a:ext cx="3810000" cy="2805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680570"/>
            <a:ext cx="8382000" cy="28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5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695" y="2366576"/>
            <a:ext cx="9692640" cy="1325562"/>
          </a:xfrm>
        </p:spPr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6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448555" y="1779687"/>
            <a:ext cx="6446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Introduction	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Signal Processing Approach (Library and Functions)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First peak detection </a:t>
            </a:r>
            <a:r>
              <a:rPr lang="en-US" dirty="0"/>
              <a:t>in Signal Processing Approach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Machine Learning Approach</a:t>
            </a:r>
            <a:r>
              <a:rPr lang="en-US" dirty="0"/>
              <a:t>(Library and Functions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First peak detection in Machine Learning Approach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Noise filtering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GUI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8373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597AEB-E181-41B3-B550-9E6949391E48}"/>
              </a:ext>
            </a:extLst>
          </p:cNvPr>
          <p:cNvSpPr txBox="1"/>
          <p:nvPr/>
        </p:nvSpPr>
        <p:spPr>
          <a:xfrm>
            <a:off x="756718" y="1783434"/>
            <a:ext cx="9211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Peak detection is a fundamental step in scientific data analysis, allowing us to pinpoint critical features such as positions, heights, widths, and areas within datasets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 signal processing applications using computational intelligence, peak detection is an important step.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3" y="4019739"/>
            <a:ext cx="8075691" cy="23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3" y="392380"/>
            <a:ext cx="10757026" cy="1325562"/>
          </a:xfrm>
        </p:spPr>
        <p:txBody>
          <a:bodyPr>
            <a:normAutofit/>
          </a:bodyPr>
          <a:lstStyle/>
          <a:p>
            <a:r>
              <a:rPr lang="en-US" sz="4000" dirty="0"/>
              <a:t>Signal Processing Approach (Library and Functions)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683" y="4327556"/>
            <a:ext cx="1124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cs typeface="Courier New" panose="02070309020205020404" pitchFamily="49" charset="0"/>
              </a:rPr>
              <a:t>scipy.signal.find_peaks</a:t>
            </a:r>
            <a:endParaRPr lang="en-US" i="1" dirty="0" smtClean="0"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This function takes a 1-D array and finds all local maxima by simple comparison of neighboring values. Optionally, a subset of these peaks can be selected by specifying conditions for a peak’s properties.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064" y="1880760"/>
            <a:ext cx="4763179" cy="2069089"/>
          </a:xfrm>
          <a:prstGeom prst="rect">
            <a:avLst/>
          </a:prstGeom>
        </p:spPr>
      </p:pic>
      <p:pic>
        <p:nvPicPr>
          <p:cNvPr id="1026" name="Picture 2" descr="SciPy –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992" y="607269"/>
            <a:ext cx="966800" cy="89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836" y="445257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Signal Processing Approach (Library and Functions)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39" y="1908605"/>
            <a:ext cx="103748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 our model, for detecting the first peak of the signal we used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/>
              <a:t> </a:t>
            </a:r>
            <a:r>
              <a:rPr lang="en-US" dirty="0" smtClean="0"/>
              <a:t>library.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SciPy</a:t>
            </a:r>
            <a:r>
              <a:rPr lang="en-US" dirty="0"/>
              <a:t>: Vital for scientific &amp; numerical computing.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Significance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Rich functionality in signal processing, optimization, stats.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 &amp; optimized for high-performance computing.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Seamless integration with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NumPy</a:t>
            </a:r>
            <a:r>
              <a:rPr lang="en-US" b="1" dirty="0"/>
              <a:t> Dependency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 for fast array manipulation.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SciPy</a:t>
            </a:r>
            <a:r>
              <a:rPr lang="en-US" dirty="0"/>
              <a:t> functions operate on </a:t>
            </a:r>
            <a:r>
              <a:rPr lang="en-US" dirty="0" err="1"/>
              <a:t>NumPy</a:t>
            </a:r>
            <a:r>
              <a:rPr lang="en-US" dirty="0"/>
              <a:t> arrays.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2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71" y="365760"/>
            <a:ext cx="10637641" cy="1325562"/>
          </a:xfrm>
        </p:spPr>
        <p:txBody>
          <a:bodyPr>
            <a:normAutofit/>
          </a:bodyPr>
          <a:lstStyle/>
          <a:p>
            <a:r>
              <a:rPr lang="en-US" sz="4000" dirty="0"/>
              <a:t>Signal Processing Approach (Library and Functions)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2649" y="2158704"/>
            <a:ext cx="81001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pandas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Data: Pandas is a versatile Python library used for data manipulation and analysis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Conversion: Pandas plays a pivotal role in converting data values to the float64 data type, ensuring data consistency and compatibility for numerical operations.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File:Pandas logo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301" y="1280776"/>
            <a:ext cx="2493819" cy="128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52" y="365760"/>
            <a:ext cx="1055616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Signal Processing Approach (Library and Functions)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8352" y="2450884"/>
            <a:ext cx="11793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cs typeface="Courier New" panose="02070309020205020404" pitchFamily="49" charset="0"/>
              </a:rPr>
              <a:t>tkinter</a:t>
            </a:r>
            <a:r>
              <a:rPr lang="en-US" i="1" dirty="0">
                <a:cs typeface="Courier New" panose="02070309020205020404" pitchFamily="49" charset="0"/>
              </a:rPr>
              <a:t> as </a:t>
            </a:r>
            <a:r>
              <a:rPr lang="en-US" i="1" dirty="0" err="1">
                <a:cs typeface="Courier New" panose="02070309020205020404" pitchFamily="49" charset="0"/>
              </a:rPr>
              <a:t>tk</a:t>
            </a:r>
            <a:endParaRPr lang="en-US" i="1" dirty="0" smtClean="0"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>
                <a:cs typeface="Courier New" panose="02070309020205020404" pitchFamily="49" charset="0"/>
              </a:rPr>
              <a:t>tkinter</a:t>
            </a:r>
            <a:r>
              <a:rPr lang="en-US" dirty="0" smtClean="0"/>
              <a:t> package (“</a:t>
            </a:r>
            <a:r>
              <a:rPr lang="en-US" dirty="0" err="1" smtClean="0"/>
              <a:t>Tk</a:t>
            </a:r>
            <a:r>
              <a:rPr lang="en-US" dirty="0" smtClean="0"/>
              <a:t> interface”) is the standard Python interface to the </a:t>
            </a:r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r>
              <a:rPr lang="en-US" dirty="0" smtClean="0"/>
              <a:t> GUI toolkit.</a:t>
            </a:r>
          </a:p>
          <a:p>
            <a:endParaRPr lang="en-US" dirty="0"/>
          </a:p>
          <a:p>
            <a:r>
              <a:rPr lang="en-US" i="1" dirty="0" err="1">
                <a:cs typeface="Courier New" panose="02070309020205020404" pitchFamily="49" charset="0"/>
              </a:rPr>
              <a:t>tkinter</a:t>
            </a:r>
            <a:r>
              <a:rPr lang="en-US" i="1" dirty="0">
                <a:cs typeface="Courier New" panose="02070309020205020404" pitchFamily="49" charset="0"/>
              </a:rPr>
              <a:t> import </a:t>
            </a:r>
            <a:r>
              <a:rPr lang="en-US" i="1" dirty="0" err="1">
                <a:cs typeface="Courier New" panose="02070309020205020404" pitchFamily="49" charset="0"/>
              </a:rPr>
              <a:t>filedialog</a:t>
            </a:r>
            <a:endParaRPr lang="en-US" i="1" dirty="0" smtClean="0"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This function offers a dialog that can be used while working with files.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used this package to create Graphical User Interface for uploading our test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First Peak Detection in Signal Processing Approach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29" y="1782762"/>
            <a:ext cx="7415893" cy="48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365760"/>
            <a:ext cx="10701196" cy="1325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Machine Learning Approach </a:t>
            </a:r>
            <a:r>
              <a:rPr lang="en-US" sz="4000" dirty="0"/>
              <a:t>(Library and Functions)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3728" y="4171990"/>
            <a:ext cx="9008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 of Machine Learning</a:t>
            </a:r>
            <a:r>
              <a:rPr lang="en-US" dirty="0"/>
              <a:t>: Machine Learning plays a significant role in peak detection, offering robust and automated methods for identifying peaks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Scikit</a:t>
            </a:r>
            <a:r>
              <a:rPr lang="en-US" b="1" dirty="0"/>
              <a:t>-learn Modules</a:t>
            </a:r>
            <a:r>
              <a:rPr lang="en-US" dirty="0"/>
              <a:t>: </a:t>
            </a:r>
            <a:r>
              <a:rPr lang="en-US" dirty="0" err="1"/>
              <a:t>Scikit</a:t>
            </a:r>
            <a:r>
              <a:rPr lang="en-US" dirty="0"/>
              <a:t>-learn (</a:t>
            </a:r>
            <a:r>
              <a:rPr lang="en-US" dirty="0" err="1"/>
              <a:t>Sklearn</a:t>
            </a:r>
            <a:r>
              <a:rPr lang="en-US" dirty="0"/>
              <a:t>) is a powerful library for Machine Learning in Python. We leverage </a:t>
            </a:r>
            <a:r>
              <a:rPr lang="en-US" dirty="0" err="1"/>
              <a:t>Sklearn's</a:t>
            </a:r>
            <a:r>
              <a:rPr lang="en-US" dirty="0"/>
              <a:t> modules for peak detection and predictive modeling.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68" y="1839046"/>
            <a:ext cx="5636499" cy="21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446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Automated robust first peak detection in a time signal using computational intelligence</vt:lpstr>
      <vt:lpstr>Overview</vt:lpstr>
      <vt:lpstr>Introduction</vt:lpstr>
      <vt:lpstr>Signal Processing Approach (Library and Functions)</vt:lpstr>
      <vt:lpstr>     Signal Processing Approach (Library and Functions)     </vt:lpstr>
      <vt:lpstr>Signal Processing Approach (Library and Functions)</vt:lpstr>
      <vt:lpstr>Signal Processing Approach (Library and Functions)</vt:lpstr>
      <vt:lpstr>First Peak Detection in Signal Processing Approach</vt:lpstr>
      <vt:lpstr>Machine Learning Approach (Library and Functions)</vt:lpstr>
      <vt:lpstr>Noise Handling </vt:lpstr>
      <vt:lpstr>GUI</vt:lpstr>
      <vt:lpstr>GUI</vt:lpstr>
      <vt:lpstr>GUI</vt:lpstr>
      <vt:lpstr>Output (first peak detection Data set one)</vt:lpstr>
      <vt:lpstr>Output (first peak detection Data set two)</vt:lpstr>
      <vt:lpstr>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robust first peak detection in a time signal using computational intelligence</dc:title>
  <dc:creator>User</dc:creator>
  <cp:lastModifiedBy>ProBook</cp:lastModifiedBy>
  <cp:revision>29</cp:revision>
  <dcterms:created xsi:type="dcterms:W3CDTF">2022-09-30T16:47:05Z</dcterms:created>
  <dcterms:modified xsi:type="dcterms:W3CDTF">2023-09-30T21:51:05Z</dcterms:modified>
</cp:coreProperties>
</file>