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almartRetailSalesAnalysis_164985634931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E77298-96CB-4F4E-8541-824FAAD1C1A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WalmartRetailSalesAnalysis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E737A8-7572-4085-BDB2-7CE7409A36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4/13/2022 4:01:20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AE1FF1B-0415-4EE1-96FE-7912CF337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2022-04-13T16:01:21Z</dcterms:created>
  <dcterms:modified xsi:type="dcterms:W3CDTF">2022-04-13T16:01:21Z</dcterms:modified>
</cp:coreProperties>
</file>