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31"/>
  </p:notesMasterIdLst>
  <p:sldIdLst>
    <p:sldId id="256" r:id="rId2"/>
    <p:sldId id="262" r:id="rId3"/>
    <p:sldId id="257" r:id="rId4"/>
    <p:sldId id="258" r:id="rId5"/>
    <p:sldId id="259" r:id="rId6"/>
    <p:sldId id="313" r:id="rId7"/>
    <p:sldId id="266" r:id="rId8"/>
    <p:sldId id="288" r:id="rId9"/>
    <p:sldId id="314" r:id="rId10"/>
    <p:sldId id="286" r:id="rId11"/>
    <p:sldId id="315" r:id="rId12"/>
    <p:sldId id="316" r:id="rId13"/>
    <p:sldId id="260" r:id="rId14"/>
    <p:sldId id="317" r:id="rId15"/>
    <p:sldId id="320" r:id="rId16"/>
    <p:sldId id="319" r:id="rId17"/>
    <p:sldId id="321" r:id="rId18"/>
    <p:sldId id="322" r:id="rId19"/>
    <p:sldId id="323" r:id="rId20"/>
    <p:sldId id="324" r:id="rId21"/>
    <p:sldId id="325" r:id="rId22"/>
    <p:sldId id="326" r:id="rId23"/>
    <p:sldId id="261" r:id="rId24"/>
    <p:sldId id="327" r:id="rId25"/>
    <p:sldId id="328" r:id="rId26"/>
    <p:sldId id="329" r:id="rId27"/>
    <p:sldId id="330" r:id="rId28"/>
    <p:sldId id="264" r:id="rId29"/>
    <p:sldId id="271" r:id="rId30"/>
  </p:sldIdLst>
  <p:sldSz cx="9144000" cy="5143500" type="screen16x9"/>
  <p:notesSz cx="6858000" cy="9144000"/>
  <p:embeddedFontLst>
    <p:embeddedFont>
      <p:font typeface="Calibri" panose="020F0502020204030204" pitchFamily="34" charset="0"/>
      <p:regular r:id="rId32"/>
      <p:bold r:id="rId33"/>
      <p:italic r:id="rId34"/>
      <p:boldItalic r:id="rId35"/>
    </p:embeddedFont>
    <p:embeddedFont>
      <p:font typeface="Caveat Brush" pitchFamily="2" charset="0"/>
      <p:regular r:id="rId36"/>
    </p:embeddedFont>
    <p:embeddedFont>
      <p:font typeface="Raleway" pitchFamily="2"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6D7139-2DB0-487C-BE2A-EB9170E0BD11}">
  <a:tblStyle styleId="{D06D7139-2DB0-487C-BE2A-EB9170E0BD1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946" y="2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8"/>
        <p:cNvGrpSpPr/>
        <p:nvPr/>
      </p:nvGrpSpPr>
      <p:grpSpPr>
        <a:xfrm>
          <a:off x="0" y="0"/>
          <a:ext cx="0" cy="0"/>
          <a:chOff x="0" y="0"/>
          <a:chExt cx="0" cy="0"/>
        </a:xfrm>
      </p:grpSpPr>
      <p:sp>
        <p:nvSpPr>
          <p:cNvPr id="7149" name="Google Shape;7149;g9eef0a043f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50" name="Google Shape;7150;g9eef0a043f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3"/>
        <p:cNvGrpSpPr/>
        <p:nvPr/>
      </p:nvGrpSpPr>
      <p:grpSpPr>
        <a:xfrm>
          <a:off x="0" y="0"/>
          <a:ext cx="0" cy="0"/>
          <a:chOff x="0" y="0"/>
          <a:chExt cx="0" cy="0"/>
        </a:xfrm>
      </p:grpSpPr>
      <p:sp>
        <p:nvSpPr>
          <p:cNvPr id="8824" name="Google Shape;8824;g9eef0a043f_0_8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5" name="Google Shape;8825;g9eef0a043f_0_8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3"/>
        <p:cNvGrpSpPr/>
        <p:nvPr/>
      </p:nvGrpSpPr>
      <p:grpSpPr>
        <a:xfrm>
          <a:off x="0" y="0"/>
          <a:ext cx="0" cy="0"/>
          <a:chOff x="0" y="0"/>
          <a:chExt cx="0" cy="0"/>
        </a:xfrm>
      </p:grpSpPr>
      <p:sp>
        <p:nvSpPr>
          <p:cNvPr id="8824" name="Google Shape;8824;g9eef0a043f_0_8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5" name="Google Shape;8825;g9eef0a043f_0_8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04570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1"/>
        <p:cNvGrpSpPr/>
        <p:nvPr/>
      </p:nvGrpSpPr>
      <p:grpSpPr>
        <a:xfrm>
          <a:off x="0" y="0"/>
          <a:ext cx="0" cy="0"/>
          <a:chOff x="0" y="0"/>
          <a:chExt cx="0" cy="0"/>
        </a:xfrm>
      </p:grpSpPr>
      <p:sp>
        <p:nvSpPr>
          <p:cNvPr id="7552" name="Google Shape;7552;g9eef0a043f_0_3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53" name="Google Shape;7553;g9eef0a043f_0_3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06399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5"/>
        <p:cNvGrpSpPr/>
        <p:nvPr/>
      </p:nvGrpSpPr>
      <p:grpSpPr>
        <a:xfrm>
          <a:off x="0" y="0"/>
          <a:ext cx="0" cy="0"/>
          <a:chOff x="0" y="0"/>
          <a:chExt cx="0" cy="0"/>
        </a:xfrm>
      </p:grpSpPr>
      <p:sp>
        <p:nvSpPr>
          <p:cNvPr id="7306" name="Google Shape;7306;g9eef0a043f_0_1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7" name="Google Shape;7307;g9eef0a043f_0_1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5"/>
        <p:cNvGrpSpPr/>
        <p:nvPr/>
      </p:nvGrpSpPr>
      <p:grpSpPr>
        <a:xfrm>
          <a:off x="0" y="0"/>
          <a:ext cx="0" cy="0"/>
          <a:chOff x="0" y="0"/>
          <a:chExt cx="0" cy="0"/>
        </a:xfrm>
      </p:grpSpPr>
      <p:sp>
        <p:nvSpPr>
          <p:cNvPr id="7306" name="Google Shape;7306;g9eef0a043f_0_1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7" name="Google Shape;7307;g9eef0a043f_0_1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77759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5"/>
        <p:cNvGrpSpPr/>
        <p:nvPr/>
      </p:nvGrpSpPr>
      <p:grpSpPr>
        <a:xfrm>
          <a:off x="0" y="0"/>
          <a:ext cx="0" cy="0"/>
          <a:chOff x="0" y="0"/>
          <a:chExt cx="0" cy="0"/>
        </a:xfrm>
      </p:grpSpPr>
      <p:sp>
        <p:nvSpPr>
          <p:cNvPr id="7306" name="Google Shape;7306;g9eef0a043f_0_1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7" name="Google Shape;7307;g9eef0a043f_0_1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90748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5"/>
        <p:cNvGrpSpPr/>
        <p:nvPr/>
      </p:nvGrpSpPr>
      <p:grpSpPr>
        <a:xfrm>
          <a:off x="0" y="0"/>
          <a:ext cx="0" cy="0"/>
          <a:chOff x="0" y="0"/>
          <a:chExt cx="0" cy="0"/>
        </a:xfrm>
      </p:grpSpPr>
      <p:sp>
        <p:nvSpPr>
          <p:cNvPr id="7306" name="Google Shape;7306;g9eef0a043f_0_1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7" name="Google Shape;7307;g9eef0a043f_0_1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07405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5"/>
        <p:cNvGrpSpPr/>
        <p:nvPr/>
      </p:nvGrpSpPr>
      <p:grpSpPr>
        <a:xfrm>
          <a:off x="0" y="0"/>
          <a:ext cx="0" cy="0"/>
          <a:chOff x="0" y="0"/>
          <a:chExt cx="0" cy="0"/>
        </a:xfrm>
      </p:grpSpPr>
      <p:sp>
        <p:nvSpPr>
          <p:cNvPr id="7306" name="Google Shape;7306;g9eef0a043f_0_1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7" name="Google Shape;7307;g9eef0a043f_0_1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93485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5"/>
        <p:cNvGrpSpPr/>
        <p:nvPr/>
      </p:nvGrpSpPr>
      <p:grpSpPr>
        <a:xfrm>
          <a:off x="0" y="0"/>
          <a:ext cx="0" cy="0"/>
          <a:chOff x="0" y="0"/>
          <a:chExt cx="0" cy="0"/>
        </a:xfrm>
      </p:grpSpPr>
      <p:sp>
        <p:nvSpPr>
          <p:cNvPr id="7306" name="Google Shape;7306;g9eef0a043f_0_1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7" name="Google Shape;7307;g9eef0a043f_0_1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87832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5"/>
        <p:cNvGrpSpPr/>
        <p:nvPr/>
      </p:nvGrpSpPr>
      <p:grpSpPr>
        <a:xfrm>
          <a:off x="0" y="0"/>
          <a:ext cx="0" cy="0"/>
          <a:chOff x="0" y="0"/>
          <a:chExt cx="0" cy="0"/>
        </a:xfrm>
      </p:grpSpPr>
      <p:sp>
        <p:nvSpPr>
          <p:cNvPr id="7306" name="Google Shape;7306;g9eef0a043f_0_1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7" name="Google Shape;7307;g9eef0a043f_0_1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035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5"/>
        <p:cNvGrpSpPr/>
        <p:nvPr/>
      </p:nvGrpSpPr>
      <p:grpSpPr>
        <a:xfrm>
          <a:off x="0" y="0"/>
          <a:ext cx="0" cy="0"/>
          <a:chOff x="0" y="0"/>
          <a:chExt cx="0" cy="0"/>
        </a:xfrm>
      </p:grpSpPr>
      <p:sp>
        <p:nvSpPr>
          <p:cNvPr id="7356" name="Google Shape;7356;g9eef0a043f_0_25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7" name="Google Shape;7357;g9eef0a043f_0_25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5"/>
        <p:cNvGrpSpPr/>
        <p:nvPr/>
      </p:nvGrpSpPr>
      <p:grpSpPr>
        <a:xfrm>
          <a:off x="0" y="0"/>
          <a:ext cx="0" cy="0"/>
          <a:chOff x="0" y="0"/>
          <a:chExt cx="0" cy="0"/>
        </a:xfrm>
      </p:grpSpPr>
      <p:sp>
        <p:nvSpPr>
          <p:cNvPr id="7306" name="Google Shape;7306;g9eef0a043f_0_1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7" name="Google Shape;7307;g9eef0a043f_0_1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66182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5"/>
        <p:cNvGrpSpPr/>
        <p:nvPr/>
      </p:nvGrpSpPr>
      <p:grpSpPr>
        <a:xfrm>
          <a:off x="0" y="0"/>
          <a:ext cx="0" cy="0"/>
          <a:chOff x="0" y="0"/>
          <a:chExt cx="0" cy="0"/>
        </a:xfrm>
      </p:grpSpPr>
      <p:sp>
        <p:nvSpPr>
          <p:cNvPr id="7306" name="Google Shape;7306;g9eef0a043f_0_1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7" name="Google Shape;7307;g9eef0a043f_0_1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6108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5"/>
        <p:cNvGrpSpPr/>
        <p:nvPr/>
      </p:nvGrpSpPr>
      <p:grpSpPr>
        <a:xfrm>
          <a:off x="0" y="0"/>
          <a:ext cx="0" cy="0"/>
          <a:chOff x="0" y="0"/>
          <a:chExt cx="0" cy="0"/>
        </a:xfrm>
      </p:grpSpPr>
      <p:sp>
        <p:nvSpPr>
          <p:cNvPr id="7306" name="Google Shape;7306;g9eef0a043f_0_1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7" name="Google Shape;7307;g9eef0a043f_0_1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78132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6"/>
        <p:cNvGrpSpPr/>
        <p:nvPr/>
      </p:nvGrpSpPr>
      <p:grpSpPr>
        <a:xfrm>
          <a:off x="0" y="0"/>
          <a:ext cx="0" cy="0"/>
          <a:chOff x="0" y="0"/>
          <a:chExt cx="0" cy="0"/>
        </a:xfrm>
      </p:grpSpPr>
      <p:sp>
        <p:nvSpPr>
          <p:cNvPr id="7317" name="Google Shape;7317;g9eef0a043f_0_1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8" name="Google Shape;7318;g9eef0a043f_0_1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6"/>
        <p:cNvGrpSpPr/>
        <p:nvPr/>
      </p:nvGrpSpPr>
      <p:grpSpPr>
        <a:xfrm>
          <a:off x="0" y="0"/>
          <a:ext cx="0" cy="0"/>
          <a:chOff x="0" y="0"/>
          <a:chExt cx="0" cy="0"/>
        </a:xfrm>
      </p:grpSpPr>
      <p:sp>
        <p:nvSpPr>
          <p:cNvPr id="7317" name="Google Shape;7317;g9eef0a043f_0_1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8" name="Google Shape;7318;g9eef0a043f_0_1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41591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6"/>
        <p:cNvGrpSpPr/>
        <p:nvPr/>
      </p:nvGrpSpPr>
      <p:grpSpPr>
        <a:xfrm>
          <a:off x="0" y="0"/>
          <a:ext cx="0" cy="0"/>
          <a:chOff x="0" y="0"/>
          <a:chExt cx="0" cy="0"/>
        </a:xfrm>
      </p:grpSpPr>
      <p:sp>
        <p:nvSpPr>
          <p:cNvPr id="7317" name="Google Shape;7317;g9eef0a043f_0_1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8" name="Google Shape;7318;g9eef0a043f_0_1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10369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6"/>
        <p:cNvGrpSpPr/>
        <p:nvPr/>
      </p:nvGrpSpPr>
      <p:grpSpPr>
        <a:xfrm>
          <a:off x="0" y="0"/>
          <a:ext cx="0" cy="0"/>
          <a:chOff x="0" y="0"/>
          <a:chExt cx="0" cy="0"/>
        </a:xfrm>
      </p:grpSpPr>
      <p:sp>
        <p:nvSpPr>
          <p:cNvPr id="7317" name="Google Shape;7317;g9eef0a043f_0_1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8" name="Google Shape;7318;g9eef0a043f_0_1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21452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6"/>
        <p:cNvGrpSpPr/>
        <p:nvPr/>
      </p:nvGrpSpPr>
      <p:grpSpPr>
        <a:xfrm>
          <a:off x="0" y="0"/>
          <a:ext cx="0" cy="0"/>
          <a:chOff x="0" y="0"/>
          <a:chExt cx="0" cy="0"/>
        </a:xfrm>
      </p:grpSpPr>
      <p:sp>
        <p:nvSpPr>
          <p:cNvPr id="7317" name="Google Shape;7317;g9eef0a043f_0_1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8" name="Google Shape;7318;g9eef0a043f_0_1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65612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6"/>
        <p:cNvGrpSpPr/>
        <p:nvPr/>
      </p:nvGrpSpPr>
      <p:grpSpPr>
        <a:xfrm>
          <a:off x="0" y="0"/>
          <a:ext cx="0" cy="0"/>
          <a:chOff x="0" y="0"/>
          <a:chExt cx="0" cy="0"/>
        </a:xfrm>
      </p:grpSpPr>
      <p:sp>
        <p:nvSpPr>
          <p:cNvPr id="7487" name="Google Shape;7487;g9eef0a043f_0_30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8" name="Google Shape;7488;g9eef0a043f_0_30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54"/>
        <p:cNvGrpSpPr/>
        <p:nvPr/>
      </p:nvGrpSpPr>
      <p:grpSpPr>
        <a:xfrm>
          <a:off x="0" y="0"/>
          <a:ext cx="0" cy="0"/>
          <a:chOff x="0" y="0"/>
          <a:chExt cx="0" cy="0"/>
        </a:xfrm>
      </p:grpSpPr>
      <p:sp>
        <p:nvSpPr>
          <p:cNvPr id="8055" name="Google Shape;8055;g9eef0a043f_0_46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6" name="Google Shape;8056;g9eef0a043f_0_46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5"/>
        <p:cNvGrpSpPr/>
        <p:nvPr/>
      </p:nvGrpSpPr>
      <p:grpSpPr>
        <a:xfrm>
          <a:off x="0" y="0"/>
          <a:ext cx="0" cy="0"/>
          <a:chOff x="0" y="0"/>
          <a:chExt cx="0" cy="0"/>
        </a:xfrm>
      </p:grpSpPr>
      <p:sp>
        <p:nvSpPr>
          <p:cNvPr id="7206" name="Google Shape;7206;g9eef0a043f_0_7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7" name="Google Shape;7207;g9eef0a043f_0_7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4"/>
        <p:cNvGrpSpPr/>
        <p:nvPr/>
      </p:nvGrpSpPr>
      <p:grpSpPr>
        <a:xfrm>
          <a:off x="0" y="0"/>
          <a:ext cx="0" cy="0"/>
          <a:chOff x="0" y="0"/>
          <a:chExt cx="0" cy="0"/>
        </a:xfrm>
      </p:grpSpPr>
      <p:sp>
        <p:nvSpPr>
          <p:cNvPr id="7245" name="Google Shape;7245;g9fe55af377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6" name="Google Shape;7246;g9fe55af377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8"/>
        <p:cNvGrpSpPr/>
        <p:nvPr/>
      </p:nvGrpSpPr>
      <p:grpSpPr>
        <a:xfrm>
          <a:off x="0" y="0"/>
          <a:ext cx="0" cy="0"/>
          <a:chOff x="0" y="0"/>
          <a:chExt cx="0" cy="0"/>
        </a:xfrm>
      </p:grpSpPr>
      <p:sp>
        <p:nvSpPr>
          <p:cNvPr id="7299" name="Google Shape;7299;g9eef0a043f_0_1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0" name="Google Shape;7300;g9eef0a043f_0_1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8"/>
        <p:cNvGrpSpPr/>
        <p:nvPr/>
      </p:nvGrpSpPr>
      <p:grpSpPr>
        <a:xfrm>
          <a:off x="0" y="0"/>
          <a:ext cx="0" cy="0"/>
          <a:chOff x="0" y="0"/>
          <a:chExt cx="0" cy="0"/>
        </a:xfrm>
      </p:grpSpPr>
      <p:sp>
        <p:nvSpPr>
          <p:cNvPr id="7299" name="Google Shape;7299;g9eef0a043f_0_1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0" name="Google Shape;7300;g9eef0a043f_0_1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0925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1"/>
        <p:cNvGrpSpPr/>
        <p:nvPr/>
      </p:nvGrpSpPr>
      <p:grpSpPr>
        <a:xfrm>
          <a:off x="0" y="0"/>
          <a:ext cx="0" cy="0"/>
          <a:chOff x="0" y="0"/>
          <a:chExt cx="0" cy="0"/>
        </a:xfrm>
      </p:grpSpPr>
      <p:sp>
        <p:nvSpPr>
          <p:cNvPr id="7552" name="Google Shape;7552;g9eef0a043f_0_3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53" name="Google Shape;7553;g9eef0a043f_0_3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7"/>
        <p:cNvGrpSpPr/>
        <p:nvPr/>
      </p:nvGrpSpPr>
      <p:grpSpPr>
        <a:xfrm>
          <a:off x="0" y="0"/>
          <a:ext cx="0" cy="0"/>
          <a:chOff x="0" y="0"/>
          <a:chExt cx="0" cy="0"/>
        </a:xfrm>
      </p:grpSpPr>
      <p:sp>
        <p:nvSpPr>
          <p:cNvPr id="8848" name="Google Shape;8848;g9eef0a043f_0_87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49" name="Google Shape;8849;g9eef0a043f_0_87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7"/>
        <p:cNvGrpSpPr/>
        <p:nvPr/>
      </p:nvGrpSpPr>
      <p:grpSpPr>
        <a:xfrm>
          <a:off x="0" y="0"/>
          <a:ext cx="0" cy="0"/>
          <a:chOff x="0" y="0"/>
          <a:chExt cx="0" cy="0"/>
        </a:xfrm>
      </p:grpSpPr>
      <p:sp>
        <p:nvSpPr>
          <p:cNvPr id="8848" name="Google Shape;8848;g9eef0a043f_0_87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49" name="Google Shape;8849;g9eef0a043f_0_87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53360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10" name="Google Shape;10;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1" name="Google Shape;11;p2"/>
          <p:cNvSpPr txBox="1">
            <a:spLocks noGrp="1"/>
          </p:cNvSpPr>
          <p:nvPr>
            <p:ph type="title"/>
          </p:nvPr>
        </p:nvSpPr>
        <p:spPr>
          <a:xfrm>
            <a:off x="1625100" y="1153123"/>
            <a:ext cx="5893800" cy="2339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7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 name="Google Shape;12;p2"/>
          <p:cNvSpPr txBox="1">
            <a:spLocks noGrp="1"/>
          </p:cNvSpPr>
          <p:nvPr>
            <p:ph type="body" idx="1"/>
          </p:nvPr>
        </p:nvSpPr>
        <p:spPr>
          <a:xfrm>
            <a:off x="1925850" y="3369725"/>
            <a:ext cx="5292300" cy="849900"/>
          </a:xfrm>
          <a:prstGeom prst="rect">
            <a:avLst/>
          </a:prstGeom>
        </p:spPr>
        <p:txBody>
          <a:bodyPr spcFirstLastPara="1" wrap="square" lIns="91425" tIns="91425" rIns="91425" bIns="91425" anchor="ctr" anchorCtr="0">
            <a:noAutofit/>
          </a:bodyPr>
          <a:lstStyle>
            <a:lvl1pPr marL="457200" lvl="0" indent="-304800" algn="ctr" rtl="0">
              <a:lnSpc>
                <a:spcPct val="100000"/>
              </a:lnSpc>
              <a:spcBef>
                <a:spcPts val="0"/>
              </a:spcBef>
              <a:spcAft>
                <a:spcPts val="0"/>
              </a:spcAft>
              <a:buSzPts val="1200"/>
              <a:buChar char="●"/>
              <a:defRPr sz="1800"/>
            </a:lvl1pPr>
            <a:lvl2pPr marL="914400" lvl="1" indent="-304800" rtl="0">
              <a:spcBef>
                <a:spcPts val="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3" name="Google Shape;13;p2"/>
          <p:cNvSpPr/>
          <p:nvPr/>
        </p:nvSpPr>
        <p:spPr>
          <a:xfrm>
            <a:off x="-244596" y="-161512"/>
            <a:ext cx="1516028" cy="866745"/>
          </a:xfrm>
          <a:custGeom>
            <a:avLst/>
            <a:gdLst/>
            <a:ahLst/>
            <a:cxnLst/>
            <a:rect l="l" t="t" r="r" b="b"/>
            <a:pathLst>
              <a:path w="16599" h="9794" extrusionOk="0">
                <a:moveTo>
                  <a:pt x="1" y="5801"/>
                </a:moveTo>
                <a:lnTo>
                  <a:pt x="15086" y="1"/>
                </a:lnTo>
                <a:cubicBezTo>
                  <a:pt x="15086" y="1"/>
                  <a:pt x="14756" y="544"/>
                  <a:pt x="14874" y="828"/>
                </a:cubicBezTo>
                <a:cubicBezTo>
                  <a:pt x="14992" y="1123"/>
                  <a:pt x="15618" y="1288"/>
                  <a:pt x="15618" y="1288"/>
                </a:cubicBezTo>
                <a:cubicBezTo>
                  <a:pt x="15618" y="1288"/>
                  <a:pt x="15287" y="1891"/>
                  <a:pt x="15464" y="2174"/>
                </a:cubicBezTo>
                <a:cubicBezTo>
                  <a:pt x="15630" y="2375"/>
                  <a:pt x="15831" y="2564"/>
                  <a:pt x="16055" y="2706"/>
                </a:cubicBezTo>
                <a:cubicBezTo>
                  <a:pt x="16055" y="2706"/>
                  <a:pt x="15642" y="3698"/>
                  <a:pt x="16598" y="4029"/>
                </a:cubicBezTo>
                <a:lnTo>
                  <a:pt x="1643" y="9794"/>
                </a:lnTo>
                <a:cubicBezTo>
                  <a:pt x="1643" y="9794"/>
                  <a:pt x="1879" y="9144"/>
                  <a:pt x="1785" y="8908"/>
                </a:cubicBezTo>
                <a:cubicBezTo>
                  <a:pt x="1690" y="8660"/>
                  <a:pt x="1100" y="8459"/>
                  <a:pt x="1100" y="8459"/>
                </a:cubicBezTo>
                <a:cubicBezTo>
                  <a:pt x="1100" y="8459"/>
                  <a:pt x="1430" y="7821"/>
                  <a:pt x="1289" y="7478"/>
                </a:cubicBezTo>
                <a:cubicBezTo>
                  <a:pt x="1147" y="7124"/>
                  <a:pt x="592" y="6982"/>
                  <a:pt x="592" y="6982"/>
                </a:cubicBezTo>
                <a:cubicBezTo>
                  <a:pt x="592" y="6982"/>
                  <a:pt x="851" y="6604"/>
                  <a:pt x="722" y="6274"/>
                </a:cubicBezTo>
                <a:cubicBezTo>
                  <a:pt x="580" y="5943"/>
                  <a:pt x="1" y="5801"/>
                  <a:pt x="1" y="580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flipH="1">
            <a:off x="7887116" y="-161512"/>
            <a:ext cx="1516028" cy="866745"/>
          </a:xfrm>
          <a:custGeom>
            <a:avLst/>
            <a:gdLst/>
            <a:ahLst/>
            <a:cxnLst/>
            <a:rect l="l" t="t" r="r" b="b"/>
            <a:pathLst>
              <a:path w="16599" h="9794" extrusionOk="0">
                <a:moveTo>
                  <a:pt x="1" y="5801"/>
                </a:moveTo>
                <a:lnTo>
                  <a:pt x="15086" y="1"/>
                </a:lnTo>
                <a:cubicBezTo>
                  <a:pt x="15086" y="1"/>
                  <a:pt x="14756" y="544"/>
                  <a:pt x="14874" y="828"/>
                </a:cubicBezTo>
                <a:cubicBezTo>
                  <a:pt x="14992" y="1123"/>
                  <a:pt x="15618" y="1288"/>
                  <a:pt x="15618" y="1288"/>
                </a:cubicBezTo>
                <a:cubicBezTo>
                  <a:pt x="15618" y="1288"/>
                  <a:pt x="15287" y="1891"/>
                  <a:pt x="15464" y="2174"/>
                </a:cubicBezTo>
                <a:cubicBezTo>
                  <a:pt x="15630" y="2375"/>
                  <a:pt x="15831" y="2564"/>
                  <a:pt x="16055" y="2706"/>
                </a:cubicBezTo>
                <a:cubicBezTo>
                  <a:pt x="16055" y="2706"/>
                  <a:pt x="15642" y="3698"/>
                  <a:pt x="16598" y="4029"/>
                </a:cubicBezTo>
                <a:lnTo>
                  <a:pt x="1643" y="9794"/>
                </a:lnTo>
                <a:cubicBezTo>
                  <a:pt x="1643" y="9794"/>
                  <a:pt x="1879" y="9144"/>
                  <a:pt x="1785" y="8908"/>
                </a:cubicBezTo>
                <a:cubicBezTo>
                  <a:pt x="1690" y="8660"/>
                  <a:pt x="1100" y="8459"/>
                  <a:pt x="1100" y="8459"/>
                </a:cubicBezTo>
                <a:cubicBezTo>
                  <a:pt x="1100" y="8459"/>
                  <a:pt x="1430" y="7821"/>
                  <a:pt x="1289" y="7478"/>
                </a:cubicBezTo>
                <a:cubicBezTo>
                  <a:pt x="1147" y="7124"/>
                  <a:pt x="592" y="6982"/>
                  <a:pt x="592" y="6982"/>
                </a:cubicBezTo>
                <a:cubicBezTo>
                  <a:pt x="592" y="6982"/>
                  <a:pt x="851" y="6604"/>
                  <a:pt x="722" y="6274"/>
                </a:cubicBezTo>
                <a:cubicBezTo>
                  <a:pt x="580" y="5943"/>
                  <a:pt x="1" y="5801"/>
                  <a:pt x="1" y="580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346382" y="790541"/>
            <a:ext cx="2258379" cy="640553"/>
            <a:chOff x="-2810250" y="3572525"/>
            <a:chExt cx="2106500" cy="597475"/>
          </a:xfrm>
        </p:grpSpPr>
        <p:sp>
          <p:nvSpPr>
            <p:cNvPr id="16" name="Google Shape;16;p2"/>
            <p:cNvSpPr/>
            <p:nvPr/>
          </p:nvSpPr>
          <p:spPr>
            <a:xfrm>
              <a:off x="-2396250" y="4007475"/>
              <a:ext cx="133850" cy="123700"/>
            </a:xfrm>
            <a:custGeom>
              <a:avLst/>
              <a:gdLst/>
              <a:ahLst/>
              <a:cxnLst/>
              <a:rect l="l" t="t" r="r" b="b"/>
              <a:pathLst>
                <a:path w="5354" h="4948" extrusionOk="0">
                  <a:moveTo>
                    <a:pt x="3665" y="0"/>
                  </a:moveTo>
                  <a:cubicBezTo>
                    <a:pt x="3419" y="0"/>
                    <a:pt x="3177" y="89"/>
                    <a:pt x="2983" y="258"/>
                  </a:cubicBezTo>
                  <a:cubicBezTo>
                    <a:pt x="2771" y="1971"/>
                    <a:pt x="1" y="2521"/>
                    <a:pt x="339" y="4445"/>
                  </a:cubicBezTo>
                  <a:cubicBezTo>
                    <a:pt x="400" y="4488"/>
                    <a:pt x="452" y="4505"/>
                    <a:pt x="498" y="4505"/>
                  </a:cubicBezTo>
                  <a:cubicBezTo>
                    <a:pt x="693" y="4505"/>
                    <a:pt x="777" y="4189"/>
                    <a:pt x="1039" y="4189"/>
                  </a:cubicBezTo>
                  <a:cubicBezTo>
                    <a:pt x="1052" y="4189"/>
                    <a:pt x="1065" y="4190"/>
                    <a:pt x="1079" y="4192"/>
                  </a:cubicBezTo>
                  <a:cubicBezTo>
                    <a:pt x="1164" y="4466"/>
                    <a:pt x="614" y="4466"/>
                    <a:pt x="762" y="4763"/>
                  </a:cubicBezTo>
                  <a:cubicBezTo>
                    <a:pt x="893" y="4882"/>
                    <a:pt x="1072" y="4948"/>
                    <a:pt x="1226" y="4948"/>
                  </a:cubicBezTo>
                  <a:cubicBezTo>
                    <a:pt x="1344" y="4948"/>
                    <a:pt x="1447" y="4909"/>
                    <a:pt x="1502" y="4826"/>
                  </a:cubicBezTo>
                  <a:cubicBezTo>
                    <a:pt x="1946" y="4213"/>
                    <a:pt x="2750" y="3853"/>
                    <a:pt x="3004" y="3155"/>
                  </a:cubicBezTo>
                  <a:cubicBezTo>
                    <a:pt x="3110" y="2817"/>
                    <a:pt x="3363" y="2542"/>
                    <a:pt x="3659" y="2373"/>
                  </a:cubicBezTo>
                  <a:cubicBezTo>
                    <a:pt x="4558" y="1871"/>
                    <a:pt x="5354" y="109"/>
                    <a:pt x="4167" y="109"/>
                  </a:cubicBezTo>
                  <a:cubicBezTo>
                    <a:pt x="4153" y="109"/>
                    <a:pt x="4139" y="109"/>
                    <a:pt x="4125" y="110"/>
                  </a:cubicBezTo>
                  <a:cubicBezTo>
                    <a:pt x="3977" y="36"/>
                    <a:pt x="3820" y="0"/>
                    <a:pt x="3665"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076525" y="3572525"/>
              <a:ext cx="126925" cy="104075"/>
            </a:xfrm>
            <a:custGeom>
              <a:avLst/>
              <a:gdLst/>
              <a:ahLst/>
              <a:cxnLst/>
              <a:rect l="l" t="t" r="r" b="b"/>
              <a:pathLst>
                <a:path w="5077" h="4163" extrusionOk="0">
                  <a:moveTo>
                    <a:pt x="3337" y="1"/>
                  </a:moveTo>
                  <a:cubicBezTo>
                    <a:pt x="3025" y="1"/>
                    <a:pt x="2736" y="55"/>
                    <a:pt x="2602" y="165"/>
                  </a:cubicBezTo>
                  <a:cubicBezTo>
                    <a:pt x="2665" y="715"/>
                    <a:pt x="1798" y="906"/>
                    <a:pt x="1841" y="1477"/>
                  </a:cubicBezTo>
                  <a:cubicBezTo>
                    <a:pt x="1819" y="1815"/>
                    <a:pt x="1544" y="1900"/>
                    <a:pt x="1248" y="1963"/>
                  </a:cubicBezTo>
                  <a:cubicBezTo>
                    <a:pt x="254" y="2513"/>
                    <a:pt x="1" y="4099"/>
                    <a:pt x="1502" y="4163"/>
                  </a:cubicBezTo>
                  <a:cubicBezTo>
                    <a:pt x="2412" y="3824"/>
                    <a:pt x="3173" y="3190"/>
                    <a:pt x="3659" y="2365"/>
                  </a:cubicBezTo>
                  <a:cubicBezTo>
                    <a:pt x="3793" y="1912"/>
                    <a:pt x="4060" y="1739"/>
                    <a:pt x="4460" y="1739"/>
                  </a:cubicBezTo>
                  <a:cubicBezTo>
                    <a:pt x="4565" y="1739"/>
                    <a:pt x="4678" y="1751"/>
                    <a:pt x="4801" y="1773"/>
                  </a:cubicBezTo>
                  <a:cubicBezTo>
                    <a:pt x="4738" y="1604"/>
                    <a:pt x="5076" y="1477"/>
                    <a:pt x="4865" y="1286"/>
                  </a:cubicBezTo>
                  <a:cubicBezTo>
                    <a:pt x="4670" y="1119"/>
                    <a:pt x="4486" y="1055"/>
                    <a:pt x="4305" y="1055"/>
                  </a:cubicBezTo>
                  <a:cubicBezTo>
                    <a:pt x="3779" y="1055"/>
                    <a:pt x="3290" y="1599"/>
                    <a:pt x="2708" y="1709"/>
                  </a:cubicBezTo>
                  <a:cubicBezTo>
                    <a:pt x="2792" y="1202"/>
                    <a:pt x="3215" y="948"/>
                    <a:pt x="3511" y="715"/>
                  </a:cubicBezTo>
                  <a:cubicBezTo>
                    <a:pt x="3571" y="673"/>
                    <a:pt x="3645" y="658"/>
                    <a:pt x="3726" y="658"/>
                  </a:cubicBezTo>
                  <a:cubicBezTo>
                    <a:pt x="3891" y="658"/>
                    <a:pt x="4083" y="718"/>
                    <a:pt x="4233" y="718"/>
                  </a:cubicBezTo>
                  <a:cubicBezTo>
                    <a:pt x="4373" y="718"/>
                    <a:pt x="4476" y="666"/>
                    <a:pt x="4484" y="461"/>
                  </a:cubicBezTo>
                  <a:cubicBezTo>
                    <a:pt x="4458" y="156"/>
                    <a:pt x="3864" y="1"/>
                    <a:pt x="3337"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407875" y="4057575"/>
              <a:ext cx="141200" cy="94050"/>
            </a:xfrm>
            <a:custGeom>
              <a:avLst/>
              <a:gdLst/>
              <a:ahLst/>
              <a:cxnLst/>
              <a:rect l="l" t="t" r="r" b="b"/>
              <a:pathLst>
                <a:path w="5648" h="3762" extrusionOk="0">
                  <a:moveTo>
                    <a:pt x="4962" y="0"/>
                  </a:moveTo>
                  <a:cubicBezTo>
                    <a:pt x="4363" y="0"/>
                    <a:pt x="3743" y="352"/>
                    <a:pt x="3532" y="940"/>
                  </a:cubicBezTo>
                  <a:cubicBezTo>
                    <a:pt x="3405" y="1638"/>
                    <a:pt x="2665" y="1743"/>
                    <a:pt x="2369" y="2293"/>
                  </a:cubicBezTo>
                  <a:cubicBezTo>
                    <a:pt x="2144" y="2744"/>
                    <a:pt x="1958" y="2962"/>
                    <a:pt x="1704" y="2962"/>
                  </a:cubicBezTo>
                  <a:cubicBezTo>
                    <a:pt x="1506" y="2962"/>
                    <a:pt x="1265" y="2828"/>
                    <a:pt x="931" y="2568"/>
                  </a:cubicBezTo>
                  <a:cubicBezTo>
                    <a:pt x="656" y="2399"/>
                    <a:pt x="677" y="2188"/>
                    <a:pt x="740" y="1955"/>
                  </a:cubicBezTo>
                  <a:cubicBezTo>
                    <a:pt x="844" y="1728"/>
                    <a:pt x="715" y="1616"/>
                    <a:pt x="571" y="1616"/>
                  </a:cubicBezTo>
                  <a:cubicBezTo>
                    <a:pt x="420" y="1616"/>
                    <a:pt x="253" y="1738"/>
                    <a:pt x="317" y="1976"/>
                  </a:cubicBezTo>
                  <a:cubicBezTo>
                    <a:pt x="85" y="2293"/>
                    <a:pt x="0" y="2801"/>
                    <a:pt x="360" y="3076"/>
                  </a:cubicBezTo>
                  <a:cubicBezTo>
                    <a:pt x="1067" y="3522"/>
                    <a:pt x="1545" y="3761"/>
                    <a:pt x="1963" y="3761"/>
                  </a:cubicBezTo>
                  <a:cubicBezTo>
                    <a:pt x="2358" y="3761"/>
                    <a:pt x="2699" y="3549"/>
                    <a:pt x="3130" y="3097"/>
                  </a:cubicBezTo>
                  <a:cubicBezTo>
                    <a:pt x="3997" y="2166"/>
                    <a:pt x="5097" y="1342"/>
                    <a:pt x="5647" y="178"/>
                  </a:cubicBezTo>
                  <a:cubicBezTo>
                    <a:pt x="5441" y="57"/>
                    <a:pt x="5203" y="0"/>
                    <a:pt x="4962"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69800" y="3762375"/>
              <a:ext cx="147025" cy="84950"/>
            </a:xfrm>
            <a:custGeom>
              <a:avLst/>
              <a:gdLst/>
              <a:ahLst/>
              <a:cxnLst/>
              <a:rect l="l" t="t" r="r" b="b"/>
              <a:pathLst>
                <a:path w="5881" h="3398" extrusionOk="0">
                  <a:moveTo>
                    <a:pt x="3321" y="0"/>
                  </a:moveTo>
                  <a:cubicBezTo>
                    <a:pt x="2724" y="0"/>
                    <a:pt x="1587" y="1645"/>
                    <a:pt x="652" y="1645"/>
                  </a:cubicBezTo>
                  <a:cubicBezTo>
                    <a:pt x="646" y="1645"/>
                    <a:pt x="641" y="1645"/>
                    <a:pt x="635" y="1644"/>
                  </a:cubicBezTo>
                  <a:cubicBezTo>
                    <a:pt x="339" y="1666"/>
                    <a:pt x="530" y="2004"/>
                    <a:pt x="276" y="2067"/>
                  </a:cubicBezTo>
                  <a:cubicBezTo>
                    <a:pt x="1" y="2448"/>
                    <a:pt x="170" y="2829"/>
                    <a:pt x="276" y="3188"/>
                  </a:cubicBezTo>
                  <a:lnTo>
                    <a:pt x="445" y="3209"/>
                  </a:lnTo>
                  <a:cubicBezTo>
                    <a:pt x="481" y="3205"/>
                    <a:pt x="517" y="3203"/>
                    <a:pt x="553" y="3203"/>
                  </a:cubicBezTo>
                  <a:cubicBezTo>
                    <a:pt x="921" y="3203"/>
                    <a:pt x="1302" y="3397"/>
                    <a:pt x="1640" y="3397"/>
                  </a:cubicBezTo>
                  <a:cubicBezTo>
                    <a:pt x="1779" y="3397"/>
                    <a:pt x="1911" y="3365"/>
                    <a:pt x="2031" y="3273"/>
                  </a:cubicBezTo>
                  <a:cubicBezTo>
                    <a:pt x="2645" y="2850"/>
                    <a:pt x="3491" y="2554"/>
                    <a:pt x="3892" y="2089"/>
                  </a:cubicBezTo>
                  <a:cubicBezTo>
                    <a:pt x="4358" y="1306"/>
                    <a:pt x="5881" y="1243"/>
                    <a:pt x="5606" y="164"/>
                  </a:cubicBezTo>
                  <a:cubicBezTo>
                    <a:pt x="5575" y="156"/>
                    <a:pt x="5540" y="153"/>
                    <a:pt x="5503" y="153"/>
                  </a:cubicBezTo>
                  <a:cubicBezTo>
                    <a:pt x="4820" y="153"/>
                    <a:pt x="3102" y="1370"/>
                    <a:pt x="2581" y="1771"/>
                  </a:cubicBezTo>
                  <a:cubicBezTo>
                    <a:pt x="2877" y="1179"/>
                    <a:pt x="3533" y="756"/>
                    <a:pt x="3491" y="58"/>
                  </a:cubicBezTo>
                  <a:cubicBezTo>
                    <a:pt x="3441" y="18"/>
                    <a:pt x="3384" y="0"/>
                    <a:pt x="332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475025" y="3887900"/>
              <a:ext cx="118975" cy="96950"/>
            </a:xfrm>
            <a:custGeom>
              <a:avLst/>
              <a:gdLst/>
              <a:ahLst/>
              <a:cxnLst/>
              <a:rect l="l" t="t" r="r" b="b"/>
              <a:pathLst>
                <a:path w="4759" h="3878" extrusionOk="0">
                  <a:moveTo>
                    <a:pt x="2337" y="1"/>
                  </a:moveTo>
                  <a:cubicBezTo>
                    <a:pt x="1329" y="1"/>
                    <a:pt x="678" y="1172"/>
                    <a:pt x="550" y="1995"/>
                  </a:cubicBezTo>
                  <a:cubicBezTo>
                    <a:pt x="0" y="3010"/>
                    <a:pt x="867" y="3751"/>
                    <a:pt x="1883" y="3878"/>
                  </a:cubicBezTo>
                  <a:cubicBezTo>
                    <a:pt x="2665" y="3095"/>
                    <a:pt x="4759" y="1953"/>
                    <a:pt x="3215" y="832"/>
                  </a:cubicBezTo>
                  <a:cubicBezTo>
                    <a:pt x="2898" y="621"/>
                    <a:pt x="2961" y="346"/>
                    <a:pt x="2834" y="92"/>
                  </a:cubicBezTo>
                  <a:cubicBezTo>
                    <a:pt x="2660" y="29"/>
                    <a:pt x="2494" y="1"/>
                    <a:pt x="2337"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207650" y="3814575"/>
              <a:ext cx="107350" cy="83025"/>
            </a:xfrm>
            <a:custGeom>
              <a:avLst/>
              <a:gdLst/>
              <a:ahLst/>
              <a:cxnLst/>
              <a:rect l="l" t="t" r="r" b="b"/>
              <a:pathLst>
                <a:path w="4294" h="3321" extrusionOk="0">
                  <a:moveTo>
                    <a:pt x="2433" y="1"/>
                  </a:moveTo>
                  <a:lnTo>
                    <a:pt x="1883" y="275"/>
                  </a:lnTo>
                  <a:cubicBezTo>
                    <a:pt x="1967" y="1227"/>
                    <a:pt x="1037" y="1523"/>
                    <a:pt x="423" y="2031"/>
                  </a:cubicBezTo>
                  <a:cubicBezTo>
                    <a:pt x="0" y="2771"/>
                    <a:pt x="297" y="3194"/>
                    <a:pt x="1333" y="3321"/>
                  </a:cubicBezTo>
                  <a:cubicBezTo>
                    <a:pt x="3025" y="2665"/>
                    <a:pt x="2623" y="1227"/>
                    <a:pt x="4252" y="1121"/>
                  </a:cubicBezTo>
                  <a:lnTo>
                    <a:pt x="4294" y="783"/>
                  </a:lnTo>
                  <a:cubicBezTo>
                    <a:pt x="3955" y="22"/>
                    <a:pt x="3131" y="106"/>
                    <a:pt x="2433"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657600" y="3775075"/>
              <a:ext cx="115300" cy="89075"/>
            </a:xfrm>
            <a:custGeom>
              <a:avLst/>
              <a:gdLst/>
              <a:ahLst/>
              <a:cxnLst/>
              <a:rect l="l" t="t" r="r" b="b"/>
              <a:pathLst>
                <a:path w="4612" h="3563" extrusionOk="0">
                  <a:moveTo>
                    <a:pt x="3414" y="0"/>
                  </a:moveTo>
                  <a:cubicBezTo>
                    <a:pt x="2993" y="0"/>
                    <a:pt x="3192" y="1023"/>
                    <a:pt x="1840" y="1707"/>
                  </a:cubicBezTo>
                  <a:cubicBezTo>
                    <a:pt x="1883" y="2807"/>
                    <a:pt x="719" y="2575"/>
                    <a:pt x="0" y="2934"/>
                  </a:cubicBezTo>
                  <a:cubicBezTo>
                    <a:pt x="104" y="3374"/>
                    <a:pt x="451" y="3562"/>
                    <a:pt x="899" y="3562"/>
                  </a:cubicBezTo>
                  <a:cubicBezTo>
                    <a:pt x="2278" y="3562"/>
                    <a:pt x="4612" y="1777"/>
                    <a:pt x="3701" y="100"/>
                  </a:cubicBezTo>
                  <a:cubicBezTo>
                    <a:pt x="3579" y="31"/>
                    <a:pt x="3487" y="0"/>
                    <a:pt x="3414"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430100" y="3892350"/>
              <a:ext cx="79875" cy="94825"/>
            </a:xfrm>
            <a:custGeom>
              <a:avLst/>
              <a:gdLst/>
              <a:ahLst/>
              <a:cxnLst/>
              <a:rect l="l" t="t" r="r" b="b"/>
              <a:pathLst>
                <a:path w="3195" h="3793" extrusionOk="0">
                  <a:moveTo>
                    <a:pt x="1251" y="0"/>
                  </a:moveTo>
                  <a:cubicBezTo>
                    <a:pt x="1175" y="0"/>
                    <a:pt x="1096" y="7"/>
                    <a:pt x="1016" y="20"/>
                  </a:cubicBezTo>
                  <a:cubicBezTo>
                    <a:pt x="720" y="316"/>
                    <a:pt x="382" y="548"/>
                    <a:pt x="1185" y="760"/>
                  </a:cubicBezTo>
                  <a:cubicBezTo>
                    <a:pt x="2475" y="1162"/>
                    <a:pt x="1376" y="2684"/>
                    <a:pt x="530" y="3002"/>
                  </a:cubicBezTo>
                  <a:cubicBezTo>
                    <a:pt x="212" y="3065"/>
                    <a:pt x="1" y="3382"/>
                    <a:pt x="86" y="3700"/>
                  </a:cubicBezTo>
                  <a:cubicBezTo>
                    <a:pt x="287" y="3764"/>
                    <a:pt x="455" y="3793"/>
                    <a:pt x="600" y="3793"/>
                  </a:cubicBezTo>
                  <a:cubicBezTo>
                    <a:pt x="1354" y="3793"/>
                    <a:pt x="1459" y="3019"/>
                    <a:pt x="2116" y="2558"/>
                  </a:cubicBezTo>
                  <a:cubicBezTo>
                    <a:pt x="3194" y="1779"/>
                    <a:pt x="2538" y="0"/>
                    <a:pt x="125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58675" y="3784450"/>
              <a:ext cx="124800" cy="72900"/>
            </a:xfrm>
            <a:custGeom>
              <a:avLst/>
              <a:gdLst/>
              <a:ahLst/>
              <a:cxnLst/>
              <a:rect l="l" t="t" r="r" b="b"/>
              <a:pathLst>
                <a:path w="4992" h="2916" extrusionOk="0">
                  <a:moveTo>
                    <a:pt x="4991" y="85"/>
                  </a:moveTo>
                  <a:lnTo>
                    <a:pt x="4991" y="85"/>
                  </a:lnTo>
                  <a:cubicBezTo>
                    <a:pt x="4590" y="233"/>
                    <a:pt x="3638" y="0"/>
                    <a:pt x="3553" y="529"/>
                  </a:cubicBezTo>
                  <a:cubicBezTo>
                    <a:pt x="3744" y="1523"/>
                    <a:pt x="2242" y="1142"/>
                    <a:pt x="1925" y="1840"/>
                  </a:cubicBezTo>
                  <a:cubicBezTo>
                    <a:pt x="1784" y="2210"/>
                    <a:pt x="1565" y="2322"/>
                    <a:pt x="1324" y="2322"/>
                  </a:cubicBezTo>
                  <a:cubicBezTo>
                    <a:pt x="952" y="2322"/>
                    <a:pt x="529" y="2056"/>
                    <a:pt x="260" y="2056"/>
                  </a:cubicBezTo>
                  <a:cubicBezTo>
                    <a:pt x="125" y="2056"/>
                    <a:pt x="30" y="2124"/>
                    <a:pt x="0" y="2326"/>
                  </a:cubicBezTo>
                  <a:cubicBezTo>
                    <a:pt x="340" y="2745"/>
                    <a:pt x="752" y="2916"/>
                    <a:pt x="1193" y="2916"/>
                  </a:cubicBezTo>
                  <a:cubicBezTo>
                    <a:pt x="2648" y="2916"/>
                    <a:pt x="4423" y="1058"/>
                    <a:pt x="4991" y="85"/>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715775" y="4022375"/>
              <a:ext cx="82525" cy="97300"/>
            </a:xfrm>
            <a:custGeom>
              <a:avLst/>
              <a:gdLst/>
              <a:ahLst/>
              <a:cxnLst/>
              <a:rect l="l" t="t" r="r" b="b"/>
              <a:pathLst>
                <a:path w="3301" h="3892" extrusionOk="0">
                  <a:moveTo>
                    <a:pt x="2164" y="1"/>
                  </a:moveTo>
                  <a:cubicBezTo>
                    <a:pt x="2076" y="1"/>
                    <a:pt x="2004" y="47"/>
                    <a:pt x="1968" y="191"/>
                  </a:cubicBezTo>
                  <a:cubicBezTo>
                    <a:pt x="1714" y="381"/>
                    <a:pt x="1545" y="677"/>
                    <a:pt x="1545" y="994"/>
                  </a:cubicBezTo>
                  <a:cubicBezTo>
                    <a:pt x="1376" y="1925"/>
                    <a:pt x="1" y="2411"/>
                    <a:pt x="530" y="3469"/>
                  </a:cubicBezTo>
                  <a:cubicBezTo>
                    <a:pt x="675" y="3736"/>
                    <a:pt x="995" y="3891"/>
                    <a:pt x="1306" y="3891"/>
                  </a:cubicBezTo>
                  <a:cubicBezTo>
                    <a:pt x="1536" y="3891"/>
                    <a:pt x="1760" y="3806"/>
                    <a:pt x="1904" y="3617"/>
                  </a:cubicBezTo>
                  <a:cubicBezTo>
                    <a:pt x="2179" y="2432"/>
                    <a:pt x="3300" y="1502"/>
                    <a:pt x="3258" y="233"/>
                  </a:cubicBezTo>
                  <a:lnTo>
                    <a:pt x="2708" y="148"/>
                  </a:lnTo>
                  <a:cubicBezTo>
                    <a:pt x="2698" y="150"/>
                    <a:pt x="2687" y="151"/>
                    <a:pt x="2676" y="151"/>
                  </a:cubicBezTo>
                  <a:cubicBezTo>
                    <a:pt x="2534" y="151"/>
                    <a:pt x="2323" y="1"/>
                    <a:pt x="2164"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209225" y="4031875"/>
              <a:ext cx="103650" cy="71425"/>
            </a:xfrm>
            <a:custGeom>
              <a:avLst/>
              <a:gdLst/>
              <a:ahLst/>
              <a:cxnLst/>
              <a:rect l="l" t="t" r="r" b="b"/>
              <a:pathLst>
                <a:path w="4146" h="2857" extrusionOk="0">
                  <a:moveTo>
                    <a:pt x="3786" y="1"/>
                  </a:moveTo>
                  <a:cubicBezTo>
                    <a:pt x="3046" y="85"/>
                    <a:pt x="2305" y="64"/>
                    <a:pt x="1586" y="128"/>
                  </a:cubicBezTo>
                  <a:lnTo>
                    <a:pt x="1015" y="593"/>
                  </a:lnTo>
                  <a:cubicBezTo>
                    <a:pt x="931" y="678"/>
                    <a:pt x="888" y="762"/>
                    <a:pt x="867" y="889"/>
                  </a:cubicBezTo>
                  <a:cubicBezTo>
                    <a:pt x="867" y="1460"/>
                    <a:pt x="0" y="1756"/>
                    <a:pt x="254" y="2412"/>
                  </a:cubicBezTo>
                  <a:cubicBezTo>
                    <a:pt x="536" y="2704"/>
                    <a:pt x="899" y="2857"/>
                    <a:pt x="1245" y="2857"/>
                  </a:cubicBezTo>
                  <a:cubicBezTo>
                    <a:pt x="1652" y="2857"/>
                    <a:pt x="2036" y="2646"/>
                    <a:pt x="2242" y="2200"/>
                  </a:cubicBezTo>
                  <a:cubicBezTo>
                    <a:pt x="2305" y="2031"/>
                    <a:pt x="2263" y="1862"/>
                    <a:pt x="2157" y="1756"/>
                  </a:cubicBezTo>
                  <a:cubicBezTo>
                    <a:pt x="2106" y="1735"/>
                    <a:pt x="2059" y="1725"/>
                    <a:pt x="2015" y="1725"/>
                  </a:cubicBezTo>
                  <a:cubicBezTo>
                    <a:pt x="1762" y="1725"/>
                    <a:pt x="1611" y="2027"/>
                    <a:pt x="1362" y="2027"/>
                  </a:cubicBezTo>
                  <a:cubicBezTo>
                    <a:pt x="1314" y="2027"/>
                    <a:pt x="1262" y="2016"/>
                    <a:pt x="1206" y="1989"/>
                  </a:cubicBezTo>
                  <a:cubicBezTo>
                    <a:pt x="1461" y="1559"/>
                    <a:pt x="1576" y="1366"/>
                    <a:pt x="1705" y="1366"/>
                  </a:cubicBezTo>
                  <a:cubicBezTo>
                    <a:pt x="1811" y="1366"/>
                    <a:pt x="1926" y="1497"/>
                    <a:pt x="2136" y="1735"/>
                  </a:cubicBezTo>
                  <a:cubicBezTo>
                    <a:pt x="2338" y="1823"/>
                    <a:pt x="2499" y="1859"/>
                    <a:pt x="2631" y="1859"/>
                  </a:cubicBezTo>
                  <a:cubicBezTo>
                    <a:pt x="3230" y="1859"/>
                    <a:pt x="3210" y="1093"/>
                    <a:pt x="3574" y="868"/>
                  </a:cubicBezTo>
                  <a:lnTo>
                    <a:pt x="3574" y="868"/>
                  </a:lnTo>
                  <a:cubicBezTo>
                    <a:pt x="3426" y="1079"/>
                    <a:pt x="3320" y="1291"/>
                    <a:pt x="3765" y="1418"/>
                  </a:cubicBezTo>
                  <a:cubicBezTo>
                    <a:pt x="3765" y="953"/>
                    <a:pt x="4145" y="487"/>
                    <a:pt x="3786"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402600" y="4013900"/>
              <a:ext cx="103125" cy="108950"/>
            </a:xfrm>
            <a:custGeom>
              <a:avLst/>
              <a:gdLst/>
              <a:ahLst/>
              <a:cxnLst/>
              <a:rect l="l" t="t" r="r" b="b"/>
              <a:pathLst>
                <a:path w="4125" h="4358" extrusionOk="0">
                  <a:moveTo>
                    <a:pt x="3258" y="1"/>
                  </a:moveTo>
                  <a:cubicBezTo>
                    <a:pt x="1883" y="720"/>
                    <a:pt x="826" y="1925"/>
                    <a:pt x="276" y="3385"/>
                  </a:cubicBezTo>
                  <a:cubicBezTo>
                    <a:pt x="635" y="3638"/>
                    <a:pt x="1" y="4188"/>
                    <a:pt x="656" y="4358"/>
                  </a:cubicBezTo>
                  <a:cubicBezTo>
                    <a:pt x="720" y="4315"/>
                    <a:pt x="741" y="4231"/>
                    <a:pt x="656" y="4188"/>
                  </a:cubicBezTo>
                  <a:cubicBezTo>
                    <a:pt x="635" y="2285"/>
                    <a:pt x="4125" y="1206"/>
                    <a:pt x="3258"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066325" y="3800825"/>
              <a:ext cx="83575" cy="106975"/>
            </a:xfrm>
            <a:custGeom>
              <a:avLst/>
              <a:gdLst/>
              <a:ahLst/>
              <a:cxnLst/>
              <a:rect l="l" t="t" r="r" b="b"/>
              <a:pathLst>
                <a:path w="3343" h="4279" extrusionOk="0">
                  <a:moveTo>
                    <a:pt x="1333" y="1"/>
                  </a:moveTo>
                  <a:lnTo>
                    <a:pt x="1333" y="22"/>
                  </a:lnTo>
                  <a:cubicBezTo>
                    <a:pt x="678" y="1333"/>
                    <a:pt x="1" y="2856"/>
                    <a:pt x="995" y="4188"/>
                  </a:cubicBezTo>
                  <a:cubicBezTo>
                    <a:pt x="1021" y="4179"/>
                    <a:pt x="1044" y="4174"/>
                    <a:pt x="1064" y="4174"/>
                  </a:cubicBezTo>
                  <a:cubicBezTo>
                    <a:pt x="1093" y="4174"/>
                    <a:pt x="1118" y="4185"/>
                    <a:pt x="1143" y="4209"/>
                  </a:cubicBezTo>
                  <a:cubicBezTo>
                    <a:pt x="1255" y="4257"/>
                    <a:pt x="1355" y="4278"/>
                    <a:pt x="1445" y="4278"/>
                  </a:cubicBezTo>
                  <a:cubicBezTo>
                    <a:pt x="2033" y="4278"/>
                    <a:pt x="2193" y="3371"/>
                    <a:pt x="2560" y="3004"/>
                  </a:cubicBezTo>
                  <a:cubicBezTo>
                    <a:pt x="2814" y="2581"/>
                    <a:pt x="3342" y="2200"/>
                    <a:pt x="3152" y="1650"/>
                  </a:cubicBezTo>
                  <a:cubicBezTo>
                    <a:pt x="2964" y="1253"/>
                    <a:pt x="3272" y="339"/>
                    <a:pt x="2645" y="339"/>
                  </a:cubicBezTo>
                  <a:cubicBezTo>
                    <a:pt x="2638" y="339"/>
                    <a:pt x="2631" y="339"/>
                    <a:pt x="2623" y="339"/>
                  </a:cubicBezTo>
                  <a:cubicBezTo>
                    <a:pt x="1777" y="1016"/>
                    <a:pt x="2285" y="2116"/>
                    <a:pt x="1629" y="2940"/>
                  </a:cubicBezTo>
                  <a:cubicBezTo>
                    <a:pt x="678" y="2010"/>
                    <a:pt x="3258" y="318"/>
                    <a:pt x="1333"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386200" y="4013900"/>
              <a:ext cx="131150" cy="123250"/>
            </a:xfrm>
            <a:custGeom>
              <a:avLst/>
              <a:gdLst/>
              <a:ahLst/>
              <a:cxnLst/>
              <a:rect l="l" t="t" r="r" b="b"/>
              <a:pathLst>
                <a:path w="5246" h="4930" extrusionOk="0">
                  <a:moveTo>
                    <a:pt x="4273" y="1"/>
                  </a:moveTo>
                  <a:cubicBezTo>
                    <a:pt x="4251" y="974"/>
                    <a:pt x="3702" y="1672"/>
                    <a:pt x="2708" y="2116"/>
                  </a:cubicBezTo>
                  <a:cubicBezTo>
                    <a:pt x="2517" y="2200"/>
                    <a:pt x="2390" y="2306"/>
                    <a:pt x="2433" y="2475"/>
                  </a:cubicBezTo>
                  <a:cubicBezTo>
                    <a:pt x="2644" y="3448"/>
                    <a:pt x="1142" y="3533"/>
                    <a:pt x="1079" y="4400"/>
                  </a:cubicBezTo>
                  <a:cubicBezTo>
                    <a:pt x="1079" y="4474"/>
                    <a:pt x="957" y="4521"/>
                    <a:pt x="809" y="4521"/>
                  </a:cubicBezTo>
                  <a:cubicBezTo>
                    <a:pt x="661" y="4521"/>
                    <a:pt x="487" y="4474"/>
                    <a:pt x="381" y="4358"/>
                  </a:cubicBezTo>
                  <a:cubicBezTo>
                    <a:pt x="430" y="4210"/>
                    <a:pt x="343" y="4184"/>
                    <a:pt x="233" y="4184"/>
                  </a:cubicBezTo>
                  <a:cubicBezTo>
                    <a:pt x="173" y="4184"/>
                    <a:pt x="107" y="4191"/>
                    <a:pt x="51" y="4191"/>
                  </a:cubicBezTo>
                  <a:cubicBezTo>
                    <a:pt x="33" y="4191"/>
                    <a:pt x="16" y="4191"/>
                    <a:pt x="0" y="4188"/>
                  </a:cubicBezTo>
                  <a:lnTo>
                    <a:pt x="0" y="4358"/>
                  </a:lnTo>
                  <a:cubicBezTo>
                    <a:pt x="211" y="4625"/>
                    <a:pt x="478" y="4929"/>
                    <a:pt x="770" y="4929"/>
                  </a:cubicBezTo>
                  <a:cubicBezTo>
                    <a:pt x="918" y="4929"/>
                    <a:pt x="1071" y="4852"/>
                    <a:pt x="1227" y="4654"/>
                  </a:cubicBezTo>
                  <a:cubicBezTo>
                    <a:pt x="1713" y="4061"/>
                    <a:pt x="2433" y="3638"/>
                    <a:pt x="2771" y="2983"/>
                  </a:cubicBezTo>
                  <a:cubicBezTo>
                    <a:pt x="3157" y="2175"/>
                    <a:pt x="3471" y="1892"/>
                    <a:pt x="4244" y="1892"/>
                  </a:cubicBezTo>
                  <a:cubicBezTo>
                    <a:pt x="4402" y="1892"/>
                    <a:pt x="4579" y="1904"/>
                    <a:pt x="4780" y="1925"/>
                  </a:cubicBezTo>
                  <a:cubicBezTo>
                    <a:pt x="5245" y="1164"/>
                    <a:pt x="4865" y="551"/>
                    <a:pt x="4273"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054850" y="3608375"/>
              <a:ext cx="98375" cy="83775"/>
            </a:xfrm>
            <a:custGeom>
              <a:avLst/>
              <a:gdLst/>
              <a:ahLst/>
              <a:cxnLst/>
              <a:rect l="l" t="t" r="r" b="b"/>
              <a:pathLst>
                <a:path w="3935" h="3351" extrusionOk="0">
                  <a:moveTo>
                    <a:pt x="3286" y="0"/>
                  </a:moveTo>
                  <a:cubicBezTo>
                    <a:pt x="3065" y="0"/>
                    <a:pt x="2878" y="122"/>
                    <a:pt x="2814" y="360"/>
                  </a:cubicBezTo>
                  <a:cubicBezTo>
                    <a:pt x="2602" y="1121"/>
                    <a:pt x="1820" y="1460"/>
                    <a:pt x="1545" y="2115"/>
                  </a:cubicBezTo>
                  <a:cubicBezTo>
                    <a:pt x="1312" y="2284"/>
                    <a:pt x="1058" y="2454"/>
                    <a:pt x="804" y="2581"/>
                  </a:cubicBezTo>
                  <a:cubicBezTo>
                    <a:pt x="402" y="2729"/>
                    <a:pt x="1" y="2855"/>
                    <a:pt x="64" y="3342"/>
                  </a:cubicBezTo>
                  <a:cubicBezTo>
                    <a:pt x="126" y="3347"/>
                    <a:pt x="187" y="3350"/>
                    <a:pt x="248" y="3350"/>
                  </a:cubicBezTo>
                  <a:cubicBezTo>
                    <a:pt x="1839" y="3350"/>
                    <a:pt x="3181" y="1540"/>
                    <a:pt x="3934" y="339"/>
                  </a:cubicBezTo>
                  <a:cubicBezTo>
                    <a:pt x="3738" y="111"/>
                    <a:pt x="3496" y="0"/>
                    <a:pt x="3286"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025025" y="3796425"/>
              <a:ext cx="88800" cy="110275"/>
            </a:xfrm>
            <a:custGeom>
              <a:avLst/>
              <a:gdLst/>
              <a:ahLst/>
              <a:cxnLst/>
              <a:rect l="l" t="t" r="r" b="b"/>
              <a:pathLst>
                <a:path w="3552" h="4411" extrusionOk="0">
                  <a:moveTo>
                    <a:pt x="889" y="1"/>
                  </a:moveTo>
                  <a:cubicBezTo>
                    <a:pt x="649" y="1"/>
                    <a:pt x="619" y="221"/>
                    <a:pt x="1162" y="663"/>
                  </a:cubicBezTo>
                  <a:cubicBezTo>
                    <a:pt x="1373" y="832"/>
                    <a:pt x="1310" y="1001"/>
                    <a:pt x="1141" y="1150"/>
                  </a:cubicBezTo>
                  <a:cubicBezTo>
                    <a:pt x="992" y="1678"/>
                    <a:pt x="1881" y="2186"/>
                    <a:pt x="1141" y="2588"/>
                  </a:cubicBezTo>
                  <a:cubicBezTo>
                    <a:pt x="770" y="2670"/>
                    <a:pt x="1" y="4411"/>
                    <a:pt x="696" y="4411"/>
                  </a:cubicBezTo>
                  <a:cubicBezTo>
                    <a:pt x="716" y="4411"/>
                    <a:pt x="737" y="4409"/>
                    <a:pt x="760" y="4406"/>
                  </a:cubicBezTo>
                  <a:cubicBezTo>
                    <a:pt x="3552" y="1477"/>
                    <a:pt x="1512" y="1"/>
                    <a:pt x="889"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743625" y="4091025"/>
              <a:ext cx="81975" cy="78875"/>
            </a:xfrm>
            <a:custGeom>
              <a:avLst/>
              <a:gdLst/>
              <a:ahLst/>
              <a:cxnLst/>
              <a:rect l="l" t="t" r="r" b="b"/>
              <a:pathLst>
                <a:path w="3279" h="3155" extrusionOk="0">
                  <a:moveTo>
                    <a:pt x="2655" y="0"/>
                  </a:moveTo>
                  <a:cubicBezTo>
                    <a:pt x="2457" y="0"/>
                    <a:pt x="2305" y="192"/>
                    <a:pt x="1967" y="638"/>
                  </a:cubicBezTo>
                  <a:cubicBezTo>
                    <a:pt x="1269" y="1463"/>
                    <a:pt x="127" y="2034"/>
                    <a:pt x="0" y="3155"/>
                  </a:cubicBezTo>
                  <a:cubicBezTo>
                    <a:pt x="1756" y="2943"/>
                    <a:pt x="2411" y="2119"/>
                    <a:pt x="3279" y="300"/>
                  </a:cubicBezTo>
                  <a:cubicBezTo>
                    <a:pt x="2979" y="109"/>
                    <a:pt x="2804" y="0"/>
                    <a:pt x="2655"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964275" y="3977375"/>
              <a:ext cx="102600" cy="85350"/>
            </a:xfrm>
            <a:custGeom>
              <a:avLst/>
              <a:gdLst/>
              <a:ahLst/>
              <a:cxnLst/>
              <a:rect l="l" t="t" r="r" b="b"/>
              <a:pathLst>
                <a:path w="4104" h="3414" extrusionOk="0">
                  <a:moveTo>
                    <a:pt x="3439" y="0"/>
                  </a:moveTo>
                  <a:cubicBezTo>
                    <a:pt x="3010" y="0"/>
                    <a:pt x="3012" y="466"/>
                    <a:pt x="2814" y="700"/>
                  </a:cubicBezTo>
                  <a:cubicBezTo>
                    <a:pt x="2665" y="1145"/>
                    <a:pt x="1946" y="1335"/>
                    <a:pt x="1925" y="1758"/>
                  </a:cubicBezTo>
                  <a:cubicBezTo>
                    <a:pt x="1862" y="2836"/>
                    <a:pt x="635" y="2562"/>
                    <a:pt x="1" y="3090"/>
                  </a:cubicBezTo>
                  <a:cubicBezTo>
                    <a:pt x="278" y="3316"/>
                    <a:pt x="585" y="3413"/>
                    <a:pt x="902" y="3413"/>
                  </a:cubicBezTo>
                  <a:cubicBezTo>
                    <a:pt x="2401" y="3413"/>
                    <a:pt x="4103" y="1232"/>
                    <a:pt x="3702" y="45"/>
                  </a:cubicBezTo>
                  <a:cubicBezTo>
                    <a:pt x="3599" y="14"/>
                    <a:pt x="3513" y="0"/>
                    <a:pt x="3439"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311650" y="3692450"/>
              <a:ext cx="94325" cy="88925"/>
            </a:xfrm>
            <a:custGeom>
              <a:avLst/>
              <a:gdLst/>
              <a:ahLst/>
              <a:cxnLst/>
              <a:rect l="l" t="t" r="r" b="b"/>
              <a:pathLst>
                <a:path w="3773" h="3557" extrusionOk="0">
                  <a:moveTo>
                    <a:pt x="3321" y="0"/>
                  </a:moveTo>
                  <a:lnTo>
                    <a:pt x="3321" y="0"/>
                  </a:lnTo>
                  <a:cubicBezTo>
                    <a:pt x="1354" y="550"/>
                    <a:pt x="3109" y="2411"/>
                    <a:pt x="910" y="2749"/>
                  </a:cubicBezTo>
                  <a:cubicBezTo>
                    <a:pt x="635" y="2961"/>
                    <a:pt x="43" y="2686"/>
                    <a:pt x="0" y="3215"/>
                  </a:cubicBezTo>
                  <a:cubicBezTo>
                    <a:pt x="318" y="3453"/>
                    <a:pt x="646" y="3557"/>
                    <a:pt x="967" y="3557"/>
                  </a:cubicBezTo>
                  <a:cubicBezTo>
                    <a:pt x="2441" y="3557"/>
                    <a:pt x="3772" y="1372"/>
                    <a:pt x="332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678225" y="3763825"/>
              <a:ext cx="87800" cy="86200"/>
            </a:xfrm>
            <a:custGeom>
              <a:avLst/>
              <a:gdLst/>
              <a:ahLst/>
              <a:cxnLst/>
              <a:rect l="l" t="t" r="r" b="b"/>
              <a:pathLst>
                <a:path w="3512" h="3448" extrusionOk="0">
                  <a:moveTo>
                    <a:pt x="2538" y="0"/>
                  </a:moveTo>
                  <a:lnTo>
                    <a:pt x="2538" y="0"/>
                  </a:lnTo>
                  <a:cubicBezTo>
                    <a:pt x="2010" y="360"/>
                    <a:pt x="1777" y="1037"/>
                    <a:pt x="1016" y="1163"/>
                  </a:cubicBezTo>
                  <a:cubicBezTo>
                    <a:pt x="614" y="1375"/>
                    <a:pt x="550" y="1819"/>
                    <a:pt x="275" y="2136"/>
                  </a:cubicBezTo>
                  <a:cubicBezTo>
                    <a:pt x="0" y="2454"/>
                    <a:pt x="297" y="3448"/>
                    <a:pt x="783" y="3448"/>
                  </a:cubicBezTo>
                  <a:cubicBezTo>
                    <a:pt x="1756" y="3384"/>
                    <a:pt x="3088" y="3363"/>
                    <a:pt x="2708" y="2157"/>
                  </a:cubicBezTo>
                  <a:lnTo>
                    <a:pt x="2581" y="2115"/>
                  </a:lnTo>
                  <a:cubicBezTo>
                    <a:pt x="2242" y="2263"/>
                    <a:pt x="2306" y="2644"/>
                    <a:pt x="2010" y="2792"/>
                  </a:cubicBezTo>
                  <a:cubicBezTo>
                    <a:pt x="1919" y="2832"/>
                    <a:pt x="1780" y="2858"/>
                    <a:pt x="1669" y="2858"/>
                  </a:cubicBezTo>
                  <a:cubicBezTo>
                    <a:pt x="1547" y="2858"/>
                    <a:pt x="1458" y="2827"/>
                    <a:pt x="1502" y="2750"/>
                  </a:cubicBezTo>
                  <a:cubicBezTo>
                    <a:pt x="1735" y="2390"/>
                    <a:pt x="1291" y="1798"/>
                    <a:pt x="2010" y="1629"/>
                  </a:cubicBezTo>
                  <a:cubicBezTo>
                    <a:pt x="2581" y="1396"/>
                    <a:pt x="3511" y="296"/>
                    <a:pt x="2538"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786250" y="4057250"/>
              <a:ext cx="89275" cy="103275"/>
            </a:xfrm>
            <a:custGeom>
              <a:avLst/>
              <a:gdLst/>
              <a:ahLst/>
              <a:cxnLst/>
              <a:rect l="l" t="t" r="r" b="b"/>
              <a:pathLst>
                <a:path w="3571" h="4131" extrusionOk="0">
                  <a:moveTo>
                    <a:pt x="3320" y="1"/>
                  </a:moveTo>
                  <a:cubicBezTo>
                    <a:pt x="3281" y="1"/>
                    <a:pt x="3236" y="14"/>
                    <a:pt x="3186" y="43"/>
                  </a:cubicBezTo>
                  <a:cubicBezTo>
                    <a:pt x="1875" y="297"/>
                    <a:pt x="902" y="1799"/>
                    <a:pt x="500" y="2941"/>
                  </a:cubicBezTo>
                  <a:cubicBezTo>
                    <a:pt x="0" y="3367"/>
                    <a:pt x="808" y="4130"/>
                    <a:pt x="1326" y="4130"/>
                  </a:cubicBezTo>
                  <a:cubicBezTo>
                    <a:pt x="1553" y="4130"/>
                    <a:pt x="1725" y="3983"/>
                    <a:pt x="1705" y="3596"/>
                  </a:cubicBezTo>
                  <a:cubicBezTo>
                    <a:pt x="1748" y="3195"/>
                    <a:pt x="1134" y="2793"/>
                    <a:pt x="1473" y="2454"/>
                  </a:cubicBezTo>
                  <a:cubicBezTo>
                    <a:pt x="2107" y="1862"/>
                    <a:pt x="2424" y="1016"/>
                    <a:pt x="3334" y="614"/>
                  </a:cubicBezTo>
                  <a:cubicBezTo>
                    <a:pt x="3570" y="487"/>
                    <a:pt x="3557" y="1"/>
                    <a:pt x="3320"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1699900" y="4050150"/>
              <a:ext cx="94675" cy="82875"/>
            </a:xfrm>
            <a:custGeom>
              <a:avLst/>
              <a:gdLst/>
              <a:ahLst/>
              <a:cxnLst/>
              <a:rect l="l" t="t" r="r" b="b"/>
              <a:pathLst>
                <a:path w="3787" h="3315" extrusionOk="0">
                  <a:moveTo>
                    <a:pt x="2841" y="0"/>
                  </a:moveTo>
                  <a:cubicBezTo>
                    <a:pt x="2127" y="0"/>
                    <a:pt x="1428" y="2279"/>
                    <a:pt x="952" y="2590"/>
                  </a:cubicBezTo>
                  <a:cubicBezTo>
                    <a:pt x="719" y="2759"/>
                    <a:pt x="0" y="2611"/>
                    <a:pt x="402" y="3225"/>
                  </a:cubicBezTo>
                  <a:cubicBezTo>
                    <a:pt x="528" y="3288"/>
                    <a:pt x="645" y="3315"/>
                    <a:pt x="756" y="3315"/>
                  </a:cubicBezTo>
                  <a:cubicBezTo>
                    <a:pt x="1391" y="3315"/>
                    <a:pt x="1814" y="2413"/>
                    <a:pt x="2390" y="2125"/>
                  </a:cubicBezTo>
                  <a:cubicBezTo>
                    <a:pt x="2919" y="1596"/>
                    <a:pt x="3786" y="1089"/>
                    <a:pt x="3173" y="179"/>
                  </a:cubicBezTo>
                  <a:cubicBezTo>
                    <a:pt x="3062" y="55"/>
                    <a:pt x="2952" y="0"/>
                    <a:pt x="284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789625" y="3788150"/>
              <a:ext cx="65050" cy="96625"/>
            </a:xfrm>
            <a:custGeom>
              <a:avLst/>
              <a:gdLst/>
              <a:ahLst/>
              <a:cxnLst/>
              <a:rect l="l" t="t" r="r" b="b"/>
              <a:pathLst>
                <a:path w="2602" h="3865" extrusionOk="0">
                  <a:moveTo>
                    <a:pt x="1840" y="0"/>
                  </a:moveTo>
                  <a:lnTo>
                    <a:pt x="1840" y="0"/>
                  </a:lnTo>
                  <a:cubicBezTo>
                    <a:pt x="1312" y="1481"/>
                    <a:pt x="1502" y="2813"/>
                    <a:pt x="0" y="3849"/>
                  </a:cubicBezTo>
                  <a:cubicBezTo>
                    <a:pt x="99" y="3859"/>
                    <a:pt x="189" y="3864"/>
                    <a:pt x="273" y="3864"/>
                  </a:cubicBezTo>
                  <a:cubicBezTo>
                    <a:pt x="1228" y="3864"/>
                    <a:pt x="1253" y="3226"/>
                    <a:pt x="1798" y="2623"/>
                  </a:cubicBezTo>
                  <a:cubicBezTo>
                    <a:pt x="2602" y="2073"/>
                    <a:pt x="2559" y="719"/>
                    <a:pt x="1840"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955800" y="3959800"/>
              <a:ext cx="84075" cy="62725"/>
            </a:xfrm>
            <a:custGeom>
              <a:avLst/>
              <a:gdLst/>
              <a:ahLst/>
              <a:cxnLst/>
              <a:rect l="l" t="t" r="r" b="b"/>
              <a:pathLst>
                <a:path w="3363" h="2509" extrusionOk="0">
                  <a:moveTo>
                    <a:pt x="2039" y="1"/>
                  </a:moveTo>
                  <a:cubicBezTo>
                    <a:pt x="1810" y="1"/>
                    <a:pt x="1590" y="17"/>
                    <a:pt x="1417" y="29"/>
                  </a:cubicBezTo>
                  <a:cubicBezTo>
                    <a:pt x="1840" y="1361"/>
                    <a:pt x="0" y="1425"/>
                    <a:pt x="402" y="2228"/>
                  </a:cubicBezTo>
                  <a:cubicBezTo>
                    <a:pt x="582" y="2430"/>
                    <a:pt x="773" y="2509"/>
                    <a:pt x="968" y="2509"/>
                  </a:cubicBezTo>
                  <a:cubicBezTo>
                    <a:pt x="1551" y="2509"/>
                    <a:pt x="2173" y="1800"/>
                    <a:pt x="2665" y="1530"/>
                  </a:cubicBezTo>
                  <a:cubicBezTo>
                    <a:pt x="2897" y="1277"/>
                    <a:pt x="2771" y="748"/>
                    <a:pt x="3363" y="748"/>
                  </a:cubicBezTo>
                  <a:cubicBezTo>
                    <a:pt x="3332" y="117"/>
                    <a:pt x="2652" y="1"/>
                    <a:pt x="2039"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043050" y="3795025"/>
              <a:ext cx="43900" cy="86200"/>
            </a:xfrm>
            <a:custGeom>
              <a:avLst/>
              <a:gdLst/>
              <a:ahLst/>
              <a:cxnLst/>
              <a:rect l="l" t="t" r="r" b="b"/>
              <a:pathLst>
                <a:path w="1756" h="3448" extrusionOk="0">
                  <a:moveTo>
                    <a:pt x="741" y="0"/>
                  </a:moveTo>
                  <a:cubicBezTo>
                    <a:pt x="587" y="0"/>
                    <a:pt x="455" y="42"/>
                    <a:pt x="402" y="233"/>
                  </a:cubicBezTo>
                  <a:cubicBezTo>
                    <a:pt x="1756" y="867"/>
                    <a:pt x="0" y="1840"/>
                    <a:pt x="212" y="2771"/>
                  </a:cubicBezTo>
                  <a:cubicBezTo>
                    <a:pt x="233" y="3045"/>
                    <a:pt x="64" y="3426"/>
                    <a:pt x="593" y="3447"/>
                  </a:cubicBezTo>
                  <a:cubicBezTo>
                    <a:pt x="1692" y="3405"/>
                    <a:pt x="1142" y="1375"/>
                    <a:pt x="1692" y="571"/>
                  </a:cubicBezTo>
                  <a:cubicBezTo>
                    <a:pt x="1354" y="486"/>
                    <a:pt x="1523" y="106"/>
                    <a:pt x="1206" y="21"/>
                  </a:cubicBezTo>
                  <a:cubicBezTo>
                    <a:pt x="1178" y="25"/>
                    <a:pt x="1149" y="27"/>
                    <a:pt x="1119" y="27"/>
                  </a:cubicBezTo>
                  <a:cubicBezTo>
                    <a:pt x="999" y="27"/>
                    <a:pt x="863" y="0"/>
                    <a:pt x="74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207125" y="3842325"/>
              <a:ext cx="99900" cy="81125"/>
            </a:xfrm>
            <a:custGeom>
              <a:avLst/>
              <a:gdLst/>
              <a:ahLst/>
              <a:cxnLst/>
              <a:rect l="l" t="t" r="r" b="b"/>
              <a:pathLst>
                <a:path w="3996" h="3245" extrusionOk="0">
                  <a:moveTo>
                    <a:pt x="3626" y="1"/>
                  </a:moveTo>
                  <a:cubicBezTo>
                    <a:pt x="3227" y="1"/>
                    <a:pt x="2608" y="447"/>
                    <a:pt x="2813" y="857"/>
                  </a:cubicBezTo>
                  <a:cubicBezTo>
                    <a:pt x="2708" y="1788"/>
                    <a:pt x="614" y="2253"/>
                    <a:pt x="1" y="3057"/>
                  </a:cubicBezTo>
                  <a:cubicBezTo>
                    <a:pt x="184" y="3187"/>
                    <a:pt x="386" y="3245"/>
                    <a:pt x="600" y="3245"/>
                  </a:cubicBezTo>
                  <a:cubicBezTo>
                    <a:pt x="1841" y="3245"/>
                    <a:pt x="3462" y="1307"/>
                    <a:pt x="3913" y="477"/>
                  </a:cubicBezTo>
                  <a:cubicBezTo>
                    <a:pt x="3995" y="133"/>
                    <a:pt x="3843" y="1"/>
                    <a:pt x="3626"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440825" y="3903950"/>
              <a:ext cx="90450" cy="87775"/>
            </a:xfrm>
            <a:custGeom>
              <a:avLst/>
              <a:gdLst/>
              <a:ahLst/>
              <a:cxnLst/>
              <a:rect l="l" t="t" r="r" b="b"/>
              <a:pathLst>
                <a:path w="3618" h="3511" extrusionOk="0">
                  <a:moveTo>
                    <a:pt x="3045" y="1"/>
                  </a:moveTo>
                  <a:cubicBezTo>
                    <a:pt x="2929" y="1"/>
                    <a:pt x="2820" y="50"/>
                    <a:pt x="2750" y="169"/>
                  </a:cubicBezTo>
                  <a:cubicBezTo>
                    <a:pt x="2390" y="740"/>
                    <a:pt x="3152" y="1607"/>
                    <a:pt x="2221" y="1755"/>
                  </a:cubicBezTo>
                  <a:cubicBezTo>
                    <a:pt x="1735" y="2178"/>
                    <a:pt x="1" y="2728"/>
                    <a:pt x="1016" y="3511"/>
                  </a:cubicBezTo>
                  <a:cubicBezTo>
                    <a:pt x="1798" y="2876"/>
                    <a:pt x="3575" y="2601"/>
                    <a:pt x="3427" y="1396"/>
                  </a:cubicBezTo>
                  <a:cubicBezTo>
                    <a:pt x="3617" y="1078"/>
                    <a:pt x="3427" y="740"/>
                    <a:pt x="3554" y="444"/>
                  </a:cubicBezTo>
                  <a:cubicBezTo>
                    <a:pt x="3540" y="203"/>
                    <a:pt x="3279" y="1"/>
                    <a:pt x="3045"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317450" y="3668875"/>
              <a:ext cx="96225" cy="98400"/>
            </a:xfrm>
            <a:custGeom>
              <a:avLst/>
              <a:gdLst/>
              <a:ahLst/>
              <a:cxnLst/>
              <a:rect l="l" t="t" r="r" b="b"/>
              <a:pathLst>
                <a:path w="3849" h="3936" extrusionOk="0">
                  <a:moveTo>
                    <a:pt x="1791" y="0"/>
                  </a:moveTo>
                  <a:cubicBezTo>
                    <a:pt x="1353" y="0"/>
                    <a:pt x="906" y="63"/>
                    <a:pt x="825" y="457"/>
                  </a:cubicBezTo>
                  <a:cubicBezTo>
                    <a:pt x="1163" y="1091"/>
                    <a:pt x="359" y="1683"/>
                    <a:pt x="867" y="2275"/>
                  </a:cubicBezTo>
                  <a:cubicBezTo>
                    <a:pt x="874" y="2276"/>
                    <a:pt x="881" y="2276"/>
                    <a:pt x="888" y="2276"/>
                  </a:cubicBezTo>
                  <a:cubicBezTo>
                    <a:pt x="1665" y="2276"/>
                    <a:pt x="1339" y="1130"/>
                    <a:pt x="2051" y="795"/>
                  </a:cubicBezTo>
                  <a:lnTo>
                    <a:pt x="2051" y="795"/>
                  </a:lnTo>
                  <a:cubicBezTo>
                    <a:pt x="2013" y="1637"/>
                    <a:pt x="1854" y="3241"/>
                    <a:pt x="805" y="3241"/>
                  </a:cubicBezTo>
                  <a:cubicBezTo>
                    <a:pt x="695" y="3241"/>
                    <a:pt x="575" y="3223"/>
                    <a:pt x="444" y="3185"/>
                  </a:cubicBezTo>
                  <a:lnTo>
                    <a:pt x="444" y="3185"/>
                  </a:lnTo>
                  <a:cubicBezTo>
                    <a:pt x="1" y="3642"/>
                    <a:pt x="446" y="3936"/>
                    <a:pt x="907" y="3936"/>
                  </a:cubicBezTo>
                  <a:cubicBezTo>
                    <a:pt x="1151" y="3936"/>
                    <a:pt x="1398" y="3854"/>
                    <a:pt x="1523" y="3671"/>
                  </a:cubicBezTo>
                  <a:cubicBezTo>
                    <a:pt x="2009" y="3523"/>
                    <a:pt x="2284" y="3121"/>
                    <a:pt x="2643" y="2868"/>
                  </a:cubicBezTo>
                  <a:lnTo>
                    <a:pt x="2643" y="2550"/>
                  </a:lnTo>
                  <a:cubicBezTo>
                    <a:pt x="1671" y="1958"/>
                    <a:pt x="3849" y="1556"/>
                    <a:pt x="2453" y="12"/>
                  </a:cubicBezTo>
                  <a:lnTo>
                    <a:pt x="2453" y="12"/>
                  </a:lnTo>
                  <a:cubicBezTo>
                    <a:pt x="2425" y="14"/>
                    <a:pt x="2395" y="14"/>
                    <a:pt x="2363" y="14"/>
                  </a:cubicBezTo>
                  <a:cubicBezTo>
                    <a:pt x="2200" y="14"/>
                    <a:pt x="1997" y="0"/>
                    <a:pt x="179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754200" y="4058850"/>
              <a:ext cx="89900" cy="74375"/>
            </a:xfrm>
            <a:custGeom>
              <a:avLst/>
              <a:gdLst/>
              <a:ahLst/>
              <a:cxnLst/>
              <a:rect l="l" t="t" r="r" b="b"/>
              <a:pathLst>
                <a:path w="3596" h="2975" extrusionOk="0">
                  <a:moveTo>
                    <a:pt x="2052" y="0"/>
                  </a:moveTo>
                  <a:lnTo>
                    <a:pt x="2052" y="0"/>
                  </a:lnTo>
                  <a:cubicBezTo>
                    <a:pt x="2094" y="170"/>
                    <a:pt x="2115" y="339"/>
                    <a:pt x="1904" y="445"/>
                  </a:cubicBezTo>
                  <a:cubicBezTo>
                    <a:pt x="1333" y="762"/>
                    <a:pt x="0" y="2496"/>
                    <a:pt x="698" y="2919"/>
                  </a:cubicBezTo>
                  <a:cubicBezTo>
                    <a:pt x="785" y="2957"/>
                    <a:pt x="864" y="2974"/>
                    <a:pt x="936" y="2974"/>
                  </a:cubicBezTo>
                  <a:cubicBezTo>
                    <a:pt x="1184" y="2974"/>
                    <a:pt x="1360" y="2782"/>
                    <a:pt x="1523" y="2602"/>
                  </a:cubicBezTo>
                  <a:cubicBezTo>
                    <a:pt x="1988" y="1671"/>
                    <a:pt x="2919" y="1164"/>
                    <a:pt x="3596" y="445"/>
                  </a:cubicBezTo>
                  <a:cubicBezTo>
                    <a:pt x="3543" y="127"/>
                    <a:pt x="3268" y="80"/>
                    <a:pt x="2951" y="80"/>
                  </a:cubicBezTo>
                  <a:cubicBezTo>
                    <a:pt x="2815" y="80"/>
                    <a:pt x="2671" y="89"/>
                    <a:pt x="2534" y="89"/>
                  </a:cubicBezTo>
                  <a:cubicBezTo>
                    <a:pt x="2351" y="89"/>
                    <a:pt x="2179" y="73"/>
                    <a:pt x="2052"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445700" y="3896300"/>
              <a:ext cx="88975" cy="104875"/>
            </a:xfrm>
            <a:custGeom>
              <a:avLst/>
              <a:gdLst/>
              <a:ahLst/>
              <a:cxnLst/>
              <a:rect l="l" t="t" r="r" b="b"/>
              <a:pathLst>
                <a:path w="3559" h="4195" extrusionOk="0">
                  <a:moveTo>
                    <a:pt x="2453" y="1"/>
                  </a:moveTo>
                  <a:cubicBezTo>
                    <a:pt x="2421" y="1"/>
                    <a:pt x="2387" y="4"/>
                    <a:pt x="2353" y="10"/>
                  </a:cubicBezTo>
                  <a:cubicBezTo>
                    <a:pt x="2036" y="263"/>
                    <a:pt x="1697" y="454"/>
                    <a:pt x="1316" y="581"/>
                  </a:cubicBezTo>
                  <a:cubicBezTo>
                    <a:pt x="1278" y="1166"/>
                    <a:pt x="1545" y="1268"/>
                    <a:pt x="1822" y="1268"/>
                  </a:cubicBezTo>
                  <a:cubicBezTo>
                    <a:pt x="1970" y="1268"/>
                    <a:pt x="2120" y="1239"/>
                    <a:pt x="2229" y="1239"/>
                  </a:cubicBezTo>
                  <a:cubicBezTo>
                    <a:pt x="2366" y="1239"/>
                    <a:pt x="2436" y="1285"/>
                    <a:pt x="2353" y="1490"/>
                  </a:cubicBezTo>
                  <a:cubicBezTo>
                    <a:pt x="1972" y="2273"/>
                    <a:pt x="724" y="2357"/>
                    <a:pt x="534" y="3288"/>
                  </a:cubicBezTo>
                  <a:cubicBezTo>
                    <a:pt x="1" y="3751"/>
                    <a:pt x="212" y="4195"/>
                    <a:pt x="588" y="4195"/>
                  </a:cubicBezTo>
                  <a:cubicBezTo>
                    <a:pt x="778" y="4195"/>
                    <a:pt x="1011" y="4080"/>
                    <a:pt x="1211" y="3795"/>
                  </a:cubicBezTo>
                  <a:cubicBezTo>
                    <a:pt x="640" y="2865"/>
                    <a:pt x="2120" y="2759"/>
                    <a:pt x="2501" y="2167"/>
                  </a:cubicBezTo>
                  <a:cubicBezTo>
                    <a:pt x="3558" y="1977"/>
                    <a:pt x="2459" y="771"/>
                    <a:pt x="3241" y="285"/>
                  </a:cubicBezTo>
                  <a:cubicBezTo>
                    <a:pt x="2954" y="246"/>
                    <a:pt x="2754" y="1"/>
                    <a:pt x="2453"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068950" y="3801350"/>
              <a:ext cx="38075" cy="101025"/>
            </a:xfrm>
            <a:custGeom>
              <a:avLst/>
              <a:gdLst/>
              <a:ahLst/>
              <a:cxnLst/>
              <a:rect l="l" t="t" r="r" b="b"/>
              <a:pathLst>
                <a:path w="1523" h="4041" extrusionOk="0">
                  <a:moveTo>
                    <a:pt x="1438" y="1"/>
                  </a:moveTo>
                  <a:cubicBezTo>
                    <a:pt x="317" y="466"/>
                    <a:pt x="571" y="1629"/>
                    <a:pt x="148" y="2496"/>
                  </a:cubicBezTo>
                  <a:cubicBezTo>
                    <a:pt x="381" y="3025"/>
                    <a:pt x="0" y="3829"/>
                    <a:pt x="1015" y="4040"/>
                  </a:cubicBezTo>
                  <a:cubicBezTo>
                    <a:pt x="1332" y="3998"/>
                    <a:pt x="1311" y="3892"/>
                    <a:pt x="1184" y="3660"/>
                  </a:cubicBezTo>
                  <a:cubicBezTo>
                    <a:pt x="190" y="2412"/>
                    <a:pt x="1523" y="1270"/>
                    <a:pt x="1438"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966375" y="3961950"/>
              <a:ext cx="61350" cy="83775"/>
            </a:xfrm>
            <a:custGeom>
              <a:avLst/>
              <a:gdLst/>
              <a:ahLst/>
              <a:cxnLst/>
              <a:rect l="l" t="t" r="r" b="b"/>
              <a:pathLst>
                <a:path w="2454" h="3351" extrusionOk="0">
                  <a:moveTo>
                    <a:pt x="1687" y="0"/>
                  </a:moveTo>
                  <a:cubicBezTo>
                    <a:pt x="1476" y="0"/>
                    <a:pt x="1240" y="400"/>
                    <a:pt x="1036" y="493"/>
                  </a:cubicBezTo>
                  <a:cubicBezTo>
                    <a:pt x="1142" y="1064"/>
                    <a:pt x="656" y="1381"/>
                    <a:pt x="317" y="1762"/>
                  </a:cubicBezTo>
                  <a:cubicBezTo>
                    <a:pt x="0" y="2290"/>
                    <a:pt x="402" y="2734"/>
                    <a:pt x="571" y="3179"/>
                  </a:cubicBezTo>
                  <a:cubicBezTo>
                    <a:pt x="615" y="3310"/>
                    <a:pt x="743" y="3351"/>
                    <a:pt x="892" y="3351"/>
                  </a:cubicBezTo>
                  <a:cubicBezTo>
                    <a:pt x="1032" y="3351"/>
                    <a:pt x="1189" y="3315"/>
                    <a:pt x="1311" y="3284"/>
                  </a:cubicBezTo>
                  <a:cubicBezTo>
                    <a:pt x="1967" y="3136"/>
                    <a:pt x="1565" y="2586"/>
                    <a:pt x="1777" y="2269"/>
                  </a:cubicBezTo>
                  <a:lnTo>
                    <a:pt x="1777" y="2269"/>
                  </a:lnTo>
                  <a:cubicBezTo>
                    <a:pt x="1701" y="2283"/>
                    <a:pt x="1629" y="2289"/>
                    <a:pt x="1560" y="2289"/>
                  </a:cubicBezTo>
                  <a:cubicBezTo>
                    <a:pt x="901" y="2289"/>
                    <a:pt x="610" y="1691"/>
                    <a:pt x="1396" y="1423"/>
                  </a:cubicBezTo>
                  <a:cubicBezTo>
                    <a:pt x="2453" y="1127"/>
                    <a:pt x="2136" y="598"/>
                    <a:pt x="1777" y="27"/>
                  </a:cubicBezTo>
                  <a:cubicBezTo>
                    <a:pt x="1747" y="9"/>
                    <a:pt x="1717" y="0"/>
                    <a:pt x="1687"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808675" y="3778450"/>
              <a:ext cx="49750" cy="85475"/>
            </a:xfrm>
            <a:custGeom>
              <a:avLst/>
              <a:gdLst/>
              <a:ahLst/>
              <a:cxnLst/>
              <a:rect l="l" t="t" r="r" b="b"/>
              <a:pathLst>
                <a:path w="1990" h="3419" extrusionOk="0">
                  <a:moveTo>
                    <a:pt x="1208" y="0"/>
                  </a:moveTo>
                  <a:cubicBezTo>
                    <a:pt x="771" y="0"/>
                    <a:pt x="203" y="848"/>
                    <a:pt x="170" y="1213"/>
                  </a:cubicBezTo>
                  <a:cubicBezTo>
                    <a:pt x="149" y="1572"/>
                    <a:pt x="86" y="1932"/>
                    <a:pt x="276" y="2270"/>
                  </a:cubicBezTo>
                  <a:cubicBezTo>
                    <a:pt x="377" y="2317"/>
                    <a:pt x="456" y="2337"/>
                    <a:pt x="519" y="2337"/>
                  </a:cubicBezTo>
                  <a:cubicBezTo>
                    <a:pt x="852" y="2337"/>
                    <a:pt x="738" y="1784"/>
                    <a:pt x="1058" y="1784"/>
                  </a:cubicBezTo>
                  <a:cubicBezTo>
                    <a:pt x="1376" y="3412"/>
                    <a:pt x="191" y="2440"/>
                    <a:pt x="1" y="3137"/>
                  </a:cubicBezTo>
                  <a:cubicBezTo>
                    <a:pt x="170" y="3351"/>
                    <a:pt x="359" y="3419"/>
                    <a:pt x="551" y="3419"/>
                  </a:cubicBezTo>
                  <a:cubicBezTo>
                    <a:pt x="816" y="3419"/>
                    <a:pt x="1089" y="3292"/>
                    <a:pt x="1333" y="3243"/>
                  </a:cubicBezTo>
                  <a:cubicBezTo>
                    <a:pt x="1989" y="3095"/>
                    <a:pt x="1672" y="1551"/>
                    <a:pt x="1460" y="1086"/>
                  </a:cubicBezTo>
                  <a:cubicBezTo>
                    <a:pt x="1249" y="832"/>
                    <a:pt x="1270" y="452"/>
                    <a:pt x="1524" y="219"/>
                  </a:cubicBezTo>
                  <a:cubicBezTo>
                    <a:pt x="1437" y="64"/>
                    <a:pt x="1327" y="0"/>
                    <a:pt x="1208"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088675" y="3593575"/>
              <a:ext cx="68750" cy="87825"/>
            </a:xfrm>
            <a:custGeom>
              <a:avLst/>
              <a:gdLst/>
              <a:ahLst/>
              <a:cxnLst/>
              <a:rect l="l" t="t" r="r" b="b"/>
              <a:pathLst>
                <a:path w="2750" h="3513" extrusionOk="0">
                  <a:moveTo>
                    <a:pt x="2580" y="0"/>
                  </a:moveTo>
                  <a:lnTo>
                    <a:pt x="2580" y="0"/>
                  </a:lnTo>
                  <a:cubicBezTo>
                    <a:pt x="1544" y="64"/>
                    <a:pt x="635" y="1481"/>
                    <a:pt x="317" y="2369"/>
                  </a:cubicBezTo>
                  <a:cubicBezTo>
                    <a:pt x="0" y="2813"/>
                    <a:pt x="317" y="3194"/>
                    <a:pt x="677" y="3490"/>
                  </a:cubicBezTo>
                  <a:cubicBezTo>
                    <a:pt x="793" y="3505"/>
                    <a:pt x="890" y="3512"/>
                    <a:pt x="969" y="3512"/>
                  </a:cubicBezTo>
                  <a:cubicBezTo>
                    <a:pt x="1875" y="3512"/>
                    <a:pt x="589" y="2577"/>
                    <a:pt x="1036" y="2052"/>
                  </a:cubicBezTo>
                  <a:cubicBezTo>
                    <a:pt x="1269" y="1819"/>
                    <a:pt x="1354" y="1502"/>
                    <a:pt x="1607" y="1248"/>
                  </a:cubicBezTo>
                  <a:cubicBezTo>
                    <a:pt x="2750" y="1100"/>
                    <a:pt x="2305" y="825"/>
                    <a:pt x="2580"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1974075" y="3998050"/>
              <a:ext cx="84900" cy="53525"/>
            </a:xfrm>
            <a:custGeom>
              <a:avLst/>
              <a:gdLst/>
              <a:ahLst/>
              <a:cxnLst/>
              <a:rect l="l" t="t" r="r" b="b"/>
              <a:pathLst>
                <a:path w="3396" h="2141" extrusionOk="0">
                  <a:moveTo>
                    <a:pt x="3396" y="0"/>
                  </a:moveTo>
                  <a:cubicBezTo>
                    <a:pt x="2846" y="64"/>
                    <a:pt x="2381" y="360"/>
                    <a:pt x="2085" y="804"/>
                  </a:cubicBezTo>
                  <a:cubicBezTo>
                    <a:pt x="2063" y="1058"/>
                    <a:pt x="1408" y="1100"/>
                    <a:pt x="1810" y="1502"/>
                  </a:cubicBezTo>
                  <a:cubicBezTo>
                    <a:pt x="1915" y="1629"/>
                    <a:pt x="1810" y="1756"/>
                    <a:pt x="1598" y="1777"/>
                  </a:cubicBezTo>
                  <a:cubicBezTo>
                    <a:pt x="1545" y="1777"/>
                    <a:pt x="1481" y="1778"/>
                    <a:pt x="1413" y="1778"/>
                  </a:cubicBezTo>
                  <a:cubicBezTo>
                    <a:pt x="1212" y="1778"/>
                    <a:pt x="990" y="1766"/>
                    <a:pt x="1006" y="1671"/>
                  </a:cubicBezTo>
                  <a:cubicBezTo>
                    <a:pt x="1091" y="1164"/>
                    <a:pt x="308" y="677"/>
                    <a:pt x="985" y="170"/>
                  </a:cubicBezTo>
                  <a:cubicBezTo>
                    <a:pt x="874" y="59"/>
                    <a:pt x="742" y="11"/>
                    <a:pt x="612" y="11"/>
                  </a:cubicBezTo>
                  <a:cubicBezTo>
                    <a:pt x="298" y="11"/>
                    <a:pt x="0" y="296"/>
                    <a:pt x="75" y="656"/>
                  </a:cubicBezTo>
                  <a:cubicBezTo>
                    <a:pt x="33" y="1015"/>
                    <a:pt x="329" y="1290"/>
                    <a:pt x="350" y="1650"/>
                  </a:cubicBezTo>
                  <a:cubicBezTo>
                    <a:pt x="366" y="1986"/>
                    <a:pt x="552" y="2141"/>
                    <a:pt x="844" y="2141"/>
                  </a:cubicBezTo>
                  <a:cubicBezTo>
                    <a:pt x="937" y="2141"/>
                    <a:pt x="1041" y="2125"/>
                    <a:pt x="1154" y="2094"/>
                  </a:cubicBezTo>
                  <a:cubicBezTo>
                    <a:pt x="1767" y="1904"/>
                    <a:pt x="2677" y="1967"/>
                    <a:pt x="2465" y="1015"/>
                  </a:cubicBezTo>
                  <a:cubicBezTo>
                    <a:pt x="2634" y="656"/>
                    <a:pt x="3311" y="444"/>
                    <a:pt x="3396"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722100" y="4027125"/>
              <a:ext cx="55525" cy="61375"/>
            </a:xfrm>
            <a:custGeom>
              <a:avLst/>
              <a:gdLst/>
              <a:ahLst/>
              <a:cxnLst/>
              <a:rect l="l" t="t" r="r" b="b"/>
              <a:pathLst>
                <a:path w="2221" h="2455" extrusionOk="0">
                  <a:moveTo>
                    <a:pt x="2221" y="1"/>
                  </a:moveTo>
                  <a:lnTo>
                    <a:pt x="2221" y="1"/>
                  </a:lnTo>
                  <a:cubicBezTo>
                    <a:pt x="804" y="318"/>
                    <a:pt x="360" y="1333"/>
                    <a:pt x="0" y="2390"/>
                  </a:cubicBezTo>
                  <a:cubicBezTo>
                    <a:pt x="108" y="2433"/>
                    <a:pt x="218" y="2455"/>
                    <a:pt x="327" y="2455"/>
                  </a:cubicBezTo>
                  <a:cubicBezTo>
                    <a:pt x="537" y="2455"/>
                    <a:pt x="742" y="2375"/>
                    <a:pt x="909" y="2221"/>
                  </a:cubicBezTo>
                  <a:cubicBezTo>
                    <a:pt x="1375" y="1862"/>
                    <a:pt x="1417" y="1227"/>
                    <a:pt x="2030" y="931"/>
                  </a:cubicBezTo>
                  <a:lnTo>
                    <a:pt x="2221" y="1"/>
                  </a:ln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1677700" y="4028175"/>
              <a:ext cx="57125" cy="83050"/>
            </a:xfrm>
            <a:custGeom>
              <a:avLst/>
              <a:gdLst/>
              <a:ahLst/>
              <a:cxnLst/>
              <a:rect l="l" t="t" r="r" b="b"/>
              <a:pathLst>
                <a:path w="2285" h="3322" extrusionOk="0">
                  <a:moveTo>
                    <a:pt x="1735" y="1"/>
                  </a:moveTo>
                  <a:cubicBezTo>
                    <a:pt x="1396" y="149"/>
                    <a:pt x="677" y="128"/>
                    <a:pt x="1375" y="699"/>
                  </a:cubicBezTo>
                  <a:cubicBezTo>
                    <a:pt x="1841" y="1079"/>
                    <a:pt x="1" y="2327"/>
                    <a:pt x="254" y="3321"/>
                  </a:cubicBezTo>
                  <a:cubicBezTo>
                    <a:pt x="424" y="3300"/>
                    <a:pt x="614" y="3258"/>
                    <a:pt x="614" y="3131"/>
                  </a:cubicBezTo>
                  <a:cubicBezTo>
                    <a:pt x="572" y="2306"/>
                    <a:pt x="1545" y="1904"/>
                    <a:pt x="1714" y="1185"/>
                  </a:cubicBezTo>
                  <a:cubicBezTo>
                    <a:pt x="1746" y="1012"/>
                    <a:pt x="1834" y="955"/>
                    <a:pt x="1943" y="955"/>
                  </a:cubicBezTo>
                  <a:cubicBezTo>
                    <a:pt x="2048" y="955"/>
                    <a:pt x="2171" y="1007"/>
                    <a:pt x="2285" y="1058"/>
                  </a:cubicBezTo>
                  <a:cubicBezTo>
                    <a:pt x="2285" y="656"/>
                    <a:pt x="2242" y="233"/>
                    <a:pt x="1735"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853400" y="3754725"/>
              <a:ext cx="70850" cy="55975"/>
            </a:xfrm>
            <a:custGeom>
              <a:avLst/>
              <a:gdLst/>
              <a:ahLst/>
              <a:cxnLst/>
              <a:rect l="l" t="t" r="r" b="b"/>
              <a:pathLst>
                <a:path w="2834" h="2239" extrusionOk="0">
                  <a:moveTo>
                    <a:pt x="2658" y="0"/>
                  </a:moveTo>
                  <a:cubicBezTo>
                    <a:pt x="2102" y="0"/>
                    <a:pt x="70" y="1639"/>
                    <a:pt x="1" y="1950"/>
                  </a:cubicBezTo>
                  <a:cubicBezTo>
                    <a:pt x="37" y="2133"/>
                    <a:pt x="200" y="2239"/>
                    <a:pt x="364" y="2239"/>
                  </a:cubicBezTo>
                  <a:cubicBezTo>
                    <a:pt x="485" y="2239"/>
                    <a:pt x="606" y="2182"/>
                    <a:pt x="677" y="2056"/>
                  </a:cubicBezTo>
                  <a:cubicBezTo>
                    <a:pt x="1248" y="1337"/>
                    <a:pt x="2285" y="1062"/>
                    <a:pt x="2771" y="280"/>
                  </a:cubicBezTo>
                  <a:cubicBezTo>
                    <a:pt x="2833" y="82"/>
                    <a:pt x="2783" y="0"/>
                    <a:pt x="2658"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343900" y="3700375"/>
              <a:ext cx="64525" cy="72450"/>
            </a:xfrm>
            <a:custGeom>
              <a:avLst/>
              <a:gdLst/>
              <a:ahLst/>
              <a:cxnLst/>
              <a:rect l="l" t="t" r="r" b="b"/>
              <a:pathLst>
                <a:path w="2581" h="2898" extrusionOk="0">
                  <a:moveTo>
                    <a:pt x="1333" y="0"/>
                  </a:moveTo>
                  <a:cubicBezTo>
                    <a:pt x="889" y="825"/>
                    <a:pt x="0" y="2454"/>
                    <a:pt x="1290" y="2898"/>
                  </a:cubicBezTo>
                  <a:cubicBezTo>
                    <a:pt x="1409" y="2752"/>
                    <a:pt x="1582" y="2736"/>
                    <a:pt x="1764" y="2736"/>
                  </a:cubicBezTo>
                  <a:cubicBezTo>
                    <a:pt x="1815" y="2736"/>
                    <a:pt x="1868" y="2737"/>
                    <a:pt x="1919" y="2737"/>
                  </a:cubicBezTo>
                  <a:cubicBezTo>
                    <a:pt x="2107" y="2737"/>
                    <a:pt x="2289" y="2720"/>
                    <a:pt x="2411" y="2559"/>
                  </a:cubicBezTo>
                  <a:cubicBezTo>
                    <a:pt x="2389" y="2558"/>
                    <a:pt x="2366" y="2557"/>
                    <a:pt x="2343" y="2557"/>
                  </a:cubicBezTo>
                  <a:cubicBezTo>
                    <a:pt x="2206" y="2557"/>
                    <a:pt x="2066" y="2580"/>
                    <a:pt x="1930" y="2580"/>
                  </a:cubicBezTo>
                  <a:cubicBezTo>
                    <a:pt x="1772" y="2580"/>
                    <a:pt x="1618" y="2549"/>
                    <a:pt x="1481" y="2411"/>
                  </a:cubicBezTo>
                  <a:cubicBezTo>
                    <a:pt x="1100" y="1629"/>
                    <a:pt x="2581" y="318"/>
                    <a:pt x="1333"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185450" y="4084450"/>
              <a:ext cx="52900" cy="46850"/>
            </a:xfrm>
            <a:custGeom>
              <a:avLst/>
              <a:gdLst/>
              <a:ahLst/>
              <a:cxnLst/>
              <a:rect l="l" t="t" r="r" b="b"/>
              <a:pathLst>
                <a:path w="2116" h="1874" extrusionOk="0">
                  <a:moveTo>
                    <a:pt x="1619" y="1"/>
                  </a:moveTo>
                  <a:cubicBezTo>
                    <a:pt x="1160" y="1"/>
                    <a:pt x="641" y="525"/>
                    <a:pt x="276" y="753"/>
                  </a:cubicBezTo>
                  <a:cubicBezTo>
                    <a:pt x="1" y="1049"/>
                    <a:pt x="170" y="1578"/>
                    <a:pt x="445" y="1874"/>
                  </a:cubicBezTo>
                  <a:cubicBezTo>
                    <a:pt x="1291" y="1578"/>
                    <a:pt x="1650" y="880"/>
                    <a:pt x="2116" y="288"/>
                  </a:cubicBezTo>
                  <a:cubicBezTo>
                    <a:pt x="1967" y="80"/>
                    <a:pt x="1798" y="1"/>
                    <a:pt x="1619"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229250" y="4107250"/>
              <a:ext cx="54925" cy="33150"/>
            </a:xfrm>
            <a:custGeom>
              <a:avLst/>
              <a:gdLst/>
              <a:ahLst/>
              <a:cxnLst/>
              <a:rect l="l" t="t" r="r" b="b"/>
              <a:pathLst>
                <a:path w="2197" h="1326" extrusionOk="0">
                  <a:moveTo>
                    <a:pt x="256" y="1"/>
                  </a:moveTo>
                  <a:cubicBezTo>
                    <a:pt x="0" y="1"/>
                    <a:pt x="44" y="176"/>
                    <a:pt x="167" y="666"/>
                  </a:cubicBezTo>
                  <a:cubicBezTo>
                    <a:pt x="615" y="1114"/>
                    <a:pt x="919" y="1326"/>
                    <a:pt x="1254" y="1326"/>
                  </a:cubicBezTo>
                  <a:cubicBezTo>
                    <a:pt x="1519" y="1326"/>
                    <a:pt x="1804" y="1193"/>
                    <a:pt x="2197" y="941"/>
                  </a:cubicBezTo>
                  <a:lnTo>
                    <a:pt x="2197" y="327"/>
                  </a:lnTo>
                  <a:cubicBezTo>
                    <a:pt x="1816" y="95"/>
                    <a:pt x="1372" y="264"/>
                    <a:pt x="991" y="137"/>
                  </a:cubicBezTo>
                  <a:cubicBezTo>
                    <a:pt x="630" y="54"/>
                    <a:pt x="397" y="1"/>
                    <a:pt x="256"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212950" y="3839725"/>
              <a:ext cx="111600" cy="76650"/>
            </a:xfrm>
            <a:custGeom>
              <a:avLst/>
              <a:gdLst/>
              <a:ahLst/>
              <a:cxnLst/>
              <a:rect l="l" t="t" r="r" b="b"/>
              <a:pathLst>
                <a:path w="4464" h="3066" extrusionOk="0">
                  <a:moveTo>
                    <a:pt x="3772" y="1"/>
                  </a:moveTo>
                  <a:cubicBezTo>
                    <a:pt x="2618" y="1"/>
                    <a:pt x="3318" y="1426"/>
                    <a:pt x="1947" y="1554"/>
                  </a:cubicBezTo>
                  <a:cubicBezTo>
                    <a:pt x="1926" y="2463"/>
                    <a:pt x="487" y="2146"/>
                    <a:pt x="1" y="2696"/>
                  </a:cubicBezTo>
                  <a:cubicBezTo>
                    <a:pt x="87" y="2953"/>
                    <a:pt x="240" y="3065"/>
                    <a:pt x="448" y="3065"/>
                  </a:cubicBezTo>
                  <a:cubicBezTo>
                    <a:pt x="548" y="3065"/>
                    <a:pt x="660" y="3040"/>
                    <a:pt x="784" y="2992"/>
                  </a:cubicBezTo>
                  <a:cubicBezTo>
                    <a:pt x="1439" y="2082"/>
                    <a:pt x="3279" y="2082"/>
                    <a:pt x="3173" y="729"/>
                  </a:cubicBezTo>
                  <a:cubicBezTo>
                    <a:pt x="3122" y="484"/>
                    <a:pt x="3487" y="270"/>
                    <a:pt x="3784" y="270"/>
                  </a:cubicBezTo>
                  <a:cubicBezTo>
                    <a:pt x="3975" y="270"/>
                    <a:pt x="4138" y="358"/>
                    <a:pt x="4146" y="581"/>
                  </a:cubicBezTo>
                  <a:cubicBezTo>
                    <a:pt x="4358" y="475"/>
                    <a:pt x="4379" y="263"/>
                    <a:pt x="4464" y="115"/>
                  </a:cubicBezTo>
                  <a:cubicBezTo>
                    <a:pt x="4178" y="35"/>
                    <a:pt x="3952" y="1"/>
                    <a:pt x="3772"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453300" y="3905525"/>
              <a:ext cx="62725" cy="53325"/>
            </a:xfrm>
            <a:custGeom>
              <a:avLst/>
              <a:gdLst/>
              <a:ahLst/>
              <a:cxnLst/>
              <a:rect l="l" t="t" r="r" b="b"/>
              <a:pathLst>
                <a:path w="2509" h="2133" extrusionOk="0">
                  <a:moveTo>
                    <a:pt x="1684" y="0"/>
                  </a:moveTo>
                  <a:cubicBezTo>
                    <a:pt x="1113" y="275"/>
                    <a:pt x="605" y="656"/>
                    <a:pt x="182" y="1142"/>
                  </a:cubicBezTo>
                  <a:cubicBezTo>
                    <a:pt x="0" y="1753"/>
                    <a:pt x="42" y="2133"/>
                    <a:pt x="273" y="2133"/>
                  </a:cubicBezTo>
                  <a:cubicBezTo>
                    <a:pt x="418" y="2133"/>
                    <a:pt x="637" y="1984"/>
                    <a:pt x="923" y="1650"/>
                  </a:cubicBezTo>
                  <a:cubicBezTo>
                    <a:pt x="1853" y="1290"/>
                    <a:pt x="2509" y="1311"/>
                    <a:pt x="1684" y="191"/>
                  </a:cubicBezTo>
                  <a:cubicBezTo>
                    <a:pt x="1747" y="169"/>
                    <a:pt x="1769" y="42"/>
                    <a:pt x="1684"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616375" y="3758075"/>
              <a:ext cx="48150" cy="53125"/>
            </a:xfrm>
            <a:custGeom>
              <a:avLst/>
              <a:gdLst/>
              <a:ahLst/>
              <a:cxnLst/>
              <a:rect l="l" t="t" r="r" b="b"/>
              <a:pathLst>
                <a:path w="1926" h="2125" extrusionOk="0">
                  <a:moveTo>
                    <a:pt x="769" y="0"/>
                  </a:moveTo>
                  <a:cubicBezTo>
                    <a:pt x="512" y="0"/>
                    <a:pt x="248" y="64"/>
                    <a:pt x="1" y="188"/>
                  </a:cubicBezTo>
                  <a:cubicBezTo>
                    <a:pt x="149" y="442"/>
                    <a:pt x="487" y="590"/>
                    <a:pt x="234" y="928"/>
                  </a:cubicBezTo>
                  <a:cubicBezTo>
                    <a:pt x="593" y="1288"/>
                    <a:pt x="276" y="1732"/>
                    <a:pt x="466" y="2112"/>
                  </a:cubicBezTo>
                  <a:cubicBezTo>
                    <a:pt x="516" y="2121"/>
                    <a:pt x="562" y="2125"/>
                    <a:pt x="605" y="2125"/>
                  </a:cubicBezTo>
                  <a:cubicBezTo>
                    <a:pt x="1453" y="2125"/>
                    <a:pt x="1000" y="611"/>
                    <a:pt x="1926" y="611"/>
                  </a:cubicBezTo>
                  <a:cubicBezTo>
                    <a:pt x="1644" y="195"/>
                    <a:pt x="1217" y="0"/>
                    <a:pt x="769"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733750" y="4083050"/>
              <a:ext cx="57675" cy="47200"/>
            </a:xfrm>
            <a:custGeom>
              <a:avLst/>
              <a:gdLst/>
              <a:ahLst/>
              <a:cxnLst/>
              <a:rect l="l" t="t" r="r" b="b"/>
              <a:pathLst>
                <a:path w="2307" h="1888" extrusionOk="0">
                  <a:moveTo>
                    <a:pt x="1083" y="0"/>
                  </a:moveTo>
                  <a:cubicBezTo>
                    <a:pt x="871" y="0"/>
                    <a:pt x="661" y="47"/>
                    <a:pt x="466" y="153"/>
                  </a:cubicBezTo>
                  <a:lnTo>
                    <a:pt x="445" y="153"/>
                  </a:lnTo>
                  <a:cubicBezTo>
                    <a:pt x="1" y="1549"/>
                    <a:pt x="530" y="1613"/>
                    <a:pt x="1756" y="1888"/>
                  </a:cubicBezTo>
                  <a:cubicBezTo>
                    <a:pt x="1650" y="1486"/>
                    <a:pt x="2116" y="1486"/>
                    <a:pt x="2306" y="1274"/>
                  </a:cubicBezTo>
                  <a:lnTo>
                    <a:pt x="2306" y="1274"/>
                  </a:lnTo>
                  <a:cubicBezTo>
                    <a:pt x="2229" y="1288"/>
                    <a:pt x="2154" y="1295"/>
                    <a:pt x="2084" y="1295"/>
                  </a:cubicBezTo>
                  <a:cubicBezTo>
                    <a:pt x="1400" y="1295"/>
                    <a:pt x="1034" y="676"/>
                    <a:pt x="1206" y="5"/>
                  </a:cubicBezTo>
                  <a:cubicBezTo>
                    <a:pt x="1165" y="2"/>
                    <a:pt x="1124" y="0"/>
                    <a:pt x="1083"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1208000" y="3821450"/>
              <a:ext cx="62225" cy="45350"/>
            </a:xfrm>
            <a:custGeom>
              <a:avLst/>
              <a:gdLst/>
              <a:ahLst/>
              <a:cxnLst/>
              <a:rect l="l" t="t" r="r" b="b"/>
              <a:pathLst>
                <a:path w="2489" h="1814" extrusionOk="0">
                  <a:moveTo>
                    <a:pt x="1897" y="0"/>
                  </a:moveTo>
                  <a:lnTo>
                    <a:pt x="839" y="677"/>
                  </a:lnTo>
                  <a:cubicBezTo>
                    <a:pt x="879" y="933"/>
                    <a:pt x="1" y="1813"/>
                    <a:pt x="478" y="1813"/>
                  </a:cubicBezTo>
                  <a:cubicBezTo>
                    <a:pt x="513" y="1813"/>
                    <a:pt x="556" y="1808"/>
                    <a:pt x="607" y="1798"/>
                  </a:cubicBezTo>
                  <a:cubicBezTo>
                    <a:pt x="1262" y="1312"/>
                    <a:pt x="2489" y="1164"/>
                    <a:pt x="1897"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2325400" y="3681825"/>
              <a:ext cx="40100" cy="78850"/>
            </a:xfrm>
            <a:custGeom>
              <a:avLst/>
              <a:gdLst/>
              <a:ahLst/>
              <a:cxnLst/>
              <a:rect l="l" t="t" r="r" b="b"/>
              <a:pathLst>
                <a:path w="1604" h="3154" extrusionOk="0">
                  <a:moveTo>
                    <a:pt x="1244" y="1"/>
                  </a:moveTo>
                  <a:cubicBezTo>
                    <a:pt x="939" y="1"/>
                    <a:pt x="529" y="310"/>
                    <a:pt x="593" y="742"/>
                  </a:cubicBezTo>
                  <a:cubicBezTo>
                    <a:pt x="1587" y="1313"/>
                    <a:pt x="1" y="2307"/>
                    <a:pt x="741" y="3153"/>
                  </a:cubicBezTo>
                  <a:cubicBezTo>
                    <a:pt x="698" y="2942"/>
                    <a:pt x="804" y="2709"/>
                    <a:pt x="1016" y="2603"/>
                  </a:cubicBezTo>
                  <a:cubicBezTo>
                    <a:pt x="1143" y="2328"/>
                    <a:pt x="1164" y="2011"/>
                    <a:pt x="1121" y="1715"/>
                  </a:cubicBezTo>
                  <a:cubicBezTo>
                    <a:pt x="1396" y="1334"/>
                    <a:pt x="1143" y="827"/>
                    <a:pt x="1544" y="467"/>
                  </a:cubicBezTo>
                  <a:cubicBezTo>
                    <a:pt x="1604" y="138"/>
                    <a:pt x="1447" y="1"/>
                    <a:pt x="1244"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1236725" y="4088800"/>
              <a:ext cx="61875" cy="35100"/>
            </a:xfrm>
            <a:custGeom>
              <a:avLst/>
              <a:gdLst/>
              <a:ahLst/>
              <a:cxnLst/>
              <a:rect l="l" t="t" r="r" b="b"/>
              <a:pathLst>
                <a:path w="2475" h="1404" extrusionOk="0">
                  <a:moveTo>
                    <a:pt x="1116" y="0"/>
                  </a:moveTo>
                  <a:cubicBezTo>
                    <a:pt x="773" y="0"/>
                    <a:pt x="529" y="325"/>
                    <a:pt x="191" y="325"/>
                  </a:cubicBezTo>
                  <a:cubicBezTo>
                    <a:pt x="106" y="706"/>
                    <a:pt x="0" y="1171"/>
                    <a:pt x="444" y="1404"/>
                  </a:cubicBezTo>
                  <a:cubicBezTo>
                    <a:pt x="396" y="1017"/>
                    <a:pt x="483" y="906"/>
                    <a:pt x="623" y="906"/>
                  </a:cubicBezTo>
                  <a:cubicBezTo>
                    <a:pt x="809" y="906"/>
                    <a:pt x="1087" y="1099"/>
                    <a:pt x="1269" y="1099"/>
                  </a:cubicBezTo>
                  <a:cubicBezTo>
                    <a:pt x="1310" y="1099"/>
                    <a:pt x="1346" y="1090"/>
                    <a:pt x="1375" y="1065"/>
                  </a:cubicBezTo>
                  <a:cubicBezTo>
                    <a:pt x="1476" y="964"/>
                    <a:pt x="1364" y="747"/>
                    <a:pt x="1503" y="747"/>
                  </a:cubicBezTo>
                  <a:cubicBezTo>
                    <a:pt x="1509" y="747"/>
                    <a:pt x="1516" y="747"/>
                    <a:pt x="1523" y="748"/>
                  </a:cubicBezTo>
                  <a:cubicBezTo>
                    <a:pt x="1692" y="769"/>
                    <a:pt x="1523" y="960"/>
                    <a:pt x="1565" y="1065"/>
                  </a:cubicBezTo>
                  <a:cubicBezTo>
                    <a:pt x="1648" y="1148"/>
                    <a:pt x="1733" y="1176"/>
                    <a:pt x="1818" y="1176"/>
                  </a:cubicBezTo>
                  <a:cubicBezTo>
                    <a:pt x="2000" y="1176"/>
                    <a:pt x="2186" y="1047"/>
                    <a:pt x="2366" y="1047"/>
                  </a:cubicBezTo>
                  <a:cubicBezTo>
                    <a:pt x="2402" y="1047"/>
                    <a:pt x="2439" y="1053"/>
                    <a:pt x="2475" y="1065"/>
                  </a:cubicBezTo>
                  <a:cubicBezTo>
                    <a:pt x="2390" y="473"/>
                    <a:pt x="1967" y="177"/>
                    <a:pt x="1396" y="71"/>
                  </a:cubicBezTo>
                  <a:cubicBezTo>
                    <a:pt x="1295" y="21"/>
                    <a:pt x="1202" y="0"/>
                    <a:pt x="1116"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155825" y="4050400"/>
              <a:ext cx="40725" cy="41250"/>
            </a:xfrm>
            <a:custGeom>
              <a:avLst/>
              <a:gdLst/>
              <a:ahLst/>
              <a:cxnLst/>
              <a:rect l="l" t="t" r="r" b="b"/>
              <a:pathLst>
                <a:path w="1629" h="1650" extrusionOk="0">
                  <a:moveTo>
                    <a:pt x="1354" y="0"/>
                  </a:moveTo>
                  <a:lnTo>
                    <a:pt x="1354" y="0"/>
                  </a:lnTo>
                  <a:cubicBezTo>
                    <a:pt x="635" y="973"/>
                    <a:pt x="635" y="973"/>
                    <a:pt x="0" y="994"/>
                  </a:cubicBezTo>
                  <a:lnTo>
                    <a:pt x="0" y="1481"/>
                  </a:lnTo>
                  <a:cubicBezTo>
                    <a:pt x="88" y="1528"/>
                    <a:pt x="188" y="1539"/>
                    <a:pt x="291" y="1539"/>
                  </a:cubicBezTo>
                  <a:cubicBezTo>
                    <a:pt x="372" y="1539"/>
                    <a:pt x="455" y="1532"/>
                    <a:pt x="538" y="1532"/>
                  </a:cubicBezTo>
                  <a:cubicBezTo>
                    <a:pt x="677" y="1532"/>
                    <a:pt x="813" y="1551"/>
                    <a:pt x="931" y="1650"/>
                  </a:cubicBezTo>
                  <a:cubicBezTo>
                    <a:pt x="1375" y="1438"/>
                    <a:pt x="1438" y="1036"/>
                    <a:pt x="1607" y="677"/>
                  </a:cubicBezTo>
                  <a:cubicBezTo>
                    <a:pt x="1311" y="529"/>
                    <a:pt x="1629" y="169"/>
                    <a:pt x="1354"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706625" y="4069925"/>
              <a:ext cx="49725" cy="45725"/>
            </a:xfrm>
            <a:custGeom>
              <a:avLst/>
              <a:gdLst/>
              <a:ahLst/>
              <a:cxnLst/>
              <a:rect l="l" t="t" r="r" b="b"/>
              <a:pathLst>
                <a:path w="1989" h="1829" extrusionOk="0">
                  <a:moveTo>
                    <a:pt x="1658" y="1"/>
                  </a:moveTo>
                  <a:cubicBezTo>
                    <a:pt x="1179" y="1"/>
                    <a:pt x="1051" y="430"/>
                    <a:pt x="741" y="657"/>
                  </a:cubicBezTo>
                  <a:cubicBezTo>
                    <a:pt x="403" y="996"/>
                    <a:pt x="85" y="1355"/>
                    <a:pt x="1" y="1799"/>
                  </a:cubicBezTo>
                  <a:cubicBezTo>
                    <a:pt x="67" y="1819"/>
                    <a:pt x="128" y="1828"/>
                    <a:pt x="184" y="1828"/>
                  </a:cubicBezTo>
                  <a:cubicBezTo>
                    <a:pt x="724" y="1828"/>
                    <a:pt x="848" y="997"/>
                    <a:pt x="1372" y="997"/>
                  </a:cubicBezTo>
                  <a:cubicBezTo>
                    <a:pt x="1490" y="997"/>
                    <a:pt x="1629" y="1039"/>
                    <a:pt x="1799" y="1144"/>
                  </a:cubicBezTo>
                  <a:cubicBezTo>
                    <a:pt x="1735" y="763"/>
                    <a:pt x="1989" y="361"/>
                    <a:pt x="1693" y="2"/>
                  </a:cubicBezTo>
                  <a:cubicBezTo>
                    <a:pt x="1681" y="1"/>
                    <a:pt x="1670" y="1"/>
                    <a:pt x="1658"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283100" y="3669175"/>
              <a:ext cx="56600" cy="63475"/>
            </a:xfrm>
            <a:custGeom>
              <a:avLst/>
              <a:gdLst/>
              <a:ahLst/>
              <a:cxnLst/>
              <a:rect l="l" t="t" r="r" b="b"/>
              <a:pathLst>
                <a:path w="2264" h="2539" extrusionOk="0">
                  <a:moveTo>
                    <a:pt x="1079" y="0"/>
                  </a:moveTo>
                  <a:cubicBezTo>
                    <a:pt x="1037" y="127"/>
                    <a:pt x="931" y="318"/>
                    <a:pt x="973" y="360"/>
                  </a:cubicBezTo>
                  <a:cubicBezTo>
                    <a:pt x="2264" y="1185"/>
                    <a:pt x="1" y="2094"/>
                    <a:pt x="1269" y="2538"/>
                  </a:cubicBezTo>
                  <a:cubicBezTo>
                    <a:pt x="1058" y="1798"/>
                    <a:pt x="1735" y="1417"/>
                    <a:pt x="2179" y="931"/>
                  </a:cubicBezTo>
                  <a:cubicBezTo>
                    <a:pt x="1883" y="529"/>
                    <a:pt x="1523" y="212"/>
                    <a:pt x="1079"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792475" y="3742675"/>
              <a:ext cx="64400" cy="38575"/>
            </a:xfrm>
            <a:custGeom>
              <a:avLst/>
              <a:gdLst/>
              <a:ahLst/>
              <a:cxnLst/>
              <a:rect l="l" t="t" r="r" b="b"/>
              <a:pathLst>
                <a:path w="2576" h="1543" extrusionOk="0">
                  <a:moveTo>
                    <a:pt x="1244" y="0"/>
                  </a:moveTo>
                  <a:lnTo>
                    <a:pt x="1032" y="43"/>
                  </a:lnTo>
                  <a:cubicBezTo>
                    <a:pt x="1" y="909"/>
                    <a:pt x="355" y="1543"/>
                    <a:pt x="1021" y="1543"/>
                  </a:cubicBezTo>
                  <a:cubicBezTo>
                    <a:pt x="1378" y="1543"/>
                    <a:pt x="1826" y="1360"/>
                    <a:pt x="2195" y="931"/>
                  </a:cubicBezTo>
                  <a:lnTo>
                    <a:pt x="2365" y="910"/>
                  </a:lnTo>
                  <a:cubicBezTo>
                    <a:pt x="2576" y="762"/>
                    <a:pt x="2428" y="529"/>
                    <a:pt x="2195" y="529"/>
                  </a:cubicBezTo>
                  <a:cubicBezTo>
                    <a:pt x="2117" y="550"/>
                    <a:pt x="2047" y="560"/>
                    <a:pt x="1984" y="560"/>
                  </a:cubicBezTo>
                  <a:cubicBezTo>
                    <a:pt x="1606" y="560"/>
                    <a:pt x="1479" y="218"/>
                    <a:pt x="1244"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240425" y="3873700"/>
              <a:ext cx="47600" cy="44775"/>
            </a:xfrm>
            <a:custGeom>
              <a:avLst/>
              <a:gdLst/>
              <a:ahLst/>
              <a:cxnLst/>
              <a:rect l="l" t="t" r="r" b="b"/>
              <a:pathLst>
                <a:path w="1904" h="1791" extrusionOk="0">
                  <a:moveTo>
                    <a:pt x="882" y="1"/>
                  </a:moveTo>
                  <a:cubicBezTo>
                    <a:pt x="710" y="1"/>
                    <a:pt x="531" y="143"/>
                    <a:pt x="402" y="512"/>
                  </a:cubicBezTo>
                  <a:cubicBezTo>
                    <a:pt x="0" y="1098"/>
                    <a:pt x="805" y="1790"/>
                    <a:pt x="1452" y="1790"/>
                  </a:cubicBezTo>
                  <a:cubicBezTo>
                    <a:pt x="1622" y="1790"/>
                    <a:pt x="1780" y="1743"/>
                    <a:pt x="1904" y="1633"/>
                  </a:cubicBezTo>
                  <a:cubicBezTo>
                    <a:pt x="1586" y="1633"/>
                    <a:pt x="1290" y="1612"/>
                    <a:pt x="1163" y="1294"/>
                  </a:cubicBezTo>
                  <a:cubicBezTo>
                    <a:pt x="1673" y="844"/>
                    <a:pt x="1301" y="1"/>
                    <a:pt x="882"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1146850" y="3808550"/>
              <a:ext cx="59925" cy="25625"/>
            </a:xfrm>
            <a:custGeom>
              <a:avLst/>
              <a:gdLst/>
              <a:ahLst/>
              <a:cxnLst/>
              <a:rect l="l" t="t" r="r" b="b"/>
              <a:pathLst>
                <a:path w="2397" h="1025" extrusionOk="0">
                  <a:moveTo>
                    <a:pt x="1087" y="0"/>
                  </a:moveTo>
                  <a:cubicBezTo>
                    <a:pt x="682" y="0"/>
                    <a:pt x="250" y="94"/>
                    <a:pt x="1" y="242"/>
                  </a:cubicBezTo>
                  <a:cubicBezTo>
                    <a:pt x="593" y="538"/>
                    <a:pt x="1333" y="580"/>
                    <a:pt x="1862" y="1024"/>
                  </a:cubicBezTo>
                  <a:cubicBezTo>
                    <a:pt x="2396" y="276"/>
                    <a:pt x="1782" y="0"/>
                    <a:pt x="1087"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169575" y="4020525"/>
              <a:ext cx="55000" cy="23225"/>
            </a:xfrm>
            <a:custGeom>
              <a:avLst/>
              <a:gdLst/>
              <a:ahLst/>
              <a:cxnLst/>
              <a:rect l="l" t="t" r="r" b="b"/>
              <a:pathLst>
                <a:path w="2200" h="929" extrusionOk="0">
                  <a:moveTo>
                    <a:pt x="1519" y="0"/>
                  </a:moveTo>
                  <a:cubicBezTo>
                    <a:pt x="1011" y="0"/>
                    <a:pt x="375" y="354"/>
                    <a:pt x="0" y="582"/>
                  </a:cubicBezTo>
                  <a:cubicBezTo>
                    <a:pt x="71" y="565"/>
                    <a:pt x="137" y="558"/>
                    <a:pt x="200" y="558"/>
                  </a:cubicBezTo>
                  <a:cubicBezTo>
                    <a:pt x="652" y="558"/>
                    <a:pt x="921" y="928"/>
                    <a:pt x="1243" y="928"/>
                  </a:cubicBezTo>
                  <a:cubicBezTo>
                    <a:pt x="1399" y="928"/>
                    <a:pt x="1568" y="841"/>
                    <a:pt x="1777" y="582"/>
                  </a:cubicBezTo>
                  <a:cubicBezTo>
                    <a:pt x="1865" y="494"/>
                    <a:pt x="1997" y="450"/>
                    <a:pt x="2124" y="450"/>
                  </a:cubicBezTo>
                  <a:cubicBezTo>
                    <a:pt x="2150" y="450"/>
                    <a:pt x="2175" y="451"/>
                    <a:pt x="2200" y="455"/>
                  </a:cubicBezTo>
                  <a:cubicBezTo>
                    <a:pt x="2068" y="120"/>
                    <a:pt x="1815" y="0"/>
                    <a:pt x="1519"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745525" y="3725025"/>
              <a:ext cx="41775" cy="41450"/>
            </a:xfrm>
            <a:custGeom>
              <a:avLst/>
              <a:gdLst/>
              <a:ahLst/>
              <a:cxnLst/>
              <a:rect l="l" t="t" r="r" b="b"/>
              <a:pathLst>
                <a:path w="1671" h="1658" extrusionOk="0">
                  <a:moveTo>
                    <a:pt x="624" y="1"/>
                  </a:moveTo>
                  <a:cubicBezTo>
                    <a:pt x="459" y="1"/>
                    <a:pt x="286" y="63"/>
                    <a:pt x="106" y="177"/>
                  </a:cubicBezTo>
                  <a:cubicBezTo>
                    <a:pt x="0" y="495"/>
                    <a:pt x="529" y="643"/>
                    <a:pt x="381" y="981"/>
                  </a:cubicBezTo>
                  <a:cubicBezTo>
                    <a:pt x="360" y="1087"/>
                    <a:pt x="402" y="1193"/>
                    <a:pt x="465" y="1277"/>
                  </a:cubicBezTo>
                  <a:lnTo>
                    <a:pt x="487" y="1616"/>
                  </a:lnTo>
                  <a:cubicBezTo>
                    <a:pt x="550" y="1637"/>
                    <a:pt x="592" y="1637"/>
                    <a:pt x="656" y="1658"/>
                  </a:cubicBezTo>
                  <a:cubicBezTo>
                    <a:pt x="952" y="1256"/>
                    <a:pt x="1671" y="854"/>
                    <a:pt x="1206" y="304"/>
                  </a:cubicBezTo>
                  <a:cubicBezTo>
                    <a:pt x="1019" y="95"/>
                    <a:pt x="827" y="1"/>
                    <a:pt x="624"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2762125" y="4128650"/>
              <a:ext cx="51300" cy="41350"/>
            </a:xfrm>
            <a:custGeom>
              <a:avLst/>
              <a:gdLst/>
              <a:ahLst/>
              <a:cxnLst/>
              <a:rect l="l" t="t" r="r" b="b"/>
              <a:pathLst>
                <a:path w="2052" h="1654" extrusionOk="0">
                  <a:moveTo>
                    <a:pt x="1946" y="0"/>
                  </a:moveTo>
                  <a:cubicBezTo>
                    <a:pt x="1396" y="21"/>
                    <a:pt x="1015" y="381"/>
                    <a:pt x="550" y="550"/>
                  </a:cubicBezTo>
                  <a:cubicBezTo>
                    <a:pt x="570" y="862"/>
                    <a:pt x="589" y="1192"/>
                    <a:pt x="128" y="1192"/>
                  </a:cubicBezTo>
                  <a:cubicBezTo>
                    <a:pt x="89" y="1192"/>
                    <a:pt x="46" y="1189"/>
                    <a:pt x="0" y="1185"/>
                  </a:cubicBezTo>
                  <a:lnTo>
                    <a:pt x="0" y="1185"/>
                  </a:lnTo>
                  <a:cubicBezTo>
                    <a:pt x="218" y="1363"/>
                    <a:pt x="325" y="1654"/>
                    <a:pt x="670" y="1654"/>
                  </a:cubicBezTo>
                  <a:cubicBezTo>
                    <a:pt x="692" y="1654"/>
                    <a:pt x="716" y="1652"/>
                    <a:pt x="740" y="1650"/>
                  </a:cubicBezTo>
                  <a:cubicBezTo>
                    <a:pt x="1290" y="1185"/>
                    <a:pt x="1354" y="444"/>
                    <a:pt x="2052" y="64"/>
                  </a:cubicBezTo>
                  <a:lnTo>
                    <a:pt x="1946" y="0"/>
                  </a:ln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231025" y="4054625"/>
              <a:ext cx="54075" cy="42050"/>
            </a:xfrm>
            <a:custGeom>
              <a:avLst/>
              <a:gdLst/>
              <a:ahLst/>
              <a:cxnLst/>
              <a:rect l="l" t="t" r="r" b="b"/>
              <a:pathLst>
                <a:path w="2163" h="1682" extrusionOk="0">
                  <a:moveTo>
                    <a:pt x="1908" y="0"/>
                  </a:moveTo>
                  <a:cubicBezTo>
                    <a:pt x="1253" y="0"/>
                    <a:pt x="1232" y="804"/>
                    <a:pt x="576" y="804"/>
                  </a:cubicBezTo>
                  <a:cubicBezTo>
                    <a:pt x="407" y="1015"/>
                    <a:pt x="216" y="1248"/>
                    <a:pt x="26" y="1460"/>
                  </a:cubicBezTo>
                  <a:cubicBezTo>
                    <a:pt x="1" y="1625"/>
                    <a:pt x="71" y="1682"/>
                    <a:pt x="189" y="1682"/>
                  </a:cubicBezTo>
                  <a:cubicBezTo>
                    <a:pt x="438" y="1682"/>
                    <a:pt x="899" y="1431"/>
                    <a:pt x="1113" y="1431"/>
                  </a:cubicBezTo>
                  <a:cubicBezTo>
                    <a:pt x="1134" y="1431"/>
                    <a:pt x="1152" y="1433"/>
                    <a:pt x="1168" y="1438"/>
                  </a:cubicBezTo>
                  <a:cubicBezTo>
                    <a:pt x="1337" y="1100"/>
                    <a:pt x="1464" y="719"/>
                    <a:pt x="1845" y="444"/>
                  </a:cubicBezTo>
                  <a:cubicBezTo>
                    <a:pt x="2014" y="339"/>
                    <a:pt x="2162" y="191"/>
                    <a:pt x="1908"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988600" y="4013900"/>
              <a:ext cx="43400" cy="40750"/>
            </a:xfrm>
            <a:custGeom>
              <a:avLst/>
              <a:gdLst/>
              <a:ahLst/>
              <a:cxnLst/>
              <a:rect l="l" t="t" r="r" b="b"/>
              <a:pathLst>
                <a:path w="1736" h="1630" extrusionOk="0">
                  <a:moveTo>
                    <a:pt x="593" y="1"/>
                  </a:moveTo>
                  <a:cubicBezTo>
                    <a:pt x="1" y="593"/>
                    <a:pt x="276" y="1291"/>
                    <a:pt x="974" y="1629"/>
                  </a:cubicBezTo>
                  <a:cubicBezTo>
                    <a:pt x="1012" y="1626"/>
                    <a:pt x="1050" y="1625"/>
                    <a:pt x="1088" y="1625"/>
                  </a:cubicBezTo>
                  <a:cubicBezTo>
                    <a:pt x="1151" y="1625"/>
                    <a:pt x="1213" y="1628"/>
                    <a:pt x="1274" y="1628"/>
                  </a:cubicBezTo>
                  <a:cubicBezTo>
                    <a:pt x="1449" y="1628"/>
                    <a:pt x="1614" y="1609"/>
                    <a:pt x="1735" y="1460"/>
                  </a:cubicBezTo>
                  <a:cubicBezTo>
                    <a:pt x="614" y="1375"/>
                    <a:pt x="1629" y="804"/>
                    <a:pt x="656" y="43"/>
                  </a:cubicBezTo>
                  <a:lnTo>
                    <a:pt x="593" y="1"/>
                  </a:ln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652850" y="3761175"/>
              <a:ext cx="37575" cy="32625"/>
            </a:xfrm>
            <a:custGeom>
              <a:avLst/>
              <a:gdLst/>
              <a:ahLst/>
              <a:cxnLst/>
              <a:rect l="l" t="t" r="r" b="b"/>
              <a:pathLst>
                <a:path w="1503" h="1305" extrusionOk="0">
                  <a:moveTo>
                    <a:pt x="1502" y="0"/>
                  </a:moveTo>
                  <a:cubicBezTo>
                    <a:pt x="847" y="191"/>
                    <a:pt x="297" y="656"/>
                    <a:pt x="1" y="1269"/>
                  </a:cubicBezTo>
                  <a:cubicBezTo>
                    <a:pt x="124" y="1294"/>
                    <a:pt x="235" y="1305"/>
                    <a:pt x="334" y="1305"/>
                  </a:cubicBezTo>
                  <a:cubicBezTo>
                    <a:pt x="1098" y="1305"/>
                    <a:pt x="1184" y="638"/>
                    <a:pt x="1502" y="170"/>
                  </a:cubicBezTo>
                  <a:lnTo>
                    <a:pt x="1502" y="0"/>
                  </a:ln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086575" y="3644850"/>
              <a:ext cx="51850" cy="47625"/>
            </a:xfrm>
            <a:custGeom>
              <a:avLst/>
              <a:gdLst/>
              <a:ahLst/>
              <a:cxnLst/>
              <a:rect l="l" t="t" r="r" b="b"/>
              <a:pathLst>
                <a:path w="2074" h="1905" extrusionOk="0">
                  <a:moveTo>
                    <a:pt x="952" y="1"/>
                  </a:moveTo>
                  <a:lnTo>
                    <a:pt x="952" y="1"/>
                  </a:lnTo>
                  <a:cubicBezTo>
                    <a:pt x="1" y="825"/>
                    <a:pt x="1946" y="1164"/>
                    <a:pt x="593" y="1460"/>
                  </a:cubicBezTo>
                  <a:lnTo>
                    <a:pt x="1333" y="1904"/>
                  </a:lnTo>
                  <a:cubicBezTo>
                    <a:pt x="1587" y="1650"/>
                    <a:pt x="1820" y="1396"/>
                    <a:pt x="2073" y="1143"/>
                  </a:cubicBezTo>
                  <a:cubicBezTo>
                    <a:pt x="1249" y="1100"/>
                    <a:pt x="931" y="677"/>
                    <a:pt x="952"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963750" y="3974250"/>
              <a:ext cx="34400" cy="28075"/>
            </a:xfrm>
            <a:custGeom>
              <a:avLst/>
              <a:gdLst/>
              <a:ahLst/>
              <a:cxnLst/>
              <a:rect l="l" t="t" r="r" b="b"/>
              <a:pathLst>
                <a:path w="1376" h="1123" extrusionOk="0">
                  <a:moveTo>
                    <a:pt x="931" y="1"/>
                  </a:moveTo>
                  <a:lnTo>
                    <a:pt x="931" y="1"/>
                  </a:lnTo>
                  <a:cubicBezTo>
                    <a:pt x="530" y="191"/>
                    <a:pt x="191" y="529"/>
                    <a:pt x="1" y="952"/>
                  </a:cubicBezTo>
                  <a:cubicBezTo>
                    <a:pt x="122" y="1108"/>
                    <a:pt x="286" y="1122"/>
                    <a:pt x="457" y="1122"/>
                  </a:cubicBezTo>
                  <a:cubicBezTo>
                    <a:pt x="495" y="1122"/>
                    <a:pt x="533" y="1122"/>
                    <a:pt x="572" y="1122"/>
                  </a:cubicBezTo>
                  <a:cubicBezTo>
                    <a:pt x="1058" y="847"/>
                    <a:pt x="1375" y="508"/>
                    <a:pt x="931"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490600" y="3946225"/>
              <a:ext cx="70950" cy="49775"/>
            </a:xfrm>
            <a:custGeom>
              <a:avLst/>
              <a:gdLst/>
              <a:ahLst/>
              <a:cxnLst/>
              <a:rect l="l" t="t" r="r" b="b"/>
              <a:pathLst>
                <a:path w="2838" h="1991" extrusionOk="0">
                  <a:moveTo>
                    <a:pt x="2245" y="1"/>
                  </a:moveTo>
                  <a:lnTo>
                    <a:pt x="1695" y="487"/>
                  </a:lnTo>
                  <a:cubicBezTo>
                    <a:pt x="1666" y="486"/>
                    <a:pt x="1637" y="486"/>
                    <a:pt x="1608" y="486"/>
                  </a:cubicBezTo>
                  <a:cubicBezTo>
                    <a:pt x="1" y="486"/>
                    <a:pt x="150" y="1990"/>
                    <a:pt x="960" y="1990"/>
                  </a:cubicBezTo>
                  <a:cubicBezTo>
                    <a:pt x="1079" y="1990"/>
                    <a:pt x="1213" y="1958"/>
                    <a:pt x="1357" y="1883"/>
                  </a:cubicBezTo>
                  <a:cubicBezTo>
                    <a:pt x="701" y="974"/>
                    <a:pt x="2838" y="1016"/>
                    <a:pt x="2245"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472025" y="3987125"/>
              <a:ext cx="41800" cy="22275"/>
            </a:xfrm>
            <a:custGeom>
              <a:avLst/>
              <a:gdLst/>
              <a:ahLst/>
              <a:cxnLst/>
              <a:rect l="l" t="t" r="r" b="b"/>
              <a:pathLst>
                <a:path w="1672" h="891" extrusionOk="0">
                  <a:moveTo>
                    <a:pt x="993" y="1"/>
                  </a:moveTo>
                  <a:cubicBezTo>
                    <a:pt x="698" y="1"/>
                    <a:pt x="431" y="318"/>
                    <a:pt x="90" y="318"/>
                  </a:cubicBezTo>
                  <a:cubicBezTo>
                    <a:pt x="61" y="318"/>
                    <a:pt x="31" y="315"/>
                    <a:pt x="1" y="310"/>
                  </a:cubicBezTo>
                  <a:lnTo>
                    <a:pt x="1" y="310"/>
                  </a:lnTo>
                  <a:cubicBezTo>
                    <a:pt x="263" y="686"/>
                    <a:pt x="563" y="891"/>
                    <a:pt x="904" y="891"/>
                  </a:cubicBezTo>
                  <a:cubicBezTo>
                    <a:pt x="1140" y="891"/>
                    <a:pt x="1395" y="793"/>
                    <a:pt x="1672" y="585"/>
                  </a:cubicBezTo>
                  <a:cubicBezTo>
                    <a:pt x="1502" y="480"/>
                    <a:pt x="1375" y="332"/>
                    <a:pt x="1312" y="141"/>
                  </a:cubicBezTo>
                  <a:cubicBezTo>
                    <a:pt x="1200" y="39"/>
                    <a:pt x="1094" y="1"/>
                    <a:pt x="993"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596800" y="3771225"/>
              <a:ext cx="32275" cy="39750"/>
            </a:xfrm>
            <a:custGeom>
              <a:avLst/>
              <a:gdLst/>
              <a:ahLst/>
              <a:cxnLst/>
              <a:rect l="l" t="t" r="r" b="b"/>
              <a:pathLst>
                <a:path w="1291" h="1590" extrusionOk="0">
                  <a:moveTo>
                    <a:pt x="275" y="0"/>
                  </a:moveTo>
                  <a:cubicBezTo>
                    <a:pt x="381" y="529"/>
                    <a:pt x="275" y="1079"/>
                    <a:pt x="0" y="1523"/>
                  </a:cubicBezTo>
                  <a:cubicBezTo>
                    <a:pt x="23" y="1568"/>
                    <a:pt x="64" y="1589"/>
                    <a:pt x="107" y="1589"/>
                  </a:cubicBezTo>
                  <a:cubicBezTo>
                    <a:pt x="144" y="1589"/>
                    <a:pt x="183" y="1574"/>
                    <a:pt x="212" y="1544"/>
                  </a:cubicBezTo>
                  <a:cubicBezTo>
                    <a:pt x="466" y="1163"/>
                    <a:pt x="1143" y="994"/>
                    <a:pt x="910" y="360"/>
                  </a:cubicBezTo>
                  <a:cubicBezTo>
                    <a:pt x="868" y="254"/>
                    <a:pt x="1143" y="275"/>
                    <a:pt x="1291" y="254"/>
                  </a:cubicBezTo>
                  <a:cubicBezTo>
                    <a:pt x="1252" y="46"/>
                    <a:pt x="1004" y="38"/>
                    <a:pt x="741" y="38"/>
                  </a:cubicBezTo>
                  <a:cubicBezTo>
                    <a:pt x="719" y="38"/>
                    <a:pt x="697" y="38"/>
                    <a:pt x="675" y="38"/>
                  </a:cubicBezTo>
                  <a:cubicBezTo>
                    <a:pt x="532" y="38"/>
                    <a:pt x="388" y="36"/>
                    <a:pt x="275"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470950" y="3934075"/>
              <a:ext cx="33850" cy="32025"/>
            </a:xfrm>
            <a:custGeom>
              <a:avLst/>
              <a:gdLst/>
              <a:ahLst/>
              <a:cxnLst/>
              <a:rect l="l" t="t" r="r" b="b"/>
              <a:pathLst>
                <a:path w="1354" h="1281" extrusionOk="0">
                  <a:moveTo>
                    <a:pt x="888" y="0"/>
                  </a:moveTo>
                  <a:lnTo>
                    <a:pt x="888" y="0"/>
                  </a:lnTo>
                  <a:cubicBezTo>
                    <a:pt x="508" y="296"/>
                    <a:pt x="212" y="698"/>
                    <a:pt x="0" y="1121"/>
                  </a:cubicBezTo>
                  <a:cubicBezTo>
                    <a:pt x="167" y="1223"/>
                    <a:pt x="318" y="1281"/>
                    <a:pt x="454" y="1281"/>
                  </a:cubicBezTo>
                  <a:cubicBezTo>
                    <a:pt x="628" y="1281"/>
                    <a:pt x="779" y="1187"/>
                    <a:pt x="909" y="973"/>
                  </a:cubicBezTo>
                  <a:cubicBezTo>
                    <a:pt x="761" y="656"/>
                    <a:pt x="1354" y="317"/>
                    <a:pt x="888"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216100" y="4046700"/>
              <a:ext cx="32800" cy="31975"/>
            </a:xfrm>
            <a:custGeom>
              <a:avLst/>
              <a:gdLst/>
              <a:ahLst/>
              <a:cxnLst/>
              <a:rect l="l" t="t" r="r" b="b"/>
              <a:pathLst>
                <a:path w="1312" h="1279" extrusionOk="0">
                  <a:moveTo>
                    <a:pt x="1290" y="0"/>
                  </a:moveTo>
                  <a:cubicBezTo>
                    <a:pt x="783" y="275"/>
                    <a:pt x="317" y="656"/>
                    <a:pt x="0" y="1142"/>
                  </a:cubicBezTo>
                  <a:cubicBezTo>
                    <a:pt x="96" y="1238"/>
                    <a:pt x="189" y="1278"/>
                    <a:pt x="279" y="1278"/>
                  </a:cubicBezTo>
                  <a:cubicBezTo>
                    <a:pt x="666" y="1278"/>
                    <a:pt x="1003" y="544"/>
                    <a:pt x="1311" y="338"/>
                  </a:cubicBezTo>
                  <a:lnTo>
                    <a:pt x="1290" y="0"/>
                  </a:ln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2706625" y="4053750"/>
              <a:ext cx="37575" cy="16975"/>
            </a:xfrm>
            <a:custGeom>
              <a:avLst/>
              <a:gdLst/>
              <a:ahLst/>
              <a:cxnLst/>
              <a:rect l="l" t="t" r="r" b="b"/>
              <a:pathLst>
                <a:path w="1503" h="679" extrusionOk="0">
                  <a:moveTo>
                    <a:pt x="819" y="0"/>
                  </a:moveTo>
                  <a:cubicBezTo>
                    <a:pt x="554" y="0"/>
                    <a:pt x="278" y="96"/>
                    <a:pt x="1" y="162"/>
                  </a:cubicBezTo>
                  <a:cubicBezTo>
                    <a:pt x="43" y="183"/>
                    <a:pt x="85" y="204"/>
                    <a:pt x="149" y="204"/>
                  </a:cubicBezTo>
                  <a:cubicBezTo>
                    <a:pt x="350" y="562"/>
                    <a:pt x="493" y="679"/>
                    <a:pt x="642" y="679"/>
                  </a:cubicBezTo>
                  <a:cubicBezTo>
                    <a:pt x="855" y="679"/>
                    <a:pt x="1080" y="443"/>
                    <a:pt x="1502" y="331"/>
                  </a:cubicBezTo>
                  <a:cubicBezTo>
                    <a:pt x="1291" y="79"/>
                    <a:pt x="1060" y="0"/>
                    <a:pt x="819"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211875" y="3838375"/>
              <a:ext cx="33850" cy="28500"/>
            </a:xfrm>
            <a:custGeom>
              <a:avLst/>
              <a:gdLst/>
              <a:ahLst/>
              <a:cxnLst/>
              <a:rect l="l" t="t" r="r" b="b"/>
              <a:pathLst>
                <a:path w="1354" h="1140" extrusionOk="0">
                  <a:moveTo>
                    <a:pt x="994" y="0"/>
                  </a:moveTo>
                  <a:cubicBezTo>
                    <a:pt x="592" y="254"/>
                    <a:pt x="148" y="466"/>
                    <a:pt x="0" y="931"/>
                  </a:cubicBezTo>
                  <a:cubicBezTo>
                    <a:pt x="76" y="1071"/>
                    <a:pt x="113" y="1140"/>
                    <a:pt x="187" y="1140"/>
                  </a:cubicBezTo>
                  <a:cubicBezTo>
                    <a:pt x="258" y="1140"/>
                    <a:pt x="364" y="1076"/>
                    <a:pt x="571" y="952"/>
                  </a:cubicBezTo>
                  <a:cubicBezTo>
                    <a:pt x="762" y="656"/>
                    <a:pt x="1354" y="487"/>
                    <a:pt x="994"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771325" y="3734850"/>
              <a:ext cx="38500" cy="23000"/>
            </a:xfrm>
            <a:custGeom>
              <a:avLst/>
              <a:gdLst/>
              <a:ahLst/>
              <a:cxnLst/>
              <a:rect l="l" t="t" r="r" b="b"/>
              <a:pathLst>
                <a:path w="1540" h="920" extrusionOk="0">
                  <a:moveTo>
                    <a:pt x="1165" y="1"/>
                  </a:moveTo>
                  <a:cubicBezTo>
                    <a:pt x="675" y="1"/>
                    <a:pt x="1" y="919"/>
                    <a:pt x="1080" y="919"/>
                  </a:cubicBezTo>
                  <a:cubicBezTo>
                    <a:pt x="1197" y="919"/>
                    <a:pt x="1336" y="908"/>
                    <a:pt x="1497" y="884"/>
                  </a:cubicBezTo>
                  <a:lnTo>
                    <a:pt x="1540" y="609"/>
                  </a:lnTo>
                  <a:cubicBezTo>
                    <a:pt x="1540" y="159"/>
                    <a:pt x="1368" y="1"/>
                    <a:pt x="1165"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220875" y="3861625"/>
              <a:ext cx="25950" cy="29125"/>
            </a:xfrm>
            <a:custGeom>
              <a:avLst/>
              <a:gdLst/>
              <a:ahLst/>
              <a:cxnLst/>
              <a:rect l="l" t="t" r="r" b="b"/>
              <a:pathLst>
                <a:path w="1038" h="1165" extrusionOk="0">
                  <a:moveTo>
                    <a:pt x="360" y="1"/>
                  </a:moveTo>
                  <a:cubicBezTo>
                    <a:pt x="149" y="85"/>
                    <a:pt x="22" y="276"/>
                    <a:pt x="1" y="487"/>
                  </a:cubicBezTo>
                  <a:cubicBezTo>
                    <a:pt x="276" y="572"/>
                    <a:pt x="445" y="868"/>
                    <a:pt x="403" y="1164"/>
                  </a:cubicBezTo>
                  <a:cubicBezTo>
                    <a:pt x="1037" y="1016"/>
                    <a:pt x="487" y="381"/>
                    <a:pt x="931" y="170"/>
                  </a:cubicBezTo>
                  <a:lnTo>
                    <a:pt x="931" y="22"/>
                  </a:lnTo>
                  <a:cubicBezTo>
                    <a:pt x="909" y="15"/>
                    <a:pt x="887" y="11"/>
                    <a:pt x="865" y="11"/>
                  </a:cubicBezTo>
                  <a:cubicBezTo>
                    <a:pt x="755" y="11"/>
                    <a:pt x="645" y="87"/>
                    <a:pt x="535" y="87"/>
                  </a:cubicBezTo>
                  <a:cubicBezTo>
                    <a:pt x="477" y="87"/>
                    <a:pt x="419" y="66"/>
                    <a:pt x="360"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411225" y="3896275"/>
              <a:ext cx="23300" cy="15350"/>
            </a:xfrm>
            <a:custGeom>
              <a:avLst/>
              <a:gdLst/>
              <a:ahLst/>
              <a:cxnLst/>
              <a:rect l="l" t="t" r="r" b="b"/>
              <a:pathLst>
                <a:path w="932" h="614" extrusionOk="0">
                  <a:moveTo>
                    <a:pt x="649" y="0"/>
                  </a:moveTo>
                  <a:cubicBezTo>
                    <a:pt x="410" y="0"/>
                    <a:pt x="184" y="218"/>
                    <a:pt x="1" y="370"/>
                  </a:cubicBezTo>
                  <a:lnTo>
                    <a:pt x="1" y="561"/>
                  </a:lnTo>
                  <a:cubicBezTo>
                    <a:pt x="137" y="595"/>
                    <a:pt x="262" y="613"/>
                    <a:pt x="374" y="613"/>
                  </a:cubicBezTo>
                  <a:cubicBezTo>
                    <a:pt x="680" y="613"/>
                    <a:pt x="885" y="473"/>
                    <a:pt x="932" y="116"/>
                  </a:cubicBezTo>
                  <a:cubicBezTo>
                    <a:pt x="837" y="33"/>
                    <a:pt x="742" y="0"/>
                    <a:pt x="649"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788900" y="3743725"/>
              <a:ext cx="26375" cy="19075"/>
            </a:xfrm>
            <a:custGeom>
              <a:avLst/>
              <a:gdLst/>
              <a:ahLst/>
              <a:cxnLst/>
              <a:rect l="l" t="t" r="r" b="b"/>
              <a:pathLst>
                <a:path w="1055" h="763" extrusionOk="0">
                  <a:moveTo>
                    <a:pt x="889" y="1"/>
                  </a:moveTo>
                  <a:lnTo>
                    <a:pt x="889" y="1"/>
                  </a:lnTo>
                  <a:cubicBezTo>
                    <a:pt x="572" y="64"/>
                    <a:pt x="255" y="191"/>
                    <a:pt x="1" y="402"/>
                  </a:cubicBezTo>
                  <a:cubicBezTo>
                    <a:pt x="170" y="466"/>
                    <a:pt x="170" y="614"/>
                    <a:pt x="191" y="762"/>
                  </a:cubicBezTo>
                  <a:cubicBezTo>
                    <a:pt x="196" y="762"/>
                    <a:pt x="201" y="763"/>
                    <a:pt x="206" y="763"/>
                  </a:cubicBezTo>
                  <a:cubicBezTo>
                    <a:pt x="450" y="763"/>
                    <a:pt x="1055" y="290"/>
                    <a:pt x="889"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761400" y="3741600"/>
              <a:ext cx="23825" cy="20050"/>
            </a:xfrm>
            <a:custGeom>
              <a:avLst/>
              <a:gdLst/>
              <a:ahLst/>
              <a:cxnLst/>
              <a:rect l="l" t="t" r="r" b="b"/>
              <a:pathLst>
                <a:path w="953" h="802" extrusionOk="0">
                  <a:moveTo>
                    <a:pt x="212" y="1"/>
                  </a:moveTo>
                  <a:lnTo>
                    <a:pt x="1" y="43"/>
                  </a:lnTo>
                  <a:cubicBezTo>
                    <a:pt x="32" y="422"/>
                    <a:pt x="64" y="802"/>
                    <a:pt x="439" y="802"/>
                  </a:cubicBezTo>
                  <a:cubicBezTo>
                    <a:pt x="566" y="802"/>
                    <a:pt x="733" y="758"/>
                    <a:pt x="952" y="657"/>
                  </a:cubicBezTo>
                  <a:cubicBezTo>
                    <a:pt x="635" y="487"/>
                    <a:pt x="106" y="509"/>
                    <a:pt x="212"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752400" y="3729450"/>
              <a:ext cx="32275" cy="20650"/>
            </a:xfrm>
            <a:custGeom>
              <a:avLst/>
              <a:gdLst/>
              <a:ahLst/>
              <a:cxnLst/>
              <a:rect l="l" t="t" r="r" b="b"/>
              <a:pathLst>
                <a:path w="1291" h="826" extrusionOk="0">
                  <a:moveTo>
                    <a:pt x="381" y="0"/>
                  </a:moveTo>
                  <a:cubicBezTo>
                    <a:pt x="190" y="0"/>
                    <a:pt x="21" y="149"/>
                    <a:pt x="0" y="339"/>
                  </a:cubicBezTo>
                  <a:cubicBezTo>
                    <a:pt x="39" y="337"/>
                    <a:pt x="76" y="336"/>
                    <a:pt x="113" y="336"/>
                  </a:cubicBezTo>
                  <a:cubicBezTo>
                    <a:pt x="479" y="336"/>
                    <a:pt x="744" y="441"/>
                    <a:pt x="783" y="825"/>
                  </a:cubicBezTo>
                  <a:cubicBezTo>
                    <a:pt x="1290" y="318"/>
                    <a:pt x="529" y="275"/>
                    <a:pt x="38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687225" y="3817225"/>
              <a:ext cx="15900" cy="16400"/>
            </a:xfrm>
            <a:custGeom>
              <a:avLst/>
              <a:gdLst/>
              <a:ahLst/>
              <a:cxnLst/>
              <a:rect l="l" t="t" r="r" b="b"/>
              <a:pathLst>
                <a:path w="636" h="656" extrusionOk="0">
                  <a:moveTo>
                    <a:pt x="635" y="0"/>
                  </a:moveTo>
                  <a:cubicBezTo>
                    <a:pt x="1" y="212"/>
                    <a:pt x="297" y="444"/>
                    <a:pt x="635" y="656"/>
                  </a:cubicBezTo>
                  <a:lnTo>
                    <a:pt x="635" y="0"/>
                  </a:ln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2011875" y="3793675"/>
              <a:ext cx="15900" cy="15650"/>
            </a:xfrm>
            <a:custGeom>
              <a:avLst/>
              <a:gdLst/>
              <a:ahLst/>
              <a:cxnLst/>
              <a:rect l="l" t="t" r="r" b="b"/>
              <a:pathLst>
                <a:path w="636" h="626" extrusionOk="0">
                  <a:moveTo>
                    <a:pt x="209" y="1"/>
                  </a:moveTo>
                  <a:cubicBezTo>
                    <a:pt x="86" y="1"/>
                    <a:pt x="1" y="38"/>
                    <a:pt x="65" y="139"/>
                  </a:cubicBezTo>
                  <a:cubicBezTo>
                    <a:pt x="86" y="350"/>
                    <a:pt x="65" y="604"/>
                    <a:pt x="445" y="625"/>
                  </a:cubicBezTo>
                  <a:cubicBezTo>
                    <a:pt x="340" y="414"/>
                    <a:pt x="149" y="181"/>
                    <a:pt x="636" y="139"/>
                  </a:cubicBezTo>
                  <a:cubicBezTo>
                    <a:pt x="600" y="66"/>
                    <a:pt x="371" y="1"/>
                    <a:pt x="209"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358350" y="3914500"/>
              <a:ext cx="10075" cy="24350"/>
            </a:xfrm>
            <a:custGeom>
              <a:avLst/>
              <a:gdLst/>
              <a:ahLst/>
              <a:cxnLst/>
              <a:rect l="l" t="t" r="r" b="b"/>
              <a:pathLst>
                <a:path w="403" h="974" extrusionOk="0">
                  <a:moveTo>
                    <a:pt x="255" y="1"/>
                  </a:moveTo>
                  <a:lnTo>
                    <a:pt x="255" y="1"/>
                  </a:lnTo>
                  <a:cubicBezTo>
                    <a:pt x="1" y="297"/>
                    <a:pt x="170" y="635"/>
                    <a:pt x="128" y="974"/>
                  </a:cubicBezTo>
                  <a:cubicBezTo>
                    <a:pt x="403" y="656"/>
                    <a:pt x="255" y="318"/>
                    <a:pt x="255"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1730575" y="4086875"/>
              <a:ext cx="7950" cy="25400"/>
            </a:xfrm>
            <a:custGeom>
              <a:avLst/>
              <a:gdLst/>
              <a:ahLst/>
              <a:cxnLst/>
              <a:rect l="l" t="t" r="r" b="b"/>
              <a:pathLst>
                <a:path w="318" h="1016" extrusionOk="0">
                  <a:moveTo>
                    <a:pt x="318" y="0"/>
                  </a:moveTo>
                  <a:cubicBezTo>
                    <a:pt x="1" y="170"/>
                    <a:pt x="254" y="445"/>
                    <a:pt x="149" y="656"/>
                  </a:cubicBezTo>
                  <a:lnTo>
                    <a:pt x="297" y="1016"/>
                  </a:lnTo>
                  <a:cubicBezTo>
                    <a:pt x="318" y="677"/>
                    <a:pt x="318" y="339"/>
                    <a:pt x="318"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2407350" y="4106975"/>
              <a:ext cx="7425" cy="21175"/>
            </a:xfrm>
            <a:custGeom>
              <a:avLst/>
              <a:gdLst/>
              <a:ahLst/>
              <a:cxnLst/>
              <a:rect l="l" t="t" r="r" b="b"/>
              <a:pathLst>
                <a:path w="297" h="847" extrusionOk="0">
                  <a:moveTo>
                    <a:pt x="296" y="0"/>
                  </a:moveTo>
                  <a:lnTo>
                    <a:pt x="106" y="148"/>
                  </a:lnTo>
                  <a:cubicBezTo>
                    <a:pt x="148" y="381"/>
                    <a:pt x="0" y="656"/>
                    <a:pt x="254" y="846"/>
                  </a:cubicBezTo>
                  <a:cubicBezTo>
                    <a:pt x="275" y="550"/>
                    <a:pt x="275" y="275"/>
                    <a:pt x="296"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2381450" y="4102725"/>
              <a:ext cx="34000" cy="20125"/>
            </a:xfrm>
            <a:custGeom>
              <a:avLst/>
              <a:gdLst/>
              <a:ahLst/>
              <a:cxnLst/>
              <a:rect l="l" t="t" r="r" b="b"/>
              <a:pathLst>
                <a:path w="1360" h="805" extrusionOk="0">
                  <a:moveTo>
                    <a:pt x="402" y="1"/>
                  </a:moveTo>
                  <a:cubicBezTo>
                    <a:pt x="198" y="1"/>
                    <a:pt x="7" y="163"/>
                    <a:pt x="1" y="635"/>
                  </a:cubicBezTo>
                  <a:lnTo>
                    <a:pt x="170" y="805"/>
                  </a:lnTo>
                  <a:cubicBezTo>
                    <a:pt x="1359" y="776"/>
                    <a:pt x="848" y="1"/>
                    <a:pt x="402"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1025775" y="3585100"/>
              <a:ext cx="56600" cy="38700"/>
            </a:xfrm>
            <a:custGeom>
              <a:avLst/>
              <a:gdLst/>
              <a:ahLst/>
              <a:cxnLst/>
              <a:rect l="l" t="t" r="r" b="b"/>
              <a:pathLst>
                <a:path w="2264" h="1548" extrusionOk="0">
                  <a:moveTo>
                    <a:pt x="1312" y="1"/>
                  </a:moveTo>
                  <a:cubicBezTo>
                    <a:pt x="995" y="403"/>
                    <a:pt x="1" y="931"/>
                    <a:pt x="508" y="1481"/>
                  </a:cubicBezTo>
                  <a:cubicBezTo>
                    <a:pt x="588" y="1527"/>
                    <a:pt x="664" y="1547"/>
                    <a:pt x="739" y="1547"/>
                  </a:cubicBezTo>
                  <a:cubicBezTo>
                    <a:pt x="1142" y="1547"/>
                    <a:pt x="1487" y="962"/>
                    <a:pt x="1862" y="783"/>
                  </a:cubicBezTo>
                  <a:cubicBezTo>
                    <a:pt x="2264" y="233"/>
                    <a:pt x="1672" y="170"/>
                    <a:pt x="1312"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1048500" y="3593025"/>
              <a:ext cx="32275" cy="32750"/>
            </a:xfrm>
            <a:custGeom>
              <a:avLst/>
              <a:gdLst/>
              <a:ahLst/>
              <a:cxnLst/>
              <a:rect l="l" t="t" r="r" b="b"/>
              <a:pathLst>
                <a:path w="1291" h="1310" extrusionOk="0">
                  <a:moveTo>
                    <a:pt x="931" y="1"/>
                  </a:moveTo>
                  <a:cubicBezTo>
                    <a:pt x="656" y="445"/>
                    <a:pt x="868" y="1164"/>
                    <a:pt x="0" y="1291"/>
                  </a:cubicBezTo>
                  <a:cubicBezTo>
                    <a:pt x="113" y="1303"/>
                    <a:pt x="212" y="1309"/>
                    <a:pt x="297" y="1309"/>
                  </a:cubicBezTo>
                  <a:cubicBezTo>
                    <a:pt x="1237" y="1309"/>
                    <a:pt x="651" y="602"/>
                    <a:pt x="1291"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1034750" y="3661250"/>
              <a:ext cx="18525" cy="11650"/>
            </a:xfrm>
            <a:custGeom>
              <a:avLst/>
              <a:gdLst/>
              <a:ahLst/>
              <a:cxnLst/>
              <a:rect l="l" t="t" r="r" b="b"/>
              <a:pathLst>
                <a:path w="741" h="466" extrusionOk="0">
                  <a:moveTo>
                    <a:pt x="741" y="0"/>
                  </a:moveTo>
                  <a:cubicBezTo>
                    <a:pt x="423" y="0"/>
                    <a:pt x="148" y="191"/>
                    <a:pt x="0" y="466"/>
                  </a:cubicBezTo>
                  <a:cubicBezTo>
                    <a:pt x="339" y="423"/>
                    <a:pt x="677" y="381"/>
                    <a:pt x="74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1062775" y="3625300"/>
              <a:ext cx="14300" cy="19575"/>
            </a:xfrm>
            <a:custGeom>
              <a:avLst/>
              <a:gdLst/>
              <a:ahLst/>
              <a:cxnLst/>
              <a:rect l="l" t="t" r="r" b="b"/>
              <a:pathLst>
                <a:path w="572" h="783" extrusionOk="0">
                  <a:moveTo>
                    <a:pt x="571" y="0"/>
                  </a:moveTo>
                  <a:lnTo>
                    <a:pt x="571" y="0"/>
                  </a:lnTo>
                  <a:cubicBezTo>
                    <a:pt x="254" y="148"/>
                    <a:pt x="43" y="444"/>
                    <a:pt x="0" y="783"/>
                  </a:cubicBezTo>
                  <a:cubicBezTo>
                    <a:pt x="318" y="635"/>
                    <a:pt x="529" y="338"/>
                    <a:pt x="57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822725" y="3762225"/>
              <a:ext cx="85150" cy="50825"/>
            </a:xfrm>
            <a:custGeom>
              <a:avLst/>
              <a:gdLst/>
              <a:ahLst/>
              <a:cxnLst/>
              <a:rect l="l" t="t" r="r" b="b"/>
              <a:pathLst>
                <a:path w="3406" h="2033" extrusionOk="0">
                  <a:moveTo>
                    <a:pt x="1735" y="1"/>
                  </a:moveTo>
                  <a:cubicBezTo>
                    <a:pt x="1671" y="1"/>
                    <a:pt x="1608" y="1"/>
                    <a:pt x="1544" y="22"/>
                  </a:cubicBezTo>
                  <a:cubicBezTo>
                    <a:pt x="1312" y="614"/>
                    <a:pt x="931" y="1143"/>
                    <a:pt x="466" y="1566"/>
                  </a:cubicBezTo>
                  <a:cubicBezTo>
                    <a:pt x="318" y="1693"/>
                    <a:pt x="0" y="1777"/>
                    <a:pt x="191" y="1989"/>
                  </a:cubicBezTo>
                  <a:cubicBezTo>
                    <a:pt x="289" y="2019"/>
                    <a:pt x="384" y="2032"/>
                    <a:pt x="474" y="2032"/>
                  </a:cubicBezTo>
                  <a:cubicBezTo>
                    <a:pt x="1371" y="2032"/>
                    <a:pt x="1894" y="692"/>
                    <a:pt x="2996" y="692"/>
                  </a:cubicBezTo>
                  <a:cubicBezTo>
                    <a:pt x="3040" y="692"/>
                    <a:pt x="3084" y="694"/>
                    <a:pt x="3130" y="699"/>
                  </a:cubicBezTo>
                  <a:cubicBezTo>
                    <a:pt x="3384" y="699"/>
                    <a:pt x="3384" y="360"/>
                    <a:pt x="3405" y="149"/>
                  </a:cubicBezTo>
                  <a:lnTo>
                    <a:pt x="3405" y="149"/>
                  </a:lnTo>
                  <a:cubicBezTo>
                    <a:pt x="3072" y="322"/>
                    <a:pt x="2514" y="632"/>
                    <a:pt x="2133" y="632"/>
                  </a:cubicBezTo>
                  <a:cubicBezTo>
                    <a:pt x="1863" y="632"/>
                    <a:pt x="1682" y="475"/>
                    <a:pt x="1735"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2451200" y="3912425"/>
              <a:ext cx="70300" cy="49250"/>
            </a:xfrm>
            <a:custGeom>
              <a:avLst/>
              <a:gdLst/>
              <a:ahLst/>
              <a:cxnLst/>
              <a:rect l="l" t="t" r="r" b="b"/>
              <a:pathLst>
                <a:path w="2812" h="1970" extrusionOk="0">
                  <a:moveTo>
                    <a:pt x="668" y="0"/>
                  </a:moveTo>
                  <a:cubicBezTo>
                    <a:pt x="0" y="0"/>
                    <a:pt x="860" y="606"/>
                    <a:pt x="485" y="1247"/>
                  </a:cubicBezTo>
                  <a:cubicBezTo>
                    <a:pt x="633" y="1522"/>
                    <a:pt x="422" y="1881"/>
                    <a:pt x="845" y="1945"/>
                  </a:cubicBezTo>
                  <a:cubicBezTo>
                    <a:pt x="927" y="1960"/>
                    <a:pt x="1009" y="1969"/>
                    <a:pt x="1087" y="1969"/>
                  </a:cubicBezTo>
                  <a:cubicBezTo>
                    <a:pt x="1335" y="1969"/>
                    <a:pt x="1552" y="1879"/>
                    <a:pt x="1649" y="1606"/>
                  </a:cubicBezTo>
                  <a:cubicBezTo>
                    <a:pt x="2008" y="1099"/>
                    <a:pt x="2812" y="845"/>
                    <a:pt x="2072" y="253"/>
                  </a:cubicBezTo>
                  <a:cubicBezTo>
                    <a:pt x="1331" y="76"/>
                    <a:pt x="904" y="0"/>
                    <a:pt x="668"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1211350" y="3866225"/>
              <a:ext cx="37025" cy="40175"/>
            </a:xfrm>
            <a:custGeom>
              <a:avLst/>
              <a:gdLst/>
              <a:ahLst/>
              <a:cxnLst/>
              <a:rect l="l" t="t" r="r" b="b"/>
              <a:pathLst>
                <a:path w="1481" h="1607" extrusionOk="0">
                  <a:moveTo>
                    <a:pt x="639" y="1"/>
                  </a:moveTo>
                  <a:cubicBezTo>
                    <a:pt x="52" y="1"/>
                    <a:pt x="322" y="719"/>
                    <a:pt x="0" y="980"/>
                  </a:cubicBezTo>
                  <a:cubicBezTo>
                    <a:pt x="0" y="1170"/>
                    <a:pt x="0" y="1382"/>
                    <a:pt x="0" y="1593"/>
                  </a:cubicBezTo>
                  <a:cubicBezTo>
                    <a:pt x="64" y="1602"/>
                    <a:pt x="126" y="1607"/>
                    <a:pt x="186" y="1607"/>
                  </a:cubicBezTo>
                  <a:cubicBezTo>
                    <a:pt x="684" y="1607"/>
                    <a:pt x="1066" y="1317"/>
                    <a:pt x="1481" y="1128"/>
                  </a:cubicBezTo>
                  <a:cubicBezTo>
                    <a:pt x="614" y="959"/>
                    <a:pt x="381" y="599"/>
                    <a:pt x="741" y="7"/>
                  </a:cubicBezTo>
                  <a:cubicBezTo>
                    <a:pt x="704" y="3"/>
                    <a:pt x="670" y="1"/>
                    <a:pt x="639"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1616475" y="3809175"/>
              <a:ext cx="24450" cy="8600"/>
            </a:xfrm>
            <a:custGeom>
              <a:avLst/>
              <a:gdLst/>
              <a:ahLst/>
              <a:cxnLst/>
              <a:rect l="l" t="t" r="r" b="b"/>
              <a:pathLst>
                <a:path w="978" h="344" extrusionOk="0">
                  <a:moveTo>
                    <a:pt x="682" y="0"/>
                  </a:moveTo>
                  <a:cubicBezTo>
                    <a:pt x="426" y="0"/>
                    <a:pt x="0" y="69"/>
                    <a:pt x="238" y="343"/>
                  </a:cubicBezTo>
                  <a:cubicBezTo>
                    <a:pt x="555" y="343"/>
                    <a:pt x="830" y="301"/>
                    <a:pt x="978" y="5"/>
                  </a:cubicBezTo>
                  <a:lnTo>
                    <a:pt x="787" y="5"/>
                  </a:lnTo>
                  <a:cubicBezTo>
                    <a:pt x="759" y="2"/>
                    <a:pt x="723" y="0"/>
                    <a:pt x="682"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698850" y="4050400"/>
              <a:ext cx="28050" cy="32275"/>
            </a:xfrm>
            <a:custGeom>
              <a:avLst/>
              <a:gdLst/>
              <a:ahLst/>
              <a:cxnLst/>
              <a:rect l="l" t="t" r="r" b="b"/>
              <a:pathLst>
                <a:path w="1122" h="1291" extrusionOk="0">
                  <a:moveTo>
                    <a:pt x="1122" y="0"/>
                  </a:moveTo>
                  <a:lnTo>
                    <a:pt x="1122" y="0"/>
                  </a:lnTo>
                  <a:cubicBezTo>
                    <a:pt x="170" y="64"/>
                    <a:pt x="297" y="825"/>
                    <a:pt x="1" y="1290"/>
                  </a:cubicBezTo>
                  <a:cubicBezTo>
                    <a:pt x="614" y="1036"/>
                    <a:pt x="825" y="508"/>
                    <a:pt x="1122"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718400" y="4083175"/>
              <a:ext cx="19575" cy="23825"/>
            </a:xfrm>
            <a:custGeom>
              <a:avLst/>
              <a:gdLst/>
              <a:ahLst/>
              <a:cxnLst/>
              <a:rect l="l" t="t" r="r" b="b"/>
              <a:pathLst>
                <a:path w="783" h="953" extrusionOk="0">
                  <a:moveTo>
                    <a:pt x="613" y="0"/>
                  </a:moveTo>
                  <a:cubicBezTo>
                    <a:pt x="254" y="381"/>
                    <a:pt x="0" y="741"/>
                    <a:pt x="783" y="952"/>
                  </a:cubicBezTo>
                  <a:cubicBezTo>
                    <a:pt x="783" y="635"/>
                    <a:pt x="783" y="318"/>
                    <a:pt x="783"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196025" y="4057500"/>
              <a:ext cx="44975" cy="32750"/>
            </a:xfrm>
            <a:custGeom>
              <a:avLst/>
              <a:gdLst/>
              <a:ahLst/>
              <a:cxnLst/>
              <a:rect l="l" t="t" r="r" b="b"/>
              <a:pathLst>
                <a:path w="1799" h="1310" extrusionOk="0">
                  <a:moveTo>
                    <a:pt x="1125" y="0"/>
                  </a:moveTo>
                  <a:cubicBezTo>
                    <a:pt x="1086" y="0"/>
                    <a:pt x="1049" y="15"/>
                    <a:pt x="1016" y="54"/>
                  </a:cubicBezTo>
                  <a:cubicBezTo>
                    <a:pt x="868" y="393"/>
                    <a:pt x="1" y="1070"/>
                    <a:pt x="508" y="1302"/>
                  </a:cubicBezTo>
                  <a:cubicBezTo>
                    <a:pt x="550" y="1307"/>
                    <a:pt x="589" y="1309"/>
                    <a:pt x="627" y="1309"/>
                  </a:cubicBezTo>
                  <a:cubicBezTo>
                    <a:pt x="1094" y="1309"/>
                    <a:pt x="1315" y="964"/>
                    <a:pt x="1608" y="710"/>
                  </a:cubicBezTo>
                  <a:cubicBezTo>
                    <a:pt x="1608" y="499"/>
                    <a:pt x="1798" y="245"/>
                    <a:pt x="1397" y="118"/>
                  </a:cubicBezTo>
                  <a:cubicBezTo>
                    <a:pt x="1309" y="74"/>
                    <a:pt x="1211" y="0"/>
                    <a:pt x="1125"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2024025" y="3873275"/>
              <a:ext cx="18525" cy="32275"/>
            </a:xfrm>
            <a:custGeom>
              <a:avLst/>
              <a:gdLst/>
              <a:ahLst/>
              <a:cxnLst/>
              <a:rect l="l" t="t" r="r" b="b"/>
              <a:pathLst>
                <a:path w="741" h="1291" extrusionOk="0">
                  <a:moveTo>
                    <a:pt x="741" y="0"/>
                  </a:moveTo>
                  <a:lnTo>
                    <a:pt x="741" y="0"/>
                  </a:lnTo>
                  <a:cubicBezTo>
                    <a:pt x="360" y="338"/>
                    <a:pt x="85" y="783"/>
                    <a:pt x="1" y="1290"/>
                  </a:cubicBezTo>
                  <a:lnTo>
                    <a:pt x="572" y="1290"/>
                  </a:lnTo>
                  <a:cubicBezTo>
                    <a:pt x="466" y="846"/>
                    <a:pt x="741" y="444"/>
                    <a:pt x="74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996000" y="3841550"/>
              <a:ext cx="14300" cy="19575"/>
            </a:xfrm>
            <a:custGeom>
              <a:avLst/>
              <a:gdLst/>
              <a:ahLst/>
              <a:cxnLst/>
              <a:rect l="l" t="t" r="r" b="b"/>
              <a:pathLst>
                <a:path w="572" h="783" extrusionOk="0">
                  <a:moveTo>
                    <a:pt x="170" y="0"/>
                  </a:moveTo>
                  <a:cubicBezTo>
                    <a:pt x="212" y="275"/>
                    <a:pt x="149" y="550"/>
                    <a:pt x="1" y="783"/>
                  </a:cubicBezTo>
                  <a:cubicBezTo>
                    <a:pt x="572" y="613"/>
                    <a:pt x="445" y="317"/>
                    <a:pt x="170"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996000" y="3813000"/>
              <a:ext cx="14300" cy="12175"/>
            </a:xfrm>
            <a:custGeom>
              <a:avLst/>
              <a:gdLst/>
              <a:ahLst/>
              <a:cxnLst/>
              <a:rect l="l" t="t" r="r" b="b"/>
              <a:pathLst>
                <a:path w="572" h="487" extrusionOk="0">
                  <a:moveTo>
                    <a:pt x="1" y="0"/>
                  </a:moveTo>
                  <a:lnTo>
                    <a:pt x="1" y="487"/>
                  </a:lnTo>
                  <a:cubicBezTo>
                    <a:pt x="276" y="317"/>
                    <a:pt x="572" y="169"/>
                    <a:pt x="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2718775" y="4110675"/>
              <a:ext cx="26450" cy="19575"/>
            </a:xfrm>
            <a:custGeom>
              <a:avLst/>
              <a:gdLst/>
              <a:ahLst/>
              <a:cxnLst/>
              <a:rect l="l" t="t" r="r" b="b"/>
              <a:pathLst>
                <a:path w="1058" h="783" extrusionOk="0">
                  <a:moveTo>
                    <a:pt x="1058" y="0"/>
                  </a:moveTo>
                  <a:lnTo>
                    <a:pt x="487" y="148"/>
                  </a:lnTo>
                  <a:cubicBezTo>
                    <a:pt x="0" y="254"/>
                    <a:pt x="127" y="550"/>
                    <a:pt x="296" y="783"/>
                  </a:cubicBezTo>
                  <a:cubicBezTo>
                    <a:pt x="508" y="487"/>
                    <a:pt x="952" y="360"/>
                    <a:pt x="1058"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2279400" y="3740550"/>
              <a:ext cx="28050" cy="20800"/>
            </a:xfrm>
            <a:custGeom>
              <a:avLst/>
              <a:gdLst/>
              <a:ahLst/>
              <a:cxnLst/>
              <a:rect l="l" t="t" r="r" b="b"/>
              <a:pathLst>
                <a:path w="1122" h="832" extrusionOk="0">
                  <a:moveTo>
                    <a:pt x="1121" y="1"/>
                  </a:moveTo>
                  <a:lnTo>
                    <a:pt x="1121" y="1"/>
                  </a:lnTo>
                  <a:cubicBezTo>
                    <a:pt x="572" y="85"/>
                    <a:pt x="318" y="466"/>
                    <a:pt x="1" y="804"/>
                  </a:cubicBezTo>
                  <a:cubicBezTo>
                    <a:pt x="98" y="823"/>
                    <a:pt x="186" y="831"/>
                    <a:pt x="265" y="831"/>
                  </a:cubicBezTo>
                  <a:cubicBezTo>
                    <a:pt x="821" y="831"/>
                    <a:pt x="955" y="408"/>
                    <a:pt x="1121"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650200" y="3781800"/>
              <a:ext cx="57650" cy="58225"/>
            </a:xfrm>
            <a:custGeom>
              <a:avLst/>
              <a:gdLst/>
              <a:ahLst/>
              <a:cxnLst/>
              <a:rect l="l" t="t" r="r" b="b"/>
              <a:pathLst>
                <a:path w="2306" h="2329" extrusionOk="0">
                  <a:moveTo>
                    <a:pt x="1587" y="0"/>
                  </a:moveTo>
                  <a:cubicBezTo>
                    <a:pt x="1333" y="254"/>
                    <a:pt x="1227" y="614"/>
                    <a:pt x="846" y="783"/>
                  </a:cubicBezTo>
                  <a:cubicBezTo>
                    <a:pt x="593" y="1037"/>
                    <a:pt x="931" y="1460"/>
                    <a:pt x="466" y="1692"/>
                  </a:cubicBezTo>
                  <a:cubicBezTo>
                    <a:pt x="275" y="1777"/>
                    <a:pt x="0" y="2073"/>
                    <a:pt x="360" y="2263"/>
                  </a:cubicBezTo>
                  <a:cubicBezTo>
                    <a:pt x="440" y="2309"/>
                    <a:pt x="518" y="2328"/>
                    <a:pt x="594" y="2328"/>
                  </a:cubicBezTo>
                  <a:cubicBezTo>
                    <a:pt x="801" y="2328"/>
                    <a:pt x="994" y="2185"/>
                    <a:pt x="1164" y="2031"/>
                  </a:cubicBezTo>
                  <a:cubicBezTo>
                    <a:pt x="1375" y="1650"/>
                    <a:pt x="1269" y="1354"/>
                    <a:pt x="1777" y="1121"/>
                  </a:cubicBezTo>
                  <a:cubicBezTo>
                    <a:pt x="2136" y="677"/>
                    <a:pt x="2306" y="275"/>
                    <a:pt x="1587"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660175" y="3801025"/>
              <a:ext cx="49650" cy="40725"/>
            </a:xfrm>
            <a:custGeom>
              <a:avLst/>
              <a:gdLst/>
              <a:ahLst/>
              <a:cxnLst/>
              <a:rect l="l" t="t" r="r" b="b"/>
              <a:pathLst>
                <a:path w="1986" h="1629" extrusionOk="0">
                  <a:moveTo>
                    <a:pt x="1024" y="1"/>
                  </a:moveTo>
                  <a:cubicBezTo>
                    <a:pt x="1" y="1"/>
                    <a:pt x="1139" y="1040"/>
                    <a:pt x="463" y="1219"/>
                  </a:cubicBezTo>
                  <a:cubicBezTo>
                    <a:pt x="173" y="1432"/>
                    <a:pt x="554" y="1627"/>
                    <a:pt x="831" y="1627"/>
                  </a:cubicBezTo>
                  <a:cubicBezTo>
                    <a:pt x="858" y="1627"/>
                    <a:pt x="883" y="1625"/>
                    <a:pt x="907" y="1621"/>
                  </a:cubicBezTo>
                  <a:cubicBezTo>
                    <a:pt x="955" y="1626"/>
                    <a:pt x="1000" y="1629"/>
                    <a:pt x="1042" y="1629"/>
                  </a:cubicBezTo>
                  <a:cubicBezTo>
                    <a:pt x="1709" y="1629"/>
                    <a:pt x="1707" y="1027"/>
                    <a:pt x="1986" y="669"/>
                  </a:cubicBezTo>
                  <a:lnTo>
                    <a:pt x="1986" y="500"/>
                  </a:lnTo>
                  <a:cubicBezTo>
                    <a:pt x="1436" y="543"/>
                    <a:pt x="1711" y="1050"/>
                    <a:pt x="1415" y="1240"/>
                  </a:cubicBezTo>
                  <a:cubicBezTo>
                    <a:pt x="1285" y="1321"/>
                    <a:pt x="1156" y="1452"/>
                    <a:pt x="1007" y="1452"/>
                  </a:cubicBezTo>
                  <a:cubicBezTo>
                    <a:pt x="962" y="1452"/>
                    <a:pt x="914" y="1439"/>
                    <a:pt x="865" y="1410"/>
                  </a:cubicBezTo>
                  <a:cubicBezTo>
                    <a:pt x="421" y="1114"/>
                    <a:pt x="1563" y="775"/>
                    <a:pt x="1245" y="14"/>
                  </a:cubicBezTo>
                  <a:cubicBezTo>
                    <a:pt x="1162" y="5"/>
                    <a:pt x="1089" y="1"/>
                    <a:pt x="1024"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2762675" y="4069950"/>
              <a:ext cx="75125" cy="74000"/>
            </a:xfrm>
            <a:custGeom>
              <a:avLst/>
              <a:gdLst/>
              <a:ahLst/>
              <a:cxnLst/>
              <a:rect l="l" t="t" r="r" b="b"/>
              <a:pathLst>
                <a:path w="3005" h="2960" extrusionOk="0">
                  <a:moveTo>
                    <a:pt x="2243" y="1"/>
                  </a:moveTo>
                  <a:cubicBezTo>
                    <a:pt x="1355" y="149"/>
                    <a:pt x="1355" y="1016"/>
                    <a:pt x="741" y="1375"/>
                  </a:cubicBezTo>
                  <a:cubicBezTo>
                    <a:pt x="1" y="1841"/>
                    <a:pt x="149" y="2348"/>
                    <a:pt x="572" y="2898"/>
                  </a:cubicBezTo>
                  <a:cubicBezTo>
                    <a:pt x="674" y="2941"/>
                    <a:pt x="765" y="2960"/>
                    <a:pt x="848" y="2960"/>
                  </a:cubicBezTo>
                  <a:cubicBezTo>
                    <a:pt x="1309" y="2960"/>
                    <a:pt x="1509" y="2387"/>
                    <a:pt x="1970" y="2387"/>
                  </a:cubicBezTo>
                  <a:cubicBezTo>
                    <a:pt x="1990" y="2387"/>
                    <a:pt x="2010" y="2388"/>
                    <a:pt x="2031" y="2390"/>
                  </a:cubicBezTo>
                  <a:cubicBezTo>
                    <a:pt x="2095" y="2179"/>
                    <a:pt x="1968" y="1925"/>
                    <a:pt x="2243" y="1777"/>
                  </a:cubicBezTo>
                  <a:cubicBezTo>
                    <a:pt x="2602" y="1460"/>
                    <a:pt x="2962" y="1143"/>
                    <a:pt x="3004" y="656"/>
                  </a:cubicBezTo>
                  <a:lnTo>
                    <a:pt x="3004" y="656"/>
                  </a:lnTo>
                  <a:cubicBezTo>
                    <a:pt x="2793" y="677"/>
                    <a:pt x="2518" y="614"/>
                    <a:pt x="2475" y="868"/>
                  </a:cubicBezTo>
                  <a:cubicBezTo>
                    <a:pt x="2370" y="1375"/>
                    <a:pt x="1799" y="1629"/>
                    <a:pt x="1672" y="2116"/>
                  </a:cubicBezTo>
                  <a:cubicBezTo>
                    <a:pt x="1619" y="2290"/>
                    <a:pt x="1466" y="2407"/>
                    <a:pt x="1296" y="2407"/>
                  </a:cubicBezTo>
                  <a:cubicBezTo>
                    <a:pt x="1259" y="2407"/>
                    <a:pt x="1222" y="2402"/>
                    <a:pt x="1185" y="2390"/>
                  </a:cubicBezTo>
                  <a:cubicBezTo>
                    <a:pt x="614" y="2094"/>
                    <a:pt x="1926" y="381"/>
                    <a:pt x="2243"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383200" y="3907100"/>
              <a:ext cx="28025" cy="43550"/>
            </a:xfrm>
            <a:custGeom>
              <a:avLst/>
              <a:gdLst/>
              <a:ahLst/>
              <a:cxnLst/>
              <a:rect l="l" t="t" r="r" b="b"/>
              <a:pathLst>
                <a:path w="1121" h="1742" extrusionOk="0">
                  <a:moveTo>
                    <a:pt x="572" y="1"/>
                  </a:moveTo>
                  <a:lnTo>
                    <a:pt x="572" y="1"/>
                  </a:lnTo>
                  <a:cubicBezTo>
                    <a:pt x="1" y="508"/>
                    <a:pt x="762" y="1312"/>
                    <a:pt x="1" y="1735"/>
                  </a:cubicBezTo>
                  <a:cubicBezTo>
                    <a:pt x="53" y="1739"/>
                    <a:pt x="101" y="1742"/>
                    <a:pt x="145" y="1742"/>
                  </a:cubicBezTo>
                  <a:cubicBezTo>
                    <a:pt x="1120" y="1742"/>
                    <a:pt x="430" y="668"/>
                    <a:pt x="572"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2303725" y="3678675"/>
              <a:ext cx="51850" cy="80275"/>
            </a:xfrm>
            <a:custGeom>
              <a:avLst/>
              <a:gdLst/>
              <a:ahLst/>
              <a:cxnLst/>
              <a:rect l="l" t="t" r="r" b="b"/>
              <a:pathLst>
                <a:path w="2074" h="3211" extrusionOk="0">
                  <a:moveTo>
                    <a:pt x="1351" y="0"/>
                  </a:moveTo>
                  <a:cubicBezTo>
                    <a:pt x="747" y="0"/>
                    <a:pt x="985" y="1549"/>
                    <a:pt x="233" y="1841"/>
                  </a:cubicBezTo>
                  <a:cubicBezTo>
                    <a:pt x="1" y="2137"/>
                    <a:pt x="297" y="2497"/>
                    <a:pt x="64" y="2793"/>
                  </a:cubicBezTo>
                  <a:cubicBezTo>
                    <a:pt x="144" y="3105"/>
                    <a:pt x="251" y="3210"/>
                    <a:pt x="373" y="3210"/>
                  </a:cubicBezTo>
                  <a:cubicBezTo>
                    <a:pt x="540" y="3210"/>
                    <a:pt x="736" y="3012"/>
                    <a:pt x="931" y="2877"/>
                  </a:cubicBezTo>
                  <a:cubicBezTo>
                    <a:pt x="1777" y="2306"/>
                    <a:pt x="1354" y="1312"/>
                    <a:pt x="1946" y="636"/>
                  </a:cubicBezTo>
                  <a:cubicBezTo>
                    <a:pt x="2073" y="488"/>
                    <a:pt x="1650" y="65"/>
                    <a:pt x="1375" y="1"/>
                  </a:cubicBezTo>
                  <a:cubicBezTo>
                    <a:pt x="1367" y="1"/>
                    <a:pt x="1359" y="0"/>
                    <a:pt x="135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471500" y="3938150"/>
              <a:ext cx="71350" cy="53100"/>
            </a:xfrm>
            <a:custGeom>
              <a:avLst/>
              <a:gdLst/>
              <a:ahLst/>
              <a:cxnLst/>
              <a:rect l="l" t="t" r="r" b="b"/>
              <a:pathLst>
                <a:path w="2854" h="2124" extrusionOk="0">
                  <a:moveTo>
                    <a:pt x="2313" y="0"/>
                  </a:moveTo>
                  <a:cubicBezTo>
                    <a:pt x="2282" y="0"/>
                    <a:pt x="2252" y="2"/>
                    <a:pt x="2222" y="6"/>
                  </a:cubicBezTo>
                  <a:cubicBezTo>
                    <a:pt x="2010" y="154"/>
                    <a:pt x="1629" y="28"/>
                    <a:pt x="1481" y="345"/>
                  </a:cubicBezTo>
                  <a:cubicBezTo>
                    <a:pt x="1418" y="852"/>
                    <a:pt x="1016" y="1275"/>
                    <a:pt x="487" y="1360"/>
                  </a:cubicBezTo>
                  <a:cubicBezTo>
                    <a:pt x="234" y="1423"/>
                    <a:pt x="1" y="1614"/>
                    <a:pt x="43" y="1889"/>
                  </a:cubicBezTo>
                  <a:cubicBezTo>
                    <a:pt x="128" y="2078"/>
                    <a:pt x="315" y="2123"/>
                    <a:pt x="529" y="2123"/>
                  </a:cubicBezTo>
                  <a:cubicBezTo>
                    <a:pt x="727" y="2123"/>
                    <a:pt x="950" y="2084"/>
                    <a:pt x="1137" y="2084"/>
                  </a:cubicBezTo>
                  <a:cubicBezTo>
                    <a:pt x="1200" y="2084"/>
                    <a:pt x="1259" y="2088"/>
                    <a:pt x="1312" y="2100"/>
                  </a:cubicBezTo>
                  <a:lnTo>
                    <a:pt x="1672" y="1804"/>
                  </a:lnTo>
                  <a:cubicBezTo>
                    <a:pt x="1756" y="1149"/>
                    <a:pt x="2031" y="620"/>
                    <a:pt x="2835" y="429"/>
                  </a:cubicBezTo>
                  <a:cubicBezTo>
                    <a:pt x="2854" y="164"/>
                    <a:pt x="2583" y="0"/>
                    <a:pt x="2313"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433425" y="3921275"/>
              <a:ext cx="58625" cy="61450"/>
            </a:xfrm>
            <a:custGeom>
              <a:avLst/>
              <a:gdLst/>
              <a:ahLst/>
              <a:cxnLst/>
              <a:rect l="l" t="t" r="r" b="b"/>
              <a:pathLst>
                <a:path w="2345" h="2458" extrusionOk="0">
                  <a:moveTo>
                    <a:pt x="1700" y="0"/>
                  </a:moveTo>
                  <a:cubicBezTo>
                    <a:pt x="1581" y="0"/>
                    <a:pt x="1477" y="56"/>
                    <a:pt x="1439" y="195"/>
                  </a:cubicBezTo>
                  <a:cubicBezTo>
                    <a:pt x="1714" y="512"/>
                    <a:pt x="1312" y="745"/>
                    <a:pt x="1270" y="999"/>
                  </a:cubicBezTo>
                  <a:cubicBezTo>
                    <a:pt x="297" y="1147"/>
                    <a:pt x="1" y="1675"/>
                    <a:pt x="149" y="2458"/>
                  </a:cubicBezTo>
                  <a:cubicBezTo>
                    <a:pt x="614" y="1189"/>
                    <a:pt x="1460" y="1570"/>
                    <a:pt x="2137" y="576"/>
                  </a:cubicBezTo>
                  <a:cubicBezTo>
                    <a:pt x="2344" y="309"/>
                    <a:pt x="1980" y="0"/>
                    <a:pt x="1700"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411225" y="3926025"/>
              <a:ext cx="35250" cy="20225"/>
            </a:xfrm>
            <a:custGeom>
              <a:avLst/>
              <a:gdLst/>
              <a:ahLst/>
              <a:cxnLst/>
              <a:rect l="l" t="t" r="r" b="b"/>
              <a:pathLst>
                <a:path w="1410" h="809" extrusionOk="0">
                  <a:moveTo>
                    <a:pt x="661" y="1"/>
                  </a:moveTo>
                  <a:cubicBezTo>
                    <a:pt x="627" y="1"/>
                    <a:pt x="590" y="2"/>
                    <a:pt x="551" y="5"/>
                  </a:cubicBezTo>
                  <a:lnTo>
                    <a:pt x="382" y="5"/>
                  </a:lnTo>
                  <a:lnTo>
                    <a:pt x="1" y="491"/>
                  </a:lnTo>
                  <a:cubicBezTo>
                    <a:pt x="64" y="639"/>
                    <a:pt x="212" y="766"/>
                    <a:pt x="382" y="809"/>
                  </a:cubicBezTo>
                  <a:cubicBezTo>
                    <a:pt x="847" y="647"/>
                    <a:pt x="1409" y="1"/>
                    <a:pt x="661"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2803900" y="3810875"/>
              <a:ext cx="39900" cy="45625"/>
            </a:xfrm>
            <a:custGeom>
              <a:avLst/>
              <a:gdLst/>
              <a:ahLst/>
              <a:cxnLst/>
              <a:rect l="l" t="t" r="r" b="b"/>
              <a:pathLst>
                <a:path w="1596" h="1825" extrusionOk="0">
                  <a:moveTo>
                    <a:pt x="741" y="0"/>
                  </a:moveTo>
                  <a:lnTo>
                    <a:pt x="191" y="1037"/>
                  </a:lnTo>
                  <a:cubicBezTo>
                    <a:pt x="64" y="1037"/>
                    <a:pt x="64" y="1143"/>
                    <a:pt x="0" y="1185"/>
                  </a:cubicBezTo>
                  <a:lnTo>
                    <a:pt x="0" y="1671"/>
                  </a:lnTo>
                  <a:cubicBezTo>
                    <a:pt x="157" y="1778"/>
                    <a:pt x="308" y="1824"/>
                    <a:pt x="447" y="1824"/>
                  </a:cubicBezTo>
                  <a:cubicBezTo>
                    <a:pt x="1190" y="1824"/>
                    <a:pt x="1596" y="499"/>
                    <a:pt x="74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2810250" y="3804525"/>
              <a:ext cx="11125" cy="36500"/>
            </a:xfrm>
            <a:custGeom>
              <a:avLst/>
              <a:gdLst/>
              <a:ahLst/>
              <a:cxnLst/>
              <a:rect l="l" t="t" r="r" b="b"/>
              <a:pathLst>
                <a:path w="445" h="1460" extrusionOk="0">
                  <a:moveTo>
                    <a:pt x="445" y="1"/>
                  </a:moveTo>
                  <a:cubicBezTo>
                    <a:pt x="1" y="445"/>
                    <a:pt x="297" y="974"/>
                    <a:pt x="254" y="1460"/>
                  </a:cubicBezTo>
                  <a:lnTo>
                    <a:pt x="445" y="1291"/>
                  </a:lnTo>
                  <a:cubicBezTo>
                    <a:pt x="445" y="868"/>
                    <a:pt x="445" y="424"/>
                    <a:pt x="445"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1216100" y="4099100"/>
              <a:ext cx="34200" cy="16875"/>
            </a:xfrm>
            <a:custGeom>
              <a:avLst/>
              <a:gdLst/>
              <a:ahLst/>
              <a:cxnLst/>
              <a:rect l="l" t="t" r="r" b="b"/>
              <a:pathLst>
                <a:path w="1368" h="675" extrusionOk="0">
                  <a:moveTo>
                    <a:pt x="772" y="0"/>
                  </a:moveTo>
                  <a:cubicBezTo>
                    <a:pt x="660" y="0"/>
                    <a:pt x="532" y="37"/>
                    <a:pt x="402" y="125"/>
                  </a:cubicBezTo>
                  <a:cubicBezTo>
                    <a:pt x="0" y="379"/>
                    <a:pt x="465" y="484"/>
                    <a:pt x="550" y="653"/>
                  </a:cubicBezTo>
                  <a:lnTo>
                    <a:pt x="740" y="675"/>
                  </a:lnTo>
                  <a:cubicBezTo>
                    <a:pt x="1368" y="460"/>
                    <a:pt x="1170" y="0"/>
                    <a:pt x="772"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1434475" y="3938375"/>
              <a:ext cx="18525" cy="7875"/>
            </a:xfrm>
            <a:custGeom>
              <a:avLst/>
              <a:gdLst/>
              <a:ahLst/>
              <a:cxnLst/>
              <a:rect l="l" t="t" r="r" b="b"/>
              <a:pathLst>
                <a:path w="741" h="315" extrusionOk="0">
                  <a:moveTo>
                    <a:pt x="402" y="1"/>
                  </a:moveTo>
                  <a:cubicBezTo>
                    <a:pt x="212" y="1"/>
                    <a:pt x="40" y="50"/>
                    <a:pt x="0" y="315"/>
                  </a:cubicBezTo>
                  <a:lnTo>
                    <a:pt x="741" y="19"/>
                  </a:lnTo>
                  <a:cubicBezTo>
                    <a:pt x="637" y="19"/>
                    <a:pt x="517" y="1"/>
                    <a:pt x="402"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2306375" y="3724700"/>
              <a:ext cx="12200" cy="23800"/>
            </a:xfrm>
            <a:custGeom>
              <a:avLst/>
              <a:gdLst/>
              <a:ahLst/>
              <a:cxnLst/>
              <a:rect l="l" t="t" r="r" b="b"/>
              <a:pathLst>
                <a:path w="488" h="952" extrusionOk="0">
                  <a:moveTo>
                    <a:pt x="339" y="0"/>
                  </a:moveTo>
                  <a:cubicBezTo>
                    <a:pt x="1" y="275"/>
                    <a:pt x="212" y="635"/>
                    <a:pt x="170" y="952"/>
                  </a:cubicBezTo>
                  <a:cubicBezTo>
                    <a:pt x="487" y="677"/>
                    <a:pt x="276" y="317"/>
                    <a:pt x="339"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2"/>
          <p:cNvGrpSpPr/>
          <p:nvPr/>
        </p:nvGrpSpPr>
        <p:grpSpPr>
          <a:xfrm>
            <a:off x="7629873" y="4385269"/>
            <a:ext cx="1773362" cy="564914"/>
            <a:chOff x="-4380075" y="3780200"/>
            <a:chExt cx="1637000" cy="521475"/>
          </a:xfrm>
        </p:grpSpPr>
        <p:sp>
          <p:nvSpPr>
            <p:cNvPr id="127" name="Google Shape;127;p2"/>
            <p:cNvSpPr/>
            <p:nvPr/>
          </p:nvSpPr>
          <p:spPr>
            <a:xfrm>
              <a:off x="-4365800" y="4000700"/>
              <a:ext cx="92575" cy="119000"/>
            </a:xfrm>
            <a:custGeom>
              <a:avLst/>
              <a:gdLst/>
              <a:ahLst/>
              <a:cxnLst/>
              <a:rect l="l" t="t" r="r" b="b"/>
              <a:pathLst>
                <a:path w="3703" h="4760" extrusionOk="0">
                  <a:moveTo>
                    <a:pt x="1947" y="0"/>
                  </a:moveTo>
                  <a:cubicBezTo>
                    <a:pt x="1850" y="76"/>
                    <a:pt x="1738" y="93"/>
                    <a:pt x="1622" y="93"/>
                  </a:cubicBezTo>
                  <a:cubicBezTo>
                    <a:pt x="1523" y="93"/>
                    <a:pt x="1421" y="81"/>
                    <a:pt x="1324" y="81"/>
                  </a:cubicBezTo>
                  <a:cubicBezTo>
                    <a:pt x="1184" y="81"/>
                    <a:pt x="1053" y="107"/>
                    <a:pt x="953" y="233"/>
                  </a:cubicBezTo>
                  <a:cubicBezTo>
                    <a:pt x="1185" y="867"/>
                    <a:pt x="1016" y="1481"/>
                    <a:pt x="805" y="2094"/>
                  </a:cubicBezTo>
                  <a:cubicBezTo>
                    <a:pt x="403" y="2411"/>
                    <a:pt x="1" y="2728"/>
                    <a:pt x="403" y="3278"/>
                  </a:cubicBezTo>
                  <a:cubicBezTo>
                    <a:pt x="614" y="3532"/>
                    <a:pt x="276" y="3765"/>
                    <a:pt x="255" y="4018"/>
                  </a:cubicBezTo>
                  <a:cubicBezTo>
                    <a:pt x="227" y="4566"/>
                    <a:pt x="637" y="4759"/>
                    <a:pt x="1089" y="4759"/>
                  </a:cubicBezTo>
                  <a:cubicBezTo>
                    <a:pt x="1318" y="4759"/>
                    <a:pt x="1557" y="4710"/>
                    <a:pt x="1756" y="4632"/>
                  </a:cubicBezTo>
                  <a:cubicBezTo>
                    <a:pt x="2095" y="4293"/>
                    <a:pt x="1947" y="3786"/>
                    <a:pt x="2243" y="3447"/>
                  </a:cubicBezTo>
                  <a:cubicBezTo>
                    <a:pt x="2306" y="3342"/>
                    <a:pt x="2391" y="3236"/>
                    <a:pt x="2391" y="3151"/>
                  </a:cubicBezTo>
                  <a:cubicBezTo>
                    <a:pt x="2285" y="2559"/>
                    <a:pt x="2941" y="2052"/>
                    <a:pt x="2475" y="1396"/>
                  </a:cubicBezTo>
                  <a:cubicBezTo>
                    <a:pt x="2391" y="677"/>
                    <a:pt x="3702" y="85"/>
                    <a:pt x="1947"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3783125" y="3934375"/>
              <a:ext cx="107900" cy="114625"/>
            </a:xfrm>
            <a:custGeom>
              <a:avLst/>
              <a:gdLst/>
              <a:ahLst/>
              <a:cxnLst/>
              <a:rect l="l" t="t" r="r" b="b"/>
              <a:pathLst>
                <a:path w="4316" h="4585" extrusionOk="0">
                  <a:moveTo>
                    <a:pt x="2319" y="0"/>
                  </a:moveTo>
                  <a:cubicBezTo>
                    <a:pt x="1715" y="0"/>
                    <a:pt x="938" y="245"/>
                    <a:pt x="1862" y="602"/>
                  </a:cubicBezTo>
                  <a:cubicBezTo>
                    <a:pt x="2475" y="813"/>
                    <a:pt x="2475" y="1109"/>
                    <a:pt x="2094" y="1511"/>
                  </a:cubicBezTo>
                  <a:cubicBezTo>
                    <a:pt x="1396" y="2780"/>
                    <a:pt x="2158" y="2928"/>
                    <a:pt x="487" y="3668"/>
                  </a:cubicBezTo>
                  <a:cubicBezTo>
                    <a:pt x="1" y="3922"/>
                    <a:pt x="1" y="4176"/>
                    <a:pt x="529" y="4387"/>
                  </a:cubicBezTo>
                  <a:cubicBezTo>
                    <a:pt x="780" y="4516"/>
                    <a:pt x="1005" y="4584"/>
                    <a:pt x="1210" y="4584"/>
                  </a:cubicBezTo>
                  <a:cubicBezTo>
                    <a:pt x="1541" y="4584"/>
                    <a:pt x="1817" y="4407"/>
                    <a:pt x="2052" y="4028"/>
                  </a:cubicBezTo>
                  <a:cubicBezTo>
                    <a:pt x="2771" y="2865"/>
                    <a:pt x="4315" y="1257"/>
                    <a:pt x="2771" y="73"/>
                  </a:cubicBezTo>
                  <a:cubicBezTo>
                    <a:pt x="2672" y="23"/>
                    <a:pt x="2504" y="0"/>
                    <a:pt x="2319"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3509775" y="3839900"/>
              <a:ext cx="120575" cy="104250"/>
            </a:xfrm>
            <a:custGeom>
              <a:avLst/>
              <a:gdLst/>
              <a:ahLst/>
              <a:cxnLst/>
              <a:rect l="l" t="t" r="r" b="b"/>
              <a:pathLst>
                <a:path w="4823" h="4170" extrusionOk="0">
                  <a:moveTo>
                    <a:pt x="2890" y="1"/>
                  </a:moveTo>
                  <a:cubicBezTo>
                    <a:pt x="1554" y="1"/>
                    <a:pt x="1306" y="1448"/>
                    <a:pt x="635" y="2435"/>
                  </a:cubicBezTo>
                  <a:cubicBezTo>
                    <a:pt x="1" y="3196"/>
                    <a:pt x="953" y="3958"/>
                    <a:pt x="1672" y="4169"/>
                  </a:cubicBezTo>
                  <a:cubicBezTo>
                    <a:pt x="2200" y="3915"/>
                    <a:pt x="3575" y="3640"/>
                    <a:pt x="3406" y="2921"/>
                  </a:cubicBezTo>
                  <a:cubicBezTo>
                    <a:pt x="3348" y="2889"/>
                    <a:pt x="3282" y="2875"/>
                    <a:pt x="3209" y="2875"/>
                  </a:cubicBezTo>
                  <a:cubicBezTo>
                    <a:pt x="2806" y="2875"/>
                    <a:pt x="2207" y="3295"/>
                    <a:pt x="1828" y="3295"/>
                  </a:cubicBezTo>
                  <a:cubicBezTo>
                    <a:pt x="1648" y="3295"/>
                    <a:pt x="1518" y="3200"/>
                    <a:pt x="1481" y="2921"/>
                  </a:cubicBezTo>
                  <a:cubicBezTo>
                    <a:pt x="1650" y="2245"/>
                    <a:pt x="1481" y="1441"/>
                    <a:pt x="2285" y="954"/>
                  </a:cubicBezTo>
                  <a:cubicBezTo>
                    <a:pt x="2446" y="849"/>
                    <a:pt x="2586" y="806"/>
                    <a:pt x="2712" y="806"/>
                  </a:cubicBezTo>
                  <a:cubicBezTo>
                    <a:pt x="3167" y="806"/>
                    <a:pt x="3445" y="1360"/>
                    <a:pt x="3892" y="1525"/>
                  </a:cubicBezTo>
                  <a:cubicBezTo>
                    <a:pt x="4823" y="1250"/>
                    <a:pt x="3850" y="130"/>
                    <a:pt x="3194" y="24"/>
                  </a:cubicBezTo>
                  <a:cubicBezTo>
                    <a:pt x="3087" y="8"/>
                    <a:pt x="2986" y="1"/>
                    <a:pt x="2890"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3648600" y="4077075"/>
              <a:ext cx="133575" cy="103575"/>
            </a:xfrm>
            <a:custGeom>
              <a:avLst/>
              <a:gdLst/>
              <a:ahLst/>
              <a:cxnLst/>
              <a:rect l="l" t="t" r="r" b="b"/>
              <a:pathLst>
                <a:path w="5343" h="4143" extrusionOk="0">
                  <a:moveTo>
                    <a:pt x="4566" y="1"/>
                  </a:moveTo>
                  <a:cubicBezTo>
                    <a:pt x="4442" y="1"/>
                    <a:pt x="4323" y="80"/>
                    <a:pt x="4306" y="202"/>
                  </a:cubicBezTo>
                  <a:cubicBezTo>
                    <a:pt x="3714" y="1492"/>
                    <a:pt x="2403" y="3248"/>
                    <a:pt x="838" y="3374"/>
                  </a:cubicBezTo>
                  <a:cubicBezTo>
                    <a:pt x="784" y="3368"/>
                    <a:pt x="735" y="3365"/>
                    <a:pt x="691" y="3365"/>
                  </a:cubicBezTo>
                  <a:cubicBezTo>
                    <a:pt x="1" y="3365"/>
                    <a:pt x="482" y="4143"/>
                    <a:pt x="1017" y="4143"/>
                  </a:cubicBezTo>
                  <a:cubicBezTo>
                    <a:pt x="1091" y="4143"/>
                    <a:pt x="1166" y="4128"/>
                    <a:pt x="1239" y="4094"/>
                  </a:cubicBezTo>
                  <a:cubicBezTo>
                    <a:pt x="2995" y="3903"/>
                    <a:pt x="5342" y="1894"/>
                    <a:pt x="4644" y="12"/>
                  </a:cubicBezTo>
                  <a:cubicBezTo>
                    <a:pt x="4619" y="4"/>
                    <a:pt x="4592" y="1"/>
                    <a:pt x="4566"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3325250" y="3973575"/>
              <a:ext cx="66125" cy="86300"/>
            </a:xfrm>
            <a:custGeom>
              <a:avLst/>
              <a:gdLst/>
              <a:ahLst/>
              <a:cxnLst/>
              <a:rect l="l" t="t" r="r" b="b"/>
              <a:pathLst>
                <a:path w="2645" h="3452" extrusionOk="0">
                  <a:moveTo>
                    <a:pt x="1914" y="1"/>
                  </a:moveTo>
                  <a:cubicBezTo>
                    <a:pt x="1883" y="1"/>
                    <a:pt x="1851" y="3"/>
                    <a:pt x="1820" y="6"/>
                  </a:cubicBezTo>
                  <a:cubicBezTo>
                    <a:pt x="1703" y="58"/>
                    <a:pt x="1578" y="68"/>
                    <a:pt x="1452" y="68"/>
                  </a:cubicBezTo>
                  <a:cubicBezTo>
                    <a:pt x="1361" y="68"/>
                    <a:pt x="1269" y="63"/>
                    <a:pt x="1179" y="63"/>
                  </a:cubicBezTo>
                  <a:cubicBezTo>
                    <a:pt x="1033" y="63"/>
                    <a:pt x="891" y="77"/>
                    <a:pt x="762" y="154"/>
                  </a:cubicBezTo>
                  <a:cubicBezTo>
                    <a:pt x="657" y="324"/>
                    <a:pt x="995" y="535"/>
                    <a:pt x="868" y="662"/>
                  </a:cubicBezTo>
                  <a:cubicBezTo>
                    <a:pt x="191" y="1170"/>
                    <a:pt x="339" y="1889"/>
                    <a:pt x="149" y="2523"/>
                  </a:cubicBezTo>
                  <a:cubicBezTo>
                    <a:pt x="1" y="2967"/>
                    <a:pt x="276" y="3327"/>
                    <a:pt x="805" y="3433"/>
                  </a:cubicBezTo>
                  <a:cubicBezTo>
                    <a:pt x="869" y="3445"/>
                    <a:pt x="927" y="3451"/>
                    <a:pt x="980" y="3451"/>
                  </a:cubicBezTo>
                  <a:cubicBezTo>
                    <a:pt x="1368" y="3451"/>
                    <a:pt x="1492" y="3135"/>
                    <a:pt x="1566" y="2819"/>
                  </a:cubicBezTo>
                  <a:cubicBezTo>
                    <a:pt x="1778" y="1973"/>
                    <a:pt x="2454" y="1297"/>
                    <a:pt x="2645" y="472"/>
                  </a:cubicBezTo>
                  <a:cubicBezTo>
                    <a:pt x="2510" y="184"/>
                    <a:pt x="2219" y="1"/>
                    <a:pt x="1914"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3061350" y="3976625"/>
              <a:ext cx="100975" cy="93550"/>
            </a:xfrm>
            <a:custGeom>
              <a:avLst/>
              <a:gdLst/>
              <a:ahLst/>
              <a:cxnLst/>
              <a:rect l="l" t="t" r="r" b="b"/>
              <a:pathLst>
                <a:path w="4039" h="3742" extrusionOk="0">
                  <a:moveTo>
                    <a:pt x="2548" y="0"/>
                  </a:moveTo>
                  <a:cubicBezTo>
                    <a:pt x="1914" y="0"/>
                    <a:pt x="1" y="2513"/>
                    <a:pt x="802" y="2930"/>
                  </a:cubicBezTo>
                  <a:cubicBezTo>
                    <a:pt x="1529" y="3484"/>
                    <a:pt x="1916" y="3742"/>
                    <a:pt x="2296" y="3742"/>
                  </a:cubicBezTo>
                  <a:cubicBezTo>
                    <a:pt x="2613" y="3742"/>
                    <a:pt x="2925" y="3562"/>
                    <a:pt x="3425" y="3226"/>
                  </a:cubicBezTo>
                  <a:cubicBezTo>
                    <a:pt x="3425" y="2761"/>
                    <a:pt x="4038" y="2422"/>
                    <a:pt x="3742" y="1915"/>
                  </a:cubicBezTo>
                  <a:cubicBezTo>
                    <a:pt x="3648" y="1886"/>
                    <a:pt x="3552" y="1873"/>
                    <a:pt x="3456" y="1873"/>
                  </a:cubicBezTo>
                  <a:cubicBezTo>
                    <a:pt x="3057" y="1873"/>
                    <a:pt x="2669" y="2110"/>
                    <a:pt x="2515" y="2486"/>
                  </a:cubicBezTo>
                  <a:cubicBezTo>
                    <a:pt x="2428" y="2670"/>
                    <a:pt x="2234" y="2766"/>
                    <a:pt x="2055" y="2766"/>
                  </a:cubicBezTo>
                  <a:cubicBezTo>
                    <a:pt x="1845" y="2766"/>
                    <a:pt x="1656" y="2633"/>
                    <a:pt x="1691" y="2359"/>
                  </a:cubicBezTo>
                  <a:cubicBezTo>
                    <a:pt x="1310" y="1196"/>
                    <a:pt x="2346" y="1534"/>
                    <a:pt x="2706" y="625"/>
                  </a:cubicBezTo>
                  <a:cubicBezTo>
                    <a:pt x="2795" y="179"/>
                    <a:pt x="2717" y="0"/>
                    <a:pt x="2548"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3336600" y="3982425"/>
              <a:ext cx="85950" cy="95000"/>
            </a:xfrm>
            <a:custGeom>
              <a:avLst/>
              <a:gdLst/>
              <a:ahLst/>
              <a:cxnLst/>
              <a:rect l="l" t="t" r="r" b="b"/>
              <a:pathLst>
                <a:path w="3438" h="3800" extrusionOk="0">
                  <a:moveTo>
                    <a:pt x="1470" y="1"/>
                  </a:moveTo>
                  <a:cubicBezTo>
                    <a:pt x="1415" y="1"/>
                    <a:pt x="1352" y="4"/>
                    <a:pt x="1280" y="12"/>
                  </a:cubicBezTo>
                  <a:cubicBezTo>
                    <a:pt x="117" y="752"/>
                    <a:pt x="582" y="1958"/>
                    <a:pt x="53" y="3015"/>
                  </a:cubicBezTo>
                  <a:cubicBezTo>
                    <a:pt x="1" y="3610"/>
                    <a:pt x="744" y="3799"/>
                    <a:pt x="1313" y="3799"/>
                  </a:cubicBezTo>
                  <a:cubicBezTo>
                    <a:pt x="1433" y="3799"/>
                    <a:pt x="1544" y="3791"/>
                    <a:pt x="1639" y="3777"/>
                  </a:cubicBezTo>
                  <a:cubicBezTo>
                    <a:pt x="2528" y="3036"/>
                    <a:pt x="2528" y="1894"/>
                    <a:pt x="3226" y="1048"/>
                  </a:cubicBezTo>
                  <a:cubicBezTo>
                    <a:pt x="3437" y="773"/>
                    <a:pt x="3268" y="414"/>
                    <a:pt x="3120" y="118"/>
                  </a:cubicBezTo>
                  <a:cubicBezTo>
                    <a:pt x="3069" y="114"/>
                    <a:pt x="3024" y="113"/>
                    <a:pt x="2984" y="113"/>
                  </a:cubicBezTo>
                  <a:cubicBezTo>
                    <a:pt x="2293" y="113"/>
                    <a:pt x="2968" y="606"/>
                    <a:pt x="2549" y="1006"/>
                  </a:cubicBezTo>
                  <a:cubicBezTo>
                    <a:pt x="1830" y="1450"/>
                    <a:pt x="2062" y="2888"/>
                    <a:pt x="1407" y="2952"/>
                  </a:cubicBezTo>
                  <a:cubicBezTo>
                    <a:pt x="1068" y="2931"/>
                    <a:pt x="688" y="2634"/>
                    <a:pt x="793" y="2444"/>
                  </a:cubicBezTo>
                  <a:cubicBezTo>
                    <a:pt x="1195" y="1831"/>
                    <a:pt x="624" y="985"/>
                    <a:pt x="1512" y="520"/>
                  </a:cubicBezTo>
                  <a:cubicBezTo>
                    <a:pt x="1782" y="365"/>
                    <a:pt x="2034" y="1"/>
                    <a:pt x="1470"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3037600" y="3967375"/>
              <a:ext cx="96250" cy="85600"/>
            </a:xfrm>
            <a:custGeom>
              <a:avLst/>
              <a:gdLst/>
              <a:ahLst/>
              <a:cxnLst/>
              <a:rect l="l" t="t" r="r" b="b"/>
              <a:pathLst>
                <a:path w="3850" h="3424" extrusionOk="0">
                  <a:moveTo>
                    <a:pt x="3194" y="1"/>
                  </a:moveTo>
                  <a:lnTo>
                    <a:pt x="3194" y="1"/>
                  </a:lnTo>
                  <a:cubicBezTo>
                    <a:pt x="2158" y="22"/>
                    <a:pt x="2855" y="1925"/>
                    <a:pt x="1925" y="1989"/>
                  </a:cubicBezTo>
                  <a:cubicBezTo>
                    <a:pt x="1502" y="1777"/>
                    <a:pt x="1988" y="1206"/>
                    <a:pt x="1735" y="889"/>
                  </a:cubicBezTo>
                  <a:lnTo>
                    <a:pt x="1735" y="889"/>
                  </a:lnTo>
                  <a:cubicBezTo>
                    <a:pt x="1312" y="1143"/>
                    <a:pt x="1037" y="1523"/>
                    <a:pt x="508" y="1777"/>
                  </a:cubicBezTo>
                  <a:cubicBezTo>
                    <a:pt x="0" y="2031"/>
                    <a:pt x="592" y="2475"/>
                    <a:pt x="529" y="2750"/>
                  </a:cubicBezTo>
                  <a:cubicBezTo>
                    <a:pt x="466" y="3046"/>
                    <a:pt x="381" y="3342"/>
                    <a:pt x="783" y="3406"/>
                  </a:cubicBezTo>
                  <a:cubicBezTo>
                    <a:pt x="895" y="3418"/>
                    <a:pt x="994" y="3423"/>
                    <a:pt x="1081" y="3423"/>
                  </a:cubicBezTo>
                  <a:cubicBezTo>
                    <a:pt x="2238" y="3423"/>
                    <a:pt x="1320" y="2445"/>
                    <a:pt x="2834" y="2327"/>
                  </a:cubicBezTo>
                  <a:lnTo>
                    <a:pt x="2940" y="2242"/>
                  </a:lnTo>
                  <a:cubicBezTo>
                    <a:pt x="3088" y="1714"/>
                    <a:pt x="3849" y="254"/>
                    <a:pt x="3194"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3977175" y="4201325"/>
              <a:ext cx="86750" cy="100225"/>
            </a:xfrm>
            <a:custGeom>
              <a:avLst/>
              <a:gdLst/>
              <a:ahLst/>
              <a:cxnLst/>
              <a:rect l="l" t="t" r="r" b="b"/>
              <a:pathLst>
                <a:path w="3470" h="4009" extrusionOk="0">
                  <a:moveTo>
                    <a:pt x="2998" y="1"/>
                  </a:moveTo>
                  <a:cubicBezTo>
                    <a:pt x="2651" y="1"/>
                    <a:pt x="2389" y="695"/>
                    <a:pt x="2264" y="963"/>
                  </a:cubicBezTo>
                  <a:cubicBezTo>
                    <a:pt x="1841" y="1704"/>
                    <a:pt x="1714" y="2634"/>
                    <a:pt x="635" y="2994"/>
                  </a:cubicBezTo>
                  <a:cubicBezTo>
                    <a:pt x="424" y="3269"/>
                    <a:pt x="1" y="3713"/>
                    <a:pt x="318" y="4009"/>
                  </a:cubicBezTo>
                  <a:cubicBezTo>
                    <a:pt x="2369" y="3375"/>
                    <a:pt x="3469" y="1894"/>
                    <a:pt x="3194" y="75"/>
                  </a:cubicBezTo>
                  <a:cubicBezTo>
                    <a:pt x="3126" y="24"/>
                    <a:pt x="3061" y="1"/>
                    <a:pt x="2998"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3308325" y="3985875"/>
              <a:ext cx="71400" cy="92625"/>
            </a:xfrm>
            <a:custGeom>
              <a:avLst/>
              <a:gdLst/>
              <a:ahLst/>
              <a:cxnLst/>
              <a:rect l="l" t="t" r="r" b="b"/>
              <a:pathLst>
                <a:path w="2856" h="3705" extrusionOk="0">
                  <a:moveTo>
                    <a:pt x="1968" y="1"/>
                  </a:moveTo>
                  <a:cubicBezTo>
                    <a:pt x="1968" y="678"/>
                    <a:pt x="1862" y="1312"/>
                    <a:pt x="1185" y="1756"/>
                  </a:cubicBezTo>
                  <a:cubicBezTo>
                    <a:pt x="1101" y="1820"/>
                    <a:pt x="1058" y="1925"/>
                    <a:pt x="1079" y="2052"/>
                  </a:cubicBezTo>
                  <a:cubicBezTo>
                    <a:pt x="1566" y="2983"/>
                    <a:pt x="1" y="3046"/>
                    <a:pt x="487" y="3660"/>
                  </a:cubicBezTo>
                  <a:cubicBezTo>
                    <a:pt x="595" y="3691"/>
                    <a:pt x="692" y="3704"/>
                    <a:pt x="779" y="3704"/>
                  </a:cubicBezTo>
                  <a:cubicBezTo>
                    <a:pt x="1291" y="3704"/>
                    <a:pt x="1485" y="3233"/>
                    <a:pt x="1756" y="2962"/>
                  </a:cubicBezTo>
                  <a:cubicBezTo>
                    <a:pt x="2814" y="1862"/>
                    <a:pt x="2856" y="889"/>
                    <a:pt x="1968"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2825050" y="3780200"/>
              <a:ext cx="81975" cy="104200"/>
            </a:xfrm>
            <a:custGeom>
              <a:avLst/>
              <a:gdLst/>
              <a:ahLst/>
              <a:cxnLst/>
              <a:rect l="l" t="t" r="r" b="b"/>
              <a:pathLst>
                <a:path w="3279" h="4168" extrusionOk="0">
                  <a:moveTo>
                    <a:pt x="2503" y="42"/>
                  </a:moveTo>
                  <a:cubicBezTo>
                    <a:pt x="1130" y="42"/>
                    <a:pt x="2220" y="1577"/>
                    <a:pt x="2115" y="2370"/>
                  </a:cubicBezTo>
                  <a:cubicBezTo>
                    <a:pt x="2221" y="3046"/>
                    <a:pt x="1481" y="2983"/>
                    <a:pt x="1142" y="3237"/>
                  </a:cubicBezTo>
                  <a:cubicBezTo>
                    <a:pt x="1135" y="3242"/>
                    <a:pt x="1128" y="3245"/>
                    <a:pt x="1120" y="3245"/>
                  </a:cubicBezTo>
                  <a:cubicBezTo>
                    <a:pt x="1038" y="3245"/>
                    <a:pt x="919" y="2982"/>
                    <a:pt x="719" y="2982"/>
                  </a:cubicBezTo>
                  <a:cubicBezTo>
                    <a:pt x="712" y="2982"/>
                    <a:pt x="705" y="2982"/>
                    <a:pt x="698" y="2983"/>
                  </a:cubicBezTo>
                  <a:cubicBezTo>
                    <a:pt x="0" y="3194"/>
                    <a:pt x="529" y="3554"/>
                    <a:pt x="529" y="3850"/>
                  </a:cubicBezTo>
                  <a:cubicBezTo>
                    <a:pt x="719" y="4167"/>
                    <a:pt x="1164" y="3956"/>
                    <a:pt x="1417" y="4167"/>
                  </a:cubicBezTo>
                  <a:cubicBezTo>
                    <a:pt x="3215" y="3300"/>
                    <a:pt x="3194" y="1799"/>
                    <a:pt x="3279" y="318"/>
                  </a:cubicBezTo>
                  <a:cubicBezTo>
                    <a:pt x="3173" y="1"/>
                    <a:pt x="2834" y="85"/>
                    <a:pt x="2559" y="43"/>
                  </a:cubicBezTo>
                  <a:cubicBezTo>
                    <a:pt x="2540" y="43"/>
                    <a:pt x="2521" y="42"/>
                    <a:pt x="2503" y="42"/>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4075525" y="4015075"/>
              <a:ext cx="79525" cy="109500"/>
            </a:xfrm>
            <a:custGeom>
              <a:avLst/>
              <a:gdLst/>
              <a:ahLst/>
              <a:cxnLst/>
              <a:rect l="l" t="t" r="r" b="b"/>
              <a:pathLst>
                <a:path w="3181" h="4380" extrusionOk="0">
                  <a:moveTo>
                    <a:pt x="932" y="1"/>
                  </a:moveTo>
                  <a:cubicBezTo>
                    <a:pt x="832" y="1"/>
                    <a:pt x="730" y="52"/>
                    <a:pt x="678" y="144"/>
                  </a:cubicBezTo>
                  <a:cubicBezTo>
                    <a:pt x="847" y="631"/>
                    <a:pt x="1" y="990"/>
                    <a:pt x="762" y="1392"/>
                  </a:cubicBezTo>
                  <a:cubicBezTo>
                    <a:pt x="1101" y="1392"/>
                    <a:pt x="1143" y="990"/>
                    <a:pt x="1566" y="969"/>
                  </a:cubicBezTo>
                  <a:lnTo>
                    <a:pt x="1566" y="969"/>
                  </a:lnTo>
                  <a:cubicBezTo>
                    <a:pt x="974" y="1942"/>
                    <a:pt x="1926" y="3168"/>
                    <a:pt x="657" y="3866"/>
                  </a:cubicBezTo>
                  <a:cubicBezTo>
                    <a:pt x="635" y="3930"/>
                    <a:pt x="635" y="4014"/>
                    <a:pt x="657" y="4099"/>
                  </a:cubicBezTo>
                  <a:cubicBezTo>
                    <a:pt x="929" y="4297"/>
                    <a:pt x="1153" y="4380"/>
                    <a:pt x="1337" y="4380"/>
                  </a:cubicBezTo>
                  <a:cubicBezTo>
                    <a:pt x="1883" y="4380"/>
                    <a:pt x="2084" y="3653"/>
                    <a:pt x="2179" y="3020"/>
                  </a:cubicBezTo>
                  <a:cubicBezTo>
                    <a:pt x="2472" y="1809"/>
                    <a:pt x="3180" y="21"/>
                    <a:pt x="1554" y="21"/>
                  </a:cubicBezTo>
                  <a:cubicBezTo>
                    <a:pt x="1420" y="21"/>
                    <a:pt x="1269" y="34"/>
                    <a:pt x="1101" y="60"/>
                  </a:cubicBezTo>
                  <a:cubicBezTo>
                    <a:pt x="1053" y="20"/>
                    <a:pt x="993" y="1"/>
                    <a:pt x="932"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3656075" y="4066250"/>
              <a:ext cx="123600" cy="94975"/>
            </a:xfrm>
            <a:custGeom>
              <a:avLst/>
              <a:gdLst/>
              <a:ahLst/>
              <a:cxnLst/>
              <a:rect l="l" t="t" r="r" b="b"/>
              <a:pathLst>
                <a:path w="4944" h="3799" extrusionOk="0">
                  <a:moveTo>
                    <a:pt x="4753" y="1"/>
                  </a:moveTo>
                  <a:lnTo>
                    <a:pt x="4626" y="43"/>
                  </a:lnTo>
                  <a:cubicBezTo>
                    <a:pt x="4245" y="466"/>
                    <a:pt x="4267" y="1100"/>
                    <a:pt x="3696" y="1439"/>
                  </a:cubicBezTo>
                  <a:cubicBezTo>
                    <a:pt x="3548" y="1650"/>
                    <a:pt x="3548" y="1967"/>
                    <a:pt x="3188" y="2031"/>
                  </a:cubicBezTo>
                  <a:cubicBezTo>
                    <a:pt x="2612" y="2142"/>
                    <a:pt x="2509" y="3151"/>
                    <a:pt x="1977" y="3151"/>
                  </a:cubicBezTo>
                  <a:cubicBezTo>
                    <a:pt x="1903" y="3151"/>
                    <a:pt x="1821" y="3132"/>
                    <a:pt x="1729" y="3088"/>
                  </a:cubicBezTo>
                  <a:cubicBezTo>
                    <a:pt x="1327" y="2771"/>
                    <a:pt x="2046" y="2708"/>
                    <a:pt x="2088" y="2433"/>
                  </a:cubicBezTo>
                  <a:cubicBezTo>
                    <a:pt x="2131" y="2073"/>
                    <a:pt x="2702" y="1756"/>
                    <a:pt x="2215" y="1375"/>
                  </a:cubicBezTo>
                  <a:lnTo>
                    <a:pt x="2215" y="1375"/>
                  </a:lnTo>
                  <a:cubicBezTo>
                    <a:pt x="0" y="2673"/>
                    <a:pt x="312" y="3799"/>
                    <a:pt x="1403" y="3799"/>
                  </a:cubicBezTo>
                  <a:cubicBezTo>
                    <a:pt x="2376" y="3799"/>
                    <a:pt x="3967" y="2906"/>
                    <a:pt x="4943" y="445"/>
                  </a:cubicBezTo>
                  <a:cubicBezTo>
                    <a:pt x="4859" y="297"/>
                    <a:pt x="4943" y="106"/>
                    <a:pt x="4753"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3192525" y="3784975"/>
              <a:ext cx="77750" cy="81700"/>
            </a:xfrm>
            <a:custGeom>
              <a:avLst/>
              <a:gdLst/>
              <a:ahLst/>
              <a:cxnLst/>
              <a:rect l="l" t="t" r="r" b="b"/>
              <a:pathLst>
                <a:path w="3110" h="3268" extrusionOk="0">
                  <a:moveTo>
                    <a:pt x="2475" y="0"/>
                  </a:moveTo>
                  <a:cubicBezTo>
                    <a:pt x="1439" y="465"/>
                    <a:pt x="550" y="1058"/>
                    <a:pt x="191" y="2073"/>
                  </a:cubicBezTo>
                  <a:cubicBezTo>
                    <a:pt x="466" y="2390"/>
                    <a:pt x="149" y="2580"/>
                    <a:pt x="0" y="2813"/>
                  </a:cubicBezTo>
                  <a:cubicBezTo>
                    <a:pt x="88" y="3155"/>
                    <a:pt x="209" y="3268"/>
                    <a:pt x="345" y="3268"/>
                  </a:cubicBezTo>
                  <a:cubicBezTo>
                    <a:pt x="538" y="3268"/>
                    <a:pt x="763" y="3043"/>
                    <a:pt x="973" y="2919"/>
                  </a:cubicBezTo>
                  <a:cubicBezTo>
                    <a:pt x="1418" y="2136"/>
                    <a:pt x="1692" y="1269"/>
                    <a:pt x="2708" y="825"/>
                  </a:cubicBezTo>
                  <a:cubicBezTo>
                    <a:pt x="3109" y="635"/>
                    <a:pt x="2898" y="0"/>
                    <a:pt x="2475"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4032675" y="4028700"/>
              <a:ext cx="35975" cy="92575"/>
            </a:xfrm>
            <a:custGeom>
              <a:avLst/>
              <a:gdLst/>
              <a:ahLst/>
              <a:cxnLst/>
              <a:rect l="l" t="t" r="r" b="b"/>
              <a:pathLst>
                <a:path w="1439" h="3703" extrusionOk="0">
                  <a:moveTo>
                    <a:pt x="846" y="1"/>
                  </a:moveTo>
                  <a:lnTo>
                    <a:pt x="613" y="86"/>
                  </a:lnTo>
                  <a:cubicBezTo>
                    <a:pt x="909" y="910"/>
                    <a:pt x="169" y="1629"/>
                    <a:pt x="296" y="2412"/>
                  </a:cubicBezTo>
                  <a:cubicBezTo>
                    <a:pt x="212" y="2877"/>
                    <a:pt x="0" y="3385"/>
                    <a:pt x="635" y="3702"/>
                  </a:cubicBezTo>
                  <a:cubicBezTo>
                    <a:pt x="656" y="3110"/>
                    <a:pt x="1396" y="2729"/>
                    <a:pt x="1248" y="2095"/>
                  </a:cubicBezTo>
                  <a:cubicBezTo>
                    <a:pt x="1417" y="1841"/>
                    <a:pt x="1206" y="1524"/>
                    <a:pt x="1417" y="1270"/>
                  </a:cubicBezTo>
                  <a:cubicBezTo>
                    <a:pt x="1438" y="783"/>
                    <a:pt x="1227" y="318"/>
                    <a:pt x="846"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3468000" y="3868500"/>
              <a:ext cx="80850" cy="79200"/>
            </a:xfrm>
            <a:custGeom>
              <a:avLst/>
              <a:gdLst/>
              <a:ahLst/>
              <a:cxnLst/>
              <a:rect l="l" t="t" r="r" b="b"/>
              <a:pathLst>
                <a:path w="3234" h="3168" extrusionOk="0">
                  <a:moveTo>
                    <a:pt x="2623" y="1"/>
                  </a:moveTo>
                  <a:cubicBezTo>
                    <a:pt x="1079" y="1164"/>
                    <a:pt x="2221" y="2031"/>
                    <a:pt x="1037" y="2369"/>
                  </a:cubicBezTo>
                  <a:cubicBezTo>
                    <a:pt x="656" y="2539"/>
                    <a:pt x="233" y="2666"/>
                    <a:pt x="1" y="3025"/>
                  </a:cubicBezTo>
                  <a:cubicBezTo>
                    <a:pt x="192" y="3123"/>
                    <a:pt x="387" y="3168"/>
                    <a:pt x="581" y="3168"/>
                  </a:cubicBezTo>
                  <a:cubicBezTo>
                    <a:pt x="1935" y="3168"/>
                    <a:pt x="3234" y="1018"/>
                    <a:pt x="2623"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2837750" y="3784450"/>
              <a:ext cx="50250" cy="92000"/>
            </a:xfrm>
            <a:custGeom>
              <a:avLst/>
              <a:gdLst/>
              <a:ahLst/>
              <a:cxnLst/>
              <a:rect l="l" t="t" r="r" b="b"/>
              <a:pathLst>
                <a:path w="2010" h="3680" extrusionOk="0">
                  <a:moveTo>
                    <a:pt x="1947" y="0"/>
                  </a:moveTo>
                  <a:cubicBezTo>
                    <a:pt x="995" y="360"/>
                    <a:pt x="1" y="2115"/>
                    <a:pt x="466" y="2876"/>
                  </a:cubicBezTo>
                  <a:cubicBezTo>
                    <a:pt x="508" y="3320"/>
                    <a:pt x="572" y="3468"/>
                    <a:pt x="1037" y="3680"/>
                  </a:cubicBezTo>
                  <a:cubicBezTo>
                    <a:pt x="1312" y="3299"/>
                    <a:pt x="678" y="3130"/>
                    <a:pt x="1375" y="2728"/>
                  </a:cubicBezTo>
                  <a:cubicBezTo>
                    <a:pt x="1820" y="2200"/>
                    <a:pt x="1143" y="1438"/>
                    <a:pt x="1545" y="804"/>
                  </a:cubicBezTo>
                  <a:cubicBezTo>
                    <a:pt x="1629" y="529"/>
                    <a:pt x="2010" y="338"/>
                    <a:pt x="1947"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3664150" y="4085275"/>
              <a:ext cx="78800" cy="85150"/>
            </a:xfrm>
            <a:custGeom>
              <a:avLst/>
              <a:gdLst/>
              <a:ahLst/>
              <a:cxnLst/>
              <a:rect l="l" t="t" r="r" b="b"/>
              <a:pathLst>
                <a:path w="3152" h="3406" extrusionOk="0">
                  <a:moveTo>
                    <a:pt x="2623" y="1"/>
                  </a:moveTo>
                  <a:cubicBezTo>
                    <a:pt x="1861" y="403"/>
                    <a:pt x="1544" y="1185"/>
                    <a:pt x="825" y="1629"/>
                  </a:cubicBezTo>
                  <a:cubicBezTo>
                    <a:pt x="85" y="2264"/>
                    <a:pt x="317" y="2814"/>
                    <a:pt x="973" y="3406"/>
                  </a:cubicBezTo>
                  <a:cubicBezTo>
                    <a:pt x="1036" y="3229"/>
                    <a:pt x="1140" y="3174"/>
                    <a:pt x="1264" y="3174"/>
                  </a:cubicBezTo>
                  <a:cubicBezTo>
                    <a:pt x="1470" y="3174"/>
                    <a:pt x="1729" y="3325"/>
                    <a:pt x="1942" y="3325"/>
                  </a:cubicBezTo>
                  <a:cubicBezTo>
                    <a:pt x="2076" y="3325"/>
                    <a:pt x="2191" y="3265"/>
                    <a:pt x="2263" y="3068"/>
                  </a:cubicBezTo>
                  <a:cubicBezTo>
                    <a:pt x="0" y="2898"/>
                    <a:pt x="1650" y="1185"/>
                    <a:pt x="2644" y="657"/>
                  </a:cubicBezTo>
                  <a:lnTo>
                    <a:pt x="2750" y="572"/>
                  </a:lnTo>
                  <a:cubicBezTo>
                    <a:pt x="2834" y="360"/>
                    <a:pt x="3151" y="128"/>
                    <a:pt x="2623"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4320725" y="4022125"/>
              <a:ext cx="49075" cy="80125"/>
            </a:xfrm>
            <a:custGeom>
              <a:avLst/>
              <a:gdLst/>
              <a:ahLst/>
              <a:cxnLst/>
              <a:rect l="l" t="t" r="r" b="b"/>
              <a:pathLst>
                <a:path w="1963" h="3205" extrusionOk="0">
                  <a:moveTo>
                    <a:pt x="1249" y="1"/>
                  </a:moveTo>
                  <a:cubicBezTo>
                    <a:pt x="1077" y="1"/>
                    <a:pt x="950" y="90"/>
                    <a:pt x="990" y="327"/>
                  </a:cubicBezTo>
                  <a:cubicBezTo>
                    <a:pt x="1095" y="1152"/>
                    <a:pt x="461" y="1766"/>
                    <a:pt x="419" y="2506"/>
                  </a:cubicBezTo>
                  <a:cubicBezTo>
                    <a:pt x="1" y="2952"/>
                    <a:pt x="271" y="3205"/>
                    <a:pt x="637" y="3205"/>
                  </a:cubicBezTo>
                  <a:cubicBezTo>
                    <a:pt x="827" y="3205"/>
                    <a:pt x="1042" y="3137"/>
                    <a:pt x="1201" y="2992"/>
                  </a:cubicBezTo>
                  <a:cubicBezTo>
                    <a:pt x="1074" y="2315"/>
                    <a:pt x="1962" y="1892"/>
                    <a:pt x="1814" y="1216"/>
                  </a:cubicBezTo>
                  <a:cubicBezTo>
                    <a:pt x="1920" y="920"/>
                    <a:pt x="1920" y="581"/>
                    <a:pt x="1836" y="264"/>
                  </a:cubicBezTo>
                  <a:cubicBezTo>
                    <a:pt x="1700" y="117"/>
                    <a:pt x="1445" y="1"/>
                    <a:pt x="1249"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3802900" y="3939125"/>
              <a:ext cx="50475" cy="79625"/>
            </a:xfrm>
            <a:custGeom>
              <a:avLst/>
              <a:gdLst/>
              <a:ahLst/>
              <a:cxnLst/>
              <a:rect l="l" t="t" r="r" b="b"/>
              <a:pathLst>
                <a:path w="2019" h="3185" extrusionOk="0">
                  <a:moveTo>
                    <a:pt x="1673" y="0"/>
                  </a:moveTo>
                  <a:cubicBezTo>
                    <a:pt x="1055" y="0"/>
                    <a:pt x="0" y="2467"/>
                    <a:pt x="51" y="2928"/>
                  </a:cubicBezTo>
                  <a:cubicBezTo>
                    <a:pt x="142" y="3110"/>
                    <a:pt x="295" y="3184"/>
                    <a:pt x="464" y="3184"/>
                  </a:cubicBezTo>
                  <a:cubicBezTo>
                    <a:pt x="845" y="3184"/>
                    <a:pt x="1306" y="2808"/>
                    <a:pt x="1320" y="2442"/>
                  </a:cubicBezTo>
                  <a:cubicBezTo>
                    <a:pt x="1045" y="1279"/>
                    <a:pt x="1532" y="1363"/>
                    <a:pt x="2018" y="475"/>
                  </a:cubicBezTo>
                  <a:cubicBezTo>
                    <a:pt x="1941" y="139"/>
                    <a:pt x="1819" y="0"/>
                    <a:pt x="1673"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3005000" y="3965800"/>
              <a:ext cx="47250" cy="59700"/>
            </a:xfrm>
            <a:custGeom>
              <a:avLst/>
              <a:gdLst/>
              <a:ahLst/>
              <a:cxnLst/>
              <a:rect l="l" t="t" r="r" b="b"/>
              <a:pathLst>
                <a:path w="1890" h="2388" extrusionOk="0">
                  <a:moveTo>
                    <a:pt x="1361" y="0"/>
                  </a:moveTo>
                  <a:cubicBezTo>
                    <a:pt x="1150" y="275"/>
                    <a:pt x="790" y="169"/>
                    <a:pt x="473" y="233"/>
                  </a:cubicBezTo>
                  <a:cubicBezTo>
                    <a:pt x="156" y="444"/>
                    <a:pt x="790" y="719"/>
                    <a:pt x="431" y="952"/>
                  </a:cubicBezTo>
                  <a:cubicBezTo>
                    <a:pt x="152" y="1524"/>
                    <a:pt x="1" y="2388"/>
                    <a:pt x="504" y="2388"/>
                  </a:cubicBezTo>
                  <a:cubicBezTo>
                    <a:pt x="652" y="2388"/>
                    <a:pt x="855" y="2314"/>
                    <a:pt x="1128" y="2136"/>
                  </a:cubicBezTo>
                  <a:cubicBezTo>
                    <a:pt x="1403" y="1988"/>
                    <a:pt x="1361" y="1713"/>
                    <a:pt x="1361" y="1481"/>
                  </a:cubicBezTo>
                  <a:cubicBezTo>
                    <a:pt x="1361" y="952"/>
                    <a:pt x="1551" y="465"/>
                    <a:pt x="1890" y="64"/>
                  </a:cubicBezTo>
                  <a:lnTo>
                    <a:pt x="1361" y="0"/>
                  </a:ln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4008900" y="4184075"/>
              <a:ext cx="73525" cy="117600"/>
            </a:xfrm>
            <a:custGeom>
              <a:avLst/>
              <a:gdLst/>
              <a:ahLst/>
              <a:cxnLst/>
              <a:rect l="l" t="t" r="r" b="b"/>
              <a:pathLst>
                <a:path w="2941" h="4704" extrusionOk="0">
                  <a:moveTo>
                    <a:pt x="2423" y="1"/>
                  </a:moveTo>
                  <a:cubicBezTo>
                    <a:pt x="2379" y="1"/>
                    <a:pt x="2336" y="17"/>
                    <a:pt x="2306" y="46"/>
                  </a:cubicBezTo>
                  <a:cubicBezTo>
                    <a:pt x="952" y="892"/>
                    <a:pt x="1968" y="1780"/>
                    <a:pt x="678" y="2478"/>
                  </a:cubicBezTo>
                  <a:cubicBezTo>
                    <a:pt x="635" y="2880"/>
                    <a:pt x="1" y="3113"/>
                    <a:pt x="255" y="3599"/>
                  </a:cubicBezTo>
                  <a:cubicBezTo>
                    <a:pt x="476" y="4142"/>
                    <a:pt x="639" y="4704"/>
                    <a:pt x="1454" y="4704"/>
                  </a:cubicBezTo>
                  <a:cubicBezTo>
                    <a:pt x="1496" y="4704"/>
                    <a:pt x="1541" y="4702"/>
                    <a:pt x="1587" y="4699"/>
                  </a:cubicBezTo>
                  <a:lnTo>
                    <a:pt x="1587" y="4424"/>
                  </a:lnTo>
                  <a:cubicBezTo>
                    <a:pt x="64" y="3536"/>
                    <a:pt x="2941" y="1632"/>
                    <a:pt x="2560" y="67"/>
                  </a:cubicBezTo>
                  <a:cubicBezTo>
                    <a:pt x="2526" y="22"/>
                    <a:pt x="2474" y="1"/>
                    <a:pt x="2423"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4380075" y="4023725"/>
              <a:ext cx="58200" cy="77450"/>
            </a:xfrm>
            <a:custGeom>
              <a:avLst/>
              <a:gdLst/>
              <a:ahLst/>
              <a:cxnLst/>
              <a:rect l="l" t="t" r="r" b="b"/>
              <a:pathLst>
                <a:path w="2328" h="3098" extrusionOk="0">
                  <a:moveTo>
                    <a:pt x="1071" y="0"/>
                  </a:moveTo>
                  <a:cubicBezTo>
                    <a:pt x="1016" y="0"/>
                    <a:pt x="956" y="16"/>
                    <a:pt x="889" y="52"/>
                  </a:cubicBezTo>
                  <a:cubicBezTo>
                    <a:pt x="656" y="1046"/>
                    <a:pt x="64" y="2103"/>
                    <a:pt x="826" y="3097"/>
                  </a:cubicBezTo>
                  <a:cubicBezTo>
                    <a:pt x="2327" y="2378"/>
                    <a:pt x="1" y="2040"/>
                    <a:pt x="1566" y="1321"/>
                  </a:cubicBezTo>
                  <a:cubicBezTo>
                    <a:pt x="1585" y="1002"/>
                    <a:pt x="1504" y="0"/>
                    <a:pt x="1071"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3150750" y="3819575"/>
              <a:ext cx="66650" cy="57425"/>
            </a:xfrm>
            <a:custGeom>
              <a:avLst/>
              <a:gdLst/>
              <a:ahLst/>
              <a:cxnLst/>
              <a:rect l="l" t="t" r="r" b="b"/>
              <a:pathLst>
                <a:path w="2666" h="2297" extrusionOk="0">
                  <a:moveTo>
                    <a:pt x="2411" y="0"/>
                  </a:moveTo>
                  <a:cubicBezTo>
                    <a:pt x="2247" y="0"/>
                    <a:pt x="2130" y="129"/>
                    <a:pt x="1988" y="224"/>
                  </a:cubicBezTo>
                  <a:cubicBezTo>
                    <a:pt x="1100" y="668"/>
                    <a:pt x="0" y="1281"/>
                    <a:pt x="1058" y="2296"/>
                  </a:cubicBezTo>
                  <a:cubicBezTo>
                    <a:pt x="1692" y="1831"/>
                    <a:pt x="2284" y="1366"/>
                    <a:pt x="2581" y="668"/>
                  </a:cubicBezTo>
                  <a:cubicBezTo>
                    <a:pt x="2644" y="477"/>
                    <a:pt x="2665" y="266"/>
                    <a:pt x="2602" y="54"/>
                  </a:cubicBezTo>
                  <a:cubicBezTo>
                    <a:pt x="2531" y="16"/>
                    <a:pt x="2468" y="0"/>
                    <a:pt x="2411"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2983675" y="3995975"/>
              <a:ext cx="51325" cy="61325"/>
            </a:xfrm>
            <a:custGeom>
              <a:avLst/>
              <a:gdLst/>
              <a:ahLst/>
              <a:cxnLst/>
              <a:rect l="l" t="t" r="r" b="b"/>
              <a:pathLst>
                <a:path w="2053" h="2453" extrusionOk="0">
                  <a:moveTo>
                    <a:pt x="1471" y="1"/>
                  </a:moveTo>
                  <a:cubicBezTo>
                    <a:pt x="950" y="1"/>
                    <a:pt x="923" y="745"/>
                    <a:pt x="677" y="1183"/>
                  </a:cubicBezTo>
                  <a:cubicBezTo>
                    <a:pt x="466" y="1585"/>
                    <a:pt x="1" y="1923"/>
                    <a:pt x="318" y="2452"/>
                  </a:cubicBezTo>
                  <a:cubicBezTo>
                    <a:pt x="1291" y="2050"/>
                    <a:pt x="2052" y="1120"/>
                    <a:pt x="1862" y="104"/>
                  </a:cubicBezTo>
                  <a:cubicBezTo>
                    <a:pt x="1706" y="32"/>
                    <a:pt x="1578" y="1"/>
                    <a:pt x="1471"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3342675" y="3981125"/>
              <a:ext cx="38075" cy="76700"/>
            </a:xfrm>
            <a:custGeom>
              <a:avLst/>
              <a:gdLst/>
              <a:ahLst/>
              <a:cxnLst/>
              <a:rect l="l" t="t" r="r" b="b"/>
              <a:pathLst>
                <a:path w="1523" h="3068" extrusionOk="0">
                  <a:moveTo>
                    <a:pt x="1502" y="1"/>
                  </a:moveTo>
                  <a:lnTo>
                    <a:pt x="1502" y="1"/>
                  </a:lnTo>
                  <a:cubicBezTo>
                    <a:pt x="529" y="64"/>
                    <a:pt x="0" y="2031"/>
                    <a:pt x="169" y="2898"/>
                  </a:cubicBezTo>
                  <a:cubicBezTo>
                    <a:pt x="127" y="3025"/>
                    <a:pt x="190" y="3067"/>
                    <a:pt x="338" y="3067"/>
                  </a:cubicBezTo>
                  <a:cubicBezTo>
                    <a:pt x="1100" y="2285"/>
                    <a:pt x="677" y="910"/>
                    <a:pt x="1523" y="64"/>
                  </a:cubicBezTo>
                  <a:cubicBezTo>
                    <a:pt x="1481" y="43"/>
                    <a:pt x="1481" y="22"/>
                    <a:pt x="1502"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3610225" y="4065725"/>
              <a:ext cx="50250" cy="71925"/>
            </a:xfrm>
            <a:custGeom>
              <a:avLst/>
              <a:gdLst/>
              <a:ahLst/>
              <a:cxnLst/>
              <a:rect l="l" t="t" r="r" b="b"/>
              <a:pathLst>
                <a:path w="2010" h="2877" extrusionOk="0">
                  <a:moveTo>
                    <a:pt x="1608" y="0"/>
                  </a:moveTo>
                  <a:cubicBezTo>
                    <a:pt x="1100" y="0"/>
                    <a:pt x="931" y="360"/>
                    <a:pt x="656" y="614"/>
                  </a:cubicBezTo>
                  <a:cubicBezTo>
                    <a:pt x="910" y="931"/>
                    <a:pt x="720" y="1185"/>
                    <a:pt x="487" y="1439"/>
                  </a:cubicBezTo>
                  <a:cubicBezTo>
                    <a:pt x="487" y="1777"/>
                    <a:pt x="0" y="2010"/>
                    <a:pt x="106" y="2390"/>
                  </a:cubicBezTo>
                  <a:cubicBezTo>
                    <a:pt x="402" y="2496"/>
                    <a:pt x="656" y="2644"/>
                    <a:pt x="868" y="2877"/>
                  </a:cubicBezTo>
                  <a:cubicBezTo>
                    <a:pt x="1164" y="2750"/>
                    <a:pt x="910" y="2263"/>
                    <a:pt x="1396" y="2242"/>
                  </a:cubicBezTo>
                  <a:cubicBezTo>
                    <a:pt x="2010" y="2200"/>
                    <a:pt x="1967" y="1798"/>
                    <a:pt x="1967" y="1417"/>
                  </a:cubicBezTo>
                  <a:cubicBezTo>
                    <a:pt x="1896" y="1376"/>
                    <a:pt x="1836" y="1359"/>
                    <a:pt x="1783" y="1359"/>
                  </a:cubicBezTo>
                  <a:cubicBezTo>
                    <a:pt x="1565" y="1359"/>
                    <a:pt x="1461" y="1641"/>
                    <a:pt x="1206" y="1692"/>
                  </a:cubicBezTo>
                  <a:cubicBezTo>
                    <a:pt x="1375" y="1142"/>
                    <a:pt x="1925" y="487"/>
                    <a:pt x="1608"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4320850" y="4008100"/>
              <a:ext cx="48425" cy="76925"/>
            </a:xfrm>
            <a:custGeom>
              <a:avLst/>
              <a:gdLst/>
              <a:ahLst/>
              <a:cxnLst/>
              <a:rect l="l" t="t" r="r" b="b"/>
              <a:pathLst>
                <a:path w="1937" h="3077" extrusionOk="0">
                  <a:moveTo>
                    <a:pt x="1058" y="0"/>
                  </a:moveTo>
                  <a:cubicBezTo>
                    <a:pt x="720" y="423"/>
                    <a:pt x="1" y="804"/>
                    <a:pt x="783" y="1417"/>
                  </a:cubicBezTo>
                  <a:cubicBezTo>
                    <a:pt x="149" y="1861"/>
                    <a:pt x="635" y="2559"/>
                    <a:pt x="318" y="3067"/>
                  </a:cubicBezTo>
                  <a:cubicBezTo>
                    <a:pt x="356" y="3074"/>
                    <a:pt x="390" y="3077"/>
                    <a:pt x="420" y="3077"/>
                  </a:cubicBezTo>
                  <a:cubicBezTo>
                    <a:pt x="951" y="3077"/>
                    <a:pt x="415" y="2082"/>
                    <a:pt x="995" y="1882"/>
                  </a:cubicBezTo>
                  <a:cubicBezTo>
                    <a:pt x="1936" y="1555"/>
                    <a:pt x="540" y="653"/>
                    <a:pt x="1504" y="653"/>
                  </a:cubicBezTo>
                  <a:cubicBezTo>
                    <a:pt x="1536" y="653"/>
                    <a:pt x="1571" y="654"/>
                    <a:pt x="1608" y="656"/>
                  </a:cubicBezTo>
                  <a:cubicBezTo>
                    <a:pt x="1418" y="465"/>
                    <a:pt x="1439" y="106"/>
                    <a:pt x="1058"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3157100" y="3824600"/>
              <a:ext cx="60825" cy="59675"/>
            </a:xfrm>
            <a:custGeom>
              <a:avLst/>
              <a:gdLst/>
              <a:ahLst/>
              <a:cxnLst/>
              <a:rect l="l" t="t" r="r" b="b"/>
              <a:pathLst>
                <a:path w="2433" h="2387" extrusionOk="0">
                  <a:moveTo>
                    <a:pt x="1943" y="0"/>
                  </a:moveTo>
                  <a:cubicBezTo>
                    <a:pt x="1068" y="0"/>
                    <a:pt x="54" y="1187"/>
                    <a:pt x="1" y="1841"/>
                  </a:cubicBezTo>
                  <a:cubicBezTo>
                    <a:pt x="167" y="2091"/>
                    <a:pt x="543" y="2387"/>
                    <a:pt x="872" y="2387"/>
                  </a:cubicBezTo>
                  <a:cubicBezTo>
                    <a:pt x="1044" y="2387"/>
                    <a:pt x="1203" y="2306"/>
                    <a:pt x="1312" y="2095"/>
                  </a:cubicBezTo>
                  <a:cubicBezTo>
                    <a:pt x="635" y="805"/>
                    <a:pt x="1523" y="868"/>
                    <a:pt x="2433" y="149"/>
                  </a:cubicBezTo>
                  <a:cubicBezTo>
                    <a:pt x="2280" y="46"/>
                    <a:pt x="2114" y="0"/>
                    <a:pt x="1943"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3810725" y="4004925"/>
              <a:ext cx="59875" cy="39200"/>
            </a:xfrm>
            <a:custGeom>
              <a:avLst/>
              <a:gdLst/>
              <a:ahLst/>
              <a:cxnLst/>
              <a:rect l="l" t="t" r="r" b="b"/>
              <a:pathLst>
                <a:path w="2395" h="1568" extrusionOk="0">
                  <a:moveTo>
                    <a:pt x="1443" y="0"/>
                  </a:moveTo>
                  <a:cubicBezTo>
                    <a:pt x="1231" y="275"/>
                    <a:pt x="851" y="360"/>
                    <a:pt x="534" y="487"/>
                  </a:cubicBezTo>
                  <a:cubicBezTo>
                    <a:pt x="0" y="917"/>
                    <a:pt x="1218" y="1567"/>
                    <a:pt x="1600" y="1567"/>
                  </a:cubicBezTo>
                  <a:cubicBezTo>
                    <a:pt x="1612" y="1567"/>
                    <a:pt x="1623" y="1567"/>
                    <a:pt x="1633" y="1565"/>
                  </a:cubicBezTo>
                  <a:cubicBezTo>
                    <a:pt x="851" y="867"/>
                    <a:pt x="2183" y="1079"/>
                    <a:pt x="2395" y="487"/>
                  </a:cubicBezTo>
                  <a:cubicBezTo>
                    <a:pt x="2099" y="296"/>
                    <a:pt x="1781" y="127"/>
                    <a:pt x="1443"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4078925" y="4088975"/>
              <a:ext cx="62125" cy="43925"/>
            </a:xfrm>
            <a:custGeom>
              <a:avLst/>
              <a:gdLst/>
              <a:ahLst/>
              <a:cxnLst/>
              <a:rect l="l" t="t" r="r" b="b"/>
              <a:pathLst>
                <a:path w="2485" h="1757" extrusionOk="0">
                  <a:moveTo>
                    <a:pt x="2146" y="1"/>
                  </a:moveTo>
                  <a:cubicBezTo>
                    <a:pt x="1828" y="479"/>
                    <a:pt x="1977" y="1268"/>
                    <a:pt x="1519" y="1268"/>
                  </a:cubicBezTo>
                  <a:cubicBezTo>
                    <a:pt x="1369" y="1268"/>
                    <a:pt x="1154" y="1183"/>
                    <a:pt x="835" y="974"/>
                  </a:cubicBezTo>
                  <a:cubicBezTo>
                    <a:pt x="766" y="945"/>
                    <a:pt x="699" y="932"/>
                    <a:pt x="635" y="932"/>
                  </a:cubicBezTo>
                  <a:cubicBezTo>
                    <a:pt x="235" y="932"/>
                    <a:pt x="0" y="1444"/>
                    <a:pt x="475" y="1608"/>
                  </a:cubicBezTo>
                  <a:cubicBezTo>
                    <a:pt x="604" y="1685"/>
                    <a:pt x="742" y="1700"/>
                    <a:pt x="883" y="1700"/>
                  </a:cubicBezTo>
                  <a:cubicBezTo>
                    <a:pt x="970" y="1700"/>
                    <a:pt x="1058" y="1694"/>
                    <a:pt x="1144" y="1694"/>
                  </a:cubicBezTo>
                  <a:cubicBezTo>
                    <a:pt x="1264" y="1694"/>
                    <a:pt x="1381" y="1705"/>
                    <a:pt x="1491" y="1756"/>
                  </a:cubicBezTo>
                  <a:cubicBezTo>
                    <a:pt x="1871" y="1672"/>
                    <a:pt x="2336" y="1735"/>
                    <a:pt x="2485" y="1291"/>
                  </a:cubicBezTo>
                  <a:cubicBezTo>
                    <a:pt x="2210" y="910"/>
                    <a:pt x="2104" y="466"/>
                    <a:pt x="2146"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4088725" y="4028700"/>
              <a:ext cx="30150" cy="60850"/>
            </a:xfrm>
            <a:custGeom>
              <a:avLst/>
              <a:gdLst/>
              <a:ahLst/>
              <a:cxnLst/>
              <a:rect l="l" t="t" r="r" b="b"/>
              <a:pathLst>
                <a:path w="1206" h="2434" extrusionOk="0">
                  <a:moveTo>
                    <a:pt x="677" y="1"/>
                  </a:moveTo>
                  <a:cubicBezTo>
                    <a:pt x="360" y="339"/>
                    <a:pt x="85" y="678"/>
                    <a:pt x="85" y="1143"/>
                  </a:cubicBezTo>
                  <a:cubicBezTo>
                    <a:pt x="0" y="1566"/>
                    <a:pt x="0" y="2010"/>
                    <a:pt x="106" y="2433"/>
                  </a:cubicBezTo>
                  <a:cubicBezTo>
                    <a:pt x="825" y="2433"/>
                    <a:pt x="614" y="1820"/>
                    <a:pt x="931" y="1524"/>
                  </a:cubicBezTo>
                  <a:cubicBezTo>
                    <a:pt x="1142" y="1101"/>
                    <a:pt x="1206" y="318"/>
                    <a:pt x="677"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3951800" y="4181950"/>
              <a:ext cx="52900" cy="22325"/>
            </a:xfrm>
            <a:custGeom>
              <a:avLst/>
              <a:gdLst/>
              <a:ahLst/>
              <a:cxnLst/>
              <a:rect l="l" t="t" r="r" b="b"/>
              <a:pathLst>
                <a:path w="2116" h="893" extrusionOk="0">
                  <a:moveTo>
                    <a:pt x="1023" y="1"/>
                  </a:moveTo>
                  <a:cubicBezTo>
                    <a:pt x="742" y="1"/>
                    <a:pt x="403" y="46"/>
                    <a:pt x="1" y="131"/>
                  </a:cubicBezTo>
                  <a:lnTo>
                    <a:pt x="191" y="173"/>
                  </a:lnTo>
                  <a:cubicBezTo>
                    <a:pt x="237" y="826"/>
                    <a:pt x="871" y="891"/>
                    <a:pt x="1467" y="891"/>
                  </a:cubicBezTo>
                  <a:cubicBezTo>
                    <a:pt x="1614" y="891"/>
                    <a:pt x="1758" y="887"/>
                    <a:pt x="1891" y="887"/>
                  </a:cubicBezTo>
                  <a:cubicBezTo>
                    <a:pt x="1971" y="887"/>
                    <a:pt x="2047" y="888"/>
                    <a:pt x="2116" y="893"/>
                  </a:cubicBezTo>
                  <a:cubicBezTo>
                    <a:pt x="2056" y="275"/>
                    <a:pt x="1717" y="1"/>
                    <a:pt x="1023"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4357850" y="4008175"/>
              <a:ext cx="34300" cy="48575"/>
            </a:xfrm>
            <a:custGeom>
              <a:avLst/>
              <a:gdLst/>
              <a:ahLst/>
              <a:cxnLst/>
              <a:rect l="l" t="t" r="r" b="b"/>
              <a:pathLst>
                <a:path w="1372" h="1943" extrusionOk="0">
                  <a:moveTo>
                    <a:pt x="628" y="0"/>
                  </a:moveTo>
                  <a:cubicBezTo>
                    <a:pt x="542" y="0"/>
                    <a:pt x="440" y="19"/>
                    <a:pt x="317" y="61"/>
                  </a:cubicBezTo>
                  <a:cubicBezTo>
                    <a:pt x="381" y="336"/>
                    <a:pt x="0" y="420"/>
                    <a:pt x="0" y="674"/>
                  </a:cubicBezTo>
                  <a:cubicBezTo>
                    <a:pt x="529" y="970"/>
                    <a:pt x="360" y="1541"/>
                    <a:pt x="677" y="1943"/>
                  </a:cubicBezTo>
                  <a:cubicBezTo>
                    <a:pt x="829" y="1431"/>
                    <a:pt x="1372" y="0"/>
                    <a:pt x="628"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2967275" y="3970025"/>
              <a:ext cx="35450" cy="55550"/>
            </a:xfrm>
            <a:custGeom>
              <a:avLst/>
              <a:gdLst/>
              <a:ahLst/>
              <a:cxnLst/>
              <a:rect l="l" t="t" r="r" b="b"/>
              <a:pathLst>
                <a:path w="1418" h="2222" extrusionOk="0">
                  <a:moveTo>
                    <a:pt x="571" y="0"/>
                  </a:moveTo>
                  <a:cubicBezTo>
                    <a:pt x="402" y="741"/>
                    <a:pt x="0" y="1439"/>
                    <a:pt x="21" y="2221"/>
                  </a:cubicBezTo>
                  <a:cubicBezTo>
                    <a:pt x="508" y="1925"/>
                    <a:pt x="296" y="1121"/>
                    <a:pt x="1142" y="1100"/>
                  </a:cubicBezTo>
                  <a:cubicBezTo>
                    <a:pt x="1417" y="741"/>
                    <a:pt x="719" y="339"/>
                    <a:pt x="571"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4085025" y="4065200"/>
              <a:ext cx="28575" cy="56600"/>
            </a:xfrm>
            <a:custGeom>
              <a:avLst/>
              <a:gdLst/>
              <a:ahLst/>
              <a:cxnLst/>
              <a:rect l="l" t="t" r="r" b="b"/>
              <a:pathLst>
                <a:path w="1143" h="2264" extrusionOk="0">
                  <a:moveTo>
                    <a:pt x="550" y="0"/>
                  </a:moveTo>
                  <a:lnTo>
                    <a:pt x="550" y="0"/>
                  </a:lnTo>
                  <a:cubicBezTo>
                    <a:pt x="169" y="233"/>
                    <a:pt x="571" y="783"/>
                    <a:pt x="21" y="952"/>
                  </a:cubicBezTo>
                  <a:lnTo>
                    <a:pt x="0" y="1565"/>
                  </a:lnTo>
                  <a:cubicBezTo>
                    <a:pt x="169" y="1798"/>
                    <a:pt x="21" y="2221"/>
                    <a:pt x="529" y="2263"/>
                  </a:cubicBezTo>
                  <a:cubicBezTo>
                    <a:pt x="677" y="2094"/>
                    <a:pt x="867" y="1988"/>
                    <a:pt x="1079" y="1946"/>
                  </a:cubicBezTo>
                  <a:cubicBezTo>
                    <a:pt x="1142" y="1502"/>
                    <a:pt x="656" y="1227"/>
                    <a:pt x="846" y="762"/>
                  </a:cubicBezTo>
                  <a:cubicBezTo>
                    <a:pt x="952" y="466"/>
                    <a:pt x="825" y="148"/>
                    <a:pt x="550"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4325075" y="4084750"/>
              <a:ext cx="34400" cy="32650"/>
            </a:xfrm>
            <a:custGeom>
              <a:avLst/>
              <a:gdLst/>
              <a:ahLst/>
              <a:cxnLst/>
              <a:rect l="l" t="t" r="r" b="b"/>
              <a:pathLst>
                <a:path w="1376" h="1306" extrusionOk="0">
                  <a:moveTo>
                    <a:pt x="487" y="1"/>
                  </a:moveTo>
                  <a:cubicBezTo>
                    <a:pt x="0" y="360"/>
                    <a:pt x="127" y="826"/>
                    <a:pt x="127" y="1270"/>
                  </a:cubicBezTo>
                  <a:cubicBezTo>
                    <a:pt x="236" y="1294"/>
                    <a:pt x="335" y="1305"/>
                    <a:pt x="425" y="1305"/>
                  </a:cubicBezTo>
                  <a:cubicBezTo>
                    <a:pt x="961" y="1305"/>
                    <a:pt x="1176" y="904"/>
                    <a:pt x="1375" y="487"/>
                  </a:cubicBezTo>
                  <a:cubicBezTo>
                    <a:pt x="1352" y="459"/>
                    <a:pt x="1314" y="448"/>
                    <a:pt x="1265" y="448"/>
                  </a:cubicBezTo>
                  <a:cubicBezTo>
                    <a:pt x="1107" y="448"/>
                    <a:pt x="845" y="561"/>
                    <a:pt x="681" y="561"/>
                  </a:cubicBezTo>
                  <a:cubicBezTo>
                    <a:pt x="516" y="561"/>
                    <a:pt x="449" y="449"/>
                    <a:pt x="677"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3991975" y="4205300"/>
              <a:ext cx="34925" cy="43875"/>
            </a:xfrm>
            <a:custGeom>
              <a:avLst/>
              <a:gdLst/>
              <a:ahLst/>
              <a:cxnLst/>
              <a:rect l="l" t="t" r="r" b="b"/>
              <a:pathLst>
                <a:path w="1397" h="1755" extrusionOk="0">
                  <a:moveTo>
                    <a:pt x="889" y="1"/>
                  </a:moveTo>
                  <a:lnTo>
                    <a:pt x="889" y="1"/>
                  </a:lnTo>
                  <a:cubicBezTo>
                    <a:pt x="339" y="445"/>
                    <a:pt x="360" y="1101"/>
                    <a:pt x="1" y="1629"/>
                  </a:cubicBezTo>
                  <a:cubicBezTo>
                    <a:pt x="115" y="1680"/>
                    <a:pt x="276" y="1754"/>
                    <a:pt x="395" y="1754"/>
                  </a:cubicBezTo>
                  <a:cubicBezTo>
                    <a:pt x="473" y="1754"/>
                    <a:pt x="534" y="1722"/>
                    <a:pt x="550" y="1629"/>
                  </a:cubicBezTo>
                  <a:cubicBezTo>
                    <a:pt x="698" y="1101"/>
                    <a:pt x="1396" y="635"/>
                    <a:pt x="889"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3204675" y="3844175"/>
              <a:ext cx="54875" cy="40375"/>
            </a:xfrm>
            <a:custGeom>
              <a:avLst/>
              <a:gdLst/>
              <a:ahLst/>
              <a:cxnLst/>
              <a:rect l="l" t="t" r="r" b="b"/>
              <a:pathLst>
                <a:path w="2195" h="1615" extrusionOk="0">
                  <a:moveTo>
                    <a:pt x="613" y="1"/>
                  </a:moveTo>
                  <a:cubicBezTo>
                    <a:pt x="0" y="487"/>
                    <a:pt x="402" y="1291"/>
                    <a:pt x="994" y="1608"/>
                  </a:cubicBezTo>
                  <a:cubicBezTo>
                    <a:pt x="1029" y="1612"/>
                    <a:pt x="1069" y="1614"/>
                    <a:pt x="1112" y="1614"/>
                  </a:cubicBezTo>
                  <a:cubicBezTo>
                    <a:pt x="1511" y="1614"/>
                    <a:pt x="2194" y="1432"/>
                    <a:pt x="1946" y="974"/>
                  </a:cubicBezTo>
                  <a:lnTo>
                    <a:pt x="1946" y="974"/>
                  </a:lnTo>
                  <a:cubicBezTo>
                    <a:pt x="1906" y="977"/>
                    <a:pt x="1870" y="979"/>
                    <a:pt x="1837" y="979"/>
                  </a:cubicBezTo>
                  <a:cubicBezTo>
                    <a:pt x="1486" y="979"/>
                    <a:pt x="1508" y="777"/>
                    <a:pt x="1354" y="487"/>
                  </a:cubicBezTo>
                  <a:cubicBezTo>
                    <a:pt x="1350" y="487"/>
                    <a:pt x="1346" y="487"/>
                    <a:pt x="1342" y="487"/>
                  </a:cubicBezTo>
                  <a:cubicBezTo>
                    <a:pt x="1184" y="487"/>
                    <a:pt x="944" y="747"/>
                    <a:pt x="793" y="747"/>
                  </a:cubicBezTo>
                  <a:cubicBezTo>
                    <a:pt x="699" y="747"/>
                    <a:pt x="640" y="646"/>
                    <a:pt x="656" y="318"/>
                  </a:cubicBezTo>
                  <a:cubicBezTo>
                    <a:pt x="740" y="212"/>
                    <a:pt x="719" y="64"/>
                    <a:pt x="613"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3765150" y="3931925"/>
              <a:ext cx="57125" cy="40775"/>
            </a:xfrm>
            <a:custGeom>
              <a:avLst/>
              <a:gdLst/>
              <a:ahLst/>
              <a:cxnLst/>
              <a:rect l="l" t="t" r="r" b="b"/>
              <a:pathLst>
                <a:path w="2285" h="1631" extrusionOk="0">
                  <a:moveTo>
                    <a:pt x="816" y="1"/>
                  </a:moveTo>
                  <a:cubicBezTo>
                    <a:pt x="620" y="1"/>
                    <a:pt x="419" y="151"/>
                    <a:pt x="217" y="151"/>
                  </a:cubicBezTo>
                  <a:cubicBezTo>
                    <a:pt x="208" y="151"/>
                    <a:pt x="200" y="150"/>
                    <a:pt x="191" y="150"/>
                  </a:cubicBezTo>
                  <a:lnTo>
                    <a:pt x="1" y="340"/>
                  </a:lnTo>
                  <a:cubicBezTo>
                    <a:pt x="233" y="361"/>
                    <a:pt x="381" y="467"/>
                    <a:pt x="381" y="678"/>
                  </a:cubicBezTo>
                  <a:cubicBezTo>
                    <a:pt x="762" y="932"/>
                    <a:pt x="1460" y="932"/>
                    <a:pt x="1418" y="1567"/>
                  </a:cubicBezTo>
                  <a:lnTo>
                    <a:pt x="1502" y="1630"/>
                  </a:lnTo>
                  <a:cubicBezTo>
                    <a:pt x="2285" y="1398"/>
                    <a:pt x="1968" y="552"/>
                    <a:pt x="1227" y="509"/>
                  </a:cubicBezTo>
                  <a:cubicBezTo>
                    <a:pt x="1201" y="510"/>
                    <a:pt x="1176" y="511"/>
                    <a:pt x="1153" y="511"/>
                  </a:cubicBezTo>
                  <a:cubicBezTo>
                    <a:pt x="691" y="511"/>
                    <a:pt x="1041" y="312"/>
                    <a:pt x="1122" y="171"/>
                  </a:cubicBezTo>
                  <a:cubicBezTo>
                    <a:pt x="1022" y="43"/>
                    <a:pt x="920" y="1"/>
                    <a:pt x="816"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3173325" y="3868500"/>
              <a:ext cx="35275" cy="26000"/>
            </a:xfrm>
            <a:custGeom>
              <a:avLst/>
              <a:gdLst/>
              <a:ahLst/>
              <a:cxnLst/>
              <a:rect l="l" t="t" r="r" b="b"/>
              <a:pathLst>
                <a:path w="1411" h="1040" extrusionOk="0">
                  <a:moveTo>
                    <a:pt x="692" y="1"/>
                  </a:moveTo>
                  <a:lnTo>
                    <a:pt x="480" y="339"/>
                  </a:lnTo>
                  <a:cubicBezTo>
                    <a:pt x="0" y="769"/>
                    <a:pt x="320" y="1040"/>
                    <a:pt x="718" y="1040"/>
                  </a:cubicBezTo>
                  <a:cubicBezTo>
                    <a:pt x="987" y="1040"/>
                    <a:pt x="1292" y="916"/>
                    <a:pt x="1411" y="635"/>
                  </a:cubicBezTo>
                  <a:cubicBezTo>
                    <a:pt x="1178" y="424"/>
                    <a:pt x="1094" y="64"/>
                    <a:pt x="692"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4071825" y="4019150"/>
              <a:ext cx="32825" cy="43025"/>
            </a:xfrm>
            <a:custGeom>
              <a:avLst/>
              <a:gdLst/>
              <a:ahLst/>
              <a:cxnLst/>
              <a:rect l="l" t="t" r="r" b="b"/>
              <a:pathLst>
                <a:path w="1313" h="1721" extrusionOk="0">
                  <a:moveTo>
                    <a:pt x="404" y="0"/>
                  </a:moveTo>
                  <a:cubicBezTo>
                    <a:pt x="235" y="0"/>
                    <a:pt x="139" y="262"/>
                    <a:pt x="1" y="383"/>
                  </a:cubicBezTo>
                  <a:cubicBezTo>
                    <a:pt x="382" y="785"/>
                    <a:pt x="128" y="1250"/>
                    <a:pt x="191" y="1673"/>
                  </a:cubicBezTo>
                  <a:cubicBezTo>
                    <a:pt x="247" y="1706"/>
                    <a:pt x="302" y="1721"/>
                    <a:pt x="354" y="1721"/>
                  </a:cubicBezTo>
                  <a:cubicBezTo>
                    <a:pt x="602" y="1721"/>
                    <a:pt x="781" y="1396"/>
                    <a:pt x="572" y="1187"/>
                  </a:cubicBezTo>
                  <a:cubicBezTo>
                    <a:pt x="509" y="891"/>
                    <a:pt x="318" y="637"/>
                    <a:pt x="784" y="341"/>
                  </a:cubicBezTo>
                  <a:cubicBezTo>
                    <a:pt x="1312" y="2"/>
                    <a:pt x="635" y="150"/>
                    <a:pt x="530" y="45"/>
                  </a:cubicBezTo>
                  <a:cubicBezTo>
                    <a:pt x="483" y="14"/>
                    <a:pt x="442" y="0"/>
                    <a:pt x="404"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3573650" y="4061225"/>
              <a:ext cx="36950" cy="23575"/>
            </a:xfrm>
            <a:custGeom>
              <a:avLst/>
              <a:gdLst/>
              <a:ahLst/>
              <a:cxnLst/>
              <a:rect l="l" t="t" r="r" b="b"/>
              <a:pathLst>
                <a:path w="1478" h="943" extrusionOk="0">
                  <a:moveTo>
                    <a:pt x="790" y="0"/>
                  </a:moveTo>
                  <a:cubicBezTo>
                    <a:pt x="570" y="0"/>
                    <a:pt x="347" y="59"/>
                    <a:pt x="145" y="180"/>
                  </a:cubicBezTo>
                  <a:lnTo>
                    <a:pt x="145" y="477"/>
                  </a:lnTo>
                  <a:cubicBezTo>
                    <a:pt x="1" y="791"/>
                    <a:pt x="262" y="943"/>
                    <a:pt x="547" y="943"/>
                  </a:cubicBezTo>
                  <a:cubicBezTo>
                    <a:pt x="723" y="943"/>
                    <a:pt x="907" y="885"/>
                    <a:pt x="1012" y="773"/>
                  </a:cubicBezTo>
                  <a:cubicBezTo>
                    <a:pt x="1181" y="603"/>
                    <a:pt x="1097" y="265"/>
                    <a:pt x="1477" y="265"/>
                  </a:cubicBezTo>
                  <a:lnTo>
                    <a:pt x="1477" y="202"/>
                  </a:lnTo>
                  <a:cubicBezTo>
                    <a:pt x="1268" y="69"/>
                    <a:pt x="1030" y="0"/>
                    <a:pt x="790"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3119550" y="3796875"/>
              <a:ext cx="38625" cy="31475"/>
            </a:xfrm>
            <a:custGeom>
              <a:avLst/>
              <a:gdLst/>
              <a:ahLst/>
              <a:cxnLst/>
              <a:rect l="l" t="t" r="r" b="b"/>
              <a:pathLst>
                <a:path w="1545" h="1259" extrusionOk="0">
                  <a:moveTo>
                    <a:pt x="1054" y="1"/>
                  </a:moveTo>
                  <a:cubicBezTo>
                    <a:pt x="988" y="1"/>
                    <a:pt x="907" y="51"/>
                    <a:pt x="804" y="180"/>
                  </a:cubicBezTo>
                  <a:cubicBezTo>
                    <a:pt x="846" y="730"/>
                    <a:pt x="21" y="772"/>
                    <a:pt x="0" y="1258"/>
                  </a:cubicBezTo>
                  <a:lnTo>
                    <a:pt x="931" y="1258"/>
                  </a:lnTo>
                  <a:cubicBezTo>
                    <a:pt x="1163" y="1047"/>
                    <a:pt x="1544" y="814"/>
                    <a:pt x="1333" y="455"/>
                  </a:cubicBezTo>
                  <a:cubicBezTo>
                    <a:pt x="1274" y="264"/>
                    <a:pt x="1205" y="1"/>
                    <a:pt x="1054"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3121150" y="3788200"/>
              <a:ext cx="29100" cy="17975"/>
            </a:xfrm>
            <a:custGeom>
              <a:avLst/>
              <a:gdLst/>
              <a:ahLst/>
              <a:cxnLst/>
              <a:rect l="l" t="t" r="r" b="b"/>
              <a:pathLst>
                <a:path w="1164" h="719" extrusionOk="0">
                  <a:moveTo>
                    <a:pt x="238" y="0"/>
                  </a:moveTo>
                  <a:cubicBezTo>
                    <a:pt x="161" y="0"/>
                    <a:pt x="83" y="11"/>
                    <a:pt x="1" y="40"/>
                  </a:cubicBezTo>
                  <a:cubicBezTo>
                    <a:pt x="24" y="523"/>
                    <a:pt x="190" y="718"/>
                    <a:pt x="432" y="718"/>
                  </a:cubicBezTo>
                  <a:cubicBezTo>
                    <a:pt x="636" y="718"/>
                    <a:pt x="893" y="580"/>
                    <a:pt x="1164" y="358"/>
                  </a:cubicBezTo>
                  <a:cubicBezTo>
                    <a:pt x="1122" y="294"/>
                    <a:pt x="1058" y="210"/>
                    <a:pt x="995" y="146"/>
                  </a:cubicBezTo>
                  <a:cubicBezTo>
                    <a:pt x="734" y="130"/>
                    <a:pt x="498" y="0"/>
                    <a:pt x="238"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2999525" y="3965350"/>
              <a:ext cx="28575" cy="11425"/>
            </a:xfrm>
            <a:custGeom>
              <a:avLst/>
              <a:gdLst/>
              <a:ahLst/>
              <a:cxnLst/>
              <a:rect l="l" t="t" r="r" b="b"/>
              <a:pathLst>
                <a:path w="1143" h="457" extrusionOk="0">
                  <a:moveTo>
                    <a:pt x="911" y="0"/>
                  </a:moveTo>
                  <a:cubicBezTo>
                    <a:pt x="588" y="0"/>
                    <a:pt x="273" y="105"/>
                    <a:pt x="0" y="293"/>
                  </a:cubicBezTo>
                  <a:cubicBezTo>
                    <a:pt x="25" y="343"/>
                    <a:pt x="71" y="363"/>
                    <a:pt x="118" y="363"/>
                  </a:cubicBezTo>
                  <a:cubicBezTo>
                    <a:pt x="152" y="363"/>
                    <a:pt x="185" y="353"/>
                    <a:pt x="212" y="335"/>
                  </a:cubicBezTo>
                  <a:cubicBezTo>
                    <a:pt x="219" y="335"/>
                    <a:pt x="227" y="335"/>
                    <a:pt x="235" y="335"/>
                  </a:cubicBezTo>
                  <a:cubicBezTo>
                    <a:pt x="417" y="335"/>
                    <a:pt x="658" y="457"/>
                    <a:pt x="846" y="457"/>
                  </a:cubicBezTo>
                  <a:cubicBezTo>
                    <a:pt x="1009" y="457"/>
                    <a:pt x="1132" y="364"/>
                    <a:pt x="1142" y="18"/>
                  </a:cubicBezTo>
                  <a:cubicBezTo>
                    <a:pt x="1065" y="6"/>
                    <a:pt x="988" y="0"/>
                    <a:pt x="911"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3600175" y="4081050"/>
              <a:ext cx="22225" cy="20650"/>
            </a:xfrm>
            <a:custGeom>
              <a:avLst/>
              <a:gdLst/>
              <a:ahLst/>
              <a:cxnLst/>
              <a:rect l="l" t="t" r="r" b="b"/>
              <a:pathLst>
                <a:path w="889" h="826" extrusionOk="0">
                  <a:moveTo>
                    <a:pt x="254" y="1"/>
                  </a:moveTo>
                  <a:lnTo>
                    <a:pt x="64" y="170"/>
                  </a:lnTo>
                  <a:cubicBezTo>
                    <a:pt x="296" y="381"/>
                    <a:pt x="0" y="614"/>
                    <a:pt x="85" y="826"/>
                  </a:cubicBezTo>
                  <a:cubicBezTo>
                    <a:pt x="592" y="614"/>
                    <a:pt x="889" y="381"/>
                    <a:pt x="254"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3189350" y="3836775"/>
              <a:ext cx="16950" cy="15825"/>
            </a:xfrm>
            <a:custGeom>
              <a:avLst/>
              <a:gdLst/>
              <a:ahLst/>
              <a:cxnLst/>
              <a:rect l="l" t="t" r="r" b="b"/>
              <a:pathLst>
                <a:path w="678" h="633" extrusionOk="0">
                  <a:moveTo>
                    <a:pt x="64" y="1"/>
                  </a:moveTo>
                  <a:cubicBezTo>
                    <a:pt x="0" y="191"/>
                    <a:pt x="0" y="403"/>
                    <a:pt x="43" y="614"/>
                  </a:cubicBezTo>
                  <a:cubicBezTo>
                    <a:pt x="111" y="627"/>
                    <a:pt x="171" y="633"/>
                    <a:pt x="223" y="633"/>
                  </a:cubicBezTo>
                  <a:cubicBezTo>
                    <a:pt x="678" y="633"/>
                    <a:pt x="482" y="172"/>
                    <a:pt x="64"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3179825" y="3876975"/>
              <a:ext cx="18525" cy="14300"/>
            </a:xfrm>
            <a:custGeom>
              <a:avLst/>
              <a:gdLst/>
              <a:ahLst/>
              <a:cxnLst/>
              <a:rect l="l" t="t" r="r" b="b"/>
              <a:pathLst>
                <a:path w="741" h="572" extrusionOk="0">
                  <a:moveTo>
                    <a:pt x="740" y="0"/>
                  </a:moveTo>
                  <a:lnTo>
                    <a:pt x="0" y="296"/>
                  </a:lnTo>
                  <a:lnTo>
                    <a:pt x="550" y="571"/>
                  </a:lnTo>
                  <a:lnTo>
                    <a:pt x="740" y="0"/>
                  </a:ln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3004300" y="3973200"/>
              <a:ext cx="24350" cy="16400"/>
            </a:xfrm>
            <a:custGeom>
              <a:avLst/>
              <a:gdLst/>
              <a:ahLst/>
              <a:cxnLst/>
              <a:rect l="l" t="t" r="r" b="b"/>
              <a:pathLst>
                <a:path w="974" h="656" extrusionOk="0">
                  <a:moveTo>
                    <a:pt x="191" y="0"/>
                  </a:moveTo>
                  <a:lnTo>
                    <a:pt x="1" y="148"/>
                  </a:lnTo>
                  <a:cubicBezTo>
                    <a:pt x="233" y="212"/>
                    <a:pt x="403" y="423"/>
                    <a:pt x="403" y="656"/>
                  </a:cubicBezTo>
                  <a:cubicBezTo>
                    <a:pt x="974" y="444"/>
                    <a:pt x="487" y="233"/>
                    <a:pt x="403" y="21"/>
                  </a:cubicBezTo>
                  <a:lnTo>
                    <a:pt x="191" y="0"/>
                  </a:ln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3762725" y="3972975"/>
              <a:ext cx="35150" cy="44200"/>
            </a:xfrm>
            <a:custGeom>
              <a:avLst/>
              <a:gdLst/>
              <a:ahLst/>
              <a:cxnLst/>
              <a:rect l="l" t="t" r="r" b="b"/>
              <a:pathLst>
                <a:path w="1406" h="1768" extrusionOk="0">
                  <a:moveTo>
                    <a:pt x="1321" y="1"/>
                  </a:moveTo>
                  <a:cubicBezTo>
                    <a:pt x="722" y="1"/>
                    <a:pt x="1" y="1240"/>
                    <a:pt x="263" y="1765"/>
                  </a:cubicBezTo>
                  <a:lnTo>
                    <a:pt x="475" y="1765"/>
                  </a:lnTo>
                  <a:cubicBezTo>
                    <a:pt x="513" y="1767"/>
                    <a:pt x="551" y="1768"/>
                    <a:pt x="588" y="1768"/>
                  </a:cubicBezTo>
                  <a:cubicBezTo>
                    <a:pt x="962" y="1768"/>
                    <a:pt x="1269" y="1661"/>
                    <a:pt x="1173" y="1257"/>
                  </a:cubicBezTo>
                  <a:cubicBezTo>
                    <a:pt x="1067" y="792"/>
                    <a:pt x="1321" y="411"/>
                    <a:pt x="1405" y="9"/>
                  </a:cubicBezTo>
                  <a:cubicBezTo>
                    <a:pt x="1378" y="4"/>
                    <a:pt x="1350" y="1"/>
                    <a:pt x="1321"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3483325" y="3859600"/>
              <a:ext cx="74575" cy="68050"/>
            </a:xfrm>
            <a:custGeom>
              <a:avLst/>
              <a:gdLst/>
              <a:ahLst/>
              <a:cxnLst/>
              <a:rect l="l" t="t" r="r" b="b"/>
              <a:pathLst>
                <a:path w="2983" h="2722" extrusionOk="0">
                  <a:moveTo>
                    <a:pt x="1470" y="1"/>
                  </a:moveTo>
                  <a:cubicBezTo>
                    <a:pt x="1384" y="1"/>
                    <a:pt x="1289" y="13"/>
                    <a:pt x="1185" y="40"/>
                  </a:cubicBezTo>
                  <a:cubicBezTo>
                    <a:pt x="275" y="166"/>
                    <a:pt x="487" y="1287"/>
                    <a:pt x="233" y="1879"/>
                  </a:cubicBezTo>
                  <a:cubicBezTo>
                    <a:pt x="85" y="2133"/>
                    <a:pt x="0" y="2345"/>
                    <a:pt x="296" y="2514"/>
                  </a:cubicBezTo>
                  <a:cubicBezTo>
                    <a:pt x="460" y="2664"/>
                    <a:pt x="635" y="2722"/>
                    <a:pt x="814" y="2722"/>
                  </a:cubicBezTo>
                  <a:cubicBezTo>
                    <a:pt x="1189" y="2722"/>
                    <a:pt x="1581" y="2468"/>
                    <a:pt x="1925" y="2281"/>
                  </a:cubicBezTo>
                  <a:cubicBezTo>
                    <a:pt x="2115" y="1774"/>
                    <a:pt x="2982" y="1308"/>
                    <a:pt x="2496" y="759"/>
                  </a:cubicBezTo>
                  <a:cubicBezTo>
                    <a:pt x="2223" y="450"/>
                    <a:pt x="1998" y="1"/>
                    <a:pt x="1470"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3453725" y="3856025"/>
              <a:ext cx="45500" cy="60625"/>
            </a:xfrm>
            <a:custGeom>
              <a:avLst/>
              <a:gdLst/>
              <a:ahLst/>
              <a:cxnLst/>
              <a:rect l="l" t="t" r="r" b="b"/>
              <a:pathLst>
                <a:path w="1820" h="2425" extrusionOk="0">
                  <a:moveTo>
                    <a:pt x="576" y="1"/>
                  </a:moveTo>
                  <a:cubicBezTo>
                    <a:pt x="396" y="1"/>
                    <a:pt x="203" y="55"/>
                    <a:pt x="1" y="183"/>
                  </a:cubicBezTo>
                  <a:cubicBezTo>
                    <a:pt x="1671" y="754"/>
                    <a:pt x="1037" y="1219"/>
                    <a:pt x="741" y="2424"/>
                  </a:cubicBezTo>
                  <a:lnTo>
                    <a:pt x="1100" y="2276"/>
                  </a:lnTo>
                  <a:cubicBezTo>
                    <a:pt x="1227" y="1769"/>
                    <a:pt x="1820" y="1409"/>
                    <a:pt x="1671" y="817"/>
                  </a:cubicBezTo>
                  <a:cubicBezTo>
                    <a:pt x="1441" y="387"/>
                    <a:pt x="1054" y="1"/>
                    <a:pt x="576"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3974525" y="4186275"/>
              <a:ext cx="75625" cy="86200"/>
            </a:xfrm>
            <a:custGeom>
              <a:avLst/>
              <a:gdLst/>
              <a:ahLst/>
              <a:cxnLst/>
              <a:rect l="l" t="t" r="r" b="b"/>
              <a:pathLst>
                <a:path w="3025" h="3448" extrusionOk="0">
                  <a:moveTo>
                    <a:pt x="1100" y="0"/>
                  </a:moveTo>
                  <a:lnTo>
                    <a:pt x="0" y="2708"/>
                  </a:lnTo>
                  <a:cubicBezTo>
                    <a:pt x="297" y="2919"/>
                    <a:pt x="381" y="3427"/>
                    <a:pt x="762" y="3448"/>
                  </a:cubicBezTo>
                  <a:cubicBezTo>
                    <a:pt x="804" y="3440"/>
                    <a:pt x="850" y="3438"/>
                    <a:pt x="898" y="3438"/>
                  </a:cubicBezTo>
                  <a:cubicBezTo>
                    <a:pt x="961" y="3438"/>
                    <a:pt x="1028" y="3442"/>
                    <a:pt x="1090" y="3442"/>
                  </a:cubicBezTo>
                  <a:cubicBezTo>
                    <a:pt x="1248" y="3442"/>
                    <a:pt x="1384" y="3419"/>
                    <a:pt x="1396" y="3257"/>
                  </a:cubicBezTo>
                  <a:cubicBezTo>
                    <a:pt x="1460" y="2644"/>
                    <a:pt x="2031" y="2221"/>
                    <a:pt x="2115" y="1650"/>
                  </a:cubicBezTo>
                  <a:cubicBezTo>
                    <a:pt x="2158" y="1143"/>
                    <a:pt x="2560" y="868"/>
                    <a:pt x="3025" y="720"/>
                  </a:cubicBezTo>
                  <a:cubicBezTo>
                    <a:pt x="2475" y="297"/>
                    <a:pt x="1481" y="741"/>
                    <a:pt x="1100"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3962900" y="4206375"/>
              <a:ext cx="58725" cy="72450"/>
            </a:xfrm>
            <a:custGeom>
              <a:avLst/>
              <a:gdLst/>
              <a:ahLst/>
              <a:cxnLst/>
              <a:rect l="l" t="t" r="r" b="b"/>
              <a:pathLst>
                <a:path w="2349" h="2898" extrusionOk="0">
                  <a:moveTo>
                    <a:pt x="2348" y="0"/>
                  </a:moveTo>
                  <a:cubicBezTo>
                    <a:pt x="1989" y="21"/>
                    <a:pt x="1524" y="127"/>
                    <a:pt x="1524" y="381"/>
                  </a:cubicBezTo>
                  <a:cubicBezTo>
                    <a:pt x="1502" y="1036"/>
                    <a:pt x="952" y="1502"/>
                    <a:pt x="868" y="2094"/>
                  </a:cubicBezTo>
                  <a:cubicBezTo>
                    <a:pt x="804" y="2559"/>
                    <a:pt x="487" y="2559"/>
                    <a:pt x="107" y="2559"/>
                  </a:cubicBezTo>
                  <a:cubicBezTo>
                    <a:pt x="1" y="2644"/>
                    <a:pt x="1" y="2813"/>
                    <a:pt x="107" y="2898"/>
                  </a:cubicBezTo>
                  <a:cubicBezTo>
                    <a:pt x="1545" y="2665"/>
                    <a:pt x="1460" y="931"/>
                    <a:pt x="2348"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3991450" y="4269825"/>
              <a:ext cx="32800" cy="24875"/>
            </a:xfrm>
            <a:custGeom>
              <a:avLst/>
              <a:gdLst/>
              <a:ahLst/>
              <a:cxnLst/>
              <a:rect l="l" t="t" r="r" b="b"/>
              <a:pathLst>
                <a:path w="1312" h="995" extrusionOk="0">
                  <a:moveTo>
                    <a:pt x="318" y="0"/>
                  </a:moveTo>
                  <a:lnTo>
                    <a:pt x="318" y="0"/>
                  </a:lnTo>
                  <a:cubicBezTo>
                    <a:pt x="1" y="550"/>
                    <a:pt x="22" y="952"/>
                    <a:pt x="889" y="994"/>
                  </a:cubicBezTo>
                  <a:cubicBezTo>
                    <a:pt x="1164" y="761"/>
                    <a:pt x="1312" y="381"/>
                    <a:pt x="1249" y="21"/>
                  </a:cubicBezTo>
                  <a:cubicBezTo>
                    <a:pt x="1216" y="10"/>
                    <a:pt x="1184" y="4"/>
                    <a:pt x="1155" y="4"/>
                  </a:cubicBezTo>
                  <a:cubicBezTo>
                    <a:pt x="961" y="4"/>
                    <a:pt x="833" y="223"/>
                    <a:pt x="651" y="223"/>
                  </a:cubicBezTo>
                  <a:cubicBezTo>
                    <a:pt x="559" y="223"/>
                    <a:pt x="453" y="167"/>
                    <a:pt x="318"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4071275" y="4031525"/>
              <a:ext cx="44950" cy="80100"/>
            </a:xfrm>
            <a:custGeom>
              <a:avLst/>
              <a:gdLst/>
              <a:ahLst/>
              <a:cxnLst/>
              <a:rect l="l" t="t" r="r" b="b"/>
              <a:pathLst>
                <a:path w="1798" h="3204" extrusionOk="0">
                  <a:moveTo>
                    <a:pt x="1334" y="0"/>
                  </a:moveTo>
                  <a:cubicBezTo>
                    <a:pt x="978" y="0"/>
                    <a:pt x="695" y="384"/>
                    <a:pt x="550" y="692"/>
                  </a:cubicBezTo>
                  <a:cubicBezTo>
                    <a:pt x="550" y="882"/>
                    <a:pt x="592" y="1072"/>
                    <a:pt x="360" y="1178"/>
                  </a:cubicBezTo>
                  <a:cubicBezTo>
                    <a:pt x="254" y="1834"/>
                    <a:pt x="0" y="2510"/>
                    <a:pt x="529" y="3103"/>
                  </a:cubicBezTo>
                  <a:cubicBezTo>
                    <a:pt x="686" y="3173"/>
                    <a:pt x="806" y="3204"/>
                    <a:pt x="900" y="3204"/>
                  </a:cubicBezTo>
                  <a:cubicBezTo>
                    <a:pt x="1148" y="3204"/>
                    <a:pt x="1214" y="2986"/>
                    <a:pt x="1290" y="2680"/>
                  </a:cubicBezTo>
                  <a:cubicBezTo>
                    <a:pt x="1459" y="1982"/>
                    <a:pt x="1227" y="1263"/>
                    <a:pt x="1523" y="586"/>
                  </a:cubicBezTo>
                  <a:cubicBezTo>
                    <a:pt x="1629" y="396"/>
                    <a:pt x="1798" y="142"/>
                    <a:pt x="1523" y="36"/>
                  </a:cubicBezTo>
                  <a:cubicBezTo>
                    <a:pt x="1458" y="11"/>
                    <a:pt x="1395" y="0"/>
                    <a:pt x="1334"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3599125" y="4067300"/>
              <a:ext cx="62425" cy="50775"/>
            </a:xfrm>
            <a:custGeom>
              <a:avLst/>
              <a:gdLst/>
              <a:ahLst/>
              <a:cxnLst/>
              <a:rect l="l" t="t" r="r" b="b"/>
              <a:pathLst>
                <a:path w="2497" h="2031" extrusionOk="0">
                  <a:moveTo>
                    <a:pt x="2340" y="0"/>
                  </a:moveTo>
                  <a:cubicBezTo>
                    <a:pt x="2001" y="0"/>
                    <a:pt x="1837" y="600"/>
                    <a:pt x="1564" y="600"/>
                  </a:cubicBezTo>
                  <a:cubicBezTo>
                    <a:pt x="1454" y="600"/>
                    <a:pt x="1327" y="504"/>
                    <a:pt x="1164" y="234"/>
                  </a:cubicBezTo>
                  <a:cubicBezTo>
                    <a:pt x="931" y="403"/>
                    <a:pt x="804" y="656"/>
                    <a:pt x="825" y="931"/>
                  </a:cubicBezTo>
                  <a:cubicBezTo>
                    <a:pt x="931" y="1354"/>
                    <a:pt x="1" y="1608"/>
                    <a:pt x="529" y="1925"/>
                  </a:cubicBezTo>
                  <a:cubicBezTo>
                    <a:pt x="645" y="2000"/>
                    <a:pt x="734" y="2030"/>
                    <a:pt x="807" y="2030"/>
                  </a:cubicBezTo>
                  <a:cubicBezTo>
                    <a:pt x="1142" y="2030"/>
                    <a:pt x="1106" y="1375"/>
                    <a:pt x="1507" y="1375"/>
                  </a:cubicBezTo>
                  <a:cubicBezTo>
                    <a:pt x="1513" y="1375"/>
                    <a:pt x="1518" y="1375"/>
                    <a:pt x="1523" y="1376"/>
                  </a:cubicBezTo>
                  <a:cubicBezTo>
                    <a:pt x="2496" y="1249"/>
                    <a:pt x="2094" y="445"/>
                    <a:pt x="2454" y="22"/>
                  </a:cubicBezTo>
                  <a:cubicBezTo>
                    <a:pt x="2414" y="7"/>
                    <a:pt x="2376" y="0"/>
                    <a:pt x="2340"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3631375" y="4122275"/>
              <a:ext cx="43625" cy="29450"/>
            </a:xfrm>
            <a:custGeom>
              <a:avLst/>
              <a:gdLst/>
              <a:ahLst/>
              <a:cxnLst/>
              <a:rect l="l" t="t" r="r" b="b"/>
              <a:pathLst>
                <a:path w="1745" h="1178" extrusionOk="0">
                  <a:moveTo>
                    <a:pt x="1407" y="1"/>
                  </a:moveTo>
                  <a:cubicBezTo>
                    <a:pt x="1295" y="1"/>
                    <a:pt x="1147" y="40"/>
                    <a:pt x="952" y="128"/>
                  </a:cubicBezTo>
                  <a:cubicBezTo>
                    <a:pt x="656" y="382"/>
                    <a:pt x="0" y="382"/>
                    <a:pt x="318" y="911"/>
                  </a:cubicBezTo>
                  <a:cubicBezTo>
                    <a:pt x="445" y="1102"/>
                    <a:pt x="608" y="1177"/>
                    <a:pt x="781" y="1177"/>
                  </a:cubicBezTo>
                  <a:cubicBezTo>
                    <a:pt x="1123" y="1177"/>
                    <a:pt x="1503" y="882"/>
                    <a:pt x="1714" y="615"/>
                  </a:cubicBezTo>
                  <a:cubicBezTo>
                    <a:pt x="1744" y="264"/>
                    <a:pt x="1698" y="1"/>
                    <a:pt x="1407"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3177200" y="3788150"/>
              <a:ext cx="89400" cy="85675"/>
            </a:xfrm>
            <a:custGeom>
              <a:avLst/>
              <a:gdLst/>
              <a:ahLst/>
              <a:cxnLst/>
              <a:rect l="l" t="t" r="r" b="b"/>
              <a:pathLst>
                <a:path w="3576" h="3427" extrusionOk="0">
                  <a:moveTo>
                    <a:pt x="2116" y="0"/>
                  </a:moveTo>
                  <a:cubicBezTo>
                    <a:pt x="2264" y="1058"/>
                    <a:pt x="783" y="317"/>
                    <a:pt x="255" y="2728"/>
                  </a:cubicBezTo>
                  <a:cubicBezTo>
                    <a:pt x="318" y="2961"/>
                    <a:pt x="1" y="3151"/>
                    <a:pt x="149" y="3426"/>
                  </a:cubicBezTo>
                  <a:cubicBezTo>
                    <a:pt x="1143" y="3257"/>
                    <a:pt x="1608" y="2242"/>
                    <a:pt x="2306" y="1607"/>
                  </a:cubicBezTo>
                  <a:cubicBezTo>
                    <a:pt x="2623" y="1248"/>
                    <a:pt x="3575" y="1269"/>
                    <a:pt x="3237" y="486"/>
                  </a:cubicBezTo>
                  <a:lnTo>
                    <a:pt x="3237" y="486"/>
                  </a:lnTo>
                  <a:cubicBezTo>
                    <a:pt x="3059" y="555"/>
                    <a:pt x="2903" y="592"/>
                    <a:pt x="2772" y="592"/>
                  </a:cubicBezTo>
                  <a:cubicBezTo>
                    <a:pt x="2499" y="592"/>
                    <a:pt x="2335" y="429"/>
                    <a:pt x="2306" y="42"/>
                  </a:cubicBezTo>
                  <a:lnTo>
                    <a:pt x="2116" y="0"/>
                  </a:ln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3774675" y="3952050"/>
              <a:ext cx="47100" cy="64750"/>
            </a:xfrm>
            <a:custGeom>
              <a:avLst/>
              <a:gdLst/>
              <a:ahLst/>
              <a:cxnLst/>
              <a:rect l="l" t="t" r="r" b="b"/>
              <a:pathLst>
                <a:path w="1884" h="2590" extrusionOk="0">
                  <a:moveTo>
                    <a:pt x="741" y="0"/>
                  </a:moveTo>
                  <a:cubicBezTo>
                    <a:pt x="339" y="529"/>
                    <a:pt x="403" y="1375"/>
                    <a:pt x="1" y="1946"/>
                  </a:cubicBezTo>
                  <a:cubicBezTo>
                    <a:pt x="22" y="2010"/>
                    <a:pt x="22" y="2052"/>
                    <a:pt x="1" y="2094"/>
                  </a:cubicBezTo>
                  <a:cubicBezTo>
                    <a:pt x="134" y="2342"/>
                    <a:pt x="268" y="2590"/>
                    <a:pt x="618" y="2590"/>
                  </a:cubicBezTo>
                  <a:cubicBezTo>
                    <a:pt x="656" y="2590"/>
                    <a:pt x="697" y="2587"/>
                    <a:pt x="741" y="2581"/>
                  </a:cubicBezTo>
                  <a:cubicBezTo>
                    <a:pt x="805" y="1988"/>
                    <a:pt x="1418" y="1587"/>
                    <a:pt x="1503" y="994"/>
                  </a:cubicBezTo>
                  <a:cubicBezTo>
                    <a:pt x="1883" y="191"/>
                    <a:pt x="1756" y="64"/>
                    <a:pt x="741"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3756150" y="3948875"/>
              <a:ext cx="32800" cy="28050"/>
            </a:xfrm>
            <a:custGeom>
              <a:avLst/>
              <a:gdLst/>
              <a:ahLst/>
              <a:cxnLst/>
              <a:rect l="l" t="t" r="r" b="b"/>
              <a:pathLst>
                <a:path w="1312" h="1122" extrusionOk="0">
                  <a:moveTo>
                    <a:pt x="0" y="0"/>
                  </a:moveTo>
                  <a:lnTo>
                    <a:pt x="0" y="148"/>
                  </a:lnTo>
                  <a:cubicBezTo>
                    <a:pt x="698" y="212"/>
                    <a:pt x="973" y="529"/>
                    <a:pt x="762" y="1121"/>
                  </a:cubicBezTo>
                  <a:lnTo>
                    <a:pt x="1121" y="952"/>
                  </a:lnTo>
                  <a:cubicBezTo>
                    <a:pt x="1311" y="170"/>
                    <a:pt x="1185" y="64"/>
                    <a:pt x="0"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3783125" y="3961025"/>
              <a:ext cx="25400" cy="40225"/>
            </a:xfrm>
            <a:custGeom>
              <a:avLst/>
              <a:gdLst/>
              <a:ahLst/>
              <a:cxnLst/>
              <a:rect l="l" t="t" r="r" b="b"/>
              <a:pathLst>
                <a:path w="1016" h="1609" extrusionOk="0">
                  <a:moveTo>
                    <a:pt x="741" y="1"/>
                  </a:moveTo>
                  <a:lnTo>
                    <a:pt x="741" y="1"/>
                  </a:lnTo>
                  <a:cubicBezTo>
                    <a:pt x="1" y="424"/>
                    <a:pt x="212" y="1016"/>
                    <a:pt x="360" y="1608"/>
                  </a:cubicBezTo>
                  <a:lnTo>
                    <a:pt x="529" y="1439"/>
                  </a:lnTo>
                  <a:cubicBezTo>
                    <a:pt x="593" y="953"/>
                    <a:pt x="1016" y="508"/>
                    <a:pt x="741"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3772025" y="3961025"/>
              <a:ext cx="21175" cy="35975"/>
            </a:xfrm>
            <a:custGeom>
              <a:avLst/>
              <a:gdLst/>
              <a:ahLst/>
              <a:cxnLst/>
              <a:rect l="l" t="t" r="r" b="b"/>
              <a:pathLst>
                <a:path w="847" h="1439" extrusionOk="0">
                  <a:moveTo>
                    <a:pt x="297" y="1"/>
                  </a:moveTo>
                  <a:cubicBezTo>
                    <a:pt x="212" y="487"/>
                    <a:pt x="1" y="931"/>
                    <a:pt x="85" y="1439"/>
                  </a:cubicBezTo>
                  <a:cubicBezTo>
                    <a:pt x="339" y="974"/>
                    <a:pt x="847" y="572"/>
                    <a:pt x="466"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3986150" y="4253950"/>
              <a:ext cx="14300" cy="15900"/>
            </a:xfrm>
            <a:custGeom>
              <a:avLst/>
              <a:gdLst/>
              <a:ahLst/>
              <a:cxnLst/>
              <a:rect l="l" t="t" r="r" b="b"/>
              <a:pathLst>
                <a:path w="572" h="636" extrusionOk="0">
                  <a:moveTo>
                    <a:pt x="465" y="1"/>
                  </a:moveTo>
                  <a:cubicBezTo>
                    <a:pt x="0" y="64"/>
                    <a:pt x="148" y="402"/>
                    <a:pt x="106" y="635"/>
                  </a:cubicBezTo>
                  <a:cubicBezTo>
                    <a:pt x="571" y="572"/>
                    <a:pt x="550" y="297"/>
                    <a:pt x="487"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4083975" y="4060975"/>
              <a:ext cx="26475" cy="48125"/>
            </a:xfrm>
            <a:custGeom>
              <a:avLst/>
              <a:gdLst/>
              <a:ahLst/>
              <a:cxnLst/>
              <a:rect l="l" t="t" r="r" b="b"/>
              <a:pathLst>
                <a:path w="1059" h="1925" extrusionOk="0">
                  <a:moveTo>
                    <a:pt x="677" y="0"/>
                  </a:moveTo>
                  <a:lnTo>
                    <a:pt x="508" y="169"/>
                  </a:lnTo>
                  <a:cubicBezTo>
                    <a:pt x="910" y="994"/>
                    <a:pt x="1" y="1438"/>
                    <a:pt x="1058" y="1925"/>
                  </a:cubicBezTo>
                  <a:cubicBezTo>
                    <a:pt x="783" y="1311"/>
                    <a:pt x="995" y="635"/>
                    <a:pt x="868"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3472075" y="3894425"/>
              <a:ext cx="32275" cy="25475"/>
            </a:xfrm>
            <a:custGeom>
              <a:avLst/>
              <a:gdLst/>
              <a:ahLst/>
              <a:cxnLst/>
              <a:rect l="l" t="t" r="r" b="b"/>
              <a:pathLst>
                <a:path w="1291" h="1019" extrusionOk="0">
                  <a:moveTo>
                    <a:pt x="777" y="0"/>
                  </a:moveTo>
                  <a:cubicBezTo>
                    <a:pt x="227" y="21"/>
                    <a:pt x="375" y="592"/>
                    <a:pt x="16" y="740"/>
                  </a:cubicBezTo>
                  <a:cubicBezTo>
                    <a:pt x="1" y="941"/>
                    <a:pt x="156" y="1019"/>
                    <a:pt x="362" y="1019"/>
                  </a:cubicBezTo>
                  <a:cubicBezTo>
                    <a:pt x="741" y="1019"/>
                    <a:pt x="1291" y="754"/>
                    <a:pt x="1263" y="508"/>
                  </a:cubicBezTo>
                  <a:cubicBezTo>
                    <a:pt x="1263" y="233"/>
                    <a:pt x="1052" y="0"/>
                    <a:pt x="777"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3986675" y="4254300"/>
              <a:ext cx="27800" cy="31025"/>
            </a:xfrm>
            <a:custGeom>
              <a:avLst/>
              <a:gdLst/>
              <a:ahLst/>
              <a:cxnLst/>
              <a:rect l="l" t="t" r="r" b="b"/>
              <a:pathLst>
                <a:path w="1112" h="1241" extrusionOk="0">
                  <a:moveTo>
                    <a:pt x="639" y="0"/>
                  </a:moveTo>
                  <a:cubicBezTo>
                    <a:pt x="599" y="0"/>
                    <a:pt x="556" y="3"/>
                    <a:pt x="508" y="8"/>
                  </a:cubicBezTo>
                  <a:lnTo>
                    <a:pt x="127" y="642"/>
                  </a:lnTo>
                  <a:cubicBezTo>
                    <a:pt x="169" y="854"/>
                    <a:pt x="0" y="1150"/>
                    <a:pt x="360" y="1234"/>
                  </a:cubicBezTo>
                  <a:cubicBezTo>
                    <a:pt x="384" y="1238"/>
                    <a:pt x="407" y="1240"/>
                    <a:pt x="428" y="1240"/>
                  </a:cubicBezTo>
                  <a:cubicBezTo>
                    <a:pt x="763" y="1240"/>
                    <a:pt x="779" y="801"/>
                    <a:pt x="1058" y="642"/>
                  </a:cubicBezTo>
                  <a:cubicBezTo>
                    <a:pt x="1058" y="330"/>
                    <a:pt x="1111" y="0"/>
                    <a:pt x="639"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CUSTOM_15">
    <p:spTree>
      <p:nvGrpSpPr>
        <p:cNvPr id="1" name="Shape 1889"/>
        <p:cNvGrpSpPr/>
        <p:nvPr/>
      </p:nvGrpSpPr>
      <p:grpSpPr>
        <a:xfrm>
          <a:off x="0" y="0"/>
          <a:ext cx="0" cy="0"/>
          <a:chOff x="0" y="0"/>
          <a:chExt cx="0" cy="0"/>
        </a:xfrm>
      </p:grpSpPr>
      <p:pic>
        <p:nvPicPr>
          <p:cNvPr id="1890" name="Google Shape;1890;p1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891" name="Google Shape;1891;p14"/>
          <p:cNvSpPr txBox="1">
            <a:spLocks noGrp="1"/>
          </p:cNvSpPr>
          <p:nvPr>
            <p:ph type="subTitle" idx="1"/>
          </p:nvPr>
        </p:nvSpPr>
        <p:spPr>
          <a:xfrm>
            <a:off x="1839913" y="3429700"/>
            <a:ext cx="2272500" cy="40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2500" b="1">
                <a:solidFill>
                  <a:schemeClr val="accent3"/>
                </a:solidFill>
                <a:latin typeface="Caveat Brush"/>
                <a:ea typeface="Caveat Brush"/>
                <a:cs typeface="Caveat Brush"/>
                <a:sym typeface="Caveat Brush"/>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892" name="Google Shape;1892;p14"/>
          <p:cNvSpPr txBox="1">
            <a:spLocks noGrp="1"/>
          </p:cNvSpPr>
          <p:nvPr>
            <p:ph type="subTitle" idx="2"/>
          </p:nvPr>
        </p:nvSpPr>
        <p:spPr>
          <a:xfrm>
            <a:off x="5562876" y="3462723"/>
            <a:ext cx="2244600" cy="34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2500" b="1">
                <a:solidFill>
                  <a:schemeClr val="accent3"/>
                </a:solidFill>
                <a:latin typeface="Caveat Brush"/>
                <a:ea typeface="Caveat Brush"/>
                <a:cs typeface="Caveat Brush"/>
                <a:sym typeface="Caveat Brush"/>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893" name="Google Shape;1893;p14"/>
          <p:cNvSpPr txBox="1">
            <a:spLocks noGrp="1"/>
          </p:cNvSpPr>
          <p:nvPr>
            <p:ph type="subTitle" idx="3"/>
          </p:nvPr>
        </p:nvSpPr>
        <p:spPr>
          <a:xfrm>
            <a:off x="1839901" y="2041273"/>
            <a:ext cx="2272500" cy="40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2500" b="1">
                <a:solidFill>
                  <a:schemeClr val="accent3"/>
                </a:solidFill>
                <a:latin typeface="Caveat Brush"/>
                <a:ea typeface="Caveat Brush"/>
                <a:cs typeface="Caveat Brush"/>
                <a:sym typeface="Caveat Brush"/>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894" name="Google Shape;1894;p14"/>
          <p:cNvSpPr txBox="1">
            <a:spLocks noGrp="1"/>
          </p:cNvSpPr>
          <p:nvPr>
            <p:ph type="subTitle" idx="4"/>
          </p:nvPr>
        </p:nvSpPr>
        <p:spPr>
          <a:xfrm>
            <a:off x="5562876" y="2041273"/>
            <a:ext cx="2244600" cy="40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2500" b="1">
                <a:solidFill>
                  <a:schemeClr val="accent3"/>
                </a:solidFill>
                <a:latin typeface="Caveat Brush"/>
                <a:ea typeface="Caveat Brush"/>
                <a:cs typeface="Caveat Brush"/>
                <a:sym typeface="Caveat Brush"/>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895" name="Google Shape;1895;p14"/>
          <p:cNvSpPr txBox="1">
            <a:spLocks noGrp="1"/>
          </p:cNvSpPr>
          <p:nvPr>
            <p:ph type="subTitle" idx="5"/>
          </p:nvPr>
        </p:nvSpPr>
        <p:spPr>
          <a:xfrm>
            <a:off x="1839901" y="2606177"/>
            <a:ext cx="2506200" cy="5727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sz="1500">
                <a:solidFill>
                  <a:schemeClr val="accent3"/>
                </a:solidFill>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896" name="Google Shape;1896;p14"/>
          <p:cNvSpPr txBox="1">
            <a:spLocks noGrp="1"/>
          </p:cNvSpPr>
          <p:nvPr>
            <p:ph type="subTitle" idx="6"/>
          </p:nvPr>
        </p:nvSpPr>
        <p:spPr>
          <a:xfrm>
            <a:off x="5562876" y="2606717"/>
            <a:ext cx="2506200" cy="5727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sz="1500">
                <a:solidFill>
                  <a:schemeClr val="accent3"/>
                </a:solidFill>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897" name="Google Shape;1897;p14"/>
          <p:cNvSpPr txBox="1">
            <a:spLocks noGrp="1"/>
          </p:cNvSpPr>
          <p:nvPr>
            <p:ph type="subTitle" idx="7"/>
          </p:nvPr>
        </p:nvSpPr>
        <p:spPr>
          <a:xfrm>
            <a:off x="1839901" y="3993854"/>
            <a:ext cx="2506200" cy="5727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sz="1500">
                <a:solidFill>
                  <a:schemeClr val="accent3"/>
                </a:solidFill>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898" name="Google Shape;1898;p14"/>
          <p:cNvSpPr txBox="1">
            <a:spLocks noGrp="1"/>
          </p:cNvSpPr>
          <p:nvPr>
            <p:ph type="subTitle" idx="8"/>
          </p:nvPr>
        </p:nvSpPr>
        <p:spPr>
          <a:xfrm>
            <a:off x="5562876" y="3993854"/>
            <a:ext cx="2506200" cy="5727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sz="1500">
                <a:solidFill>
                  <a:schemeClr val="accent3"/>
                </a:solidFill>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899" name="Google Shape;1899;p14"/>
          <p:cNvSpPr txBox="1">
            <a:spLocks noGrp="1"/>
          </p:cNvSpPr>
          <p:nvPr>
            <p:ph type="title" hasCustomPrompt="1"/>
          </p:nvPr>
        </p:nvSpPr>
        <p:spPr>
          <a:xfrm>
            <a:off x="4787600" y="3429712"/>
            <a:ext cx="742500" cy="40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5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1900" name="Google Shape;1900;p14"/>
          <p:cNvSpPr txBox="1">
            <a:spLocks noGrp="1"/>
          </p:cNvSpPr>
          <p:nvPr>
            <p:ph type="title" idx="9" hasCustomPrompt="1"/>
          </p:nvPr>
        </p:nvSpPr>
        <p:spPr>
          <a:xfrm>
            <a:off x="4787600" y="2041273"/>
            <a:ext cx="742500" cy="40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5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1901" name="Google Shape;1901;p14"/>
          <p:cNvSpPr txBox="1">
            <a:spLocks noGrp="1"/>
          </p:cNvSpPr>
          <p:nvPr>
            <p:ph type="title" idx="13" hasCustomPrompt="1"/>
          </p:nvPr>
        </p:nvSpPr>
        <p:spPr>
          <a:xfrm>
            <a:off x="1074924" y="3429712"/>
            <a:ext cx="742500" cy="40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5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1902" name="Google Shape;1902;p14"/>
          <p:cNvSpPr txBox="1">
            <a:spLocks noGrp="1"/>
          </p:cNvSpPr>
          <p:nvPr>
            <p:ph type="title" idx="14" hasCustomPrompt="1"/>
          </p:nvPr>
        </p:nvSpPr>
        <p:spPr>
          <a:xfrm>
            <a:off x="1074924" y="2041273"/>
            <a:ext cx="742500" cy="40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5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1903" name="Google Shape;1903;p14"/>
          <p:cNvSpPr txBox="1">
            <a:spLocks noGrp="1"/>
          </p:cNvSpPr>
          <p:nvPr>
            <p:ph type="title" idx="15"/>
          </p:nvPr>
        </p:nvSpPr>
        <p:spPr>
          <a:xfrm>
            <a:off x="720000" y="540000"/>
            <a:ext cx="7710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grpSp>
        <p:nvGrpSpPr>
          <p:cNvPr id="1904" name="Google Shape;1904;p14"/>
          <p:cNvGrpSpPr/>
          <p:nvPr/>
        </p:nvGrpSpPr>
        <p:grpSpPr>
          <a:xfrm>
            <a:off x="7037488" y="540000"/>
            <a:ext cx="2106500" cy="597475"/>
            <a:chOff x="-2810250" y="3572525"/>
            <a:chExt cx="2106500" cy="597475"/>
          </a:xfrm>
        </p:grpSpPr>
        <p:sp>
          <p:nvSpPr>
            <p:cNvPr id="1905" name="Google Shape;1905;p14"/>
            <p:cNvSpPr/>
            <p:nvPr/>
          </p:nvSpPr>
          <p:spPr>
            <a:xfrm>
              <a:off x="-2396250" y="4007475"/>
              <a:ext cx="133850" cy="123700"/>
            </a:xfrm>
            <a:custGeom>
              <a:avLst/>
              <a:gdLst/>
              <a:ahLst/>
              <a:cxnLst/>
              <a:rect l="l" t="t" r="r" b="b"/>
              <a:pathLst>
                <a:path w="5354" h="4948" extrusionOk="0">
                  <a:moveTo>
                    <a:pt x="3665" y="0"/>
                  </a:moveTo>
                  <a:cubicBezTo>
                    <a:pt x="3419" y="0"/>
                    <a:pt x="3177" y="89"/>
                    <a:pt x="2983" y="258"/>
                  </a:cubicBezTo>
                  <a:cubicBezTo>
                    <a:pt x="2771" y="1971"/>
                    <a:pt x="1" y="2521"/>
                    <a:pt x="339" y="4445"/>
                  </a:cubicBezTo>
                  <a:cubicBezTo>
                    <a:pt x="400" y="4488"/>
                    <a:pt x="452" y="4505"/>
                    <a:pt x="498" y="4505"/>
                  </a:cubicBezTo>
                  <a:cubicBezTo>
                    <a:pt x="693" y="4505"/>
                    <a:pt x="777" y="4189"/>
                    <a:pt x="1039" y="4189"/>
                  </a:cubicBezTo>
                  <a:cubicBezTo>
                    <a:pt x="1052" y="4189"/>
                    <a:pt x="1065" y="4190"/>
                    <a:pt x="1079" y="4192"/>
                  </a:cubicBezTo>
                  <a:cubicBezTo>
                    <a:pt x="1164" y="4466"/>
                    <a:pt x="614" y="4466"/>
                    <a:pt x="762" y="4763"/>
                  </a:cubicBezTo>
                  <a:cubicBezTo>
                    <a:pt x="893" y="4882"/>
                    <a:pt x="1072" y="4948"/>
                    <a:pt x="1226" y="4948"/>
                  </a:cubicBezTo>
                  <a:cubicBezTo>
                    <a:pt x="1344" y="4948"/>
                    <a:pt x="1447" y="4909"/>
                    <a:pt x="1502" y="4826"/>
                  </a:cubicBezTo>
                  <a:cubicBezTo>
                    <a:pt x="1946" y="4213"/>
                    <a:pt x="2750" y="3853"/>
                    <a:pt x="3004" y="3155"/>
                  </a:cubicBezTo>
                  <a:cubicBezTo>
                    <a:pt x="3110" y="2817"/>
                    <a:pt x="3363" y="2542"/>
                    <a:pt x="3659" y="2373"/>
                  </a:cubicBezTo>
                  <a:cubicBezTo>
                    <a:pt x="4558" y="1871"/>
                    <a:pt x="5354" y="109"/>
                    <a:pt x="4167" y="109"/>
                  </a:cubicBezTo>
                  <a:cubicBezTo>
                    <a:pt x="4153" y="109"/>
                    <a:pt x="4139" y="109"/>
                    <a:pt x="4125" y="110"/>
                  </a:cubicBezTo>
                  <a:cubicBezTo>
                    <a:pt x="3977" y="36"/>
                    <a:pt x="3820" y="0"/>
                    <a:pt x="3665"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14"/>
            <p:cNvSpPr/>
            <p:nvPr/>
          </p:nvSpPr>
          <p:spPr>
            <a:xfrm>
              <a:off x="-1076525" y="3572525"/>
              <a:ext cx="126925" cy="104075"/>
            </a:xfrm>
            <a:custGeom>
              <a:avLst/>
              <a:gdLst/>
              <a:ahLst/>
              <a:cxnLst/>
              <a:rect l="l" t="t" r="r" b="b"/>
              <a:pathLst>
                <a:path w="5077" h="4163" extrusionOk="0">
                  <a:moveTo>
                    <a:pt x="3337" y="1"/>
                  </a:moveTo>
                  <a:cubicBezTo>
                    <a:pt x="3025" y="1"/>
                    <a:pt x="2736" y="55"/>
                    <a:pt x="2602" y="165"/>
                  </a:cubicBezTo>
                  <a:cubicBezTo>
                    <a:pt x="2665" y="715"/>
                    <a:pt x="1798" y="906"/>
                    <a:pt x="1841" y="1477"/>
                  </a:cubicBezTo>
                  <a:cubicBezTo>
                    <a:pt x="1819" y="1815"/>
                    <a:pt x="1544" y="1900"/>
                    <a:pt x="1248" y="1963"/>
                  </a:cubicBezTo>
                  <a:cubicBezTo>
                    <a:pt x="254" y="2513"/>
                    <a:pt x="1" y="4099"/>
                    <a:pt x="1502" y="4163"/>
                  </a:cubicBezTo>
                  <a:cubicBezTo>
                    <a:pt x="2412" y="3824"/>
                    <a:pt x="3173" y="3190"/>
                    <a:pt x="3659" y="2365"/>
                  </a:cubicBezTo>
                  <a:cubicBezTo>
                    <a:pt x="3793" y="1912"/>
                    <a:pt x="4060" y="1739"/>
                    <a:pt x="4460" y="1739"/>
                  </a:cubicBezTo>
                  <a:cubicBezTo>
                    <a:pt x="4565" y="1739"/>
                    <a:pt x="4678" y="1751"/>
                    <a:pt x="4801" y="1773"/>
                  </a:cubicBezTo>
                  <a:cubicBezTo>
                    <a:pt x="4738" y="1604"/>
                    <a:pt x="5076" y="1477"/>
                    <a:pt x="4865" y="1286"/>
                  </a:cubicBezTo>
                  <a:cubicBezTo>
                    <a:pt x="4670" y="1119"/>
                    <a:pt x="4486" y="1055"/>
                    <a:pt x="4305" y="1055"/>
                  </a:cubicBezTo>
                  <a:cubicBezTo>
                    <a:pt x="3779" y="1055"/>
                    <a:pt x="3290" y="1599"/>
                    <a:pt x="2708" y="1709"/>
                  </a:cubicBezTo>
                  <a:cubicBezTo>
                    <a:pt x="2792" y="1202"/>
                    <a:pt x="3215" y="948"/>
                    <a:pt x="3511" y="715"/>
                  </a:cubicBezTo>
                  <a:cubicBezTo>
                    <a:pt x="3571" y="673"/>
                    <a:pt x="3645" y="658"/>
                    <a:pt x="3726" y="658"/>
                  </a:cubicBezTo>
                  <a:cubicBezTo>
                    <a:pt x="3891" y="658"/>
                    <a:pt x="4083" y="718"/>
                    <a:pt x="4233" y="718"/>
                  </a:cubicBezTo>
                  <a:cubicBezTo>
                    <a:pt x="4373" y="718"/>
                    <a:pt x="4476" y="666"/>
                    <a:pt x="4484" y="461"/>
                  </a:cubicBezTo>
                  <a:cubicBezTo>
                    <a:pt x="4458" y="156"/>
                    <a:pt x="3864" y="1"/>
                    <a:pt x="3337" y="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14"/>
            <p:cNvSpPr/>
            <p:nvPr/>
          </p:nvSpPr>
          <p:spPr>
            <a:xfrm>
              <a:off x="-2407875" y="4057575"/>
              <a:ext cx="141200" cy="94050"/>
            </a:xfrm>
            <a:custGeom>
              <a:avLst/>
              <a:gdLst/>
              <a:ahLst/>
              <a:cxnLst/>
              <a:rect l="l" t="t" r="r" b="b"/>
              <a:pathLst>
                <a:path w="5648" h="3762" extrusionOk="0">
                  <a:moveTo>
                    <a:pt x="4962" y="0"/>
                  </a:moveTo>
                  <a:cubicBezTo>
                    <a:pt x="4363" y="0"/>
                    <a:pt x="3743" y="352"/>
                    <a:pt x="3532" y="940"/>
                  </a:cubicBezTo>
                  <a:cubicBezTo>
                    <a:pt x="3405" y="1638"/>
                    <a:pt x="2665" y="1743"/>
                    <a:pt x="2369" y="2293"/>
                  </a:cubicBezTo>
                  <a:cubicBezTo>
                    <a:pt x="2144" y="2744"/>
                    <a:pt x="1958" y="2962"/>
                    <a:pt x="1704" y="2962"/>
                  </a:cubicBezTo>
                  <a:cubicBezTo>
                    <a:pt x="1506" y="2962"/>
                    <a:pt x="1265" y="2828"/>
                    <a:pt x="931" y="2568"/>
                  </a:cubicBezTo>
                  <a:cubicBezTo>
                    <a:pt x="656" y="2399"/>
                    <a:pt x="677" y="2188"/>
                    <a:pt x="740" y="1955"/>
                  </a:cubicBezTo>
                  <a:cubicBezTo>
                    <a:pt x="844" y="1728"/>
                    <a:pt x="715" y="1616"/>
                    <a:pt x="571" y="1616"/>
                  </a:cubicBezTo>
                  <a:cubicBezTo>
                    <a:pt x="420" y="1616"/>
                    <a:pt x="253" y="1738"/>
                    <a:pt x="317" y="1976"/>
                  </a:cubicBezTo>
                  <a:cubicBezTo>
                    <a:pt x="85" y="2293"/>
                    <a:pt x="0" y="2801"/>
                    <a:pt x="360" y="3076"/>
                  </a:cubicBezTo>
                  <a:cubicBezTo>
                    <a:pt x="1067" y="3522"/>
                    <a:pt x="1545" y="3761"/>
                    <a:pt x="1963" y="3761"/>
                  </a:cubicBezTo>
                  <a:cubicBezTo>
                    <a:pt x="2358" y="3761"/>
                    <a:pt x="2699" y="3549"/>
                    <a:pt x="3130" y="3097"/>
                  </a:cubicBezTo>
                  <a:cubicBezTo>
                    <a:pt x="3997" y="2166"/>
                    <a:pt x="5097" y="1342"/>
                    <a:pt x="5647" y="178"/>
                  </a:cubicBezTo>
                  <a:cubicBezTo>
                    <a:pt x="5441" y="57"/>
                    <a:pt x="5203" y="0"/>
                    <a:pt x="4962"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14"/>
            <p:cNvSpPr/>
            <p:nvPr/>
          </p:nvSpPr>
          <p:spPr>
            <a:xfrm>
              <a:off x="-869800" y="3762375"/>
              <a:ext cx="147025" cy="84950"/>
            </a:xfrm>
            <a:custGeom>
              <a:avLst/>
              <a:gdLst/>
              <a:ahLst/>
              <a:cxnLst/>
              <a:rect l="l" t="t" r="r" b="b"/>
              <a:pathLst>
                <a:path w="5881" h="3398" extrusionOk="0">
                  <a:moveTo>
                    <a:pt x="3321" y="0"/>
                  </a:moveTo>
                  <a:cubicBezTo>
                    <a:pt x="2724" y="0"/>
                    <a:pt x="1587" y="1645"/>
                    <a:pt x="652" y="1645"/>
                  </a:cubicBezTo>
                  <a:cubicBezTo>
                    <a:pt x="646" y="1645"/>
                    <a:pt x="641" y="1645"/>
                    <a:pt x="635" y="1644"/>
                  </a:cubicBezTo>
                  <a:cubicBezTo>
                    <a:pt x="339" y="1666"/>
                    <a:pt x="530" y="2004"/>
                    <a:pt x="276" y="2067"/>
                  </a:cubicBezTo>
                  <a:cubicBezTo>
                    <a:pt x="1" y="2448"/>
                    <a:pt x="170" y="2829"/>
                    <a:pt x="276" y="3188"/>
                  </a:cubicBezTo>
                  <a:lnTo>
                    <a:pt x="445" y="3209"/>
                  </a:lnTo>
                  <a:cubicBezTo>
                    <a:pt x="481" y="3205"/>
                    <a:pt x="517" y="3203"/>
                    <a:pt x="553" y="3203"/>
                  </a:cubicBezTo>
                  <a:cubicBezTo>
                    <a:pt x="921" y="3203"/>
                    <a:pt x="1302" y="3397"/>
                    <a:pt x="1640" y="3397"/>
                  </a:cubicBezTo>
                  <a:cubicBezTo>
                    <a:pt x="1779" y="3397"/>
                    <a:pt x="1911" y="3365"/>
                    <a:pt x="2031" y="3273"/>
                  </a:cubicBezTo>
                  <a:cubicBezTo>
                    <a:pt x="2645" y="2850"/>
                    <a:pt x="3491" y="2554"/>
                    <a:pt x="3892" y="2089"/>
                  </a:cubicBezTo>
                  <a:cubicBezTo>
                    <a:pt x="4358" y="1306"/>
                    <a:pt x="5881" y="1243"/>
                    <a:pt x="5606" y="164"/>
                  </a:cubicBezTo>
                  <a:cubicBezTo>
                    <a:pt x="5575" y="156"/>
                    <a:pt x="5540" y="153"/>
                    <a:pt x="5503" y="153"/>
                  </a:cubicBezTo>
                  <a:cubicBezTo>
                    <a:pt x="4820" y="153"/>
                    <a:pt x="3102" y="1370"/>
                    <a:pt x="2581" y="1771"/>
                  </a:cubicBezTo>
                  <a:cubicBezTo>
                    <a:pt x="2877" y="1179"/>
                    <a:pt x="3533" y="756"/>
                    <a:pt x="3491" y="58"/>
                  </a:cubicBezTo>
                  <a:cubicBezTo>
                    <a:pt x="3441" y="18"/>
                    <a:pt x="3384" y="0"/>
                    <a:pt x="3321"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14"/>
            <p:cNvSpPr/>
            <p:nvPr/>
          </p:nvSpPr>
          <p:spPr>
            <a:xfrm>
              <a:off x="-2475025" y="3887900"/>
              <a:ext cx="118975" cy="96950"/>
            </a:xfrm>
            <a:custGeom>
              <a:avLst/>
              <a:gdLst/>
              <a:ahLst/>
              <a:cxnLst/>
              <a:rect l="l" t="t" r="r" b="b"/>
              <a:pathLst>
                <a:path w="4759" h="3878" extrusionOk="0">
                  <a:moveTo>
                    <a:pt x="2337" y="1"/>
                  </a:moveTo>
                  <a:cubicBezTo>
                    <a:pt x="1329" y="1"/>
                    <a:pt x="678" y="1172"/>
                    <a:pt x="550" y="1995"/>
                  </a:cubicBezTo>
                  <a:cubicBezTo>
                    <a:pt x="0" y="3010"/>
                    <a:pt x="867" y="3751"/>
                    <a:pt x="1883" y="3878"/>
                  </a:cubicBezTo>
                  <a:cubicBezTo>
                    <a:pt x="2665" y="3095"/>
                    <a:pt x="4759" y="1953"/>
                    <a:pt x="3215" y="832"/>
                  </a:cubicBezTo>
                  <a:cubicBezTo>
                    <a:pt x="2898" y="621"/>
                    <a:pt x="2961" y="346"/>
                    <a:pt x="2834" y="92"/>
                  </a:cubicBezTo>
                  <a:cubicBezTo>
                    <a:pt x="2660" y="29"/>
                    <a:pt x="2494" y="1"/>
                    <a:pt x="2337" y="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14"/>
            <p:cNvSpPr/>
            <p:nvPr/>
          </p:nvSpPr>
          <p:spPr>
            <a:xfrm>
              <a:off x="-1207650" y="3814575"/>
              <a:ext cx="107350" cy="83025"/>
            </a:xfrm>
            <a:custGeom>
              <a:avLst/>
              <a:gdLst/>
              <a:ahLst/>
              <a:cxnLst/>
              <a:rect l="l" t="t" r="r" b="b"/>
              <a:pathLst>
                <a:path w="4294" h="3321" extrusionOk="0">
                  <a:moveTo>
                    <a:pt x="2433" y="1"/>
                  </a:moveTo>
                  <a:lnTo>
                    <a:pt x="1883" y="275"/>
                  </a:lnTo>
                  <a:cubicBezTo>
                    <a:pt x="1967" y="1227"/>
                    <a:pt x="1037" y="1523"/>
                    <a:pt x="423" y="2031"/>
                  </a:cubicBezTo>
                  <a:cubicBezTo>
                    <a:pt x="0" y="2771"/>
                    <a:pt x="297" y="3194"/>
                    <a:pt x="1333" y="3321"/>
                  </a:cubicBezTo>
                  <a:cubicBezTo>
                    <a:pt x="3025" y="2665"/>
                    <a:pt x="2623" y="1227"/>
                    <a:pt x="4252" y="1121"/>
                  </a:cubicBezTo>
                  <a:lnTo>
                    <a:pt x="4294" y="783"/>
                  </a:lnTo>
                  <a:cubicBezTo>
                    <a:pt x="3955" y="22"/>
                    <a:pt x="3131" y="106"/>
                    <a:pt x="2433" y="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14"/>
            <p:cNvSpPr/>
            <p:nvPr/>
          </p:nvSpPr>
          <p:spPr>
            <a:xfrm>
              <a:off x="-1657600" y="3775075"/>
              <a:ext cx="115300" cy="89075"/>
            </a:xfrm>
            <a:custGeom>
              <a:avLst/>
              <a:gdLst/>
              <a:ahLst/>
              <a:cxnLst/>
              <a:rect l="l" t="t" r="r" b="b"/>
              <a:pathLst>
                <a:path w="4612" h="3563" extrusionOk="0">
                  <a:moveTo>
                    <a:pt x="3414" y="0"/>
                  </a:moveTo>
                  <a:cubicBezTo>
                    <a:pt x="2993" y="0"/>
                    <a:pt x="3192" y="1023"/>
                    <a:pt x="1840" y="1707"/>
                  </a:cubicBezTo>
                  <a:cubicBezTo>
                    <a:pt x="1883" y="2807"/>
                    <a:pt x="719" y="2575"/>
                    <a:pt x="0" y="2934"/>
                  </a:cubicBezTo>
                  <a:cubicBezTo>
                    <a:pt x="104" y="3374"/>
                    <a:pt x="451" y="3562"/>
                    <a:pt x="899" y="3562"/>
                  </a:cubicBezTo>
                  <a:cubicBezTo>
                    <a:pt x="2278" y="3562"/>
                    <a:pt x="4612" y="1777"/>
                    <a:pt x="3701" y="100"/>
                  </a:cubicBezTo>
                  <a:cubicBezTo>
                    <a:pt x="3579" y="31"/>
                    <a:pt x="3487" y="0"/>
                    <a:pt x="3414"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14"/>
            <p:cNvSpPr/>
            <p:nvPr/>
          </p:nvSpPr>
          <p:spPr>
            <a:xfrm>
              <a:off x="-2430100" y="3892350"/>
              <a:ext cx="79875" cy="94825"/>
            </a:xfrm>
            <a:custGeom>
              <a:avLst/>
              <a:gdLst/>
              <a:ahLst/>
              <a:cxnLst/>
              <a:rect l="l" t="t" r="r" b="b"/>
              <a:pathLst>
                <a:path w="3195" h="3793" extrusionOk="0">
                  <a:moveTo>
                    <a:pt x="1251" y="0"/>
                  </a:moveTo>
                  <a:cubicBezTo>
                    <a:pt x="1175" y="0"/>
                    <a:pt x="1096" y="7"/>
                    <a:pt x="1016" y="20"/>
                  </a:cubicBezTo>
                  <a:cubicBezTo>
                    <a:pt x="720" y="316"/>
                    <a:pt x="382" y="548"/>
                    <a:pt x="1185" y="760"/>
                  </a:cubicBezTo>
                  <a:cubicBezTo>
                    <a:pt x="2475" y="1162"/>
                    <a:pt x="1376" y="2684"/>
                    <a:pt x="530" y="3002"/>
                  </a:cubicBezTo>
                  <a:cubicBezTo>
                    <a:pt x="212" y="3065"/>
                    <a:pt x="1" y="3382"/>
                    <a:pt x="86" y="3700"/>
                  </a:cubicBezTo>
                  <a:cubicBezTo>
                    <a:pt x="287" y="3764"/>
                    <a:pt x="455" y="3793"/>
                    <a:pt x="600" y="3793"/>
                  </a:cubicBezTo>
                  <a:cubicBezTo>
                    <a:pt x="1354" y="3793"/>
                    <a:pt x="1459" y="3019"/>
                    <a:pt x="2116" y="2558"/>
                  </a:cubicBezTo>
                  <a:cubicBezTo>
                    <a:pt x="3194" y="1779"/>
                    <a:pt x="2538" y="0"/>
                    <a:pt x="1251"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14"/>
            <p:cNvSpPr/>
            <p:nvPr/>
          </p:nvSpPr>
          <p:spPr>
            <a:xfrm>
              <a:off x="-858675" y="3784450"/>
              <a:ext cx="124800" cy="72900"/>
            </a:xfrm>
            <a:custGeom>
              <a:avLst/>
              <a:gdLst/>
              <a:ahLst/>
              <a:cxnLst/>
              <a:rect l="l" t="t" r="r" b="b"/>
              <a:pathLst>
                <a:path w="4992" h="2916" extrusionOk="0">
                  <a:moveTo>
                    <a:pt x="4991" y="85"/>
                  </a:moveTo>
                  <a:lnTo>
                    <a:pt x="4991" y="85"/>
                  </a:lnTo>
                  <a:cubicBezTo>
                    <a:pt x="4590" y="233"/>
                    <a:pt x="3638" y="0"/>
                    <a:pt x="3553" y="529"/>
                  </a:cubicBezTo>
                  <a:cubicBezTo>
                    <a:pt x="3744" y="1523"/>
                    <a:pt x="2242" y="1142"/>
                    <a:pt x="1925" y="1840"/>
                  </a:cubicBezTo>
                  <a:cubicBezTo>
                    <a:pt x="1784" y="2210"/>
                    <a:pt x="1565" y="2322"/>
                    <a:pt x="1324" y="2322"/>
                  </a:cubicBezTo>
                  <a:cubicBezTo>
                    <a:pt x="952" y="2322"/>
                    <a:pt x="529" y="2056"/>
                    <a:pt x="260" y="2056"/>
                  </a:cubicBezTo>
                  <a:cubicBezTo>
                    <a:pt x="125" y="2056"/>
                    <a:pt x="30" y="2124"/>
                    <a:pt x="0" y="2326"/>
                  </a:cubicBezTo>
                  <a:cubicBezTo>
                    <a:pt x="340" y="2745"/>
                    <a:pt x="752" y="2916"/>
                    <a:pt x="1193" y="2916"/>
                  </a:cubicBezTo>
                  <a:cubicBezTo>
                    <a:pt x="2648" y="2916"/>
                    <a:pt x="4423" y="1058"/>
                    <a:pt x="4991" y="85"/>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14"/>
            <p:cNvSpPr/>
            <p:nvPr/>
          </p:nvSpPr>
          <p:spPr>
            <a:xfrm>
              <a:off x="-1715775" y="4022375"/>
              <a:ext cx="82525" cy="97300"/>
            </a:xfrm>
            <a:custGeom>
              <a:avLst/>
              <a:gdLst/>
              <a:ahLst/>
              <a:cxnLst/>
              <a:rect l="l" t="t" r="r" b="b"/>
              <a:pathLst>
                <a:path w="3301" h="3892" extrusionOk="0">
                  <a:moveTo>
                    <a:pt x="2164" y="1"/>
                  </a:moveTo>
                  <a:cubicBezTo>
                    <a:pt x="2076" y="1"/>
                    <a:pt x="2004" y="47"/>
                    <a:pt x="1968" y="191"/>
                  </a:cubicBezTo>
                  <a:cubicBezTo>
                    <a:pt x="1714" y="381"/>
                    <a:pt x="1545" y="677"/>
                    <a:pt x="1545" y="994"/>
                  </a:cubicBezTo>
                  <a:cubicBezTo>
                    <a:pt x="1376" y="1925"/>
                    <a:pt x="1" y="2411"/>
                    <a:pt x="530" y="3469"/>
                  </a:cubicBezTo>
                  <a:cubicBezTo>
                    <a:pt x="675" y="3736"/>
                    <a:pt x="995" y="3891"/>
                    <a:pt x="1306" y="3891"/>
                  </a:cubicBezTo>
                  <a:cubicBezTo>
                    <a:pt x="1536" y="3891"/>
                    <a:pt x="1760" y="3806"/>
                    <a:pt x="1904" y="3617"/>
                  </a:cubicBezTo>
                  <a:cubicBezTo>
                    <a:pt x="2179" y="2432"/>
                    <a:pt x="3300" y="1502"/>
                    <a:pt x="3258" y="233"/>
                  </a:cubicBezTo>
                  <a:lnTo>
                    <a:pt x="2708" y="148"/>
                  </a:lnTo>
                  <a:cubicBezTo>
                    <a:pt x="2698" y="150"/>
                    <a:pt x="2687" y="151"/>
                    <a:pt x="2676" y="151"/>
                  </a:cubicBezTo>
                  <a:cubicBezTo>
                    <a:pt x="2534" y="151"/>
                    <a:pt x="2323" y="1"/>
                    <a:pt x="2164" y="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14"/>
            <p:cNvSpPr/>
            <p:nvPr/>
          </p:nvSpPr>
          <p:spPr>
            <a:xfrm>
              <a:off x="-1209225" y="4031875"/>
              <a:ext cx="103650" cy="71425"/>
            </a:xfrm>
            <a:custGeom>
              <a:avLst/>
              <a:gdLst/>
              <a:ahLst/>
              <a:cxnLst/>
              <a:rect l="l" t="t" r="r" b="b"/>
              <a:pathLst>
                <a:path w="4146" h="2857" extrusionOk="0">
                  <a:moveTo>
                    <a:pt x="3786" y="1"/>
                  </a:moveTo>
                  <a:cubicBezTo>
                    <a:pt x="3046" y="85"/>
                    <a:pt x="2305" y="64"/>
                    <a:pt x="1586" y="128"/>
                  </a:cubicBezTo>
                  <a:lnTo>
                    <a:pt x="1015" y="593"/>
                  </a:lnTo>
                  <a:cubicBezTo>
                    <a:pt x="931" y="678"/>
                    <a:pt x="888" y="762"/>
                    <a:pt x="867" y="889"/>
                  </a:cubicBezTo>
                  <a:cubicBezTo>
                    <a:pt x="867" y="1460"/>
                    <a:pt x="0" y="1756"/>
                    <a:pt x="254" y="2412"/>
                  </a:cubicBezTo>
                  <a:cubicBezTo>
                    <a:pt x="536" y="2704"/>
                    <a:pt x="899" y="2857"/>
                    <a:pt x="1245" y="2857"/>
                  </a:cubicBezTo>
                  <a:cubicBezTo>
                    <a:pt x="1652" y="2857"/>
                    <a:pt x="2036" y="2646"/>
                    <a:pt x="2242" y="2200"/>
                  </a:cubicBezTo>
                  <a:cubicBezTo>
                    <a:pt x="2305" y="2031"/>
                    <a:pt x="2263" y="1862"/>
                    <a:pt x="2157" y="1756"/>
                  </a:cubicBezTo>
                  <a:cubicBezTo>
                    <a:pt x="2106" y="1735"/>
                    <a:pt x="2059" y="1725"/>
                    <a:pt x="2015" y="1725"/>
                  </a:cubicBezTo>
                  <a:cubicBezTo>
                    <a:pt x="1762" y="1725"/>
                    <a:pt x="1611" y="2027"/>
                    <a:pt x="1362" y="2027"/>
                  </a:cubicBezTo>
                  <a:cubicBezTo>
                    <a:pt x="1314" y="2027"/>
                    <a:pt x="1262" y="2016"/>
                    <a:pt x="1206" y="1989"/>
                  </a:cubicBezTo>
                  <a:cubicBezTo>
                    <a:pt x="1461" y="1559"/>
                    <a:pt x="1576" y="1366"/>
                    <a:pt x="1705" y="1366"/>
                  </a:cubicBezTo>
                  <a:cubicBezTo>
                    <a:pt x="1811" y="1366"/>
                    <a:pt x="1926" y="1497"/>
                    <a:pt x="2136" y="1735"/>
                  </a:cubicBezTo>
                  <a:cubicBezTo>
                    <a:pt x="2338" y="1823"/>
                    <a:pt x="2499" y="1859"/>
                    <a:pt x="2631" y="1859"/>
                  </a:cubicBezTo>
                  <a:cubicBezTo>
                    <a:pt x="3230" y="1859"/>
                    <a:pt x="3210" y="1093"/>
                    <a:pt x="3574" y="868"/>
                  </a:cubicBezTo>
                  <a:lnTo>
                    <a:pt x="3574" y="868"/>
                  </a:lnTo>
                  <a:cubicBezTo>
                    <a:pt x="3426" y="1079"/>
                    <a:pt x="3320" y="1291"/>
                    <a:pt x="3765" y="1418"/>
                  </a:cubicBezTo>
                  <a:cubicBezTo>
                    <a:pt x="3765" y="953"/>
                    <a:pt x="4145" y="487"/>
                    <a:pt x="3786" y="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14"/>
            <p:cNvSpPr/>
            <p:nvPr/>
          </p:nvSpPr>
          <p:spPr>
            <a:xfrm>
              <a:off x="-2402600" y="4013900"/>
              <a:ext cx="103125" cy="108950"/>
            </a:xfrm>
            <a:custGeom>
              <a:avLst/>
              <a:gdLst/>
              <a:ahLst/>
              <a:cxnLst/>
              <a:rect l="l" t="t" r="r" b="b"/>
              <a:pathLst>
                <a:path w="4125" h="4358" extrusionOk="0">
                  <a:moveTo>
                    <a:pt x="3258" y="1"/>
                  </a:moveTo>
                  <a:cubicBezTo>
                    <a:pt x="1883" y="720"/>
                    <a:pt x="826" y="1925"/>
                    <a:pt x="276" y="3385"/>
                  </a:cubicBezTo>
                  <a:cubicBezTo>
                    <a:pt x="635" y="3638"/>
                    <a:pt x="1" y="4188"/>
                    <a:pt x="656" y="4358"/>
                  </a:cubicBezTo>
                  <a:cubicBezTo>
                    <a:pt x="720" y="4315"/>
                    <a:pt x="741" y="4231"/>
                    <a:pt x="656" y="4188"/>
                  </a:cubicBezTo>
                  <a:cubicBezTo>
                    <a:pt x="635" y="2285"/>
                    <a:pt x="4125" y="1206"/>
                    <a:pt x="3258" y="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14"/>
            <p:cNvSpPr/>
            <p:nvPr/>
          </p:nvSpPr>
          <p:spPr>
            <a:xfrm>
              <a:off x="-2066325" y="3800825"/>
              <a:ext cx="83575" cy="106975"/>
            </a:xfrm>
            <a:custGeom>
              <a:avLst/>
              <a:gdLst/>
              <a:ahLst/>
              <a:cxnLst/>
              <a:rect l="l" t="t" r="r" b="b"/>
              <a:pathLst>
                <a:path w="3343" h="4279" extrusionOk="0">
                  <a:moveTo>
                    <a:pt x="1333" y="1"/>
                  </a:moveTo>
                  <a:lnTo>
                    <a:pt x="1333" y="22"/>
                  </a:lnTo>
                  <a:cubicBezTo>
                    <a:pt x="678" y="1333"/>
                    <a:pt x="1" y="2856"/>
                    <a:pt x="995" y="4188"/>
                  </a:cubicBezTo>
                  <a:cubicBezTo>
                    <a:pt x="1021" y="4179"/>
                    <a:pt x="1044" y="4174"/>
                    <a:pt x="1064" y="4174"/>
                  </a:cubicBezTo>
                  <a:cubicBezTo>
                    <a:pt x="1093" y="4174"/>
                    <a:pt x="1118" y="4185"/>
                    <a:pt x="1143" y="4209"/>
                  </a:cubicBezTo>
                  <a:cubicBezTo>
                    <a:pt x="1255" y="4257"/>
                    <a:pt x="1355" y="4278"/>
                    <a:pt x="1445" y="4278"/>
                  </a:cubicBezTo>
                  <a:cubicBezTo>
                    <a:pt x="2033" y="4278"/>
                    <a:pt x="2193" y="3371"/>
                    <a:pt x="2560" y="3004"/>
                  </a:cubicBezTo>
                  <a:cubicBezTo>
                    <a:pt x="2814" y="2581"/>
                    <a:pt x="3342" y="2200"/>
                    <a:pt x="3152" y="1650"/>
                  </a:cubicBezTo>
                  <a:cubicBezTo>
                    <a:pt x="2964" y="1253"/>
                    <a:pt x="3272" y="339"/>
                    <a:pt x="2645" y="339"/>
                  </a:cubicBezTo>
                  <a:cubicBezTo>
                    <a:pt x="2638" y="339"/>
                    <a:pt x="2631" y="339"/>
                    <a:pt x="2623" y="339"/>
                  </a:cubicBezTo>
                  <a:cubicBezTo>
                    <a:pt x="1777" y="1016"/>
                    <a:pt x="2285" y="2116"/>
                    <a:pt x="1629" y="2940"/>
                  </a:cubicBezTo>
                  <a:cubicBezTo>
                    <a:pt x="678" y="2010"/>
                    <a:pt x="3258" y="318"/>
                    <a:pt x="1333" y="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14"/>
            <p:cNvSpPr/>
            <p:nvPr/>
          </p:nvSpPr>
          <p:spPr>
            <a:xfrm>
              <a:off x="-2386200" y="4013900"/>
              <a:ext cx="131150" cy="123250"/>
            </a:xfrm>
            <a:custGeom>
              <a:avLst/>
              <a:gdLst/>
              <a:ahLst/>
              <a:cxnLst/>
              <a:rect l="l" t="t" r="r" b="b"/>
              <a:pathLst>
                <a:path w="5246" h="4930" extrusionOk="0">
                  <a:moveTo>
                    <a:pt x="4273" y="1"/>
                  </a:moveTo>
                  <a:cubicBezTo>
                    <a:pt x="4251" y="974"/>
                    <a:pt x="3702" y="1672"/>
                    <a:pt x="2708" y="2116"/>
                  </a:cubicBezTo>
                  <a:cubicBezTo>
                    <a:pt x="2517" y="2200"/>
                    <a:pt x="2390" y="2306"/>
                    <a:pt x="2433" y="2475"/>
                  </a:cubicBezTo>
                  <a:cubicBezTo>
                    <a:pt x="2644" y="3448"/>
                    <a:pt x="1142" y="3533"/>
                    <a:pt x="1079" y="4400"/>
                  </a:cubicBezTo>
                  <a:cubicBezTo>
                    <a:pt x="1079" y="4474"/>
                    <a:pt x="957" y="4521"/>
                    <a:pt x="809" y="4521"/>
                  </a:cubicBezTo>
                  <a:cubicBezTo>
                    <a:pt x="661" y="4521"/>
                    <a:pt x="487" y="4474"/>
                    <a:pt x="381" y="4358"/>
                  </a:cubicBezTo>
                  <a:cubicBezTo>
                    <a:pt x="430" y="4210"/>
                    <a:pt x="343" y="4184"/>
                    <a:pt x="233" y="4184"/>
                  </a:cubicBezTo>
                  <a:cubicBezTo>
                    <a:pt x="173" y="4184"/>
                    <a:pt x="107" y="4191"/>
                    <a:pt x="51" y="4191"/>
                  </a:cubicBezTo>
                  <a:cubicBezTo>
                    <a:pt x="33" y="4191"/>
                    <a:pt x="16" y="4191"/>
                    <a:pt x="0" y="4188"/>
                  </a:cubicBezTo>
                  <a:lnTo>
                    <a:pt x="0" y="4358"/>
                  </a:lnTo>
                  <a:cubicBezTo>
                    <a:pt x="211" y="4625"/>
                    <a:pt x="478" y="4929"/>
                    <a:pt x="770" y="4929"/>
                  </a:cubicBezTo>
                  <a:cubicBezTo>
                    <a:pt x="918" y="4929"/>
                    <a:pt x="1071" y="4852"/>
                    <a:pt x="1227" y="4654"/>
                  </a:cubicBezTo>
                  <a:cubicBezTo>
                    <a:pt x="1713" y="4061"/>
                    <a:pt x="2433" y="3638"/>
                    <a:pt x="2771" y="2983"/>
                  </a:cubicBezTo>
                  <a:cubicBezTo>
                    <a:pt x="3157" y="2175"/>
                    <a:pt x="3471" y="1892"/>
                    <a:pt x="4244" y="1892"/>
                  </a:cubicBezTo>
                  <a:cubicBezTo>
                    <a:pt x="4402" y="1892"/>
                    <a:pt x="4579" y="1904"/>
                    <a:pt x="4780" y="1925"/>
                  </a:cubicBezTo>
                  <a:cubicBezTo>
                    <a:pt x="5245" y="1164"/>
                    <a:pt x="4865" y="551"/>
                    <a:pt x="4273" y="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14"/>
            <p:cNvSpPr/>
            <p:nvPr/>
          </p:nvSpPr>
          <p:spPr>
            <a:xfrm>
              <a:off x="-1054850" y="3608375"/>
              <a:ext cx="98375" cy="83775"/>
            </a:xfrm>
            <a:custGeom>
              <a:avLst/>
              <a:gdLst/>
              <a:ahLst/>
              <a:cxnLst/>
              <a:rect l="l" t="t" r="r" b="b"/>
              <a:pathLst>
                <a:path w="3935" h="3351" extrusionOk="0">
                  <a:moveTo>
                    <a:pt x="3286" y="0"/>
                  </a:moveTo>
                  <a:cubicBezTo>
                    <a:pt x="3065" y="0"/>
                    <a:pt x="2878" y="122"/>
                    <a:pt x="2814" y="360"/>
                  </a:cubicBezTo>
                  <a:cubicBezTo>
                    <a:pt x="2602" y="1121"/>
                    <a:pt x="1820" y="1460"/>
                    <a:pt x="1545" y="2115"/>
                  </a:cubicBezTo>
                  <a:cubicBezTo>
                    <a:pt x="1312" y="2284"/>
                    <a:pt x="1058" y="2454"/>
                    <a:pt x="804" y="2581"/>
                  </a:cubicBezTo>
                  <a:cubicBezTo>
                    <a:pt x="402" y="2729"/>
                    <a:pt x="1" y="2855"/>
                    <a:pt x="64" y="3342"/>
                  </a:cubicBezTo>
                  <a:cubicBezTo>
                    <a:pt x="126" y="3347"/>
                    <a:pt x="187" y="3350"/>
                    <a:pt x="248" y="3350"/>
                  </a:cubicBezTo>
                  <a:cubicBezTo>
                    <a:pt x="1839" y="3350"/>
                    <a:pt x="3181" y="1540"/>
                    <a:pt x="3934" y="339"/>
                  </a:cubicBezTo>
                  <a:cubicBezTo>
                    <a:pt x="3738" y="111"/>
                    <a:pt x="3496" y="0"/>
                    <a:pt x="3286"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14"/>
            <p:cNvSpPr/>
            <p:nvPr/>
          </p:nvSpPr>
          <p:spPr>
            <a:xfrm>
              <a:off x="-2025025" y="3796425"/>
              <a:ext cx="88800" cy="110275"/>
            </a:xfrm>
            <a:custGeom>
              <a:avLst/>
              <a:gdLst/>
              <a:ahLst/>
              <a:cxnLst/>
              <a:rect l="l" t="t" r="r" b="b"/>
              <a:pathLst>
                <a:path w="3552" h="4411" extrusionOk="0">
                  <a:moveTo>
                    <a:pt x="889" y="1"/>
                  </a:moveTo>
                  <a:cubicBezTo>
                    <a:pt x="649" y="1"/>
                    <a:pt x="619" y="221"/>
                    <a:pt x="1162" y="663"/>
                  </a:cubicBezTo>
                  <a:cubicBezTo>
                    <a:pt x="1373" y="832"/>
                    <a:pt x="1310" y="1001"/>
                    <a:pt x="1141" y="1150"/>
                  </a:cubicBezTo>
                  <a:cubicBezTo>
                    <a:pt x="992" y="1678"/>
                    <a:pt x="1881" y="2186"/>
                    <a:pt x="1141" y="2588"/>
                  </a:cubicBezTo>
                  <a:cubicBezTo>
                    <a:pt x="770" y="2670"/>
                    <a:pt x="1" y="4411"/>
                    <a:pt x="696" y="4411"/>
                  </a:cubicBezTo>
                  <a:cubicBezTo>
                    <a:pt x="716" y="4411"/>
                    <a:pt x="737" y="4409"/>
                    <a:pt x="760" y="4406"/>
                  </a:cubicBezTo>
                  <a:cubicBezTo>
                    <a:pt x="3552" y="1477"/>
                    <a:pt x="1512" y="1"/>
                    <a:pt x="889" y="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14"/>
            <p:cNvSpPr/>
            <p:nvPr/>
          </p:nvSpPr>
          <p:spPr>
            <a:xfrm>
              <a:off x="-2743625" y="4091025"/>
              <a:ext cx="81975" cy="78875"/>
            </a:xfrm>
            <a:custGeom>
              <a:avLst/>
              <a:gdLst/>
              <a:ahLst/>
              <a:cxnLst/>
              <a:rect l="l" t="t" r="r" b="b"/>
              <a:pathLst>
                <a:path w="3279" h="3155" extrusionOk="0">
                  <a:moveTo>
                    <a:pt x="2655" y="0"/>
                  </a:moveTo>
                  <a:cubicBezTo>
                    <a:pt x="2457" y="0"/>
                    <a:pt x="2305" y="192"/>
                    <a:pt x="1967" y="638"/>
                  </a:cubicBezTo>
                  <a:cubicBezTo>
                    <a:pt x="1269" y="1463"/>
                    <a:pt x="127" y="2034"/>
                    <a:pt x="0" y="3155"/>
                  </a:cubicBezTo>
                  <a:cubicBezTo>
                    <a:pt x="1756" y="2943"/>
                    <a:pt x="2411" y="2119"/>
                    <a:pt x="3279" y="300"/>
                  </a:cubicBezTo>
                  <a:cubicBezTo>
                    <a:pt x="2979" y="109"/>
                    <a:pt x="2804" y="0"/>
                    <a:pt x="2655"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14"/>
            <p:cNvSpPr/>
            <p:nvPr/>
          </p:nvSpPr>
          <p:spPr>
            <a:xfrm>
              <a:off x="-1964275" y="3977375"/>
              <a:ext cx="102600" cy="85350"/>
            </a:xfrm>
            <a:custGeom>
              <a:avLst/>
              <a:gdLst/>
              <a:ahLst/>
              <a:cxnLst/>
              <a:rect l="l" t="t" r="r" b="b"/>
              <a:pathLst>
                <a:path w="4104" h="3414" extrusionOk="0">
                  <a:moveTo>
                    <a:pt x="3439" y="0"/>
                  </a:moveTo>
                  <a:cubicBezTo>
                    <a:pt x="3010" y="0"/>
                    <a:pt x="3012" y="466"/>
                    <a:pt x="2814" y="700"/>
                  </a:cubicBezTo>
                  <a:cubicBezTo>
                    <a:pt x="2665" y="1145"/>
                    <a:pt x="1946" y="1335"/>
                    <a:pt x="1925" y="1758"/>
                  </a:cubicBezTo>
                  <a:cubicBezTo>
                    <a:pt x="1862" y="2836"/>
                    <a:pt x="635" y="2562"/>
                    <a:pt x="1" y="3090"/>
                  </a:cubicBezTo>
                  <a:cubicBezTo>
                    <a:pt x="278" y="3316"/>
                    <a:pt x="585" y="3413"/>
                    <a:pt x="902" y="3413"/>
                  </a:cubicBezTo>
                  <a:cubicBezTo>
                    <a:pt x="2401" y="3413"/>
                    <a:pt x="4103" y="1232"/>
                    <a:pt x="3702" y="45"/>
                  </a:cubicBezTo>
                  <a:cubicBezTo>
                    <a:pt x="3599" y="14"/>
                    <a:pt x="3513" y="0"/>
                    <a:pt x="3439"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14"/>
            <p:cNvSpPr/>
            <p:nvPr/>
          </p:nvSpPr>
          <p:spPr>
            <a:xfrm>
              <a:off x="-2311650" y="3692450"/>
              <a:ext cx="94325" cy="88925"/>
            </a:xfrm>
            <a:custGeom>
              <a:avLst/>
              <a:gdLst/>
              <a:ahLst/>
              <a:cxnLst/>
              <a:rect l="l" t="t" r="r" b="b"/>
              <a:pathLst>
                <a:path w="3773" h="3557" extrusionOk="0">
                  <a:moveTo>
                    <a:pt x="3321" y="0"/>
                  </a:moveTo>
                  <a:lnTo>
                    <a:pt x="3321" y="0"/>
                  </a:lnTo>
                  <a:cubicBezTo>
                    <a:pt x="1354" y="550"/>
                    <a:pt x="3109" y="2411"/>
                    <a:pt x="910" y="2749"/>
                  </a:cubicBezTo>
                  <a:cubicBezTo>
                    <a:pt x="635" y="2961"/>
                    <a:pt x="43" y="2686"/>
                    <a:pt x="0" y="3215"/>
                  </a:cubicBezTo>
                  <a:cubicBezTo>
                    <a:pt x="318" y="3453"/>
                    <a:pt x="646" y="3557"/>
                    <a:pt x="967" y="3557"/>
                  </a:cubicBezTo>
                  <a:cubicBezTo>
                    <a:pt x="2441" y="3557"/>
                    <a:pt x="3772" y="1372"/>
                    <a:pt x="3321"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14"/>
            <p:cNvSpPr/>
            <p:nvPr/>
          </p:nvSpPr>
          <p:spPr>
            <a:xfrm>
              <a:off x="-1678225" y="3763825"/>
              <a:ext cx="87800" cy="86200"/>
            </a:xfrm>
            <a:custGeom>
              <a:avLst/>
              <a:gdLst/>
              <a:ahLst/>
              <a:cxnLst/>
              <a:rect l="l" t="t" r="r" b="b"/>
              <a:pathLst>
                <a:path w="3512" h="3448" extrusionOk="0">
                  <a:moveTo>
                    <a:pt x="2538" y="0"/>
                  </a:moveTo>
                  <a:lnTo>
                    <a:pt x="2538" y="0"/>
                  </a:lnTo>
                  <a:cubicBezTo>
                    <a:pt x="2010" y="360"/>
                    <a:pt x="1777" y="1037"/>
                    <a:pt x="1016" y="1163"/>
                  </a:cubicBezTo>
                  <a:cubicBezTo>
                    <a:pt x="614" y="1375"/>
                    <a:pt x="550" y="1819"/>
                    <a:pt x="275" y="2136"/>
                  </a:cubicBezTo>
                  <a:cubicBezTo>
                    <a:pt x="0" y="2454"/>
                    <a:pt x="297" y="3448"/>
                    <a:pt x="783" y="3448"/>
                  </a:cubicBezTo>
                  <a:cubicBezTo>
                    <a:pt x="1756" y="3384"/>
                    <a:pt x="3088" y="3363"/>
                    <a:pt x="2708" y="2157"/>
                  </a:cubicBezTo>
                  <a:lnTo>
                    <a:pt x="2581" y="2115"/>
                  </a:lnTo>
                  <a:cubicBezTo>
                    <a:pt x="2242" y="2263"/>
                    <a:pt x="2306" y="2644"/>
                    <a:pt x="2010" y="2792"/>
                  </a:cubicBezTo>
                  <a:cubicBezTo>
                    <a:pt x="1919" y="2832"/>
                    <a:pt x="1780" y="2858"/>
                    <a:pt x="1669" y="2858"/>
                  </a:cubicBezTo>
                  <a:cubicBezTo>
                    <a:pt x="1547" y="2858"/>
                    <a:pt x="1458" y="2827"/>
                    <a:pt x="1502" y="2750"/>
                  </a:cubicBezTo>
                  <a:cubicBezTo>
                    <a:pt x="1735" y="2390"/>
                    <a:pt x="1291" y="1798"/>
                    <a:pt x="2010" y="1629"/>
                  </a:cubicBezTo>
                  <a:cubicBezTo>
                    <a:pt x="2581" y="1396"/>
                    <a:pt x="3511" y="296"/>
                    <a:pt x="2538"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14"/>
            <p:cNvSpPr/>
            <p:nvPr/>
          </p:nvSpPr>
          <p:spPr>
            <a:xfrm>
              <a:off x="-2786250" y="4057250"/>
              <a:ext cx="89275" cy="103275"/>
            </a:xfrm>
            <a:custGeom>
              <a:avLst/>
              <a:gdLst/>
              <a:ahLst/>
              <a:cxnLst/>
              <a:rect l="l" t="t" r="r" b="b"/>
              <a:pathLst>
                <a:path w="3571" h="4131" extrusionOk="0">
                  <a:moveTo>
                    <a:pt x="3320" y="1"/>
                  </a:moveTo>
                  <a:cubicBezTo>
                    <a:pt x="3281" y="1"/>
                    <a:pt x="3236" y="14"/>
                    <a:pt x="3186" y="43"/>
                  </a:cubicBezTo>
                  <a:cubicBezTo>
                    <a:pt x="1875" y="297"/>
                    <a:pt x="902" y="1799"/>
                    <a:pt x="500" y="2941"/>
                  </a:cubicBezTo>
                  <a:cubicBezTo>
                    <a:pt x="0" y="3367"/>
                    <a:pt x="808" y="4130"/>
                    <a:pt x="1326" y="4130"/>
                  </a:cubicBezTo>
                  <a:cubicBezTo>
                    <a:pt x="1553" y="4130"/>
                    <a:pt x="1725" y="3983"/>
                    <a:pt x="1705" y="3596"/>
                  </a:cubicBezTo>
                  <a:cubicBezTo>
                    <a:pt x="1748" y="3195"/>
                    <a:pt x="1134" y="2793"/>
                    <a:pt x="1473" y="2454"/>
                  </a:cubicBezTo>
                  <a:cubicBezTo>
                    <a:pt x="2107" y="1862"/>
                    <a:pt x="2424" y="1016"/>
                    <a:pt x="3334" y="614"/>
                  </a:cubicBezTo>
                  <a:cubicBezTo>
                    <a:pt x="3570" y="487"/>
                    <a:pt x="3557" y="1"/>
                    <a:pt x="3320" y="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14"/>
            <p:cNvSpPr/>
            <p:nvPr/>
          </p:nvSpPr>
          <p:spPr>
            <a:xfrm>
              <a:off x="-1699900" y="4050150"/>
              <a:ext cx="94675" cy="82875"/>
            </a:xfrm>
            <a:custGeom>
              <a:avLst/>
              <a:gdLst/>
              <a:ahLst/>
              <a:cxnLst/>
              <a:rect l="l" t="t" r="r" b="b"/>
              <a:pathLst>
                <a:path w="3787" h="3315" extrusionOk="0">
                  <a:moveTo>
                    <a:pt x="2841" y="0"/>
                  </a:moveTo>
                  <a:cubicBezTo>
                    <a:pt x="2127" y="0"/>
                    <a:pt x="1428" y="2279"/>
                    <a:pt x="952" y="2590"/>
                  </a:cubicBezTo>
                  <a:cubicBezTo>
                    <a:pt x="719" y="2759"/>
                    <a:pt x="0" y="2611"/>
                    <a:pt x="402" y="3225"/>
                  </a:cubicBezTo>
                  <a:cubicBezTo>
                    <a:pt x="528" y="3288"/>
                    <a:pt x="645" y="3315"/>
                    <a:pt x="756" y="3315"/>
                  </a:cubicBezTo>
                  <a:cubicBezTo>
                    <a:pt x="1391" y="3315"/>
                    <a:pt x="1814" y="2413"/>
                    <a:pt x="2390" y="2125"/>
                  </a:cubicBezTo>
                  <a:cubicBezTo>
                    <a:pt x="2919" y="1596"/>
                    <a:pt x="3786" y="1089"/>
                    <a:pt x="3173" y="179"/>
                  </a:cubicBezTo>
                  <a:cubicBezTo>
                    <a:pt x="3062" y="55"/>
                    <a:pt x="2952" y="0"/>
                    <a:pt x="2841"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14"/>
            <p:cNvSpPr/>
            <p:nvPr/>
          </p:nvSpPr>
          <p:spPr>
            <a:xfrm>
              <a:off x="-2789625" y="3788150"/>
              <a:ext cx="65050" cy="96625"/>
            </a:xfrm>
            <a:custGeom>
              <a:avLst/>
              <a:gdLst/>
              <a:ahLst/>
              <a:cxnLst/>
              <a:rect l="l" t="t" r="r" b="b"/>
              <a:pathLst>
                <a:path w="2602" h="3865" extrusionOk="0">
                  <a:moveTo>
                    <a:pt x="1840" y="0"/>
                  </a:moveTo>
                  <a:lnTo>
                    <a:pt x="1840" y="0"/>
                  </a:lnTo>
                  <a:cubicBezTo>
                    <a:pt x="1312" y="1481"/>
                    <a:pt x="1502" y="2813"/>
                    <a:pt x="0" y="3849"/>
                  </a:cubicBezTo>
                  <a:cubicBezTo>
                    <a:pt x="99" y="3859"/>
                    <a:pt x="189" y="3864"/>
                    <a:pt x="273" y="3864"/>
                  </a:cubicBezTo>
                  <a:cubicBezTo>
                    <a:pt x="1228" y="3864"/>
                    <a:pt x="1253" y="3226"/>
                    <a:pt x="1798" y="2623"/>
                  </a:cubicBezTo>
                  <a:cubicBezTo>
                    <a:pt x="2602" y="2073"/>
                    <a:pt x="2559" y="719"/>
                    <a:pt x="1840"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14"/>
            <p:cNvSpPr/>
            <p:nvPr/>
          </p:nvSpPr>
          <p:spPr>
            <a:xfrm>
              <a:off x="-1955800" y="3959800"/>
              <a:ext cx="84075" cy="62725"/>
            </a:xfrm>
            <a:custGeom>
              <a:avLst/>
              <a:gdLst/>
              <a:ahLst/>
              <a:cxnLst/>
              <a:rect l="l" t="t" r="r" b="b"/>
              <a:pathLst>
                <a:path w="3363" h="2509" extrusionOk="0">
                  <a:moveTo>
                    <a:pt x="2039" y="1"/>
                  </a:moveTo>
                  <a:cubicBezTo>
                    <a:pt x="1810" y="1"/>
                    <a:pt x="1590" y="17"/>
                    <a:pt x="1417" y="29"/>
                  </a:cubicBezTo>
                  <a:cubicBezTo>
                    <a:pt x="1840" y="1361"/>
                    <a:pt x="0" y="1425"/>
                    <a:pt x="402" y="2228"/>
                  </a:cubicBezTo>
                  <a:cubicBezTo>
                    <a:pt x="582" y="2430"/>
                    <a:pt x="773" y="2509"/>
                    <a:pt x="968" y="2509"/>
                  </a:cubicBezTo>
                  <a:cubicBezTo>
                    <a:pt x="1551" y="2509"/>
                    <a:pt x="2173" y="1800"/>
                    <a:pt x="2665" y="1530"/>
                  </a:cubicBezTo>
                  <a:cubicBezTo>
                    <a:pt x="2897" y="1277"/>
                    <a:pt x="2771" y="748"/>
                    <a:pt x="3363" y="748"/>
                  </a:cubicBezTo>
                  <a:cubicBezTo>
                    <a:pt x="3332" y="117"/>
                    <a:pt x="2652" y="1"/>
                    <a:pt x="2039" y="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14"/>
            <p:cNvSpPr/>
            <p:nvPr/>
          </p:nvSpPr>
          <p:spPr>
            <a:xfrm>
              <a:off x="-2043050" y="3795025"/>
              <a:ext cx="43900" cy="86200"/>
            </a:xfrm>
            <a:custGeom>
              <a:avLst/>
              <a:gdLst/>
              <a:ahLst/>
              <a:cxnLst/>
              <a:rect l="l" t="t" r="r" b="b"/>
              <a:pathLst>
                <a:path w="1756" h="3448" extrusionOk="0">
                  <a:moveTo>
                    <a:pt x="741" y="0"/>
                  </a:moveTo>
                  <a:cubicBezTo>
                    <a:pt x="587" y="0"/>
                    <a:pt x="455" y="42"/>
                    <a:pt x="402" y="233"/>
                  </a:cubicBezTo>
                  <a:cubicBezTo>
                    <a:pt x="1756" y="867"/>
                    <a:pt x="0" y="1840"/>
                    <a:pt x="212" y="2771"/>
                  </a:cubicBezTo>
                  <a:cubicBezTo>
                    <a:pt x="233" y="3045"/>
                    <a:pt x="64" y="3426"/>
                    <a:pt x="593" y="3447"/>
                  </a:cubicBezTo>
                  <a:cubicBezTo>
                    <a:pt x="1692" y="3405"/>
                    <a:pt x="1142" y="1375"/>
                    <a:pt x="1692" y="571"/>
                  </a:cubicBezTo>
                  <a:cubicBezTo>
                    <a:pt x="1354" y="486"/>
                    <a:pt x="1523" y="106"/>
                    <a:pt x="1206" y="21"/>
                  </a:cubicBezTo>
                  <a:cubicBezTo>
                    <a:pt x="1178" y="25"/>
                    <a:pt x="1149" y="27"/>
                    <a:pt x="1119" y="27"/>
                  </a:cubicBezTo>
                  <a:cubicBezTo>
                    <a:pt x="999" y="27"/>
                    <a:pt x="863" y="0"/>
                    <a:pt x="741"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14"/>
            <p:cNvSpPr/>
            <p:nvPr/>
          </p:nvSpPr>
          <p:spPr>
            <a:xfrm>
              <a:off x="-1207125" y="3842325"/>
              <a:ext cx="99900" cy="81125"/>
            </a:xfrm>
            <a:custGeom>
              <a:avLst/>
              <a:gdLst/>
              <a:ahLst/>
              <a:cxnLst/>
              <a:rect l="l" t="t" r="r" b="b"/>
              <a:pathLst>
                <a:path w="3996" h="3245" extrusionOk="0">
                  <a:moveTo>
                    <a:pt x="3626" y="1"/>
                  </a:moveTo>
                  <a:cubicBezTo>
                    <a:pt x="3227" y="1"/>
                    <a:pt x="2608" y="447"/>
                    <a:pt x="2813" y="857"/>
                  </a:cubicBezTo>
                  <a:cubicBezTo>
                    <a:pt x="2708" y="1788"/>
                    <a:pt x="614" y="2253"/>
                    <a:pt x="1" y="3057"/>
                  </a:cubicBezTo>
                  <a:cubicBezTo>
                    <a:pt x="184" y="3187"/>
                    <a:pt x="386" y="3245"/>
                    <a:pt x="600" y="3245"/>
                  </a:cubicBezTo>
                  <a:cubicBezTo>
                    <a:pt x="1841" y="3245"/>
                    <a:pt x="3462" y="1307"/>
                    <a:pt x="3913" y="477"/>
                  </a:cubicBezTo>
                  <a:cubicBezTo>
                    <a:pt x="3995" y="133"/>
                    <a:pt x="3843" y="1"/>
                    <a:pt x="3626" y="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14"/>
            <p:cNvSpPr/>
            <p:nvPr/>
          </p:nvSpPr>
          <p:spPr>
            <a:xfrm>
              <a:off x="-1440825" y="3903950"/>
              <a:ext cx="90450" cy="87775"/>
            </a:xfrm>
            <a:custGeom>
              <a:avLst/>
              <a:gdLst/>
              <a:ahLst/>
              <a:cxnLst/>
              <a:rect l="l" t="t" r="r" b="b"/>
              <a:pathLst>
                <a:path w="3618" h="3511" extrusionOk="0">
                  <a:moveTo>
                    <a:pt x="3045" y="1"/>
                  </a:moveTo>
                  <a:cubicBezTo>
                    <a:pt x="2929" y="1"/>
                    <a:pt x="2820" y="50"/>
                    <a:pt x="2750" y="169"/>
                  </a:cubicBezTo>
                  <a:cubicBezTo>
                    <a:pt x="2390" y="740"/>
                    <a:pt x="3152" y="1607"/>
                    <a:pt x="2221" y="1755"/>
                  </a:cubicBezTo>
                  <a:cubicBezTo>
                    <a:pt x="1735" y="2178"/>
                    <a:pt x="1" y="2728"/>
                    <a:pt x="1016" y="3511"/>
                  </a:cubicBezTo>
                  <a:cubicBezTo>
                    <a:pt x="1798" y="2876"/>
                    <a:pt x="3575" y="2601"/>
                    <a:pt x="3427" y="1396"/>
                  </a:cubicBezTo>
                  <a:cubicBezTo>
                    <a:pt x="3617" y="1078"/>
                    <a:pt x="3427" y="740"/>
                    <a:pt x="3554" y="444"/>
                  </a:cubicBezTo>
                  <a:cubicBezTo>
                    <a:pt x="3540" y="203"/>
                    <a:pt x="3279" y="1"/>
                    <a:pt x="3045" y="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14"/>
            <p:cNvSpPr/>
            <p:nvPr/>
          </p:nvSpPr>
          <p:spPr>
            <a:xfrm>
              <a:off x="-2317450" y="3668875"/>
              <a:ext cx="96225" cy="98400"/>
            </a:xfrm>
            <a:custGeom>
              <a:avLst/>
              <a:gdLst/>
              <a:ahLst/>
              <a:cxnLst/>
              <a:rect l="l" t="t" r="r" b="b"/>
              <a:pathLst>
                <a:path w="3849" h="3936" extrusionOk="0">
                  <a:moveTo>
                    <a:pt x="1791" y="0"/>
                  </a:moveTo>
                  <a:cubicBezTo>
                    <a:pt x="1353" y="0"/>
                    <a:pt x="906" y="63"/>
                    <a:pt x="825" y="457"/>
                  </a:cubicBezTo>
                  <a:cubicBezTo>
                    <a:pt x="1163" y="1091"/>
                    <a:pt x="359" y="1683"/>
                    <a:pt x="867" y="2275"/>
                  </a:cubicBezTo>
                  <a:cubicBezTo>
                    <a:pt x="874" y="2276"/>
                    <a:pt x="881" y="2276"/>
                    <a:pt x="888" y="2276"/>
                  </a:cubicBezTo>
                  <a:cubicBezTo>
                    <a:pt x="1665" y="2276"/>
                    <a:pt x="1339" y="1130"/>
                    <a:pt x="2051" y="795"/>
                  </a:cubicBezTo>
                  <a:lnTo>
                    <a:pt x="2051" y="795"/>
                  </a:lnTo>
                  <a:cubicBezTo>
                    <a:pt x="2013" y="1637"/>
                    <a:pt x="1854" y="3241"/>
                    <a:pt x="805" y="3241"/>
                  </a:cubicBezTo>
                  <a:cubicBezTo>
                    <a:pt x="695" y="3241"/>
                    <a:pt x="575" y="3223"/>
                    <a:pt x="444" y="3185"/>
                  </a:cubicBezTo>
                  <a:lnTo>
                    <a:pt x="444" y="3185"/>
                  </a:lnTo>
                  <a:cubicBezTo>
                    <a:pt x="1" y="3642"/>
                    <a:pt x="446" y="3936"/>
                    <a:pt x="907" y="3936"/>
                  </a:cubicBezTo>
                  <a:cubicBezTo>
                    <a:pt x="1151" y="3936"/>
                    <a:pt x="1398" y="3854"/>
                    <a:pt x="1523" y="3671"/>
                  </a:cubicBezTo>
                  <a:cubicBezTo>
                    <a:pt x="2009" y="3523"/>
                    <a:pt x="2284" y="3121"/>
                    <a:pt x="2643" y="2868"/>
                  </a:cubicBezTo>
                  <a:lnTo>
                    <a:pt x="2643" y="2550"/>
                  </a:lnTo>
                  <a:cubicBezTo>
                    <a:pt x="1671" y="1958"/>
                    <a:pt x="3849" y="1556"/>
                    <a:pt x="2453" y="12"/>
                  </a:cubicBezTo>
                  <a:lnTo>
                    <a:pt x="2453" y="12"/>
                  </a:lnTo>
                  <a:cubicBezTo>
                    <a:pt x="2425" y="14"/>
                    <a:pt x="2395" y="14"/>
                    <a:pt x="2363" y="14"/>
                  </a:cubicBezTo>
                  <a:cubicBezTo>
                    <a:pt x="2200" y="14"/>
                    <a:pt x="1997" y="0"/>
                    <a:pt x="1791"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14"/>
            <p:cNvSpPr/>
            <p:nvPr/>
          </p:nvSpPr>
          <p:spPr>
            <a:xfrm>
              <a:off x="-2754200" y="4058850"/>
              <a:ext cx="89900" cy="74375"/>
            </a:xfrm>
            <a:custGeom>
              <a:avLst/>
              <a:gdLst/>
              <a:ahLst/>
              <a:cxnLst/>
              <a:rect l="l" t="t" r="r" b="b"/>
              <a:pathLst>
                <a:path w="3596" h="2975" extrusionOk="0">
                  <a:moveTo>
                    <a:pt x="2052" y="0"/>
                  </a:moveTo>
                  <a:lnTo>
                    <a:pt x="2052" y="0"/>
                  </a:lnTo>
                  <a:cubicBezTo>
                    <a:pt x="2094" y="170"/>
                    <a:pt x="2115" y="339"/>
                    <a:pt x="1904" y="445"/>
                  </a:cubicBezTo>
                  <a:cubicBezTo>
                    <a:pt x="1333" y="762"/>
                    <a:pt x="0" y="2496"/>
                    <a:pt x="698" y="2919"/>
                  </a:cubicBezTo>
                  <a:cubicBezTo>
                    <a:pt x="785" y="2957"/>
                    <a:pt x="864" y="2974"/>
                    <a:pt x="936" y="2974"/>
                  </a:cubicBezTo>
                  <a:cubicBezTo>
                    <a:pt x="1184" y="2974"/>
                    <a:pt x="1360" y="2782"/>
                    <a:pt x="1523" y="2602"/>
                  </a:cubicBezTo>
                  <a:cubicBezTo>
                    <a:pt x="1988" y="1671"/>
                    <a:pt x="2919" y="1164"/>
                    <a:pt x="3596" y="445"/>
                  </a:cubicBezTo>
                  <a:cubicBezTo>
                    <a:pt x="3543" y="127"/>
                    <a:pt x="3268" y="80"/>
                    <a:pt x="2951" y="80"/>
                  </a:cubicBezTo>
                  <a:cubicBezTo>
                    <a:pt x="2815" y="80"/>
                    <a:pt x="2671" y="89"/>
                    <a:pt x="2534" y="89"/>
                  </a:cubicBezTo>
                  <a:cubicBezTo>
                    <a:pt x="2351" y="89"/>
                    <a:pt x="2179" y="73"/>
                    <a:pt x="2052"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14"/>
            <p:cNvSpPr/>
            <p:nvPr/>
          </p:nvSpPr>
          <p:spPr>
            <a:xfrm>
              <a:off x="-1445700" y="3896300"/>
              <a:ext cx="88975" cy="104875"/>
            </a:xfrm>
            <a:custGeom>
              <a:avLst/>
              <a:gdLst/>
              <a:ahLst/>
              <a:cxnLst/>
              <a:rect l="l" t="t" r="r" b="b"/>
              <a:pathLst>
                <a:path w="3559" h="4195" extrusionOk="0">
                  <a:moveTo>
                    <a:pt x="2453" y="1"/>
                  </a:moveTo>
                  <a:cubicBezTo>
                    <a:pt x="2421" y="1"/>
                    <a:pt x="2387" y="4"/>
                    <a:pt x="2353" y="10"/>
                  </a:cubicBezTo>
                  <a:cubicBezTo>
                    <a:pt x="2036" y="263"/>
                    <a:pt x="1697" y="454"/>
                    <a:pt x="1316" y="581"/>
                  </a:cubicBezTo>
                  <a:cubicBezTo>
                    <a:pt x="1278" y="1166"/>
                    <a:pt x="1545" y="1268"/>
                    <a:pt x="1822" y="1268"/>
                  </a:cubicBezTo>
                  <a:cubicBezTo>
                    <a:pt x="1970" y="1268"/>
                    <a:pt x="2120" y="1239"/>
                    <a:pt x="2229" y="1239"/>
                  </a:cubicBezTo>
                  <a:cubicBezTo>
                    <a:pt x="2366" y="1239"/>
                    <a:pt x="2436" y="1285"/>
                    <a:pt x="2353" y="1490"/>
                  </a:cubicBezTo>
                  <a:cubicBezTo>
                    <a:pt x="1972" y="2273"/>
                    <a:pt x="724" y="2357"/>
                    <a:pt x="534" y="3288"/>
                  </a:cubicBezTo>
                  <a:cubicBezTo>
                    <a:pt x="1" y="3751"/>
                    <a:pt x="212" y="4195"/>
                    <a:pt x="588" y="4195"/>
                  </a:cubicBezTo>
                  <a:cubicBezTo>
                    <a:pt x="778" y="4195"/>
                    <a:pt x="1011" y="4080"/>
                    <a:pt x="1211" y="3795"/>
                  </a:cubicBezTo>
                  <a:cubicBezTo>
                    <a:pt x="640" y="2865"/>
                    <a:pt x="2120" y="2759"/>
                    <a:pt x="2501" y="2167"/>
                  </a:cubicBezTo>
                  <a:cubicBezTo>
                    <a:pt x="3558" y="1977"/>
                    <a:pt x="2459" y="771"/>
                    <a:pt x="3241" y="285"/>
                  </a:cubicBezTo>
                  <a:cubicBezTo>
                    <a:pt x="2954" y="246"/>
                    <a:pt x="2754" y="1"/>
                    <a:pt x="2453" y="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14"/>
            <p:cNvSpPr/>
            <p:nvPr/>
          </p:nvSpPr>
          <p:spPr>
            <a:xfrm>
              <a:off x="-2068950" y="3801350"/>
              <a:ext cx="38075" cy="101025"/>
            </a:xfrm>
            <a:custGeom>
              <a:avLst/>
              <a:gdLst/>
              <a:ahLst/>
              <a:cxnLst/>
              <a:rect l="l" t="t" r="r" b="b"/>
              <a:pathLst>
                <a:path w="1523" h="4041" extrusionOk="0">
                  <a:moveTo>
                    <a:pt x="1438" y="1"/>
                  </a:moveTo>
                  <a:cubicBezTo>
                    <a:pt x="317" y="466"/>
                    <a:pt x="571" y="1629"/>
                    <a:pt x="148" y="2496"/>
                  </a:cubicBezTo>
                  <a:cubicBezTo>
                    <a:pt x="381" y="3025"/>
                    <a:pt x="0" y="3829"/>
                    <a:pt x="1015" y="4040"/>
                  </a:cubicBezTo>
                  <a:cubicBezTo>
                    <a:pt x="1332" y="3998"/>
                    <a:pt x="1311" y="3892"/>
                    <a:pt x="1184" y="3660"/>
                  </a:cubicBezTo>
                  <a:cubicBezTo>
                    <a:pt x="190" y="2412"/>
                    <a:pt x="1523" y="1270"/>
                    <a:pt x="1438" y="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14"/>
            <p:cNvSpPr/>
            <p:nvPr/>
          </p:nvSpPr>
          <p:spPr>
            <a:xfrm>
              <a:off x="-1966375" y="3961950"/>
              <a:ext cx="61350" cy="83775"/>
            </a:xfrm>
            <a:custGeom>
              <a:avLst/>
              <a:gdLst/>
              <a:ahLst/>
              <a:cxnLst/>
              <a:rect l="l" t="t" r="r" b="b"/>
              <a:pathLst>
                <a:path w="2454" h="3351" extrusionOk="0">
                  <a:moveTo>
                    <a:pt x="1687" y="0"/>
                  </a:moveTo>
                  <a:cubicBezTo>
                    <a:pt x="1476" y="0"/>
                    <a:pt x="1240" y="400"/>
                    <a:pt x="1036" y="493"/>
                  </a:cubicBezTo>
                  <a:cubicBezTo>
                    <a:pt x="1142" y="1064"/>
                    <a:pt x="656" y="1381"/>
                    <a:pt x="317" y="1762"/>
                  </a:cubicBezTo>
                  <a:cubicBezTo>
                    <a:pt x="0" y="2290"/>
                    <a:pt x="402" y="2734"/>
                    <a:pt x="571" y="3179"/>
                  </a:cubicBezTo>
                  <a:cubicBezTo>
                    <a:pt x="615" y="3310"/>
                    <a:pt x="743" y="3351"/>
                    <a:pt x="892" y="3351"/>
                  </a:cubicBezTo>
                  <a:cubicBezTo>
                    <a:pt x="1032" y="3351"/>
                    <a:pt x="1189" y="3315"/>
                    <a:pt x="1311" y="3284"/>
                  </a:cubicBezTo>
                  <a:cubicBezTo>
                    <a:pt x="1967" y="3136"/>
                    <a:pt x="1565" y="2586"/>
                    <a:pt x="1777" y="2269"/>
                  </a:cubicBezTo>
                  <a:lnTo>
                    <a:pt x="1777" y="2269"/>
                  </a:lnTo>
                  <a:cubicBezTo>
                    <a:pt x="1701" y="2283"/>
                    <a:pt x="1629" y="2289"/>
                    <a:pt x="1560" y="2289"/>
                  </a:cubicBezTo>
                  <a:cubicBezTo>
                    <a:pt x="901" y="2289"/>
                    <a:pt x="610" y="1691"/>
                    <a:pt x="1396" y="1423"/>
                  </a:cubicBezTo>
                  <a:cubicBezTo>
                    <a:pt x="2453" y="1127"/>
                    <a:pt x="2136" y="598"/>
                    <a:pt x="1777" y="27"/>
                  </a:cubicBezTo>
                  <a:cubicBezTo>
                    <a:pt x="1747" y="9"/>
                    <a:pt x="1717" y="0"/>
                    <a:pt x="1687"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14"/>
            <p:cNvSpPr/>
            <p:nvPr/>
          </p:nvSpPr>
          <p:spPr>
            <a:xfrm>
              <a:off x="-2808675" y="3778450"/>
              <a:ext cx="49750" cy="85475"/>
            </a:xfrm>
            <a:custGeom>
              <a:avLst/>
              <a:gdLst/>
              <a:ahLst/>
              <a:cxnLst/>
              <a:rect l="l" t="t" r="r" b="b"/>
              <a:pathLst>
                <a:path w="1990" h="3419" extrusionOk="0">
                  <a:moveTo>
                    <a:pt x="1208" y="0"/>
                  </a:moveTo>
                  <a:cubicBezTo>
                    <a:pt x="771" y="0"/>
                    <a:pt x="203" y="848"/>
                    <a:pt x="170" y="1213"/>
                  </a:cubicBezTo>
                  <a:cubicBezTo>
                    <a:pt x="149" y="1572"/>
                    <a:pt x="86" y="1932"/>
                    <a:pt x="276" y="2270"/>
                  </a:cubicBezTo>
                  <a:cubicBezTo>
                    <a:pt x="377" y="2317"/>
                    <a:pt x="456" y="2337"/>
                    <a:pt x="519" y="2337"/>
                  </a:cubicBezTo>
                  <a:cubicBezTo>
                    <a:pt x="852" y="2337"/>
                    <a:pt x="738" y="1784"/>
                    <a:pt x="1058" y="1784"/>
                  </a:cubicBezTo>
                  <a:cubicBezTo>
                    <a:pt x="1376" y="3412"/>
                    <a:pt x="191" y="2440"/>
                    <a:pt x="1" y="3137"/>
                  </a:cubicBezTo>
                  <a:cubicBezTo>
                    <a:pt x="170" y="3351"/>
                    <a:pt x="359" y="3419"/>
                    <a:pt x="551" y="3419"/>
                  </a:cubicBezTo>
                  <a:cubicBezTo>
                    <a:pt x="816" y="3419"/>
                    <a:pt x="1089" y="3292"/>
                    <a:pt x="1333" y="3243"/>
                  </a:cubicBezTo>
                  <a:cubicBezTo>
                    <a:pt x="1989" y="3095"/>
                    <a:pt x="1672" y="1551"/>
                    <a:pt x="1460" y="1086"/>
                  </a:cubicBezTo>
                  <a:cubicBezTo>
                    <a:pt x="1249" y="832"/>
                    <a:pt x="1270" y="452"/>
                    <a:pt x="1524" y="219"/>
                  </a:cubicBezTo>
                  <a:cubicBezTo>
                    <a:pt x="1437" y="64"/>
                    <a:pt x="1327" y="0"/>
                    <a:pt x="1208"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14"/>
            <p:cNvSpPr/>
            <p:nvPr/>
          </p:nvSpPr>
          <p:spPr>
            <a:xfrm>
              <a:off x="-1088675" y="3593575"/>
              <a:ext cx="68750" cy="87825"/>
            </a:xfrm>
            <a:custGeom>
              <a:avLst/>
              <a:gdLst/>
              <a:ahLst/>
              <a:cxnLst/>
              <a:rect l="l" t="t" r="r" b="b"/>
              <a:pathLst>
                <a:path w="2750" h="3513" extrusionOk="0">
                  <a:moveTo>
                    <a:pt x="2580" y="0"/>
                  </a:moveTo>
                  <a:lnTo>
                    <a:pt x="2580" y="0"/>
                  </a:lnTo>
                  <a:cubicBezTo>
                    <a:pt x="1544" y="64"/>
                    <a:pt x="635" y="1481"/>
                    <a:pt x="317" y="2369"/>
                  </a:cubicBezTo>
                  <a:cubicBezTo>
                    <a:pt x="0" y="2813"/>
                    <a:pt x="317" y="3194"/>
                    <a:pt x="677" y="3490"/>
                  </a:cubicBezTo>
                  <a:cubicBezTo>
                    <a:pt x="793" y="3505"/>
                    <a:pt x="890" y="3512"/>
                    <a:pt x="969" y="3512"/>
                  </a:cubicBezTo>
                  <a:cubicBezTo>
                    <a:pt x="1875" y="3512"/>
                    <a:pt x="589" y="2577"/>
                    <a:pt x="1036" y="2052"/>
                  </a:cubicBezTo>
                  <a:cubicBezTo>
                    <a:pt x="1269" y="1819"/>
                    <a:pt x="1354" y="1502"/>
                    <a:pt x="1607" y="1248"/>
                  </a:cubicBezTo>
                  <a:cubicBezTo>
                    <a:pt x="2750" y="1100"/>
                    <a:pt x="2305" y="825"/>
                    <a:pt x="2580"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14"/>
            <p:cNvSpPr/>
            <p:nvPr/>
          </p:nvSpPr>
          <p:spPr>
            <a:xfrm>
              <a:off x="-1974075" y="3998050"/>
              <a:ext cx="84900" cy="53525"/>
            </a:xfrm>
            <a:custGeom>
              <a:avLst/>
              <a:gdLst/>
              <a:ahLst/>
              <a:cxnLst/>
              <a:rect l="l" t="t" r="r" b="b"/>
              <a:pathLst>
                <a:path w="3396" h="2141" extrusionOk="0">
                  <a:moveTo>
                    <a:pt x="3396" y="0"/>
                  </a:moveTo>
                  <a:cubicBezTo>
                    <a:pt x="2846" y="64"/>
                    <a:pt x="2381" y="360"/>
                    <a:pt x="2085" y="804"/>
                  </a:cubicBezTo>
                  <a:cubicBezTo>
                    <a:pt x="2063" y="1058"/>
                    <a:pt x="1408" y="1100"/>
                    <a:pt x="1810" y="1502"/>
                  </a:cubicBezTo>
                  <a:cubicBezTo>
                    <a:pt x="1915" y="1629"/>
                    <a:pt x="1810" y="1756"/>
                    <a:pt x="1598" y="1777"/>
                  </a:cubicBezTo>
                  <a:cubicBezTo>
                    <a:pt x="1545" y="1777"/>
                    <a:pt x="1481" y="1778"/>
                    <a:pt x="1413" y="1778"/>
                  </a:cubicBezTo>
                  <a:cubicBezTo>
                    <a:pt x="1212" y="1778"/>
                    <a:pt x="990" y="1766"/>
                    <a:pt x="1006" y="1671"/>
                  </a:cubicBezTo>
                  <a:cubicBezTo>
                    <a:pt x="1091" y="1164"/>
                    <a:pt x="308" y="677"/>
                    <a:pt x="985" y="170"/>
                  </a:cubicBezTo>
                  <a:cubicBezTo>
                    <a:pt x="874" y="59"/>
                    <a:pt x="742" y="11"/>
                    <a:pt x="612" y="11"/>
                  </a:cubicBezTo>
                  <a:cubicBezTo>
                    <a:pt x="298" y="11"/>
                    <a:pt x="0" y="296"/>
                    <a:pt x="75" y="656"/>
                  </a:cubicBezTo>
                  <a:cubicBezTo>
                    <a:pt x="33" y="1015"/>
                    <a:pt x="329" y="1290"/>
                    <a:pt x="350" y="1650"/>
                  </a:cubicBezTo>
                  <a:cubicBezTo>
                    <a:pt x="366" y="1986"/>
                    <a:pt x="552" y="2141"/>
                    <a:pt x="844" y="2141"/>
                  </a:cubicBezTo>
                  <a:cubicBezTo>
                    <a:pt x="937" y="2141"/>
                    <a:pt x="1041" y="2125"/>
                    <a:pt x="1154" y="2094"/>
                  </a:cubicBezTo>
                  <a:cubicBezTo>
                    <a:pt x="1767" y="1904"/>
                    <a:pt x="2677" y="1967"/>
                    <a:pt x="2465" y="1015"/>
                  </a:cubicBezTo>
                  <a:cubicBezTo>
                    <a:pt x="2634" y="656"/>
                    <a:pt x="3311" y="444"/>
                    <a:pt x="3396"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14"/>
            <p:cNvSpPr/>
            <p:nvPr/>
          </p:nvSpPr>
          <p:spPr>
            <a:xfrm>
              <a:off x="-1722100" y="4027125"/>
              <a:ext cx="55525" cy="61375"/>
            </a:xfrm>
            <a:custGeom>
              <a:avLst/>
              <a:gdLst/>
              <a:ahLst/>
              <a:cxnLst/>
              <a:rect l="l" t="t" r="r" b="b"/>
              <a:pathLst>
                <a:path w="2221" h="2455" extrusionOk="0">
                  <a:moveTo>
                    <a:pt x="2221" y="1"/>
                  </a:moveTo>
                  <a:lnTo>
                    <a:pt x="2221" y="1"/>
                  </a:lnTo>
                  <a:cubicBezTo>
                    <a:pt x="804" y="318"/>
                    <a:pt x="360" y="1333"/>
                    <a:pt x="0" y="2390"/>
                  </a:cubicBezTo>
                  <a:cubicBezTo>
                    <a:pt x="108" y="2433"/>
                    <a:pt x="218" y="2455"/>
                    <a:pt x="327" y="2455"/>
                  </a:cubicBezTo>
                  <a:cubicBezTo>
                    <a:pt x="537" y="2455"/>
                    <a:pt x="742" y="2375"/>
                    <a:pt x="909" y="2221"/>
                  </a:cubicBezTo>
                  <a:cubicBezTo>
                    <a:pt x="1375" y="1862"/>
                    <a:pt x="1417" y="1227"/>
                    <a:pt x="2030" y="931"/>
                  </a:cubicBezTo>
                  <a:lnTo>
                    <a:pt x="2221" y="1"/>
                  </a:ln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14"/>
            <p:cNvSpPr/>
            <p:nvPr/>
          </p:nvSpPr>
          <p:spPr>
            <a:xfrm>
              <a:off x="-1677700" y="4028175"/>
              <a:ext cx="57125" cy="83050"/>
            </a:xfrm>
            <a:custGeom>
              <a:avLst/>
              <a:gdLst/>
              <a:ahLst/>
              <a:cxnLst/>
              <a:rect l="l" t="t" r="r" b="b"/>
              <a:pathLst>
                <a:path w="2285" h="3322" extrusionOk="0">
                  <a:moveTo>
                    <a:pt x="1735" y="1"/>
                  </a:moveTo>
                  <a:cubicBezTo>
                    <a:pt x="1396" y="149"/>
                    <a:pt x="677" y="128"/>
                    <a:pt x="1375" y="699"/>
                  </a:cubicBezTo>
                  <a:cubicBezTo>
                    <a:pt x="1841" y="1079"/>
                    <a:pt x="1" y="2327"/>
                    <a:pt x="254" y="3321"/>
                  </a:cubicBezTo>
                  <a:cubicBezTo>
                    <a:pt x="424" y="3300"/>
                    <a:pt x="614" y="3258"/>
                    <a:pt x="614" y="3131"/>
                  </a:cubicBezTo>
                  <a:cubicBezTo>
                    <a:pt x="572" y="2306"/>
                    <a:pt x="1545" y="1904"/>
                    <a:pt x="1714" y="1185"/>
                  </a:cubicBezTo>
                  <a:cubicBezTo>
                    <a:pt x="1746" y="1012"/>
                    <a:pt x="1834" y="955"/>
                    <a:pt x="1943" y="955"/>
                  </a:cubicBezTo>
                  <a:cubicBezTo>
                    <a:pt x="2048" y="955"/>
                    <a:pt x="2171" y="1007"/>
                    <a:pt x="2285" y="1058"/>
                  </a:cubicBezTo>
                  <a:cubicBezTo>
                    <a:pt x="2285" y="656"/>
                    <a:pt x="2242" y="233"/>
                    <a:pt x="1735" y="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14"/>
            <p:cNvSpPr/>
            <p:nvPr/>
          </p:nvSpPr>
          <p:spPr>
            <a:xfrm>
              <a:off x="-853400" y="3754725"/>
              <a:ext cx="70850" cy="55975"/>
            </a:xfrm>
            <a:custGeom>
              <a:avLst/>
              <a:gdLst/>
              <a:ahLst/>
              <a:cxnLst/>
              <a:rect l="l" t="t" r="r" b="b"/>
              <a:pathLst>
                <a:path w="2834" h="2239" extrusionOk="0">
                  <a:moveTo>
                    <a:pt x="2658" y="0"/>
                  </a:moveTo>
                  <a:cubicBezTo>
                    <a:pt x="2102" y="0"/>
                    <a:pt x="70" y="1639"/>
                    <a:pt x="1" y="1950"/>
                  </a:cubicBezTo>
                  <a:cubicBezTo>
                    <a:pt x="37" y="2133"/>
                    <a:pt x="200" y="2239"/>
                    <a:pt x="364" y="2239"/>
                  </a:cubicBezTo>
                  <a:cubicBezTo>
                    <a:pt x="485" y="2239"/>
                    <a:pt x="606" y="2182"/>
                    <a:pt x="677" y="2056"/>
                  </a:cubicBezTo>
                  <a:cubicBezTo>
                    <a:pt x="1248" y="1337"/>
                    <a:pt x="2285" y="1062"/>
                    <a:pt x="2771" y="280"/>
                  </a:cubicBezTo>
                  <a:cubicBezTo>
                    <a:pt x="2833" y="82"/>
                    <a:pt x="2783" y="0"/>
                    <a:pt x="2658"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14"/>
            <p:cNvSpPr/>
            <p:nvPr/>
          </p:nvSpPr>
          <p:spPr>
            <a:xfrm>
              <a:off x="-2343900" y="3700375"/>
              <a:ext cx="64525" cy="72450"/>
            </a:xfrm>
            <a:custGeom>
              <a:avLst/>
              <a:gdLst/>
              <a:ahLst/>
              <a:cxnLst/>
              <a:rect l="l" t="t" r="r" b="b"/>
              <a:pathLst>
                <a:path w="2581" h="2898" extrusionOk="0">
                  <a:moveTo>
                    <a:pt x="1333" y="0"/>
                  </a:moveTo>
                  <a:cubicBezTo>
                    <a:pt x="889" y="825"/>
                    <a:pt x="0" y="2454"/>
                    <a:pt x="1290" y="2898"/>
                  </a:cubicBezTo>
                  <a:cubicBezTo>
                    <a:pt x="1409" y="2752"/>
                    <a:pt x="1582" y="2736"/>
                    <a:pt x="1764" y="2736"/>
                  </a:cubicBezTo>
                  <a:cubicBezTo>
                    <a:pt x="1815" y="2736"/>
                    <a:pt x="1868" y="2737"/>
                    <a:pt x="1919" y="2737"/>
                  </a:cubicBezTo>
                  <a:cubicBezTo>
                    <a:pt x="2107" y="2737"/>
                    <a:pt x="2289" y="2720"/>
                    <a:pt x="2411" y="2559"/>
                  </a:cubicBezTo>
                  <a:cubicBezTo>
                    <a:pt x="2389" y="2558"/>
                    <a:pt x="2366" y="2557"/>
                    <a:pt x="2343" y="2557"/>
                  </a:cubicBezTo>
                  <a:cubicBezTo>
                    <a:pt x="2206" y="2557"/>
                    <a:pt x="2066" y="2580"/>
                    <a:pt x="1930" y="2580"/>
                  </a:cubicBezTo>
                  <a:cubicBezTo>
                    <a:pt x="1772" y="2580"/>
                    <a:pt x="1618" y="2549"/>
                    <a:pt x="1481" y="2411"/>
                  </a:cubicBezTo>
                  <a:cubicBezTo>
                    <a:pt x="1100" y="1629"/>
                    <a:pt x="2581" y="318"/>
                    <a:pt x="1333"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14"/>
            <p:cNvSpPr/>
            <p:nvPr/>
          </p:nvSpPr>
          <p:spPr>
            <a:xfrm>
              <a:off x="-1185450" y="4084450"/>
              <a:ext cx="52900" cy="46850"/>
            </a:xfrm>
            <a:custGeom>
              <a:avLst/>
              <a:gdLst/>
              <a:ahLst/>
              <a:cxnLst/>
              <a:rect l="l" t="t" r="r" b="b"/>
              <a:pathLst>
                <a:path w="2116" h="1874" extrusionOk="0">
                  <a:moveTo>
                    <a:pt x="1619" y="1"/>
                  </a:moveTo>
                  <a:cubicBezTo>
                    <a:pt x="1160" y="1"/>
                    <a:pt x="641" y="525"/>
                    <a:pt x="276" y="753"/>
                  </a:cubicBezTo>
                  <a:cubicBezTo>
                    <a:pt x="1" y="1049"/>
                    <a:pt x="170" y="1578"/>
                    <a:pt x="445" y="1874"/>
                  </a:cubicBezTo>
                  <a:cubicBezTo>
                    <a:pt x="1291" y="1578"/>
                    <a:pt x="1650" y="880"/>
                    <a:pt x="2116" y="288"/>
                  </a:cubicBezTo>
                  <a:cubicBezTo>
                    <a:pt x="1967" y="80"/>
                    <a:pt x="1798" y="1"/>
                    <a:pt x="1619" y="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14"/>
            <p:cNvSpPr/>
            <p:nvPr/>
          </p:nvSpPr>
          <p:spPr>
            <a:xfrm>
              <a:off x="-1229250" y="4107250"/>
              <a:ext cx="54925" cy="33150"/>
            </a:xfrm>
            <a:custGeom>
              <a:avLst/>
              <a:gdLst/>
              <a:ahLst/>
              <a:cxnLst/>
              <a:rect l="l" t="t" r="r" b="b"/>
              <a:pathLst>
                <a:path w="2197" h="1326" extrusionOk="0">
                  <a:moveTo>
                    <a:pt x="256" y="1"/>
                  </a:moveTo>
                  <a:cubicBezTo>
                    <a:pt x="0" y="1"/>
                    <a:pt x="44" y="176"/>
                    <a:pt x="167" y="666"/>
                  </a:cubicBezTo>
                  <a:cubicBezTo>
                    <a:pt x="615" y="1114"/>
                    <a:pt x="919" y="1326"/>
                    <a:pt x="1254" y="1326"/>
                  </a:cubicBezTo>
                  <a:cubicBezTo>
                    <a:pt x="1519" y="1326"/>
                    <a:pt x="1804" y="1193"/>
                    <a:pt x="2197" y="941"/>
                  </a:cubicBezTo>
                  <a:lnTo>
                    <a:pt x="2197" y="327"/>
                  </a:lnTo>
                  <a:cubicBezTo>
                    <a:pt x="1816" y="95"/>
                    <a:pt x="1372" y="264"/>
                    <a:pt x="991" y="137"/>
                  </a:cubicBezTo>
                  <a:cubicBezTo>
                    <a:pt x="630" y="54"/>
                    <a:pt x="397" y="1"/>
                    <a:pt x="256" y="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14"/>
            <p:cNvSpPr/>
            <p:nvPr/>
          </p:nvSpPr>
          <p:spPr>
            <a:xfrm>
              <a:off x="-1212950" y="3839725"/>
              <a:ext cx="111600" cy="76650"/>
            </a:xfrm>
            <a:custGeom>
              <a:avLst/>
              <a:gdLst/>
              <a:ahLst/>
              <a:cxnLst/>
              <a:rect l="l" t="t" r="r" b="b"/>
              <a:pathLst>
                <a:path w="4464" h="3066" extrusionOk="0">
                  <a:moveTo>
                    <a:pt x="3772" y="1"/>
                  </a:moveTo>
                  <a:cubicBezTo>
                    <a:pt x="2618" y="1"/>
                    <a:pt x="3318" y="1426"/>
                    <a:pt x="1947" y="1554"/>
                  </a:cubicBezTo>
                  <a:cubicBezTo>
                    <a:pt x="1926" y="2463"/>
                    <a:pt x="487" y="2146"/>
                    <a:pt x="1" y="2696"/>
                  </a:cubicBezTo>
                  <a:cubicBezTo>
                    <a:pt x="87" y="2953"/>
                    <a:pt x="240" y="3065"/>
                    <a:pt x="448" y="3065"/>
                  </a:cubicBezTo>
                  <a:cubicBezTo>
                    <a:pt x="548" y="3065"/>
                    <a:pt x="660" y="3040"/>
                    <a:pt x="784" y="2992"/>
                  </a:cubicBezTo>
                  <a:cubicBezTo>
                    <a:pt x="1439" y="2082"/>
                    <a:pt x="3279" y="2082"/>
                    <a:pt x="3173" y="729"/>
                  </a:cubicBezTo>
                  <a:cubicBezTo>
                    <a:pt x="3122" y="484"/>
                    <a:pt x="3487" y="270"/>
                    <a:pt x="3784" y="270"/>
                  </a:cubicBezTo>
                  <a:cubicBezTo>
                    <a:pt x="3975" y="270"/>
                    <a:pt x="4138" y="358"/>
                    <a:pt x="4146" y="581"/>
                  </a:cubicBezTo>
                  <a:cubicBezTo>
                    <a:pt x="4358" y="475"/>
                    <a:pt x="4379" y="263"/>
                    <a:pt x="4464" y="115"/>
                  </a:cubicBezTo>
                  <a:cubicBezTo>
                    <a:pt x="4178" y="35"/>
                    <a:pt x="3952" y="1"/>
                    <a:pt x="3772" y="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14"/>
            <p:cNvSpPr/>
            <p:nvPr/>
          </p:nvSpPr>
          <p:spPr>
            <a:xfrm>
              <a:off x="-1453300" y="3905525"/>
              <a:ext cx="62725" cy="53325"/>
            </a:xfrm>
            <a:custGeom>
              <a:avLst/>
              <a:gdLst/>
              <a:ahLst/>
              <a:cxnLst/>
              <a:rect l="l" t="t" r="r" b="b"/>
              <a:pathLst>
                <a:path w="2509" h="2133" extrusionOk="0">
                  <a:moveTo>
                    <a:pt x="1684" y="0"/>
                  </a:moveTo>
                  <a:cubicBezTo>
                    <a:pt x="1113" y="275"/>
                    <a:pt x="605" y="656"/>
                    <a:pt x="182" y="1142"/>
                  </a:cubicBezTo>
                  <a:cubicBezTo>
                    <a:pt x="0" y="1753"/>
                    <a:pt x="42" y="2133"/>
                    <a:pt x="273" y="2133"/>
                  </a:cubicBezTo>
                  <a:cubicBezTo>
                    <a:pt x="418" y="2133"/>
                    <a:pt x="637" y="1984"/>
                    <a:pt x="923" y="1650"/>
                  </a:cubicBezTo>
                  <a:cubicBezTo>
                    <a:pt x="1853" y="1290"/>
                    <a:pt x="2509" y="1311"/>
                    <a:pt x="1684" y="191"/>
                  </a:cubicBezTo>
                  <a:cubicBezTo>
                    <a:pt x="1747" y="169"/>
                    <a:pt x="1769" y="42"/>
                    <a:pt x="1684"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14"/>
            <p:cNvSpPr/>
            <p:nvPr/>
          </p:nvSpPr>
          <p:spPr>
            <a:xfrm>
              <a:off x="-1616375" y="3758075"/>
              <a:ext cx="48150" cy="53125"/>
            </a:xfrm>
            <a:custGeom>
              <a:avLst/>
              <a:gdLst/>
              <a:ahLst/>
              <a:cxnLst/>
              <a:rect l="l" t="t" r="r" b="b"/>
              <a:pathLst>
                <a:path w="1926" h="2125" extrusionOk="0">
                  <a:moveTo>
                    <a:pt x="769" y="0"/>
                  </a:moveTo>
                  <a:cubicBezTo>
                    <a:pt x="512" y="0"/>
                    <a:pt x="248" y="64"/>
                    <a:pt x="1" y="188"/>
                  </a:cubicBezTo>
                  <a:cubicBezTo>
                    <a:pt x="149" y="442"/>
                    <a:pt x="487" y="590"/>
                    <a:pt x="234" y="928"/>
                  </a:cubicBezTo>
                  <a:cubicBezTo>
                    <a:pt x="593" y="1288"/>
                    <a:pt x="276" y="1732"/>
                    <a:pt x="466" y="2112"/>
                  </a:cubicBezTo>
                  <a:cubicBezTo>
                    <a:pt x="516" y="2121"/>
                    <a:pt x="562" y="2125"/>
                    <a:pt x="605" y="2125"/>
                  </a:cubicBezTo>
                  <a:cubicBezTo>
                    <a:pt x="1453" y="2125"/>
                    <a:pt x="1000" y="611"/>
                    <a:pt x="1926" y="611"/>
                  </a:cubicBezTo>
                  <a:cubicBezTo>
                    <a:pt x="1644" y="195"/>
                    <a:pt x="1217" y="0"/>
                    <a:pt x="769"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14"/>
            <p:cNvSpPr/>
            <p:nvPr/>
          </p:nvSpPr>
          <p:spPr>
            <a:xfrm>
              <a:off x="-1733750" y="4083050"/>
              <a:ext cx="57675" cy="47200"/>
            </a:xfrm>
            <a:custGeom>
              <a:avLst/>
              <a:gdLst/>
              <a:ahLst/>
              <a:cxnLst/>
              <a:rect l="l" t="t" r="r" b="b"/>
              <a:pathLst>
                <a:path w="2307" h="1888" extrusionOk="0">
                  <a:moveTo>
                    <a:pt x="1083" y="0"/>
                  </a:moveTo>
                  <a:cubicBezTo>
                    <a:pt x="871" y="0"/>
                    <a:pt x="661" y="47"/>
                    <a:pt x="466" y="153"/>
                  </a:cubicBezTo>
                  <a:lnTo>
                    <a:pt x="445" y="153"/>
                  </a:lnTo>
                  <a:cubicBezTo>
                    <a:pt x="1" y="1549"/>
                    <a:pt x="530" y="1613"/>
                    <a:pt x="1756" y="1888"/>
                  </a:cubicBezTo>
                  <a:cubicBezTo>
                    <a:pt x="1650" y="1486"/>
                    <a:pt x="2116" y="1486"/>
                    <a:pt x="2306" y="1274"/>
                  </a:cubicBezTo>
                  <a:lnTo>
                    <a:pt x="2306" y="1274"/>
                  </a:lnTo>
                  <a:cubicBezTo>
                    <a:pt x="2229" y="1288"/>
                    <a:pt x="2154" y="1295"/>
                    <a:pt x="2084" y="1295"/>
                  </a:cubicBezTo>
                  <a:cubicBezTo>
                    <a:pt x="1400" y="1295"/>
                    <a:pt x="1034" y="676"/>
                    <a:pt x="1206" y="5"/>
                  </a:cubicBezTo>
                  <a:cubicBezTo>
                    <a:pt x="1165" y="2"/>
                    <a:pt x="1124" y="0"/>
                    <a:pt x="1083"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14"/>
            <p:cNvSpPr/>
            <p:nvPr/>
          </p:nvSpPr>
          <p:spPr>
            <a:xfrm>
              <a:off x="-1208000" y="3821450"/>
              <a:ext cx="62225" cy="45350"/>
            </a:xfrm>
            <a:custGeom>
              <a:avLst/>
              <a:gdLst/>
              <a:ahLst/>
              <a:cxnLst/>
              <a:rect l="l" t="t" r="r" b="b"/>
              <a:pathLst>
                <a:path w="2489" h="1814" extrusionOk="0">
                  <a:moveTo>
                    <a:pt x="1897" y="0"/>
                  </a:moveTo>
                  <a:lnTo>
                    <a:pt x="839" y="677"/>
                  </a:lnTo>
                  <a:cubicBezTo>
                    <a:pt x="879" y="933"/>
                    <a:pt x="1" y="1813"/>
                    <a:pt x="478" y="1813"/>
                  </a:cubicBezTo>
                  <a:cubicBezTo>
                    <a:pt x="513" y="1813"/>
                    <a:pt x="556" y="1808"/>
                    <a:pt x="607" y="1798"/>
                  </a:cubicBezTo>
                  <a:cubicBezTo>
                    <a:pt x="1262" y="1312"/>
                    <a:pt x="2489" y="1164"/>
                    <a:pt x="1897"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14"/>
            <p:cNvSpPr/>
            <p:nvPr/>
          </p:nvSpPr>
          <p:spPr>
            <a:xfrm>
              <a:off x="-2325400" y="3681825"/>
              <a:ext cx="40100" cy="78850"/>
            </a:xfrm>
            <a:custGeom>
              <a:avLst/>
              <a:gdLst/>
              <a:ahLst/>
              <a:cxnLst/>
              <a:rect l="l" t="t" r="r" b="b"/>
              <a:pathLst>
                <a:path w="1604" h="3154" extrusionOk="0">
                  <a:moveTo>
                    <a:pt x="1244" y="1"/>
                  </a:moveTo>
                  <a:cubicBezTo>
                    <a:pt x="939" y="1"/>
                    <a:pt x="529" y="310"/>
                    <a:pt x="593" y="742"/>
                  </a:cubicBezTo>
                  <a:cubicBezTo>
                    <a:pt x="1587" y="1313"/>
                    <a:pt x="1" y="2307"/>
                    <a:pt x="741" y="3153"/>
                  </a:cubicBezTo>
                  <a:cubicBezTo>
                    <a:pt x="698" y="2942"/>
                    <a:pt x="804" y="2709"/>
                    <a:pt x="1016" y="2603"/>
                  </a:cubicBezTo>
                  <a:cubicBezTo>
                    <a:pt x="1143" y="2328"/>
                    <a:pt x="1164" y="2011"/>
                    <a:pt x="1121" y="1715"/>
                  </a:cubicBezTo>
                  <a:cubicBezTo>
                    <a:pt x="1396" y="1334"/>
                    <a:pt x="1143" y="827"/>
                    <a:pt x="1544" y="467"/>
                  </a:cubicBezTo>
                  <a:cubicBezTo>
                    <a:pt x="1604" y="138"/>
                    <a:pt x="1447" y="1"/>
                    <a:pt x="1244" y="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14"/>
            <p:cNvSpPr/>
            <p:nvPr/>
          </p:nvSpPr>
          <p:spPr>
            <a:xfrm>
              <a:off x="-1236725" y="4088800"/>
              <a:ext cx="61875" cy="35100"/>
            </a:xfrm>
            <a:custGeom>
              <a:avLst/>
              <a:gdLst/>
              <a:ahLst/>
              <a:cxnLst/>
              <a:rect l="l" t="t" r="r" b="b"/>
              <a:pathLst>
                <a:path w="2475" h="1404" extrusionOk="0">
                  <a:moveTo>
                    <a:pt x="1116" y="0"/>
                  </a:moveTo>
                  <a:cubicBezTo>
                    <a:pt x="773" y="0"/>
                    <a:pt x="529" y="325"/>
                    <a:pt x="191" y="325"/>
                  </a:cubicBezTo>
                  <a:cubicBezTo>
                    <a:pt x="106" y="706"/>
                    <a:pt x="0" y="1171"/>
                    <a:pt x="444" y="1404"/>
                  </a:cubicBezTo>
                  <a:cubicBezTo>
                    <a:pt x="396" y="1017"/>
                    <a:pt x="483" y="906"/>
                    <a:pt x="623" y="906"/>
                  </a:cubicBezTo>
                  <a:cubicBezTo>
                    <a:pt x="809" y="906"/>
                    <a:pt x="1087" y="1099"/>
                    <a:pt x="1269" y="1099"/>
                  </a:cubicBezTo>
                  <a:cubicBezTo>
                    <a:pt x="1310" y="1099"/>
                    <a:pt x="1346" y="1090"/>
                    <a:pt x="1375" y="1065"/>
                  </a:cubicBezTo>
                  <a:cubicBezTo>
                    <a:pt x="1476" y="964"/>
                    <a:pt x="1364" y="747"/>
                    <a:pt x="1503" y="747"/>
                  </a:cubicBezTo>
                  <a:cubicBezTo>
                    <a:pt x="1509" y="747"/>
                    <a:pt x="1516" y="747"/>
                    <a:pt x="1523" y="748"/>
                  </a:cubicBezTo>
                  <a:cubicBezTo>
                    <a:pt x="1692" y="769"/>
                    <a:pt x="1523" y="960"/>
                    <a:pt x="1565" y="1065"/>
                  </a:cubicBezTo>
                  <a:cubicBezTo>
                    <a:pt x="1648" y="1148"/>
                    <a:pt x="1733" y="1176"/>
                    <a:pt x="1818" y="1176"/>
                  </a:cubicBezTo>
                  <a:cubicBezTo>
                    <a:pt x="2000" y="1176"/>
                    <a:pt x="2186" y="1047"/>
                    <a:pt x="2366" y="1047"/>
                  </a:cubicBezTo>
                  <a:cubicBezTo>
                    <a:pt x="2402" y="1047"/>
                    <a:pt x="2439" y="1053"/>
                    <a:pt x="2475" y="1065"/>
                  </a:cubicBezTo>
                  <a:cubicBezTo>
                    <a:pt x="2390" y="473"/>
                    <a:pt x="1967" y="177"/>
                    <a:pt x="1396" y="71"/>
                  </a:cubicBezTo>
                  <a:cubicBezTo>
                    <a:pt x="1295" y="21"/>
                    <a:pt x="1202" y="0"/>
                    <a:pt x="1116"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14"/>
            <p:cNvSpPr/>
            <p:nvPr/>
          </p:nvSpPr>
          <p:spPr>
            <a:xfrm>
              <a:off x="-1155825" y="4050400"/>
              <a:ext cx="40725" cy="41250"/>
            </a:xfrm>
            <a:custGeom>
              <a:avLst/>
              <a:gdLst/>
              <a:ahLst/>
              <a:cxnLst/>
              <a:rect l="l" t="t" r="r" b="b"/>
              <a:pathLst>
                <a:path w="1629" h="1650" extrusionOk="0">
                  <a:moveTo>
                    <a:pt x="1354" y="0"/>
                  </a:moveTo>
                  <a:lnTo>
                    <a:pt x="1354" y="0"/>
                  </a:lnTo>
                  <a:cubicBezTo>
                    <a:pt x="635" y="973"/>
                    <a:pt x="635" y="973"/>
                    <a:pt x="0" y="994"/>
                  </a:cubicBezTo>
                  <a:lnTo>
                    <a:pt x="0" y="1481"/>
                  </a:lnTo>
                  <a:cubicBezTo>
                    <a:pt x="88" y="1528"/>
                    <a:pt x="188" y="1539"/>
                    <a:pt x="291" y="1539"/>
                  </a:cubicBezTo>
                  <a:cubicBezTo>
                    <a:pt x="372" y="1539"/>
                    <a:pt x="455" y="1532"/>
                    <a:pt x="538" y="1532"/>
                  </a:cubicBezTo>
                  <a:cubicBezTo>
                    <a:pt x="677" y="1532"/>
                    <a:pt x="813" y="1551"/>
                    <a:pt x="931" y="1650"/>
                  </a:cubicBezTo>
                  <a:cubicBezTo>
                    <a:pt x="1375" y="1438"/>
                    <a:pt x="1438" y="1036"/>
                    <a:pt x="1607" y="677"/>
                  </a:cubicBezTo>
                  <a:cubicBezTo>
                    <a:pt x="1311" y="529"/>
                    <a:pt x="1629" y="169"/>
                    <a:pt x="1354"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14"/>
            <p:cNvSpPr/>
            <p:nvPr/>
          </p:nvSpPr>
          <p:spPr>
            <a:xfrm>
              <a:off x="-2706625" y="4069925"/>
              <a:ext cx="49725" cy="45725"/>
            </a:xfrm>
            <a:custGeom>
              <a:avLst/>
              <a:gdLst/>
              <a:ahLst/>
              <a:cxnLst/>
              <a:rect l="l" t="t" r="r" b="b"/>
              <a:pathLst>
                <a:path w="1989" h="1829" extrusionOk="0">
                  <a:moveTo>
                    <a:pt x="1658" y="1"/>
                  </a:moveTo>
                  <a:cubicBezTo>
                    <a:pt x="1179" y="1"/>
                    <a:pt x="1051" y="430"/>
                    <a:pt x="741" y="657"/>
                  </a:cubicBezTo>
                  <a:cubicBezTo>
                    <a:pt x="403" y="996"/>
                    <a:pt x="85" y="1355"/>
                    <a:pt x="1" y="1799"/>
                  </a:cubicBezTo>
                  <a:cubicBezTo>
                    <a:pt x="67" y="1819"/>
                    <a:pt x="128" y="1828"/>
                    <a:pt x="184" y="1828"/>
                  </a:cubicBezTo>
                  <a:cubicBezTo>
                    <a:pt x="724" y="1828"/>
                    <a:pt x="848" y="997"/>
                    <a:pt x="1372" y="997"/>
                  </a:cubicBezTo>
                  <a:cubicBezTo>
                    <a:pt x="1490" y="997"/>
                    <a:pt x="1629" y="1039"/>
                    <a:pt x="1799" y="1144"/>
                  </a:cubicBezTo>
                  <a:cubicBezTo>
                    <a:pt x="1735" y="763"/>
                    <a:pt x="1989" y="361"/>
                    <a:pt x="1693" y="2"/>
                  </a:cubicBezTo>
                  <a:cubicBezTo>
                    <a:pt x="1681" y="1"/>
                    <a:pt x="1670" y="1"/>
                    <a:pt x="1658" y="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14"/>
            <p:cNvSpPr/>
            <p:nvPr/>
          </p:nvSpPr>
          <p:spPr>
            <a:xfrm>
              <a:off x="-2283100" y="3669175"/>
              <a:ext cx="56600" cy="63475"/>
            </a:xfrm>
            <a:custGeom>
              <a:avLst/>
              <a:gdLst/>
              <a:ahLst/>
              <a:cxnLst/>
              <a:rect l="l" t="t" r="r" b="b"/>
              <a:pathLst>
                <a:path w="2264" h="2539" extrusionOk="0">
                  <a:moveTo>
                    <a:pt x="1079" y="0"/>
                  </a:moveTo>
                  <a:cubicBezTo>
                    <a:pt x="1037" y="127"/>
                    <a:pt x="931" y="318"/>
                    <a:pt x="973" y="360"/>
                  </a:cubicBezTo>
                  <a:cubicBezTo>
                    <a:pt x="2264" y="1185"/>
                    <a:pt x="1" y="2094"/>
                    <a:pt x="1269" y="2538"/>
                  </a:cubicBezTo>
                  <a:cubicBezTo>
                    <a:pt x="1058" y="1798"/>
                    <a:pt x="1735" y="1417"/>
                    <a:pt x="2179" y="931"/>
                  </a:cubicBezTo>
                  <a:cubicBezTo>
                    <a:pt x="1883" y="529"/>
                    <a:pt x="1523" y="212"/>
                    <a:pt x="1079"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14"/>
            <p:cNvSpPr/>
            <p:nvPr/>
          </p:nvSpPr>
          <p:spPr>
            <a:xfrm>
              <a:off x="-792475" y="3742675"/>
              <a:ext cx="64400" cy="38575"/>
            </a:xfrm>
            <a:custGeom>
              <a:avLst/>
              <a:gdLst/>
              <a:ahLst/>
              <a:cxnLst/>
              <a:rect l="l" t="t" r="r" b="b"/>
              <a:pathLst>
                <a:path w="2576" h="1543" extrusionOk="0">
                  <a:moveTo>
                    <a:pt x="1244" y="0"/>
                  </a:moveTo>
                  <a:lnTo>
                    <a:pt x="1032" y="43"/>
                  </a:lnTo>
                  <a:cubicBezTo>
                    <a:pt x="1" y="909"/>
                    <a:pt x="355" y="1543"/>
                    <a:pt x="1021" y="1543"/>
                  </a:cubicBezTo>
                  <a:cubicBezTo>
                    <a:pt x="1378" y="1543"/>
                    <a:pt x="1826" y="1360"/>
                    <a:pt x="2195" y="931"/>
                  </a:cubicBezTo>
                  <a:lnTo>
                    <a:pt x="2365" y="910"/>
                  </a:lnTo>
                  <a:cubicBezTo>
                    <a:pt x="2576" y="762"/>
                    <a:pt x="2428" y="529"/>
                    <a:pt x="2195" y="529"/>
                  </a:cubicBezTo>
                  <a:cubicBezTo>
                    <a:pt x="2117" y="550"/>
                    <a:pt x="2047" y="560"/>
                    <a:pt x="1984" y="560"/>
                  </a:cubicBezTo>
                  <a:cubicBezTo>
                    <a:pt x="1606" y="560"/>
                    <a:pt x="1479" y="218"/>
                    <a:pt x="1244"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14"/>
            <p:cNvSpPr/>
            <p:nvPr/>
          </p:nvSpPr>
          <p:spPr>
            <a:xfrm>
              <a:off x="-1240425" y="3873700"/>
              <a:ext cx="47600" cy="44775"/>
            </a:xfrm>
            <a:custGeom>
              <a:avLst/>
              <a:gdLst/>
              <a:ahLst/>
              <a:cxnLst/>
              <a:rect l="l" t="t" r="r" b="b"/>
              <a:pathLst>
                <a:path w="1904" h="1791" extrusionOk="0">
                  <a:moveTo>
                    <a:pt x="882" y="1"/>
                  </a:moveTo>
                  <a:cubicBezTo>
                    <a:pt x="710" y="1"/>
                    <a:pt x="531" y="143"/>
                    <a:pt x="402" y="512"/>
                  </a:cubicBezTo>
                  <a:cubicBezTo>
                    <a:pt x="0" y="1098"/>
                    <a:pt x="805" y="1790"/>
                    <a:pt x="1452" y="1790"/>
                  </a:cubicBezTo>
                  <a:cubicBezTo>
                    <a:pt x="1622" y="1790"/>
                    <a:pt x="1780" y="1743"/>
                    <a:pt x="1904" y="1633"/>
                  </a:cubicBezTo>
                  <a:cubicBezTo>
                    <a:pt x="1586" y="1633"/>
                    <a:pt x="1290" y="1612"/>
                    <a:pt x="1163" y="1294"/>
                  </a:cubicBezTo>
                  <a:cubicBezTo>
                    <a:pt x="1673" y="844"/>
                    <a:pt x="1301" y="1"/>
                    <a:pt x="882" y="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14"/>
            <p:cNvSpPr/>
            <p:nvPr/>
          </p:nvSpPr>
          <p:spPr>
            <a:xfrm>
              <a:off x="-1146850" y="3808550"/>
              <a:ext cx="59925" cy="25625"/>
            </a:xfrm>
            <a:custGeom>
              <a:avLst/>
              <a:gdLst/>
              <a:ahLst/>
              <a:cxnLst/>
              <a:rect l="l" t="t" r="r" b="b"/>
              <a:pathLst>
                <a:path w="2397" h="1025" extrusionOk="0">
                  <a:moveTo>
                    <a:pt x="1087" y="0"/>
                  </a:moveTo>
                  <a:cubicBezTo>
                    <a:pt x="682" y="0"/>
                    <a:pt x="250" y="94"/>
                    <a:pt x="1" y="242"/>
                  </a:cubicBezTo>
                  <a:cubicBezTo>
                    <a:pt x="593" y="538"/>
                    <a:pt x="1333" y="580"/>
                    <a:pt x="1862" y="1024"/>
                  </a:cubicBezTo>
                  <a:cubicBezTo>
                    <a:pt x="2396" y="276"/>
                    <a:pt x="1782" y="0"/>
                    <a:pt x="1087"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14"/>
            <p:cNvSpPr/>
            <p:nvPr/>
          </p:nvSpPr>
          <p:spPr>
            <a:xfrm>
              <a:off x="-1169575" y="4020525"/>
              <a:ext cx="55000" cy="23225"/>
            </a:xfrm>
            <a:custGeom>
              <a:avLst/>
              <a:gdLst/>
              <a:ahLst/>
              <a:cxnLst/>
              <a:rect l="l" t="t" r="r" b="b"/>
              <a:pathLst>
                <a:path w="2200" h="929" extrusionOk="0">
                  <a:moveTo>
                    <a:pt x="1519" y="0"/>
                  </a:moveTo>
                  <a:cubicBezTo>
                    <a:pt x="1011" y="0"/>
                    <a:pt x="375" y="354"/>
                    <a:pt x="0" y="582"/>
                  </a:cubicBezTo>
                  <a:cubicBezTo>
                    <a:pt x="71" y="565"/>
                    <a:pt x="137" y="558"/>
                    <a:pt x="200" y="558"/>
                  </a:cubicBezTo>
                  <a:cubicBezTo>
                    <a:pt x="652" y="558"/>
                    <a:pt x="921" y="928"/>
                    <a:pt x="1243" y="928"/>
                  </a:cubicBezTo>
                  <a:cubicBezTo>
                    <a:pt x="1399" y="928"/>
                    <a:pt x="1568" y="841"/>
                    <a:pt x="1777" y="582"/>
                  </a:cubicBezTo>
                  <a:cubicBezTo>
                    <a:pt x="1865" y="494"/>
                    <a:pt x="1997" y="450"/>
                    <a:pt x="2124" y="450"/>
                  </a:cubicBezTo>
                  <a:cubicBezTo>
                    <a:pt x="2150" y="450"/>
                    <a:pt x="2175" y="451"/>
                    <a:pt x="2200" y="455"/>
                  </a:cubicBezTo>
                  <a:cubicBezTo>
                    <a:pt x="2068" y="120"/>
                    <a:pt x="1815" y="0"/>
                    <a:pt x="1519"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14"/>
            <p:cNvSpPr/>
            <p:nvPr/>
          </p:nvSpPr>
          <p:spPr>
            <a:xfrm>
              <a:off x="-745525" y="3725025"/>
              <a:ext cx="41775" cy="41450"/>
            </a:xfrm>
            <a:custGeom>
              <a:avLst/>
              <a:gdLst/>
              <a:ahLst/>
              <a:cxnLst/>
              <a:rect l="l" t="t" r="r" b="b"/>
              <a:pathLst>
                <a:path w="1671" h="1658" extrusionOk="0">
                  <a:moveTo>
                    <a:pt x="624" y="1"/>
                  </a:moveTo>
                  <a:cubicBezTo>
                    <a:pt x="459" y="1"/>
                    <a:pt x="286" y="63"/>
                    <a:pt x="106" y="177"/>
                  </a:cubicBezTo>
                  <a:cubicBezTo>
                    <a:pt x="0" y="495"/>
                    <a:pt x="529" y="643"/>
                    <a:pt x="381" y="981"/>
                  </a:cubicBezTo>
                  <a:cubicBezTo>
                    <a:pt x="360" y="1087"/>
                    <a:pt x="402" y="1193"/>
                    <a:pt x="465" y="1277"/>
                  </a:cubicBezTo>
                  <a:lnTo>
                    <a:pt x="487" y="1616"/>
                  </a:lnTo>
                  <a:cubicBezTo>
                    <a:pt x="550" y="1637"/>
                    <a:pt x="592" y="1637"/>
                    <a:pt x="656" y="1658"/>
                  </a:cubicBezTo>
                  <a:cubicBezTo>
                    <a:pt x="952" y="1256"/>
                    <a:pt x="1671" y="854"/>
                    <a:pt x="1206" y="304"/>
                  </a:cubicBezTo>
                  <a:cubicBezTo>
                    <a:pt x="1019" y="95"/>
                    <a:pt x="827" y="1"/>
                    <a:pt x="624" y="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14"/>
            <p:cNvSpPr/>
            <p:nvPr/>
          </p:nvSpPr>
          <p:spPr>
            <a:xfrm>
              <a:off x="-2762125" y="4128650"/>
              <a:ext cx="51300" cy="41350"/>
            </a:xfrm>
            <a:custGeom>
              <a:avLst/>
              <a:gdLst/>
              <a:ahLst/>
              <a:cxnLst/>
              <a:rect l="l" t="t" r="r" b="b"/>
              <a:pathLst>
                <a:path w="2052" h="1654" extrusionOk="0">
                  <a:moveTo>
                    <a:pt x="1946" y="0"/>
                  </a:moveTo>
                  <a:cubicBezTo>
                    <a:pt x="1396" y="21"/>
                    <a:pt x="1015" y="381"/>
                    <a:pt x="550" y="550"/>
                  </a:cubicBezTo>
                  <a:cubicBezTo>
                    <a:pt x="570" y="862"/>
                    <a:pt x="589" y="1192"/>
                    <a:pt x="128" y="1192"/>
                  </a:cubicBezTo>
                  <a:cubicBezTo>
                    <a:pt x="89" y="1192"/>
                    <a:pt x="46" y="1189"/>
                    <a:pt x="0" y="1185"/>
                  </a:cubicBezTo>
                  <a:lnTo>
                    <a:pt x="0" y="1185"/>
                  </a:lnTo>
                  <a:cubicBezTo>
                    <a:pt x="218" y="1363"/>
                    <a:pt x="325" y="1654"/>
                    <a:pt x="670" y="1654"/>
                  </a:cubicBezTo>
                  <a:cubicBezTo>
                    <a:pt x="692" y="1654"/>
                    <a:pt x="716" y="1652"/>
                    <a:pt x="740" y="1650"/>
                  </a:cubicBezTo>
                  <a:cubicBezTo>
                    <a:pt x="1290" y="1185"/>
                    <a:pt x="1354" y="444"/>
                    <a:pt x="2052" y="64"/>
                  </a:cubicBezTo>
                  <a:lnTo>
                    <a:pt x="1946" y="0"/>
                  </a:ln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14"/>
            <p:cNvSpPr/>
            <p:nvPr/>
          </p:nvSpPr>
          <p:spPr>
            <a:xfrm>
              <a:off x="-1231025" y="4054625"/>
              <a:ext cx="54075" cy="42050"/>
            </a:xfrm>
            <a:custGeom>
              <a:avLst/>
              <a:gdLst/>
              <a:ahLst/>
              <a:cxnLst/>
              <a:rect l="l" t="t" r="r" b="b"/>
              <a:pathLst>
                <a:path w="2163" h="1682" extrusionOk="0">
                  <a:moveTo>
                    <a:pt x="1908" y="0"/>
                  </a:moveTo>
                  <a:cubicBezTo>
                    <a:pt x="1253" y="0"/>
                    <a:pt x="1232" y="804"/>
                    <a:pt x="576" y="804"/>
                  </a:cubicBezTo>
                  <a:cubicBezTo>
                    <a:pt x="407" y="1015"/>
                    <a:pt x="216" y="1248"/>
                    <a:pt x="26" y="1460"/>
                  </a:cubicBezTo>
                  <a:cubicBezTo>
                    <a:pt x="1" y="1625"/>
                    <a:pt x="71" y="1682"/>
                    <a:pt x="189" y="1682"/>
                  </a:cubicBezTo>
                  <a:cubicBezTo>
                    <a:pt x="438" y="1682"/>
                    <a:pt x="899" y="1431"/>
                    <a:pt x="1113" y="1431"/>
                  </a:cubicBezTo>
                  <a:cubicBezTo>
                    <a:pt x="1134" y="1431"/>
                    <a:pt x="1152" y="1433"/>
                    <a:pt x="1168" y="1438"/>
                  </a:cubicBezTo>
                  <a:cubicBezTo>
                    <a:pt x="1337" y="1100"/>
                    <a:pt x="1464" y="719"/>
                    <a:pt x="1845" y="444"/>
                  </a:cubicBezTo>
                  <a:cubicBezTo>
                    <a:pt x="2014" y="339"/>
                    <a:pt x="2162" y="191"/>
                    <a:pt x="1908"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14"/>
            <p:cNvSpPr/>
            <p:nvPr/>
          </p:nvSpPr>
          <p:spPr>
            <a:xfrm>
              <a:off x="-1988600" y="4013900"/>
              <a:ext cx="43400" cy="40750"/>
            </a:xfrm>
            <a:custGeom>
              <a:avLst/>
              <a:gdLst/>
              <a:ahLst/>
              <a:cxnLst/>
              <a:rect l="l" t="t" r="r" b="b"/>
              <a:pathLst>
                <a:path w="1736" h="1630" extrusionOk="0">
                  <a:moveTo>
                    <a:pt x="593" y="1"/>
                  </a:moveTo>
                  <a:cubicBezTo>
                    <a:pt x="1" y="593"/>
                    <a:pt x="276" y="1291"/>
                    <a:pt x="974" y="1629"/>
                  </a:cubicBezTo>
                  <a:cubicBezTo>
                    <a:pt x="1012" y="1626"/>
                    <a:pt x="1050" y="1625"/>
                    <a:pt x="1088" y="1625"/>
                  </a:cubicBezTo>
                  <a:cubicBezTo>
                    <a:pt x="1151" y="1625"/>
                    <a:pt x="1213" y="1628"/>
                    <a:pt x="1274" y="1628"/>
                  </a:cubicBezTo>
                  <a:cubicBezTo>
                    <a:pt x="1449" y="1628"/>
                    <a:pt x="1614" y="1609"/>
                    <a:pt x="1735" y="1460"/>
                  </a:cubicBezTo>
                  <a:cubicBezTo>
                    <a:pt x="614" y="1375"/>
                    <a:pt x="1629" y="804"/>
                    <a:pt x="656" y="43"/>
                  </a:cubicBezTo>
                  <a:lnTo>
                    <a:pt x="593" y="1"/>
                  </a:ln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14"/>
            <p:cNvSpPr/>
            <p:nvPr/>
          </p:nvSpPr>
          <p:spPr>
            <a:xfrm>
              <a:off x="-1652850" y="3761175"/>
              <a:ext cx="37575" cy="32625"/>
            </a:xfrm>
            <a:custGeom>
              <a:avLst/>
              <a:gdLst/>
              <a:ahLst/>
              <a:cxnLst/>
              <a:rect l="l" t="t" r="r" b="b"/>
              <a:pathLst>
                <a:path w="1503" h="1305" extrusionOk="0">
                  <a:moveTo>
                    <a:pt x="1502" y="0"/>
                  </a:moveTo>
                  <a:cubicBezTo>
                    <a:pt x="847" y="191"/>
                    <a:pt x="297" y="656"/>
                    <a:pt x="1" y="1269"/>
                  </a:cubicBezTo>
                  <a:cubicBezTo>
                    <a:pt x="124" y="1294"/>
                    <a:pt x="235" y="1305"/>
                    <a:pt x="334" y="1305"/>
                  </a:cubicBezTo>
                  <a:cubicBezTo>
                    <a:pt x="1098" y="1305"/>
                    <a:pt x="1184" y="638"/>
                    <a:pt x="1502" y="170"/>
                  </a:cubicBezTo>
                  <a:lnTo>
                    <a:pt x="1502" y="0"/>
                  </a:ln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14"/>
            <p:cNvSpPr/>
            <p:nvPr/>
          </p:nvSpPr>
          <p:spPr>
            <a:xfrm>
              <a:off x="-1086575" y="3644850"/>
              <a:ext cx="51850" cy="47625"/>
            </a:xfrm>
            <a:custGeom>
              <a:avLst/>
              <a:gdLst/>
              <a:ahLst/>
              <a:cxnLst/>
              <a:rect l="l" t="t" r="r" b="b"/>
              <a:pathLst>
                <a:path w="2074" h="1905" extrusionOk="0">
                  <a:moveTo>
                    <a:pt x="952" y="1"/>
                  </a:moveTo>
                  <a:lnTo>
                    <a:pt x="952" y="1"/>
                  </a:lnTo>
                  <a:cubicBezTo>
                    <a:pt x="1" y="825"/>
                    <a:pt x="1946" y="1164"/>
                    <a:pt x="593" y="1460"/>
                  </a:cubicBezTo>
                  <a:lnTo>
                    <a:pt x="1333" y="1904"/>
                  </a:lnTo>
                  <a:cubicBezTo>
                    <a:pt x="1587" y="1650"/>
                    <a:pt x="1820" y="1396"/>
                    <a:pt x="2073" y="1143"/>
                  </a:cubicBezTo>
                  <a:cubicBezTo>
                    <a:pt x="1249" y="1100"/>
                    <a:pt x="931" y="677"/>
                    <a:pt x="952" y="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14"/>
            <p:cNvSpPr/>
            <p:nvPr/>
          </p:nvSpPr>
          <p:spPr>
            <a:xfrm>
              <a:off x="-1963750" y="3974250"/>
              <a:ext cx="34400" cy="28075"/>
            </a:xfrm>
            <a:custGeom>
              <a:avLst/>
              <a:gdLst/>
              <a:ahLst/>
              <a:cxnLst/>
              <a:rect l="l" t="t" r="r" b="b"/>
              <a:pathLst>
                <a:path w="1376" h="1123" extrusionOk="0">
                  <a:moveTo>
                    <a:pt x="931" y="1"/>
                  </a:moveTo>
                  <a:lnTo>
                    <a:pt x="931" y="1"/>
                  </a:lnTo>
                  <a:cubicBezTo>
                    <a:pt x="530" y="191"/>
                    <a:pt x="191" y="529"/>
                    <a:pt x="1" y="952"/>
                  </a:cubicBezTo>
                  <a:cubicBezTo>
                    <a:pt x="122" y="1108"/>
                    <a:pt x="286" y="1122"/>
                    <a:pt x="457" y="1122"/>
                  </a:cubicBezTo>
                  <a:cubicBezTo>
                    <a:pt x="495" y="1122"/>
                    <a:pt x="533" y="1122"/>
                    <a:pt x="572" y="1122"/>
                  </a:cubicBezTo>
                  <a:cubicBezTo>
                    <a:pt x="1058" y="847"/>
                    <a:pt x="1375" y="508"/>
                    <a:pt x="931" y="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14"/>
            <p:cNvSpPr/>
            <p:nvPr/>
          </p:nvSpPr>
          <p:spPr>
            <a:xfrm>
              <a:off x="-1490600" y="3946225"/>
              <a:ext cx="70950" cy="49775"/>
            </a:xfrm>
            <a:custGeom>
              <a:avLst/>
              <a:gdLst/>
              <a:ahLst/>
              <a:cxnLst/>
              <a:rect l="l" t="t" r="r" b="b"/>
              <a:pathLst>
                <a:path w="2838" h="1991" extrusionOk="0">
                  <a:moveTo>
                    <a:pt x="2245" y="1"/>
                  </a:moveTo>
                  <a:lnTo>
                    <a:pt x="1695" y="487"/>
                  </a:lnTo>
                  <a:cubicBezTo>
                    <a:pt x="1666" y="486"/>
                    <a:pt x="1637" y="486"/>
                    <a:pt x="1608" y="486"/>
                  </a:cubicBezTo>
                  <a:cubicBezTo>
                    <a:pt x="1" y="486"/>
                    <a:pt x="150" y="1990"/>
                    <a:pt x="960" y="1990"/>
                  </a:cubicBezTo>
                  <a:cubicBezTo>
                    <a:pt x="1079" y="1990"/>
                    <a:pt x="1213" y="1958"/>
                    <a:pt x="1357" y="1883"/>
                  </a:cubicBezTo>
                  <a:cubicBezTo>
                    <a:pt x="701" y="974"/>
                    <a:pt x="2838" y="1016"/>
                    <a:pt x="2245" y="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14"/>
            <p:cNvSpPr/>
            <p:nvPr/>
          </p:nvSpPr>
          <p:spPr>
            <a:xfrm>
              <a:off x="-1472025" y="3987125"/>
              <a:ext cx="41800" cy="22275"/>
            </a:xfrm>
            <a:custGeom>
              <a:avLst/>
              <a:gdLst/>
              <a:ahLst/>
              <a:cxnLst/>
              <a:rect l="l" t="t" r="r" b="b"/>
              <a:pathLst>
                <a:path w="1672" h="891" extrusionOk="0">
                  <a:moveTo>
                    <a:pt x="993" y="1"/>
                  </a:moveTo>
                  <a:cubicBezTo>
                    <a:pt x="698" y="1"/>
                    <a:pt x="431" y="318"/>
                    <a:pt x="90" y="318"/>
                  </a:cubicBezTo>
                  <a:cubicBezTo>
                    <a:pt x="61" y="318"/>
                    <a:pt x="31" y="315"/>
                    <a:pt x="1" y="310"/>
                  </a:cubicBezTo>
                  <a:lnTo>
                    <a:pt x="1" y="310"/>
                  </a:lnTo>
                  <a:cubicBezTo>
                    <a:pt x="263" y="686"/>
                    <a:pt x="563" y="891"/>
                    <a:pt x="904" y="891"/>
                  </a:cubicBezTo>
                  <a:cubicBezTo>
                    <a:pt x="1140" y="891"/>
                    <a:pt x="1395" y="793"/>
                    <a:pt x="1672" y="585"/>
                  </a:cubicBezTo>
                  <a:cubicBezTo>
                    <a:pt x="1502" y="480"/>
                    <a:pt x="1375" y="332"/>
                    <a:pt x="1312" y="141"/>
                  </a:cubicBezTo>
                  <a:cubicBezTo>
                    <a:pt x="1200" y="39"/>
                    <a:pt x="1094" y="1"/>
                    <a:pt x="993" y="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14"/>
            <p:cNvSpPr/>
            <p:nvPr/>
          </p:nvSpPr>
          <p:spPr>
            <a:xfrm>
              <a:off x="-1596800" y="3771225"/>
              <a:ext cx="32275" cy="39750"/>
            </a:xfrm>
            <a:custGeom>
              <a:avLst/>
              <a:gdLst/>
              <a:ahLst/>
              <a:cxnLst/>
              <a:rect l="l" t="t" r="r" b="b"/>
              <a:pathLst>
                <a:path w="1291" h="1590" extrusionOk="0">
                  <a:moveTo>
                    <a:pt x="275" y="0"/>
                  </a:moveTo>
                  <a:cubicBezTo>
                    <a:pt x="381" y="529"/>
                    <a:pt x="275" y="1079"/>
                    <a:pt x="0" y="1523"/>
                  </a:cubicBezTo>
                  <a:cubicBezTo>
                    <a:pt x="23" y="1568"/>
                    <a:pt x="64" y="1589"/>
                    <a:pt x="107" y="1589"/>
                  </a:cubicBezTo>
                  <a:cubicBezTo>
                    <a:pt x="144" y="1589"/>
                    <a:pt x="183" y="1574"/>
                    <a:pt x="212" y="1544"/>
                  </a:cubicBezTo>
                  <a:cubicBezTo>
                    <a:pt x="466" y="1163"/>
                    <a:pt x="1143" y="994"/>
                    <a:pt x="910" y="360"/>
                  </a:cubicBezTo>
                  <a:cubicBezTo>
                    <a:pt x="868" y="254"/>
                    <a:pt x="1143" y="275"/>
                    <a:pt x="1291" y="254"/>
                  </a:cubicBezTo>
                  <a:cubicBezTo>
                    <a:pt x="1252" y="46"/>
                    <a:pt x="1004" y="38"/>
                    <a:pt x="741" y="38"/>
                  </a:cubicBezTo>
                  <a:cubicBezTo>
                    <a:pt x="719" y="38"/>
                    <a:pt x="697" y="38"/>
                    <a:pt x="675" y="38"/>
                  </a:cubicBezTo>
                  <a:cubicBezTo>
                    <a:pt x="532" y="38"/>
                    <a:pt x="388" y="36"/>
                    <a:pt x="275"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14"/>
            <p:cNvSpPr/>
            <p:nvPr/>
          </p:nvSpPr>
          <p:spPr>
            <a:xfrm>
              <a:off x="-1470950" y="3934075"/>
              <a:ext cx="33850" cy="32025"/>
            </a:xfrm>
            <a:custGeom>
              <a:avLst/>
              <a:gdLst/>
              <a:ahLst/>
              <a:cxnLst/>
              <a:rect l="l" t="t" r="r" b="b"/>
              <a:pathLst>
                <a:path w="1354" h="1281" extrusionOk="0">
                  <a:moveTo>
                    <a:pt x="888" y="0"/>
                  </a:moveTo>
                  <a:lnTo>
                    <a:pt x="888" y="0"/>
                  </a:lnTo>
                  <a:cubicBezTo>
                    <a:pt x="508" y="296"/>
                    <a:pt x="212" y="698"/>
                    <a:pt x="0" y="1121"/>
                  </a:cubicBezTo>
                  <a:cubicBezTo>
                    <a:pt x="167" y="1223"/>
                    <a:pt x="318" y="1281"/>
                    <a:pt x="454" y="1281"/>
                  </a:cubicBezTo>
                  <a:cubicBezTo>
                    <a:pt x="628" y="1281"/>
                    <a:pt x="779" y="1187"/>
                    <a:pt x="909" y="973"/>
                  </a:cubicBezTo>
                  <a:cubicBezTo>
                    <a:pt x="761" y="656"/>
                    <a:pt x="1354" y="317"/>
                    <a:pt x="888"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14"/>
            <p:cNvSpPr/>
            <p:nvPr/>
          </p:nvSpPr>
          <p:spPr>
            <a:xfrm>
              <a:off x="-1216100" y="4046700"/>
              <a:ext cx="32800" cy="31975"/>
            </a:xfrm>
            <a:custGeom>
              <a:avLst/>
              <a:gdLst/>
              <a:ahLst/>
              <a:cxnLst/>
              <a:rect l="l" t="t" r="r" b="b"/>
              <a:pathLst>
                <a:path w="1312" h="1279" extrusionOk="0">
                  <a:moveTo>
                    <a:pt x="1290" y="0"/>
                  </a:moveTo>
                  <a:cubicBezTo>
                    <a:pt x="783" y="275"/>
                    <a:pt x="317" y="656"/>
                    <a:pt x="0" y="1142"/>
                  </a:cubicBezTo>
                  <a:cubicBezTo>
                    <a:pt x="96" y="1238"/>
                    <a:pt x="189" y="1278"/>
                    <a:pt x="279" y="1278"/>
                  </a:cubicBezTo>
                  <a:cubicBezTo>
                    <a:pt x="666" y="1278"/>
                    <a:pt x="1003" y="544"/>
                    <a:pt x="1311" y="338"/>
                  </a:cubicBezTo>
                  <a:lnTo>
                    <a:pt x="1290" y="0"/>
                  </a:ln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14"/>
            <p:cNvSpPr/>
            <p:nvPr/>
          </p:nvSpPr>
          <p:spPr>
            <a:xfrm>
              <a:off x="-2706625" y="4053750"/>
              <a:ext cx="37575" cy="16975"/>
            </a:xfrm>
            <a:custGeom>
              <a:avLst/>
              <a:gdLst/>
              <a:ahLst/>
              <a:cxnLst/>
              <a:rect l="l" t="t" r="r" b="b"/>
              <a:pathLst>
                <a:path w="1503" h="679" extrusionOk="0">
                  <a:moveTo>
                    <a:pt x="819" y="0"/>
                  </a:moveTo>
                  <a:cubicBezTo>
                    <a:pt x="554" y="0"/>
                    <a:pt x="278" y="96"/>
                    <a:pt x="1" y="162"/>
                  </a:cubicBezTo>
                  <a:cubicBezTo>
                    <a:pt x="43" y="183"/>
                    <a:pt x="85" y="204"/>
                    <a:pt x="149" y="204"/>
                  </a:cubicBezTo>
                  <a:cubicBezTo>
                    <a:pt x="350" y="562"/>
                    <a:pt x="493" y="679"/>
                    <a:pt x="642" y="679"/>
                  </a:cubicBezTo>
                  <a:cubicBezTo>
                    <a:pt x="855" y="679"/>
                    <a:pt x="1080" y="443"/>
                    <a:pt x="1502" y="331"/>
                  </a:cubicBezTo>
                  <a:cubicBezTo>
                    <a:pt x="1291" y="79"/>
                    <a:pt x="1060" y="0"/>
                    <a:pt x="819"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14"/>
            <p:cNvSpPr/>
            <p:nvPr/>
          </p:nvSpPr>
          <p:spPr>
            <a:xfrm>
              <a:off x="-1211875" y="3838375"/>
              <a:ext cx="33850" cy="28500"/>
            </a:xfrm>
            <a:custGeom>
              <a:avLst/>
              <a:gdLst/>
              <a:ahLst/>
              <a:cxnLst/>
              <a:rect l="l" t="t" r="r" b="b"/>
              <a:pathLst>
                <a:path w="1354" h="1140" extrusionOk="0">
                  <a:moveTo>
                    <a:pt x="994" y="0"/>
                  </a:moveTo>
                  <a:cubicBezTo>
                    <a:pt x="592" y="254"/>
                    <a:pt x="148" y="466"/>
                    <a:pt x="0" y="931"/>
                  </a:cubicBezTo>
                  <a:cubicBezTo>
                    <a:pt x="76" y="1071"/>
                    <a:pt x="113" y="1140"/>
                    <a:pt x="187" y="1140"/>
                  </a:cubicBezTo>
                  <a:cubicBezTo>
                    <a:pt x="258" y="1140"/>
                    <a:pt x="364" y="1076"/>
                    <a:pt x="571" y="952"/>
                  </a:cubicBezTo>
                  <a:cubicBezTo>
                    <a:pt x="762" y="656"/>
                    <a:pt x="1354" y="487"/>
                    <a:pt x="994"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14"/>
            <p:cNvSpPr/>
            <p:nvPr/>
          </p:nvSpPr>
          <p:spPr>
            <a:xfrm>
              <a:off x="-771325" y="3734850"/>
              <a:ext cx="38500" cy="23000"/>
            </a:xfrm>
            <a:custGeom>
              <a:avLst/>
              <a:gdLst/>
              <a:ahLst/>
              <a:cxnLst/>
              <a:rect l="l" t="t" r="r" b="b"/>
              <a:pathLst>
                <a:path w="1540" h="920" extrusionOk="0">
                  <a:moveTo>
                    <a:pt x="1165" y="1"/>
                  </a:moveTo>
                  <a:cubicBezTo>
                    <a:pt x="675" y="1"/>
                    <a:pt x="1" y="919"/>
                    <a:pt x="1080" y="919"/>
                  </a:cubicBezTo>
                  <a:cubicBezTo>
                    <a:pt x="1197" y="919"/>
                    <a:pt x="1336" y="908"/>
                    <a:pt x="1497" y="884"/>
                  </a:cubicBezTo>
                  <a:lnTo>
                    <a:pt x="1540" y="609"/>
                  </a:lnTo>
                  <a:cubicBezTo>
                    <a:pt x="1540" y="159"/>
                    <a:pt x="1368" y="1"/>
                    <a:pt x="1165" y="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14"/>
            <p:cNvSpPr/>
            <p:nvPr/>
          </p:nvSpPr>
          <p:spPr>
            <a:xfrm>
              <a:off x="-1220875" y="3861625"/>
              <a:ext cx="25950" cy="29125"/>
            </a:xfrm>
            <a:custGeom>
              <a:avLst/>
              <a:gdLst/>
              <a:ahLst/>
              <a:cxnLst/>
              <a:rect l="l" t="t" r="r" b="b"/>
              <a:pathLst>
                <a:path w="1038" h="1165" extrusionOk="0">
                  <a:moveTo>
                    <a:pt x="360" y="1"/>
                  </a:moveTo>
                  <a:cubicBezTo>
                    <a:pt x="149" y="85"/>
                    <a:pt x="22" y="276"/>
                    <a:pt x="1" y="487"/>
                  </a:cubicBezTo>
                  <a:cubicBezTo>
                    <a:pt x="276" y="572"/>
                    <a:pt x="445" y="868"/>
                    <a:pt x="403" y="1164"/>
                  </a:cubicBezTo>
                  <a:cubicBezTo>
                    <a:pt x="1037" y="1016"/>
                    <a:pt x="487" y="381"/>
                    <a:pt x="931" y="170"/>
                  </a:cubicBezTo>
                  <a:lnTo>
                    <a:pt x="931" y="22"/>
                  </a:lnTo>
                  <a:cubicBezTo>
                    <a:pt x="909" y="15"/>
                    <a:pt x="887" y="11"/>
                    <a:pt x="865" y="11"/>
                  </a:cubicBezTo>
                  <a:cubicBezTo>
                    <a:pt x="755" y="11"/>
                    <a:pt x="645" y="87"/>
                    <a:pt x="535" y="87"/>
                  </a:cubicBezTo>
                  <a:cubicBezTo>
                    <a:pt x="477" y="87"/>
                    <a:pt x="419" y="66"/>
                    <a:pt x="360" y="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14"/>
            <p:cNvSpPr/>
            <p:nvPr/>
          </p:nvSpPr>
          <p:spPr>
            <a:xfrm>
              <a:off x="-1411225" y="3896275"/>
              <a:ext cx="23300" cy="15350"/>
            </a:xfrm>
            <a:custGeom>
              <a:avLst/>
              <a:gdLst/>
              <a:ahLst/>
              <a:cxnLst/>
              <a:rect l="l" t="t" r="r" b="b"/>
              <a:pathLst>
                <a:path w="932" h="614" extrusionOk="0">
                  <a:moveTo>
                    <a:pt x="649" y="0"/>
                  </a:moveTo>
                  <a:cubicBezTo>
                    <a:pt x="410" y="0"/>
                    <a:pt x="184" y="218"/>
                    <a:pt x="1" y="370"/>
                  </a:cubicBezTo>
                  <a:lnTo>
                    <a:pt x="1" y="561"/>
                  </a:lnTo>
                  <a:cubicBezTo>
                    <a:pt x="137" y="595"/>
                    <a:pt x="262" y="613"/>
                    <a:pt x="374" y="613"/>
                  </a:cubicBezTo>
                  <a:cubicBezTo>
                    <a:pt x="680" y="613"/>
                    <a:pt x="885" y="473"/>
                    <a:pt x="932" y="116"/>
                  </a:cubicBezTo>
                  <a:cubicBezTo>
                    <a:pt x="837" y="33"/>
                    <a:pt x="742" y="0"/>
                    <a:pt x="649"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14"/>
            <p:cNvSpPr/>
            <p:nvPr/>
          </p:nvSpPr>
          <p:spPr>
            <a:xfrm>
              <a:off x="-788900" y="3743725"/>
              <a:ext cx="26375" cy="19075"/>
            </a:xfrm>
            <a:custGeom>
              <a:avLst/>
              <a:gdLst/>
              <a:ahLst/>
              <a:cxnLst/>
              <a:rect l="l" t="t" r="r" b="b"/>
              <a:pathLst>
                <a:path w="1055" h="763" extrusionOk="0">
                  <a:moveTo>
                    <a:pt x="889" y="1"/>
                  </a:moveTo>
                  <a:lnTo>
                    <a:pt x="889" y="1"/>
                  </a:lnTo>
                  <a:cubicBezTo>
                    <a:pt x="572" y="64"/>
                    <a:pt x="255" y="191"/>
                    <a:pt x="1" y="402"/>
                  </a:cubicBezTo>
                  <a:cubicBezTo>
                    <a:pt x="170" y="466"/>
                    <a:pt x="170" y="614"/>
                    <a:pt x="191" y="762"/>
                  </a:cubicBezTo>
                  <a:cubicBezTo>
                    <a:pt x="196" y="762"/>
                    <a:pt x="201" y="763"/>
                    <a:pt x="206" y="763"/>
                  </a:cubicBezTo>
                  <a:cubicBezTo>
                    <a:pt x="450" y="763"/>
                    <a:pt x="1055" y="290"/>
                    <a:pt x="889" y="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14"/>
            <p:cNvSpPr/>
            <p:nvPr/>
          </p:nvSpPr>
          <p:spPr>
            <a:xfrm>
              <a:off x="-761400" y="3741600"/>
              <a:ext cx="23825" cy="20050"/>
            </a:xfrm>
            <a:custGeom>
              <a:avLst/>
              <a:gdLst/>
              <a:ahLst/>
              <a:cxnLst/>
              <a:rect l="l" t="t" r="r" b="b"/>
              <a:pathLst>
                <a:path w="953" h="802" extrusionOk="0">
                  <a:moveTo>
                    <a:pt x="212" y="1"/>
                  </a:moveTo>
                  <a:lnTo>
                    <a:pt x="1" y="43"/>
                  </a:lnTo>
                  <a:cubicBezTo>
                    <a:pt x="32" y="422"/>
                    <a:pt x="64" y="802"/>
                    <a:pt x="439" y="802"/>
                  </a:cubicBezTo>
                  <a:cubicBezTo>
                    <a:pt x="566" y="802"/>
                    <a:pt x="733" y="758"/>
                    <a:pt x="952" y="657"/>
                  </a:cubicBezTo>
                  <a:cubicBezTo>
                    <a:pt x="635" y="487"/>
                    <a:pt x="106" y="509"/>
                    <a:pt x="212" y="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14"/>
            <p:cNvSpPr/>
            <p:nvPr/>
          </p:nvSpPr>
          <p:spPr>
            <a:xfrm>
              <a:off x="-752400" y="3729450"/>
              <a:ext cx="32275" cy="20650"/>
            </a:xfrm>
            <a:custGeom>
              <a:avLst/>
              <a:gdLst/>
              <a:ahLst/>
              <a:cxnLst/>
              <a:rect l="l" t="t" r="r" b="b"/>
              <a:pathLst>
                <a:path w="1291" h="826" extrusionOk="0">
                  <a:moveTo>
                    <a:pt x="381" y="0"/>
                  </a:moveTo>
                  <a:cubicBezTo>
                    <a:pt x="190" y="0"/>
                    <a:pt x="21" y="149"/>
                    <a:pt x="0" y="339"/>
                  </a:cubicBezTo>
                  <a:cubicBezTo>
                    <a:pt x="39" y="337"/>
                    <a:pt x="76" y="336"/>
                    <a:pt x="113" y="336"/>
                  </a:cubicBezTo>
                  <a:cubicBezTo>
                    <a:pt x="479" y="336"/>
                    <a:pt x="744" y="441"/>
                    <a:pt x="783" y="825"/>
                  </a:cubicBezTo>
                  <a:cubicBezTo>
                    <a:pt x="1290" y="318"/>
                    <a:pt x="529" y="275"/>
                    <a:pt x="381"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14"/>
            <p:cNvSpPr/>
            <p:nvPr/>
          </p:nvSpPr>
          <p:spPr>
            <a:xfrm>
              <a:off x="-1687225" y="3817225"/>
              <a:ext cx="15900" cy="16400"/>
            </a:xfrm>
            <a:custGeom>
              <a:avLst/>
              <a:gdLst/>
              <a:ahLst/>
              <a:cxnLst/>
              <a:rect l="l" t="t" r="r" b="b"/>
              <a:pathLst>
                <a:path w="636" h="656" extrusionOk="0">
                  <a:moveTo>
                    <a:pt x="635" y="0"/>
                  </a:moveTo>
                  <a:cubicBezTo>
                    <a:pt x="1" y="212"/>
                    <a:pt x="297" y="444"/>
                    <a:pt x="635" y="656"/>
                  </a:cubicBezTo>
                  <a:lnTo>
                    <a:pt x="635" y="0"/>
                  </a:ln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14"/>
            <p:cNvSpPr/>
            <p:nvPr/>
          </p:nvSpPr>
          <p:spPr>
            <a:xfrm>
              <a:off x="-2011875" y="3793675"/>
              <a:ext cx="15900" cy="15650"/>
            </a:xfrm>
            <a:custGeom>
              <a:avLst/>
              <a:gdLst/>
              <a:ahLst/>
              <a:cxnLst/>
              <a:rect l="l" t="t" r="r" b="b"/>
              <a:pathLst>
                <a:path w="636" h="626" extrusionOk="0">
                  <a:moveTo>
                    <a:pt x="209" y="1"/>
                  </a:moveTo>
                  <a:cubicBezTo>
                    <a:pt x="86" y="1"/>
                    <a:pt x="1" y="38"/>
                    <a:pt x="65" y="139"/>
                  </a:cubicBezTo>
                  <a:cubicBezTo>
                    <a:pt x="86" y="350"/>
                    <a:pt x="65" y="604"/>
                    <a:pt x="445" y="625"/>
                  </a:cubicBezTo>
                  <a:cubicBezTo>
                    <a:pt x="340" y="414"/>
                    <a:pt x="149" y="181"/>
                    <a:pt x="636" y="139"/>
                  </a:cubicBezTo>
                  <a:cubicBezTo>
                    <a:pt x="600" y="66"/>
                    <a:pt x="371" y="1"/>
                    <a:pt x="209" y="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14"/>
            <p:cNvSpPr/>
            <p:nvPr/>
          </p:nvSpPr>
          <p:spPr>
            <a:xfrm>
              <a:off x="-1358350" y="3914500"/>
              <a:ext cx="10075" cy="24350"/>
            </a:xfrm>
            <a:custGeom>
              <a:avLst/>
              <a:gdLst/>
              <a:ahLst/>
              <a:cxnLst/>
              <a:rect l="l" t="t" r="r" b="b"/>
              <a:pathLst>
                <a:path w="403" h="974" extrusionOk="0">
                  <a:moveTo>
                    <a:pt x="255" y="1"/>
                  </a:moveTo>
                  <a:lnTo>
                    <a:pt x="255" y="1"/>
                  </a:lnTo>
                  <a:cubicBezTo>
                    <a:pt x="1" y="297"/>
                    <a:pt x="170" y="635"/>
                    <a:pt x="128" y="974"/>
                  </a:cubicBezTo>
                  <a:cubicBezTo>
                    <a:pt x="403" y="656"/>
                    <a:pt x="255" y="318"/>
                    <a:pt x="255" y="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14"/>
            <p:cNvSpPr/>
            <p:nvPr/>
          </p:nvSpPr>
          <p:spPr>
            <a:xfrm>
              <a:off x="-1730575" y="4086875"/>
              <a:ext cx="7950" cy="25400"/>
            </a:xfrm>
            <a:custGeom>
              <a:avLst/>
              <a:gdLst/>
              <a:ahLst/>
              <a:cxnLst/>
              <a:rect l="l" t="t" r="r" b="b"/>
              <a:pathLst>
                <a:path w="318" h="1016" extrusionOk="0">
                  <a:moveTo>
                    <a:pt x="318" y="0"/>
                  </a:moveTo>
                  <a:cubicBezTo>
                    <a:pt x="1" y="170"/>
                    <a:pt x="254" y="445"/>
                    <a:pt x="149" y="656"/>
                  </a:cubicBezTo>
                  <a:lnTo>
                    <a:pt x="297" y="1016"/>
                  </a:lnTo>
                  <a:cubicBezTo>
                    <a:pt x="318" y="677"/>
                    <a:pt x="318" y="339"/>
                    <a:pt x="318"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14"/>
            <p:cNvSpPr/>
            <p:nvPr/>
          </p:nvSpPr>
          <p:spPr>
            <a:xfrm>
              <a:off x="-2407350" y="4106975"/>
              <a:ext cx="7425" cy="21175"/>
            </a:xfrm>
            <a:custGeom>
              <a:avLst/>
              <a:gdLst/>
              <a:ahLst/>
              <a:cxnLst/>
              <a:rect l="l" t="t" r="r" b="b"/>
              <a:pathLst>
                <a:path w="297" h="847" extrusionOk="0">
                  <a:moveTo>
                    <a:pt x="296" y="0"/>
                  </a:moveTo>
                  <a:lnTo>
                    <a:pt x="106" y="148"/>
                  </a:lnTo>
                  <a:cubicBezTo>
                    <a:pt x="148" y="381"/>
                    <a:pt x="0" y="656"/>
                    <a:pt x="254" y="846"/>
                  </a:cubicBezTo>
                  <a:cubicBezTo>
                    <a:pt x="275" y="550"/>
                    <a:pt x="275" y="275"/>
                    <a:pt x="296"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14"/>
            <p:cNvSpPr/>
            <p:nvPr/>
          </p:nvSpPr>
          <p:spPr>
            <a:xfrm>
              <a:off x="-2381450" y="4102725"/>
              <a:ext cx="34000" cy="20125"/>
            </a:xfrm>
            <a:custGeom>
              <a:avLst/>
              <a:gdLst/>
              <a:ahLst/>
              <a:cxnLst/>
              <a:rect l="l" t="t" r="r" b="b"/>
              <a:pathLst>
                <a:path w="1360" h="805" extrusionOk="0">
                  <a:moveTo>
                    <a:pt x="402" y="1"/>
                  </a:moveTo>
                  <a:cubicBezTo>
                    <a:pt x="198" y="1"/>
                    <a:pt x="7" y="163"/>
                    <a:pt x="1" y="635"/>
                  </a:cubicBezTo>
                  <a:lnTo>
                    <a:pt x="170" y="805"/>
                  </a:lnTo>
                  <a:cubicBezTo>
                    <a:pt x="1359" y="776"/>
                    <a:pt x="848" y="1"/>
                    <a:pt x="402" y="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14"/>
            <p:cNvSpPr/>
            <p:nvPr/>
          </p:nvSpPr>
          <p:spPr>
            <a:xfrm>
              <a:off x="-1025775" y="3585100"/>
              <a:ext cx="56600" cy="38700"/>
            </a:xfrm>
            <a:custGeom>
              <a:avLst/>
              <a:gdLst/>
              <a:ahLst/>
              <a:cxnLst/>
              <a:rect l="l" t="t" r="r" b="b"/>
              <a:pathLst>
                <a:path w="2264" h="1548" extrusionOk="0">
                  <a:moveTo>
                    <a:pt x="1312" y="1"/>
                  </a:moveTo>
                  <a:cubicBezTo>
                    <a:pt x="995" y="403"/>
                    <a:pt x="1" y="931"/>
                    <a:pt x="508" y="1481"/>
                  </a:cubicBezTo>
                  <a:cubicBezTo>
                    <a:pt x="588" y="1527"/>
                    <a:pt x="664" y="1547"/>
                    <a:pt x="739" y="1547"/>
                  </a:cubicBezTo>
                  <a:cubicBezTo>
                    <a:pt x="1142" y="1547"/>
                    <a:pt x="1487" y="962"/>
                    <a:pt x="1862" y="783"/>
                  </a:cubicBezTo>
                  <a:cubicBezTo>
                    <a:pt x="2264" y="233"/>
                    <a:pt x="1672" y="170"/>
                    <a:pt x="1312" y="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14"/>
            <p:cNvSpPr/>
            <p:nvPr/>
          </p:nvSpPr>
          <p:spPr>
            <a:xfrm>
              <a:off x="-1048500" y="3593025"/>
              <a:ext cx="32275" cy="32750"/>
            </a:xfrm>
            <a:custGeom>
              <a:avLst/>
              <a:gdLst/>
              <a:ahLst/>
              <a:cxnLst/>
              <a:rect l="l" t="t" r="r" b="b"/>
              <a:pathLst>
                <a:path w="1291" h="1310" extrusionOk="0">
                  <a:moveTo>
                    <a:pt x="931" y="1"/>
                  </a:moveTo>
                  <a:cubicBezTo>
                    <a:pt x="656" y="445"/>
                    <a:pt x="868" y="1164"/>
                    <a:pt x="0" y="1291"/>
                  </a:cubicBezTo>
                  <a:cubicBezTo>
                    <a:pt x="113" y="1303"/>
                    <a:pt x="212" y="1309"/>
                    <a:pt x="297" y="1309"/>
                  </a:cubicBezTo>
                  <a:cubicBezTo>
                    <a:pt x="1237" y="1309"/>
                    <a:pt x="651" y="602"/>
                    <a:pt x="1291" y="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14"/>
            <p:cNvSpPr/>
            <p:nvPr/>
          </p:nvSpPr>
          <p:spPr>
            <a:xfrm>
              <a:off x="-1034750" y="3661250"/>
              <a:ext cx="18525" cy="11650"/>
            </a:xfrm>
            <a:custGeom>
              <a:avLst/>
              <a:gdLst/>
              <a:ahLst/>
              <a:cxnLst/>
              <a:rect l="l" t="t" r="r" b="b"/>
              <a:pathLst>
                <a:path w="741" h="466" extrusionOk="0">
                  <a:moveTo>
                    <a:pt x="741" y="0"/>
                  </a:moveTo>
                  <a:cubicBezTo>
                    <a:pt x="423" y="0"/>
                    <a:pt x="148" y="191"/>
                    <a:pt x="0" y="466"/>
                  </a:cubicBezTo>
                  <a:cubicBezTo>
                    <a:pt x="339" y="423"/>
                    <a:pt x="677" y="381"/>
                    <a:pt x="741"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14"/>
            <p:cNvSpPr/>
            <p:nvPr/>
          </p:nvSpPr>
          <p:spPr>
            <a:xfrm>
              <a:off x="-1062775" y="3625300"/>
              <a:ext cx="14300" cy="19575"/>
            </a:xfrm>
            <a:custGeom>
              <a:avLst/>
              <a:gdLst/>
              <a:ahLst/>
              <a:cxnLst/>
              <a:rect l="l" t="t" r="r" b="b"/>
              <a:pathLst>
                <a:path w="572" h="783" extrusionOk="0">
                  <a:moveTo>
                    <a:pt x="571" y="0"/>
                  </a:moveTo>
                  <a:lnTo>
                    <a:pt x="571" y="0"/>
                  </a:lnTo>
                  <a:cubicBezTo>
                    <a:pt x="254" y="148"/>
                    <a:pt x="43" y="444"/>
                    <a:pt x="0" y="783"/>
                  </a:cubicBezTo>
                  <a:cubicBezTo>
                    <a:pt x="318" y="635"/>
                    <a:pt x="529" y="338"/>
                    <a:pt x="571"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14"/>
            <p:cNvSpPr/>
            <p:nvPr/>
          </p:nvSpPr>
          <p:spPr>
            <a:xfrm>
              <a:off x="-822725" y="3762225"/>
              <a:ext cx="85150" cy="50825"/>
            </a:xfrm>
            <a:custGeom>
              <a:avLst/>
              <a:gdLst/>
              <a:ahLst/>
              <a:cxnLst/>
              <a:rect l="l" t="t" r="r" b="b"/>
              <a:pathLst>
                <a:path w="3406" h="2033" extrusionOk="0">
                  <a:moveTo>
                    <a:pt x="1735" y="1"/>
                  </a:moveTo>
                  <a:cubicBezTo>
                    <a:pt x="1671" y="1"/>
                    <a:pt x="1608" y="1"/>
                    <a:pt x="1544" y="22"/>
                  </a:cubicBezTo>
                  <a:cubicBezTo>
                    <a:pt x="1312" y="614"/>
                    <a:pt x="931" y="1143"/>
                    <a:pt x="466" y="1566"/>
                  </a:cubicBezTo>
                  <a:cubicBezTo>
                    <a:pt x="318" y="1693"/>
                    <a:pt x="0" y="1777"/>
                    <a:pt x="191" y="1989"/>
                  </a:cubicBezTo>
                  <a:cubicBezTo>
                    <a:pt x="289" y="2019"/>
                    <a:pt x="384" y="2032"/>
                    <a:pt x="474" y="2032"/>
                  </a:cubicBezTo>
                  <a:cubicBezTo>
                    <a:pt x="1371" y="2032"/>
                    <a:pt x="1894" y="692"/>
                    <a:pt x="2996" y="692"/>
                  </a:cubicBezTo>
                  <a:cubicBezTo>
                    <a:pt x="3040" y="692"/>
                    <a:pt x="3084" y="694"/>
                    <a:pt x="3130" y="699"/>
                  </a:cubicBezTo>
                  <a:cubicBezTo>
                    <a:pt x="3384" y="699"/>
                    <a:pt x="3384" y="360"/>
                    <a:pt x="3405" y="149"/>
                  </a:cubicBezTo>
                  <a:lnTo>
                    <a:pt x="3405" y="149"/>
                  </a:lnTo>
                  <a:cubicBezTo>
                    <a:pt x="3072" y="322"/>
                    <a:pt x="2514" y="632"/>
                    <a:pt x="2133" y="632"/>
                  </a:cubicBezTo>
                  <a:cubicBezTo>
                    <a:pt x="1863" y="632"/>
                    <a:pt x="1682" y="475"/>
                    <a:pt x="1735" y="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14"/>
            <p:cNvSpPr/>
            <p:nvPr/>
          </p:nvSpPr>
          <p:spPr>
            <a:xfrm>
              <a:off x="-2451200" y="3912425"/>
              <a:ext cx="70300" cy="49250"/>
            </a:xfrm>
            <a:custGeom>
              <a:avLst/>
              <a:gdLst/>
              <a:ahLst/>
              <a:cxnLst/>
              <a:rect l="l" t="t" r="r" b="b"/>
              <a:pathLst>
                <a:path w="2812" h="1970" extrusionOk="0">
                  <a:moveTo>
                    <a:pt x="668" y="0"/>
                  </a:moveTo>
                  <a:cubicBezTo>
                    <a:pt x="0" y="0"/>
                    <a:pt x="860" y="606"/>
                    <a:pt x="485" y="1247"/>
                  </a:cubicBezTo>
                  <a:cubicBezTo>
                    <a:pt x="633" y="1522"/>
                    <a:pt x="422" y="1881"/>
                    <a:pt x="845" y="1945"/>
                  </a:cubicBezTo>
                  <a:cubicBezTo>
                    <a:pt x="927" y="1960"/>
                    <a:pt x="1009" y="1969"/>
                    <a:pt x="1087" y="1969"/>
                  </a:cubicBezTo>
                  <a:cubicBezTo>
                    <a:pt x="1335" y="1969"/>
                    <a:pt x="1552" y="1879"/>
                    <a:pt x="1649" y="1606"/>
                  </a:cubicBezTo>
                  <a:cubicBezTo>
                    <a:pt x="2008" y="1099"/>
                    <a:pt x="2812" y="845"/>
                    <a:pt x="2072" y="253"/>
                  </a:cubicBezTo>
                  <a:cubicBezTo>
                    <a:pt x="1331" y="76"/>
                    <a:pt x="904" y="0"/>
                    <a:pt x="668"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14"/>
            <p:cNvSpPr/>
            <p:nvPr/>
          </p:nvSpPr>
          <p:spPr>
            <a:xfrm>
              <a:off x="-1211350" y="3866225"/>
              <a:ext cx="37025" cy="40175"/>
            </a:xfrm>
            <a:custGeom>
              <a:avLst/>
              <a:gdLst/>
              <a:ahLst/>
              <a:cxnLst/>
              <a:rect l="l" t="t" r="r" b="b"/>
              <a:pathLst>
                <a:path w="1481" h="1607" extrusionOk="0">
                  <a:moveTo>
                    <a:pt x="639" y="1"/>
                  </a:moveTo>
                  <a:cubicBezTo>
                    <a:pt x="52" y="1"/>
                    <a:pt x="322" y="719"/>
                    <a:pt x="0" y="980"/>
                  </a:cubicBezTo>
                  <a:cubicBezTo>
                    <a:pt x="0" y="1170"/>
                    <a:pt x="0" y="1382"/>
                    <a:pt x="0" y="1593"/>
                  </a:cubicBezTo>
                  <a:cubicBezTo>
                    <a:pt x="64" y="1602"/>
                    <a:pt x="126" y="1607"/>
                    <a:pt x="186" y="1607"/>
                  </a:cubicBezTo>
                  <a:cubicBezTo>
                    <a:pt x="684" y="1607"/>
                    <a:pt x="1066" y="1317"/>
                    <a:pt x="1481" y="1128"/>
                  </a:cubicBezTo>
                  <a:cubicBezTo>
                    <a:pt x="614" y="959"/>
                    <a:pt x="381" y="599"/>
                    <a:pt x="741" y="7"/>
                  </a:cubicBezTo>
                  <a:cubicBezTo>
                    <a:pt x="704" y="3"/>
                    <a:pt x="670" y="1"/>
                    <a:pt x="639" y="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14"/>
            <p:cNvSpPr/>
            <p:nvPr/>
          </p:nvSpPr>
          <p:spPr>
            <a:xfrm>
              <a:off x="-1616475" y="3809175"/>
              <a:ext cx="24450" cy="8600"/>
            </a:xfrm>
            <a:custGeom>
              <a:avLst/>
              <a:gdLst/>
              <a:ahLst/>
              <a:cxnLst/>
              <a:rect l="l" t="t" r="r" b="b"/>
              <a:pathLst>
                <a:path w="978" h="344" extrusionOk="0">
                  <a:moveTo>
                    <a:pt x="682" y="0"/>
                  </a:moveTo>
                  <a:cubicBezTo>
                    <a:pt x="426" y="0"/>
                    <a:pt x="0" y="69"/>
                    <a:pt x="238" y="343"/>
                  </a:cubicBezTo>
                  <a:cubicBezTo>
                    <a:pt x="555" y="343"/>
                    <a:pt x="830" y="301"/>
                    <a:pt x="978" y="5"/>
                  </a:cubicBezTo>
                  <a:lnTo>
                    <a:pt x="787" y="5"/>
                  </a:lnTo>
                  <a:cubicBezTo>
                    <a:pt x="759" y="2"/>
                    <a:pt x="723" y="0"/>
                    <a:pt x="682"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14"/>
            <p:cNvSpPr/>
            <p:nvPr/>
          </p:nvSpPr>
          <p:spPr>
            <a:xfrm>
              <a:off x="-1698850" y="4050400"/>
              <a:ext cx="28050" cy="32275"/>
            </a:xfrm>
            <a:custGeom>
              <a:avLst/>
              <a:gdLst/>
              <a:ahLst/>
              <a:cxnLst/>
              <a:rect l="l" t="t" r="r" b="b"/>
              <a:pathLst>
                <a:path w="1122" h="1291" extrusionOk="0">
                  <a:moveTo>
                    <a:pt x="1122" y="0"/>
                  </a:moveTo>
                  <a:lnTo>
                    <a:pt x="1122" y="0"/>
                  </a:lnTo>
                  <a:cubicBezTo>
                    <a:pt x="170" y="64"/>
                    <a:pt x="297" y="825"/>
                    <a:pt x="1" y="1290"/>
                  </a:cubicBezTo>
                  <a:cubicBezTo>
                    <a:pt x="614" y="1036"/>
                    <a:pt x="825" y="508"/>
                    <a:pt x="1122"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14"/>
            <p:cNvSpPr/>
            <p:nvPr/>
          </p:nvSpPr>
          <p:spPr>
            <a:xfrm>
              <a:off x="-1718400" y="4083175"/>
              <a:ext cx="19575" cy="23825"/>
            </a:xfrm>
            <a:custGeom>
              <a:avLst/>
              <a:gdLst/>
              <a:ahLst/>
              <a:cxnLst/>
              <a:rect l="l" t="t" r="r" b="b"/>
              <a:pathLst>
                <a:path w="783" h="953" extrusionOk="0">
                  <a:moveTo>
                    <a:pt x="613" y="0"/>
                  </a:moveTo>
                  <a:cubicBezTo>
                    <a:pt x="254" y="381"/>
                    <a:pt x="0" y="741"/>
                    <a:pt x="783" y="952"/>
                  </a:cubicBezTo>
                  <a:cubicBezTo>
                    <a:pt x="783" y="635"/>
                    <a:pt x="783" y="318"/>
                    <a:pt x="783"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14"/>
            <p:cNvSpPr/>
            <p:nvPr/>
          </p:nvSpPr>
          <p:spPr>
            <a:xfrm>
              <a:off x="-1196025" y="4057500"/>
              <a:ext cx="44975" cy="32750"/>
            </a:xfrm>
            <a:custGeom>
              <a:avLst/>
              <a:gdLst/>
              <a:ahLst/>
              <a:cxnLst/>
              <a:rect l="l" t="t" r="r" b="b"/>
              <a:pathLst>
                <a:path w="1799" h="1310" extrusionOk="0">
                  <a:moveTo>
                    <a:pt x="1125" y="0"/>
                  </a:moveTo>
                  <a:cubicBezTo>
                    <a:pt x="1086" y="0"/>
                    <a:pt x="1049" y="15"/>
                    <a:pt x="1016" y="54"/>
                  </a:cubicBezTo>
                  <a:cubicBezTo>
                    <a:pt x="868" y="393"/>
                    <a:pt x="1" y="1070"/>
                    <a:pt x="508" y="1302"/>
                  </a:cubicBezTo>
                  <a:cubicBezTo>
                    <a:pt x="550" y="1307"/>
                    <a:pt x="589" y="1309"/>
                    <a:pt x="627" y="1309"/>
                  </a:cubicBezTo>
                  <a:cubicBezTo>
                    <a:pt x="1094" y="1309"/>
                    <a:pt x="1315" y="964"/>
                    <a:pt x="1608" y="710"/>
                  </a:cubicBezTo>
                  <a:cubicBezTo>
                    <a:pt x="1608" y="499"/>
                    <a:pt x="1798" y="245"/>
                    <a:pt x="1397" y="118"/>
                  </a:cubicBezTo>
                  <a:cubicBezTo>
                    <a:pt x="1309" y="74"/>
                    <a:pt x="1211" y="0"/>
                    <a:pt x="1125"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14"/>
            <p:cNvSpPr/>
            <p:nvPr/>
          </p:nvSpPr>
          <p:spPr>
            <a:xfrm>
              <a:off x="-2024025" y="3873275"/>
              <a:ext cx="18525" cy="32275"/>
            </a:xfrm>
            <a:custGeom>
              <a:avLst/>
              <a:gdLst/>
              <a:ahLst/>
              <a:cxnLst/>
              <a:rect l="l" t="t" r="r" b="b"/>
              <a:pathLst>
                <a:path w="741" h="1291" extrusionOk="0">
                  <a:moveTo>
                    <a:pt x="741" y="0"/>
                  </a:moveTo>
                  <a:lnTo>
                    <a:pt x="741" y="0"/>
                  </a:lnTo>
                  <a:cubicBezTo>
                    <a:pt x="360" y="338"/>
                    <a:pt x="85" y="783"/>
                    <a:pt x="1" y="1290"/>
                  </a:cubicBezTo>
                  <a:lnTo>
                    <a:pt x="572" y="1290"/>
                  </a:lnTo>
                  <a:cubicBezTo>
                    <a:pt x="466" y="846"/>
                    <a:pt x="741" y="444"/>
                    <a:pt x="741"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14"/>
            <p:cNvSpPr/>
            <p:nvPr/>
          </p:nvSpPr>
          <p:spPr>
            <a:xfrm>
              <a:off x="-1996000" y="3841550"/>
              <a:ext cx="14300" cy="19575"/>
            </a:xfrm>
            <a:custGeom>
              <a:avLst/>
              <a:gdLst/>
              <a:ahLst/>
              <a:cxnLst/>
              <a:rect l="l" t="t" r="r" b="b"/>
              <a:pathLst>
                <a:path w="572" h="783" extrusionOk="0">
                  <a:moveTo>
                    <a:pt x="170" y="0"/>
                  </a:moveTo>
                  <a:cubicBezTo>
                    <a:pt x="212" y="275"/>
                    <a:pt x="149" y="550"/>
                    <a:pt x="1" y="783"/>
                  </a:cubicBezTo>
                  <a:cubicBezTo>
                    <a:pt x="572" y="613"/>
                    <a:pt x="445" y="317"/>
                    <a:pt x="170"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14"/>
            <p:cNvSpPr/>
            <p:nvPr/>
          </p:nvSpPr>
          <p:spPr>
            <a:xfrm>
              <a:off x="-1996000" y="3813000"/>
              <a:ext cx="14300" cy="12175"/>
            </a:xfrm>
            <a:custGeom>
              <a:avLst/>
              <a:gdLst/>
              <a:ahLst/>
              <a:cxnLst/>
              <a:rect l="l" t="t" r="r" b="b"/>
              <a:pathLst>
                <a:path w="572" h="487" extrusionOk="0">
                  <a:moveTo>
                    <a:pt x="1" y="0"/>
                  </a:moveTo>
                  <a:lnTo>
                    <a:pt x="1" y="487"/>
                  </a:lnTo>
                  <a:cubicBezTo>
                    <a:pt x="276" y="317"/>
                    <a:pt x="572" y="169"/>
                    <a:pt x="1"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14"/>
            <p:cNvSpPr/>
            <p:nvPr/>
          </p:nvSpPr>
          <p:spPr>
            <a:xfrm>
              <a:off x="-2718775" y="4110675"/>
              <a:ext cx="26450" cy="19575"/>
            </a:xfrm>
            <a:custGeom>
              <a:avLst/>
              <a:gdLst/>
              <a:ahLst/>
              <a:cxnLst/>
              <a:rect l="l" t="t" r="r" b="b"/>
              <a:pathLst>
                <a:path w="1058" h="783" extrusionOk="0">
                  <a:moveTo>
                    <a:pt x="1058" y="0"/>
                  </a:moveTo>
                  <a:lnTo>
                    <a:pt x="487" y="148"/>
                  </a:lnTo>
                  <a:cubicBezTo>
                    <a:pt x="0" y="254"/>
                    <a:pt x="127" y="550"/>
                    <a:pt x="296" y="783"/>
                  </a:cubicBezTo>
                  <a:cubicBezTo>
                    <a:pt x="508" y="487"/>
                    <a:pt x="952" y="360"/>
                    <a:pt x="1058"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14"/>
            <p:cNvSpPr/>
            <p:nvPr/>
          </p:nvSpPr>
          <p:spPr>
            <a:xfrm>
              <a:off x="-2279400" y="3740550"/>
              <a:ext cx="28050" cy="20800"/>
            </a:xfrm>
            <a:custGeom>
              <a:avLst/>
              <a:gdLst/>
              <a:ahLst/>
              <a:cxnLst/>
              <a:rect l="l" t="t" r="r" b="b"/>
              <a:pathLst>
                <a:path w="1122" h="832" extrusionOk="0">
                  <a:moveTo>
                    <a:pt x="1121" y="1"/>
                  </a:moveTo>
                  <a:lnTo>
                    <a:pt x="1121" y="1"/>
                  </a:lnTo>
                  <a:cubicBezTo>
                    <a:pt x="572" y="85"/>
                    <a:pt x="318" y="466"/>
                    <a:pt x="1" y="804"/>
                  </a:cubicBezTo>
                  <a:cubicBezTo>
                    <a:pt x="98" y="823"/>
                    <a:pt x="186" y="831"/>
                    <a:pt x="265" y="831"/>
                  </a:cubicBezTo>
                  <a:cubicBezTo>
                    <a:pt x="821" y="831"/>
                    <a:pt x="955" y="408"/>
                    <a:pt x="1121" y="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14"/>
            <p:cNvSpPr/>
            <p:nvPr/>
          </p:nvSpPr>
          <p:spPr>
            <a:xfrm>
              <a:off x="-1650200" y="3781800"/>
              <a:ext cx="57650" cy="58225"/>
            </a:xfrm>
            <a:custGeom>
              <a:avLst/>
              <a:gdLst/>
              <a:ahLst/>
              <a:cxnLst/>
              <a:rect l="l" t="t" r="r" b="b"/>
              <a:pathLst>
                <a:path w="2306" h="2329" extrusionOk="0">
                  <a:moveTo>
                    <a:pt x="1587" y="0"/>
                  </a:moveTo>
                  <a:cubicBezTo>
                    <a:pt x="1333" y="254"/>
                    <a:pt x="1227" y="614"/>
                    <a:pt x="846" y="783"/>
                  </a:cubicBezTo>
                  <a:cubicBezTo>
                    <a:pt x="593" y="1037"/>
                    <a:pt x="931" y="1460"/>
                    <a:pt x="466" y="1692"/>
                  </a:cubicBezTo>
                  <a:cubicBezTo>
                    <a:pt x="275" y="1777"/>
                    <a:pt x="0" y="2073"/>
                    <a:pt x="360" y="2263"/>
                  </a:cubicBezTo>
                  <a:cubicBezTo>
                    <a:pt x="440" y="2309"/>
                    <a:pt x="518" y="2328"/>
                    <a:pt x="594" y="2328"/>
                  </a:cubicBezTo>
                  <a:cubicBezTo>
                    <a:pt x="801" y="2328"/>
                    <a:pt x="994" y="2185"/>
                    <a:pt x="1164" y="2031"/>
                  </a:cubicBezTo>
                  <a:cubicBezTo>
                    <a:pt x="1375" y="1650"/>
                    <a:pt x="1269" y="1354"/>
                    <a:pt x="1777" y="1121"/>
                  </a:cubicBezTo>
                  <a:cubicBezTo>
                    <a:pt x="2136" y="677"/>
                    <a:pt x="2306" y="275"/>
                    <a:pt x="1587"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14"/>
            <p:cNvSpPr/>
            <p:nvPr/>
          </p:nvSpPr>
          <p:spPr>
            <a:xfrm>
              <a:off x="-1660175" y="3801025"/>
              <a:ext cx="49650" cy="40725"/>
            </a:xfrm>
            <a:custGeom>
              <a:avLst/>
              <a:gdLst/>
              <a:ahLst/>
              <a:cxnLst/>
              <a:rect l="l" t="t" r="r" b="b"/>
              <a:pathLst>
                <a:path w="1986" h="1629" extrusionOk="0">
                  <a:moveTo>
                    <a:pt x="1024" y="1"/>
                  </a:moveTo>
                  <a:cubicBezTo>
                    <a:pt x="1" y="1"/>
                    <a:pt x="1139" y="1040"/>
                    <a:pt x="463" y="1219"/>
                  </a:cubicBezTo>
                  <a:cubicBezTo>
                    <a:pt x="173" y="1432"/>
                    <a:pt x="554" y="1627"/>
                    <a:pt x="831" y="1627"/>
                  </a:cubicBezTo>
                  <a:cubicBezTo>
                    <a:pt x="858" y="1627"/>
                    <a:pt x="883" y="1625"/>
                    <a:pt x="907" y="1621"/>
                  </a:cubicBezTo>
                  <a:cubicBezTo>
                    <a:pt x="955" y="1626"/>
                    <a:pt x="1000" y="1629"/>
                    <a:pt x="1042" y="1629"/>
                  </a:cubicBezTo>
                  <a:cubicBezTo>
                    <a:pt x="1709" y="1629"/>
                    <a:pt x="1707" y="1027"/>
                    <a:pt x="1986" y="669"/>
                  </a:cubicBezTo>
                  <a:lnTo>
                    <a:pt x="1986" y="500"/>
                  </a:lnTo>
                  <a:cubicBezTo>
                    <a:pt x="1436" y="543"/>
                    <a:pt x="1711" y="1050"/>
                    <a:pt x="1415" y="1240"/>
                  </a:cubicBezTo>
                  <a:cubicBezTo>
                    <a:pt x="1285" y="1321"/>
                    <a:pt x="1156" y="1452"/>
                    <a:pt x="1007" y="1452"/>
                  </a:cubicBezTo>
                  <a:cubicBezTo>
                    <a:pt x="962" y="1452"/>
                    <a:pt x="914" y="1439"/>
                    <a:pt x="865" y="1410"/>
                  </a:cubicBezTo>
                  <a:cubicBezTo>
                    <a:pt x="421" y="1114"/>
                    <a:pt x="1563" y="775"/>
                    <a:pt x="1245" y="14"/>
                  </a:cubicBezTo>
                  <a:cubicBezTo>
                    <a:pt x="1162" y="5"/>
                    <a:pt x="1089" y="1"/>
                    <a:pt x="1024" y="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14"/>
            <p:cNvSpPr/>
            <p:nvPr/>
          </p:nvSpPr>
          <p:spPr>
            <a:xfrm>
              <a:off x="-2762675" y="4069950"/>
              <a:ext cx="75125" cy="74000"/>
            </a:xfrm>
            <a:custGeom>
              <a:avLst/>
              <a:gdLst/>
              <a:ahLst/>
              <a:cxnLst/>
              <a:rect l="l" t="t" r="r" b="b"/>
              <a:pathLst>
                <a:path w="3005" h="2960" extrusionOk="0">
                  <a:moveTo>
                    <a:pt x="2243" y="1"/>
                  </a:moveTo>
                  <a:cubicBezTo>
                    <a:pt x="1355" y="149"/>
                    <a:pt x="1355" y="1016"/>
                    <a:pt x="741" y="1375"/>
                  </a:cubicBezTo>
                  <a:cubicBezTo>
                    <a:pt x="1" y="1841"/>
                    <a:pt x="149" y="2348"/>
                    <a:pt x="572" y="2898"/>
                  </a:cubicBezTo>
                  <a:cubicBezTo>
                    <a:pt x="674" y="2941"/>
                    <a:pt x="765" y="2960"/>
                    <a:pt x="848" y="2960"/>
                  </a:cubicBezTo>
                  <a:cubicBezTo>
                    <a:pt x="1309" y="2960"/>
                    <a:pt x="1509" y="2387"/>
                    <a:pt x="1970" y="2387"/>
                  </a:cubicBezTo>
                  <a:cubicBezTo>
                    <a:pt x="1990" y="2387"/>
                    <a:pt x="2010" y="2388"/>
                    <a:pt x="2031" y="2390"/>
                  </a:cubicBezTo>
                  <a:cubicBezTo>
                    <a:pt x="2095" y="2179"/>
                    <a:pt x="1968" y="1925"/>
                    <a:pt x="2243" y="1777"/>
                  </a:cubicBezTo>
                  <a:cubicBezTo>
                    <a:pt x="2602" y="1460"/>
                    <a:pt x="2962" y="1143"/>
                    <a:pt x="3004" y="656"/>
                  </a:cubicBezTo>
                  <a:lnTo>
                    <a:pt x="3004" y="656"/>
                  </a:lnTo>
                  <a:cubicBezTo>
                    <a:pt x="2793" y="677"/>
                    <a:pt x="2518" y="614"/>
                    <a:pt x="2475" y="868"/>
                  </a:cubicBezTo>
                  <a:cubicBezTo>
                    <a:pt x="2370" y="1375"/>
                    <a:pt x="1799" y="1629"/>
                    <a:pt x="1672" y="2116"/>
                  </a:cubicBezTo>
                  <a:cubicBezTo>
                    <a:pt x="1619" y="2290"/>
                    <a:pt x="1466" y="2407"/>
                    <a:pt x="1296" y="2407"/>
                  </a:cubicBezTo>
                  <a:cubicBezTo>
                    <a:pt x="1259" y="2407"/>
                    <a:pt x="1222" y="2402"/>
                    <a:pt x="1185" y="2390"/>
                  </a:cubicBezTo>
                  <a:cubicBezTo>
                    <a:pt x="614" y="2094"/>
                    <a:pt x="1926" y="381"/>
                    <a:pt x="2243" y="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14"/>
            <p:cNvSpPr/>
            <p:nvPr/>
          </p:nvSpPr>
          <p:spPr>
            <a:xfrm>
              <a:off x="-1383200" y="3907100"/>
              <a:ext cx="28025" cy="43550"/>
            </a:xfrm>
            <a:custGeom>
              <a:avLst/>
              <a:gdLst/>
              <a:ahLst/>
              <a:cxnLst/>
              <a:rect l="l" t="t" r="r" b="b"/>
              <a:pathLst>
                <a:path w="1121" h="1742" extrusionOk="0">
                  <a:moveTo>
                    <a:pt x="572" y="1"/>
                  </a:moveTo>
                  <a:lnTo>
                    <a:pt x="572" y="1"/>
                  </a:lnTo>
                  <a:cubicBezTo>
                    <a:pt x="1" y="508"/>
                    <a:pt x="762" y="1312"/>
                    <a:pt x="1" y="1735"/>
                  </a:cubicBezTo>
                  <a:cubicBezTo>
                    <a:pt x="53" y="1739"/>
                    <a:pt x="101" y="1742"/>
                    <a:pt x="145" y="1742"/>
                  </a:cubicBezTo>
                  <a:cubicBezTo>
                    <a:pt x="1120" y="1742"/>
                    <a:pt x="430" y="668"/>
                    <a:pt x="572" y="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14"/>
            <p:cNvSpPr/>
            <p:nvPr/>
          </p:nvSpPr>
          <p:spPr>
            <a:xfrm>
              <a:off x="-2303725" y="3678675"/>
              <a:ext cx="51850" cy="80275"/>
            </a:xfrm>
            <a:custGeom>
              <a:avLst/>
              <a:gdLst/>
              <a:ahLst/>
              <a:cxnLst/>
              <a:rect l="l" t="t" r="r" b="b"/>
              <a:pathLst>
                <a:path w="2074" h="3211" extrusionOk="0">
                  <a:moveTo>
                    <a:pt x="1351" y="0"/>
                  </a:moveTo>
                  <a:cubicBezTo>
                    <a:pt x="747" y="0"/>
                    <a:pt x="985" y="1549"/>
                    <a:pt x="233" y="1841"/>
                  </a:cubicBezTo>
                  <a:cubicBezTo>
                    <a:pt x="1" y="2137"/>
                    <a:pt x="297" y="2497"/>
                    <a:pt x="64" y="2793"/>
                  </a:cubicBezTo>
                  <a:cubicBezTo>
                    <a:pt x="144" y="3105"/>
                    <a:pt x="251" y="3210"/>
                    <a:pt x="373" y="3210"/>
                  </a:cubicBezTo>
                  <a:cubicBezTo>
                    <a:pt x="540" y="3210"/>
                    <a:pt x="736" y="3012"/>
                    <a:pt x="931" y="2877"/>
                  </a:cubicBezTo>
                  <a:cubicBezTo>
                    <a:pt x="1777" y="2306"/>
                    <a:pt x="1354" y="1312"/>
                    <a:pt x="1946" y="636"/>
                  </a:cubicBezTo>
                  <a:cubicBezTo>
                    <a:pt x="2073" y="488"/>
                    <a:pt x="1650" y="65"/>
                    <a:pt x="1375" y="1"/>
                  </a:cubicBezTo>
                  <a:cubicBezTo>
                    <a:pt x="1367" y="1"/>
                    <a:pt x="1359" y="0"/>
                    <a:pt x="1351"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14"/>
            <p:cNvSpPr/>
            <p:nvPr/>
          </p:nvSpPr>
          <p:spPr>
            <a:xfrm>
              <a:off x="-1471500" y="3938150"/>
              <a:ext cx="71350" cy="53100"/>
            </a:xfrm>
            <a:custGeom>
              <a:avLst/>
              <a:gdLst/>
              <a:ahLst/>
              <a:cxnLst/>
              <a:rect l="l" t="t" r="r" b="b"/>
              <a:pathLst>
                <a:path w="2854" h="2124" extrusionOk="0">
                  <a:moveTo>
                    <a:pt x="2313" y="0"/>
                  </a:moveTo>
                  <a:cubicBezTo>
                    <a:pt x="2282" y="0"/>
                    <a:pt x="2252" y="2"/>
                    <a:pt x="2222" y="6"/>
                  </a:cubicBezTo>
                  <a:cubicBezTo>
                    <a:pt x="2010" y="154"/>
                    <a:pt x="1629" y="28"/>
                    <a:pt x="1481" y="345"/>
                  </a:cubicBezTo>
                  <a:cubicBezTo>
                    <a:pt x="1418" y="852"/>
                    <a:pt x="1016" y="1275"/>
                    <a:pt x="487" y="1360"/>
                  </a:cubicBezTo>
                  <a:cubicBezTo>
                    <a:pt x="234" y="1423"/>
                    <a:pt x="1" y="1614"/>
                    <a:pt x="43" y="1889"/>
                  </a:cubicBezTo>
                  <a:cubicBezTo>
                    <a:pt x="128" y="2078"/>
                    <a:pt x="315" y="2123"/>
                    <a:pt x="529" y="2123"/>
                  </a:cubicBezTo>
                  <a:cubicBezTo>
                    <a:pt x="727" y="2123"/>
                    <a:pt x="950" y="2084"/>
                    <a:pt x="1137" y="2084"/>
                  </a:cubicBezTo>
                  <a:cubicBezTo>
                    <a:pt x="1200" y="2084"/>
                    <a:pt x="1259" y="2088"/>
                    <a:pt x="1312" y="2100"/>
                  </a:cubicBezTo>
                  <a:lnTo>
                    <a:pt x="1672" y="1804"/>
                  </a:lnTo>
                  <a:cubicBezTo>
                    <a:pt x="1756" y="1149"/>
                    <a:pt x="2031" y="620"/>
                    <a:pt x="2835" y="429"/>
                  </a:cubicBezTo>
                  <a:cubicBezTo>
                    <a:pt x="2854" y="164"/>
                    <a:pt x="2583" y="0"/>
                    <a:pt x="2313"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14"/>
            <p:cNvSpPr/>
            <p:nvPr/>
          </p:nvSpPr>
          <p:spPr>
            <a:xfrm>
              <a:off x="-1433425" y="3921275"/>
              <a:ext cx="58625" cy="61450"/>
            </a:xfrm>
            <a:custGeom>
              <a:avLst/>
              <a:gdLst/>
              <a:ahLst/>
              <a:cxnLst/>
              <a:rect l="l" t="t" r="r" b="b"/>
              <a:pathLst>
                <a:path w="2345" h="2458" extrusionOk="0">
                  <a:moveTo>
                    <a:pt x="1700" y="0"/>
                  </a:moveTo>
                  <a:cubicBezTo>
                    <a:pt x="1581" y="0"/>
                    <a:pt x="1477" y="56"/>
                    <a:pt x="1439" y="195"/>
                  </a:cubicBezTo>
                  <a:cubicBezTo>
                    <a:pt x="1714" y="512"/>
                    <a:pt x="1312" y="745"/>
                    <a:pt x="1270" y="999"/>
                  </a:cubicBezTo>
                  <a:cubicBezTo>
                    <a:pt x="297" y="1147"/>
                    <a:pt x="1" y="1675"/>
                    <a:pt x="149" y="2458"/>
                  </a:cubicBezTo>
                  <a:cubicBezTo>
                    <a:pt x="614" y="1189"/>
                    <a:pt x="1460" y="1570"/>
                    <a:pt x="2137" y="576"/>
                  </a:cubicBezTo>
                  <a:cubicBezTo>
                    <a:pt x="2344" y="309"/>
                    <a:pt x="1980" y="0"/>
                    <a:pt x="1700"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14"/>
            <p:cNvSpPr/>
            <p:nvPr/>
          </p:nvSpPr>
          <p:spPr>
            <a:xfrm>
              <a:off x="-1411225" y="3926025"/>
              <a:ext cx="35250" cy="20225"/>
            </a:xfrm>
            <a:custGeom>
              <a:avLst/>
              <a:gdLst/>
              <a:ahLst/>
              <a:cxnLst/>
              <a:rect l="l" t="t" r="r" b="b"/>
              <a:pathLst>
                <a:path w="1410" h="809" extrusionOk="0">
                  <a:moveTo>
                    <a:pt x="661" y="1"/>
                  </a:moveTo>
                  <a:cubicBezTo>
                    <a:pt x="627" y="1"/>
                    <a:pt x="590" y="2"/>
                    <a:pt x="551" y="5"/>
                  </a:cubicBezTo>
                  <a:lnTo>
                    <a:pt x="382" y="5"/>
                  </a:lnTo>
                  <a:lnTo>
                    <a:pt x="1" y="491"/>
                  </a:lnTo>
                  <a:cubicBezTo>
                    <a:pt x="64" y="639"/>
                    <a:pt x="212" y="766"/>
                    <a:pt x="382" y="809"/>
                  </a:cubicBezTo>
                  <a:cubicBezTo>
                    <a:pt x="847" y="647"/>
                    <a:pt x="1409" y="1"/>
                    <a:pt x="661" y="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14"/>
            <p:cNvSpPr/>
            <p:nvPr/>
          </p:nvSpPr>
          <p:spPr>
            <a:xfrm>
              <a:off x="-2803900" y="3810875"/>
              <a:ext cx="39900" cy="45625"/>
            </a:xfrm>
            <a:custGeom>
              <a:avLst/>
              <a:gdLst/>
              <a:ahLst/>
              <a:cxnLst/>
              <a:rect l="l" t="t" r="r" b="b"/>
              <a:pathLst>
                <a:path w="1596" h="1825" extrusionOk="0">
                  <a:moveTo>
                    <a:pt x="741" y="0"/>
                  </a:moveTo>
                  <a:lnTo>
                    <a:pt x="191" y="1037"/>
                  </a:lnTo>
                  <a:cubicBezTo>
                    <a:pt x="64" y="1037"/>
                    <a:pt x="64" y="1143"/>
                    <a:pt x="0" y="1185"/>
                  </a:cubicBezTo>
                  <a:lnTo>
                    <a:pt x="0" y="1671"/>
                  </a:lnTo>
                  <a:cubicBezTo>
                    <a:pt x="157" y="1778"/>
                    <a:pt x="308" y="1824"/>
                    <a:pt x="447" y="1824"/>
                  </a:cubicBezTo>
                  <a:cubicBezTo>
                    <a:pt x="1190" y="1824"/>
                    <a:pt x="1596" y="499"/>
                    <a:pt x="741"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14"/>
            <p:cNvSpPr/>
            <p:nvPr/>
          </p:nvSpPr>
          <p:spPr>
            <a:xfrm>
              <a:off x="-2810250" y="3804525"/>
              <a:ext cx="11125" cy="36500"/>
            </a:xfrm>
            <a:custGeom>
              <a:avLst/>
              <a:gdLst/>
              <a:ahLst/>
              <a:cxnLst/>
              <a:rect l="l" t="t" r="r" b="b"/>
              <a:pathLst>
                <a:path w="445" h="1460" extrusionOk="0">
                  <a:moveTo>
                    <a:pt x="445" y="1"/>
                  </a:moveTo>
                  <a:cubicBezTo>
                    <a:pt x="1" y="445"/>
                    <a:pt x="297" y="974"/>
                    <a:pt x="254" y="1460"/>
                  </a:cubicBezTo>
                  <a:lnTo>
                    <a:pt x="445" y="1291"/>
                  </a:lnTo>
                  <a:cubicBezTo>
                    <a:pt x="445" y="868"/>
                    <a:pt x="445" y="424"/>
                    <a:pt x="445" y="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14"/>
            <p:cNvSpPr/>
            <p:nvPr/>
          </p:nvSpPr>
          <p:spPr>
            <a:xfrm>
              <a:off x="-1216100" y="4099100"/>
              <a:ext cx="34200" cy="16875"/>
            </a:xfrm>
            <a:custGeom>
              <a:avLst/>
              <a:gdLst/>
              <a:ahLst/>
              <a:cxnLst/>
              <a:rect l="l" t="t" r="r" b="b"/>
              <a:pathLst>
                <a:path w="1368" h="675" extrusionOk="0">
                  <a:moveTo>
                    <a:pt x="772" y="0"/>
                  </a:moveTo>
                  <a:cubicBezTo>
                    <a:pt x="660" y="0"/>
                    <a:pt x="532" y="37"/>
                    <a:pt x="402" y="125"/>
                  </a:cubicBezTo>
                  <a:cubicBezTo>
                    <a:pt x="0" y="379"/>
                    <a:pt x="465" y="484"/>
                    <a:pt x="550" y="653"/>
                  </a:cubicBezTo>
                  <a:lnTo>
                    <a:pt x="740" y="675"/>
                  </a:lnTo>
                  <a:cubicBezTo>
                    <a:pt x="1368" y="460"/>
                    <a:pt x="1170" y="0"/>
                    <a:pt x="772"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14"/>
            <p:cNvSpPr/>
            <p:nvPr/>
          </p:nvSpPr>
          <p:spPr>
            <a:xfrm>
              <a:off x="-1434475" y="3938375"/>
              <a:ext cx="18525" cy="7875"/>
            </a:xfrm>
            <a:custGeom>
              <a:avLst/>
              <a:gdLst/>
              <a:ahLst/>
              <a:cxnLst/>
              <a:rect l="l" t="t" r="r" b="b"/>
              <a:pathLst>
                <a:path w="741" h="315" extrusionOk="0">
                  <a:moveTo>
                    <a:pt x="402" y="1"/>
                  </a:moveTo>
                  <a:cubicBezTo>
                    <a:pt x="212" y="1"/>
                    <a:pt x="40" y="50"/>
                    <a:pt x="0" y="315"/>
                  </a:cubicBezTo>
                  <a:lnTo>
                    <a:pt x="741" y="19"/>
                  </a:lnTo>
                  <a:cubicBezTo>
                    <a:pt x="637" y="19"/>
                    <a:pt x="517" y="1"/>
                    <a:pt x="402" y="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14"/>
            <p:cNvSpPr/>
            <p:nvPr/>
          </p:nvSpPr>
          <p:spPr>
            <a:xfrm>
              <a:off x="-2306375" y="3724700"/>
              <a:ext cx="12200" cy="23800"/>
            </a:xfrm>
            <a:custGeom>
              <a:avLst/>
              <a:gdLst/>
              <a:ahLst/>
              <a:cxnLst/>
              <a:rect l="l" t="t" r="r" b="b"/>
              <a:pathLst>
                <a:path w="488" h="952" extrusionOk="0">
                  <a:moveTo>
                    <a:pt x="339" y="0"/>
                  </a:moveTo>
                  <a:cubicBezTo>
                    <a:pt x="1" y="275"/>
                    <a:pt x="212" y="635"/>
                    <a:pt x="170" y="952"/>
                  </a:cubicBezTo>
                  <a:cubicBezTo>
                    <a:pt x="487" y="677"/>
                    <a:pt x="276" y="317"/>
                    <a:pt x="339"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5" name="Google Shape;2015;p14"/>
          <p:cNvGrpSpPr/>
          <p:nvPr/>
        </p:nvGrpSpPr>
        <p:grpSpPr>
          <a:xfrm flipH="1">
            <a:off x="-430712" y="4537184"/>
            <a:ext cx="2106500" cy="597475"/>
            <a:chOff x="-2810250" y="3572525"/>
            <a:chExt cx="2106500" cy="597475"/>
          </a:xfrm>
        </p:grpSpPr>
        <p:sp>
          <p:nvSpPr>
            <p:cNvPr id="2016" name="Google Shape;2016;p14"/>
            <p:cNvSpPr/>
            <p:nvPr/>
          </p:nvSpPr>
          <p:spPr>
            <a:xfrm>
              <a:off x="-2396250" y="4007475"/>
              <a:ext cx="133850" cy="123700"/>
            </a:xfrm>
            <a:custGeom>
              <a:avLst/>
              <a:gdLst/>
              <a:ahLst/>
              <a:cxnLst/>
              <a:rect l="l" t="t" r="r" b="b"/>
              <a:pathLst>
                <a:path w="5354" h="4948" extrusionOk="0">
                  <a:moveTo>
                    <a:pt x="3665" y="0"/>
                  </a:moveTo>
                  <a:cubicBezTo>
                    <a:pt x="3419" y="0"/>
                    <a:pt x="3177" y="89"/>
                    <a:pt x="2983" y="258"/>
                  </a:cubicBezTo>
                  <a:cubicBezTo>
                    <a:pt x="2771" y="1971"/>
                    <a:pt x="1" y="2521"/>
                    <a:pt x="339" y="4445"/>
                  </a:cubicBezTo>
                  <a:cubicBezTo>
                    <a:pt x="400" y="4488"/>
                    <a:pt x="452" y="4505"/>
                    <a:pt x="498" y="4505"/>
                  </a:cubicBezTo>
                  <a:cubicBezTo>
                    <a:pt x="693" y="4505"/>
                    <a:pt x="777" y="4189"/>
                    <a:pt x="1039" y="4189"/>
                  </a:cubicBezTo>
                  <a:cubicBezTo>
                    <a:pt x="1052" y="4189"/>
                    <a:pt x="1065" y="4190"/>
                    <a:pt x="1079" y="4192"/>
                  </a:cubicBezTo>
                  <a:cubicBezTo>
                    <a:pt x="1164" y="4466"/>
                    <a:pt x="614" y="4466"/>
                    <a:pt x="762" y="4763"/>
                  </a:cubicBezTo>
                  <a:cubicBezTo>
                    <a:pt x="893" y="4882"/>
                    <a:pt x="1072" y="4948"/>
                    <a:pt x="1226" y="4948"/>
                  </a:cubicBezTo>
                  <a:cubicBezTo>
                    <a:pt x="1344" y="4948"/>
                    <a:pt x="1447" y="4909"/>
                    <a:pt x="1502" y="4826"/>
                  </a:cubicBezTo>
                  <a:cubicBezTo>
                    <a:pt x="1946" y="4213"/>
                    <a:pt x="2750" y="3853"/>
                    <a:pt x="3004" y="3155"/>
                  </a:cubicBezTo>
                  <a:cubicBezTo>
                    <a:pt x="3110" y="2817"/>
                    <a:pt x="3363" y="2542"/>
                    <a:pt x="3659" y="2373"/>
                  </a:cubicBezTo>
                  <a:cubicBezTo>
                    <a:pt x="4558" y="1871"/>
                    <a:pt x="5354" y="109"/>
                    <a:pt x="4167" y="109"/>
                  </a:cubicBezTo>
                  <a:cubicBezTo>
                    <a:pt x="4153" y="109"/>
                    <a:pt x="4139" y="109"/>
                    <a:pt x="4125" y="110"/>
                  </a:cubicBezTo>
                  <a:cubicBezTo>
                    <a:pt x="3977" y="36"/>
                    <a:pt x="3820" y="0"/>
                    <a:pt x="36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14"/>
            <p:cNvSpPr/>
            <p:nvPr/>
          </p:nvSpPr>
          <p:spPr>
            <a:xfrm>
              <a:off x="-1076525" y="3572525"/>
              <a:ext cx="126925" cy="104075"/>
            </a:xfrm>
            <a:custGeom>
              <a:avLst/>
              <a:gdLst/>
              <a:ahLst/>
              <a:cxnLst/>
              <a:rect l="l" t="t" r="r" b="b"/>
              <a:pathLst>
                <a:path w="5077" h="4163" extrusionOk="0">
                  <a:moveTo>
                    <a:pt x="3337" y="1"/>
                  </a:moveTo>
                  <a:cubicBezTo>
                    <a:pt x="3025" y="1"/>
                    <a:pt x="2736" y="55"/>
                    <a:pt x="2602" y="165"/>
                  </a:cubicBezTo>
                  <a:cubicBezTo>
                    <a:pt x="2665" y="715"/>
                    <a:pt x="1798" y="906"/>
                    <a:pt x="1841" y="1477"/>
                  </a:cubicBezTo>
                  <a:cubicBezTo>
                    <a:pt x="1819" y="1815"/>
                    <a:pt x="1544" y="1900"/>
                    <a:pt x="1248" y="1963"/>
                  </a:cubicBezTo>
                  <a:cubicBezTo>
                    <a:pt x="254" y="2513"/>
                    <a:pt x="1" y="4099"/>
                    <a:pt x="1502" y="4163"/>
                  </a:cubicBezTo>
                  <a:cubicBezTo>
                    <a:pt x="2412" y="3824"/>
                    <a:pt x="3173" y="3190"/>
                    <a:pt x="3659" y="2365"/>
                  </a:cubicBezTo>
                  <a:cubicBezTo>
                    <a:pt x="3793" y="1912"/>
                    <a:pt x="4060" y="1739"/>
                    <a:pt x="4460" y="1739"/>
                  </a:cubicBezTo>
                  <a:cubicBezTo>
                    <a:pt x="4565" y="1739"/>
                    <a:pt x="4678" y="1751"/>
                    <a:pt x="4801" y="1773"/>
                  </a:cubicBezTo>
                  <a:cubicBezTo>
                    <a:pt x="4738" y="1604"/>
                    <a:pt x="5076" y="1477"/>
                    <a:pt x="4865" y="1286"/>
                  </a:cubicBezTo>
                  <a:cubicBezTo>
                    <a:pt x="4670" y="1119"/>
                    <a:pt x="4486" y="1055"/>
                    <a:pt x="4305" y="1055"/>
                  </a:cubicBezTo>
                  <a:cubicBezTo>
                    <a:pt x="3779" y="1055"/>
                    <a:pt x="3290" y="1599"/>
                    <a:pt x="2708" y="1709"/>
                  </a:cubicBezTo>
                  <a:cubicBezTo>
                    <a:pt x="2792" y="1202"/>
                    <a:pt x="3215" y="948"/>
                    <a:pt x="3511" y="715"/>
                  </a:cubicBezTo>
                  <a:cubicBezTo>
                    <a:pt x="3571" y="673"/>
                    <a:pt x="3645" y="658"/>
                    <a:pt x="3726" y="658"/>
                  </a:cubicBezTo>
                  <a:cubicBezTo>
                    <a:pt x="3891" y="658"/>
                    <a:pt x="4083" y="718"/>
                    <a:pt x="4233" y="718"/>
                  </a:cubicBezTo>
                  <a:cubicBezTo>
                    <a:pt x="4373" y="718"/>
                    <a:pt x="4476" y="666"/>
                    <a:pt x="4484" y="461"/>
                  </a:cubicBezTo>
                  <a:cubicBezTo>
                    <a:pt x="4458" y="156"/>
                    <a:pt x="3864" y="1"/>
                    <a:pt x="33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14"/>
            <p:cNvSpPr/>
            <p:nvPr/>
          </p:nvSpPr>
          <p:spPr>
            <a:xfrm>
              <a:off x="-2407875" y="4057575"/>
              <a:ext cx="141200" cy="94050"/>
            </a:xfrm>
            <a:custGeom>
              <a:avLst/>
              <a:gdLst/>
              <a:ahLst/>
              <a:cxnLst/>
              <a:rect l="l" t="t" r="r" b="b"/>
              <a:pathLst>
                <a:path w="5648" h="3762" extrusionOk="0">
                  <a:moveTo>
                    <a:pt x="4962" y="0"/>
                  </a:moveTo>
                  <a:cubicBezTo>
                    <a:pt x="4363" y="0"/>
                    <a:pt x="3743" y="352"/>
                    <a:pt x="3532" y="940"/>
                  </a:cubicBezTo>
                  <a:cubicBezTo>
                    <a:pt x="3405" y="1638"/>
                    <a:pt x="2665" y="1743"/>
                    <a:pt x="2369" y="2293"/>
                  </a:cubicBezTo>
                  <a:cubicBezTo>
                    <a:pt x="2144" y="2744"/>
                    <a:pt x="1958" y="2962"/>
                    <a:pt x="1704" y="2962"/>
                  </a:cubicBezTo>
                  <a:cubicBezTo>
                    <a:pt x="1506" y="2962"/>
                    <a:pt x="1265" y="2828"/>
                    <a:pt x="931" y="2568"/>
                  </a:cubicBezTo>
                  <a:cubicBezTo>
                    <a:pt x="656" y="2399"/>
                    <a:pt x="677" y="2188"/>
                    <a:pt x="740" y="1955"/>
                  </a:cubicBezTo>
                  <a:cubicBezTo>
                    <a:pt x="844" y="1728"/>
                    <a:pt x="715" y="1616"/>
                    <a:pt x="571" y="1616"/>
                  </a:cubicBezTo>
                  <a:cubicBezTo>
                    <a:pt x="420" y="1616"/>
                    <a:pt x="253" y="1738"/>
                    <a:pt x="317" y="1976"/>
                  </a:cubicBezTo>
                  <a:cubicBezTo>
                    <a:pt x="85" y="2293"/>
                    <a:pt x="0" y="2801"/>
                    <a:pt x="360" y="3076"/>
                  </a:cubicBezTo>
                  <a:cubicBezTo>
                    <a:pt x="1067" y="3522"/>
                    <a:pt x="1545" y="3761"/>
                    <a:pt x="1963" y="3761"/>
                  </a:cubicBezTo>
                  <a:cubicBezTo>
                    <a:pt x="2358" y="3761"/>
                    <a:pt x="2699" y="3549"/>
                    <a:pt x="3130" y="3097"/>
                  </a:cubicBezTo>
                  <a:cubicBezTo>
                    <a:pt x="3997" y="2166"/>
                    <a:pt x="5097" y="1342"/>
                    <a:pt x="5647" y="178"/>
                  </a:cubicBezTo>
                  <a:cubicBezTo>
                    <a:pt x="5441" y="57"/>
                    <a:pt x="5203" y="0"/>
                    <a:pt x="49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14"/>
            <p:cNvSpPr/>
            <p:nvPr/>
          </p:nvSpPr>
          <p:spPr>
            <a:xfrm>
              <a:off x="-869800" y="3762375"/>
              <a:ext cx="147025" cy="84950"/>
            </a:xfrm>
            <a:custGeom>
              <a:avLst/>
              <a:gdLst/>
              <a:ahLst/>
              <a:cxnLst/>
              <a:rect l="l" t="t" r="r" b="b"/>
              <a:pathLst>
                <a:path w="5881" h="3398" extrusionOk="0">
                  <a:moveTo>
                    <a:pt x="3321" y="0"/>
                  </a:moveTo>
                  <a:cubicBezTo>
                    <a:pt x="2724" y="0"/>
                    <a:pt x="1587" y="1645"/>
                    <a:pt x="652" y="1645"/>
                  </a:cubicBezTo>
                  <a:cubicBezTo>
                    <a:pt x="646" y="1645"/>
                    <a:pt x="641" y="1645"/>
                    <a:pt x="635" y="1644"/>
                  </a:cubicBezTo>
                  <a:cubicBezTo>
                    <a:pt x="339" y="1666"/>
                    <a:pt x="530" y="2004"/>
                    <a:pt x="276" y="2067"/>
                  </a:cubicBezTo>
                  <a:cubicBezTo>
                    <a:pt x="1" y="2448"/>
                    <a:pt x="170" y="2829"/>
                    <a:pt x="276" y="3188"/>
                  </a:cubicBezTo>
                  <a:lnTo>
                    <a:pt x="445" y="3209"/>
                  </a:lnTo>
                  <a:cubicBezTo>
                    <a:pt x="481" y="3205"/>
                    <a:pt x="517" y="3203"/>
                    <a:pt x="553" y="3203"/>
                  </a:cubicBezTo>
                  <a:cubicBezTo>
                    <a:pt x="921" y="3203"/>
                    <a:pt x="1302" y="3397"/>
                    <a:pt x="1640" y="3397"/>
                  </a:cubicBezTo>
                  <a:cubicBezTo>
                    <a:pt x="1779" y="3397"/>
                    <a:pt x="1911" y="3365"/>
                    <a:pt x="2031" y="3273"/>
                  </a:cubicBezTo>
                  <a:cubicBezTo>
                    <a:pt x="2645" y="2850"/>
                    <a:pt x="3491" y="2554"/>
                    <a:pt x="3892" y="2089"/>
                  </a:cubicBezTo>
                  <a:cubicBezTo>
                    <a:pt x="4358" y="1306"/>
                    <a:pt x="5881" y="1243"/>
                    <a:pt x="5606" y="164"/>
                  </a:cubicBezTo>
                  <a:cubicBezTo>
                    <a:pt x="5575" y="156"/>
                    <a:pt x="5540" y="153"/>
                    <a:pt x="5503" y="153"/>
                  </a:cubicBezTo>
                  <a:cubicBezTo>
                    <a:pt x="4820" y="153"/>
                    <a:pt x="3102" y="1370"/>
                    <a:pt x="2581" y="1771"/>
                  </a:cubicBezTo>
                  <a:cubicBezTo>
                    <a:pt x="2877" y="1179"/>
                    <a:pt x="3533" y="756"/>
                    <a:pt x="3491" y="58"/>
                  </a:cubicBezTo>
                  <a:cubicBezTo>
                    <a:pt x="3441" y="18"/>
                    <a:pt x="3384" y="0"/>
                    <a:pt x="33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14"/>
            <p:cNvSpPr/>
            <p:nvPr/>
          </p:nvSpPr>
          <p:spPr>
            <a:xfrm>
              <a:off x="-2475025" y="3887900"/>
              <a:ext cx="118975" cy="96950"/>
            </a:xfrm>
            <a:custGeom>
              <a:avLst/>
              <a:gdLst/>
              <a:ahLst/>
              <a:cxnLst/>
              <a:rect l="l" t="t" r="r" b="b"/>
              <a:pathLst>
                <a:path w="4759" h="3878" extrusionOk="0">
                  <a:moveTo>
                    <a:pt x="2337" y="1"/>
                  </a:moveTo>
                  <a:cubicBezTo>
                    <a:pt x="1329" y="1"/>
                    <a:pt x="678" y="1172"/>
                    <a:pt x="550" y="1995"/>
                  </a:cubicBezTo>
                  <a:cubicBezTo>
                    <a:pt x="0" y="3010"/>
                    <a:pt x="867" y="3751"/>
                    <a:pt x="1883" y="3878"/>
                  </a:cubicBezTo>
                  <a:cubicBezTo>
                    <a:pt x="2665" y="3095"/>
                    <a:pt x="4759" y="1953"/>
                    <a:pt x="3215" y="832"/>
                  </a:cubicBezTo>
                  <a:cubicBezTo>
                    <a:pt x="2898" y="621"/>
                    <a:pt x="2961" y="346"/>
                    <a:pt x="2834" y="92"/>
                  </a:cubicBezTo>
                  <a:cubicBezTo>
                    <a:pt x="2660" y="29"/>
                    <a:pt x="2494" y="1"/>
                    <a:pt x="23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14"/>
            <p:cNvSpPr/>
            <p:nvPr/>
          </p:nvSpPr>
          <p:spPr>
            <a:xfrm>
              <a:off x="-1207650" y="3814575"/>
              <a:ext cx="107350" cy="83025"/>
            </a:xfrm>
            <a:custGeom>
              <a:avLst/>
              <a:gdLst/>
              <a:ahLst/>
              <a:cxnLst/>
              <a:rect l="l" t="t" r="r" b="b"/>
              <a:pathLst>
                <a:path w="4294" h="3321" extrusionOk="0">
                  <a:moveTo>
                    <a:pt x="2433" y="1"/>
                  </a:moveTo>
                  <a:lnTo>
                    <a:pt x="1883" y="275"/>
                  </a:lnTo>
                  <a:cubicBezTo>
                    <a:pt x="1967" y="1227"/>
                    <a:pt x="1037" y="1523"/>
                    <a:pt x="423" y="2031"/>
                  </a:cubicBezTo>
                  <a:cubicBezTo>
                    <a:pt x="0" y="2771"/>
                    <a:pt x="297" y="3194"/>
                    <a:pt x="1333" y="3321"/>
                  </a:cubicBezTo>
                  <a:cubicBezTo>
                    <a:pt x="3025" y="2665"/>
                    <a:pt x="2623" y="1227"/>
                    <a:pt x="4252" y="1121"/>
                  </a:cubicBezTo>
                  <a:lnTo>
                    <a:pt x="4294" y="783"/>
                  </a:lnTo>
                  <a:cubicBezTo>
                    <a:pt x="3955" y="22"/>
                    <a:pt x="3131" y="106"/>
                    <a:pt x="24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14"/>
            <p:cNvSpPr/>
            <p:nvPr/>
          </p:nvSpPr>
          <p:spPr>
            <a:xfrm>
              <a:off x="-1657600" y="3775075"/>
              <a:ext cx="115300" cy="89075"/>
            </a:xfrm>
            <a:custGeom>
              <a:avLst/>
              <a:gdLst/>
              <a:ahLst/>
              <a:cxnLst/>
              <a:rect l="l" t="t" r="r" b="b"/>
              <a:pathLst>
                <a:path w="4612" h="3563" extrusionOk="0">
                  <a:moveTo>
                    <a:pt x="3414" y="0"/>
                  </a:moveTo>
                  <a:cubicBezTo>
                    <a:pt x="2993" y="0"/>
                    <a:pt x="3192" y="1023"/>
                    <a:pt x="1840" y="1707"/>
                  </a:cubicBezTo>
                  <a:cubicBezTo>
                    <a:pt x="1883" y="2807"/>
                    <a:pt x="719" y="2575"/>
                    <a:pt x="0" y="2934"/>
                  </a:cubicBezTo>
                  <a:cubicBezTo>
                    <a:pt x="104" y="3374"/>
                    <a:pt x="451" y="3562"/>
                    <a:pt x="899" y="3562"/>
                  </a:cubicBezTo>
                  <a:cubicBezTo>
                    <a:pt x="2278" y="3562"/>
                    <a:pt x="4612" y="1777"/>
                    <a:pt x="3701" y="100"/>
                  </a:cubicBezTo>
                  <a:cubicBezTo>
                    <a:pt x="3579" y="31"/>
                    <a:pt x="3487" y="0"/>
                    <a:pt x="34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14"/>
            <p:cNvSpPr/>
            <p:nvPr/>
          </p:nvSpPr>
          <p:spPr>
            <a:xfrm>
              <a:off x="-2430100" y="3892350"/>
              <a:ext cx="79875" cy="94825"/>
            </a:xfrm>
            <a:custGeom>
              <a:avLst/>
              <a:gdLst/>
              <a:ahLst/>
              <a:cxnLst/>
              <a:rect l="l" t="t" r="r" b="b"/>
              <a:pathLst>
                <a:path w="3195" h="3793" extrusionOk="0">
                  <a:moveTo>
                    <a:pt x="1251" y="0"/>
                  </a:moveTo>
                  <a:cubicBezTo>
                    <a:pt x="1175" y="0"/>
                    <a:pt x="1096" y="7"/>
                    <a:pt x="1016" y="20"/>
                  </a:cubicBezTo>
                  <a:cubicBezTo>
                    <a:pt x="720" y="316"/>
                    <a:pt x="382" y="548"/>
                    <a:pt x="1185" y="760"/>
                  </a:cubicBezTo>
                  <a:cubicBezTo>
                    <a:pt x="2475" y="1162"/>
                    <a:pt x="1376" y="2684"/>
                    <a:pt x="530" y="3002"/>
                  </a:cubicBezTo>
                  <a:cubicBezTo>
                    <a:pt x="212" y="3065"/>
                    <a:pt x="1" y="3382"/>
                    <a:pt x="86" y="3700"/>
                  </a:cubicBezTo>
                  <a:cubicBezTo>
                    <a:pt x="287" y="3764"/>
                    <a:pt x="455" y="3793"/>
                    <a:pt x="600" y="3793"/>
                  </a:cubicBezTo>
                  <a:cubicBezTo>
                    <a:pt x="1354" y="3793"/>
                    <a:pt x="1459" y="3019"/>
                    <a:pt x="2116" y="2558"/>
                  </a:cubicBezTo>
                  <a:cubicBezTo>
                    <a:pt x="3194" y="1779"/>
                    <a:pt x="2538" y="0"/>
                    <a:pt x="12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14"/>
            <p:cNvSpPr/>
            <p:nvPr/>
          </p:nvSpPr>
          <p:spPr>
            <a:xfrm>
              <a:off x="-858675" y="3784450"/>
              <a:ext cx="124800" cy="72900"/>
            </a:xfrm>
            <a:custGeom>
              <a:avLst/>
              <a:gdLst/>
              <a:ahLst/>
              <a:cxnLst/>
              <a:rect l="l" t="t" r="r" b="b"/>
              <a:pathLst>
                <a:path w="4992" h="2916" extrusionOk="0">
                  <a:moveTo>
                    <a:pt x="4991" y="85"/>
                  </a:moveTo>
                  <a:lnTo>
                    <a:pt x="4991" y="85"/>
                  </a:lnTo>
                  <a:cubicBezTo>
                    <a:pt x="4590" y="233"/>
                    <a:pt x="3638" y="0"/>
                    <a:pt x="3553" y="529"/>
                  </a:cubicBezTo>
                  <a:cubicBezTo>
                    <a:pt x="3744" y="1523"/>
                    <a:pt x="2242" y="1142"/>
                    <a:pt x="1925" y="1840"/>
                  </a:cubicBezTo>
                  <a:cubicBezTo>
                    <a:pt x="1784" y="2210"/>
                    <a:pt x="1565" y="2322"/>
                    <a:pt x="1324" y="2322"/>
                  </a:cubicBezTo>
                  <a:cubicBezTo>
                    <a:pt x="952" y="2322"/>
                    <a:pt x="529" y="2056"/>
                    <a:pt x="260" y="2056"/>
                  </a:cubicBezTo>
                  <a:cubicBezTo>
                    <a:pt x="125" y="2056"/>
                    <a:pt x="30" y="2124"/>
                    <a:pt x="0" y="2326"/>
                  </a:cubicBezTo>
                  <a:cubicBezTo>
                    <a:pt x="340" y="2745"/>
                    <a:pt x="752" y="2916"/>
                    <a:pt x="1193" y="2916"/>
                  </a:cubicBezTo>
                  <a:cubicBezTo>
                    <a:pt x="2648" y="2916"/>
                    <a:pt x="4423" y="1058"/>
                    <a:pt x="4991" y="8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14"/>
            <p:cNvSpPr/>
            <p:nvPr/>
          </p:nvSpPr>
          <p:spPr>
            <a:xfrm>
              <a:off x="-1715775" y="4022375"/>
              <a:ext cx="82525" cy="97300"/>
            </a:xfrm>
            <a:custGeom>
              <a:avLst/>
              <a:gdLst/>
              <a:ahLst/>
              <a:cxnLst/>
              <a:rect l="l" t="t" r="r" b="b"/>
              <a:pathLst>
                <a:path w="3301" h="3892" extrusionOk="0">
                  <a:moveTo>
                    <a:pt x="2164" y="1"/>
                  </a:moveTo>
                  <a:cubicBezTo>
                    <a:pt x="2076" y="1"/>
                    <a:pt x="2004" y="47"/>
                    <a:pt x="1968" y="191"/>
                  </a:cubicBezTo>
                  <a:cubicBezTo>
                    <a:pt x="1714" y="381"/>
                    <a:pt x="1545" y="677"/>
                    <a:pt x="1545" y="994"/>
                  </a:cubicBezTo>
                  <a:cubicBezTo>
                    <a:pt x="1376" y="1925"/>
                    <a:pt x="1" y="2411"/>
                    <a:pt x="530" y="3469"/>
                  </a:cubicBezTo>
                  <a:cubicBezTo>
                    <a:pt x="675" y="3736"/>
                    <a:pt x="995" y="3891"/>
                    <a:pt x="1306" y="3891"/>
                  </a:cubicBezTo>
                  <a:cubicBezTo>
                    <a:pt x="1536" y="3891"/>
                    <a:pt x="1760" y="3806"/>
                    <a:pt x="1904" y="3617"/>
                  </a:cubicBezTo>
                  <a:cubicBezTo>
                    <a:pt x="2179" y="2432"/>
                    <a:pt x="3300" y="1502"/>
                    <a:pt x="3258" y="233"/>
                  </a:cubicBezTo>
                  <a:lnTo>
                    <a:pt x="2708" y="148"/>
                  </a:lnTo>
                  <a:cubicBezTo>
                    <a:pt x="2698" y="150"/>
                    <a:pt x="2687" y="151"/>
                    <a:pt x="2676" y="151"/>
                  </a:cubicBezTo>
                  <a:cubicBezTo>
                    <a:pt x="2534" y="151"/>
                    <a:pt x="2323" y="1"/>
                    <a:pt x="21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14"/>
            <p:cNvSpPr/>
            <p:nvPr/>
          </p:nvSpPr>
          <p:spPr>
            <a:xfrm>
              <a:off x="-1209225" y="4031875"/>
              <a:ext cx="103650" cy="71425"/>
            </a:xfrm>
            <a:custGeom>
              <a:avLst/>
              <a:gdLst/>
              <a:ahLst/>
              <a:cxnLst/>
              <a:rect l="l" t="t" r="r" b="b"/>
              <a:pathLst>
                <a:path w="4146" h="2857" extrusionOk="0">
                  <a:moveTo>
                    <a:pt x="3786" y="1"/>
                  </a:moveTo>
                  <a:cubicBezTo>
                    <a:pt x="3046" y="85"/>
                    <a:pt x="2305" y="64"/>
                    <a:pt x="1586" y="128"/>
                  </a:cubicBezTo>
                  <a:lnTo>
                    <a:pt x="1015" y="593"/>
                  </a:lnTo>
                  <a:cubicBezTo>
                    <a:pt x="931" y="678"/>
                    <a:pt x="888" y="762"/>
                    <a:pt x="867" y="889"/>
                  </a:cubicBezTo>
                  <a:cubicBezTo>
                    <a:pt x="867" y="1460"/>
                    <a:pt x="0" y="1756"/>
                    <a:pt x="254" y="2412"/>
                  </a:cubicBezTo>
                  <a:cubicBezTo>
                    <a:pt x="536" y="2704"/>
                    <a:pt x="899" y="2857"/>
                    <a:pt x="1245" y="2857"/>
                  </a:cubicBezTo>
                  <a:cubicBezTo>
                    <a:pt x="1652" y="2857"/>
                    <a:pt x="2036" y="2646"/>
                    <a:pt x="2242" y="2200"/>
                  </a:cubicBezTo>
                  <a:cubicBezTo>
                    <a:pt x="2305" y="2031"/>
                    <a:pt x="2263" y="1862"/>
                    <a:pt x="2157" y="1756"/>
                  </a:cubicBezTo>
                  <a:cubicBezTo>
                    <a:pt x="2106" y="1735"/>
                    <a:pt x="2059" y="1725"/>
                    <a:pt x="2015" y="1725"/>
                  </a:cubicBezTo>
                  <a:cubicBezTo>
                    <a:pt x="1762" y="1725"/>
                    <a:pt x="1611" y="2027"/>
                    <a:pt x="1362" y="2027"/>
                  </a:cubicBezTo>
                  <a:cubicBezTo>
                    <a:pt x="1314" y="2027"/>
                    <a:pt x="1262" y="2016"/>
                    <a:pt x="1206" y="1989"/>
                  </a:cubicBezTo>
                  <a:cubicBezTo>
                    <a:pt x="1461" y="1559"/>
                    <a:pt x="1576" y="1366"/>
                    <a:pt x="1705" y="1366"/>
                  </a:cubicBezTo>
                  <a:cubicBezTo>
                    <a:pt x="1811" y="1366"/>
                    <a:pt x="1926" y="1497"/>
                    <a:pt x="2136" y="1735"/>
                  </a:cubicBezTo>
                  <a:cubicBezTo>
                    <a:pt x="2338" y="1823"/>
                    <a:pt x="2499" y="1859"/>
                    <a:pt x="2631" y="1859"/>
                  </a:cubicBezTo>
                  <a:cubicBezTo>
                    <a:pt x="3230" y="1859"/>
                    <a:pt x="3210" y="1093"/>
                    <a:pt x="3574" y="868"/>
                  </a:cubicBezTo>
                  <a:lnTo>
                    <a:pt x="3574" y="868"/>
                  </a:lnTo>
                  <a:cubicBezTo>
                    <a:pt x="3426" y="1079"/>
                    <a:pt x="3320" y="1291"/>
                    <a:pt x="3765" y="1418"/>
                  </a:cubicBezTo>
                  <a:cubicBezTo>
                    <a:pt x="3765" y="953"/>
                    <a:pt x="4145" y="487"/>
                    <a:pt x="37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14"/>
            <p:cNvSpPr/>
            <p:nvPr/>
          </p:nvSpPr>
          <p:spPr>
            <a:xfrm>
              <a:off x="-2402600" y="4013900"/>
              <a:ext cx="103125" cy="108950"/>
            </a:xfrm>
            <a:custGeom>
              <a:avLst/>
              <a:gdLst/>
              <a:ahLst/>
              <a:cxnLst/>
              <a:rect l="l" t="t" r="r" b="b"/>
              <a:pathLst>
                <a:path w="4125" h="4358" extrusionOk="0">
                  <a:moveTo>
                    <a:pt x="3258" y="1"/>
                  </a:moveTo>
                  <a:cubicBezTo>
                    <a:pt x="1883" y="720"/>
                    <a:pt x="826" y="1925"/>
                    <a:pt x="276" y="3385"/>
                  </a:cubicBezTo>
                  <a:cubicBezTo>
                    <a:pt x="635" y="3638"/>
                    <a:pt x="1" y="4188"/>
                    <a:pt x="656" y="4358"/>
                  </a:cubicBezTo>
                  <a:cubicBezTo>
                    <a:pt x="720" y="4315"/>
                    <a:pt x="741" y="4231"/>
                    <a:pt x="656" y="4188"/>
                  </a:cubicBezTo>
                  <a:cubicBezTo>
                    <a:pt x="635" y="2285"/>
                    <a:pt x="4125" y="1206"/>
                    <a:pt x="32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14"/>
            <p:cNvSpPr/>
            <p:nvPr/>
          </p:nvSpPr>
          <p:spPr>
            <a:xfrm>
              <a:off x="-2066325" y="3800825"/>
              <a:ext cx="83575" cy="106975"/>
            </a:xfrm>
            <a:custGeom>
              <a:avLst/>
              <a:gdLst/>
              <a:ahLst/>
              <a:cxnLst/>
              <a:rect l="l" t="t" r="r" b="b"/>
              <a:pathLst>
                <a:path w="3343" h="4279" extrusionOk="0">
                  <a:moveTo>
                    <a:pt x="1333" y="1"/>
                  </a:moveTo>
                  <a:lnTo>
                    <a:pt x="1333" y="22"/>
                  </a:lnTo>
                  <a:cubicBezTo>
                    <a:pt x="678" y="1333"/>
                    <a:pt x="1" y="2856"/>
                    <a:pt x="995" y="4188"/>
                  </a:cubicBezTo>
                  <a:cubicBezTo>
                    <a:pt x="1021" y="4179"/>
                    <a:pt x="1044" y="4174"/>
                    <a:pt x="1064" y="4174"/>
                  </a:cubicBezTo>
                  <a:cubicBezTo>
                    <a:pt x="1093" y="4174"/>
                    <a:pt x="1118" y="4185"/>
                    <a:pt x="1143" y="4209"/>
                  </a:cubicBezTo>
                  <a:cubicBezTo>
                    <a:pt x="1255" y="4257"/>
                    <a:pt x="1355" y="4278"/>
                    <a:pt x="1445" y="4278"/>
                  </a:cubicBezTo>
                  <a:cubicBezTo>
                    <a:pt x="2033" y="4278"/>
                    <a:pt x="2193" y="3371"/>
                    <a:pt x="2560" y="3004"/>
                  </a:cubicBezTo>
                  <a:cubicBezTo>
                    <a:pt x="2814" y="2581"/>
                    <a:pt x="3342" y="2200"/>
                    <a:pt x="3152" y="1650"/>
                  </a:cubicBezTo>
                  <a:cubicBezTo>
                    <a:pt x="2964" y="1253"/>
                    <a:pt x="3272" y="339"/>
                    <a:pt x="2645" y="339"/>
                  </a:cubicBezTo>
                  <a:cubicBezTo>
                    <a:pt x="2638" y="339"/>
                    <a:pt x="2631" y="339"/>
                    <a:pt x="2623" y="339"/>
                  </a:cubicBezTo>
                  <a:cubicBezTo>
                    <a:pt x="1777" y="1016"/>
                    <a:pt x="2285" y="2116"/>
                    <a:pt x="1629" y="2940"/>
                  </a:cubicBezTo>
                  <a:cubicBezTo>
                    <a:pt x="678" y="2010"/>
                    <a:pt x="3258" y="318"/>
                    <a:pt x="1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14"/>
            <p:cNvSpPr/>
            <p:nvPr/>
          </p:nvSpPr>
          <p:spPr>
            <a:xfrm>
              <a:off x="-2386200" y="4013900"/>
              <a:ext cx="131150" cy="123250"/>
            </a:xfrm>
            <a:custGeom>
              <a:avLst/>
              <a:gdLst/>
              <a:ahLst/>
              <a:cxnLst/>
              <a:rect l="l" t="t" r="r" b="b"/>
              <a:pathLst>
                <a:path w="5246" h="4930" extrusionOk="0">
                  <a:moveTo>
                    <a:pt x="4273" y="1"/>
                  </a:moveTo>
                  <a:cubicBezTo>
                    <a:pt x="4251" y="974"/>
                    <a:pt x="3702" y="1672"/>
                    <a:pt x="2708" y="2116"/>
                  </a:cubicBezTo>
                  <a:cubicBezTo>
                    <a:pt x="2517" y="2200"/>
                    <a:pt x="2390" y="2306"/>
                    <a:pt x="2433" y="2475"/>
                  </a:cubicBezTo>
                  <a:cubicBezTo>
                    <a:pt x="2644" y="3448"/>
                    <a:pt x="1142" y="3533"/>
                    <a:pt x="1079" y="4400"/>
                  </a:cubicBezTo>
                  <a:cubicBezTo>
                    <a:pt x="1079" y="4474"/>
                    <a:pt x="957" y="4521"/>
                    <a:pt x="809" y="4521"/>
                  </a:cubicBezTo>
                  <a:cubicBezTo>
                    <a:pt x="661" y="4521"/>
                    <a:pt x="487" y="4474"/>
                    <a:pt x="381" y="4358"/>
                  </a:cubicBezTo>
                  <a:cubicBezTo>
                    <a:pt x="430" y="4210"/>
                    <a:pt x="343" y="4184"/>
                    <a:pt x="233" y="4184"/>
                  </a:cubicBezTo>
                  <a:cubicBezTo>
                    <a:pt x="173" y="4184"/>
                    <a:pt x="107" y="4191"/>
                    <a:pt x="51" y="4191"/>
                  </a:cubicBezTo>
                  <a:cubicBezTo>
                    <a:pt x="33" y="4191"/>
                    <a:pt x="16" y="4191"/>
                    <a:pt x="0" y="4188"/>
                  </a:cubicBezTo>
                  <a:lnTo>
                    <a:pt x="0" y="4358"/>
                  </a:lnTo>
                  <a:cubicBezTo>
                    <a:pt x="211" y="4625"/>
                    <a:pt x="478" y="4929"/>
                    <a:pt x="770" y="4929"/>
                  </a:cubicBezTo>
                  <a:cubicBezTo>
                    <a:pt x="918" y="4929"/>
                    <a:pt x="1071" y="4852"/>
                    <a:pt x="1227" y="4654"/>
                  </a:cubicBezTo>
                  <a:cubicBezTo>
                    <a:pt x="1713" y="4061"/>
                    <a:pt x="2433" y="3638"/>
                    <a:pt x="2771" y="2983"/>
                  </a:cubicBezTo>
                  <a:cubicBezTo>
                    <a:pt x="3157" y="2175"/>
                    <a:pt x="3471" y="1892"/>
                    <a:pt x="4244" y="1892"/>
                  </a:cubicBezTo>
                  <a:cubicBezTo>
                    <a:pt x="4402" y="1892"/>
                    <a:pt x="4579" y="1904"/>
                    <a:pt x="4780" y="1925"/>
                  </a:cubicBezTo>
                  <a:cubicBezTo>
                    <a:pt x="5245" y="1164"/>
                    <a:pt x="4865" y="551"/>
                    <a:pt x="42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14"/>
            <p:cNvSpPr/>
            <p:nvPr/>
          </p:nvSpPr>
          <p:spPr>
            <a:xfrm>
              <a:off x="-1054850" y="3608375"/>
              <a:ext cx="98375" cy="83775"/>
            </a:xfrm>
            <a:custGeom>
              <a:avLst/>
              <a:gdLst/>
              <a:ahLst/>
              <a:cxnLst/>
              <a:rect l="l" t="t" r="r" b="b"/>
              <a:pathLst>
                <a:path w="3935" h="3351" extrusionOk="0">
                  <a:moveTo>
                    <a:pt x="3286" y="0"/>
                  </a:moveTo>
                  <a:cubicBezTo>
                    <a:pt x="3065" y="0"/>
                    <a:pt x="2878" y="122"/>
                    <a:pt x="2814" y="360"/>
                  </a:cubicBezTo>
                  <a:cubicBezTo>
                    <a:pt x="2602" y="1121"/>
                    <a:pt x="1820" y="1460"/>
                    <a:pt x="1545" y="2115"/>
                  </a:cubicBezTo>
                  <a:cubicBezTo>
                    <a:pt x="1312" y="2284"/>
                    <a:pt x="1058" y="2454"/>
                    <a:pt x="804" y="2581"/>
                  </a:cubicBezTo>
                  <a:cubicBezTo>
                    <a:pt x="402" y="2729"/>
                    <a:pt x="1" y="2855"/>
                    <a:pt x="64" y="3342"/>
                  </a:cubicBezTo>
                  <a:cubicBezTo>
                    <a:pt x="126" y="3347"/>
                    <a:pt x="187" y="3350"/>
                    <a:pt x="248" y="3350"/>
                  </a:cubicBezTo>
                  <a:cubicBezTo>
                    <a:pt x="1839" y="3350"/>
                    <a:pt x="3181" y="1540"/>
                    <a:pt x="3934" y="339"/>
                  </a:cubicBezTo>
                  <a:cubicBezTo>
                    <a:pt x="3738" y="111"/>
                    <a:pt x="3496" y="0"/>
                    <a:pt x="32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14"/>
            <p:cNvSpPr/>
            <p:nvPr/>
          </p:nvSpPr>
          <p:spPr>
            <a:xfrm>
              <a:off x="-2025025" y="3796425"/>
              <a:ext cx="88800" cy="110275"/>
            </a:xfrm>
            <a:custGeom>
              <a:avLst/>
              <a:gdLst/>
              <a:ahLst/>
              <a:cxnLst/>
              <a:rect l="l" t="t" r="r" b="b"/>
              <a:pathLst>
                <a:path w="3552" h="4411" extrusionOk="0">
                  <a:moveTo>
                    <a:pt x="889" y="1"/>
                  </a:moveTo>
                  <a:cubicBezTo>
                    <a:pt x="649" y="1"/>
                    <a:pt x="619" y="221"/>
                    <a:pt x="1162" y="663"/>
                  </a:cubicBezTo>
                  <a:cubicBezTo>
                    <a:pt x="1373" y="832"/>
                    <a:pt x="1310" y="1001"/>
                    <a:pt x="1141" y="1150"/>
                  </a:cubicBezTo>
                  <a:cubicBezTo>
                    <a:pt x="992" y="1678"/>
                    <a:pt x="1881" y="2186"/>
                    <a:pt x="1141" y="2588"/>
                  </a:cubicBezTo>
                  <a:cubicBezTo>
                    <a:pt x="770" y="2670"/>
                    <a:pt x="1" y="4411"/>
                    <a:pt x="696" y="4411"/>
                  </a:cubicBezTo>
                  <a:cubicBezTo>
                    <a:pt x="716" y="4411"/>
                    <a:pt x="737" y="4409"/>
                    <a:pt x="760" y="4406"/>
                  </a:cubicBezTo>
                  <a:cubicBezTo>
                    <a:pt x="3552" y="1477"/>
                    <a:pt x="1512" y="1"/>
                    <a:pt x="8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14"/>
            <p:cNvSpPr/>
            <p:nvPr/>
          </p:nvSpPr>
          <p:spPr>
            <a:xfrm>
              <a:off x="-2743625" y="4091025"/>
              <a:ext cx="81975" cy="78875"/>
            </a:xfrm>
            <a:custGeom>
              <a:avLst/>
              <a:gdLst/>
              <a:ahLst/>
              <a:cxnLst/>
              <a:rect l="l" t="t" r="r" b="b"/>
              <a:pathLst>
                <a:path w="3279" h="3155" extrusionOk="0">
                  <a:moveTo>
                    <a:pt x="2655" y="0"/>
                  </a:moveTo>
                  <a:cubicBezTo>
                    <a:pt x="2457" y="0"/>
                    <a:pt x="2305" y="192"/>
                    <a:pt x="1967" y="638"/>
                  </a:cubicBezTo>
                  <a:cubicBezTo>
                    <a:pt x="1269" y="1463"/>
                    <a:pt x="127" y="2034"/>
                    <a:pt x="0" y="3155"/>
                  </a:cubicBezTo>
                  <a:cubicBezTo>
                    <a:pt x="1756" y="2943"/>
                    <a:pt x="2411" y="2119"/>
                    <a:pt x="3279" y="300"/>
                  </a:cubicBezTo>
                  <a:cubicBezTo>
                    <a:pt x="2979" y="109"/>
                    <a:pt x="2804" y="0"/>
                    <a:pt x="26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14"/>
            <p:cNvSpPr/>
            <p:nvPr/>
          </p:nvSpPr>
          <p:spPr>
            <a:xfrm>
              <a:off x="-1964275" y="3977375"/>
              <a:ext cx="102600" cy="85350"/>
            </a:xfrm>
            <a:custGeom>
              <a:avLst/>
              <a:gdLst/>
              <a:ahLst/>
              <a:cxnLst/>
              <a:rect l="l" t="t" r="r" b="b"/>
              <a:pathLst>
                <a:path w="4104" h="3414" extrusionOk="0">
                  <a:moveTo>
                    <a:pt x="3439" y="0"/>
                  </a:moveTo>
                  <a:cubicBezTo>
                    <a:pt x="3010" y="0"/>
                    <a:pt x="3012" y="466"/>
                    <a:pt x="2814" y="700"/>
                  </a:cubicBezTo>
                  <a:cubicBezTo>
                    <a:pt x="2665" y="1145"/>
                    <a:pt x="1946" y="1335"/>
                    <a:pt x="1925" y="1758"/>
                  </a:cubicBezTo>
                  <a:cubicBezTo>
                    <a:pt x="1862" y="2836"/>
                    <a:pt x="635" y="2562"/>
                    <a:pt x="1" y="3090"/>
                  </a:cubicBezTo>
                  <a:cubicBezTo>
                    <a:pt x="278" y="3316"/>
                    <a:pt x="585" y="3413"/>
                    <a:pt x="902" y="3413"/>
                  </a:cubicBezTo>
                  <a:cubicBezTo>
                    <a:pt x="2401" y="3413"/>
                    <a:pt x="4103" y="1232"/>
                    <a:pt x="3702" y="45"/>
                  </a:cubicBezTo>
                  <a:cubicBezTo>
                    <a:pt x="3599" y="14"/>
                    <a:pt x="3513" y="0"/>
                    <a:pt x="34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14"/>
            <p:cNvSpPr/>
            <p:nvPr/>
          </p:nvSpPr>
          <p:spPr>
            <a:xfrm>
              <a:off x="-2311650" y="3692450"/>
              <a:ext cx="94325" cy="88925"/>
            </a:xfrm>
            <a:custGeom>
              <a:avLst/>
              <a:gdLst/>
              <a:ahLst/>
              <a:cxnLst/>
              <a:rect l="l" t="t" r="r" b="b"/>
              <a:pathLst>
                <a:path w="3773" h="3557" extrusionOk="0">
                  <a:moveTo>
                    <a:pt x="3321" y="0"/>
                  </a:moveTo>
                  <a:lnTo>
                    <a:pt x="3321" y="0"/>
                  </a:lnTo>
                  <a:cubicBezTo>
                    <a:pt x="1354" y="550"/>
                    <a:pt x="3109" y="2411"/>
                    <a:pt x="910" y="2749"/>
                  </a:cubicBezTo>
                  <a:cubicBezTo>
                    <a:pt x="635" y="2961"/>
                    <a:pt x="43" y="2686"/>
                    <a:pt x="0" y="3215"/>
                  </a:cubicBezTo>
                  <a:cubicBezTo>
                    <a:pt x="318" y="3453"/>
                    <a:pt x="646" y="3557"/>
                    <a:pt x="967" y="3557"/>
                  </a:cubicBezTo>
                  <a:cubicBezTo>
                    <a:pt x="2441" y="3557"/>
                    <a:pt x="3772" y="1372"/>
                    <a:pt x="33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14"/>
            <p:cNvSpPr/>
            <p:nvPr/>
          </p:nvSpPr>
          <p:spPr>
            <a:xfrm>
              <a:off x="-1678225" y="3763825"/>
              <a:ext cx="87800" cy="86200"/>
            </a:xfrm>
            <a:custGeom>
              <a:avLst/>
              <a:gdLst/>
              <a:ahLst/>
              <a:cxnLst/>
              <a:rect l="l" t="t" r="r" b="b"/>
              <a:pathLst>
                <a:path w="3512" h="3448" extrusionOk="0">
                  <a:moveTo>
                    <a:pt x="2538" y="0"/>
                  </a:moveTo>
                  <a:lnTo>
                    <a:pt x="2538" y="0"/>
                  </a:lnTo>
                  <a:cubicBezTo>
                    <a:pt x="2010" y="360"/>
                    <a:pt x="1777" y="1037"/>
                    <a:pt x="1016" y="1163"/>
                  </a:cubicBezTo>
                  <a:cubicBezTo>
                    <a:pt x="614" y="1375"/>
                    <a:pt x="550" y="1819"/>
                    <a:pt x="275" y="2136"/>
                  </a:cubicBezTo>
                  <a:cubicBezTo>
                    <a:pt x="0" y="2454"/>
                    <a:pt x="297" y="3448"/>
                    <a:pt x="783" y="3448"/>
                  </a:cubicBezTo>
                  <a:cubicBezTo>
                    <a:pt x="1756" y="3384"/>
                    <a:pt x="3088" y="3363"/>
                    <a:pt x="2708" y="2157"/>
                  </a:cubicBezTo>
                  <a:lnTo>
                    <a:pt x="2581" y="2115"/>
                  </a:lnTo>
                  <a:cubicBezTo>
                    <a:pt x="2242" y="2263"/>
                    <a:pt x="2306" y="2644"/>
                    <a:pt x="2010" y="2792"/>
                  </a:cubicBezTo>
                  <a:cubicBezTo>
                    <a:pt x="1919" y="2832"/>
                    <a:pt x="1780" y="2858"/>
                    <a:pt x="1669" y="2858"/>
                  </a:cubicBezTo>
                  <a:cubicBezTo>
                    <a:pt x="1547" y="2858"/>
                    <a:pt x="1458" y="2827"/>
                    <a:pt x="1502" y="2750"/>
                  </a:cubicBezTo>
                  <a:cubicBezTo>
                    <a:pt x="1735" y="2390"/>
                    <a:pt x="1291" y="1798"/>
                    <a:pt x="2010" y="1629"/>
                  </a:cubicBezTo>
                  <a:cubicBezTo>
                    <a:pt x="2581" y="1396"/>
                    <a:pt x="3511" y="296"/>
                    <a:pt x="25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14"/>
            <p:cNvSpPr/>
            <p:nvPr/>
          </p:nvSpPr>
          <p:spPr>
            <a:xfrm>
              <a:off x="-2786250" y="4057250"/>
              <a:ext cx="89275" cy="103275"/>
            </a:xfrm>
            <a:custGeom>
              <a:avLst/>
              <a:gdLst/>
              <a:ahLst/>
              <a:cxnLst/>
              <a:rect l="l" t="t" r="r" b="b"/>
              <a:pathLst>
                <a:path w="3571" h="4131" extrusionOk="0">
                  <a:moveTo>
                    <a:pt x="3320" y="1"/>
                  </a:moveTo>
                  <a:cubicBezTo>
                    <a:pt x="3281" y="1"/>
                    <a:pt x="3236" y="14"/>
                    <a:pt x="3186" y="43"/>
                  </a:cubicBezTo>
                  <a:cubicBezTo>
                    <a:pt x="1875" y="297"/>
                    <a:pt x="902" y="1799"/>
                    <a:pt x="500" y="2941"/>
                  </a:cubicBezTo>
                  <a:cubicBezTo>
                    <a:pt x="0" y="3367"/>
                    <a:pt x="808" y="4130"/>
                    <a:pt x="1326" y="4130"/>
                  </a:cubicBezTo>
                  <a:cubicBezTo>
                    <a:pt x="1553" y="4130"/>
                    <a:pt x="1725" y="3983"/>
                    <a:pt x="1705" y="3596"/>
                  </a:cubicBezTo>
                  <a:cubicBezTo>
                    <a:pt x="1748" y="3195"/>
                    <a:pt x="1134" y="2793"/>
                    <a:pt x="1473" y="2454"/>
                  </a:cubicBezTo>
                  <a:cubicBezTo>
                    <a:pt x="2107" y="1862"/>
                    <a:pt x="2424" y="1016"/>
                    <a:pt x="3334" y="614"/>
                  </a:cubicBezTo>
                  <a:cubicBezTo>
                    <a:pt x="3570" y="487"/>
                    <a:pt x="3557" y="1"/>
                    <a:pt x="33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14"/>
            <p:cNvSpPr/>
            <p:nvPr/>
          </p:nvSpPr>
          <p:spPr>
            <a:xfrm>
              <a:off x="-1699900" y="4050150"/>
              <a:ext cx="94675" cy="82875"/>
            </a:xfrm>
            <a:custGeom>
              <a:avLst/>
              <a:gdLst/>
              <a:ahLst/>
              <a:cxnLst/>
              <a:rect l="l" t="t" r="r" b="b"/>
              <a:pathLst>
                <a:path w="3787" h="3315" extrusionOk="0">
                  <a:moveTo>
                    <a:pt x="2841" y="0"/>
                  </a:moveTo>
                  <a:cubicBezTo>
                    <a:pt x="2127" y="0"/>
                    <a:pt x="1428" y="2279"/>
                    <a:pt x="952" y="2590"/>
                  </a:cubicBezTo>
                  <a:cubicBezTo>
                    <a:pt x="719" y="2759"/>
                    <a:pt x="0" y="2611"/>
                    <a:pt x="402" y="3225"/>
                  </a:cubicBezTo>
                  <a:cubicBezTo>
                    <a:pt x="528" y="3288"/>
                    <a:pt x="645" y="3315"/>
                    <a:pt x="756" y="3315"/>
                  </a:cubicBezTo>
                  <a:cubicBezTo>
                    <a:pt x="1391" y="3315"/>
                    <a:pt x="1814" y="2413"/>
                    <a:pt x="2390" y="2125"/>
                  </a:cubicBezTo>
                  <a:cubicBezTo>
                    <a:pt x="2919" y="1596"/>
                    <a:pt x="3786" y="1089"/>
                    <a:pt x="3173" y="179"/>
                  </a:cubicBezTo>
                  <a:cubicBezTo>
                    <a:pt x="3062" y="55"/>
                    <a:pt x="2952" y="0"/>
                    <a:pt x="28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14"/>
            <p:cNvSpPr/>
            <p:nvPr/>
          </p:nvSpPr>
          <p:spPr>
            <a:xfrm>
              <a:off x="-2789625" y="3788150"/>
              <a:ext cx="65050" cy="96625"/>
            </a:xfrm>
            <a:custGeom>
              <a:avLst/>
              <a:gdLst/>
              <a:ahLst/>
              <a:cxnLst/>
              <a:rect l="l" t="t" r="r" b="b"/>
              <a:pathLst>
                <a:path w="2602" h="3865" extrusionOk="0">
                  <a:moveTo>
                    <a:pt x="1840" y="0"/>
                  </a:moveTo>
                  <a:lnTo>
                    <a:pt x="1840" y="0"/>
                  </a:lnTo>
                  <a:cubicBezTo>
                    <a:pt x="1312" y="1481"/>
                    <a:pt x="1502" y="2813"/>
                    <a:pt x="0" y="3849"/>
                  </a:cubicBezTo>
                  <a:cubicBezTo>
                    <a:pt x="99" y="3859"/>
                    <a:pt x="189" y="3864"/>
                    <a:pt x="273" y="3864"/>
                  </a:cubicBezTo>
                  <a:cubicBezTo>
                    <a:pt x="1228" y="3864"/>
                    <a:pt x="1253" y="3226"/>
                    <a:pt x="1798" y="2623"/>
                  </a:cubicBezTo>
                  <a:cubicBezTo>
                    <a:pt x="2602" y="2073"/>
                    <a:pt x="2559" y="719"/>
                    <a:pt x="18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14"/>
            <p:cNvSpPr/>
            <p:nvPr/>
          </p:nvSpPr>
          <p:spPr>
            <a:xfrm>
              <a:off x="-1955800" y="3959800"/>
              <a:ext cx="84075" cy="62725"/>
            </a:xfrm>
            <a:custGeom>
              <a:avLst/>
              <a:gdLst/>
              <a:ahLst/>
              <a:cxnLst/>
              <a:rect l="l" t="t" r="r" b="b"/>
              <a:pathLst>
                <a:path w="3363" h="2509" extrusionOk="0">
                  <a:moveTo>
                    <a:pt x="2039" y="1"/>
                  </a:moveTo>
                  <a:cubicBezTo>
                    <a:pt x="1810" y="1"/>
                    <a:pt x="1590" y="17"/>
                    <a:pt x="1417" y="29"/>
                  </a:cubicBezTo>
                  <a:cubicBezTo>
                    <a:pt x="1840" y="1361"/>
                    <a:pt x="0" y="1425"/>
                    <a:pt x="402" y="2228"/>
                  </a:cubicBezTo>
                  <a:cubicBezTo>
                    <a:pt x="582" y="2430"/>
                    <a:pt x="773" y="2509"/>
                    <a:pt x="968" y="2509"/>
                  </a:cubicBezTo>
                  <a:cubicBezTo>
                    <a:pt x="1551" y="2509"/>
                    <a:pt x="2173" y="1800"/>
                    <a:pt x="2665" y="1530"/>
                  </a:cubicBezTo>
                  <a:cubicBezTo>
                    <a:pt x="2897" y="1277"/>
                    <a:pt x="2771" y="748"/>
                    <a:pt x="3363" y="748"/>
                  </a:cubicBezTo>
                  <a:cubicBezTo>
                    <a:pt x="3332" y="117"/>
                    <a:pt x="2652" y="1"/>
                    <a:pt x="20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14"/>
            <p:cNvSpPr/>
            <p:nvPr/>
          </p:nvSpPr>
          <p:spPr>
            <a:xfrm>
              <a:off x="-2043050" y="3795025"/>
              <a:ext cx="43900" cy="86200"/>
            </a:xfrm>
            <a:custGeom>
              <a:avLst/>
              <a:gdLst/>
              <a:ahLst/>
              <a:cxnLst/>
              <a:rect l="l" t="t" r="r" b="b"/>
              <a:pathLst>
                <a:path w="1756" h="3448" extrusionOk="0">
                  <a:moveTo>
                    <a:pt x="741" y="0"/>
                  </a:moveTo>
                  <a:cubicBezTo>
                    <a:pt x="587" y="0"/>
                    <a:pt x="455" y="42"/>
                    <a:pt x="402" y="233"/>
                  </a:cubicBezTo>
                  <a:cubicBezTo>
                    <a:pt x="1756" y="867"/>
                    <a:pt x="0" y="1840"/>
                    <a:pt x="212" y="2771"/>
                  </a:cubicBezTo>
                  <a:cubicBezTo>
                    <a:pt x="233" y="3045"/>
                    <a:pt x="64" y="3426"/>
                    <a:pt x="593" y="3447"/>
                  </a:cubicBezTo>
                  <a:cubicBezTo>
                    <a:pt x="1692" y="3405"/>
                    <a:pt x="1142" y="1375"/>
                    <a:pt x="1692" y="571"/>
                  </a:cubicBezTo>
                  <a:cubicBezTo>
                    <a:pt x="1354" y="486"/>
                    <a:pt x="1523" y="106"/>
                    <a:pt x="1206" y="21"/>
                  </a:cubicBezTo>
                  <a:cubicBezTo>
                    <a:pt x="1178" y="25"/>
                    <a:pt x="1149" y="27"/>
                    <a:pt x="1119" y="27"/>
                  </a:cubicBezTo>
                  <a:cubicBezTo>
                    <a:pt x="999" y="27"/>
                    <a:pt x="863" y="0"/>
                    <a:pt x="7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14"/>
            <p:cNvSpPr/>
            <p:nvPr/>
          </p:nvSpPr>
          <p:spPr>
            <a:xfrm>
              <a:off x="-1207125" y="3842325"/>
              <a:ext cx="99900" cy="81125"/>
            </a:xfrm>
            <a:custGeom>
              <a:avLst/>
              <a:gdLst/>
              <a:ahLst/>
              <a:cxnLst/>
              <a:rect l="l" t="t" r="r" b="b"/>
              <a:pathLst>
                <a:path w="3996" h="3245" extrusionOk="0">
                  <a:moveTo>
                    <a:pt x="3626" y="1"/>
                  </a:moveTo>
                  <a:cubicBezTo>
                    <a:pt x="3227" y="1"/>
                    <a:pt x="2608" y="447"/>
                    <a:pt x="2813" y="857"/>
                  </a:cubicBezTo>
                  <a:cubicBezTo>
                    <a:pt x="2708" y="1788"/>
                    <a:pt x="614" y="2253"/>
                    <a:pt x="1" y="3057"/>
                  </a:cubicBezTo>
                  <a:cubicBezTo>
                    <a:pt x="184" y="3187"/>
                    <a:pt x="386" y="3245"/>
                    <a:pt x="600" y="3245"/>
                  </a:cubicBezTo>
                  <a:cubicBezTo>
                    <a:pt x="1841" y="3245"/>
                    <a:pt x="3462" y="1307"/>
                    <a:pt x="3913" y="477"/>
                  </a:cubicBezTo>
                  <a:cubicBezTo>
                    <a:pt x="3995" y="133"/>
                    <a:pt x="3843" y="1"/>
                    <a:pt x="36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14"/>
            <p:cNvSpPr/>
            <p:nvPr/>
          </p:nvSpPr>
          <p:spPr>
            <a:xfrm>
              <a:off x="-1440825" y="3903950"/>
              <a:ext cx="90450" cy="87775"/>
            </a:xfrm>
            <a:custGeom>
              <a:avLst/>
              <a:gdLst/>
              <a:ahLst/>
              <a:cxnLst/>
              <a:rect l="l" t="t" r="r" b="b"/>
              <a:pathLst>
                <a:path w="3618" h="3511" extrusionOk="0">
                  <a:moveTo>
                    <a:pt x="3045" y="1"/>
                  </a:moveTo>
                  <a:cubicBezTo>
                    <a:pt x="2929" y="1"/>
                    <a:pt x="2820" y="50"/>
                    <a:pt x="2750" y="169"/>
                  </a:cubicBezTo>
                  <a:cubicBezTo>
                    <a:pt x="2390" y="740"/>
                    <a:pt x="3152" y="1607"/>
                    <a:pt x="2221" y="1755"/>
                  </a:cubicBezTo>
                  <a:cubicBezTo>
                    <a:pt x="1735" y="2178"/>
                    <a:pt x="1" y="2728"/>
                    <a:pt x="1016" y="3511"/>
                  </a:cubicBezTo>
                  <a:cubicBezTo>
                    <a:pt x="1798" y="2876"/>
                    <a:pt x="3575" y="2601"/>
                    <a:pt x="3427" y="1396"/>
                  </a:cubicBezTo>
                  <a:cubicBezTo>
                    <a:pt x="3617" y="1078"/>
                    <a:pt x="3427" y="740"/>
                    <a:pt x="3554" y="444"/>
                  </a:cubicBezTo>
                  <a:cubicBezTo>
                    <a:pt x="3540" y="203"/>
                    <a:pt x="3279" y="1"/>
                    <a:pt x="30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14"/>
            <p:cNvSpPr/>
            <p:nvPr/>
          </p:nvSpPr>
          <p:spPr>
            <a:xfrm>
              <a:off x="-2317450" y="3668875"/>
              <a:ext cx="96225" cy="98400"/>
            </a:xfrm>
            <a:custGeom>
              <a:avLst/>
              <a:gdLst/>
              <a:ahLst/>
              <a:cxnLst/>
              <a:rect l="l" t="t" r="r" b="b"/>
              <a:pathLst>
                <a:path w="3849" h="3936" extrusionOk="0">
                  <a:moveTo>
                    <a:pt x="1791" y="0"/>
                  </a:moveTo>
                  <a:cubicBezTo>
                    <a:pt x="1353" y="0"/>
                    <a:pt x="906" y="63"/>
                    <a:pt x="825" y="457"/>
                  </a:cubicBezTo>
                  <a:cubicBezTo>
                    <a:pt x="1163" y="1091"/>
                    <a:pt x="359" y="1683"/>
                    <a:pt x="867" y="2275"/>
                  </a:cubicBezTo>
                  <a:cubicBezTo>
                    <a:pt x="874" y="2276"/>
                    <a:pt x="881" y="2276"/>
                    <a:pt x="888" y="2276"/>
                  </a:cubicBezTo>
                  <a:cubicBezTo>
                    <a:pt x="1665" y="2276"/>
                    <a:pt x="1339" y="1130"/>
                    <a:pt x="2051" y="795"/>
                  </a:cubicBezTo>
                  <a:lnTo>
                    <a:pt x="2051" y="795"/>
                  </a:lnTo>
                  <a:cubicBezTo>
                    <a:pt x="2013" y="1637"/>
                    <a:pt x="1854" y="3241"/>
                    <a:pt x="805" y="3241"/>
                  </a:cubicBezTo>
                  <a:cubicBezTo>
                    <a:pt x="695" y="3241"/>
                    <a:pt x="575" y="3223"/>
                    <a:pt x="444" y="3185"/>
                  </a:cubicBezTo>
                  <a:lnTo>
                    <a:pt x="444" y="3185"/>
                  </a:lnTo>
                  <a:cubicBezTo>
                    <a:pt x="1" y="3642"/>
                    <a:pt x="446" y="3936"/>
                    <a:pt x="907" y="3936"/>
                  </a:cubicBezTo>
                  <a:cubicBezTo>
                    <a:pt x="1151" y="3936"/>
                    <a:pt x="1398" y="3854"/>
                    <a:pt x="1523" y="3671"/>
                  </a:cubicBezTo>
                  <a:cubicBezTo>
                    <a:pt x="2009" y="3523"/>
                    <a:pt x="2284" y="3121"/>
                    <a:pt x="2643" y="2868"/>
                  </a:cubicBezTo>
                  <a:lnTo>
                    <a:pt x="2643" y="2550"/>
                  </a:lnTo>
                  <a:cubicBezTo>
                    <a:pt x="1671" y="1958"/>
                    <a:pt x="3849" y="1556"/>
                    <a:pt x="2453" y="12"/>
                  </a:cubicBezTo>
                  <a:lnTo>
                    <a:pt x="2453" y="12"/>
                  </a:lnTo>
                  <a:cubicBezTo>
                    <a:pt x="2425" y="14"/>
                    <a:pt x="2395" y="14"/>
                    <a:pt x="2363" y="14"/>
                  </a:cubicBezTo>
                  <a:cubicBezTo>
                    <a:pt x="2200" y="14"/>
                    <a:pt x="1997" y="0"/>
                    <a:pt x="17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14"/>
            <p:cNvSpPr/>
            <p:nvPr/>
          </p:nvSpPr>
          <p:spPr>
            <a:xfrm>
              <a:off x="-2754200" y="4058850"/>
              <a:ext cx="89900" cy="74375"/>
            </a:xfrm>
            <a:custGeom>
              <a:avLst/>
              <a:gdLst/>
              <a:ahLst/>
              <a:cxnLst/>
              <a:rect l="l" t="t" r="r" b="b"/>
              <a:pathLst>
                <a:path w="3596" h="2975" extrusionOk="0">
                  <a:moveTo>
                    <a:pt x="2052" y="0"/>
                  </a:moveTo>
                  <a:lnTo>
                    <a:pt x="2052" y="0"/>
                  </a:lnTo>
                  <a:cubicBezTo>
                    <a:pt x="2094" y="170"/>
                    <a:pt x="2115" y="339"/>
                    <a:pt x="1904" y="445"/>
                  </a:cubicBezTo>
                  <a:cubicBezTo>
                    <a:pt x="1333" y="762"/>
                    <a:pt x="0" y="2496"/>
                    <a:pt x="698" y="2919"/>
                  </a:cubicBezTo>
                  <a:cubicBezTo>
                    <a:pt x="785" y="2957"/>
                    <a:pt x="864" y="2974"/>
                    <a:pt x="936" y="2974"/>
                  </a:cubicBezTo>
                  <a:cubicBezTo>
                    <a:pt x="1184" y="2974"/>
                    <a:pt x="1360" y="2782"/>
                    <a:pt x="1523" y="2602"/>
                  </a:cubicBezTo>
                  <a:cubicBezTo>
                    <a:pt x="1988" y="1671"/>
                    <a:pt x="2919" y="1164"/>
                    <a:pt x="3596" y="445"/>
                  </a:cubicBezTo>
                  <a:cubicBezTo>
                    <a:pt x="3543" y="127"/>
                    <a:pt x="3268" y="80"/>
                    <a:pt x="2951" y="80"/>
                  </a:cubicBezTo>
                  <a:cubicBezTo>
                    <a:pt x="2815" y="80"/>
                    <a:pt x="2671" y="89"/>
                    <a:pt x="2534" y="89"/>
                  </a:cubicBezTo>
                  <a:cubicBezTo>
                    <a:pt x="2351" y="89"/>
                    <a:pt x="2179" y="73"/>
                    <a:pt x="20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14"/>
            <p:cNvSpPr/>
            <p:nvPr/>
          </p:nvSpPr>
          <p:spPr>
            <a:xfrm>
              <a:off x="-1445700" y="3896300"/>
              <a:ext cx="88975" cy="104875"/>
            </a:xfrm>
            <a:custGeom>
              <a:avLst/>
              <a:gdLst/>
              <a:ahLst/>
              <a:cxnLst/>
              <a:rect l="l" t="t" r="r" b="b"/>
              <a:pathLst>
                <a:path w="3559" h="4195" extrusionOk="0">
                  <a:moveTo>
                    <a:pt x="2453" y="1"/>
                  </a:moveTo>
                  <a:cubicBezTo>
                    <a:pt x="2421" y="1"/>
                    <a:pt x="2387" y="4"/>
                    <a:pt x="2353" y="10"/>
                  </a:cubicBezTo>
                  <a:cubicBezTo>
                    <a:pt x="2036" y="263"/>
                    <a:pt x="1697" y="454"/>
                    <a:pt x="1316" y="581"/>
                  </a:cubicBezTo>
                  <a:cubicBezTo>
                    <a:pt x="1278" y="1166"/>
                    <a:pt x="1545" y="1268"/>
                    <a:pt x="1822" y="1268"/>
                  </a:cubicBezTo>
                  <a:cubicBezTo>
                    <a:pt x="1970" y="1268"/>
                    <a:pt x="2120" y="1239"/>
                    <a:pt x="2229" y="1239"/>
                  </a:cubicBezTo>
                  <a:cubicBezTo>
                    <a:pt x="2366" y="1239"/>
                    <a:pt x="2436" y="1285"/>
                    <a:pt x="2353" y="1490"/>
                  </a:cubicBezTo>
                  <a:cubicBezTo>
                    <a:pt x="1972" y="2273"/>
                    <a:pt x="724" y="2357"/>
                    <a:pt x="534" y="3288"/>
                  </a:cubicBezTo>
                  <a:cubicBezTo>
                    <a:pt x="1" y="3751"/>
                    <a:pt x="212" y="4195"/>
                    <a:pt x="588" y="4195"/>
                  </a:cubicBezTo>
                  <a:cubicBezTo>
                    <a:pt x="778" y="4195"/>
                    <a:pt x="1011" y="4080"/>
                    <a:pt x="1211" y="3795"/>
                  </a:cubicBezTo>
                  <a:cubicBezTo>
                    <a:pt x="640" y="2865"/>
                    <a:pt x="2120" y="2759"/>
                    <a:pt x="2501" y="2167"/>
                  </a:cubicBezTo>
                  <a:cubicBezTo>
                    <a:pt x="3558" y="1977"/>
                    <a:pt x="2459" y="771"/>
                    <a:pt x="3241" y="285"/>
                  </a:cubicBezTo>
                  <a:cubicBezTo>
                    <a:pt x="2954" y="246"/>
                    <a:pt x="2754" y="1"/>
                    <a:pt x="2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14"/>
            <p:cNvSpPr/>
            <p:nvPr/>
          </p:nvSpPr>
          <p:spPr>
            <a:xfrm>
              <a:off x="-2068950" y="3801350"/>
              <a:ext cx="38075" cy="101025"/>
            </a:xfrm>
            <a:custGeom>
              <a:avLst/>
              <a:gdLst/>
              <a:ahLst/>
              <a:cxnLst/>
              <a:rect l="l" t="t" r="r" b="b"/>
              <a:pathLst>
                <a:path w="1523" h="4041" extrusionOk="0">
                  <a:moveTo>
                    <a:pt x="1438" y="1"/>
                  </a:moveTo>
                  <a:cubicBezTo>
                    <a:pt x="317" y="466"/>
                    <a:pt x="571" y="1629"/>
                    <a:pt x="148" y="2496"/>
                  </a:cubicBezTo>
                  <a:cubicBezTo>
                    <a:pt x="381" y="3025"/>
                    <a:pt x="0" y="3829"/>
                    <a:pt x="1015" y="4040"/>
                  </a:cubicBezTo>
                  <a:cubicBezTo>
                    <a:pt x="1332" y="3998"/>
                    <a:pt x="1311" y="3892"/>
                    <a:pt x="1184" y="3660"/>
                  </a:cubicBezTo>
                  <a:cubicBezTo>
                    <a:pt x="190" y="2412"/>
                    <a:pt x="1523" y="1270"/>
                    <a:pt x="14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14"/>
            <p:cNvSpPr/>
            <p:nvPr/>
          </p:nvSpPr>
          <p:spPr>
            <a:xfrm>
              <a:off x="-1966375" y="3961950"/>
              <a:ext cx="61350" cy="83775"/>
            </a:xfrm>
            <a:custGeom>
              <a:avLst/>
              <a:gdLst/>
              <a:ahLst/>
              <a:cxnLst/>
              <a:rect l="l" t="t" r="r" b="b"/>
              <a:pathLst>
                <a:path w="2454" h="3351" extrusionOk="0">
                  <a:moveTo>
                    <a:pt x="1687" y="0"/>
                  </a:moveTo>
                  <a:cubicBezTo>
                    <a:pt x="1476" y="0"/>
                    <a:pt x="1240" y="400"/>
                    <a:pt x="1036" y="493"/>
                  </a:cubicBezTo>
                  <a:cubicBezTo>
                    <a:pt x="1142" y="1064"/>
                    <a:pt x="656" y="1381"/>
                    <a:pt x="317" y="1762"/>
                  </a:cubicBezTo>
                  <a:cubicBezTo>
                    <a:pt x="0" y="2290"/>
                    <a:pt x="402" y="2734"/>
                    <a:pt x="571" y="3179"/>
                  </a:cubicBezTo>
                  <a:cubicBezTo>
                    <a:pt x="615" y="3310"/>
                    <a:pt x="743" y="3351"/>
                    <a:pt x="892" y="3351"/>
                  </a:cubicBezTo>
                  <a:cubicBezTo>
                    <a:pt x="1032" y="3351"/>
                    <a:pt x="1189" y="3315"/>
                    <a:pt x="1311" y="3284"/>
                  </a:cubicBezTo>
                  <a:cubicBezTo>
                    <a:pt x="1967" y="3136"/>
                    <a:pt x="1565" y="2586"/>
                    <a:pt x="1777" y="2269"/>
                  </a:cubicBezTo>
                  <a:lnTo>
                    <a:pt x="1777" y="2269"/>
                  </a:lnTo>
                  <a:cubicBezTo>
                    <a:pt x="1701" y="2283"/>
                    <a:pt x="1629" y="2289"/>
                    <a:pt x="1560" y="2289"/>
                  </a:cubicBezTo>
                  <a:cubicBezTo>
                    <a:pt x="901" y="2289"/>
                    <a:pt x="610" y="1691"/>
                    <a:pt x="1396" y="1423"/>
                  </a:cubicBezTo>
                  <a:cubicBezTo>
                    <a:pt x="2453" y="1127"/>
                    <a:pt x="2136" y="598"/>
                    <a:pt x="1777" y="27"/>
                  </a:cubicBezTo>
                  <a:cubicBezTo>
                    <a:pt x="1747" y="9"/>
                    <a:pt x="1717" y="0"/>
                    <a:pt x="16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14"/>
            <p:cNvSpPr/>
            <p:nvPr/>
          </p:nvSpPr>
          <p:spPr>
            <a:xfrm>
              <a:off x="-2808675" y="3778450"/>
              <a:ext cx="49750" cy="85475"/>
            </a:xfrm>
            <a:custGeom>
              <a:avLst/>
              <a:gdLst/>
              <a:ahLst/>
              <a:cxnLst/>
              <a:rect l="l" t="t" r="r" b="b"/>
              <a:pathLst>
                <a:path w="1990" h="3419" extrusionOk="0">
                  <a:moveTo>
                    <a:pt x="1208" y="0"/>
                  </a:moveTo>
                  <a:cubicBezTo>
                    <a:pt x="771" y="0"/>
                    <a:pt x="203" y="848"/>
                    <a:pt x="170" y="1213"/>
                  </a:cubicBezTo>
                  <a:cubicBezTo>
                    <a:pt x="149" y="1572"/>
                    <a:pt x="86" y="1932"/>
                    <a:pt x="276" y="2270"/>
                  </a:cubicBezTo>
                  <a:cubicBezTo>
                    <a:pt x="377" y="2317"/>
                    <a:pt x="456" y="2337"/>
                    <a:pt x="519" y="2337"/>
                  </a:cubicBezTo>
                  <a:cubicBezTo>
                    <a:pt x="852" y="2337"/>
                    <a:pt x="738" y="1784"/>
                    <a:pt x="1058" y="1784"/>
                  </a:cubicBezTo>
                  <a:cubicBezTo>
                    <a:pt x="1376" y="3412"/>
                    <a:pt x="191" y="2440"/>
                    <a:pt x="1" y="3137"/>
                  </a:cubicBezTo>
                  <a:cubicBezTo>
                    <a:pt x="170" y="3351"/>
                    <a:pt x="359" y="3419"/>
                    <a:pt x="551" y="3419"/>
                  </a:cubicBezTo>
                  <a:cubicBezTo>
                    <a:pt x="816" y="3419"/>
                    <a:pt x="1089" y="3292"/>
                    <a:pt x="1333" y="3243"/>
                  </a:cubicBezTo>
                  <a:cubicBezTo>
                    <a:pt x="1989" y="3095"/>
                    <a:pt x="1672" y="1551"/>
                    <a:pt x="1460" y="1086"/>
                  </a:cubicBezTo>
                  <a:cubicBezTo>
                    <a:pt x="1249" y="832"/>
                    <a:pt x="1270" y="452"/>
                    <a:pt x="1524" y="219"/>
                  </a:cubicBezTo>
                  <a:cubicBezTo>
                    <a:pt x="1437" y="64"/>
                    <a:pt x="1327" y="0"/>
                    <a:pt x="12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14"/>
            <p:cNvSpPr/>
            <p:nvPr/>
          </p:nvSpPr>
          <p:spPr>
            <a:xfrm>
              <a:off x="-1088675" y="3593575"/>
              <a:ext cx="68750" cy="87825"/>
            </a:xfrm>
            <a:custGeom>
              <a:avLst/>
              <a:gdLst/>
              <a:ahLst/>
              <a:cxnLst/>
              <a:rect l="l" t="t" r="r" b="b"/>
              <a:pathLst>
                <a:path w="2750" h="3513" extrusionOk="0">
                  <a:moveTo>
                    <a:pt x="2580" y="0"/>
                  </a:moveTo>
                  <a:lnTo>
                    <a:pt x="2580" y="0"/>
                  </a:lnTo>
                  <a:cubicBezTo>
                    <a:pt x="1544" y="64"/>
                    <a:pt x="635" y="1481"/>
                    <a:pt x="317" y="2369"/>
                  </a:cubicBezTo>
                  <a:cubicBezTo>
                    <a:pt x="0" y="2813"/>
                    <a:pt x="317" y="3194"/>
                    <a:pt x="677" y="3490"/>
                  </a:cubicBezTo>
                  <a:cubicBezTo>
                    <a:pt x="793" y="3505"/>
                    <a:pt x="890" y="3512"/>
                    <a:pt x="969" y="3512"/>
                  </a:cubicBezTo>
                  <a:cubicBezTo>
                    <a:pt x="1875" y="3512"/>
                    <a:pt x="589" y="2577"/>
                    <a:pt x="1036" y="2052"/>
                  </a:cubicBezTo>
                  <a:cubicBezTo>
                    <a:pt x="1269" y="1819"/>
                    <a:pt x="1354" y="1502"/>
                    <a:pt x="1607" y="1248"/>
                  </a:cubicBezTo>
                  <a:cubicBezTo>
                    <a:pt x="2750" y="1100"/>
                    <a:pt x="2305" y="825"/>
                    <a:pt x="25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14"/>
            <p:cNvSpPr/>
            <p:nvPr/>
          </p:nvSpPr>
          <p:spPr>
            <a:xfrm>
              <a:off x="-1974075" y="3998050"/>
              <a:ext cx="84900" cy="53525"/>
            </a:xfrm>
            <a:custGeom>
              <a:avLst/>
              <a:gdLst/>
              <a:ahLst/>
              <a:cxnLst/>
              <a:rect l="l" t="t" r="r" b="b"/>
              <a:pathLst>
                <a:path w="3396" h="2141" extrusionOk="0">
                  <a:moveTo>
                    <a:pt x="3396" y="0"/>
                  </a:moveTo>
                  <a:cubicBezTo>
                    <a:pt x="2846" y="64"/>
                    <a:pt x="2381" y="360"/>
                    <a:pt x="2085" y="804"/>
                  </a:cubicBezTo>
                  <a:cubicBezTo>
                    <a:pt x="2063" y="1058"/>
                    <a:pt x="1408" y="1100"/>
                    <a:pt x="1810" y="1502"/>
                  </a:cubicBezTo>
                  <a:cubicBezTo>
                    <a:pt x="1915" y="1629"/>
                    <a:pt x="1810" y="1756"/>
                    <a:pt x="1598" y="1777"/>
                  </a:cubicBezTo>
                  <a:cubicBezTo>
                    <a:pt x="1545" y="1777"/>
                    <a:pt x="1481" y="1778"/>
                    <a:pt x="1413" y="1778"/>
                  </a:cubicBezTo>
                  <a:cubicBezTo>
                    <a:pt x="1212" y="1778"/>
                    <a:pt x="990" y="1766"/>
                    <a:pt x="1006" y="1671"/>
                  </a:cubicBezTo>
                  <a:cubicBezTo>
                    <a:pt x="1091" y="1164"/>
                    <a:pt x="308" y="677"/>
                    <a:pt x="985" y="170"/>
                  </a:cubicBezTo>
                  <a:cubicBezTo>
                    <a:pt x="874" y="59"/>
                    <a:pt x="742" y="11"/>
                    <a:pt x="612" y="11"/>
                  </a:cubicBezTo>
                  <a:cubicBezTo>
                    <a:pt x="298" y="11"/>
                    <a:pt x="0" y="296"/>
                    <a:pt x="75" y="656"/>
                  </a:cubicBezTo>
                  <a:cubicBezTo>
                    <a:pt x="33" y="1015"/>
                    <a:pt x="329" y="1290"/>
                    <a:pt x="350" y="1650"/>
                  </a:cubicBezTo>
                  <a:cubicBezTo>
                    <a:pt x="366" y="1986"/>
                    <a:pt x="552" y="2141"/>
                    <a:pt x="844" y="2141"/>
                  </a:cubicBezTo>
                  <a:cubicBezTo>
                    <a:pt x="937" y="2141"/>
                    <a:pt x="1041" y="2125"/>
                    <a:pt x="1154" y="2094"/>
                  </a:cubicBezTo>
                  <a:cubicBezTo>
                    <a:pt x="1767" y="1904"/>
                    <a:pt x="2677" y="1967"/>
                    <a:pt x="2465" y="1015"/>
                  </a:cubicBezTo>
                  <a:cubicBezTo>
                    <a:pt x="2634" y="656"/>
                    <a:pt x="3311" y="444"/>
                    <a:pt x="33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14"/>
            <p:cNvSpPr/>
            <p:nvPr/>
          </p:nvSpPr>
          <p:spPr>
            <a:xfrm>
              <a:off x="-1722100" y="4027125"/>
              <a:ext cx="55525" cy="61375"/>
            </a:xfrm>
            <a:custGeom>
              <a:avLst/>
              <a:gdLst/>
              <a:ahLst/>
              <a:cxnLst/>
              <a:rect l="l" t="t" r="r" b="b"/>
              <a:pathLst>
                <a:path w="2221" h="2455" extrusionOk="0">
                  <a:moveTo>
                    <a:pt x="2221" y="1"/>
                  </a:moveTo>
                  <a:lnTo>
                    <a:pt x="2221" y="1"/>
                  </a:lnTo>
                  <a:cubicBezTo>
                    <a:pt x="804" y="318"/>
                    <a:pt x="360" y="1333"/>
                    <a:pt x="0" y="2390"/>
                  </a:cubicBezTo>
                  <a:cubicBezTo>
                    <a:pt x="108" y="2433"/>
                    <a:pt x="218" y="2455"/>
                    <a:pt x="327" y="2455"/>
                  </a:cubicBezTo>
                  <a:cubicBezTo>
                    <a:pt x="537" y="2455"/>
                    <a:pt x="742" y="2375"/>
                    <a:pt x="909" y="2221"/>
                  </a:cubicBezTo>
                  <a:cubicBezTo>
                    <a:pt x="1375" y="1862"/>
                    <a:pt x="1417" y="1227"/>
                    <a:pt x="2030" y="931"/>
                  </a:cubicBezTo>
                  <a:lnTo>
                    <a:pt x="222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14"/>
            <p:cNvSpPr/>
            <p:nvPr/>
          </p:nvSpPr>
          <p:spPr>
            <a:xfrm>
              <a:off x="-1677700" y="4028175"/>
              <a:ext cx="57125" cy="83050"/>
            </a:xfrm>
            <a:custGeom>
              <a:avLst/>
              <a:gdLst/>
              <a:ahLst/>
              <a:cxnLst/>
              <a:rect l="l" t="t" r="r" b="b"/>
              <a:pathLst>
                <a:path w="2285" h="3322" extrusionOk="0">
                  <a:moveTo>
                    <a:pt x="1735" y="1"/>
                  </a:moveTo>
                  <a:cubicBezTo>
                    <a:pt x="1396" y="149"/>
                    <a:pt x="677" y="128"/>
                    <a:pt x="1375" y="699"/>
                  </a:cubicBezTo>
                  <a:cubicBezTo>
                    <a:pt x="1841" y="1079"/>
                    <a:pt x="1" y="2327"/>
                    <a:pt x="254" y="3321"/>
                  </a:cubicBezTo>
                  <a:cubicBezTo>
                    <a:pt x="424" y="3300"/>
                    <a:pt x="614" y="3258"/>
                    <a:pt x="614" y="3131"/>
                  </a:cubicBezTo>
                  <a:cubicBezTo>
                    <a:pt x="572" y="2306"/>
                    <a:pt x="1545" y="1904"/>
                    <a:pt x="1714" y="1185"/>
                  </a:cubicBezTo>
                  <a:cubicBezTo>
                    <a:pt x="1746" y="1012"/>
                    <a:pt x="1834" y="955"/>
                    <a:pt x="1943" y="955"/>
                  </a:cubicBezTo>
                  <a:cubicBezTo>
                    <a:pt x="2048" y="955"/>
                    <a:pt x="2171" y="1007"/>
                    <a:pt x="2285" y="1058"/>
                  </a:cubicBezTo>
                  <a:cubicBezTo>
                    <a:pt x="2285" y="656"/>
                    <a:pt x="2242" y="233"/>
                    <a:pt x="17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14"/>
            <p:cNvSpPr/>
            <p:nvPr/>
          </p:nvSpPr>
          <p:spPr>
            <a:xfrm>
              <a:off x="-853400" y="3754725"/>
              <a:ext cx="70850" cy="55975"/>
            </a:xfrm>
            <a:custGeom>
              <a:avLst/>
              <a:gdLst/>
              <a:ahLst/>
              <a:cxnLst/>
              <a:rect l="l" t="t" r="r" b="b"/>
              <a:pathLst>
                <a:path w="2834" h="2239" extrusionOk="0">
                  <a:moveTo>
                    <a:pt x="2658" y="0"/>
                  </a:moveTo>
                  <a:cubicBezTo>
                    <a:pt x="2102" y="0"/>
                    <a:pt x="70" y="1639"/>
                    <a:pt x="1" y="1950"/>
                  </a:cubicBezTo>
                  <a:cubicBezTo>
                    <a:pt x="37" y="2133"/>
                    <a:pt x="200" y="2239"/>
                    <a:pt x="364" y="2239"/>
                  </a:cubicBezTo>
                  <a:cubicBezTo>
                    <a:pt x="485" y="2239"/>
                    <a:pt x="606" y="2182"/>
                    <a:pt x="677" y="2056"/>
                  </a:cubicBezTo>
                  <a:cubicBezTo>
                    <a:pt x="1248" y="1337"/>
                    <a:pt x="2285" y="1062"/>
                    <a:pt x="2771" y="280"/>
                  </a:cubicBezTo>
                  <a:cubicBezTo>
                    <a:pt x="2833" y="82"/>
                    <a:pt x="2783" y="0"/>
                    <a:pt x="26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14"/>
            <p:cNvSpPr/>
            <p:nvPr/>
          </p:nvSpPr>
          <p:spPr>
            <a:xfrm>
              <a:off x="-2343900" y="3700375"/>
              <a:ext cx="64525" cy="72450"/>
            </a:xfrm>
            <a:custGeom>
              <a:avLst/>
              <a:gdLst/>
              <a:ahLst/>
              <a:cxnLst/>
              <a:rect l="l" t="t" r="r" b="b"/>
              <a:pathLst>
                <a:path w="2581" h="2898" extrusionOk="0">
                  <a:moveTo>
                    <a:pt x="1333" y="0"/>
                  </a:moveTo>
                  <a:cubicBezTo>
                    <a:pt x="889" y="825"/>
                    <a:pt x="0" y="2454"/>
                    <a:pt x="1290" y="2898"/>
                  </a:cubicBezTo>
                  <a:cubicBezTo>
                    <a:pt x="1409" y="2752"/>
                    <a:pt x="1582" y="2736"/>
                    <a:pt x="1764" y="2736"/>
                  </a:cubicBezTo>
                  <a:cubicBezTo>
                    <a:pt x="1815" y="2736"/>
                    <a:pt x="1868" y="2737"/>
                    <a:pt x="1919" y="2737"/>
                  </a:cubicBezTo>
                  <a:cubicBezTo>
                    <a:pt x="2107" y="2737"/>
                    <a:pt x="2289" y="2720"/>
                    <a:pt x="2411" y="2559"/>
                  </a:cubicBezTo>
                  <a:cubicBezTo>
                    <a:pt x="2389" y="2558"/>
                    <a:pt x="2366" y="2557"/>
                    <a:pt x="2343" y="2557"/>
                  </a:cubicBezTo>
                  <a:cubicBezTo>
                    <a:pt x="2206" y="2557"/>
                    <a:pt x="2066" y="2580"/>
                    <a:pt x="1930" y="2580"/>
                  </a:cubicBezTo>
                  <a:cubicBezTo>
                    <a:pt x="1772" y="2580"/>
                    <a:pt x="1618" y="2549"/>
                    <a:pt x="1481" y="2411"/>
                  </a:cubicBezTo>
                  <a:cubicBezTo>
                    <a:pt x="1100" y="1629"/>
                    <a:pt x="2581" y="318"/>
                    <a:pt x="1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14"/>
            <p:cNvSpPr/>
            <p:nvPr/>
          </p:nvSpPr>
          <p:spPr>
            <a:xfrm>
              <a:off x="-1185450" y="4084450"/>
              <a:ext cx="52900" cy="46850"/>
            </a:xfrm>
            <a:custGeom>
              <a:avLst/>
              <a:gdLst/>
              <a:ahLst/>
              <a:cxnLst/>
              <a:rect l="l" t="t" r="r" b="b"/>
              <a:pathLst>
                <a:path w="2116" h="1874" extrusionOk="0">
                  <a:moveTo>
                    <a:pt x="1619" y="1"/>
                  </a:moveTo>
                  <a:cubicBezTo>
                    <a:pt x="1160" y="1"/>
                    <a:pt x="641" y="525"/>
                    <a:pt x="276" y="753"/>
                  </a:cubicBezTo>
                  <a:cubicBezTo>
                    <a:pt x="1" y="1049"/>
                    <a:pt x="170" y="1578"/>
                    <a:pt x="445" y="1874"/>
                  </a:cubicBezTo>
                  <a:cubicBezTo>
                    <a:pt x="1291" y="1578"/>
                    <a:pt x="1650" y="880"/>
                    <a:pt x="2116" y="288"/>
                  </a:cubicBezTo>
                  <a:cubicBezTo>
                    <a:pt x="1967" y="80"/>
                    <a:pt x="1798" y="1"/>
                    <a:pt x="16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14"/>
            <p:cNvSpPr/>
            <p:nvPr/>
          </p:nvSpPr>
          <p:spPr>
            <a:xfrm>
              <a:off x="-1229250" y="4107250"/>
              <a:ext cx="54925" cy="33150"/>
            </a:xfrm>
            <a:custGeom>
              <a:avLst/>
              <a:gdLst/>
              <a:ahLst/>
              <a:cxnLst/>
              <a:rect l="l" t="t" r="r" b="b"/>
              <a:pathLst>
                <a:path w="2197" h="1326" extrusionOk="0">
                  <a:moveTo>
                    <a:pt x="256" y="1"/>
                  </a:moveTo>
                  <a:cubicBezTo>
                    <a:pt x="0" y="1"/>
                    <a:pt x="44" y="176"/>
                    <a:pt x="167" y="666"/>
                  </a:cubicBezTo>
                  <a:cubicBezTo>
                    <a:pt x="615" y="1114"/>
                    <a:pt x="919" y="1326"/>
                    <a:pt x="1254" y="1326"/>
                  </a:cubicBezTo>
                  <a:cubicBezTo>
                    <a:pt x="1519" y="1326"/>
                    <a:pt x="1804" y="1193"/>
                    <a:pt x="2197" y="941"/>
                  </a:cubicBezTo>
                  <a:lnTo>
                    <a:pt x="2197" y="327"/>
                  </a:lnTo>
                  <a:cubicBezTo>
                    <a:pt x="1816" y="95"/>
                    <a:pt x="1372" y="264"/>
                    <a:pt x="991" y="137"/>
                  </a:cubicBezTo>
                  <a:cubicBezTo>
                    <a:pt x="630" y="54"/>
                    <a:pt x="397" y="1"/>
                    <a:pt x="2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14"/>
            <p:cNvSpPr/>
            <p:nvPr/>
          </p:nvSpPr>
          <p:spPr>
            <a:xfrm>
              <a:off x="-1212950" y="3839725"/>
              <a:ext cx="111600" cy="76650"/>
            </a:xfrm>
            <a:custGeom>
              <a:avLst/>
              <a:gdLst/>
              <a:ahLst/>
              <a:cxnLst/>
              <a:rect l="l" t="t" r="r" b="b"/>
              <a:pathLst>
                <a:path w="4464" h="3066" extrusionOk="0">
                  <a:moveTo>
                    <a:pt x="3772" y="1"/>
                  </a:moveTo>
                  <a:cubicBezTo>
                    <a:pt x="2618" y="1"/>
                    <a:pt x="3318" y="1426"/>
                    <a:pt x="1947" y="1554"/>
                  </a:cubicBezTo>
                  <a:cubicBezTo>
                    <a:pt x="1926" y="2463"/>
                    <a:pt x="487" y="2146"/>
                    <a:pt x="1" y="2696"/>
                  </a:cubicBezTo>
                  <a:cubicBezTo>
                    <a:pt x="87" y="2953"/>
                    <a:pt x="240" y="3065"/>
                    <a:pt x="448" y="3065"/>
                  </a:cubicBezTo>
                  <a:cubicBezTo>
                    <a:pt x="548" y="3065"/>
                    <a:pt x="660" y="3040"/>
                    <a:pt x="784" y="2992"/>
                  </a:cubicBezTo>
                  <a:cubicBezTo>
                    <a:pt x="1439" y="2082"/>
                    <a:pt x="3279" y="2082"/>
                    <a:pt x="3173" y="729"/>
                  </a:cubicBezTo>
                  <a:cubicBezTo>
                    <a:pt x="3122" y="484"/>
                    <a:pt x="3487" y="270"/>
                    <a:pt x="3784" y="270"/>
                  </a:cubicBezTo>
                  <a:cubicBezTo>
                    <a:pt x="3975" y="270"/>
                    <a:pt x="4138" y="358"/>
                    <a:pt x="4146" y="581"/>
                  </a:cubicBezTo>
                  <a:cubicBezTo>
                    <a:pt x="4358" y="475"/>
                    <a:pt x="4379" y="263"/>
                    <a:pt x="4464" y="115"/>
                  </a:cubicBezTo>
                  <a:cubicBezTo>
                    <a:pt x="4178" y="35"/>
                    <a:pt x="3952" y="1"/>
                    <a:pt x="37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14"/>
            <p:cNvSpPr/>
            <p:nvPr/>
          </p:nvSpPr>
          <p:spPr>
            <a:xfrm>
              <a:off x="-1453300" y="3905525"/>
              <a:ext cx="62725" cy="53325"/>
            </a:xfrm>
            <a:custGeom>
              <a:avLst/>
              <a:gdLst/>
              <a:ahLst/>
              <a:cxnLst/>
              <a:rect l="l" t="t" r="r" b="b"/>
              <a:pathLst>
                <a:path w="2509" h="2133" extrusionOk="0">
                  <a:moveTo>
                    <a:pt x="1684" y="0"/>
                  </a:moveTo>
                  <a:cubicBezTo>
                    <a:pt x="1113" y="275"/>
                    <a:pt x="605" y="656"/>
                    <a:pt x="182" y="1142"/>
                  </a:cubicBezTo>
                  <a:cubicBezTo>
                    <a:pt x="0" y="1753"/>
                    <a:pt x="42" y="2133"/>
                    <a:pt x="273" y="2133"/>
                  </a:cubicBezTo>
                  <a:cubicBezTo>
                    <a:pt x="418" y="2133"/>
                    <a:pt x="637" y="1984"/>
                    <a:pt x="923" y="1650"/>
                  </a:cubicBezTo>
                  <a:cubicBezTo>
                    <a:pt x="1853" y="1290"/>
                    <a:pt x="2509" y="1311"/>
                    <a:pt x="1684" y="191"/>
                  </a:cubicBezTo>
                  <a:cubicBezTo>
                    <a:pt x="1747" y="169"/>
                    <a:pt x="1769" y="42"/>
                    <a:pt x="16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14"/>
            <p:cNvSpPr/>
            <p:nvPr/>
          </p:nvSpPr>
          <p:spPr>
            <a:xfrm>
              <a:off x="-1616375" y="3758075"/>
              <a:ext cx="48150" cy="53125"/>
            </a:xfrm>
            <a:custGeom>
              <a:avLst/>
              <a:gdLst/>
              <a:ahLst/>
              <a:cxnLst/>
              <a:rect l="l" t="t" r="r" b="b"/>
              <a:pathLst>
                <a:path w="1926" h="2125" extrusionOk="0">
                  <a:moveTo>
                    <a:pt x="769" y="0"/>
                  </a:moveTo>
                  <a:cubicBezTo>
                    <a:pt x="512" y="0"/>
                    <a:pt x="248" y="64"/>
                    <a:pt x="1" y="188"/>
                  </a:cubicBezTo>
                  <a:cubicBezTo>
                    <a:pt x="149" y="442"/>
                    <a:pt x="487" y="590"/>
                    <a:pt x="234" y="928"/>
                  </a:cubicBezTo>
                  <a:cubicBezTo>
                    <a:pt x="593" y="1288"/>
                    <a:pt x="276" y="1732"/>
                    <a:pt x="466" y="2112"/>
                  </a:cubicBezTo>
                  <a:cubicBezTo>
                    <a:pt x="516" y="2121"/>
                    <a:pt x="562" y="2125"/>
                    <a:pt x="605" y="2125"/>
                  </a:cubicBezTo>
                  <a:cubicBezTo>
                    <a:pt x="1453" y="2125"/>
                    <a:pt x="1000" y="611"/>
                    <a:pt x="1926" y="611"/>
                  </a:cubicBezTo>
                  <a:cubicBezTo>
                    <a:pt x="1644" y="195"/>
                    <a:pt x="1217" y="0"/>
                    <a:pt x="7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14"/>
            <p:cNvSpPr/>
            <p:nvPr/>
          </p:nvSpPr>
          <p:spPr>
            <a:xfrm>
              <a:off x="-1733750" y="4083050"/>
              <a:ext cx="57675" cy="47200"/>
            </a:xfrm>
            <a:custGeom>
              <a:avLst/>
              <a:gdLst/>
              <a:ahLst/>
              <a:cxnLst/>
              <a:rect l="l" t="t" r="r" b="b"/>
              <a:pathLst>
                <a:path w="2307" h="1888" extrusionOk="0">
                  <a:moveTo>
                    <a:pt x="1083" y="0"/>
                  </a:moveTo>
                  <a:cubicBezTo>
                    <a:pt x="871" y="0"/>
                    <a:pt x="661" y="47"/>
                    <a:pt x="466" y="153"/>
                  </a:cubicBezTo>
                  <a:lnTo>
                    <a:pt x="445" y="153"/>
                  </a:lnTo>
                  <a:cubicBezTo>
                    <a:pt x="1" y="1549"/>
                    <a:pt x="530" y="1613"/>
                    <a:pt x="1756" y="1888"/>
                  </a:cubicBezTo>
                  <a:cubicBezTo>
                    <a:pt x="1650" y="1486"/>
                    <a:pt x="2116" y="1486"/>
                    <a:pt x="2306" y="1274"/>
                  </a:cubicBezTo>
                  <a:lnTo>
                    <a:pt x="2306" y="1274"/>
                  </a:lnTo>
                  <a:cubicBezTo>
                    <a:pt x="2229" y="1288"/>
                    <a:pt x="2154" y="1295"/>
                    <a:pt x="2084" y="1295"/>
                  </a:cubicBezTo>
                  <a:cubicBezTo>
                    <a:pt x="1400" y="1295"/>
                    <a:pt x="1034" y="676"/>
                    <a:pt x="1206" y="5"/>
                  </a:cubicBezTo>
                  <a:cubicBezTo>
                    <a:pt x="1165" y="2"/>
                    <a:pt x="1124" y="0"/>
                    <a:pt x="10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14"/>
            <p:cNvSpPr/>
            <p:nvPr/>
          </p:nvSpPr>
          <p:spPr>
            <a:xfrm>
              <a:off x="-1208000" y="3821450"/>
              <a:ext cx="62225" cy="45350"/>
            </a:xfrm>
            <a:custGeom>
              <a:avLst/>
              <a:gdLst/>
              <a:ahLst/>
              <a:cxnLst/>
              <a:rect l="l" t="t" r="r" b="b"/>
              <a:pathLst>
                <a:path w="2489" h="1814" extrusionOk="0">
                  <a:moveTo>
                    <a:pt x="1897" y="0"/>
                  </a:moveTo>
                  <a:lnTo>
                    <a:pt x="839" y="677"/>
                  </a:lnTo>
                  <a:cubicBezTo>
                    <a:pt x="879" y="933"/>
                    <a:pt x="1" y="1813"/>
                    <a:pt x="478" y="1813"/>
                  </a:cubicBezTo>
                  <a:cubicBezTo>
                    <a:pt x="513" y="1813"/>
                    <a:pt x="556" y="1808"/>
                    <a:pt x="607" y="1798"/>
                  </a:cubicBezTo>
                  <a:cubicBezTo>
                    <a:pt x="1262" y="1312"/>
                    <a:pt x="2489" y="1164"/>
                    <a:pt x="18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14"/>
            <p:cNvSpPr/>
            <p:nvPr/>
          </p:nvSpPr>
          <p:spPr>
            <a:xfrm>
              <a:off x="-2325400" y="3681825"/>
              <a:ext cx="40100" cy="78850"/>
            </a:xfrm>
            <a:custGeom>
              <a:avLst/>
              <a:gdLst/>
              <a:ahLst/>
              <a:cxnLst/>
              <a:rect l="l" t="t" r="r" b="b"/>
              <a:pathLst>
                <a:path w="1604" h="3154" extrusionOk="0">
                  <a:moveTo>
                    <a:pt x="1244" y="1"/>
                  </a:moveTo>
                  <a:cubicBezTo>
                    <a:pt x="939" y="1"/>
                    <a:pt x="529" y="310"/>
                    <a:pt x="593" y="742"/>
                  </a:cubicBezTo>
                  <a:cubicBezTo>
                    <a:pt x="1587" y="1313"/>
                    <a:pt x="1" y="2307"/>
                    <a:pt x="741" y="3153"/>
                  </a:cubicBezTo>
                  <a:cubicBezTo>
                    <a:pt x="698" y="2942"/>
                    <a:pt x="804" y="2709"/>
                    <a:pt x="1016" y="2603"/>
                  </a:cubicBezTo>
                  <a:cubicBezTo>
                    <a:pt x="1143" y="2328"/>
                    <a:pt x="1164" y="2011"/>
                    <a:pt x="1121" y="1715"/>
                  </a:cubicBezTo>
                  <a:cubicBezTo>
                    <a:pt x="1396" y="1334"/>
                    <a:pt x="1143" y="827"/>
                    <a:pt x="1544" y="467"/>
                  </a:cubicBezTo>
                  <a:cubicBezTo>
                    <a:pt x="1604" y="138"/>
                    <a:pt x="1447" y="1"/>
                    <a:pt x="12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14"/>
            <p:cNvSpPr/>
            <p:nvPr/>
          </p:nvSpPr>
          <p:spPr>
            <a:xfrm>
              <a:off x="-1236725" y="4088800"/>
              <a:ext cx="61875" cy="35100"/>
            </a:xfrm>
            <a:custGeom>
              <a:avLst/>
              <a:gdLst/>
              <a:ahLst/>
              <a:cxnLst/>
              <a:rect l="l" t="t" r="r" b="b"/>
              <a:pathLst>
                <a:path w="2475" h="1404" extrusionOk="0">
                  <a:moveTo>
                    <a:pt x="1116" y="0"/>
                  </a:moveTo>
                  <a:cubicBezTo>
                    <a:pt x="773" y="0"/>
                    <a:pt x="529" y="325"/>
                    <a:pt x="191" y="325"/>
                  </a:cubicBezTo>
                  <a:cubicBezTo>
                    <a:pt x="106" y="706"/>
                    <a:pt x="0" y="1171"/>
                    <a:pt x="444" y="1404"/>
                  </a:cubicBezTo>
                  <a:cubicBezTo>
                    <a:pt x="396" y="1017"/>
                    <a:pt x="483" y="906"/>
                    <a:pt x="623" y="906"/>
                  </a:cubicBezTo>
                  <a:cubicBezTo>
                    <a:pt x="809" y="906"/>
                    <a:pt x="1087" y="1099"/>
                    <a:pt x="1269" y="1099"/>
                  </a:cubicBezTo>
                  <a:cubicBezTo>
                    <a:pt x="1310" y="1099"/>
                    <a:pt x="1346" y="1090"/>
                    <a:pt x="1375" y="1065"/>
                  </a:cubicBezTo>
                  <a:cubicBezTo>
                    <a:pt x="1476" y="964"/>
                    <a:pt x="1364" y="747"/>
                    <a:pt x="1503" y="747"/>
                  </a:cubicBezTo>
                  <a:cubicBezTo>
                    <a:pt x="1509" y="747"/>
                    <a:pt x="1516" y="747"/>
                    <a:pt x="1523" y="748"/>
                  </a:cubicBezTo>
                  <a:cubicBezTo>
                    <a:pt x="1692" y="769"/>
                    <a:pt x="1523" y="960"/>
                    <a:pt x="1565" y="1065"/>
                  </a:cubicBezTo>
                  <a:cubicBezTo>
                    <a:pt x="1648" y="1148"/>
                    <a:pt x="1733" y="1176"/>
                    <a:pt x="1818" y="1176"/>
                  </a:cubicBezTo>
                  <a:cubicBezTo>
                    <a:pt x="2000" y="1176"/>
                    <a:pt x="2186" y="1047"/>
                    <a:pt x="2366" y="1047"/>
                  </a:cubicBezTo>
                  <a:cubicBezTo>
                    <a:pt x="2402" y="1047"/>
                    <a:pt x="2439" y="1053"/>
                    <a:pt x="2475" y="1065"/>
                  </a:cubicBezTo>
                  <a:cubicBezTo>
                    <a:pt x="2390" y="473"/>
                    <a:pt x="1967" y="177"/>
                    <a:pt x="1396" y="71"/>
                  </a:cubicBezTo>
                  <a:cubicBezTo>
                    <a:pt x="1295" y="21"/>
                    <a:pt x="1202" y="0"/>
                    <a:pt x="11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14"/>
            <p:cNvSpPr/>
            <p:nvPr/>
          </p:nvSpPr>
          <p:spPr>
            <a:xfrm>
              <a:off x="-1155825" y="4050400"/>
              <a:ext cx="40725" cy="41250"/>
            </a:xfrm>
            <a:custGeom>
              <a:avLst/>
              <a:gdLst/>
              <a:ahLst/>
              <a:cxnLst/>
              <a:rect l="l" t="t" r="r" b="b"/>
              <a:pathLst>
                <a:path w="1629" h="1650" extrusionOk="0">
                  <a:moveTo>
                    <a:pt x="1354" y="0"/>
                  </a:moveTo>
                  <a:lnTo>
                    <a:pt x="1354" y="0"/>
                  </a:lnTo>
                  <a:cubicBezTo>
                    <a:pt x="635" y="973"/>
                    <a:pt x="635" y="973"/>
                    <a:pt x="0" y="994"/>
                  </a:cubicBezTo>
                  <a:lnTo>
                    <a:pt x="0" y="1481"/>
                  </a:lnTo>
                  <a:cubicBezTo>
                    <a:pt x="88" y="1528"/>
                    <a:pt x="188" y="1539"/>
                    <a:pt x="291" y="1539"/>
                  </a:cubicBezTo>
                  <a:cubicBezTo>
                    <a:pt x="372" y="1539"/>
                    <a:pt x="455" y="1532"/>
                    <a:pt x="538" y="1532"/>
                  </a:cubicBezTo>
                  <a:cubicBezTo>
                    <a:pt x="677" y="1532"/>
                    <a:pt x="813" y="1551"/>
                    <a:pt x="931" y="1650"/>
                  </a:cubicBezTo>
                  <a:cubicBezTo>
                    <a:pt x="1375" y="1438"/>
                    <a:pt x="1438" y="1036"/>
                    <a:pt x="1607" y="677"/>
                  </a:cubicBezTo>
                  <a:cubicBezTo>
                    <a:pt x="1311" y="529"/>
                    <a:pt x="1629" y="169"/>
                    <a:pt x="13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14"/>
            <p:cNvSpPr/>
            <p:nvPr/>
          </p:nvSpPr>
          <p:spPr>
            <a:xfrm>
              <a:off x="-2706625" y="4069925"/>
              <a:ext cx="49725" cy="45725"/>
            </a:xfrm>
            <a:custGeom>
              <a:avLst/>
              <a:gdLst/>
              <a:ahLst/>
              <a:cxnLst/>
              <a:rect l="l" t="t" r="r" b="b"/>
              <a:pathLst>
                <a:path w="1989" h="1829" extrusionOk="0">
                  <a:moveTo>
                    <a:pt x="1658" y="1"/>
                  </a:moveTo>
                  <a:cubicBezTo>
                    <a:pt x="1179" y="1"/>
                    <a:pt x="1051" y="430"/>
                    <a:pt x="741" y="657"/>
                  </a:cubicBezTo>
                  <a:cubicBezTo>
                    <a:pt x="403" y="996"/>
                    <a:pt x="85" y="1355"/>
                    <a:pt x="1" y="1799"/>
                  </a:cubicBezTo>
                  <a:cubicBezTo>
                    <a:pt x="67" y="1819"/>
                    <a:pt x="128" y="1828"/>
                    <a:pt x="184" y="1828"/>
                  </a:cubicBezTo>
                  <a:cubicBezTo>
                    <a:pt x="724" y="1828"/>
                    <a:pt x="848" y="997"/>
                    <a:pt x="1372" y="997"/>
                  </a:cubicBezTo>
                  <a:cubicBezTo>
                    <a:pt x="1490" y="997"/>
                    <a:pt x="1629" y="1039"/>
                    <a:pt x="1799" y="1144"/>
                  </a:cubicBezTo>
                  <a:cubicBezTo>
                    <a:pt x="1735" y="763"/>
                    <a:pt x="1989" y="361"/>
                    <a:pt x="1693" y="2"/>
                  </a:cubicBezTo>
                  <a:cubicBezTo>
                    <a:pt x="1681" y="1"/>
                    <a:pt x="1670" y="1"/>
                    <a:pt x="16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14"/>
            <p:cNvSpPr/>
            <p:nvPr/>
          </p:nvSpPr>
          <p:spPr>
            <a:xfrm>
              <a:off x="-2283100" y="3669175"/>
              <a:ext cx="56600" cy="63475"/>
            </a:xfrm>
            <a:custGeom>
              <a:avLst/>
              <a:gdLst/>
              <a:ahLst/>
              <a:cxnLst/>
              <a:rect l="l" t="t" r="r" b="b"/>
              <a:pathLst>
                <a:path w="2264" h="2539" extrusionOk="0">
                  <a:moveTo>
                    <a:pt x="1079" y="0"/>
                  </a:moveTo>
                  <a:cubicBezTo>
                    <a:pt x="1037" y="127"/>
                    <a:pt x="931" y="318"/>
                    <a:pt x="973" y="360"/>
                  </a:cubicBezTo>
                  <a:cubicBezTo>
                    <a:pt x="2264" y="1185"/>
                    <a:pt x="1" y="2094"/>
                    <a:pt x="1269" y="2538"/>
                  </a:cubicBezTo>
                  <a:cubicBezTo>
                    <a:pt x="1058" y="1798"/>
                    <a:pt x="1735" y="1417"/>
                    <a:pt x="2179" y="931"/>
                  </a:cubicBezTo>
                  <a:cubicBezTo>
                    <a:pt x="1883" y="529"/>
                    <a:pt x="1523" y="212"/>
                    <a:pt x="10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14"/>
            <p:cNvSpPr/>
            <p:nvPr/>
          </p:nvSpPr>
          <p:spPr>
            <a:xfrm>
              <a:off x="-792475" y="3742675"/>
              <a:ext cx="64400" cy="38575"/>
            </a:xfrm>
            <a:custGeom>
              <a:avLst/>
              <a:gdLst/>
              <a:ahLst/>
              <a:cxnLst/>
              <a:rect l="l" t="t" r="r" b="b"/>
              <a:pathLst>
                <a:path w="2576" h="1543" extrusionOk="0">
                  <a:moveTo>
                    <a:pt x="1244" y="0"/>
                  </a:moveTo>
                  <a:lnTo>
                    <a:pt x="1032" y="43"/>
                  </a:lnTo>
                  <a:cubicBezTo>
                    <a:pt x="1" y="909"/>
                    <a:pt x="355" y="1543"/>
                    <a:pt x="1021" y="1543"/>
                  </a:cubicBezTo>
                  <a:cubicBezTo>
                    <a:pt x="1378" y="1543"/>
                    <a:pt x="1826" y="1360"/>
                    <a:pt x="2195" y="931"/>
                  </a:cubicBezTo>
                  <a:lnTo>
                    <a:pt x="2365" y="910"/>
                  </a:lnTo>
                  <a:cubicBezTo>
                    <a:pt x="2576" y="762"/>
                    <a:pt x="2428" y="529"/>
                    <a:pt x="2195" y="529"/>
                  </a:cubicBezTo>
                  <a:cubicBezTo>
                    <a:pt x="2117" y="550"/>
                    <a:pt x="2047" y="560"/>
                    <a:pt x="1984" y="560"/>
                  </a:cubicBezTo>
                  <a:cubicBezTo>
                    <a:pt x="1606" y="560"/>
                    <a:pt x="1479" y="218"/>
                    <a:pt x="12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14"/>
            <p:cNvSpPr/>
            <p:nvPr/>
          </p:nvSpPr>
          <p:spPr>
            <a:xfrm>
              <a:off x="-1240425" y="3873700"/>
              <a:ext cx="47600" cy="44775"/>
            </a:xfrm>
            <a:custGeom>
              <a:avLst/>
              <a:gdLst/>
              <a:ahLst/>
              <a:cxnLst/>
              <a:rect l="l" t="t" r="r" b="b"/>
              <a:pathLst>
                <a:path w="1904" h="1791" extrusionOk="0">
                  <a:moveTo>
                    <a:pt x="882" y="1"/>
                  </a:moveTo>
                  <a:cubicBezTo>
                    <a:pt x="710" y="1"/>
                    <a:pt x="531" y="143"/>
                    <a:pt x="402" y="512"/>
                  </a:cubicBezTo>
                  <a:cubicBezTo>
                    <a:pt x="0" y="1098"/>
                    <a:pt x="805" y="1790"/>
                    <a:pt x="1452" y="1790"/>
                  </a:cubicBezTo>
                  <a:cubicBezTo>
                    <a:pt x="1622" y="1790"/>
                    <a:pt x="1780" y="1743"/>
                    <a:pt x="1904" y="1633"/>
                  </a:cubicBezTo>
                  <a:cubicBezTo>
                    <a:pt x="1586" y="1633"/>
                    <a:pt x="1290" y="1612"/>
                    <a:pt x="1163" y="1294"/>
                  </a:cubicBezTo>
                  <a:cubicBezTo>
                    <a:pt x="1673" y="844"/>
                    <a:pt x="1301" y="1"/>
                    <a:pt x="8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14"/>
            <p:cNvSpPr/>
            <p:nvPr/>
          </p:nvSpPr>
          <p:spPr>
            <a:xfrm>
              <a:off x="-1146850" y="3808550"/>
              <a:ext cx="59925" cy="25625"/>
            </a:xfrm>
            <a:custGeom>
              <a:avLst/>
              <a:gdLst/>
              <a:ahLst/>
              <a:cxnLst/>
              <a:rect l="l" t="t" r="r" b="b"/>
              <a:pathLst>
                <a:path w="2397" h="1025" extrusionOk="0">
                  <a:moveTo>
                    <a:pt x="1087" y="0"/>
                  </a:moveTo>
                  <a:cubicBezTo>
                    <a:pt x="682" y="0"/>
                    <a:pt x="250" y="94"/>
                    <a:pt x="1" y="242"/>
                  </a:cubicBezTo>
                  <a:cubicBezTo>
                    <a:pt x="593" y="538"/>
                    <a:pt x="1333" y="580"/>
                    <a:pt x="1862" y="1024"/>
                  </a:cubicBezTo>
                  <a:cubicBezTo>
                    <a:pt x="2396" y="276"/>
                    <a:pt x="1782" y="0"/>
                    <a:pt x="10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14"/>
            <p:cNvSpPr/>
            <p:nvPr/>
          </p:nvSpPr>
          <p:spPr>
            <a:xfrm>
              <a:off x="-1169575" y="4020525"/>
              <a:ext cx="55000" cy="23225"/>
            </a:xfrm>
            <a:custGeom>
              <a:avLst/>
              <a:gdLst/>
              <a:ahLst/>
              <a:cxnLst/>
              <a:rect l="l" t="t" r="r" b="b"/>
              <a:pathLst>
                <a:path w="2200" h="929" extrusionOk="0">
                  <a:moveTo>
                    <a:pt x="1519" y="0"/>
                  </a:moveTo>
                  <a:cubicBezTo>
                    <a:pt x="1011" y="0"/>
                    <a:pt x="375" y="354"/>
                    <a:pt x="0" y="582"/>
                  </a:cubicBezTo>
                  <a:cubicBezTo>
                    <a:pt x="71" y="565"/>
                    <a:pt x="137" y="558"/>
                    <a:pt x="200" y="558"/>
                  </a:cubicBezTo>
                  <a:cubicBezTo>
                    <a:pt x="652" y="558"/>
                    <a:pt x="921" y="928"/>
                    <a:pt x="1243" y="928"/>
                  </a:cubicBezTo>
                  <a:cubicBezTo>
                    <a:pt x="1399" y="928"/>
                    <a:pt x="1568" y="841"/>
                    <a:pt x="1777" y="582"/>
                  </a:cubicBezTo>
                  <a:cubicBezTo>
                    <a:pt x="1865" y="494"/>
                    <a:pt x="1997" y="450"/>
                    <a:pt x="2124" y="450"/>
                  </a:cubicBezTo>
                  <a:cubicBezTo>
                    <a:pt x="2150" y="450"/>
                    <a:pt x="2175" y="451"/>
                    <a:pt x="2200" y="455"/>
                  </a:cubicBezTo>
                  <a:cubicBezTo>
                    <a:pt x="2068" y="120"/>
                    <a:pt x="1815" y="0"/>
                    <a:pt x="15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14"/>
            <p:cNvSpPr/>
            <p:nvPr/>
          </p:nvSpPr>
          <p:spPr>
            <a:xfrm>
              <a:off x="-745525" y="3725025"/>
              <a:ext cx="41775" cy="41450"/>
            </a:xfrm>
            <a:custGeom>
              <a:avLst/>
              <a:gdLst/>
              <a:ahLst/>
              <a:cxnLst/>
              <a:rect l="l" t="t" r="r" b="b"/>
              <a:pathLst>
                <a:path w="1671" h="1658" extrusionOk="0">
                  <a:moveTo>
                    <a:pt x="624" y="1"/>
                  </a:moveTo>
                  <a:cubicBezTo>
                    <a:pt x="459" y="1"/>
                    <a:pt x="286" y="63"/>
                    <a:pt x="106" y="177"/>
                  </a:cubicBezTo>
                  <a:cubicBezTo>
                    <a:pt x="0" y="495"/>
                    <a:pt x="529" y="643"/>
                    <a:pt x="381" y="981"/>
                  </a:cubicBezTo>
                  <a:cubicBezTo>
                    <a:pt x="360" y="1087"/>
                    <a:pt x="402" y="1193"/>
                    <a:pt x="465" y="1277"/>
                  </a:cubicBezTo>
                  <a:lnTo>
                    <a:pt x="487" y="1616"/>
                  </a:lnTo>
                  <a:cubicBezTo>
                    <a:pt x="550" y="1637"/>
                    <a:pt x="592" y="1637"/>
                    <a:pt x="656" y="1658"/>
                  </a:cubicBezTo>
                  <a:cubicBezTo>
                    <a:pt x="952" y="1256"/>
                    <a:pt x="1671" y="854"/>
                    <a:pt x="1206" y="304"/>
                  </a:cubicBezTo>
                  <a:cubicBezTo>
                    <a:pt x="1019" y="95"/>
                    <a:pt x="827" y="1"/>
                    <a:pt x="6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14"/>
            <p:cNvSpPr/>
            <p:nvPr/>
          </p:nvSpPr>
          <p:spPr>
            <a:xfrm>
              <a:off x="-2762125" y="4128650"/>
              <a:ext cx="51300" cy="41350"/>
            </a:xfrm>
            <a:custGeom>
              <a:avLst/>
              <a:gdLst/>
              <a:ahLst/>
              <a:cxnLst/>
              <a:rect l="l" t="t" r="r" b="b"/>
              <a:pathLst>
                <a:path w="2052" h="1654" extrusionOk="0">
                  <a:moveTo>
                    <a:pt x="1946" y="0"/>
                  </a:moveTo>
                  <a:cubicBezTo>
                    <a:pt x="1396" y="21"/>
                    <a:pt x="1015" y="381"/>
                    <a:pt x="550" y="550"/>
                  </a:cubicBezTo>
                  <a:cubicBezTo>
                    <a:pt x="570" y="862"/>
                    <a:pt x="589" y="1192"/>
                    <a:pt x="128" y="1192"/>
                  </a:cubicBezTo>
                  <a:cubicBezTo>
                    <a:pt x="89" y="1192"/>
                    <a:pt x="46" y="1189"/>
                    <a:pt x="0" y="1185"/>
                  </a:cubicBezTo>
                  <a:lnTo>
                    <a:pt x="0" y="1185"/>
                  </a:lnTo>
                  <a:cubicBezTo>
                    <a:pt x="218" y="1363"/>
                    <a:pt x="325" y="1654"/>
                    <a:pt x="670" y="1654"/>
                  </a:cubicBezTo>
                  <a:cubicBezTo>
                    <a:pt x="692" y="1654"/>
                    <a:pt x="716" y="1652"/>
                    <a:pt x="740" y="1650"/>
                  </a:cubicBezTo>
                  <a:cubicBezTo>
                    <a:pt x="1290" y="1185"/>
                    <a:pt x="1354" y="444"/>
                    <a:pt x="2052" y="64"/>
                  </a:cubicBezTo>
                  <a:lnTo>
                    <a:pt x="19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14"/>
            <p:cNvSpPr/>
            <p:nvPr/>
          </p:nvSpPr>
          <p:spPr>
            <a:xfrm>
              <a:off x="-1231025" y="4054625"/>
              <a:ext cx="54075" cy="42050"/>
            </a:xfrm>
            <a:custGeom>
              <a:avLst/>
              <a:gdLst/>
              <a:ahLst/>
              <a:cxnLst/>
              <a:rect l="l" t="t" r="r" b="b"/>
              <a:pathLst>
                <a:path w="2163" h="1682" extrusionOk="0">
                  <a:moveTo>
                    <a:pt x="1908" y="0"/>
                  </a:moveTo>
                  <a:cubicBezTo>
                    <a:pt x="1253" y="0"/>
                    <a:pt x="1232" y="804"/>
                    <a:pt x="576" y="804"/>
                  </a:cubicBezTo>
                  <a:cubicBezTo>
                    <a:pt x="407" y="1015"/>
                    <a:pt x="216" y="1248"/>
                    <a:pt x="26" y="1460"/>
                  </a:cubicBezTo>
                  <a:cubicBezTo>
                    <a:pt x="1" y="1625"/>
                    <a:pt x="71" y="1682"/>
                    <a:pt x="189" y="1682"/>
                  </a:cubicBezTo>
                  <a:cubicBezTo>
                    <a:pt x="438" y="1682"/>
                    <a:pt x="899" y="1431"/>
                    <a:pt x="1113" y="1431"/>
                  </a:cubicBezTo>
                  <a:cubicBezTo>
                    <a:pt x="1134" y="1431"/>
                    <a:pt x="1152" y="1433"/>
                    <a:pt x="1168" y="1438"/>
                  </a:cubicBezTo>
                  <a:cubicBezTo>
                    <a:pt x="1337" y="1100"/>
                    <a:pt x="1464" y="719"/>
                    <a:pt x="1845" y="444"/>
                  </a:cubicBezTo>
                  <a:cubicBezTo>
                    <a:pt x="2014" y="339"/>
                    <a:pt x="2162" y="191"/>
                    <a:pt x="19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14"/>
            <p:cNvSpPr/>
            <p:nvPr/>
          </p:nvSpPr>
          <p:spPr>
            <a:xfrm>
              <a:off x="-1988600" y="4013900"/>
              <a:ext cx="43400" cy="40750"/>
            </a:xfrm>
            <a:custGeom>
              <a:avLst/>
              <a:gdLst/>
              <a:ahLst/>
              <a:cxnLst/>
              <a:rect l="l" t="t" r="r" b="b"/>
              <a:pathLst>
                <a:path w="1736" h="1630" extrusionOk="0">
                  <a:moveTo>
                    <a:pt x="593" y="1"/>
                  </a:moveTo>
                  <a:cubicBezTo>
                    <a:pt x="1" y="593"/>
                    <a:pt x="276" y="1291"/>
                    <a:pt x="974" y="1629"/>
                  </a:cubicBezTo>
                  <a:cubicBezTo>
                    <a:pt x="1012" y="1626"/>
                    <a:pt x="1050" y="1625"/>
                    <a:pt x="1088" y="1625"/>
                  </a:cubicBezTo>
                  <a:cubicBezTo>
                    <a:pt x="1151" y="1625"/>
                    <a:pt x="1213" y="1628"/>
                    <a:pt x="1274" y="1628"/>
                  </a:cubicBezTo>
                  <a:cubicBezTo>
                    <a:pt x="1449" y="1628"/>
                    <a:pt x="1614" y="1609"/>
                    <a:pt x="1735" y="1460"/>
                  </a:cubicBezTo>
                  <a:cubicBezTo>
                    <a:pt x="614" y="1375"/>
                    <a:pt x="1629" y="804"/>
                    <a:pt x="656" y="43"/>
                  </a:cubicBezTo>
                  <a:lnTo>
                    <a:pt x="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14"/>
            <p:cNvSpPr/>
            <p:nvPr/>
          </p:nvSpPr>
          <p:spPr>
            <a:xfrm>
              <a:off x="-1652850" y="3761175"/>
              <a:ext cx="37575" cy="32625"/>
            </a:xfrm>
            <a:custGeom>
              <a:avLst/>
              <a:gdLst/>
              <a:ahLst/>
              <a:cxnLst/>
              <a:rect l="l" t="t" r="r" b="b"/>
              <a:pathLst>
                <a:path w="1503" h="1305" extrusionOk="0">
                  <a:moveTo>
                    <a:pt x="1502" y="0"/>
                  </a:moveTo>
                  <a:cubicBezTo>
                    <a:pt x="847" y="191"/>
                    <a:pt x="297" y="656"/>
                    <a:pt x="1" y="1269"/>
                  </a:cubicBezTo>
                  <a:cubicBezTo>
                    <a:pt x="124" y="1294"/>
                    <a:pt x="235" y="1305"/>
                    <a:pt x="334" y="1305"/>
                  </a:cubicBezTo>
                  <a:cubicBezTo>
                    <a:pt x="1098" y="1305"/>
                    <a:pt x="1184" y="638"/>
                    <a:pt x="1502" y="170"/>
                  </a:cubicBezTo>
                  <a:lnTo>
                    <a:pt x="15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14"/>
            <p:cNvSpPr/>
            <p:nvPr/>
          </p:nvSpPr>
          <p:spPr>
            <a:xfrm>
              <a:off x="-1086575" y="3644850"/>
              <a:ext cx="51850" cy="47625"/>
            </a:xfrm>
            <a:custGeom>
              <a:avLst/>
              <a:gdLst/>
              <a:ahLst/>
              <a:cxnLst/>
              <a:rect l="l" t="t" r="r" b="b"/>
              <a:pathLst>
                <a:path w="2074" h="1905" extrusionOk="0">
                  <a:moveTo>
                    <a:pt x="952" y="1"/>
                  </a:moveTo>
                  <a:lnTo>
                    <a:pt x="952" y="1"/>
                  </a:lnTo>
                  <a:cubicBezTo>
                    <a:pt x="1" y="825"/>
                    <a:pt x="1946" y="1164"/>
                    <a:pt x="593" y="1460"/>
                  </a:cubicBezTo>
                  <a:lnTo>
                    <a:pt x="1333" y="1904"/>
                  </a:lnTo>
                  <a:cubicBezTo>
                    <a:pt x="1587" y="1650"/>
                    <a:pt x="1820" y="1396"/>
                    <a:pt x="2073" y="1143"/>
                  </a:cubicBezTo>
                  <a:cubicBezTo>
                    <a:pt x="1249" y="1100"/>
                    <a:pt x="931" y="677"/>
                    <a:pt x="9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14"/>
            <p:cNvSpPr/>
            <p:nvPr/>
          </p:nvSpPr>
          <p:spPr>
            <a:xfrm>
              <a:off x="-1963750" y="3974250"/>
              <a:ext cx="34400" cy="28075"/>
            </a:xfrm>
            <a:custGeom>
              <a:avLst/>
              <a:gdLst/>
              <a:ahLst/>
              <a:cxnLst/>
              <a:rect l="l" t="t" r="r" b="b"/>
              <a:pathLst>
                <a:path w="1376" h="1123" extrusionOk="0">
                  <a:moveTo>
                    <a:pt x="931" y="1"/>
                  </a:moveTo>
                  <a:lnTo>
                    <a:pt x="931" y="1"/>
                  </a:lnTo>
                  <a:cubicBezTo>
                    <a:pt x="530" y="191"/>
                    <a:pt x="191" y="529"/>
                    <a:pt x="1" y="952"/>
                  </a:cubicBezTo>
                  <a:cubicBezTo>
                    <a:pt x="122" y="1108"/>
                    <a:pt x="286" y="1122"/>
                    <a:pt x="457" y="1122"/>
                  </a:cubicBezTo>
                  <a:cubicBezTo>
                    <a:pt x="495" y="1122"/>
                    <a:pt x="533" y="1122"/>
                    <a:pt x="572" y="1122"/>
                  </a:cubicBezTo>
                  <a:cubicBezTo>
                    <a:pt x="1058" y="847"/>
                    <a:pt x="1375" y="508"/>
                    <a:pt x="9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14"/>
            <p:cNvSpPr/>
            <p:nvPr/>
          </p:nvSpPr>
          <p:spPr>
            <a:xfrm>
              <a:off x="-1490600" y="3946225"/>
              <a:ext cx="70950" cy="49775"/>
            </a:xfrm>
            <a:custGeom>
              <a:avLst/>
              <a:gdLst/>
              <a:ahLst/>
              <a:cxnLst/>
              <a:rect l="l" t="t" r="r" b="b"/>
              <a:pathLst>
                <a:path w="2838" h="1991" extrusionOk="0">
                  <a:moveTo>
                    <a:pt x="2245" y="1"/>
                  </a:moveTo>
                  <a:lnTo>
                    <a:pt x="1695" y="487"/>
                  </a:lnTo>
                  <a:cubicBezTo>
                    <a:pt x="1666" y="486"/>
                    <a:pt x="1637" y="486"/>
                    <a:pt x="1608" y="486"/>
                  </a:cubicBezTo>
                  <a:cubicBezTo>
                    <a:pt x="1" y="486"/>
                    <a:pt x="150" y="1990"/>
                    <a:pt x="960" y="1990"/>
                  </a:cubicBezTo>
                  <a:cubicBezTo>
                    <a:pt x="1079" y="1990"/>
                    <a:pt x="1213" y="1958"/>
                    <a:pt x="1357" y="1883"/>
                  </a:cubicBezTo>
                  <a:cubicBezTo>
                    <a:pt x="701" y="974"/>
                    <a:pt x="2838" y="1016"/>
                    <a:pt x="22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14"/>
            <p:cNvSpPr/>
            <p:nvPr/>
          </p:nvSpPr>
          <p:spPr>
            <a:xfrm>
              <a:off x="-1472025" y="3987125"/>
              <a:ext cx="41800" cy="22275"/>
            </a:xfrm>
            <a:custGeom>
              <a:avLst/>
              <a:gdLst/>
              <a:ahLst/>
              <a:cxnLst/>
              <a:rect l="l" t="t" r="r" b="b"/>
              <a:pathLst>
                <a:path w="1672" h="891" extrusionOk="0">
                  <a:moveTo>
                    <a:pt x="993" y="1"/>
                  </a:moveTo>
                  <a:cubicBezTo>
                    <a:pt x="698" y="1"/>
                    <a:pt x="431" y="318"/>
                    <a:pt x="90" y="318"/>
                  </a:cubicBezTo>
                  <a:cubicBezTo>
                    <a:pt x="61" y="318"/>
                    <a:pt x="31" y="315"/>
                    <a:pt x="1" y="310"/>
                  </a:cubicBezTo>
                  <a:lnTo>
                    <a:pt x="1" y="310"/>
                  </a:lnTo>
                  <a:cubicBezTo>
                    <a:pt x="263" y="686"/>
                    <a:pt x="563" y="891"/>
                    <a:pt x="904" y="891"/>
                  </a:cubicBezTo>
                  <a:cubicBezTo>
                    <a:pt x="1140" y="891"/>
                    <a:pt x="1395" y="793"/>
                    <a:pt x="1672" y="585"/>
                  </a:cubicBezTo>
                  <a:cubicBezTo>
                    <a:pt x="1502" y="480"/>
                    <a:pt x="1375" y="332"/>
                    <a:pt x="1312" y="141"/>
                  </a:cubicBezTo>
                  <a:cubicBezTo>
                    <a:pt x="1200" y="39"/>
                    <a:pt x="1094" y="1"/>
                    <a:pt x="9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14"/>
            <p:cNvSpPr/>
            <p:nvPr/>
          </p:nvSpPr>
          <p:spPr>
            <a:xfrm>
              <a:off x="-1596800" y="3771225"/>
              <a:ext cx="32275" cy="39750"/>
            </a:xfrm>
            <a:custGeom>
              <a:avLst/>
              <a:gdLst/>
              <a:ahLst/>
              <a:cxnLst/>
              <a:rect l="l" t="t" r="r" b="b"/>
              <a:pathLst>
                <a:path w="1291" h="1590" extrusionOk="0">
                  <a:moveTo>
                    <a:pt x="275" y="0"/>
                  </a:moveTo>
                  <a:cubicBezTo>
                    <a:pt x="381" y="529"/>
                    <a:pt x="275" y="1079"/>
                    <a:pt x="0" y="1523"/>
                  </a:cubicBezTo>
                  <a:cubicBezTo>
                    <a:pt x="23" y="1568"/>
                    <a:pt x="64" y="1589"/>
                    <a:pt x="107" y="1589"/>
                  </a:cubicBezTo>
                  <a:cubicBezTo>
                    <a:pt x="144" y="1589"/>
                    <a:pt x="183" y="1574"/>
                    <a:pt x="212" y="1544"/>
                  </a:cubicBezTo>
                  <a:cubicBezTo>
                    <a:pt x="466" y="1163"/>
                    <a:pt x="1143" y="994"/>
                    <a:pt x="910" y="360"/>
                  </a:cubicBezTo>
                  <a:cubicBezTo>
                    <a:pt x="868" y="254"/>
                    <a:pt x="1143" y="275"/>
                    <a:pt x="1291" y="254"/>
                  </a:cubicBezTo>
                  <a:cubicBezTo>
                    <a:pt x="1252" y="46"/>
                    <a:pt x="1004" y="38"/>
                    <a:pt x="741" y="38"/>
                  </a:cubicBezTo>
                  <a:cubicBezTo>
                    <a:pt x="719" y="38"/>
                    <a:pt x="697" y="38"/>
                    <a:pt x="675" y="38"/>
                  </a:cubicBezTo>
                  <a:cubicBezTo>
                    <a:pt x="532" y="38"/>
                    <a:pt x="388" y="36"/>
                    <a:pt x="2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14"/>
            <p:cNvSpPr/>
            <p:nvPr/>
          </p:nvSpPr>
          <p:spPr>
            <a:xfrm>
              <a:off x="-1470950" y="3934075"/>
              <a:ext cx="33850" cy="32025"/>
            </a:xfrm>
            <a:custGeom>
              <a:avLst/>
              <a:gdLst/>
              <a:ahLst/>
              <a:cxnLst/>
              <a:rect l="l" t="t" r="r" b="b"/>
              <a:pathLst>
                <a:path w="1354" h="1281" extrusionOk="0">
                  <a:moveTo>
                    <a:pt x="888" y="0"/>
                  </a:moveTo>
                  <a:lnTo>
                    <a:pt x="888" y="0"/>
                  </a:lnTo>
                  <a:cubicBezTo>
                    <a:pt x="508" y="296"/>
                    <a:pt x="212" y="698"/>
                    <a:pt x="0" y="1121"/>
                  </a:cubicBezTo>
                  <a:cubicBezTo>
                    <a:pt x="167" y="1223"/>
                    <a:pt x="318" y="1281"/>
                    <a:pt x="454" y="1281"/>
                  </a:cubicBezTo>
                  <a:cubicBezTo>
                    <a:pt x="628" y="1281"/>
                    <a:pt x="779" y="1187"/>
                    <a:pt x="909" y="973"/>
                  </a:cubicBezTo>
                  <a:cubicBezTo>
                    <a:pt x="761" y="656"/>
                    <a:pt x="1354" y="317"/>
                    <a:pt x="8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14"/>
            <p:cNvSpPr/>
            <p:nvPr/>
          </p:nvSpPr>
          <p:spPr>
            <a:xfrm>
              <a:off x="-1216100" y="4046700"/>
              <a:ext cx="32800" cy="31975"/>
            </a:xfrm>
            <a:custGeom>
              <a:avLst/>
              <a:gdLst/>
              <a:ahLst/>
              <a:cxnLst/>
              <a:rect l="l" t="t" r="r" b="b"/>
              <a:pathLst>
                <a:path w="1312" h="1279" extrusionOk="0">
                  <a:moveTo>
                    <a:pt x="1290" y="0"/>
                  </a:moveTo>
                  <a:cubicBezTo>
                    <a:pt x="783" y="275"/>
                    <a:pt x="317" y="656"/>
                    <a:pt x="0" y="1142"/>
                  </a:cubicBezTo>
                  <a:cubicBezTo>
                    <a:pt x="96" y="1238"/>
                    <a:pt x="189" y="1278"/>
                    <a:pt x="279" y="1278"/>
                  </a:cubicBezTo>
                  <a:cubicBezTo>
                    <a:pt x="666" y="1278"/>
                    <a:pt x="1003" y="544"/>
                    <a:pt x="1311" y="338"/>
                  </a:cubicBezTo>
                  <a:lnTo>
                    <a:pt x="12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14"/>
            <p:cNvSpPr/>
            <p:nvPr/>
          </p:nvSpPr>
          <p:spPr>
            <a:xfrm>
              <a:off x="-2706625" y="4053750"/>
              <a:ext cx="37575" cy="16975"/>
            </a:xfrm>
            <a:custGeom>
              <a:avLst/>
              <a:gdLst/>
              <a:ahLst/>
              <a:cxnLst/>
              <a:rect l="l" t="t" r="r" b="b"/>
              <a:pathLst>
                <a:path w="1503" h="679" extrusionOk="0">
                  <a:moveTo>
                    <a:pt x="819" y="0"/>
                  </a:moveTo>
                  <a:cubicBezTo>
                    <a:pt x="554" y="0"/>
                    <a:pt x="278" y="96"/>
                    <a:pt x="1" y="162"/>
                  </a:cubicBezTo>
                  <a:cubicBezTo>
                    <a:pt x="43" y="183"/>
                    <a:pt x="85" y="204"/>
                    <a:pt x="149" y="204"/>
                  </a:cubicBezTo>
                  <a:cubicBezTo>
                    <a:pt x="350" y="562"/>
                    <a:pt x="493" y="679"/>
                    <a:pt x="642" y="679"/>
                  </a:cubicBezTo>
                  <a:cubicBezTo>
                    <a:pt x="855" y="679"/>
                    <a:pt x="1080" y="443"/>
                    <a:pt x="1502" y="331"/>
                  </a:cubicBezTo>
                  <a:cubicBezTo>
                    <a:pt x="1291" y="79"/>
                    <a:pt x="1060" y="0"/>
                    <a:pt x="8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14"/>
            <p:cNvSpPr/>
            <p:nvPr/>
          </p:nvSpPr>
          <p:spPr>
            <a:xfrm>
              <a:off x="-1211875" y="3838375"/>
              <a:ext cx="33850" cy="28500"/>
            </a:xfrm>
            <a:custGeom>
              <a:avLst/>
              <a:gdLst/>
              <a:ahLst/>
              <a:cxnLst/>
              <a:rect l="l" t="t" r="r" b="b"/>
              <a:pathLst>
                <a:path w="1354" h="1140" extrusionOk="0">
                  <a:moveTo>
                    <a:pt x="994" y="0"/>
                  </a:moveTo>
                  <a:cubicBezTo>
                    <a:pt x="592" y="254"/>
                    <a:pt x="148" y="466"/>
                    <a:pt x="0" y="931"/>
                  </a:cubicBezTo>
                  <a:cubicBezTo>
                    <a:pt x="76" y="1071"/>
                    <a:pt x="113" y="1140"/>
                    <a:pt x="187" y="1140"/>
                  </a:cubicBezTo>
                  <a:cubicBezTo>
                    <a:pt x="258" y="1140"/>
                    <a:pt x="364" y="1076"/>
                    <a:pt x="571" y="952"/>
                  </a:cubicBezTo>
                  <a:cubicBezTo>
                    <a:pt x="762" y="656"/>
                    <a:pt x="1354" y="487"/>
                    <a:pt x="9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14"/>
            <p:cNvSpPr/>
            <p:nvPr/>
          </p:nvSpPr>
          <p:spPr>
            <a:xfrm>
              <a:off x="-771325" y="3734850"/>
              <a:ext cx="38500" cy="23000"/>
            </a:xfrm>
            <a:custGeom>
              <a:avLst/>
              <a:gdLst/>
              <a:ahLst/>
              <a:cxnLst/>
              <a:rect l="l" t="t" r="r" b="b"/>
              <a:pathLst>
                <a:path w="1540" h="920" extrusionOk="0">
                  <a:moveTo>
                    <a:pt x="1165" y="1"/>
                  </a:moveTo>
                  <a:cubicBezTo>
                    <a:pt x="675" y="1"/>
                    <a:pt x="1" y="919"/>
                    <a:pt x="1080" y="919"/>
                  </a:cubicBezTo>
                  <a:cubicBezTo>
                    <a:pt x="1197" y="919"/>
                    <a:pt x="1336" y="908"/>
                    <a:pt x="1497" y="884"/>
                  </a:cubicBezTo>
                  <a:lnTo>
                    <a:pt x="1540" y="609"/>
                  </a:lnTo>
                  <a:cubicBezTo>
                    <a:pt x="1540" y="159"/>
                    <a:pt x="1368" y="1"/>
                    <a:pt x="11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14"/>
            <p:cNvSpPr/>
            <p:nvPr/>
          </p:nvSpPr>
          <p:spPr>
            <a:xfrm>
              <a:off x="-1220875" y="3861625"/>
              <a:ext cx="25950" cy="29125"/>
            </a:xfrm>
            <a:custGeom>
              <a:avLst/>
              <a:gdLst/>
              <a:ahLst/>
              <a:cxnLst/>
              <a:rect l="l" t="t" r="r" b="b"/>
              <a:pathLst>
                <a:path w="1038" h="1165" extrusionOk="0">
                  <a:moveTo>
                    <a:pt x="360" y="1"/>
                  </a:moveTo>
                  <a:cubicBezTo>
                    <a:pt x="149" y="85"/>
                    <a:pt x="22" y="276"/>
                    <a:pt x="1" y="487"/>
                  </a:cubicBezTo>
                  <a:cubicBezTo>
                    <a:pt x="276" y="572"/>
                    <a:pt x="445" y="868"/>
                    <a:pt x="403" y="1164"/>
                  </a:cubicBezTo>
                  <a:cubicBezTo>
                    <a:pt x="1037" y="1016"/>
                    <a:pt x="487" y="381"/>
                    <a:pt x="931" y="170"/>
                  </a:cubicBezTo>
                  <a:lnTo>
                    <a:pt x="931" y="22"/>
                  </a:lnTo>
                  <a:cubicBezTo>
                    <a:pt x="909" y="15"/>
                    <a:pt x="887" y="11"/>
                    <a:pt x="865" y="11"/>
                  </a:cubicBezTo>
                  <a:cubicBezTo>
                    <a:pt x="755" y="11"/>
                    <a:pt x="645" y="87"/>
                    <a:pt x="535" y="87"/>
                  </a:cubicBezTo>
                  <a:cubicBezTo>
                    <a:pt x="477" y="87"/>
                    <a:pt x="419" y="66"/>
                    <a:pt x="3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14"/>
            <p:cNvSpPr/>
            <p:nvPr/>
          </p:nvSpPr>
          <p:spPr>
            <a:xfrm>
              <a:off x="-1411225" y="3896275"/>
              <a:ext cx="23300" cy="15350"/>
            </a:xfrm>
            <a:custGeom>
              <a:avLst/>
              <a:gdLst/>
              <a:ahLst/>
              <a:cxnLst/>
              <a:rect l="l" t="t" r="r" b="b"/>
              <a:pathLst>
                <a:path w="932" h="614" extrusionOk="0">
                  <a:moveTo>
                    <a:pt x="649" y="0"/>
                  </a:moveTo>
                  <a:cubicBezTo>
                    <a:pt x="410" y="0"/>
                    <a:pt x="184" y="218"/>
                    <a:pt x="1" y="370"/>
                  </a:cubicBezTo>
                  <a:lnTo>
                    <a:pt x="1" y="561"/>
                  </a:lnTo>
                  <a:cubicBezTo>
                    <a:pt x="137" y="595"/>
                    <a:pt x="262" y="613"/>
                    <a:pt x="374" y="613"/>
                  </a:cubicBezTo>
                  <a:cubicBezTo>
                    <a:pt x="680" y="613"/>
                    <a:pt x="885" y="473"/>
                    <a:pt x="932" y="116"/>
                  </a:cubicBezTo>
                  <a:cubicBezTo>
                    <a:pt x="837" y="33"/>
                    <a:pt x="742" y="0"/>
                    <a:pt x="6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14"/>
            <p:cNvSpPr/>
            <p:nvPr/>
          </p:nvSpPr>
          <p:spPr>
            <a:xfrm>
              <a:off x="-788900" y="3743725"/>
              <a:ext cx="26375" cy="19075"/>
            </a:xfrm>
            <a:custGeom>
              <a:avLst/>
              <a:gdLst/>
              <a:ahLst/>
              <a:cxnLst/>
              <a:rect l="l" t="t" r="r" b="b"/>
              <a:pathLst>
                <a:path w="1055" h="763" extrusionOk="0">
                  <a:moveTo>
                    <a:pt x="889" y="1"/>
                  </a:moveTo>
                  <a:lnTo>
                    <a:pt x="889" y="1"/>
                  </a:lnTo>
                  <a:cubicBezTo>
                    <a:pt x="572" y="64"/>
                    <a:pt x="255" y="191"/>
                    <a:pt x="1" y="402"/>
                  </a:cubicBezTo>
                  <a:cubicBezTo>
                    <a:pt x="170" y="466"/>
                    <a:pt x="170" y="614"/>
                    <a:pt x="191" y="762"/>
                  </a:cubicBezTo>
                  <a:cubicBezTo>
                    <a:pt x="196" y="762"/>
                    <a:pt x="201" y="763"/>
                    <a:pt x="206" y="763"/>
                  </a:cubicBezTo>
                  <a:cubicBezTo>
                    <a:pt x="450" y="763"/>
                    <a:pt x="1055" y="290"/>
                    <a:pt x="8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14"/>
            <p:cNvSpPr/>
            <p:nvPr/>
          </p:nvSpPr>
          <p:spPr>
            <a:xfrm>
              <a:off x="-761400" y="3741600"/>
              <a:ext cx="23825" cy="20050"/>
            </a:xfrm>
            <a:custGeom>
              <a:avLst/>
              <a:gdLst/>
              <a:ahLst/>
              <a:cxnLst/>
              <a:rect l="l" t="t" r="r" b="b"/>
              <a:pathLst>
                <a:path w="953" h="802" extrusionOk="0">
                  <a:moveTo>
                    <a:pt x="212" y="1"/>
                  </a:moveTo>
                  <a:lnTo>
                    <a:pt x="1" y="43"/>
                  </a:lnTo>
                  <a:cubicBezTo>
                    <a:pt x="32" y="422"/>
                    <a:pt x="64" y="802"/>
                    <a:pt x="439" y="802"/>
                  </a:cubicBezTo>
                  <a:cubicBezTo>
                    <a:pt x="566" y="802"/>
                    <a:pt x="733" y="758"/>
                    <a:pt x="952" y="657"/>
                  </a:cubicBezTo>
                  <a:cubicBezTo>
                    <a:pt x="635" y="487"/>
                    <a:pt x="106" y="509"/>
                    <a:pt x="2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14"/>
            <p:cNvSpPr/>
            <p:nvPr/>
          </p:nvSpPr>
          <p:spPr>
            <a:xfrm>
              <a:off x="-752400" y="3729450"/>
              <a:ext cx="32275" cy="20650"/>
            </a:xfrm>
            <a:custGeom>
              <a:avLst/>
              <a:gdLst/>
              <a:ahLst/>
              <a:cxnLst/>
              <a:rect l="l" t="t" r="r" b="b"/>
              <a:pathLst>
                <a:path w="1291" h="826" extrusionOk="0">
                  <a:moveTo>
                    <a:pt x="381" y="0"/>
                  </a:moveTo>
                  <a:cubicBezTo>
                    <a:pt x="190" y="0"/>
                    <a:pt x="21" y="149"/>
                    <a:pt x="0" y="339"/>
                  </a:cubicBezTo>
                  <a:cubicBezTo>
                    <a:pt x="39" y="337"/>
                    <a:pt x="76" y="336"/>
                    <a:pt x="113" y="336"/>
                  </a:cubicBezTo>
                  <a:cubicBezTo>
                    <a:pt x="479" y="336"/>
                    <a:pt x="744" y="441"/>
                    <a:pt x="783" y="825"/>
                  </a:cubicBezTo>
                  <a:cubicBezTo>
                    <a:pt x="1290" y="318"/>
                    <a:pt x="529" y="275"/>
                    <a:pt x="3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14"/>
            <p:cNvSpPr/>
            <p:nvPr/>
          </p:nvSpPr>
          <p:spPr>
            <a:xfrm>
              <a:off x="-1687225" y="3817225"/>
              <a:ext cx="15900" cy="16400"/>
            </a:xfrm>
            <a:custGeom>
              <a:avLst/>
              <a:gdLst/>
              <a:ahLst/>
              <a:cxnLst/>
              <a:rect l="l" t="t" r="r" b="b"/>
              <a:pathLst>
                <a:path w="636" h="656" extrusionOk="0">
                  <a:moveTo>
                    <a:pt x="635" y="0"/>
                  </a:moveTo>
                  <a:cubicBezTo>
                    <a:pt x="1" y="212"/>
                    <a:pt x="297" y="444"/>
                    <a:pt x="635" y="656"/>
                  </a:cubicBezTo>
                  <a:lnTo>
                    <a:pt x="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14"/>
            <p:cNvSpPr/>
            <p:nvPr/>
          </p:nvSpPr>
          <p:spPr>
            <a:xfrm>
              <a:off x="-2011875" y="3793675"/>
              <a:ext cx="15900" cy="15650"/>
            </a:xfrm>
            <a:custGeom>
              <a:avLst/>
              <a:gdLst/>
              <a:ahLst/>
              <a:cxnLst/>
              <a:rect l="l" t="t" r="r" b="b"/>
              <a:pathLst>
                <a:path w="636" h="626" extrusionOk="0">
                  <a:moveTo>
                    <a:pt x="209" y="1"/>
                  </a:moveTo>
                  <a:cubicBezTo>
                    <a:pt x="86" y="1"/>
                    <a:pt x="1" y="38"/>
                    <a:pt x="65" y="139"/>
                  </a:cubicBezTo>
                  <a:cubicBezTo>
                    <a:pt x="86" y="350"/>
                    <a:pt x="65" y="604"/>
                    <a:pt x="445" y="625"/>
                  </a:cubicBezTo>
                  <a:cubicBezTo>
                    <a:pt x="340" y="414"/>
                    <a:pt x="149" y="181"/>
                    <a:pt x="636" y="139"/>
                  </a:cubicBezTo>
                  <a:cubicBezTo>
                    <a:pt x="600" y="66"/>
                    <a:pt x="371" y="1"/>
                    <a:pt x="2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14"/>
            <p:cNvSpPr/>
            <p:nvPr/>
          </p:nvSpPr>
          <p:spPr>
            <a:xfrm>
              <a:off x="-1358350" y="3914500"/>
              <a:ext cx="10075" cy="24350"/>
            </a:xfrm>
            <a:custGeom>
              <a:avLst/>
              <a:gdLst/>
              <a:ahLst/>
              <a:cxnLst/>
              <a:rect l="l" t="t" r="r" b="b"/>
              <a:pathLst>
                <a:path w="403" h="974" extrusionOk="0">
                  <a:moveTo>
                    <a:pt x="255" y="1"/>
                  </a:moveTo>
                  <a:lnTo>
                    <a:pt x="255" y="1"/>
                  </a:lnTo>
                  <a:cubicBezTo>
                    <a:pt x="1" y="297"/>
                    <a:pt x="170" y="635"/>
                    <a:pt x="128" y="974"/>
                  </a:cubicBezTo>
                  <a:cubicBezTo>
                    <a:pt x="403" y="656"/>
                    <a:pt x="255" y="318"/>
                    <a:pt x="2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14"/>
            <p:cNvSpPr/>
            <p:nvPr/>
          </p:nvSpPr>
          <p:spPr>
            <a:xfrm>
              <a:off x="-1730575" y="4086875"/>
              <a:ext cx="7950" cy="25400"/>
            </a:xfrm>
            <a:custGeom>
              <a:avLst/>
              <a:gdLst/>
              <a:ahLst/>
              <a:cxnLst/>
              <a:rect l="l" t="t" r="r" b="b"/>
              <a:pathLst>
                <a:path w="318" h="1016" extrusionOk="0">
                  <a:moveTo>
                    <a:pt x="318" y="0"/>
                  </a:moveTo>
                  <a:cubicBezTo>
                    <a:pt x="1" y="170"/>
                    <a:pt x="254" y="445"/>
                    <a:pt x="149" y="656"/>
                  </a:cubicBezTo>
                  <a:lnTo>
                    <a:pt x="297" y="1016"/>
                  </a:lnTo>
                  <a:cubicBezTo>
                    <a:pt x="318" y="677"/>
                    <a:pt x="318" y="339"/>
                    <a:pt x="3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14"/>
            <p:cNvSpPr/>
            <p:nvPr/>
          </p:nvSpPr>
          <p:spPr>
            <a:xfrm>
              <a:off x="-2407350" y="4106975"/>
              <a:ext cx="7425" cy="21175"/>
            </a:xfrm>
            <a:custGeom>
              <a:avLst/>
              <a:gdLst/>
              <a:ahLst/>
              <a:cxnLst/>
              <a:rect l="l" t="t" r="r" b="b"/>
              <a:pathLst>
                <a:path w="297" h="847" extrusionOk="0">
                  <a:moveTo>
                    <a:pt x="296" y="0"/>
                  </a:moveTo>
                  <a:lnTo>
                    <a:pt x="106" y="148"/>
                  </a:lnTo>
                  <a:cubicBezTo>
                    <a:pt x="148" y="381"/>
                    <a:pt x="0" y="656"/>
                    <a:pt x="254" y="846"/>
                  </a:cubicBezTo>
                  <a:cubicBezTo>
                    <a:pt x="275" y="550"/>
                    <a:pt x="275" y="275"/>
                    <a:pt x="2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14"/>
            <p:cNvSpPr/>
            <p:nvPr/>
          </p:nvSpPr>
          <p:spPr>
            <a:xfrm>
              <a:off x="-2381450" y="4102725"/>
              <a:ext cx="34000" cy="20125"/>
            </a:xfrm>
            <a:custGeom>
              <a:avLst/>
              <a:gdLst/>
              <a:ahLst/>
              <a:cxnLst/>
              <a:rect l="l" t="t" r="r" b="b"/>
              <a:pathLst>
                <a:path w="1360" h="805" extrusionOk="0">
                  <a:moveTo>
                    <a:pt x="402" y="1"/>
                  </a:moveTo>
                  <a:cubicBezTo>
                    <a:pt x="198" y="1"/>
                    <a:pt x="7" y="163"/>
                    <a:pt x="1" y="635"/>
                  </a:cubicBezTo>
                  <a:lnTo>
                    <a:pt x="170" y="805"/>
                  </a:lnTo>
                  <a:cubicBezTo>
                    <a:pt x="1359" y="776"/>
                    <a:pt x="848" y="1"/>
                    <a:pt x="4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14"/>
            <p:cNvSpPr/>
            <p:nvPr/>
          </p:nvSpPr>
          <p:spPr>
            <a:xfrm>
              <a:off x="-1025775" y="3585100"/>
              <a:ext cx="56600" cy="38700"/>
            </a:xfrm>
            <a:custGeom>
              <a:avLst/>
              <a:gdLst/>
              <a:ahLst/>
              <a:cxnLst/>
              <a:rect l="l" t="t" r="r" b="b"/>
              <a:pathLst>
                <a:path w="2264" h="1548" extrusionOk="0">
                  <a:moveTo>
                    <a:pt x="1312" y="1"/>
                  </a:moveTo>
                  <a:cubicBezTo>
                    <a:pt x="995" y="403"/>
                    <a:pt x="1" y="931"/>
                    <a:pt x="508" y="1481"/>
                  </a:cubicBezTo>
                  <a:cubicBezTo>
                    <a:pt x="588" y="1527"/>
                    <a:pt x="664" y="1547"/>
                    <a:pt x="739" y="1547"/>
                  </a:cubicBezTo>
                  <a:cubicBezTo>
                    <a:pt x="1142" y="1547"/>
                    <a:pt x="1487" y="962"/>
                    <a:pt x="1862" y="783"/>
                  </a:cubicBezTo>
                  <a:cubicBezTo>
                    <a:pt x="2264" y="233"/>
                    <a:pt x="1672" y="170"/>
                    <a:pt x="1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14"/>
            <p:cNvSpPr/>
            <p:nvPr/>
          </p:nvSpPr>
          <p:spPr>
            <a:xfrm>
              <a:off x="-1048500" y="3593025"/>
              <a:ext cx="32275" cy="32750"/>
            </a:xfrm>
            <a:custGeom>
              <a:avLst/>
              <a:gdLst/>
              <a:ahLst/>
              <a:cxnLst/>
              <a:rect l="l" t="t" r="r" b="b"/>
              <a:pathLst>
                <a:path w="1291" h="1310" extrusionOk="0">
                  <a:moveTo>
                    <a:pt x="931" y="1"/>
                  </a:moveTo>
                  <a:cubicBezTo>
                    <a:pt x="656" y="445"/>
                    <a:pt x="868" y="1164"/>
                    <a:pt x="0" y="1291"/>
                  </a:cubicBezTo>
                  <a:cubicBezTo>
                    <a:pt x="113" y="1303"/>
                    <a:pt x="212" y="1309"/>
                    <a:pt x="297" y="1309"/>
                  </a:cubicBezTo>
                  <a:cubicBezTo>
                    <a:pt x="1237" y="1309"/>
                    <a:pt x="651" y="602"/>
                    <a:pt x="12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14"/>
            <p:cNvSpPr/>
            <p:nvPr/>
          </p:nvSpPr>
          <p:spPr>
            <a:xfrm>
              <a:off x="-1034750" y="3661250"/>
              <a:ext cx="18525" cy="11650"/>
            </a:xfrm>
            <a:custGeom>
              <a:avLst/>
              <a:gdLst/>
              <a:ahLst/>
              <a:cxnLst/>
              <a:rect l="l" t="t" r="r" b="b"/>
              <a:pathLst>
                <a:path w="741" h="466" extrusionOk="0">
                  <a:moveTo>
                    <a:pt x="741" y="0"/>
                  </a:moveTo>
                  <a:cubicBezTo>
                    <a:pt x="423" y="0"/>
                    <a:pt x="148" y="191"/>
                    <a:pt x="0" y="466"/>
                  </a:cubicBezTo>
                  <a:cubicBezTo>
                    <a:pt x="339" y="423"/>
                    <a:pt x="677" y="381"/>
                    <a:pt x="7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14"/>
            <p:cNvSpPr/>
            <p:nvPr/>
          </p:nvSpPr>
          <p:spPr>
            <a:xfrm>
              <a:off x="-1062775" y="3625300"/>
              <a:ext cx="14300" cy="19575"/>
            </a:xfrm>
            <a:custGeom>
              <a:avLst/>
              <a:gdLst/>
              <a:ahLst/>
              <a:cxnLst/>
              <a:rect l="l" t="t" r="r" b="b"/>
              <a:pathLst>
                <a:path w="572" h="783" extrusionOk="0">
                  <a:moveTo>
                    <a:pt x="571" y="0"/>
                  </a:moveTo>
                  <a:lnTo>
                    <a:pt x="571" y="0"/>
                  </a:lnTo>
                  <a:cubicBezTo>
                    <a:pt x="254" y="148"/>
                    <a:pt x="43" y="444"/>
                    <a:pt x="0" y="783"/>
                  </a:cubicBezTo>
                  <a:cubicBezTo>
                    <a:pt x="318" y="635"/>
                    <a:pt x="529" y="338"/>
                    <a:pt x="5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14"/>
            <p:cNvSpPr/>
            <p:nvPr/>
          </p:nvSpPr>
          <p:spPr>
            <a:xfrm>
              <a:off x="-822725" y="3762225"/>
              <a:ext cx="85150" cy="50825"/>
            </a:xfrm>
            <a:custGeom>
              <a:avLst/>
              <a:gdLst/>
              <a:ahLst/>
              <a:cxnLst/>
              <a:rect l="l" t="t" r="r" b="b"/>
              <a:pathLst>
                <a:path w="3406" h="2033" extrusionOk="0">
                  <a:moveTo>
                    <a:pt x="1735" y="1"/>
                  </a:moveTo>
                  <a:cubicBezTo>
                    <a:pt x="1671" y="1"/>
                    <a:pt x="1608" y="1"/>
                    <a:pt x="1544" y="22"/>
                  </a:cubicBezTo>
                  <a:cubicBezTo>
                    <a:pt x="1312" y="614"/>
                    <a:pt x="931" y="1143"/>
                    <a:pt x="466" y="1566"/>
                  </a:cubicBezTo>
                  <a:cubicBezTo>
                    <a:pt x="318" y="1693"/>
                    <a:pt x="0" y="1777"/>
                    <a:pt x="191" y="1989"/>
                  </a:cubicBezTo>
                  <a:cubicBezTo>
                    <a:pt x="289" y="2019"/>
                    <a:pt x="384" y="2032"/>
                    <a:pt x="474" y="2032"/>
                  </a:cubicBezTo>
                  <a:cubicBezTo>
                    <a:pt x="1371" y="2032"/>
                    <a:pt x="1894" y="692"/>
                    <a:pt x="2996" y="692"/>
                  </a:cubicBezTo>
                  <a:cubicBezTo>
                    <a:pt x="3040" y="692"/>
                    <a:pt x="3084" y="694"/>
                    <a:pt x="3130" y="699"/>
                  </a:cubicBezTo>
                  <a:cubicBezTo>
                    <a:pt x="3384" y="699"/>
                    <a:pt x="3384" y="360"/>
                    <a:pt x="3405" y="149"/>
                  </a:cubicBezTo>
                  <a:lnTo>
                    <a:pt x="3405" y="149"/>
                  </a:lnTo>
                  <a:cubicBezTo>
                    <a:pt x="3072" y="322"/>
                    <a:pt x="2514" y="632"/>
                    <a:pt x="2133" y="632"/>
                  </a:cubicBezTo>
                  <a:cubicBezTo>
                    <a:pt x="1863" y="632"/>
                    <a:pt x="1682" y="475"/>
                    <a:pt x="17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14"/>
            <p:cNvSpPr/>
            <p:nvPr/>
          </p:nvSpPr>
          <p:spPr>
            <a:xfrm>
              <a:off x="-2451200" y="3912425"/>
              <a:ext cx="70300" cy="49250"/>
            </a:xfrm>
            <a:custGeom>
              <a:avLst/>
              <a:gdLst/>
              <a:ahLst/>
              <a:cxnLst/>
              <a:rect l="l" t="t" r="r" b="b"/>
              <a:pathLst>
                <a:path w="2812" h="1970" extrusionOk="0">
                  <a:moveTo>
                    <a:pt x="668" y="0"/>
                  </a:moveTo>
                  <a:cubicBezTo>
                    <a:pt x="0" y="0"/>
                    <a:pt x="860" y="606"/>
                    <a:pt x="485" y="1247"/>
                  </a:cubicBezTo>
                  <a:cubicBezTo>
                    <a:pt x="633" y="1522"/>
                    <a:pt x="422" y="1881"/>
                    <a:pt x="845" y="1945"/>
                  </a:cubicBezTo>
                  <a:cubicBezTo>
                    <a:pt x="927" y="1960"/>
                    <a:pt x="1009" y="1969"/>
                    <a:pt x="1087" y="1969"/>
                  </a:cubicBezTo>
                  <a:cubicBezTo>
                    <a:pt x="1335" y="1969"/>
                    <a:pt x="1552" y="1879"/>
                    <a:pt x="1649" y="1606"/>
                  </a:cubicBezTo>
                  <a:cubicBezTo>
                    <a:pt x="2008" y="1099"/>
                    <a:pt x="2812" y="845"/>
                    <a:pt x="2072" y="253"/>
                  </a:cubicBezTo>
                  <a:cubicBezTo>
                    <a:pt x="1331" y="76"/>
                    <a:pt x="904" y="0"/>
                    <a:pt x="6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14"/>
            <p:cNvSpPr/>
            <p:nvPr/>
          </p:nvSpPr>
          <p:spPr>
            <a:xfrm>
              <a:off x="-1211350" y="3866225"/>
              <a:ext cx="37025" cy="40175"/>
            </a:xfrm>
            <a:custGeom>
              <a:avLst/>
              <a:gdLst/>
              <a:ahLst/>
              <a:cxnLst/>
              <a:rect l="l" t="t" r="r" b="b"/>
              <a:pathLst>
                <a:path w="1481" h="1607" extrusionOk="0">
                  <a:moveTo>
                    <a:pt x="639" y="1"/>
                  </a:moveTo>
                  <a:cubicBezTo>
                    <a:pt x="52" y="1"/>
                    <a:pt x="322" y="719"/>
                    <a:pt x="0" y="980"/>
                  </a:cubicBezTo>
                  <a:cubicBezTo>
                    <a:pt x="0" y="1170"/>
                    <a:pt x="0" y="1382"/>
                    <a:pt x="0" y="1593"/>
                  </a:cubicBezTo>
                  <a:cubicBezTo>
                    <a:pt x="64" y="1602"/>
                    <a:pt x="126" y="1607"/>
                    <a:pt x="186" y="1607"/>
                  </a:cubicBezTo>
                  <a:cubicBezTo>
                    <a:pt x="684" y="1607"/>
                    <a:pt x="1066" y="1317"/>
                    <a:pt x="1481" y="1128"/>
                  </a:cubicBezTo>
                  <a:cubicBezTo>
                    <a:pt x="614" y="959"/>
                    <a:pt x="381" y="599"/>
                    <a:pt x="741" y="7"/>
                  </a:cubicBezTo>
                  <a:cubicBezTo>
                    <a:pt x="704" y="3"/>
                    <a:pt x="670" y="1"/>
                    <a:pt x="6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14"/>
            <p:cNvSpPr/>
            <p:nvPr/>
          </p:nvSpPr>
          <p:spPr>
            <a:xfrm>
              <a:off x="-1616475" y="3809175"/>
              <a:ext cx="24450" cy="8600"/>
            </a:xfrm>
            <a:custGeom>
              <a:avLst/>
              <a:gdLst/>
              <a:ahLst/>
              <a:cxnLst/>
              <a:rect l="l" t="t" r="r" b="b"/>
              <a:pathLst>
                <a:path w="978" h="344" extrusionOk="0">
                  <a:moveTo>
                    <a:pt x="682" y="0"/>
                  </a:moveTo>
                  <a:cubicBezTo>
                    <a:pt x="426" y="0"/>
                    <a:pt x="0" y="69"/>
                    <a:pt x="238" y="343"/>
                  </a:cubicBezTo>
                  <a:cubicBezTo>
                    <a:pt x="555" y="343"/>
                    <a:pt x="830" y="301"/>
                    <a:pt x="978" y="5"/>
                  </a:cubicBezTo>
                  <a:lnTo>
                    <a:pt x="787" y="5"/>
                  </a:lnTo>
                  <a:cubicBezTo>
                    <a:pt x="759" y="2"/>
                    <a:pt x="723" y="0"/>
                    <a:pt x="6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14"/>
            <p:cNvSpPr/>
            <p:nvPr/>
          </p:nvSpPr>
          <p:spPr>
            <a:xfrm>
              <a:off x="-1698850" y="4050400"/>
              <a:ext cx="28050" cy="32275"/>
            </a:xfrm>
            <a:custGeom>
              <a:avLst/>
              <a:gdLst/>
              <a:ahLst/>
              <a:cxnLst/>
              <a:rect l="l" t="t" r="r" b="b"/>
              <a:pathLst>
                <a:path w="1122" h="1291" extrusionOk="0">
                  <a:moveTo>
                    <a:pt x="1122" y="0"/>
                  </a:moveTo>
                  <a:lnTo>
                    <a:pt x="1122" y="0"/>
                  </a:lnTo>
                  <a:cubicBezTo>
                    <a:pt x="170" y="64"/>
                    <a:pt x="297" y="825"/>
                    <a:pt x="1" y="1290"/>
                  </a:cubicBezTo>
                  <a:cubicBezTo>
                    <a:pt x="614" y="1036"/>
                    <a:pt x="825" y="508"/>
                    <a:pt x="1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14"/>
            <p:cNvSpPr/>
            <p:nvPr/>
          </p:nvSpPr>
          <p:spPr>
            <a:xfrm>
              <a:off x="-1718400" y="4083175"/>
              <a:ext cx="19575" cy="23825"/>
            </a:xfrm>
            <a:custGeom>
              <a:avLst/>
              <a:gdLst/>
              <a:ahLst/>
              <a:cxnLst/>
              <a:rect l="l" t="t" r="r" b="b"/>
              <a:pathLst>
                <a:path w="783" h="953" extrusionOk="0">
                  <a:moveTo>
                    <a:pt x="613" y="0"/>
                  </a:moveTo>
                  <a:cubicBezTo>
                    <a:pt x="254" y="381"/>
                    <a:pt x="0" y="741"/>
                    <a:pt x="783" y="952"/>
                  </a:cubicBezTo>
                  <a:cubicBezTo>
                    <a:pt x="783" y="635"/>
                    <a:pt x="783" y="318"/>
                    <a:pt x="7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14"/>
            <p:cNvSpPr/>
            <p:nvPr/>
          </p:nvSpPr>
          <p:spPr>
            <a:xfrm>
              <a:off x="-1196025" y="4057500"/>
              <a:ext cx="44975" cy="32750"/>
            </a:xfrm>
            <a:custGeom>
              <a:avLst/>
              <a:gdLst/>
              <a:ahLst/>
              <a:cxnLst/>
              <a:rect l="l" t="t" r="r" b="b"/>
              <a:pathLst>
                <a:path w="1799" h="1310" extrusionOk="0">
                  <a:moveTo>
                    <a:pt x="1125" y="0"/>
                  </a:moveTo>
                  <a:cubicBezTo>
                    <a:pt x="1086" y="0"/>
                    <a:pt x="1049" y="15"/>
                    <a:pt x="1016" y="54"/>
                  </a:cubicBezTo>
                  <a:cubicBezTo>
                    <a:pt x="868" y="393"/>
                    <a:pt x="1" y="1070"/>
                    <a:pt x="508" y="1302"/>
                  </a:cubicBezTo>
                  <a:cubicBezTo>
                    <a:pt x="550" y="1307"/>
                    <a:pt x="589" y="1309"/>
                    <a:pt x="627" y="1309"/>
                  </a:cubicBezTo>
                  <a:cubicBezTo>
                    <a:pt x="1094" y="1309"/>
                    <a:pt x="1315" y="964"/>
                    <a:pt x="1608" y="710"/>
                  </a:cubicBezTo>
                  <a:cubicBezTo>
                    <a:pt x="1608" y="499"/>
                    <a:pt x="1798" y="245"/>
                    <a:pt x="1397" y="118"/>
                  </a:cubicBezTo>
                  <a:cubicBezTo>
                    <a:pt x="1309" y="74"/>
                    <a:pt x="1211" y="0"/>
                    <a:pt x="11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14"/>
            <p:cNvSpPr/>
            <p:nvPr/>
          </p:nvSpPr>
          <p:spPr>
            <a:xfrm>
              <a:off x="-2024025" y="3873275"/>
              <a:ext cx="18525" cy="32275"/>
            </a:xfrm>
            <a:custGeom>
              <a:avLst/>
              <a:gdLst/>
              <a:ahLst/>
              <a:cxnLst/>
              <a:rect l="l" t="t" r="r" b="b"/>
              <a:pathLst>
                <a:path w="741" h="1291" extrusionOk="0">
                  <a:moveTo>
                    <a:pt x="741" y="0"/>
                  </a:moveTo>
                  <a:lnTo>
                    <a:pt x="741" y="0"/>
                  </a:lnTo>
                  <a:cubicBezTo>
                    <a:pt x="360" y="338"/>
                    <a:pt x="85" y="783"/>
                    <a:pt x="1" y="1290"/>
                  </a:cubicBezTo>
                  <a:lnTo>
                    <a:pt x="572" y="1290"/>
                  </a:lnTo>
                  <a:cubicBezTo>
                    <a:pt x="466" y="846"/>
                    <a:pt x="741" y="444"/>
                    <a:pt x="7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14"/>
            <p:cNvSpPr/>
            <p:nvPr/>
          </p:nvSpPr>
          <p:spPr>
            <a:xfrm>
              <a:off x="-1996000" y="3841550"/>
              <a:ext cx="14300" cy="19575"/>
            </a:xfrm>
            <a:custGeom>
              <a:avLst/>
              <a:gdLst/>
              <a:ahLst/>
              <a:cxnLst/>
              <a:rect l="l" t="t" r="r" b="b"/>
              <a:pathLst>
                <a:path w="572" h="783" extrusionOk="0">
                  <a:moveTo>
                    <a:pt x="170" y="0"/>
                  </a:moveTo>
                  <a:cubicBezTo>
                    <a:pt x="212" y="275"/>
                    <a:pt x="149" y="550"/>
                    <a:pt x="1" y="783"/>
                  </a:cubicBezTo>
                  <a:cubicBezTo>
                    <a:pt x="572" y="613"/>
                    <a:pt x="445" y="317"/>
                    <a:pt x="1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14"/>
            <p:cNvSpPr/>
            <p:nvPr/>
          </p:nvSpPr>
          <p:spPr>
            <a:xfrm>
              <a:off x="-1996000" y="3813000"/>
              <a:ext cx="14300" cy="12175"/>
            </a:xfrm>
            <a:custGeom>
              <a:avLst/>
              <a:gdLst/>
              <a:ahLst/>
              <a:cxnLst/>
              <a:rect l="l" t="t" r="r" b="b"/>
              <a:pathLst>
                <a:path w="572" h="487" extrusionOk="0">
                  <a:moveTo>
                    <a:pt x="1" y="0"/>
                  </a:moveTo>
                  <a:lnTo>
                    <a:pt x="1" y="487"/>
                  </a:lnTo>
                  <a:cubicBezTo>
                    <a:pt x="276" y="317"/>
                    <a:pt x="572" y="169"/>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14"/>
            <p:cNvSpPr/>
            <p:nvPr/>
          </p:nvSpPr>
          <p:spPr>
            <a:xfrm>
              <a:off x="-2718775" y="4110675"/>
              <a:ext cx="26450" cy="19575"/>
            </a:xfrm>
            <a:custGeom>
              <a:avLst/>
              <a:gdLst/>
              <a:ahLst/>
              <a:cxnLst/>
              <a:rect l="l" t="t" r="r" b="b"/>
              <a:pathLst>
                <a:path w="1058" h="783" extrusionOk="0">
                  <a:moveTo>
                    <a:pt x="1058" y="0"/>
                  </a:moveTo>
                  <a:lnTo>
                    <a:pt x="487" y="148"/>
                  </a:lnTo>
                  <a:cubicBezTo>
                    <a:pt x="0" y="254"/>
                    <a:pt x="127" y="550"/>
                    <a:pt x="296" y="783"/>
                  </a:cubicBezTo>
                  <a:cubicBezTo>
                    <a:pt x="508" y="487"/>
                    <a:pt x="952" y="360"/>
                    <a:pt x="10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14"/>
            <p:cNvSpPr/>
            <p:nvPr/>
          </p:nvSpPr>
          <p:spPr>
            <a:xfrm>
              <a:off x="-2279400" y="3740550"/>
              <a:ext cx="28050" cy="20800"/>
            </a:xfrm>
            <a:custGeom>
              <a:avLst/>
              <a:gdLst/>
              <a:ahLst/>
              <a:cxnLst/>
              <a:rect l="l" t="t" r="r" b="b"/>
              <a:pathLst>
                <a:path w="1122" h="832" extrusionOk="0">
                  <a:moveTo>
                    <a:pt x="1121" y="1"/>
                  </a:moveTo>
                  <a:lnTo>
                    <a:pt x="1121" y="1"/>
                  </a:lnTo>
                  <a:cubicBezTo>
                    <a:pt x="572" y="85"/>
                    <a:pt x="318" y="466"/>
                    <a:pt x="1" y="804"/>
                  </a:cubicBezTo>
                  <a:cubicBezTo>
                    <a:pt x="98" y="823"/>
                    <a:pt x="186" y="831"/>
                    <a:pt x="265" y="831"/>
                  </a:cubicBezTo>
                  <a:cubicBezTo>
                    <a:pt x="821" y="831"/>
                    <a:pt x="955" y="408"/>
                    <a:pt x="11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14"/>
            <p:cNvSpPr/>
            <p:nvPr/>
          </p:nvSpPr>
          <p:spPr>
            <a:xfrm>
              <a:off x="-1650200" y="3781800"/>
              <a:ext cx="57650" cy="58225"/>
            </a:xfrm>
            <a:custGeom>
              <a:avLst/>
              <a:gdLst/>
              <a:ahLst/>
              <a:cxnLst/>
              <a:rect l="l" t="t" r="r" b="b"/>
              <a:pathLst>
                <a:path w="2306" h="2329" extrusionOk="0">
                  <a:moveTo>
                    <a:pt x="1587" y="0"/>
                  </a:moveTo>
                  <a:cubicBezTo>
                    <a:pt x="1333" y="254"/>
                    <a:pt x="1227" y="614"/>
                    <a:pt x="846" y="783"/>
                  </a:cubicBezTo>
                  <a:cubicBezTo>
                    <a:pt x="593" y="1037"/>
                    <a:pt x="931" y="1460"/>
                    <a:pt x="466" y="1692"/>
                  </a:cubicBezTo>
                  <a:cubicBezTo>
                    <a:pt x="275" y="1777"/>
                    <a:pt x="0" y="2073"/>
                    <a:pt x="360" y="2263"/>
                  </a:cubicBezTo>
                  <a:cubicBezTo>
                    <a:pt x="440" y="2309"/>
                    <a:pt x="518" y="2328"/>
                    <a:pt x="594" y="2328"/>
                  </a:cubicBezTo>
                  <a:cubicBezTo>
                    <a:pt x="801" y="2328"/>
                    <a:pt x="994" y="2185"/>
                    <a:pt x="1164" y="2031"/>
                  </a:cubicBezTo>
                  <a:cubicBezTo>
                    <a:pt x="1375" y="1650"/>
                    <a:pt x="1269" y="1354"/>
                    <a:pt x="1777" y="1121"/>
                  </a:cubicBezTo>
                  <a:cubicBezTo>
                    <a:pt x="2136" y="677"/>
                    <a:pt x="2306" y="275"/>
                    <a:pt x="1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14"/>
            <p:cNvSpPr/>
            <p:nvPr/>
          </p:nvSpPr>
          <p:spPr>
            <a:xfrm>
              <a:off x="-1660175" y="3801025"/>
              <a:ext cx="49650" cy="40725"/>
            </a:xfrm>
            <a:custGeom>
              <a:avLst/>
              <a:gdLst/>
              <a:ahLst/>
              <a:cxnLst/>
              <a:rect l="l" t="t" r="r" b="b"/>
              <a:pathLst>
                <a:path w="1986" h="1629" extrusionOk="0">
                  <a:moveTo>
                    <a:pt x="1024" y="1"/>
                  </a:moveTo>
                  <a:cubicBezTo>
                    <a:pt x="1" y="1"/>
                    <a:pt x="1139" y="1040"/>
                    <a:pt x="463" y="1219"/>
                  </a:cubicBezTo>
                  <a:cubicBezTo>
                    <a:pt x="173" y="1432"/>
                    <a:pt x="554" y="1627"/>
                    <a:pt x="831" y="1627"/>
                  </a:cubicBezTo>
                  <a:cubicBezTo>
                    <a:pt x="858" y="1627"/>
                    <a:pt x="883" y="1625"/>
                    <a:pt x="907" y="1621"/>
                  </a:cubicBezTo>
                  <a:cubicBezTo>
                    <a:pt x="955" y="1626"/>
                    <a:pt x="1000" y="1629"/>
                    <a:pt x="1042" y="1629"/>
                  </a:cubicBezTo>
                  <a:cubicBezTo>
                    <a:pt x="1709" y="1629"/>
                    <a:pt x="1707" y="1027"/>
                    <a:pt x="1986" y="669"/>
                  </a:cubicBezTo>
                  <a:lnTo>
                    <a:pt x="1986" y="500"/>
                  </a:lnTo>
                  <a:cubicBezTo>
                    <a:pt x="1436" y="543"/>
                    <a:pt x="1711" y="1050"/>
                    <a:pt x="1415" y="1240"/>
                  </a:cubicBezTo>
                  <a:cubicBezTo>
                    <a:pt x="1285" y="1321"/>
                    <a:pt x="1156" y="1452"/>
                    <a:pt x="1007" y="1452"/>
                  </a:cubicBezTo>
                  <a:cubicBezTo>
                    <a:pt x="962" y="1452"/>
                    <a:pt x="914" y="1439"/>
                    <a:pt x="865" y="1410"/>
                  </a:cubicBezTo>
                  <a:cubicBezTo>
                    <a:pt x="421" y="1114"/>
                    <a:pt x="1563" y="775"/>
                    <a:pt x="1245" y="14"/>
                  </a:cubicBezTo>
                  <a:cubicBezTo>
                    <a:pt x="1162" y="5"/>
                    <a:pt x="1089" y="1"/>
                    <a:pt x="10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14"/>
            <p:cNvSpPr/>
            <p:nvPr/>
          </p:nvSpPr>
          <p:spPr>
            <a:xfrm>
              <a:off x="-2762675" y="4069950"/>
              <a:ext cx="75125" cy="74000"/>
            </a:xfrm>
            <a:custGeom>
              <a:avLst/>
              <a:gdLst/>
              <a:ahLst/>
              <a:cxnLst/>
              <a:rect l="l" t="t" r="r" b="b"/>
              <a:pathLst>
                <a:path w="3005" h="2960" extrusionOk="0">
                  <a:moveTo>
                    <a:pt x="2243" y="1"/>
                  </a:moveTo>
                  <a:cubicBezTo>
                    <a:pt x="1355" y="149"/>
                    <a:pt x="1355" y="1016"/>
                    <a:pt x="741" y="1375"/>
                  </a:cubicBezTo>
                  <a:cubicBezTo>
                    <a:pt x="1" y="1841"/>
                    <a:pt x="149" y="2348"/>
                    <a:pt x="572" y="2898"/>
                  </a:cubicBezTo>
                  <a:cubicBezTo>
                    <a:pt x="674" y="2941"/>
                    <a:pt x="765" y="2960"/>
                    <a:pt x="848" y="2960"/>
                  </a:cubicBezTo>
                  <a:cubicBezTo>
                    <a:pt x="1309" y="2960"/>
                    <a:pt x="1509" y="2387"/>
                    <a:pt x="1970" y="2387"/>
                  </a:cubicBezTo>
                  <a:cubicBezTo>
                    <a:pt x="1990" y="2387"/>
                    <a:pt x="2010" y="2388"/>
                    <a:pt x="2031" y="2390"/>
                  </a:cubicBezTo>
                  <a:cubicBezTo>
                    <a:pt x="2095" y="2179"/>
                    <a:pt x="1968" y="1925"/>
                    <a:pt x="2243" y="1777"/>
                  </a:cubicBezTo>
                  <a:cubicBezTo>
                    <a:pt x="2602" y="1460"/>
                    <a:pt x="2962" y="1143"/>
                    <a:pt x="3004" y="656"/>
                  </a:cubicBezTo>
                  <a:lnTo>
                    <a:pt x="3004" y="656"/>
                  </a:lnTo>
                  <a:cubicBezTo>
                    <a:pt x="2793" y="677"/>
                    <a:pt x="2518" y="614"/>
                    <a:pt x="2475" y="868"/>
                  </a:cubicBezTo>
                  <a:cubicBezTo>
                    <a:pt x="2370" y="1375"/>
                    <a:pt x="1799" y="1629"/>
                    <a:pt x="1672" y="2116"/>
                  </a:cubicBezTo>
                  <a:cubicBezTo>
                    <a:pt x="1619" y="2290"/>
                    <a:pt x="1466" y="2407"/>
                    <a:pt x="1296" y="2407"/>
                  </a:cubicBezTo>
                  <a:cubicBezTo>
                    <a:pt x="1259" y="2407"/>
                    <a:pt x="1222" y="2402"/>
                    <a:pt x="1185" y="2390"/>
                  </a:cubicBezTo>
                  <a:cubicBezTo>
                    <a:pt x="614" y="2094"/>
                    <a:pt x="1926" y="381"/>
                    <a:pt x="22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14"/>
            <p:cNvSpPr/>
            <p:nvPr/>
          </p:nvSpPr>
          <p:spPr>
            <a:xfrm>
              <a:off x="-1383200" y="3907100"/>
              <a:ext cx="28025" cy="43550"/>
            </a:xfrm>
            <a:custGeom>
              <a:avLst/>
              <a:gdLst/>
              <a:ahLst/>
              <a:cxnLst/>
              <a:rect l="l" t="t" r="r" b="b"/>
              <a:pathLst>
                <a:path w="1121" h="1742" extrusionOk="0">
                  <a:moveTo>
                    <a:pt x="572" y="1"/>
                  </a:moveTo>
                  <a:lnTo>
                    <a:pt x="572" y="1"/>
                  </a:lnTo>
                  <a:cubicBezTo>
                    <a:pt x="1" y="508"/>
                    <a:pt x="762" y="1312"/>
                    <a:pt x="1" y="1735"/>
                  </a:cubicBezTo>
                  <a:cubicBezTo>
                    <a:pt x="53" y="1739"/>
                    <a:pt x="101" y="1742"/>
                    <a:pt x="145" y="1742"/>
                  </a:cubicBezTo>
                  <a:cubicBezTo>
                    <a:pt x="1120" y="1742"/>
                    <a:pt x="430" y="668"/>
                    <a:pt x="5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14"/>
            <p:cNvSpPr/>
            <p:nvPr/>
          </p:nvSpPr>
          <p:spPr>
            <a:xfrm>
              <a:off x="-2303725" y="3678675"/>
              <a:ext cx="51850" cy="80275"/>
            </a:xfrm>
            <a:custGeom>
              <a:avLst/>
              <a:gdLst/>
              <a:ahLst/>
              <a:cxnLst/>
              <a:rect l="l" t="t" r="r" b="b"/>
              <a:pathLst>
                <a:path w="2074" h="3211" extrusionOk="0">
                  <a:moveTo>
                    <a:pt x="1351" y="0"/>
                  </a:moveTo>
                  <a:cubicBezTo>
                    <a:pt x="747" y="0"/>
                    <a:pt x="985" y="1549"/>
                    <a:pt x="233" y="1841"/>
                  </a:cubicBezTo>
                  <a:cubicBezTo>
                    <a:pt x="1" y="2137"/>
                    <a:pt x="297" y="2497"/>
                    <a:pt x="64" y="2793"/>
                  </a:cubicBezTo>
                  <a:cubicBezTo>
                    <a:pt x="144" y="3105"/>
                    <a:pt x="251" y="3210"/>
                    <a:pt x="373" y="3210"/>
                  </a:cubicBezTo>
                  <a:cubicBezTo>
                    <a:pt x="540" y="3210"/>
                    <a:pt x="736" y="3012"/>
                    <a:pt x="931" y="2877"/>
                  </a:cubicBezTo>
                  <a:cubicBezTo>
                    <a:pt x="1777" y="2306"/>
                    <a:pt x="1354" y="1312"/>
                    <a:pt x="1946" y="636"/>
                  </a:cubicBezTo>
                  <a:cubicBezTo>
                    <a:pt x="2073" y="488"/>
                    <a:pt x="1650" y="65"/>
                    <a:pt x="1375" y="1"/>
                  </a:cubicBezTo>
                  <a:cubicBezTo>
                    <a:pt x="1367" y="1"/>
                    <a:pt x="1359" y="0"/>
                    <a:pt x="13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14"/>
            <p:cNvSpPr/>
            <p:nvPr/>
          </p:nvSpPr>
          <p:spPr>
            <a:xfrm>
              <a:off x="-1471500" y="3938150"/>
              <a:ext cx="71350" cy="53100"/>
            </a:xfrm>
            <a:custGeom>
              <a:avLst/>
              <a:gdLst/>
              <a:ahLst/>
              <a:cxnLst/>
              <a:rect l="l" t="t" r="r" b="b"/>
              <a:pathLst>
                <a:path w="2854" h="2124" extrusionOk="0">
                  <a:moveTo>
                    <a:pt x="2313" y="0"/>
                  </a:moveTo>
                  <a:cubicBezTo>
                    <a:pt x="2282" y="0"/>
                    <a:pt x="2252" y="2"/>
                    <a:pt x="2222" y="6"/>
                  </a:cubicBezTo>
                  <a:cubicBezTo>
                    <a:pt x="2010" y="154"/>
                    <a:pt x="1629" y="28"/>
                    <a:pt x="1481" y="345"/>
                  </a:cubicBezTo>
                  <a:cubicBezTo>
                    <a:pt x="1418" y="852"/>
                    <a:pt x="1016" y="1275"/>
                    <a:pt x="487" y="1360"/>
                  </a:cubicBezTo>
                  <a:cubicBezTo>
                    <a:pt x="234" y="1423"/>
                    <a:pt x="1" y="1614"/>
                    <a:pt x="43" y="1889"/>
                  </a:cubicBezTo>
                  <a:cubicBezTo>
                    <a:pt x="128" y="2078"/>
                    <a:pt x="315" y="2123"/>
                    <a:pt x="529" y="2123"/>
                  </a:cubicBezTo>
                  <a:cubicBezTo>
                    <a:pt x="727" y="2123"/>
                    <a:pt x="950" y="2084"/>
                    <a:pt x="1137" y="2084"/>
                  </a:cubicBezTo>
                  <a:cubicBezTo>
                    <a:pt x="1200" y="2084"/>
                    <a:pt x="1259" y="2088"/>
                    <a:pt x="1312" y="2100"/>
                  </a:cubicBezTo>
                  <a:lnTo>
                    <a:pt x="1672" y="1804"/>
                  </a:lnTo>
                  <a:cubicBezTo>
                    <a:pt x="1756" y="1149"/>
                    <a:pt x="2031" y="620"/>
                    <a:pt x="2835" y="429"/>
                  </a:cubicBezTo>
                  <a:cubicBezTo>
                    <a:pt x="2854" y="164"/>
                    <a:pt x="2583" y="0"/>
                    <a:pt x="23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14"/>
            <p:cNvSpPr/>
            <p:nvPr/>
          </p:nvSpPr>
          <p:spPr>
            <a:xfrm>
              <a:off x="-1433425" y="3921275"/>
              <a:ext cx="58625" cy="61450"/>
            </a:xfrm>
            <a:custGeom>
              <a:avLst/>
              <a:gdLst/>
              <a:ahLst/>
              <a:cxnLst/>
              <a:rect l="l" t="t" r="r" b="b"/>
              <a:pathLst>
                <a:path w="2345" h="2458" extrusionOk="0">
                  <a:moveTo>
                    <a:pt x="1700" y="0"/>
                  </a:moveTo>
                  <a:cubicBezTo>
                    <a:pt x="1581" y="0"/>
                    <a:pt x="1477" y="56"/>
                    <a:pt x="1439" y="195"/>
                  </a:cubicBezTo>
                  <a:cubicBezTo>
                    <a:pt x="1714" y="512"/>
                    <a:pt x="1312" y="745"/>
                    <a:pt x="1270" y="999"/>
                  </a:cubicBezTo>
                  <a:cubicBezTo>
                    <a:pt x="297" y="1147"/>
                    <a:pt x="1" y="1675"/>
                    <a:pt x="149" y="2458"/>
                  </a:cubicBezTo>
                  <a:cubicBezTo>
                    <a:pt x="614" y="1189"/>
                    <a:pt x="1460" y="1570"/>
                    <a:pt x="2137" y="576"/>
                  </a:cubicBezTo>
                  <a:cubicBezTo>
                    <a:pt x="2344" y="309"/>
                    <a:pt x="1980" y="0"/>
                    <a:pt x="17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14"/>
            <p:cNvSpPr/>
            <p:nvPr/>
          </p:nvSpPr>
          <p:spPr>
            <a:xfrm>
              <a:off x="-1411225" y="3926025"/>
              <a:ext cx="35250" cy="20225"/>
            </a:xfrm>
            <a:custGeom>
              <a:avLst/>
              <a:gdLst/>
              <a:ahLst/>
              <a:cxnLst/>
              <a:rect l="l" t="t" r="r" b="b"/>
              <a:pathLst>
                <a:path w="1410" h="809" extrusionOk="0">
                  <a:moveTo>
                    <a:pt x="661" y="1"/>
                  </a:moveTo>
                  <a:cubicBezTo>
                    <a:pt x="627" y="1"/>
                    <a:pt x="590" y="2"/>
                    <a:pt x="551" y="5"/>
                  </a:cubicBezTo>
                  <a:lnTo>
                    <a:pt x="382" y="5"/>
                  </a:lnTo>
                  <a:lnTo>
                    <a:pt x="1" y="491"/>
                  </a:lnTo>
                  <a:cubicBezTo>
                    <a:pt x="64" y="639"/>
                    <a:pt x="212" y="766"/>
                    <a:pt x="382" y="809"/>
                  </a:cubicBezTo>
                  <a:cubicBezTo>
                    <a:pt x="847" y="647"/>
                    <a:pt x="1409" y="1"/>
                    <a:pt x="6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14"/>
            <p:cNvSpPr/>
            <p:nvPr/>
          </p:nvSpPr>
          <p:spPr>
            <a:xfrm>
              <a:off x="-2803900" y="3810875"/>
              <a:ext cx="39900" cy="45625"/>
            </a:xfrm>
            <a:custGeom>
              <a:avLst/>
              <a:gdLst/>
              <a:ahLst/>
              <a:cxnLst/>
              <a:rect l="l" t="t" r="r" b="b"/>
              <a:pathLst>
                <a:path w="1596" h="1825" extrusionOk="0">
                  <a:moveTo>
                    <a:pt x="741" y="0"/>
                  </a:moveTo>
                  <a:lnTo>
                    <a:pt x="191" y="1037"/>
                  </a:lnTo>
                  <a:cubicBezTo>
                    <a:pt x="64" y="1037"/>
                    <a:pt x="64" y="1143"/>
                    <a:pt x="0" y="1185"/>
                  </a:cubicBezTo>
                  <a:lnTo>
                    <a:pt x="0" y="1671"/>
                  </a:lnTo>
                  <a:cubicBezTo>
                    <a:pt x="157" y="1778"/>
                    <a:pt x="308" y="1824"/>
                    <a:pt x="447" y="1824"/>
                  </a:cubicBezTo>
                  <a:cubicBezTo>
                    <a:pt x="1190" y="1824"/>
                    <a:pt x="1596" y="499"/>
                    <a:pt x="7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14"/>
            <p:cNvSpPr/>
            <p:nvPr/>
          </p:nvSpPr>
          <p:spPr>
            <a:xfrm>
              <a:off x="-2810250" y="3804525"/>
              <a:ext cx="11125" cy="36500"/>
            </a:xfrm>
            <a:custGeom>
              <a:avLst/>
              <a:gdLst/>
              <a:ahLst/>
              <a:cxnLst/>
              <a:rect l="l" t="t" r="r" b="b"/>
              <a:pathLst>
                <a:path w="445" h="1460" extrusionOk="0">
                  <a:moveTo>
                    <a:pt x="445" y="1"/>
                  </a:moveTo>
                  <a:cubicBezTo>
                    <a:pt x="1" y="445"/>
                    <a:pt x="297" y="974"/>
                    <a:pt x="254" y="1460"/>
                  </a:cubicBezTo>
                  <a:lnTo>
                    <a:pt x="445" y="1291"/>
                  </a:lnTo>
                  <a:cubicBezTo>
                    <a:pt x="445" y="868"/>
                    <a:pt x="445" y="424"/>
                    <a:pt x="4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14"/>
            <p:cNvSpPr/>
            <p:nvPr/>
          </p:nvSpPr>
          <p:spPr>
            <a:xfrm>
              <a:off x="-1216100" y="4099100"/>
              <a:ext cx="34200" cy="16875"/>
            </a:xfrm>
            <a:custGeom>
              <a:avLst/>
              <a:gdLst/>
              <a:ahLst/>
              <a:cxnLst/>
              <a:rect l="l" t="t" r="r" b="b"/>
              <a:pathLst>
                <a:path w="1368" h="675" extrusionOk="0">
                  <a:moveTo>
                    <a:pt x="772" y="0"/>
                  </a:moveTo>
                  <a:cubicBezTo>
                    <a:pt x="660" y="0"/>
                    <a:pt x="532" y="37"/>
                    <a:pt x="402" y="125"/>
                  </a:cubicBezTo>
                  <a:cubicBezTo>
                    <a:pt x="0" y="379"/>
                    <a:pt x="465" y="484"/>
                    <a:pt x="550" y="653"/>
                  </a:cubicBezTo>
                  <a:lnTo>
                    <a:pt x="740" y="675"/>
                  </a:lnTo>
                  <a:cubicBezTo>
                    <a:pt x="1368" y="460"/>
                    <a:pt x="1170" y="0"/>
                    <a:pt x="7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14"/>
            <p:cNvSpPr/>
            <p:nvPr/>
          </p:nvSpPr>
          <p:spPr>
            <a:xfrm>
              <a:off x="-1434475" y="3938375"/>
              <a:ext cx="18525" cy="7875"/>
            </a:xfrm>
            <a:custGeom>
              <a:avLst/>
              <a:gdLst/>
              <a:ahLst/>
              <a:cxnLst/>
              <a:rect l="l" t="t" r="r" b="b"/>
              <a:pathLst>
                <a:path w="741" h="315" extrusionOk="0">
                  <a:moveTo>
                    <a:pt x="402" y="1"/>
                  </a:moveTo>
                  <a:cubicBezTo>
                    <a:pt x="212" y="1"/>
                    <a:pt x="40" y="50"/>
                    <a:pt x="0" y="315"/>
                  </a:cubicBezTo>
                  <a:lnTo>
                    <a:pt x="741" y="19"/>
                  </a:lnTo>
                  <a:cubicBezTo>
                    <a:pt x="637" y="19"/>
                    <a:pt x="517" y="1"/>
                    <a:pt x="4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14"/>
            <p:cNvSpPr/>
            <p:nvPr/>
          </p:nvSpPr>
          <p:spPr>
            <a:xfrm>
              <a:off x="-2306375" y="3724700"/>
              <a:ext cx="12200" cy="23800"/>
            </a:xfrm>
            <a:custGeom>
              <a:avLst/>
              <a:gdLst/>
              <a:ahLst/>
              <a:cxnLst/>
              <a:rect l="l" t="t" r="r" b="b"/>
              <a:pathLst>
                <a:path w="488" h="952" extrusionOk="0">
                  <a:moveTo>
                    <a:pt x="339" y="0"/>
                  </a:moveTo>
                  <a:cubicBezTo>
                    <a:pt x="1" y="275"/>
                    <a:pt x="212" y="635"/>
                    <a:pt x="170" y="952"/>
                  </a:cubicBezTo>
                  <a:cubicBezTo>
                    <a:pt x="487" y="677"/>
                    <a:pt x="276" y="317"/>
                    <a:pt x="3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title and description 1">
  <p:cSld name="ONE_COLUMN_TEXT_1_1">
    <p:spTree>
      <p:nvGrpSpPr>
        <p:cNvPr id="1" name="Shape 2126"/>
        <p:cNvGrpSpPr/>
        <p:nvPr/>
      </p:nvGrpSpPr>
      <p:grpSpPr>
        <a:xfrm>
          <a:off x="0" y="0"/>
          <a:ext cx="0" cy="0"/>
          <a:chOff x="0" y="0"/>
          <a:chExt cx="0" cy="0"/>
        </a:xfrm>
      </p:grpSpPr>
      <p:pic>
        <p:nvPicPr>
          <p:cNvPr id="2127" name="Google Shape;2127;p1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128" name="Google Shape;2128;p15"/>
          <p:cNvSpPr txBox="1">
            <a:spLocks noGrp="1"/>
          </p:cNvSpPr>
          <p:nvPr>
            <p:ph type="title"/>
          </p:nvPr>
        </p:nvSpPr>
        <p:spPr>
          <a:xfrm>
            <a:off x="580914" y="1255513"/>
            <a:ext cx="4398300" cy="1735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1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129" name="Google Shape;2129;p15"/>
          <p:cNvSpPr txBox="1">
            <a:spLocks noGrp="1"/>
          </p:cNvSpPr>
          <p:nvPr>
            <p:ph type="body" idx="1"/>
          </p:nvPr>
        </p:nvSpPr>
        <p:spPr>
          <a:xfrm>
            <a:off x="929664" y="3198588"/>
            <a:ext cx="3700800" cy="907500"/>
          </a:xfrm>
          <a:prstGeom prst="rect">
            <a:avLst/>
          </a:prstGeom>
        </p:spPr>
        <p:txBody>
          <a:bodyPr spcFirstLastPara="1" wrap="square" lIns="91425" tIns="91425" rIns="91425" bIns="91425" anchor="t" anchorCtr="0">
            <a:noAutofit/>
          </a:bodyPr>
          <a:lstStyle>
            <a:lvl1pPr marL="457200" lvl="0" indent="-304800" algn="ctr" rtl="0">
              <a:lnSpc>
                <a:spcPct val="100000"/>
              </a:lnSpc>
              <a:spcBef>
                <a:spcPts val="0"/>
              </a:spcBef>
              <a:spcAft>
                <a:spcPts val="0"/>
              </a:spcAft>
              <a:buSzPts val="1200"/>
              <a:buChar char="●"/>
              <a:defRPr sz="16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grpSp>
        <p:nvGrpSpPr>
          <p:cNvPr id="2130" name="Google Shape;2130;p15"/>
          <p:cNvGrpSpPr/>
          <p:nvPr/>
        </p:nvGrpSpPr>
        <p:grpSpPr>
          <a:xfrm>
            <a:off x="-778350" y="601575"/>
            <a:ext cx="2106500" cy="597475"/>
            <a:chOff x="-2810250" y="3572525"/>
            <a:chExt cx="2106500" cy="597475"/>
          </a:xfrm>
        </p:grpSpPr>
        <p:sp>
          <p:nvSpPr>
            <p:cNvPr id="2131" name="Google Shape;2131;p15"/>
            <p:cNvSpPr/>
            <p:nvPr/>
          </p:nvSpPr>
          <p:spPr>
            <a:xfrm>
              <a:off x="-2396250" y="4007475"/>
              <a:ext cx="133850" cy="123700"/>
            </a:xfrm>
            <a:custGeom>
              <a:avLst/>
              <a:gdLst/>
              <a:ahLst/>
              <a:cxnLst/>
              <a:rect l="l" t="t" r="r" b="b"/>
              <a:pathLst>
                <a:path w="5354" h="4948" extrusionOk="0">
                  <a:moveTo>
                    <a:pt x="3665" y="0"/>
                  </a:moveTo>
                  <a:cubicBezTo>
                    <a:pt x="3419" y="0"/>
                    <a:pt x="3177" y="89"/>
                    <a:pt x="2983" y="258"/>
                  </a:cubicBezTo>
                  <a:cubicBezTo>
                    <a:pt x="2771" y="1971"/>
                    <a:pt x="1" y="2521"/>
                    <a:pt x="339" y="4445"/>
                  </a:cubicBezTo>
                  <a:cubicBezTo>
                    <a:pt x="400" y="4488"/>
                    <a:pt x="452" y="4505"/>
                    <a:pt x="498" y="4505"/>
                  </a:cubicBezTo>
                  <a:cubicBezTo>
                    <a:pt x="693" y="4505"/>
                    <a:pt x="777" y="4189"/>
                    <a:pt x="1039" y="4189"/>
                  </a:cubicBezTo>
                  <a:cubicBezTo>
                    <a:pt x="1052" y="4189"/>
                    <a:pt x="1065" y="4190"/>
                    <a:pt x="1079" y="4192"/>
                  </a:cubicBezTo>
                  <a:cubicBezTo>
                    <a:pt x="1164" y="4466"/>
                    <a:pt x="614" y="4466"/>
                    <a:pt x="762" y="4763"/>
                  </a:cubicBezTo>
                  <a:cubicBezTo>
                    <a:pt x="893" y="4882"/>
                    <a:pt x="1072" y="4948"/>
                    <a:pt x="1226" y="4948"/>
                  </a:cubicBezTo>
                  <a:cubicBezTo>
                    <a:pt x="1344" y="4948"/>
                    <a:pt x="1447" y="4909"/>
                    <a:pt x="1502" y="4826"/>
                  </a:cubicBezTo>
                  <a:cubicBezTo>
                    <a:pt x="1946" y="4213"/>
                    <a:pt x="2750" y="3853"/>
                    <a:pt x="3004" y="3155"/>
                  </a:cubicBezTo>
                  <a:cubicBezTo>
                    <a:pt x="3110" y="2817"/>
                    <a:pt x="3363" y="2542"/>
                    <a:pt x="3659" y="2373"/>
                  </a:cubicBezTo>
                  <a:cubicBezTo>
                    <a:pt x="4558" y="1871"/>
                    <a:pt x="5354" y="109"/>
                    <a:pt x="4167" y="109"/>
                  </a:cubicBezTo>
                  <a:cubicBezTo>
                    <a:pt x="4153" y="109"/>
                    <a:pt x="4139" y="109"/>
                    <a:pt x="4125" y="110"/>
                  </a:cubicBezTo>
                  <a:cubicBezTo>
                    <a:pt x="3977" y="36"/>
                    <a:pt x="3820" y="0"/>
                    <a:pt x="3665"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15"/>
            <p:cNvSpPr/>
            <p:nvPr/>
          </p:nvSpPr>
          <p:spPr>
            <a:xfrm>
              <a:off x="-1076525" y="3572525"/>
              <a:ext cx="126925" cy="104075"/>
            </a:xfrm>
            <a:custGeom>
              <a:avLst/>
              <a:gdLst/>
              <a:ahLst/>
              <a:cxnLst/>
              <a:rect l="l" t="t" r="r" b="b"/>
              <a:pathLst>
                <a:path w="5077" h="4163" extrusionOk="0">
                  <a:moveTo>
                    <a:pt x="3337" y="1"/>
                  </a:moveTo>
                  <a:cubicBezTo>
                    <a:pt x="3025" y="1"/>
                    <a:pt x="2736" y="55"/>
                    <a:pt x="2602" y="165"/>
                  </a:cubicBezTo>
                  <a:cubicBezTo>
                    <a:pt x="2665" y="715"/>
                    <a:pt x="1798" y="906"/>
                    <a:pt x="1841" y="1477"/>
                  </a:cubicBezTo>
                  <a:cubicBezTo>
                    <a:pt x="1819" y="1815"/>
                    <a:pt x="1544" y="1900"/>
                    <a:pt x="1248" y="1963"/>
                  </a:cubicBezTo>
                  <a:cubicBezTo>
                    <a:pt x="254" y="2513"/>
                    <a:pt x="1" y="4099"/>
                    <a:pt x="1502" y="4163"/>
                  </a:cubicBezTo>
                  <a:cubicBezTo>
                    <a:pt x="2412" y="3824"/>
                    <a:pt x="3173" y="3190"/>
                    <a:pt x="3659" y="2365"/>
                  </a:cubicBezTo>
                  <a:cubicBezTo>
                    <a:pt x="3793" y="1912"/>
                    <a:pt x="4060" y="1739"/>
                    <a:pt x="4460" y="1739"/>
                  </a:cubicBezTo>
                  <a:cubicBezTo>
                    <a:pt x="4565" y="1739"/>
                    <a:pt x="4678" y="1751"/>
                    <a:pt x="4801" y="1773"/>
                  </a:cubicBezTo>
                  <a:cubicBezTo>
                    <a:pt x="4738" y="1604"/>
                    <a:pt x="5076" y="1477"/>
                    <a:pt x="4865" y="1286"/>
                  </a:cubicBezTo>
                  <a:cubicBezTo>
                    <a:pt x="4670" y="1119"/>
                    <a:pt x="4486" y="1055"/>
                    <a:pt x="4305" y="1055"/>
                  </a:cubicBezTo>
                  <a:cubicBezTo>
                    <a:pt x="3779" y="1055"/>
                    <a:pt x="3290" y="1599"/>
                    <a:pt x="2708" y="1709"/>
                  </a:cubicBezTo>
                  <a:cubicBezTo>
                    <a:pt x="2792" y="1202"/>
                    <a:pt x="3215" y="948"/>
                    <a:pt x="3511" y="715"/>
                  </a:cubicBezTo>
                  <a:cubicBezTo>
                    <a:pt x="3571" y="673"/>
                    <a:pt x="3645" y="658"/>
                    <a:pt x="3726" y="658"/>
                  </a:cubicBezTo>
                  <a:cubicBezTo>
                    <a:pt x="3891" y="658"/>
                    <a:pt x="4083" y="718"/>
                    <a:pt x="4233" y="718"/>
                  </a:cubicBezTo>
                  <a:cubicBezTo>
                    <a:pt x="4373" y="718"/>
                    <a:pt x="4476" y="666"/>
                    <a:pt x="4484" y="461"/>
                  </a:cubicBezTo>
                  <a:cubicBezTo>
                    <a:pt x="4458" y="156"/>
                    <a:pt x="3864" y="1"/>
                    <a:pt x="3337"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15"/>
            <p:cNvSpPr/>
            <p:nvPr/>
          </p:nvSpPr>
          <p:spPr>
            <a:xfrm>
              <a:off x="-2407875" y="4057575"/>
              <a:ext cx="141200" cy="94050"/>
            </a:xfrm>
            <a:custGeom>
              <a:avLst/>
              <a:gdLst/>
              <a:ahLst/>
              <a:cxnLst/>
              <a:rect l="l" t="t" r="r" b="b"/>
              <a:pathLst>
                <a:path w="5648" h="3762" extrusionOk="0">
                  <a:moveTo>
                    <a:pt x="4962" y="0"/>
                  </a:moveTo>
                  <a:cubicBezTo>
                    <a:pt x="4363" y="0"/>
                    <a:pt x="3743" y="352"/>
                    <a:pt x="3532" y="940"/>
                  </a:cubicBezTo>
                  <a:cubicBezTo>
                    <a:pt x="3405" y="1638"/>
                    <a:pt x="2665" y="1743"/>
                    <a:pt x="2369" y="2293"/>
                  </a:cubicBezTo>
                  <a:cubicBezTo>
                    <a:pt x="2144" y="2744"/>
                    <a:pt x="1958" y="2962"/>
                    <a:pt x="1704" y="2962"/>
                  </a:cubicBezTo>
                  <a:cubicBezTo>
                    <a:pt x="1506" y="2962"/>
                    <a:pt x="1265" y="2828"/>
                    <a:pt x="931" y="2568"/>
                  </a:cubicBezTo>
                  <a:cubicBezTo>
                    <a:pt x="656" y="2399"/>
                    <a:pt x="677" y="2188"/>
                    <a:pt x="740" y="1955"/>
                  </a:cubicBezTo>
                  <a:cubicBezTo>
                    <a:pt x="844" y="1728"/>
                    <a:pt x="715" y="1616"/>
                    <a:pt x="571" y="1616"/>
                  </a:cubicBezTo>
                  <a:cubicBezTo>
                    <a:pt x="420" y="1616"/>
                    <a:pt x="253" y="1738"/>
                    <a:pt x="317" y="1976"/>
                  </a:cubicBezTo>
                  <a:cubicBezTo>
                    <a:pt x="85" y="2293"/>
                    <a:pt x="0" y="2801"/>
                    <a:pt x="360" y="3076"/>
                  </a:cubicBezTo>
                  <a:cubicBezTo>
                    <a:pt x="1067" y="3522"/>
                    <a:pt x="1545" y="3761"/>
                    <a:pt x="1963" y="3761"/>
                  </a:cubicBezTo>
                  <a:cubicBezTo>
                    <a:pt x="2358" y="3761"/>
                    <a:pt x="2699" y="3549"/>
                    <a:pt x="3130" y="3097"/>
                  </a:cubicBezTo>
                  <a:cubicBezTo>
                    <a:pt x="3997" y="2166"/>
                    <a:pt x="5097" y="1342"/>
                    <a:pt x="5647" y="178"/>
                  </a:cubicBezTo>
                  <a:cubicBezTo>
                    <a:pt x="5441" y="57"/>
                    <a:pt x="5203" y="0"/>
                    <a:pt x="4962"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15"/>
            <p:cNvSpPr/>
            <p:nvPr/>
          </p:nvSpPr>
          <p:spPr>
            <a:xfrm>
              <a:off x="-869800" y="3762375"/>
              <a:ext cx="147025" cy="84950"/>
            </a:xfrm>
            <a:custGeom>
              <a:avLst/>
              <a:gdLst/>
              <a:ahLst/>
              <a:cxnLst/>
              <a:rect l="l" t="t" r="r" b="b"/>
              <a:pathLst>
                <a:path w="5881" h="3398" extrusionOk="0">
                  <a:moveTo>
                    <a:pt x="3321" y="0"/>
                  </a:moveTo>
                  <a:cubicBezTo>
                    <a:pt x="2724" y="0"/>
                    <a:pt x="1587" y="1645"/>
                    <a:pt x="652" y="1645"/>
                  </a:cubicBezTo>
                  <a:cubicBezTo>
                    <a:pt x="646" y="1645"/>
                    <a:pt x="641" y="1645"/>
                    <a:pt x="635" y="1644"/>
                  </a:cubicBezTo>
                  <a:cubicBezTo>
                    <a:pt x="339" y="1666"/>
                    <a:pt x="530" y="2004"/>
                    <a:pt x="276" y="2067"/>
                  </a:cubicBezTo>
                  <a:cubicBezTo>
                    <a:pt x="1" y="2448"/>
                    <a:pt x="170" y="2829"/>
                    <a:pt x="276" y="3188"/>
                  </a:cubicBezTo>
                  <a:lnTo>
                    <a:pt x="445" y="3209"/>
                  </a:lnTo>
                  <a:cubicBezTo>
                    <a:pt x="481" y="3205"/>
                    <a:pt x="517" y="3203"/>
                    <a:pt x="553" y="3203"/>
                  </a:cubicBezTo>
                  <a:cubicBezTo>
                    <a:pt x="921" y="3203"/>
                    <a:pt x="1302" y="3397"/>
                    <a:pt x="1640" y="3397"/>
                  </a:cubicBezTo>
                  <a:cubicBezTo>
                    <a:pt x="1779" y="3397"/>
                    <a:pt x="1911" y="3365"/>
                    <a:pt x="2031" y="3273"/>
                  </a:cubicBezTo>
                  <a:cubicBezTo>
                    <a:pt x="2645" y="2850"/>
                    <a:pt x="3491" y="2554"/>
                    <a:pt x="3892" y="2089"/>
                  </a:cubicBezTo>
                  <a:cubicBezTo>
                    <a:pt x="4358" y="1306"/>
                    <a:pt x="5881" y="1243"/>
                    <a:pt x="5606" y="164"/>
                  </a:cubicBezTo>
                  <a:cubicBezTo>
                    <a:pt x="5575" y="156"/>
                    <a:pt x="5540" y="153"/>
                    <a:pt x="5503" y="153"/>
                  </a:cubicBezTo>
                  <a:cubicBezTo>
                    <a:pt x="4820" y="153"/>
                    <a:pt x="3102" y="1370"/>
                    <a:pt x="2581" y="1771"/>
                  </a:cubicBezTo>
                  <a:cubicBezTo>
                    <a:pt x="2877" y="1179"/>
                    <a:pt x="3533" y="756"/>
                    <a:pt x="3491" y="58"/>
                  </a:cubicBezTo>
                  <a:cubicBezTo>
                    <a:pt x="3441" y="18"/>
                    <a:pt x="3384" y="0"/>
                    <a:pt x="332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15"/>
            <p:cNvSpPr/>
            <p:nvPr/>
          </p:nvSpPr>
          <p:spPr>
            <a:xfrm>
              <a:off x="-2475025" y="3887900"/>
              <a:ext cx="118975" cy="96950"/>
            </a:xfrm>
            <a:custGeom>
              <a:avLst/>
              <a:gdLst/>
              <a:ahLst/>
              <a:cxnLst/>
              <a:rect l="l" t="t" r="r" b="b"/>
              <a:pathLst>
                <a:path w="4759" h="3878" extrusionOk="0">
                  <a:moveTo>
                    <a:pt x="2337" y="1"/>
                  </a:moveTo>
                  <a:cubicBezTo>
                    <a:pt x="1329" y="1"/>
                    <a:pt x="678" y="1172"/>
                    <a:pt x="550" y="1995"/>
                  </a:cubicBezTo>
                  <a:cubicBezTo>
                    <a:pt x="0" y="3010"/>
                    <a:pt x="867" y="3751"/>
                    <a:pt x="1883" y="3878"/>
                  </a:cubicBezTo>
                  <a:cubicBezTo>
                    <a:pt x="2665" y="3095"/>
                    <a:pt x="4759" y="1953"/>
                    <a:pt x="3215" y="832"/>
                  </a:cubicBezTo>
                  <a:cubicBezTo>
                    <a:pt x="2898" y="621"/>
                    <a:pt x="2961" y="346"/>
                    <a:pt x="2834" y="92"/>
                  </a:cubicBezTo>
                  <a:cubicBezTo>
                    <a:pt x="2660" y="29"/>
                    <a:pt x="2494" y="1"/>
                    <a:pt x="2337"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15"/>
            <p:cNvSpPr/>
            <p:nvPr/>
          </p:nvSpPr>
          <p:spPr>
            <a:xfrm>
              <a:off x="-1207650" y="3814575"/>
              <a:ext cx="107350" cy="83025"/>
            </a:xfrm>
            <a:custGeom>
              <a:avLst/>
              <a:gdLst/>
              <a:ahLst/>
              <a:cxnLst/>
              <a:rect l="l" t="t" r="r" b="b"/>
              <a:pathLst>
                <a:path w="4294" h="3321" extrusionOk="0">
                  <a:moveTo>
                    <a:pt x="2433" y="1"/>
                  </a:moveTo>
                  <a:lnTo>
                    <a:pt x="1883" y="275"/>
                  </a:lnTo>
                  <a:cubicBezTo>
                    <a:pt x="1967" y="1227"/>
                    <a:pt x="1037" y="1523"/>
                    <a:pt x="423" y="2031"/>
                  </a:cubicBezTo>
                  <a:cubicBezTo>
                    <a:pt x="0" y="2771"/>
                    <a:pt x="297" y="3194"/>
                    <a:pt x="1333" y="3321"/>
                  </a:cubicBezTo>
                  <a:cubicBezTo>
                    <a:pt x="3025" y="2665"/>
                    <a:pt x="2623" y="1227"/>
                    <a:pt x="4252" y="1121"/>
                  </a:cubicBezTo>
                  <a:lnTo>
                    <a:pt x="4294" y="783"/>
                  </a:lnTo>
                  <a:cubicBezTo>
                    <a:pt x="3955" y="22"/>
                    <a:pt x="3131" y="106"/>
                    <a:pt x="2433"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15"/>
            <p:cNvSpPr/>
            <p:nvPr/>
          </p:nvSpPr>
          <p:spPr>
            <a:xfrm>
              <a:off x="-1657600" y="3775075"/>
              <a:ext cx="115300" cy="89075"/>
            </a:xfrm>
            <a:custGeom>
              <a:avLst/>
              <a:gdLst/>
              <a:ahLst/>
              <a:cxnLst/>
              <a:rect l="l" t="t" r="r" b="b"/>
              <a:pathLst>
                <a:path w="4612" h="3563" extrusionOk="0">
                  <a:moveTo>
                    <a:pt x="3414" y="0"/>
                  </a:moveTo>
                  <a:cubicBezTo>
                    <a:pt x="2993" y="0"/>
                    <a:pt x="3192" y="1023"/>
                    <a:pt x="1840" y="1707"/>
                  </a:cubicBezTo>
                  <a:cubicBezTo>
                    <a:pt x="1883" y="2807"/>
                    <a:pt x="719" y="2575"/>
                    <a:pt x="0" y="2934"/>
                  </a:cubicBezTo>
                  <a:cubicBezTo>
                    <a:pt x="104" y="3374"/>
                    <a:pt x="451" y="3562"/>
                    <a:pt x="899" y="3562"/>
                  </a:cubicBezTo>
                  <a:cubicBezTo>
                    <a:pt x="2278" y="3562"/>
                    <a:pt x="4612" y="1777"/>
                    <a:pt x="3701" y="100"/>
                  </a:cubicBezTo>
                  <a:cubicBezTo>
                    <a:pt x="3579" y="31"/>
                    <a:pt x="3487" y="0"/>
                    <a:pt x="3414"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15"/>
            <p:cNvSpPr/>
            <p:nvPr/>
          </p:nvSpPr>
          <p:spPr>
            <a:xfrm>
              <a:off x="-2430100" y="3892350"/>
              <a:ext cx="79875" cy="94825"/>
            </a:xfrm>
            <a:custGeom>
              <a:avLst/>
              <a:gdLst/>
              <a:ahLst/>
              <a:cxnLst/>
              <a:rect l="l" t="t" r="r" b="b"/>
              <a:pathLst>
                <a:path w="3195" h="3793" extrusionOk="0">
                  <a:moveTo>
                    <a:pt x="1251" y="0"/>
                  </a:moveTo>
                  <a:cubicBezTo>
                    <a:pt x="1175" y="0"/>
                    <a:pt x="1096" y="7"/>
                    <a:pt x="1016" y="20"/>
                  </a:cubicBezTo>
                  <a:cubicBezTo>
                    <a:pt x="720" y="316"/>
                    <a:pt x="382" y="548"/>
                    <a:pt x="1185" y="760"/>
                  </a:cubicBezTo>
                  <a:cubicBezTo>
                    <a:pt x="2475" y="1162"/>
                    <a:pt x="1376" y="2684"/>
                    <a:pt x="530" y="3002"/>
                  </a:cubicBezTo>
                  <a:cubicBezTo>
                    <a:pt x="212" y="3065"/>
                    <a:pt x="1" y="3382"/>
                    <a:pt x="86" y="3700"/>
                  </a:cubicBezTo>
                  <a:cubicBezTo>
                    <a:pt x="287" y="3764"/>
                    <a:pt x="455" y="3793"/>
                    <a:pt x="600" y="3793"/>
                  </a:cubicBezTo>
                  <a:cubicBezTo>
                    <a:pt x="1354" y="3793"/>
                    <a:pt x="1459" y="3019"/>
                    <a:pt x="2116" y="2558"/>
                  </a:cubicBezTo>
                  <a:cubicBezTo>
                    <a:pt x="3194" y="1779"/>
                    <a:pt x="2538" y="0"/>
                    <a:pt x="125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15"/>
            <p:cNvSpPr/>
            <p:nvPr/>
          </p:nvSpPr>
          <p:spPr>
            <a:xfrm>
              <a:off x="-858675" y="3784450"/>
              <a:ext cx="124800" cy="72900"/>
            </a:xfrm>
            <a:custGeom>
              <a:avLst/>
              <a:gdLst/>
              <a:ahLst/>
              <a:cxnLst/>
              <a:rect l="l" t="t" r="r" b="b"/>
              <a:pathLst>
                <a:path w="4992" h="2916" extrusionOk="0">
                  <a:moveTo>
                    <a:pt x="4991" y="85"/>
                  </a:moveTo>
                  <a:lnTo>
                    <a:pt x="4991" y="85"/>
                  </a:lnTo>
                  <a:cubicBezTo>
                    <a:pt x="4590" y="233"/>
                    <a:pt x="3638" y="0"/>
                    <a:pt x="3553" y="529"/>
                  </a:cubicBezTo>
                  <a:cubicBezTo>
                    <a:pt x="3744" y="1523"/>
                    <a:pt x="2242" y="1142"/>
                    <a:pt x="1925" y="1840"/>
                  </a:cubicBezTo>
                  <a:cubicBezTo>
                    <a:pt x="1784" y="2210"/>
                    <a:pt x="1565" y="2322"/>
                    <a:pt x="1324" y="2322"/>
                  </a:cubicBezTo>
                  <a:cubicBezTo>
                    <a:pt x="952" y="2322"/>
                    <a:pt x="529" y="2056"/>
                    <a:pt x="260" y="2056"/>
                  </a:cubicBezTo>
                  <a:cubicBezTo>
                    <a:pt x="125" y="2056"/>
                    <a:pt x="30" y="2124"/>
                    <a:pt x="0" y="2326"/>
                  </a:cubicBezTo>
                  <a:cubicBezTo>
                    <a:pt x="340" y="2745"/>
                    <a:pt x="752" y="2916"/>
                    <a:pt x="1193" y="2916"/>
                  </a:cubicBezTo>
                  <a:cubicBezTo>
                    <a:pt x="2648" y="2916"/>
                    <a:pt x="4423" y="1058"/>
                    <a:pt x="4991" y="85"/>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15"/>
            <p:cNvSpPr/>
            <p:nvPr/>
          </p:nvSpPr>
          <p:spPr>
            <a:xfrm>
              <a:off x="-1715775" y="4022375"/>
              <a:ext cx="82525" cy="97300"/>
            </a:xfrm>
            <a:custGeom>
              <a:avLst/>
              <a:gdLst/>
              <a:ahLst/>
              <a:cxnLst/>
              <a:rect l="l" t="t" r="r" b="b"/>
              <a:pathLst>
                <a:path w="3301" h="3892" extrusionOk="0">
                  <a:moveTo>
                    <a:pt x="2164" y="1"/>
                  </a:moveTo>
                  <a:cubicBezTo>
                    <a:pt x="2076" y="1"/>
                    <a:pt x="2004" y="47"/>
                    <a:pt x="1968" y="191"/>
                  </a:cubicBezTo>
                  <a:cubicBezTo>
                    <a:pt x="1714" y="381"/>
                    <a:pt x="1545" y="677"/>
                    <a:pt x="1545" y="994"/>
                  </a:cubicBezTo>
                  <a:cubicBezTo>
                    <a:pt x="1376" y="1925"/>
                    <a:pt x="1" y="2411"/>
                    <a:pt x="530" y="3469"/>
                  </a:cubicBezTo>
                  <a:cubicBezTo>
                    <a:pt x="675" y="3736"/>
                    <a:pt x="995" y="3891"/>
                    <a:pt x="1306" y="3891"/>
                  </a:cubicBezTo>
                  <a:cubicBezTo>
                    <a:pt x="1536" y="3891"/>
                    <a:pt x="1760" y="3806"/>
                    <a:pt x="1904" y="3617"/>
                  </a:cubicBezTo>
                  <a:cubicBezTo>
                    <a:pt x="2179" y="2432"/>
                    <a:pt x="3300" y="1502"/>
                    <a:pt x="3258" y="233"/>
                  </a:cubicBezTo>
                  <a:lnTo>
                    <a:pt x="2708" y="148"/>
                  </a:lnTo>
                  <a:cubicBezTo>
                    <a:pt x="2698" y="150"/>
                    <a:pt x="2687" y="151"/>
                    <a:pt x="2676" y="151"/>
                  </a:cubicBezTo>
                  <a:cubicBezTo>
                    <a:pt x="2534" y="151"/>
                    <a:pt x="2323" y="1"/>
                    <a:pt x="2164"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15"/>
            <p:cNvSpPr/>
            <p:nvPr/>
          </p:nvSpPr>
          <p:spPr>
            <a:xfrm>
              <a:off x="-1209225" y="4031875"/>
              <a:ext cx="103650" cy="71425"/>
            </a:xfrm>
            <a:custGeom>
              <a:avLst/>
              <a:gdLst/>
              <a:ahLst/>
              <a:cxnLst/>
              <a:rect l="l" t="t" r="r" b="b"/>
              <a:pathLst>
                <a:path w="4146" h="2857" extrusionOk="0">
                  <a:moveTo>
                    <a:pt x="3786" y="1"/>
                  </a:moveTo>
                  <a:cubicBezTo>
                    <a:pt x="3046" y="85"/>
                    <a:pt x="2305" y="64"/>
                    <a:pt x="1586" y="128"/>
                  </a:cubicBezTo>
                  <a:lnTo>
                    <a:pt x="1015" y="593"/>
                  </a:lnTo>
                  <a:cubicBezTo>
                    <a:pt x="931" y="678"/>
                    <a:pt x="888" y="762"/>
                    <a:pt x="867" y="889"/>
                  </a:cubicBezTo>
                  <a:cubicBezTo>
                    <a:pt x="867" y="1460"/>
                    <a:pt x="0" y="1756"/>
                    <a:pt x="254" y="2412"/>
                  </a:cubicBezTo>
                  <a:cubicBezTo>
                    <a:pt x="536" y="2704"/>
                    <a:pt x="899" y="2857"/>
                    <a:pt x="1245" y="2857"/>
                  </a:cubicBezTo>
                  <a:cubicBezTo>
                    <a:pt x="1652" y="2857"/>
                    <a:pt x="2036" y="2646"/>
                    <a:pt x="2242" y="2200"/>
                  </a:cubicBezTo>
                  <a:cubicBezTo>
                    <a:pt x="2305" y="2031"/>
                    <a:pt x="2263" y="1862"/>
                    <a:pt x="2157" y="1756"/>
                  </a:cubicBezTo>
                  <a:cubicBezTo>
                    <a:pt x="2106" y="1735"/>
                    <a:pt x="2059" y="1725"/>
                    <a:pt x="2015" y="1725"/>
                  </a:cubicBezTo>
                  <a:cubicBezTo>
                    <a:pt x="1762" y="1725"/>
                    <a:pt x="1611" y="2027"/>
                    <a:pt x="1362" y="2027"/>
                  </a:cubicBezTo>
                  <a:cubicBezTo>
                    <a:pt x="1314" y="2027"/>
                    <a:pt x="1262" y="2016"/>
                    <a:pt x="1206" y="1989"/>
                  </a:cubicBezTo>
                  <a:cubicBezTo>
                    <a:pt x="1461" y="1559"/>
                    <a:pt x="1576" y="1366"/>
                    <a:pt x="1705" y="1366"/>
                  </a:cubicBezTo>
                  <a:cubicBezTo>
                    <a:pt x="1811" y="1366"/>
                    <a:pt x="1926" y="1497"/>
                    <a:pt x="2136" y="1735"/>
                  </a:cubicBezTo>
                  <a:cubicBezTo>
                    <a:pt x="2338" y="1823"/>
                    <a:pt x="2499" y="1859"/>
                    <a:pt x="2631" y="1859"/>
                  </a:cubicBezTo>
                  <a:cubicBezTo>
                    <a:pt x="3230" y="1859"/>
                    <a:pt x="3210" y="1093"/>
                    <a:pt x="3574" y="868"/>
                  </a:cubicBezTo>
                  <a:lnTo>
                    <a:pt x="3574" y="868"/>
                  </a:lnTo>
                  <a:cubicBezTo>
                    <a:pt x="3426" y="1079"/>
                    <a:pt x="3320" y="1291"/>
                    <a:pt x="3765" y="1418"/>
                  </a:cubicBezTo>
                  <a:cubicBezTo>
                    <a:pt x="3765" y="953"/>
                    <a:pt x="4145" y="487"/>
                    <a:pt x="3786"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15"/>
            <p:cNvSpPr/>
            <p:nvPr/>
          </p:nvSpPr>
          <p:spPr>
            <a:xfrm>
              <a:off x="-2402600" y="4013900"/>
              <a:ext cx="103125" cy="108950"/>
            </a:xfrm>
            <a:custGeom>
              <a:avLst/>
              <a:gdLst/>
              <a:ahLst/>
              <a:cxnLst/>
              <a:rect l="l" t="t" r="r" b="b"/>
              <a:pathLst>
                <a:path w="4125" h="4358" extrusionOk="0">
                  <a:moveTo>
                    <a:pt x="3258" y="1"/>
                  </a:moveTo>
                  <a:cubicBezTo>
                    <a:pt x="1883" y="720"/>
                    <a:pt x="826" y="1925"/>
                    <a:pt x="276" y="3385"/>
                  </a:cubicBezTo>
                  <a:cubicBezTo>
                    <a:pt x="635" y="3638"/>
                    <a:pt x="1" y="4188"/>
                    <a:pt x="656" y="4358"/>
                  </a:cubicBezTo>
                  <a:cubicBezTo>
                    <a:pt x="720" y="4315"/>
                    <a:pt x="741" y="4231"/>
                    <a:pt x="656" y="4188"/>
                  </a:cubicBezTo>
                  <a:cubicBezTo>
                    <a:pt x="635" y="2285"/>
                    <a:pt x="4125" y="1206"/>
                    <a:pt x="3258"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15"/>
            <p:cNvSpPr/>
            <p:nvPr/>
          </p:nvSpPr>
          <p:spPr>
            <a:xfrm>
              <a:off x="-2066325" y="3800825"/>
              <a:ext cx="83575" cy="106975"/>
            </a:xfrm>
            <a:custGeom>
              <a:avLst/>
              <a:gdLst/>
              <a:ahLst/>
              <a:cxnLst/>
              <a:rect l="l" t="t" r="r" b="b"/>
              <a:pathLst>
                <a:path w="3343" h="4279" extrusionOk="0">
                  <a:moveTo>
                    <a:pt x="1333" y="1"/>
                  </a:moveTo>
                  <a:lnTo>
                    <a:pt x="1333" y="22"/>
                  </a:lnTo>
                  <a:cubicBezTo>
                    <a:pt x="678" y="1333"/>
                    <a:pt x="1" y="2856"/>
                    <a:pt x="995" y="4188"/>
                  </a:cubicBezTo>
                  <a:cubicBezTo>
                    <a:pt x="1021" y="4179"/>
                    <a:pt x="1044" y="4174"/>
                    <a:pt x="1064" y="4174"/>
                  </a:cubicBezTo>
                  <a:cubicBezTo>
                    <a:pt x="1093" y="4174"/>
                    <a:pt x="1118" y="4185"/>
                    <a:pt x="1143" y="4209"/>
                  </a:cubicBezTo>
                  <a:cubicBezTo>
                    <a:pt x="1255" y="4257"/>
                    <a:pt x="1355" y="4278"/>
                    <a:pt x="1445" y="4278"/>
                  </a:cubicBezTo>
                  <a:cubicBezTo>
                    <a:pt x="2033" y="4278"/>
                    <a:pt x="2193" y="3371"/>
                    <a:pt x="2560" y="3004"/>
                  </a:cubicBezTo>
                  <a:cubicBezTo>
                    <a:pt x="2814" y="2581"/>
                    <a:pt x="3342" y="2200"/>
                    <a:pt x="3152" y="1650"/>
                  </a:cubicBezTo>
                  <a:cubicBezTo>
                    <a:pt x="2964" y="1253"/>
                    <a:pt x="3272" y="339"/>
                    <a:pt x="2645" y="339"/>
                  </a:cubicBezTo>
                  <a:cubicBezTo>
                    <a:pt x="2638" y="339"/>
                    <a:pt x="2631" y="339"/>
                    <a:pt x="2623" y="339"/>
                  </a:cubicBezTo>
                  <a:cubicBezTo>
                    <a:pt x="1777" y="1016"/>
                    <a:pt x="2285" y="2116"/>
                    <a:pt x="1629" y="2940"/>
                  </a:cubicBezTo>
                  <a:cubicBezTo>
                    <a:pt x="678" y="2010"/>
                    <a:pt x="3258" y="318"/>
                    <a:pt x="1333"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15"/>
            <p:cNvSpPr/>
            <p:nvPr/>
          </p:nvSpPr>
          <p:spPr>
            <a:xfrm>
              <a:off x="-2386200" y="4013900"/>
              <a:ext cx="131150" cy="123250"/>
            </a:xfrm>
            <a:custGeom>
              <a:avLst/>
              <a:gdLst/>
              <a:ahLst/>
              <a:cxnLst/>
              <a:rect l="l" t="t" r="r" b="b"/>
              <a:pathLst>
                <a:path w="5246" h="4930" extrusionOk="0">
                  <a:moveTo>
                    <a:pt x="4273" y="1"/>
                  </a:moveTo>
                  <a:cubicBezTo>
                    <a:pt x="4251" y="974"/>
                    <a:pt x="3702" y="1672"/>
                    <a:pt x="2708" y="2116"/>
                  </a:cubicBezTo>
                  <a:cubicBezTo>
                    <a:pt x="2517" y="2200"/>
                    <a:pt x="2390" y="2306"/>
                    <a:pt x="2433" y="2475"/>
                  </a:cubicBezTo>
                  <a:cubicBezTo>
                    <a:pt x="2644" y="3448"/>
                    <a:pt x="1142" y="3533"/>
                    <a:pt x="1079" y="4400"/>
                  </a:cubicBezTo>
                  <a:cubicBezTo>
                    <a:pt x="1079" y="4474"/>
                    <a:pt x="957" y="4521"/>
                    <a:pt x="809" y="4521"/>
                  </a:cubicBezTo>
                  <a:cubicBezTo>
                    <a:pt x="661" y="4521"/>
                    <a:pt x="487" y="4474"/>
                    <a:pt x="381" y="4358"/>
                  </a:cubicBezTo>
                  <a:cubicBezTo>
                    <a:pt x="430" y="4210"/>
                    <a:pt x="343" y="4184"/>
                    <a:pt x="233" y="4184"/>
                  </a:cubicBezTo>
                  <a:cubicBezTo>
                    <a:pt x="173" y="4184"/>
                    <a:pt x="107" y="4191"/>
                    <a:pt x="51" y="4191"/>
                  </a:cubicBezTo>
                  <a:cubicBezTo>
                    <a:pt x="33" y="4191"/>
                    <a:pt x="16" y="4191"/>
                    <a:pt x="0" y="4188"/>
                  </a:cubicBezTo>
                  <a:lnTo>
                    <a:pt x="0" y="4358"/>
                  </a:lnTo>
                  <a:cubicBezTo>
                    <a:pt x="211" y="4625"/>
                    <a:pt x="478" y="4929"/>
                    <a:pt x="770" y="4929"/>
                  </a:cubicBezTo>
                  <a:cubicBezTo>
                    <a:pt x="918" y="4929"/>
                    <a:pt x="1071" y="4852"/>
                    <a:pt x="1227" y="4654"/>
                  </a:cubicBezTo>
                  <a:cubicBezTo>
                    <a:pt x="1713" y="4061"/>
                    <a:pt x="2433" y="3638"/>
                    <a:pt x="2771" y="2983"/>
                  </a:cubicBezTo>
                  <a:cubicBezTo>
                    <a:pt x="3157" y="2175"/>
                    <a:pt x="3471" y="1892"/>
                    <a:pt x="4244" y="1892"/>
                  </a:cubicBezTo>
                  <a:cubicBezTo>
                    <a:pt x="4402" y="1892"/>
                    <a:pt x="4579" y="1904"/>
                    <a:pt x="4780" y="1925"/>
                  </a:cubicBezTo>
                  <a:cubicBezTo>
                    <a:pt x="5245" y="1164"/>
                    <a:pt x="4865" y="551"/>
                    <a:pt x="4273"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15"/>
            <p:cNvSpPr/>
            <p:nvPr/>
          </p:nvSpPr>
          <p:spPr>
            <a:xfrm>
              <a:off x="-1054850" y="3608375"/>
              <a:ext cx="98375" cy="83775"/>
            </a:xfrm>
            <a:custGeom>
              <a:avLst/>
              <a:gdLst/>
              <a:ahLst/>
              <a:cxnLst/>
              <a:rect l="l" t="t" r="r" b="b"/>
              <a:pathLst>
                <a:path w="3935" h="3351" extrusionOk="0">
                  <a:moveTo>
                    <a:pt x="3286" y="0"/>
                  </a:moveTo>
                  <a:cubicBezTo>
                    <a:pt x="3065" y="0"/>
                    <a:pt x="2878" y="122"/>
                    <a:pt x="2814" y="360"/>
                  </a:cubicBezTo>
                  <a:cubicBezTo>
                    <a:pt x="2602" y="1121"/>
                    <a:pt x="1820" y="1460"/>
                    <a:pt x="1545" y="2115"/>
                  </a:cubicBezTo>
                  <a:cubicBezTo>
                    <a:pt x="1312" y="2284"/>
                    <a:pt x="1058" y="2454"/>
                    <a:pt x="804" y="2581"/>
                  </a:cubicBezTo>
                  <a:cubicBezTo>
                    <a:pt x="402" y="2729"/>
                    <a:pt x="1" y="2855"/>
                    <a:pt x="64" y="3342"/>
                  </a:cubicBezTo>
                  <a:cubicBezTo>
                    <a:pt x="126" y="3347"/>
                    <a:pt x="187" y="3350"/>
                    <a:pt x="248" y="3350"/>
                  </a:cubicBezTo>
                  <a:cubicBezTo>
                    <a:pt x="1839" y="3350"/>
                    <a:pt x="3181" y="1540"/>
                    <a:pt x="3934" y="339"/>
                  </a:cubicBezTo>
                  <a:cubicBezTo>
                    <a:pt x="3738" y="111"/>
                    <a:pt x="3496" y="0"/>
                    <a:pt x="3286"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15"/>
            <p:cNvSpPr/>
            <p:nvPr/>
          </p:nvSpPr>
          <p:spPr>
            <a:xfrm>
              <a:off x="-2025025" y="3796425"/>
              <a:ext cx="88800" cy="110275"/>
            </a:xfrm>
            <a:custGeom>
              <a:avLst/>
              <a:gdLst/>
              <a:ahLst/>
              <a:cxnLst/>
              <a:rect l="l" t="t" r="r" b="b"/>
              <a:pathLst>
                <a:path w="3552" h="4411" extrusionOk="0">
                  <a:moveTo>
                    <a:pt x="889" y="1"/>
                  </a:moveTo>
                  <a:cubicBezTo>
                    <a:pt x="649" y="1"/>
                    <a:pt x="619" y="221"/>
                    <a:pt x="1162" y="663"/>
                  </a:cubicBezTo>
                  <a:cubicBezTo>
                    <a:pt x="1373" y="832"/>
                    <a:pt x="1310" y="1001"/>
                    <a:pt x="1141" y="1150"/>
                  </a:cubicBezTo>
                  <a:cubicBezTo>
                    <a:pt x="992" y="1678"/>
                    <a:pt x="1881" y="2186"/>
                    <a:pt x="1141" y="2588"/>
                  </a:cubicBezTo>
                  <a:cubicBezTo>
                    <a:pt x="770" y="2670"/>
                    <a:pt x="1" y="4411"/>
                    <a:pt x="696" y="4411"/>
                  </a:cubicBezTo>
                  <a:cubicBezTo>
                    <a:pt x="716" y="4411"/>
                    <a:pt x="737" y="4409"/>
                    <a:pt x="760" y="4406"/>
                  </a:cubicBezTo>
                  <a:cubicBezTo>
                    <a:pt x="3552" y="1477"/>
                    <a:pt x="1512" y="1"/>
                    <a:pt x="889"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15"/>
            <p:cNvSpPr/>
            <p:nvPr/>
          </p:nvSpPr>
          <p:spPr>
            <a:xfrm>
              <a:off x="-2743625" y="4091025"/>
              <a:ext cx="81975" cy="78875"/>
            </a:xfrm>
            <a:custGeom>
              <a:avLst/>
              <a:gdLst/>
              <a:ahLst/>
              <a:cxnLst/>
              <a:rect l="l" t="t" r="r" b="b"/>
              <a:pathLst>
                <a:path w="3279" h="3155" extrusionOk="0">
                  <a:moveTo>
                    <a:pt x="2655" y="0"/>
                  </a:moveTo>
                  <a:cubicBezTo>
                    <a:pt x="2457" y="0"/>
                    <a:pt x="2305" y="192"/>
                    <a:pt x="1967" y="638"/>
                  </a:cubicBezTo>
                  <a:cubicBezTo>
                    <a:pt x="1269" y="1463"/>
                    <a:pt x="127" y="2034"/>
                    <a:pt x="0" y="3155"/>
                  </a:cubicBezTo>
                  <a:cubicBezTo>
                    <a:pt x="1756" y="2943"/>
                    <a:pt x="2411" y="2119"/>
                    <a:pt x="3279" y="300"/>
                  </a:cubicBezTo>
                  <a:cubicBezTo>
                    <a:pt x="2979" y="109"/>
                    <a:pt x="2804" y="0"/>
                    <a:pt x="2655"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15"/>
            <p:cNvSpPr/>
            <p:nvPr/>
          </p:nvSpPr>
          <p:spPr>
            <a:xfrm>
              <a:off x="-1964275" y="3977375"/>
              <a:ext cx="102600" cy="85350"/>
            </a:xfrm>
            <a:custGeom>
              <a:avLst/>
              <a:gdLst/>
              <a:ahLst/>
              <a:cxnLst/>
              <a:rect l="l" t="t" r="r" b="b"/>
              <a:pathLst>
                <a:path w="4104" h="3414" extrusionOk="0">
                  <a:moveTo>
                    <a:pt x="3439" y="0"/>
                  </a:moveTo>
                  <a:cubicBezTo>
                    <a:pt x="3010" y="0"/>
                    <a:pt x="3012" y="466"/>
                    <a:pt x="2814" y="700"/>
                  </a:cubicBezTo>
                  <a:cubicBezTo>
                    <a:pt x="2665" y="1145"/>
                    <a:pt x="1946" y="1335"/>
                    <a:pt x="1925" y="1758"/>
                  </a:cubicBezTo>
                  <a:cubicBezTo>
                    <a:pt x="1862" y="2836"/>
                    <a:pt x="635" y="2562"/>
                    <a:pt x="1" y="3090"/>
                  </a:cubicBezTo>
                  <a:cubicBezTo>
                    <a:pt x="278" y="3316"/>
                    <a:pt x="585" y="3413"/>
                    <a:pt x="902" y="3413"/>
                  </a:cubicBezTo>
                  <a:cubicBezTo>
                    <a:pt x="2401" y="3413"/>
                    <a:pt x="4103" y="1232"/>
                    <a:pt x="3702" y="45"/>
                  </a:cubicBezTo>
                  <a:cubicBezTo>
                    <a:pt x="3599" y="14"/>
                    <a:pt x="3513" y="0"/>
                    <a:pt x="3439"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15"/>
            <p:cNvSpPr/>
            <p:nvPr/>
          </p:nvSpPr>
          <p:spPr>
            <a:xfrm>
              <a:off x="-2311650" y="3692450"/>
              <a:ext cx="94325" cy="88925"/>
            </a:xfrm>
            <a:custGeom>
              <a:avLst/>
              <a:gdLst/>
              <a:ahLst/>
              <a:cxnLst/>
              <a:rect l="l" t="t" r="r" b="b"/>
              <a:pathLst>
                <a:path w="3773" h="3557" extrusionOk="0">
                  <a:moveTo>
                    <a:pt x="3321" y="0"/>
                  </a:moveTo>
                  <a:lnTo>
                    <a:pt x="3321" y="0"/>
                  </a:lnTo>
                  <a:cubicBezTo>
                    <a:pt x="1354" y="550"/>
                    <a:pt x="3109" y="2411"/>
                    <a:pt x="910" y="2749"/>
                  </a:cubicBezTo>
                  <a:cubicBezTo>
                    <a:pt x="635" y="2961"/>
                    <a:pt x="43" y="2686"/>
                    <a:pt x="0" y="3215"/>
                  </a:cubicBezTo>
                  <a:cubicBezTo>
                    <a:pt x="318" y="3453"/>
                    <a:pt x="646" y="3557"/>
                    <a:pt x="967" y="3557"/>
                  </a:cubicBezTo>
                  <a:cubicBezTo>
                    <a:pt x="2441" y="3557"/>
                    <a:pt x="3772" y="1372"/>
                    <a:pt x="332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15"/>
            <p:cNvSpPr/>
            <p:nvPr/>
          </p:nvSpPr>
          <p:spPr>
            <a:xfrm>
              <a:off x="-1678225" y="3763825"/>
              <a:ext cx="87800" cy="86200"/>
            </a:xfrm>
            <a:custGeom>
              <a:avLst/>
              <a:gdLst/>
              <a:ahLst/>
              <a:cxnLst/>
              <a:rect l="l" t="t" r="r" b="b"/>
              <a:pathLst>
                <a:path w="3512" h="3448" extrusionOk="0">
                  <a:moveTo>
                    <a:pt x="2538" y="0"/>
                  </a:moveTo>
                  <a:lnTo>
                    <a:pt x="2538" y="0"/>
                  </a:lnTo>
                  <a:cubicBezTo>
                    <a:pt x="2010" y="360"/>
                    <a:pt x="1777" y="1037"/>
                    <a:pt x="1016" y="1163"/>
                  </a:cubicBezTo>
                  <a:cubicBezTo>
                    <a:pt x="614" y="1375"/>
                    <a:pt x="550" y="1819"/>
                    <a:pt x="275" y="2136"/>
                  </a:cubicBezTo>
                  <a:cubicBezTo>
                    <a:pt x="0" y="2454"/>
                    <a:pt x="297" y="3448"/>
                    <a:pt x="783" y="3448"/>
                  </a:cubicBezTo>
                  <a:cubicBezTo>
                    <a:pt x="1756" y="3384"/>
                    <a:pt x="3088" y="3363"/>
                    <a:pt x="2708" y="2157"/>
                  </a:cubicBezTo>
                  <a:lnTo>
                    <a:pt x="2581" y="2115"/>
                  </a:lnTo>
                  <a:cubicBezTo>
                    <a:pt x="2242" y="2263"/>
                    <a:pt x="2306" y="2644"/>
                    <a:pt x="2010" y="2792"/>
                  </a:cubicBezTo>
                  <a:cubicBezTo>
                    <a:pt x="1919" y="2832"/>
                    <a:pt x="1780" y="2858"/>
                    <a:pt x="1669" y="2858"/>
                  </a:cubicBezTo>
                  <a:cubicBezTo>
                    <a:pt x="1547" y="2858"/>
                    <a:pt x="1458" y="2827"/>
                    <a:pt x="1502" y="2750"/>
                  </a:cubicBezTo>
                  <a:cubicBezTo>
                    <a:pt x="1735" y="2390"/>
                    <a:pt x="1291" y="1798"/>
                    <a:pt x="2010" y="1629"/>
                  </a:cubicBezTo>
                  <a:cubicBezTo>
                    <a:pt x="2581" y="1396"/>
                    <a:pt x="3511" y="296"/>
                    <a:pt x="2538"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15"/>
            <p:cNvSpPr/>
            <p:nvPr/>
          </p:nvSpPr>
          <p:spPr>
            <a:xfrm>
              <a:off x="-2786250" y="4057250"/>
              <a:ext cx="89275" cy="103275"/>
            </a:xfrm>
            <a:custGeom>
              <a:avLst/>
              <a:gdLst/>
              <a:ahLst/>
              <a:cxnLst/>
              <a:rect l="l" t="t" r="r" b="b"/>
              <a:pathLst>
                <a:path w="3571" h="4131" extrusionOk="0">
                  <a:moveTo>
                    <a:pt x="3320" y="1"/>
                  </a:moveTo>
                  <a:cubicBezTo>
                    <a:pt x="3281" y="1"/>
                    <a:pt x="3236" y="14"/>
                    <a:pt x="3186" y="43"/>
                  </a:cubicBezTo>
                  <a:cubicBezTo>
                    <a:pt x="1875" y="297"/>
                    <a:pt x="902" y="1799"/>
                    <a:pt x="500" y="2941"/>
                  </a:cubicBezTo>
                  <a:cubicBezTo>
                    <a:pt x="0" y="3367"/>
                    <a:pt x="808" y="4130"/>
                    <a:pt x="1326" y="4130"/>
                  </a:cubicBezTo>
                  <a:cubicBezTo>
                    <a:pt x="1553" y="4130"/>
                    <a:pt x="1725" y="3983"/>
                    <a:pt x="1705" y="3596"/>
                  </a:cubicBezTo>
                  <a:cubicBezTo>
                    <a:pt x="1748" y="3195"/>
                    <a:pt x="1134" y="2793"/>
                    <a:pt x="1473" y="2454"/>
                  </a:cubicBezTo>
                  <a:cubicBezTo>
                    <a:pt x="2107" y="1862"/>
                    <a:pt x="2424" y="1016"/>
                    <a:pt x="3334" y="614"/>
                  </a:cubicBezTo>
                  <a:cubicBezTo>
                    <a:pt x="3570" y="487"/>
                    <a:pt x="3557" y="1"/>
                    <a:pt x="3320"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15"/>
            <p:cNvSpPr/>
            <p:nvPr/>
          </p:nvSpPr>
          <p:spPr>
            <a:xfrm>
              <a:off x="-1699900" y="4050150"/>
              <a:ext cx="94675" cy="82875"/>
            </a:xfrm>
            <a:custGeom>
              <a:avLst/>
              <a:gdLst/>
              <a:ahLst/>
              <a:cxnLst/>
              <a:rect l="l" t="t" r="r" b="b"/>
              <a:pathLst>
                <a:path w="3787" h="3315" extrusionOk="0">
                  <a:moveTo>
                    <a:pt x="2841" y="0"/>
                  </a:moveTo>
                  <a:cubicBezTo>
                    <a:pt x="2127" y="0"/>
                    <a:pt x="1428" y="2279"/>
                    <a:pt x="952" y="2590"/>
                  </a:cubicBezTo>
                  <a:cubicBezTo>
                    <a:pt x="719" y="2759"/>
                    <a:pt x="0" y="2611"/>
                    <a:pt x="402" y="3225"/>
                  </a:cubicBezTo>
                  <a:cubicBezTo>
                    <a:pt x="528" y="3288"/>
                    <a:pt x="645" y="3315"/>
                    <a:pt x="756" y="3315"/>
                  </a:cubicBezTo>
                  <a:cubicBezTo>
                    <a:pt x="1391" y="3315"/>
                    <a:pt x="1814" y="2413"/>
                    <a:pt x="2390" y="2125"/>
                  </a:cubicBezTo>
                  <a:cubicBezTo>
                    <a:pt x="2919" y="1596"/>
                    <a:pt x="3786" y="1089"/>
                    <a:pt x="3173" y="179"/>
                  </a:cubicBezTo>
                  <a:cubicBezTo>
                    <a:pt x="3062" y="55"/>
                    <a:pt x="2952" y="0"/>
                    <a:pt x="284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15"/>
            <p:cNvSpPr/>
            <p:nvPr/>
          </p:nvSpPr>
          <p:spPr>
            <a:xfrm>
              <a:off x="-2789625" y="3788150"/>
              <a:ext cx="65050" cy="96625"/>
            </a:xfrm>
            <a:custGeom>
              <a:avLst/>
              <a:gdLst/>
              <a:ahLst/>
              <a:cxnLst/>
              <a:rect l="l" t="t" r="r" b="b"/>
              <a:pathLst>
                <a:path w="2602" h="3865" extrusionOk="0">
                  <a:moveTo>
                    <a:pt x="1840" y="0"/>
                  </a:moveTo>
                  <a:lnTo>
                    <a:pt x="1840" y="0"/>
                  </a:lnTo>
                  <a:cubicBezTo>
                    <a:pt x="1312" y="1481"/>
                    <a:pt x="1502" y="2813"/>
                    <a:pt x="0" y="3849"/>
                  </a:cubicBezTo>
                  <a:cubicBezTo>
                    <a:pt x="99" y="3859"/>
                    <a:pt x="189" y="3864"/>
                    <a:pt x="273" y="3864"/>
                  </a:cubicBezTo>
                  <a:cubicBezTo>
                    <a:pt x="1228" y="3864"/>
                    <a:pt x="1253" y="3226"/>
                    <a:pt x="1798" y="2623"/>
                  </a:cubicBezTo>
                  <a:cubicBezTo>
                    <a:pt x="2602" y="2073"/>
                    <a:pt x="2559" y="719"/>
                    <a:pt x="1840"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15"/>
            <p:cNvSpPr/>
            <p:nvPr/>
          </p:nvSpPr>
          <p:spPr>
            <a:xfrm>
              <a:off x="-1955800" y="3959800"/>
              <a:ext cx="84075" cy="62725"/>
            </a:xfrm>
            <a:custGeom>
              <a:avLst/>
              <a:gdLst/>
              <a:ahLst/>
              <a:cxnLst/>
              <a:rect l="l" t="t" r="r" b="b"/>
              <a:pathLst>
                <a:path w="3363" h="2509" extrusionOk="0">
                  <a:moveTo>
                    <a:pt x="2039" y="1"/>
                  </a:moveTo>
                  <a:cubicBezTo>
                    <a:pt x="1810" y="1"/>
                    <a:pt x="1590" y="17"/>
                    <a:pt x="1417" y="29"/>
                  </a:cubicBezTo>
                  <a:cubicBezTo>
                    <a:pt x="1840" y="1361"/>
                    <a:pt x="0" y="1425"/>
                    <a:pt x="402" y="2228"/>
                  </a:cubicBezTo>
                  <a:cubicBezTo>
                    <a:pt x="582" y="2430"/>
                    <a:pt x="773" y="2509"/>
                    <a:pt x="968" y="2509"/>
                  </a:cubicBezTo>
                  <a:cubicBezTo>
                    <a:pt x="1551" y="2509"/>
                    <a:pt x="2173" y="1800"/>
                    <a:pt x="2665" y="1530"/>
                  </a:cubicBezTo>
                  <a:cubicBezTo>
                    <a:pt x="2897" y="1277"/>
                    <a:pt x="2771" y="748"/>
                    <a:pt x="3363" y="748"/>
                  </a:cubicBezTo>
                  <a:cubicBezTo>
                    <a:pt x="3332" y="117"/>
                    <a:pt x="2652" y="1"/>
                    <a:pt x="2039"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15"/>
            <p:cNvSpPr/>
            <p:nvPr/>
          </p:nvSpPr>
          <p:spPr>
            <a:xfrm>
              <a:off x="-2043050" y="3795025"/>
              <a:ext cx="43900" cy="86200"/>
            </a:xfrm>
            <a:custGeom>
              <a:avLst/>
              <a:gdLst/>
              <a:ahLst/>
              <a:cxnLst/>
              <a:rect l="l" t="t" r="r" b="b"/>
              <a:pathLst>
                <a:path w="1756" h="3448" extrusionOk="0">
                  <a:moveTo>
                    <a:pt x="741" y="0"/>
                  </a:moveTo>
                  <a:cubicBezTo>
                    <a:pt x="587" y="0"/>
                    <a:pt x="455" y="42"/>
                    <a:pt x="402" y="233"/>
                  </a:cubicBezTo>
                  <a:cubicBezTo>
                    <a:pt x="1756" y="867"/>
                    <a:pt x="0" y="1840"/>
                    <a:pt x="212" y="2771"/>
                  </a:cubicBezTo>
                  <a:cubicBezTo>
                    <a:pt x="233" y="3045"/>
                    <a:pt x="64" y="3426"/>
                    <a:pt x="593" y="3447"/>
                  </a:cubicBezTo>
                  <a:cubicBezTo>
                    <a:pt x="1692" y="3405"/>
                    <a:pt x="1142" y="1375"/>
                    <a:pt x="1692" y="571"/>
                  </a:cubicBezTo>
                  <a:cubicBezTo>
                    <a:pt x="1354" y="486"/>
                    <a:pt x="1523" y="106"/>
                    <a:pt x="1206" y="21"/>
                  </a:cubicBezTo>
                  <a:cubicBezTo>
                    <a:pt x="1178" y="25"/>
                    <a:pt x="1149" y="27"/>
                    <a:pt x="1119" y="27"/>
                  </a:cubicBezTo>
                  <a:cubicBezTo>
                    <a:pt x="999" y="27"/>
                    <a:pt x="863" y="0"/>
                    <a:pt x="74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15"/>
            <p:cNvSpPr/>
            <p:nvPr/>
          </p:nvSpPr>
          <p:spPr>
            <a:xfrm>
              <a:off x="-1207125" y="3842325"/>
              <a:ext cx="99900" cy="81125"/>
            </a:xfrm>
            <a:custGeom>
              <a:avLst/>
              <a:gdLst/>
              <a:ahLst/>
              <a:cxnLst/>
              <a:rect l="l" t="t" r="r" b="b"/>
              <a:pathLst>
                <a:path w="3996" h="3245" extrusionOk="0">
                  <a:moveTo>
                    <a:pt x="3626" y="1"/>
                  </a:moveTo>
                  <a:cubicBezTo>
                    <a:pt x="3227" y="1"/>
                    <a:pt x="2608" y="447"/>
                    <a:pt x="2813" y="857"/>
                  </a:cubicBezTo>
                  <a:cubicBezTo>
                    <a:pt x="2708" y="1788"/>
                    <a:pt x="614" y="2253"/>
                    <a:pt x="1" y="3057"/>
                  </a:cubicBezTo>
                  <a:cubicBezTo>
                    <a:pt x="184" y="3187"/>
                    <a:pt x="386" y="3245"/>
                    <a:pt x="600" y="3245"/>
                  </a:cubicBezTo>
                  <a:cubicBezTo>
                    <a:pt x="1841" y="3245"/>
                    <a:pt x="3462" y="1307"/>
                    <a:pt x="3913" y="477"/>
                  </a:cubicBezTo>
                  <a:cubicBezTo>
                    <a:pt x="3995" y="133"/>
                    <a:pt x="3843" y="1"/>
                    <a:pt x="3626"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15"/>
            <p:cNvSpPr/>
            <p:nvPr/>
          </p:nvSpPr>
          <p:spPr>
            <a:xfrm>
              <a:off x="-1440825" y="3903950"/>
              <a:ext cx="90450" cy="87775"/>
            </a:xfrm>
            <a:custGeom>
              <a:avLst/>
              <a:gdLst/>
              <a:ahLst/>
              <a:cxnLst/>
              <a:rect l="l" t="t" r="r" b="b"/>
              <a:pathLst>
                <a:path w="3618" h="3511" extrusionOk="0">
                  <a:moveTo>
                    <a:pt x="3045" y="1"/>
                  </a:moveTo>
                  <a:cubicBezTo>
                    <a:pt x="2929" y="1"/>
                    <a:pt x="2820" y="50"/>
                    <a:pt x="2750" y="169"/>
                  </a:cubicBezTo>
                  <a:cubicBezTo>
                    <a:pt x="2390" y="740"/>
                    <a:pt x="3152" y="1607"/>
                    <a:pt x="2221" y="1755"/>
                  </a:cubicBezTo>
                  <a:cubicBezTo>
                    <a:pt x="1735" y="2178"/>
                    <a:pt x="1" y="2728"/>
                    <a:pt x="1016" y="3511"/>
                  </a:cubicBezTo>
                  <a:cubicBezTo>
                    <a:pt x="1798" y="2876"/>
                    <a:pt x="3575" y="2601"/>
                    <a:pt x="3427" y="1396"/>
                  </a:cubicBezTo>
                  <a:cubicBezTo>
                    <a:pt x="3617" y="1078"/>
                    <a:pt x="3427" y="740"/>
                    <a:pt x="3554" y="444"/>
                  </a:cubicBezTo>
                  <a:cubicBezTo>
                    <a:pt x="3540" y="203"/>
                    <a:pt x="3279" y="1"/>
                    <a:pt x="3045"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15"/>
            <p:cNvSpPr/>
            <p:nvPr/>
          </p:nvSpPr>
          <p:spPr>
            <a:xfrm>
              <a:off x="-2317450" y="3668875"/>
              <a:ext cx="96225" cy="98400"/>
            </a:xfrm>
            <a:custGeom>
              <a:avLst/>
              <a:gdLst/>
              <a:ahLst/>
              <a:cxnLst/>
              <a:rect l="l" t="t" r="r" b="b"/>
              <a:pathLst>
                <a:path w="3849" h="3936" extrusionOk="0">
                  <a:moveTo>
                    <a:pt x="1791" y="0"/>
                  </a:moveTo>
                  <a:cubicBezTo>
                    <a:pt x="1353" y="0"/>
                    <a:pt x="906" y="63"/>
                    <a:pt x="825" y="457"/>
                  </a:cubicBezTo>
                  <a:cubicBezTo>
                    <a:pt x="1163" y="1091"/>
                    <a:pt x="359" y="1683"/>
                    <a:pt x="867" y="2275"/>
                  </a:cubicBezTo>
                  <a:cubicBezTo>
                    <a:pt x="874" y="2276"/>
                    <a:pt x="881" y="2276"/>
                    <a:pt x="888" y="2276"/>
                  </a:cubicBezTo>
                  <a:cubicBezTo>
                    <a:pt x="1665" y="2276"/>
                    <a:pt x="1339" y="1130"/>
                    <a:pt x="2051" y="795"/>
                  </a:cubicBezTo>
                  <a:lnTo>
                    <a:pt x="2051" y="795"/>
                  </a:lnTo>
                  <a:cubicBezTo>
                    <a:pt x="2013" y="1637"/>
                    <a:pt x="1854" y="3241"/>
                    <a:pt x="805" y="3241"/>
                  </a:cubicBezTo>
                  <a:cubicBezTo>
                    <a:pt x="695" y="3241"/>
                    <a:pt x="575" y="3223"/>
                    <a:pt x="444" y="3185"/>
                  </a:cubicBezTo>
                  <a:lnTo>
                    <a:pt x="444" y="3185"/>
                  </a:lnTo>
                  <a:cubicBezTo>
                    <a:pt x="1" y="3642"/>
                    <a:pt x="446" y="3936"/>
                    <a:pt x="907" y="3936"/>
                  </a:cubicBezTo>
                  <a:cubicBezTo>
                    <a:pt x="1151" y="3936"/>
                    <a:pt x="1398" y="3854"/>
                    <a:pt x="1523" y="3671"/>
                  </a:cubicBezTo>
                  <a:cubicBezTo>
                    <a:pt x="2009" y="3523"/>
                    <a:pt x="2284" y="3121"/>
                    <a:pt x="2643" y="2868"/>
                  </a:cubicBezTo>
                  <a:lnTo>
                    <a:pt x="2643" y="2550"/>
                  </a:lnTo>
                  <a:cubicBezTo>
                    <a:pt x="1671" y="1958"/>
                    <a:pt x="3849" y="1556"/>
                    <a:pt x="2453" y="12"/>
                  </a:cubicBezTo>
                  <a:lnTo>
                    <a:pt x="2453" y="12"/>
                  </a:lnTo>
                  <a:cubicBezTo>
                    <a:pt x="2425" y="14"/>
                    <a:pt x="2395" y="14"/>
                    <a:pt x="2363" y="14"/>
                  </a:cubicBezTo>
                  <a:cubicBezTo>
                    <a:pt x="2200" y="14"/>
                    <a:pt x="1997" y="0"/>
                    <a:pt x="179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15"/>
            <p:cNvSpPr/>
            <p:nvPr/>
          </p:nvSpPr>
          <p:spPr>
            <a:xfrm>
              <a:off x="-2754200" y="4058850"/>
              <a:ext cx="89900" cy="74375"/>
            </a:xfrm>
            <a:custGeom>
              <a:avLst/>
              <a:gdLst/>
              <a:ahLst/>
              <a:cxnLst/>
              <a:rect l="l" t="t" r="r" b="b"/>
              <a:pathLst>
                <a:path w="3596" h="2975" extrusionOk="0">
                  <a:moveTo>
                    <a:pt x="2052" y="0"/>
                  </a:moveTo>
                  <a:lnTo>
                    <a:pt x="2052" y="0"/>
                  </a:lnTo>
                  <a:cubicBezTo>
                    <a:pt x="2094" y="170"/>
                    <a:pt x="2115" y="339"/>
                    <a:pt x="1904" y="445"/>
                  </a:cubicBezTo>
                  <a:cubicBezTo>
                    <a:pt x="1333" y="762"/>
                    <a:pt x="0" y="2496"/>
                    <a:pt x="698" y="2919"/>
                  </a:cubicBezTo>
                  <a:cubicBezTo>
                    <a:pt x="785" y="2957"/>
                    <a:pt x="864" y="2974"/>
                    <a:pt x="936" y="2974"/>
                  </a:cubicBezTo>
                  <a:cubicBezTo>
                    <a:pt x="1184" y="2974"/>
                    <a:pt x="1360" y="2782"/>
                    <a:pt x="1523" y="2602"/>
                  </a:cubicBezTo>
                  <a:cubicBezTo>
                    <a:pt x="1988" y="1671"/>
                    <a:pt x="2919" y="1164"/>
                    <a:pt x="3596" y="445"/>
                  </a:cubicBezTo>
                  <a:cubicBezTo>
                    <a:pt x="3543" y="127"/>
                    <a:pt x="3268" y="80"/>
                    <a:pt x="2951" y="80"/>
                  </a:cubicBezTo>
                  <a:cubicBezTo>
                    <a:pt x="2815" y="80"/>
                    <a:pt x="2671" y="89"/>
                    <a:pt x="2534" y="89"/>
                  </a:cubicBezTo>
                  <a:cubicBezTo>
                    <a:pt x="2351" y="89"/>
                    <a:pt x="2179" y="73"/>
                    <a:pt x="2052"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15"/>
            <p:cNvSpPr/>
            <p:nvPr/>
          </p:nvSpPr>
          <p:spPr>
            <a:xfrm>
              <a:off x="-1445700" y="3896300"/>
              <a:ext cx="88975" cy="104875"/>
            </a:xfrm>
            <a:custGeom>
              <a:avLst/>
              <a:gdLst/>
              <a:ahLst/>
              <a:cxnLst/>
              <a:rect l="l" t="t" r="r" b="b"/>
              <a:pathLst>
                <a:path w="3559" h="4195" extrusionOk="0">
                  <a:moveTo>
                    <a:pt x="2453" y="1"/>
                  </a:moveTo>
                  <a:cubicBezTo>
                    <a:pt x="2421" y="1"/>
                    <a:pt x="2387" y="4"/>
                    <a:pt x="2353" y="10"/>
                  </a:cubicBezTo>
                  <a:cubicBezTo>
                    <a:pt x="2036" y="263"/>
                    <a:pt x="1697" y="454"/>
                    <a:pt x="1316" y="581"/>
                  </a:cubicBezTo>
                  <a:cubicBezTo>
                    <a:pt x="1278" y="1166"/>
                    <a:pt x="1545" y="1268"/>
                    <a:pt x="1822" y="1268"/>
                  </a:cubicBezTo>
                  <a:cubicBezTo>
                    <a:pt x="1970" y="1268"/>
                    <a:pt x="2120" y="1239"/>
                    <a:pt x="2229" y="1239"/>
                  </a:cubicBezTo>
                  <a:cubicBezTo>
                    <a:pt x="2366" y="1239"/>
                    <a:pt x="2436" y="1285"/>
                    <a:pt x="2353" y="1490"/>
                  </a:cubicBezTo>
                  <a:cubicBezTo>
                    <a:pt x="1972" y="2273"/>
                    <a:pt x="724" y="2357"/>
                    <a:pt x="534" y="3288"/>
                  </a:cubicBezTo>
                  <a:cubicBezTo>
                    <a:pt x="1" y="3751"/>
                    <a:pt x="212" y="4195"/>
                    <a:pt x="588" y="4195"/>
                  </a:cubicBezTo>
                  <a:cubicBezTo>
                    <a:pt x="778" y="4195"/>
                    <a:pt x="1011" y="4080"/>
                    <a:pt x="1211" y="3795"/>
                  </a:cubicBezTo>
                  <a:cubicBezTo>
                    <a:pt x="640" y="2865"/>
                    <a:pt x="2120" y="2759"/>
                    <a:pt x="2501" y="2167"/>
                  </a:cubicBezTo>
                  <a:cubicBezTo>
                    <a:pt x="3558" y="1977"/>
                    <a:pt x="2459" y="771"/>
                    <a:pt x="3241" y="285"/>
                  </a:cubicBezTo>
                  <a:cubicBezTo>
                    <a:pt x="2954" y="246"/>
                    <a:pt x="2754" y="1"/>
                    <a:pt x="2453"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15"/>
            <p:cNvSpPr/>
            <p:nvPr/>
          </p:nvSpPr>
          <p:spPr>
            <a:xfrm>
              <a:off x="-2068950" y="3801350"/>
              <a:ext cx="38075" cy="101025"/>
            </a:xfrm>
            <a:custGeom>
              <a:avLst/>
              <a:gdLst/>
              <a:ahLst/>
              <a:cxnLst/>
              <a:rect l="l" t="t" r="r" b="b"/>
              <a:pathLst>
                <a:path w="1523" h="4041" extrusionOk="0">
                  <a:moveTo>
                    <a:pt x="1438" y="1"/>
                  </a:moveTo>
                  <a:cubicBezTo>
                    <a:pt x="317" y="466"/>
                    <a:pt x="571" y="1629"/>
                    <a:pt x="148" y="2496"/>
                  </a:cubicBezTo>
                  <a:cubicBezTo>
                    <a:pt x="381" y="3025"/>
                    <a:pt x="0" y="3829"/>
                    <a:pt x="1015" y="4040"/>
                  </a:cubicBezTo>
                  <a:cubicBezTo>
                    <a:pt x="1332" y="3998"/>
                    <a:pt x="1311" y="3892"/>
                    <a:pt x="1184" y="3660"/>
                  </a:cubicBezTo>
                  <a:cubicBezTo>
                    <a:pt x="190" y="2412"/>
                    <a:pt x="1523" y="1270"/>
                    <a:pt x="1438"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15"/>
            <p:cNvSpPr/>
            <p:nvPr/>
          </p:nvSpPr>
          <p:spPr>
            <a:xfrm>
              <a:off x="-1966375" y="3961950"/>
              <a:ext cx="61350" cy="83775"/>
            </a:xfrm>
            <a:custGeom>
              <a:avLst/>
              <a:gdLst/>
              <a:ahLst/>
              <a:cxnLst/>
              <a:rect l="l" t="t" r="r" b="b"/>
              <a:pathLst>
                <a:path w="2454" h="3351" extrusionOk="0">
                  <a:moveTo>
                    <a:pt x="1687" y="0"/>
                  </a:moveTo>
                  <a:cubicBezTo>
                    <a:pt x="1476" y="0"/>
                    <a:pt x="1240" y="400"/>
                    <a:pt x="1036" y="493"/>
                  </a:cubicBezTo>
                  <a:cubicBezTo>
                    <a:pt x="1142" y="1064"/>
                    <a:pt x="656" y="1381"/>
                    <a:pt x="317" y="1762"/>
                  </a:cubicBezTo>
                  <a:cubicBezTo>
                    <a:pt x="0" y="2290"/>
                    <a:pt x="402" y="2734"/>
                    <a:pt x="571" y="3179"/>
                  </a:cubicBezTo>
                  <a:cubicBezTo>
                    <a:pt x="615" y="3310"/>
                    <a:pt x="743" y="3351"/>
                    <a:pt x="892" y="3351"/>
                  </a:cubicBezTo>
                  <a:cubicBezTo>
                    <a:pt x="1032" y="3351"/>
                    <a:pt x="1189" y="3315"/>
                    <a:pt x="1311" y="3284"/>
                  </a:cubicBezTo>
                  <a:cubicBezTo>
                    <a:pt x="1967" y="3136"/>
                    <a:pt x="1565" y="2586"/>
                    <a:pt x="1777" y="2269"/>
                  </a:cubicBezTo>
                  <a:lnTo>
                    <a:pt x="1777" y="2269"/>
                  </a:lnTo>
                  <a:cubicBezTo>
                    <a:pt x="1701" y="2283"/>
                    <a:pt x="1629" y="2289"/>
                    <a:pt x="1560" y="2289"/>
                  </a:cubicBezTo>
                  <a:cubicBezTo>
                    <a:pt x="901" y="2289"/>
                    <a:pt x="610" y="1691"/>
                    <a:pt x="1396" y="1423"/>
                  </a:cubicBezTo>
                  <a:cubicBezTo>
                    <a:pt x="2453" y="1127"/>
                    <a:pt x="2136" y="598"/>
                    <a:pt x="1777" y="27"/>
                  </a:cubicBezTo>
                  <a:cubicBezTo>
                    <a:pt x="1747" y="9"/>
                    <a:pt x="1717" y="0"/>
                    <a:pt x="1687"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15"/>
            <p:cNvSpPr/>
            <p:nvPr/>
          </p:nvSpPr>
          <p:spPr>
            <a:xfrm>
              <a:off x="-2808675" y="3778450"/>
              <a:ext cx="49750" cy="85475"/>
            </a:xfrm>
            <a:custGeom>
              <a:avLst/>
              <a:gdLst/>
              <a:ahLst/>
              <a:cxnLst/>
              <a:rect l="l" t="t" r="r" b="b"/>
              <a:pathLst>
                <a:path w="1990" h="3419" extrusionOk="0">
                  <a:moveTo>
                    <a:pt x="1208" y="0"/>
                  </a:moveTo>
                  <a:cubicBezTo>
                    <a:pt x="771" y="0"/>
                    <a:pt x="203" y="848"/>
                    <a:pt x="170" y="1213"/>
                  </a:cubicBezTo>
                  <a:cubicBezTo>
                    <a:pt x="149" y="1572"/>
                    <a:pt x="86" y="1932"/>
                    <a:pt x="276" y="2270"/>
                  </a:cubicBezTo>
                  <a:cubicBezTo>
                    <a:pt x="377" y="2317"/>
                    <a:pt x="456" y="2337"/>
                    <a:pt x="519" y="2337"/>
                  </a:cubicBezTo>
                  <a:cubicBezTo>
                    <a:pt x="852" y="2337"/>
                    <a:pt x="738" y="1784"/>
                    <a:pt x="1058" y="1784"/>
                  </a:cubicBezTo>
                  <a:cubicBezTo>
                    <a:pt x="1376" y="3412"/>
                    <a:pt x="191" y="2440"/>
                    <a:pt x="1" y="3137"/>
                  </a:cubicBezTo>
                  <a:cubicBezTo>
                    <a:pt x="170" y="3351"/>
                    <a:pt x="359" y="3419"/>
                    <a:pt x="551" y="3419"/>
                  </a:cubicBezTo>
                  <a:cubicBezTo>
                    <a:pt x="816" y="3419"/>
                    <a:pt x="1089" y="3292"/>
                    <a:pt x="1333" y="3243"/>
                  </a:cubicBezTo>
                  <a:cubicBezTo>
                    <a:pt x="1989" y="3095"/>
                    <a:pt x="1672" y="1551"/>
                    <a:pt x="1460" y="1086"/>
                  </a:cubicBezTo>
                  <a:cubicBezTo>
                    <a:pt x="1249" y="832"/>
                    <a:pt x="1270" y="452"/>
                    <a:pt x="1524" y="219"/>
                  </a:cubicBezTo>
                  <a:cubicBezTo>
                    <a:pt x="1437" y="64"/>
                    <a:pt x="1327" y="0"/>
                    <a:pt x="1208"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15"/>
            <p:cNvSpPr/>
            <p:nvPr/>
          </p:nvSpPr>
          <p:spPr>
            <a:xfrm>
              <a:off x="-1088675" y="3593575"/>
              <a:ext cx="68750" cy="87825"/>
            </a:xfrm>
            <a:custGeom>
              <a:avLst/>
              <a:gdLst/>
              <a:ahLst/>
              <a:cxnLst/>
              <a:rect l="l" t="t" r="r" b="b"/>
              <a:pathLst>
                <a:path w="2750" h="3513" extrusionOk="0">
                  <a:moveTo>
                    <a:pt x="2580" y="0"/>
                  </a:moveTo>
                  <a:lnTo>
                    <a:pt x="2580" y="0"/>
                  </a:lnTo>
                  <a:cubicBezTo>
                    <a:pt x="1544" y="64"/>
                    <a:pt x="635" y="1481"/>
                    <a:pt x="317" y="2369"/>
                  </a:cubicBezTo>
                  <a:cubicBezTo>
                    <a:pt x="0" y="2813"/>
                    <a:pt x="317" y="3194"/>
                    <a:pt x="677" y="3490"/>
                  </a:cubicBezTo>
                  <a:cubicBezTo>
                    <a:pt x="793" y="3505"/>
                    <a:pt x="890" y="3512"/>
                    <a:pt x="969" y="3512"/>
                  </a:cubicBezTo>
                  <a:cubicBezTo>
                    <a:pt x="1875" y="3512"/>
                    <a:pt x="589" y="2577"/>
                    <a:pt x="1036" y="2052"/>
                  </a:cubicBezTo>
                  <a:cubicBezTo>
                    <a:pt x="1269" y="1819"/>
                    <a:pt x="1354" y="1502"/>
                    <a:pt x="1607" y="1248"/>
                  </a:cubicBezTo>
                  <a:cubicBezTo>
                    <a:pt x="2750" y="1100"/>
                    <a:pt x="2305" y="825"/>
                    <a:pt x="2580"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15"/>
            <p:cNvSpPr/>
            <p:nvPr/>
          </p:nvSpPr>
          <p:spPr>
            <a:xfrm>
              <a:off x="-1974075" y="3998050"/>
              <a:ext cx="84900" cy="53525"/>
            </a:xfrm>
            <a:custGeom>
              <a:avLst/>
              <a:gdLst/>
              <a:ahLst/>
              <a:cxnLst/>
              <a:rect l="l" t="t" r="r" b="b"/>
              <a:pathLst>
                <a:path w="3396" h="2141" extrusionOk="0">
                  <a:moveTo>
                    <a:pt x="3396" y="0"/>
                  </a:moveTo>
                  <a:cubicBezTo>
                    <a:pt x="2846" y="64"/>
                    <a:pt x="2381" y="360"/>
                    <a:pt x="2085" y="804"/>
                  </a:cubicBezTo>
                  <a:cubicBezTo>
                    <a:pt x="2063" y="1058"/>
                    <a:pt x="1408" y="1100"/>
                    <a:pt x="1810" y="1502"/>
                  </a:cubicBezTo>
                  <a:cubicBezTo>
                    <a:pt x="1915" y="1629"/>
                    <a:pt x="1810" y="1756"/>
                    <a:pt x="1598" y="1777"/>
                  </a:cubicBezTo>
                  <a:cubicBezTo>
                    <a:pt x="1545" y="1777"/>
                    <a:pt x="1481" y="1778"/>
                    <a:pt x="1413" y="1778"/>
                  </a:cubicBezTo>
                  <a:cubicBezTo>
                    <a:pt x="1212" y="1778"/>
                    <a:pt x="990" y="1766"/>
                    <a:pt x="1006" y="1671"/>
                  </a:cubicBezTo>
                  <a:cubicBezTo>
                    <a:pt x="1091" y="1164"/>
                    <a:pt x="308" y="677"/>
                    <a:pt x="985" y="170"/>
                  </a:cubicBezTo>
                  <a:cubicBezTo>
                    <a:pt x="874" y="59"/>
                    <a:pt x="742" y="11"/>
                    <a:pt x="612" y="11"/>
                  </a:cubicBezTo>
                  <a:cubicBezTo>
                    <a:pt x="298" y="11"/>
                    <a:pt x="0" y="296"/>
                    <a:pt x="75" y="656"/>
                  </a:cubicBezTo>
                  <a:cubicBezTo>
                    <a:pt x="33" y="1015"/>
                    <a:pt x="329" y="1290"/>
                    <a:pt x="350" y="1650"/>
                  </a:cubicBezTo>
                  <a:cubicBezTo>
                    <a:pt x="366" y="1986"/>
                    <a:pt x="552" y="2141"/>
                    <a:pt x="844" y="2141"/>
                  </a:cubicBezTo>
                  <a:cubicBezTo>
                    <a:pt x="937" y="2141"/>
                    <a:pt x="1041" y="2125"/>
                    <a:pt x="1154" y="2094"/>
                  </a:cubicBezTo>
                  <a:cubicBezTo>
                    <a:pt x="1767" y="1904"/>
                    <a:pt x="2677" y="1967"/>
                    <a:pt x="2465" y="1015"/>
                  </a:cubicBezTo>
                  <a:cubicBezTo>
                    <a:pt x="2634" y="656"/>
                    <a:pt x="3311" y="444"/>
                    <a:pt x="3396"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15"/>
            <p:cNvSpPr/>
            <p:nvPr/>
          </p:nvSpPr>
          <p:spPr>
            <a:xfrm>
              <a:off x="-1722100" y="4027125"/>
              <a:ext cx="55525" cy="61375"/>
            </a:xfrm>
            <a:custGeom>
              <a:avLst/>
              <a:gdLst/>
              <a:ahLst/>
              <a:cxnLst/>
              <a:rect l="l" t="t" r="r" b="b"/>
              <a:pathLst>
                <a:path w="2221" h="2455" extrusionOk="0">
                  <a:moveTo>
                    <a:pt x="2221" y="1"/>
                  </a:moveTo>
                  <a:lnTo>
                    <a:pt x="2221" y="1"/>
                  </a:lnTo>
                  <a:cubicBezTo>
                    <a:pt x="804" y="318"/>
                    <a:pt x="360" y="1333"/>
                    <a:pt x="0" y="2390"/>
                  </a:cubicBezTo>
                  <a:cubicBezTo>
                    <a:pt x="108" y="2433"/>
                    <a:pt x="218" y="2455"/>
                    <a:pt x="327" y="2455"/>
                  </a:cubicBezTo>
                  <a:cubicBezTo>
                    <a:pt x="537" y="2455"/>
                    <a:pt x="742" y="2375"/>
                    <a:pt x="909" y="2221"/>
                  </a:cubicBezTo>
                  <a:cubicBezTo>
                    <a:pt x="1375" y="1862"/>
                    <a:pt x="1417" y="1227"/>
                    <a:pt x="2030" y="931"/>
                  </a:cubicBezTo>
                  <a:lnTo>
                    <a:pt x="2221" y="1"/>
                  </a:ln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15"/>
            <p:cNvSpPr/>
            <p:nvPr/>
          </p:nvSpPr>
          <p:spPr>
            <a:xfrm>
              <a:off x="-1677700" y="4028175"/>
              <a:ext cx="57125" cy="83050"/>
            </a:xfrm>
            <a:custGeom>
              <a:avLst/>
              <a:gdLst/>
              <a:ahLst/>
              <a:cxnLst/>
              <a:rect l="l" t="t" r="r" b="b"/>
              <a:pathLst>
                <a:path w="2285" h="3322" extrusionOk="0">
                  <a:moveTo>
                    <a:pt x="1735" y="1"/>
                  </a:moveTo>
                  <a:cubicBezTo>
                    <a:pt x="1396" y="149"/>
                    <a:pt x="677" y="128"/>
                    <a:pt x="1375" y="699"/>
                  </a:cubicBezTo>
                  <a:cubicBezTo>
                    <a:pt x="1841" y="1079"/>
                    <a:pt x="1" y="2327"/>
                    <a:pt x="254" y="3321"/>
                  </a:cubicBezTo>
                  <a:cubicBezTo>
                    <a:pt x="424" y="3300"/>
                    <a:pt x="614" y="3258"/>
                    <a:pt x="614" y="3131"/>
                  </a:cubicBezTo>
                  <a:cubicBezTo>
                    <a:pt x="572" y="2306"/>
                    <a:pt x="1545" y="1904"/>
                    <a:pt x="1714" y="1185"/>
                  </a:cubicBezTo>
                  <a:cubicBezTo>
                    <a:pt x="1746" y="1012"/>
                    <a:pt x="1834" y="955"/>
                    <a:pt x="1943" y="955"/>
                  </a:cubicBezTo>
                  <a:cubicBezTo>
                    <a:pt x="2048" y="955"/>
                    <a:pt x="2171" y="1007"/>
                    <a:pt x="2285" y="1058"/>
                  </a:cubicBezTo>
                  <a:cubicBezTo>
                    <a:pt x="2285" y="656"/>
                    <a:pt x="2242" y="233"/>
                    <a:pt x="1735"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15"/>
            <p:cNvSpPr/>
            <p:nvPr/>
          </p:nvSpPr>
          <p:spPr>
            <a:xfrm>
              <a:off x="-853400" y="3754725"/>
              <a:ext cx="70850" cy="55975"/>
            </a:xfrm>
            <a:custGeom>
              <a:avLst/>
              <a:gdLst/>
              <a:ahLst/>
              <a:cxnLst/>
              <a:rect l="l" t="t" r="r" b="b"/>
              <a:pathLst>
                <a:path w="2834" h="2239" extrusionOk="0">
                  <a:moveTo>
                    <a:pt x="2658" y="0"/>
                  </a:moveTo>
                  <a:cubicBezTo>
                    <a:pt x="2102" y="0"/>
                    <a:pt x="70" y="1639"/>
                    <a:pt x="1" y="1950"/>
                  </a:cubicBezTo>
                  <a:cubicBezTo>
                    <a:pt x="37" y="2133"/>
                    <a:pt x="200" y="2239"/>
                    <a:pt x="364" y="2239"/>
                  </a:cubicBezTo>
                  <a:cubicBezTo>
                    <a:pt x="485" y="2239"/>
                    <a:pt x="606" y="2182"/>
                    <a:pt x="677" y="2056"/>
                  </a:cubicBezTo>
                  <a:cubicBezTo>
                    <a:pt x="1248" y="1337"/>
                    <a:pt x="2285" y="1062"/>
                    <a:pt x="2771" y="280"/>
                  </a:cubicBezTo>
                  <a:cubicBezTo>
                    <a:pt x="2833" y="82"/>
                    <a:pt x="2783" y="0"/>
                    <a:pt x="2658"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15"/>
            <p:cNvSpPr/>
            <p:nvPr/>
          </p:nvSpPr>
          <p:spPr>
            <a:xfrm>
              <a:off x="-2343900" y="3700375"/>
              <a:ext cx="64525" cy="72450"/>
            </a:xfrm>
            <a:custGeom>
              <a:avLst/>
              <a:gdLst/>
              <a:ahLst/>
              <a:cxnLst/>
              <a:rect l="l" t="t" r="r" b="b"/>
              <a:pathLst>
                <a:path w="2581" h="2898" extrusionOk="0">
                  <a:moveTo>
                    <a:pt x="1333" y="0"/>
                  </a:moveTo>
                  <a:cubicBezTo>
                    <a:pt x="889" y="825"/>
                    <a:pt x="0" y="2454"/>
                    <a:pt x="1290" y="2898"/>
                  </a:cubicBezTo>
                  <a:cubicBezTo>
                    <a:pt x="1409" y="2752"/>
                    <a:pt x="1582" y="2736"/>
                    <a:pt x="1764" y="2736"/>
                  </a:cubicBezTo>
                  <a:cubicBezTo>
                    <a:pt x="1815" y="2736"/>
                    <a:pt x="1868" y="2737"/>
                    <a:pt x="1919" y="2737"/>
                  </a:cubicBezTo>
                  <a:cubicBezTo>
                    <a:pt x="2107" y="2737"/>
                    <a:pt x="2289" y="2720"/>
                    <a:pt x="2411" y="2559"/>
                  </a:cubicBezTo>
                  <a:cubicBezTo>
                    <a:pt x="2389" y="2558"/>
                    <a:pt x="2366" y="2557"/>
                    <a:pt x="2343" y="2557"/>
                  </a:cubicBezTo>
                  <a:cubicBezTo>
                    <a:pt x="2206" y="2557"/>
                    <a:pt x="2066" y="2580"/>
                    <a:pt x="1930" y="2580"/>
                  </a:cubicBezTo>
                  <a:cubicBezTo>
                    <a:pt x="1772" y="2580"/>
                    <a:pt x="1618" y="2549"/>
                    <a:pt x="1481" y="2411"/>
                  </a:cubicBezTo>
                  <a:cubicBezTo>
                    <a:pt x="1100" y="1629"/>
                    <a:pt x="2581" y="318"/>
                    <a:pt x="1333"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15"/>
            <p:cNvSpPr/>
            <p:nvPr/>
          </p:nvSpPr>
          <p:spPr>
            <a:xfrm>
              <a:off x="-1185450" y="4084450"/>
              <a:ext cx="52900" cy="46850"/>
            </a:xfrm>
            <a:custGeom>
              <a:avLst/>
              <a:gdLst/>
              <a:ahLst/>
              <a:cxnLst/>
              <a:rect l="l" t="t" r="r" b="b"/>
              <a:pathLst>
                <a:path w="2116" h="1874" extrusionOk="0">
                  <a:moveTo>
                    <a:pt x="1619" y="1"/>
                  </a:moveTo>
                  <a:cubicBezTo>
                    <a:pt x="1160" y="1"/>
                    <a:pt x="641" y="525"/>
                    <a:pt x="276" y="753"/>
                  </a:cubicBezTo>
                  <a:cubicBezTo>
                    <a:pt x="1" y="1049"/>
                    <a:pt x="170" y="1578"/>
                    <a:pt x="445" y="1874"/>
                  </a:cubicBezTo>
                  <a:cubicBezTo>
                    <a:pt x="1291" y="1578"/>
                    <a:pt x="1650" y="880"/>
                    <a:pt x="2116" y="288"/>
                  </a:cubicBezTo>
                  <a:cubicBezTo>
                    <a:pt x="1967" y="80"/>
                    <a:pt x="1798" y="1"/>
                    <a:pt x="1619"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15"/>
            <p:cNvSpPr/>
            <p:nvPr/>
          </p:nvSpPr>
          <p:spPr>
            <a:xfrm>
              <a:off x="-1229250" y="4107250"/>
              <a:ext cx="54925" cy="33150"/>
            </a:xfrm>
            <a:custGeom>
              <a:avLst/>
              <a:gdLst/>
              <a:ahLst/>
              <a:cxnLst/>
              <a:rect l="l" t="t" r="r" b="b"/>
              <a:pathLst>
                <a:path w="2197" h="1326" extrusionOk="0">
                  <a:moveTo>
                    <a:pt x="256" y="1"/>
                  </a:moveTo>
                  <a:cubicBezTo>
                    <a:pt x="0" y="1"/>
                    <a:pt x="44" y="176"/>
                    <a:pt x="167" y="666"/>
                  </a:cubicBezTo>
                  <a:cubicBezTo>
                    <a:pt x="615" y="1114"/>
                    <a:pt x="919" y="1326"/>
                    <a:pt x="1254" y="1326"/>
                  </a:cubicBezTo>
                  <a:cubicBezTo>
                    <a:pt x="1519" y="1326"/>
                    <a:pt x="1804" y="1193"/>
                    <a:pt x="2197" y="941"/>
                  </a:cubicBezTo>
                  <a:lnTo>
                    <a:pt x="2197" y="327"/>
                  </a:lnTo>
                  <a:cubicBezTo>
                    <a:pt x="1816" y="95"/>
                    <a:pt x="1372" y="264"/>
                    <a:pt x="991" y="137"/>
                  </a:cubicBezTo>
                  <a:cubicBezTo>
                    <a:pt x="630" y="54"/>
                    <a:pt x="397" y="1"/>
                    <a:pt x="256"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15"/>
            <p:cNvSpPr/>
            <p:nvPr/>
          </p:nvSpPr>
          <p:spPr>
            <a:xfrm>
              <a:off x="-1212950" y="3839725"/>
              <a:ext cx="111600" cy="76650"/>
            </a:xfrm>
            <a:custGeom>
              <a:avLst/>
              <a:gdLst/>
              <a:ahLst/>
              <a:cxnLst/>
              <a:rect l="l" t="t" r="r" b="b"/>
              <a:pathLst>
                <a:path w="4464" h="3066" extrusionOk="0">
                  <a:moveTo>
                    <a:pt x="3772" y="1"/>
                  </a:moveTo>
                  <a:cubicBezTo>
                    <a:pt x="2618" y="1"/>
                    <a:pt x="3318" y="1426"/>
                    <a:pt x="1947" y="1554"/>
                  </a:cubicBezTo>
                  <a:cubicBezTo>
                    <a:pt x="1926" y="2463"/>
                    <a:pt x="487" y="2146"/>
                    <a:pt x="1" y="2696"/>
                  </a:cubicBezTo>
                  <a:cubicBezTo>
                    <a:pt x="87" y="2953"/>
                    <a:pt x="240" y="3065"/>
                    <a:pt x="448" y="3065"/>
                  </a:cubicBezTo>
                  <a:cubicBezTo>
                    <a:pt x="548" y="3065"/>
                    <a:pt x="660" y="3040"/>
                    <a:pt x="784" y="2992"/>
                  </a:cubicBezTo>
                  <a:cubicBezTo>
                    <a:pt x="1439" y="2082"/>
                    <a:pt x="3279" y="2082"/>
                    <a:pt x="3173" y="729"/>
                  </a:cubicBezTo>
                  <a:cubicBezTo>
                    <a:pt x="3122" y="484"/>
                    <a:pt x="3487" y="270"/>
                    <a:pt x="3784" y="270"/>
                  </a:cubicBezTo>
                  <a:cubicBezTo>
                    <a:pt x="3975" y="270"/>
                    <a:pt x="4138" y="358"/>
                    <a:pt x="4146" y="581"/>
                  </a:cubicBezTo>
                  <a:cubicBezTo>
                    <a:pt x="4358" y="475"/>
                    <a:pt x="4379" y="263"/>
                    <a:pt x="4464" y="115"/>
                  </a:cubicBezTo>
                  <a:cubicBezTo>
                    <a:pt x="4178" y="35"/>
                    <a:pt x="3952" y="1"/>
                    <a:pt x="3772"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15"/>
            <p:cNvSpPr/>
            <p:nvPr/>
          </p:nvSpPr>
          <p:spPr>
            <a:xfrm>
              <a:off x="-1453300" y="3905525"/>
              <a:ext cx="62725" cy="53325"/>
            </a:xfrm>
            <a:custGeom>
              <a:avLst/>
              <a:gdLst/>
              <a:ahLst/>
              <a:cxnLst/>
              <a:rect l="l" t="t" r="r" b="b"/>
              <a:pathLst>
                <a:path w="2509" h="2133" extrusionOk="0">
                  <a:moveTo>
                    <a:pt x="1684" y="0"/>
                  </a:moveTo>
                  <a:cubicBezTo>
                    <a:pt x="1113" y="275"/>
                    <a:pt x="605" y="656"/>
                    <a:pt x="182" y="1142"/>
                  </a:cubicBezTo>
                  <a:cubicBezTo>
                    <a:pt x="0" y="1753"/>
                    <a:pt x="42" y="2133"/>
                    <a:pt x="273" y="2133"/>
                  </a:cubicBezTo>
                  <a:cubicBezTo>
                    <a:pt x="418" y="2133"/>
                    <a:pt x="637" y="1984"/>
                    <a:pt x="923" y="1650"/>
                  </a:cubicBezTo>
                  <a:cubicBezTo>
                    <a:pt x="1853" y="1290"/>
                    <a:pt x="2509" y="1311"/>
                    <a:pt x="1684" y="191"/>
                  </a:cubicBezTo>
                  <a:cubicBezTo>
                    <a:pt x="1747" y="169"/>
                    <a:pt x="1769" y="42"/>
                    <a:pt x="1684"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15"/>
            <p:cNvSpPr/>
            <p:nvPr/>
          </p:nvSpPr>
          <p:spPr>
            <a:xfrm>
              <a:off x="-1616375" y="3758075"/>
              <a:ext cx="48150" cy="53125"/>
            </a:xfrm>
            <a:custGeom>
              <a:avLst/>
              <a:gdLst/>
              <a:ahLst/>
              <a:cxnLst/>
              <a:rect l="l" t="t" r="r" b="b"/>
              <a:pathLst>
                <a:path w="1926" h="2125" extrusionOk="0">
                  <a:moveTo>
                    <a:pt x="769" y="0"/>
                  </a:moveTo>
                  <a:cubicBezTo>
                    <a:pt x="512" y="0"/>
                    <a:pt x="248" y="64"/>
                    <a:pt x="1" y="188"/>
                  </a:cubicBezTo>
                  <a:cubicBezTo>
                    <a:pt x="149" y="442"/>
                    <a:pt x="487" y="590"/>
                    <a:pt x="234" y="928"/>
                  </a:cubicBezTo>
                  <a:cubicBezTo>
                    <a:pt x="593" y="1288"/>
                    <a:pt x="276" y="1732"/>
                    <a:pt x="466" y="2112"/>
                  </a:cubicBezTo>
                  <a:cubicBezTo>
                    <a:pt x="516" y="2121"/>
                    <a:pt x="562" y="2125"/>
                    <a:pt x="605" y="2125"/>
                  </a:cubicBezTo>
                  <a:cubicBezTo>
                    <a:pt x="1453" y="2125"/>
                    <a:pt x="1000" y="611"/>
                    <a:pt x="1926" y="611"/>
                  </a:cubicBezTo>
                  <a:cubicBezTo>
                    <a:pt x="1644" y="195"/>
                    <a:pt x="1217" y="0"/>
                    <a:pt x="769"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15"/>
            <p:cNvSpPr/>
            <p:nvPr/>
          </p:nvSpPr>
          <p:spPr>
            <a:xfrm>
              <a:off x="-1733750" y="4083050"/>
              <a:ext cx="57675" cy="47200"/>
            </a:xfrm>
            <a:custGeom>
              <a:avLst/>
              <a:gdLst/>
              <a:ahLst/>
              <a:cxnLst/>
              <a:rect l="l" t="t" r="r" b="b"/>
              <a:pathLst>
                <a:path w="2307" h="1888" extrusionOk="0">
                  <a:moveTo>
                    <a:pt x="1083" y="0"/>
                  </a:moveTo>
                  <a:cubicBezTo>
                    <a:pt x="871" y="0"/>
                    <a:pt x="661" y="47"/>
                    <a:pt x="466" y="153"/>
                  </a:cubicBezTo>
                  <a:lnTo>
                    <a:pt x="445" y="153"/>
                  </a:lnTo>
                  <a:cubicBezTo>
                    <a:pt x="1" y="1549"/>
                    <a:pt x="530" y="1613"/>
                    <a:pt x="1756" y="1888"/>
                  </a:cubicBezTo>
                  <a:cubicBezTo>
                    <a:pt x="1650" y="1486"/>
                    <a:pt x="2116" y="1486"/>
                    <a:pt x="2306" y="1274"/>
                  </a:cubicBezTo>
                  <a:lnTo>
                    <a:pt x="2306" y="1274"/>
                  </a:lnTo>
                  <a:cubicBezTo>
                    <a:pt x="2229" y="1288"/>
                    <a:pt x="2154" y="1295"/>
                    <a:pt x="2084" y="1295"/>
                  </a:cubicBezTo>
                  <a:cubicBezTo>
                    <a:pt x="1400" y="1295"/>
                    <a:pt x="1034" y="676"/>
                    <a:pt x="1206" y="5"/>
                  </a:cubicBezTo>
                  <a:cubicBezTo>
                    <a:pt x="1165" y="2"/>
                    <a:pt x="1124" y="0"/>
                    <a:pt x="1083"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15"/>
            <p:cNvSpPr/>
            <p:nvPr/>
          </p:nvSpPr>
          <p:spPr>
            <a:xfrm>
              <a:off x="-1208000" y="3821450"/>
              <a:ext cx="62225" cy="45350"/>
            </a:xfrm>
            <a:custGeom>
              <a:avLst/>
              <a:gdLst/>
              <a:ahLst/>
              <a:cxnLst/>
              <a:rect l="l" t="t" r="r" b="b"/>
              <a:pathLst>
                <a:path w="2489" h="1814" extrusionOk="0">
                  <a:moveTo>
                    <a:pt x="1897" y="0"/>
                  </a:moveTo>
                  <a:lnTo>
                    <a:pt x="839" y="677"/>
                  </a:lnTo>
                  <a:cubicBezTo>
                    <a:pt x="879" y="933"/>
                    <a:pt x="1" y="1813"/>
                    <a:pt x="478" y="1813"/>
                  </a:cubicBezTo>
                  <a:cubicBezTo>
                    <a:pt x="513" y="1813"/>
                    <a:pt x="556" y="1808"/>
                    <a:pt x="607" y="1798"/>
                  </a:cubicBezTo>
                  <a:cubicBezTo>
                    <a:pt x="1262" y="1312"/>
                    <a:pt x="2489" y="1164"/>
                    <a:pt x="1897"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15"/>
            <p:cNvSpPr/>
            <p:nvPr/>
          </p:nvSpPr>
          <p:spPr>
            <a:xfrm>
              <a:off x="-2325400" y="3681825"/>
              <a:ext cx="40100" cy="78850"/>
            </a:xfrm>
            <a:custGeom>
              <a:avLst/>
              <a:gdLst/>
              <a:ahLst/>
              <a:cxnLst/>
              <a:rect l="l" t="t" r="r" b="b"/>
              <a:pathLst>
                <a:path w="1604" h="3154" extrusionOk="0">
                  <a:moveTo>
                    <a:pt x="1244" y="1"/>
                  </a:moveTo>
                  <a:cubicBezTo>
                    <a:pt x="939" y="1"/>
                    <a:pt x="529" y="310"/>
                    <a:pt x="593" y="742"/>
                  </a:cubicBezTo>
                  <a:cubicBezTo>
                    <a:pt x="1587" y="1313"/>
                    <a:pt x="1" y="2307"/>
                    <a:pt x="741" y="3153"/>
                  </a:cubicBezTo>
                  <a:cubicBezTo>
                    <a:pt x="698" y="2942"/>
                    <a:pt x="804" y="2709"/>
                    <a:pt x="1016" y="2603"/>
                  </a:cubicBezTo>
                  <a:cubicBezTo>
                    <a:pt x="1143" y="2328"/>
                    <a:pt x="1164" y="2011"/>
                    <a:pt x="1121" y="1715"/>
                  </a:cubicBezTo>
                  <a:cubicBezTo>
                    <a:pt x="1396" y="1334"/>
                    <a:pt x="1143" y="827"/>
                    <a:pt x="1544" y="467"/>
                  </a:cubicBezTo>
                  <a:cubicBezTo>
                    <a:pt x="1604" y="138"/>
                    <a:pt x="1447" y="1"/>
                    <a:pt x="1244"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15"/>
            <p:cNvSpPr/>
            <p:nvPr/>
          </p:nvSpPr>
          <p:spPr>
            <a:xfrm>
              <a:off x="-1236725" y="4088800"/>
              <a:ext cx="61875" cy="35100"/>
            </a:xfrm>
            <a:custGeom>
              <a:avLst/>
              <a:gdLst/>
              <a:ahLst/>
              <a:cxnLst/>
              <a:rect l="l" t="t" r="r" b="b"/>
              <a:pathLst>
                <a:path w="2475" h="1404" extrusionOk="0">
                  <a:moveTo>
                    <a:pt x="1116" y="0"/>
                  </a:moveTo>
                  <a:cubicBezTo>
                    <a:pt x="773" y="0"/>
                    <a:pt x="529" y="325"/>
                    <a:pt x="191" y="325"/>
                  </a:cubicBezTo>
                  <a:cubicBezTo>
                    <a:pt x="106" y="706"/>
                    <a:pt x="0" y="1171"/>
                    <a:pt x="444" y="1404"/>
                  </a:cubicBezTo>
                  <a:cubicBezTo>
                    <a:pt x="396" y="1017"/>
                    <a:pt x="483" y="906"/>
                    <a:pt x="623" y="906"/>
                  </a:cubicBezTo>
                  <a:cubicBezTo>
                    <a:pt x="809" y="906"/>
                    <a:pt x="1087" y="1099"/>
                    <a:pt x="1269" y="1099"/>
                  </a:cubicBezTo>
                  <a:cubicBezTo>
                    <a:pt x="1310" y="1099"/>
                    <a:pt x="1346" y="1090"/>
                    <a:pt x="1375" y="1065"/>
                  </a:cubicBezTo>
                  <a:cubicBezTo>
                    <a:pt x="1476" y="964"/>
                    <a:pt x="1364" y="747"/>
                    <a:pt x="1503" y="747"/>
                  </a:cubicBezTo>
                  <a:cubicBezTo>
                    <a:pt x="1509" y="747"/>
                    <a:pt x="1516" y="747"/>
                    <a:pt x="1523" y="748"/>
                  </a:cubicBezTo>
                  <a:cubicBezTo>
                    <a:pt x="1692" y="769"/>
                    <a:pt x="1523" y="960"/>
                    <a:pt x="1565" y="1065"/>
                  </a:cubicBezTo>
                  <a:cubicBezTo>
                    <a:pt x="1648" y="1148"/>
                    <a:pt x="1733" y="1176"/>
                    <a:pt x="1818" y="1176"/>
                  </a:cubicBezTo>
                  <a:cubicBezTo>
                    <a:pt x="2000" y="1176"/>
                    <a:pt x="2186" y="1047"/>
                    <a:pt x="2366" y="1047"/>
                  </a:cubicBezTo>
                  <a:cubicBezTo>
                    <a:pt x="2402" y="1047"/>
                    <a:pt x="2439" y="1053"/>
                    <a:pt x="2475" y="1065"/>
                  </a:cubicBezTo>
                  <a:cubicBezTo>
                    <a:pt x="2390" y="473"/>
                    <a:pt x="1967" y="177"/>
                    <a:pt x="1396" y="71"/>
                  </a:cubicBezTo>
                  <a:cubicBezTo>
                    <a:pt x="1295" y="21"/>
                    <a:pt x="1202" y="0"/>
                    <a:pt x="1116"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15"/>
            <p:cNvSpPr/>
            <p:nvPr/>
          </p:nvSpPr>
          <p:spPr>
            <a:xfrm>
              <a:off x="-1155825" y="4050400"/>
              <a:ext cx="40725" cy="41250"/>
            </a:xfrm>
            <a:custGeom>
              <a:avLst/>
              <a:gdLst/>
              <a:ahLst/>
              <a:cxnLst/>
              <a:rect l="l" t="t" r="r" b="b"/>
              <a:pathLst>
                <a:path w="1629" h="1650" extrusionOk="0">
                  <a:moveTo>
                    <a:pt x="1354" y="0"/>
                  </a:moveTo>
                  <a:lnTo>
                    <a:pt x="1354" y="0"/>
                  </a:lnTo>
                  <a:cubicBezTo>
                    <a:pt x="635" y="973"/>
                    <a:pt x="635" y="973"/>
                    <a:pt x="0" y="994"/>
                  </a:cubicBezTo>
                  <a:lnTo>
                    <a:pt x="0" y="1481"/>
                  </a:lnTo>
                  <a:cubicBezTo>
                    <a:pt x="88" y="1528"/>
                    <a:pt x="188" y="1539"/>
                    <a:pt x="291" y="1539"/>
                  </a:cubicBezTo>
                  <a:cubicBezTo>
                    <a:pt x="372" y="1539"/>
                    <a:pt x="455" y="1532"/>
                    <a:pt x="538" y="1532"/>
                  </a:cubicBezTo>
                  <a:cubicBezTo>
                    <a:pt x="677" y="1532"/>
                    <a:pt x="813" y="1551"/>
                    <a:pt x="931" y="1650"/>
                  </a:cubicBezTo>
                  <a:cubicBezTo>
                    <a:pt x="1375" y="1438"/>
                    <a:pt x="1438" y="1036"/>
                    <a:pt x="1607" y="677"/>
                  </a:cubicBezTo>
                  <a:cubicBezTo>
                    <a:pt x="1311" y="529"/>
                    <a:pt x="1629" y="169"/>
                    <a:pt x="1354"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15"/>
            <p:cNvSpPr/>
            <p:nvPr/>
          </p:nvSpPr>
          <p:spPr>
            <a:xfrm>
              <a:off x="-2706625" y="4069925"/>
              <a:ext cx="49725" cy="45725"/>
            </a:xfrm>
            <a:custGeom>
              <a:avLst/>
              <a:gdLst/>
              <a:ahLst/>
              <a:cxnLst/>
              <a:rect l="l" t="t" r="r" b="b"/>
              <a:pathLst>
                <a:path w="1989" h="1829" extrusionOk="0">
                  <a:moveTo>
                    <a:pt x="1658" y="1"/>
                  </a:moveTo>
                  <a:cubicBezTo>
                    <a:pt x="1179" y="1"/>
                    <a:pt x="1051" y="430"/>
                    <a:pt x="741" y="657"/>
                  </a:cubicBezTo>
                  <a:cubicBezTo>
                    <a:pt x="403" y="996"/>
                    <a:pt x="85" y="1355"/>
                    <a:pt x="1" y="1799"/>
                  </a:cubicBezTo>
                  <a:cubicBezTo>
                    <a:pt x="67" y="1819"/>
                    <a:pt x="128" y="1828"/>
                    <a:pt x="184" y="1828"/>
                  </a:cubicBezTo>
                  <a:cubicBezTo>
                    <a:pt x="724" y="1828"/>
                    <a:pt x="848" y="997"/>
                    <a:pt x="1372" y="997"/>
                  </a:cubicBezTo>
                  <a:cubicBezTo>
                    <a:pt x="1490" y="997"/>
                    <a:pt x="1629" y="1039"/>
                    <a:pt x="1799" y="1144"/>
                  </a:cubicBezTo>
                  <a:cubicBezTo>
                    <a:pt x="1735" y="763"/>
                    <a:pt x="1989" y="361"/>
                    <a:pt x="1693" y="2"/>
                  </a:cubicBezTo>
                  <a:cubicBezTo>
                    <a:pt x="1681" y="1"/>
                    <a:pt x="1670" y="1"/>
                    <a:pt x="1658"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15"/>
            <p:cNvSpPr/>
            <p:nvPr/>
          </p:nvSpPr>
          <p:spPr>
            <a:xfrm>
              <a:off x="-2283100" y="3669175"/>
              <a:ext cx="56600" cy="63475"/>
            </a:xfrm>
            <a:custGeom>
              <a:avLst/>
              <a:gdLst/>
              <a:ahLst/>
              <a:cxnLst/>
              <a:rect l="l" t="t" r="r" b="b"/>
              <a:pathLst>
                <a:path w="2264" h="2539" extrusionOk="0">
                  <a:moveTo>
                    <a:pt x="1079" y="0"/>
                  </a:moveTo>
                  <a:cubicBezTo>
                    <a:pt x="1037" y="127"/>
                    <a:pt x="931" y="318"/>
                    <a:pt x="973" y="360"/>
                  </a:cubicBezTo>
                  <a:cubicBezTo>
                    <a:pt x="2264" y="1185"/>
                    <a:pt x="1" y="2094"/>
                    <a:pt x="1269" y="2538"/>
                  </a:cubicBezTo>
                  <a:cubicBezTo>
                    <a:pt x="1058" y="1798"/>
                    <a:pt x="1735" y="1417"/>
                    <a:pt x="2179" y="931"/>
                  </a:cubicBezTo>
                  <a:cubicBezTo>
                    <a:pt x="1883" y="529"/>
                    <a:pt x="1523" y="212"/>
                    <a:pt x="1079"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15"/>
            <p:cNvSpPr/>
            <p:nvPr/>
          </p:nvSpPr>
          <p:spPr>
            <a:xfrm>
              <a:off x="-792475" y="3742675"/>
              <a:ext cx="64400" cy="38575"/>
            </a:xfrm>
            <a:custGeom>
              <a:avLst/>
              <a:gdLst/>
              <a:ahLst/>
              <a:cxnLst/>
              <a:rect l="l" t="t" r="r" b="b"/>
              <a:pathLst>
                <a:path w="2576" h="1543" extrusionOk="0">
                  <a:moveTo>
                    <a:pt x="1244" y="0"/>
                  </a:moveTo>
                  <a:lnTo>
                    <a:pt x="1032" y="43"/>
                  </a:lnTo>
                  <a:cubicBezTo>
                    <a:pt x="1" y="909"/>
                    <a:pt x="355" y="1543"/>
                    <a:pt x="1021" y="1543"/>
                  </a:cubicBezTo>
                  <a:cubicBezTo>
                    <a:pt x="1378" y="1543"/>
                    <a:pt x="1826" y="1360"/>
                    <a:pt x="2195" y="931"/>
                  </a:cubicBezTo>
                  <a:lnTo>
                    <a:pt x="2365" y="910"/>
                  </a:lnTo>
                  <a:cubicBezTo>
                    <a:pt x="2576" y="762"/>
                    <a:pt x="2428" y="529"/>
                    <a:pt x="2195" y="529"/>
                  </a:cubicBezTo>
                  <a:cubicBezTo>
                    <a:pt x="2117" y="550"/>
                    <a:pt x="2047" y="560"/>
                    <a:pt x="1984" y="560"/>
                  </a:cubicBezTo>
                  <a:cubicBezTo>
                    <a:pt x="1606" y="560"/>
                    <a:pt x="1479" y="218"/>
                    <a:pt x="1244"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15"/>
            <p:cNvSpPr/>
            <p:nvPr/>
          </p:nvSpPr>
          <p:spPr>
            <a:xfrm>
              <a:off x="-1240425" y="3873700"/>
              <a:ext cx="47600" cy="44775"/>
            </a:xfrm>
            <a:custGeom>
              <a:avLst/>
              <a:gdLst/>
              <a:ahLst/>
              <a:cxnLst/>
              <a:rect l="l" t="t" r="r" b="b"/>
              <a:pathLst>
                <a:path w="1904" h="1791" extrusionOk="0">
                  <a:moveTo>
                    <a:pt x="882" y="1"/>
                  </a:moveTo>
                  <a:cubicBezTo>
                    <a:pt x="710" y="1"/>
                    <a:pt x="531" y="143"/>
                    <a:pt x="402" y="512"/>
                  </a:cubicBezTo>
                  <a:cubicBezTo>
                    <a:pt x="0" y="1098"/>
                    <a:pt x="805" y="1790"/>
                    <a:pt x="1452" y="1790"/>
                  </a:cubicBezTo>
                  <a:cubicBezTo>
                    <a:pt x="1622" y="1790"/>
                    <a:pt x="1780" y="1743"/>
                    <a:pt x="1904" y="1633"/>
                  </a:cubicBezTo>
                  <a:cubicBezTo>
                    <a:pt x="1586" y="1633"/>
                    <a:pt x="1290" y="1612"/>
                    <a:pt x="1163" y="1294"/>
                  </a:cubicBezTo>
                  <a:cubicBezTo>
                    <a:pt x="1673" y="844"/>
                    <a:pt x="1301" y="1"/>
                    <a:pt x="882"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15"/>
            <p:cNvSpPr/>
            <p:nvPr/>
          </p:nvSpPr>
          <p:spPr>
            <a:xfrm>
              <a:off x="-1146850" y="3808550"/>
              <a:ext cx="59925" cy="25625"/>
            </a:xfrm>
            <a:custGeom>
              <a:avLst/>
              <a:gdLst/>
              <a:ahLst/>
              <a:cxnLst/>
              <a:rect l="l" t="t" r="r" b="b"/>
              <a:pathLst>
                <a:path w="2397" h="1025" extrusionOk="0">
                  <a:moveTo>
                    <a:pt x="1087" y="0"/>
                  </a:moveTo>
                  <a:cubicBezTo>
                    <a:pt x="682" y="0"/>
                    <a:pt x="250" y="94"/>
                    <a:pt x="1" y="242"/>
                  </a:cubicBezTo>
                  <a:cubicBezTo>
                    <a:pt x="593" y="538"/>
                    <a:pt x="1333" y="580"/>
                    <a:pt x="1862" y="1024"/>
                  </a:cubicBezTo>
                  <a:cubicBezTo>
                    <a:pt x="2396" y="276"/>
                    <a:pt x="1782" y="0"/>
                    <a:pt x="1087"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15"/>
            <p:cNvSpPr/>
            <p:nvPr/>
          </p:nvSpPr>
          <p:spPr>
            <a:xfrm>
              <a:off x="-1169575" y="4020525"/>
              <a:ext cx="55000" cy="23225"/>
            </a:xfrm>
            <a:custGeom>
              <a:avLst/>
              <a:gdLst/>
              <a:ahLst/>
              <a:cxnLst/>
              <a:rect l="l" t="t" r="r" b="b"/>
              <a:pathLst>
                <a:path w="2200" h="929" extrusionOk="0">
                  <a:moveTo>
                    <a:pt x="1519" y="0"/>
                  </a:moveTo>
                  <a:cubicBezTo>
                    <a:pt x="1011" y="0"/>
                    <a:pt x="375" y="354"/>
                    <a:pt x="0" y="582"/>
                  </a:cubicBezTo>
                  <a:cubicBezTo>
                    <a:pt x="71" y="565"/>
                    <a:pt x="137" y="558"/>
                    <a:pt x="200" y="558"/>
                  </a:cubicBezTo>
                  <a:cubicBezTo>
                    <a:pt x="652" y="558"/>
                    <a:pt x="921" y="928"/>
                    <a:pt x="1243" y="928"/>
                  </a:cubicBezTo>
                  <a:cubicBezTo>
                    <a:pt x="1399" y="928"/>
                    <a:pt x="1568" y="841"/>
                    <a:pt x="1777" y="582"/>
                  </a:cubicBezTo>
                  <a:cubicBezTo>
                    <a:pt x="1865" y="494"/>
                    <a:pt x="1997" y="450"/>
                    <a:pt x="2124" y="450"/>
                  </a:cubicBezTo>
                  <a:cubicBezTo>
                    <a:pt x="2150" y="450"/>
                    <a:pt x="2175" y="451"/>
                    <a:pt x="2200" y="455"/>
                  </a:cubicBezTo>
                  <a:cubicBezTo>
                    <a:pt x="2068" y="120"/>
                    <a:pt x="1815" y="0"/>
                    <a:pt x="1519"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15"/>
            <p:cNvSpPr/>
            <p:nvPr/>
          </p:nvSpPr>
          <p:spPr>
            <a:xfrm>
              <a:off x="-745525" y="3725025"/>
              <a:ext cx="41775" cy="41450"/>
            </a:xfrm>
            <a:custGeom>
              <a:avLst/>
              <a:gdLst/>
              <a:ahLst/>
              <a:cxnLst/>
              <a:rect l="l" t="t" r="r" b="b"/>
              <a:pathLst>
                <a:path w="1671" h="1658" extrusionOk="0">
                  <a:moveTo>
                    <a:pt x="624" y="1"/>
                  </a:moveTo>
                  <a:cubicBezTo>
                    <a:pt x="459" y="1"/>
                    <a:pt x="286" y="63"/>
                    <a:pt x="106" y="177"/>
                  </a:cubicBezTo>
                  <a:cubicBezTo>
                    <a:pt x="0" y="495"/>
                    <a:pt x="529" y="643"/>
                    <a:pt x="381" y="981"/>
                  </a:cubicBezTo>
                  <a:cubicBezTo>
                    <a:pt x="360" y="1087"/>
                    <a:pt x="402" y="1193"/>
                    <a:pt x="465" y="1277"/>
                  </a:cubicBezTo>
                  <a:lnTo>
                    <a:pt x="487" y="1616"/>
                  </a:lnTo>
                  <a:cubicBezTo>
                    <a:pt x="550" y="1637"/>
                    <a:pt x="592" y="1637"/>
                    <a:pt x="656" y="1658"/>
                  </a:cubicBezTo>
                  <a:cubicBezTo>
                    <a:pt x="952" y="1256"/>
                    <a:pt x="1671" y="854"/>
                    <a:pt x="1206" y="304"/>
                  </a:cubicBezTo>
                  <a:cubicBezTo>
                    <a:pt x="1019" y="95"/>
                    <a:pt x="827" y="1"/>
                    <a:pt x="624"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15"/>
            <p:cNvSpPr/>
            <p:nvPr/>
          </p:nvSpPr>
          <p:spPr>
            <a:xfrm>
              <a:off x="-2762125" y="4128650"/>
              <a:ext cx="51300" cy="41350"/>
            </a:xfrm>
            <a:custGeom>
              <a:avLst/>
              <a:gdLst/>
              <a:ahLst/>
              <a:cxnLst/>
              <a:rect l="l" t="t" r="r" b="b"/>
              <a:pathLst>
                <a:path w="2052" h="1654" extrusionOk="0">
                  <a:moveTo>
                    <a:pt x="1946" y="0"/>
                  </a:moveTo>
                  <a:cubicBezTo>
                    <a:pt x="1396" y="21"/>
                    <a:pt x="1015" y="381"/>
                    <a:pt x="550" y="550"/>
                  </a:cubicBezTo>
                  <a:cubicBezTo>
                    <a:pt x="570" y="862"/>
                    <a:pt x="589" y="1192"/>
                    <a:pt x="128" y="1192"/>
                  </a:cubicBezTo>
                  <a:cubicBezTo>
                    <a:pt x="89" y="1192"/>
                    <a:pt x="46" y="1189"/>
                    <a:pt x="0" y="1185"/>
                  </a:cubicBezTo>
                  <a:lnTo>
                    <a:pt x="0" y="1185"/>
                  </a:lnTo>
                  <a:cubicBezTo>
                    <a:pt x="218" y="1363"/>
                    <a:pt x="325" y="1654"/>
                    <a:pt x="670" y="1654"/>
                  </a:cubicBezTo>
                  <a:cubicBezTo>
                    <a:pt x="692" y="1654"/>
                    <a:pt x="716" y="1652"/>
                    <a:pt x="740" y="1650"/>
                  </a:cubicBezTo>
                  <a:cubicBezTo>
                    <a:pt x="1290" y="1185"/>
                    <a:pt x="1354" y="444"/>
                    <a:pt x="2052" y="64"/>
                  </a:cubicBezTo>
                  <a:lnTo>
                    <a:pt x="1946" y="0"/>
                  </a:ln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15"/>
            <p:cNvSpPr/>
            <p:nvPr/>
          </p:nvSpPr>
          <p:spPr>
            <a:xfrm>
              <a:off x="-1231025" y="4054625"/>
              <a:ext cx="54075" cy="42050"/>
            </a:xfrm>
            <a:custGeom>
              <a:avLst/>
              <a:gdLst/>
              <a:ahLst/>
              <a:cxnLst/>
              <a:rect l="l" t="t" r="r" b="b"/>
              <a:pathLst>
                <a:path w="2163" h="1682" extrusionOk="0">
                  <a:moveTo>
                    <a:pt x="1908" y="0"/>
                  </a:moveTo>
                  <a:cubicBezTo>
                    <a:pt x="1253" y="0"/>
                    <a:pt x="1232" y="804"/>
                    <a:pt x="576" y="804"/>
                  </a:cubicBezTo>
                  <a:cubicBezTo>
                    <a:pt x="407" y="1015"/>
                    <a:pt x="216" y="1248"/>
                    <a:pt x="26" y="1460"/>
                  </a:cubicBezTo>
                  <a:cubicBezTo>
                    <a:pt x="1" y="1625"/>
                    <a:pt x="71" y="1682"/>
                    <a:pt x="189" y="1682"/>
                  </a:cubicBezTo>
                  <a:cubicBezTo>
                    <a:pt x="438" y="1682"/>
                    <a:pt x="899" y="1431"/>
                    <a:pt x="1113" y="1431"/>
                  </a:cubicBezTo>
                  <a:cubicBezTo>
                    <a:pt x="1134" y="1431"/>
                    <a:pt x="1152" y="1433"/>
                    <a:pt x="1168" y="1438"/>
                  </a:cubicBezTo>
                  <a:cubicBezTo>
                    <a:pt x="1337" y="1100"/>
                    <a:pt x="1464" y="719"/>
                    <a:pt x="1845" y="444"/>
                  </a:cubicBezTo>
                  <a:cubicBezTo>
                    <a:pt x="2014" y="339"/>
                    <a:pt x="2162" y="191"/>
                    <a:pt x="1908"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15"/>
            <p:cNvSpPr/>
            <p:nvPr/>
          </p:nvSpPr>
          <p:spPr>
            <a:xfrm>
              <a:off x="-1988600" y="4013900"/>
              <a:ext cx="43400" cy="40750"/>
            </a:xfrm>
            <a:custGeom>
              <a:avLst/>
              <a:gdLst/>
              <a:ahLst/>
              <a:cxnLst/>
              <a:rect l="l" t="t" r="r" b="b"/>
              <a:pathLst>
                <a:path w="1736" h="1630" extrusionOk="0">
                  <a:moveTo>
                    <a:pt x="593" y="1"/>
                  </a:moveTo>
                  <a:cubicBezTo>
                    <a:pt x="1" y="593"/>
                    <a:pt x="276" y="1291"/>
                    <a:pt x="974" y="1629"/>
                  </a:cubicBezTo>
                  <a:cubicBezTo>
                    <a:pt x="1012" y="1626"/>
                    <a:pt x="1050" y="1625"/>
                    <a:pt x="1088" y="1625"/>
                  </a:cubicBezTo>
                  <a:cubicBezTo>
                    <a:pt x="1151" y="1625"/>
                    <a:pt x="1213" y="1628"/>
                    <a:pt x="1274" y="1628"/>
                  </a:cubicBezTo>
                  <a:cubicBezTo>
                    <a:pt x="1449" y="1628"/>
                    <a:pt x="1614" y="1609"/>
                    <a:pt x="1735" y="1460"/>
                  </a:cubicBezTo>
                  <a:cubicBezTo>
                    <a:pt x="614" y="1375"/>
                    <a:pt x="1629" y="804"/>
                    <a:pt x="656" y="43"/>
                  </a:cubicBezTo>
                  <a:lnTo>
                    <a:pt x="593" y="1"/>
                  </a:ln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15"/>
            <p:cNvSpPr/>
            <p:nvPr/>
          </p:nvSpPr>
          <p:spPr>
            <a:xfrm>
              <a:off x="-1652850" y="3761175"/>
              <a:ext cx="37575" cy="32625"/>
            </a:xfrm>
            <a:custGeom>
              <a:avLst/>
              <a:gdLst/>
              <a:ahLst/>
              <a:cxnLst/>
              <a:rect l="l" t="t" r="r" b="b"/>
              <a:pathLst>
                <a:path w="1503" h="1305" extrusionOk="0">
                  <a:moveTo>
                    <a:pt x="1502" y="0"/>
                  </a:moveTo>
                  <a:cubicBezTo>
                    <a:pt x="847" y="191"/>
                    <a:pt x="297" y="656"/>
                    <a:pt x="1" y="1269"/>
                  </a:cubicBezTo>
                  <a:cubicBezTo>
                    <a:pt x="124" y="1294"/>
                    <a:pt x="235" y="1305"/>
                    <a:pt x="334" y="1305"/>
                  </a:cubicBezTo>
                  <a:cubicBezTo>
                    <a:pt x="1098" y="1305"/>
                    <a:pt x="1184" y="638"/>
                    <a:pt x="1502" y="170"/>
                  </a:cubicBezTo>
                  <a:lnTo>
                    <a:pt x="1502" y="0"/>
                  </a:ln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15"/>
            <p:cNvSpPr/>
            <p:nvPr/>
          </p:nvSpPr>
          <p:spPr>
            <a:xfrm>
              <a:off x="-1086575" y="3644850"/>
              <a:ext cx="51850" cy="47625"/>
            </a:xfrm>
            <a:custGeom>
              <a:avLst/>
              <a:gdLst/>
              <a:ahLst/>
              <a:cxnLst/>
              <a:rect l="l" t="t" r="r" b="b"/>
              <a:pathLst>
                <a:path w="2074" h="1905" extrusionOk="0">
                  <a:moveTo>
                    <a:pt x="952" y="1"/>
                  </a:moveTo>
                  <a:lnTo>
                    <a:pt x="952" y="1"/>
                  </a:lnTo>
                  <a:cubicBezTo>
                    <a:pt x="1" y="825"/>
                    <a:pt x="1946" y="1164"/>
                    <a:pt x="593" y="1460"/>
                  </a:cubicBezTo>
                  <a:lnTo>
                    <a:pt x="1333" y="1904"/>
                  </a:lnTo>
                  <a:cubicBezTo>
                    <a:pt x="1587" y="1650"/>
                    <a:pt x="1820" y="1396"/>
                    <a:pt x="2073" y="1143"/>
                  </a:cubicBezTo>
                  <a:cubicBezTo>
                    <a:pt x="1249" y="1100"/>
                    <a:pt x="931" y="677"/>
                    <a:pt x="952"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15"/>
            <p:cNvSpPr/>
            <p:nvPr/>
          </p:nvSpPr>
          <p:spPr>
            <a:xfrm>
              <a:off x="-1963750" y="3974250"/>
              <a:ext cx="34400" cy="28075"/>
            </a:xfrm>
            <a:custGeom>
              <a:avLst/>
              <a:gdLst/>
              <a:ahLst/>
              <a:cxnLst/>
              <a:rect l="l" t="t" r="r" b="b"/>
              <a:pathLst>
                <a:path w="1376" h="1123" extrusionOk="0">
                  <a:moveTo>
                    <a:pt x="931" y="1"/>
                  </a:moveTo>
                  <a:lnTo>
                    <a:pt x="931" y="1"/>
                  </a:lnTo>
                  <a:cubicBezTo>
                    <a:pt x="530" y="191"/>
                    <a:pt x="191" y="529"/>
                    <a:pt x="1" y="952"/>
                  </a:cubicBezTo>
                  <a:cubicBezTo>
                    <a:pt x="122" y="1108"/>
                    <a:pt x="286" y="1122"/>
                    <a:pt x="457" y="1122"/>
                  </a:cubicBezTo>
                  <a:cubicBezTo>
                    <a:pt x="495" y="1122"/>
                    <a:pt x="533" y="1122"/>
                    <a:pt x="572" y="1122"/>
                  </a:cubicBezTo>
                  <a:cubicBezTo>
                    <a:pt x="1058" y="847"/>
                    <a:pt x="1375" y="508"/>
                    <a:pt x="931"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15"/>
            <p:cNvSpPr/>
            <p:nvPr/>
          </p:nvSpPr>
          <p:spPr>
            <a:xfrm>
              <a:off x="-1490600" y="3946225"/>
              <a:ext cx="70950" cy="49775"/>
            </a:xfrm>
            <a:custGeom>
              <a:avLst/>
              <a:gdLst/>
              <a:ahLst/>
              <a:cxnLst/>
              <a:rect l="l" t="t" r="r" b="b"/>
              <a:pathLst>
                <a:path w="2838" h="1991" extrusionOk="0">
                  <a:moveTo>
                    <a:pt x="2245" y="1"/>
                  </a:moveTo>
                  <a:lnTo>
                    <a:pt x="1695" y="487"/>
                  </a:lnTo>
                  <a:cubicBezTo>
                    <a:pt x="1666" y="486"/>
                    <a:pt x="1637" y="486"/>
                    <a:pt x="1608" y="486"/>
                  </a:cubicBezTo>
                  <a:cubicBezTo>
                    <a:pt x="1" y="486"/>
                    <a:pt x="150" y="1990"/>
                    <a:pt x="960" y="1990"/>
                  </a:cubicBezTo>
                  <a:cubicBezTo>
                    <a:pt x="1079" y="1990"/>
                    <a:pt x="1213" y="1958"/>
                    <a:pt x="1357" y="1883"/>
                  </a:cubicBezTo>
                  <a:cubicBezTo>
                    <a:pt x="701" y="974"/>
                    <a:pt x="2838" y="1016"/>
                    <a:pt x="2245"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15"/>
            <p:cNvSpPr/>
            <p:nvPr/>
          </p:nvSpPr>
          <p:spPr>
            <a:xfrm>
              <a:off x="-1472025" y="3987125"/>
              <a:ext cx="41800" cy="22275"/>
            </a:xfrm>
            <a:custGeom>
              <a:avLst/>
              <a:gdLst/>
              <a:ahLst/>
              <a:cxnLst/>
              <a:rect l="l" t="t" r="r" b="b"/>
              <a:pathLst>
                <a:path w="1672" h="891" extrusionOk="0">
                  <a:moveTo>
                    <a:pt x="993" y="1"/>
                  </a:moveTo>
                  <a:cubicBezTo>
                    <a:pt x="698" y="1"/>
                    <a:pt x="431" y="318"/>
                    <a:pt x="90" y="318"/>
                  </a:cubicBezTo>
                  <a:cubicBezTo>
                    <a:pt x="61" y="318"/>
                    <a:pt x="31" y="315"/>
                    <a:pt x="1" y="310"/>
                  </a:cubicBezTo>
                  <a:lnTo>
                    <a:pt x="1" y="310"/>
                  </a:lnTo>
                  <a:cubicBezTo>
                    <a:pt x="263" y="686"/>
                    <a:pt x="563" y="891"/>
                    <a:pt x="904" y="891"/>
                  </a:cubicBezTo>
                  <a:cubicBezTo>
                    <a:pt x="1140" y="891"/>
                    <a:pt x="1395" y="793"/>
                    <a:pt x="1672" y="585"/>
                  </a:cubicBezTo>
                  <a:cubicBezTo>
                    <a:pt x="1502" y="480"/>
                    <a:pt x="1375" y="332"/>
                    <a:pt x="1312" y="141"/>
                  </a:cubicBezTo>
                  <a:cubicBezTo>
                    <a:pt x="1200" y="39"/>
                    <a:pt x="1094" y="1"/>
                    <a:pt x="993"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15"/>
            <p:cNvSpPr/>
            <p:nvPr/>
          </p:nvSpPr>
          <p:spPr>
            <a:xfrm>
              <a:off x="-1596800" y="3771225"/>
              <a:ext cx="32275" cy="39750"/>
            </a:xfrm>
            <a:custGeom>
              <a:avLst/>
              <a:gdLst/>
              <a:ahLst/>
              <a:cxnLst/>
              <a:rect l="l" t="t" r="r" b="b"/>
              <a:pathLst>
                <a:path w="1291" h="1590" extrusionOk="0">
                  <a:moveTo>
                    <a:pt x="275" y="0"/>
                  </a:moveTo>
                  <a:cubicBezTo>
                    <a:pt x="381" y="529"/>
                    <a:pt x="275" y="1079"/>
                    <a:pt x="0" y="1523"/>
                  </a:cubicBezTo>
                  <a:cubicBezTo>
                    <a:pt x="23" y="1568"/>
                    <a:pt x="64" y="1589"/>
                    <a:pt x="107" y="1589"/>
                  </a:cubicBezTo>
                  <a:cubicBezTo>
                    <a:pt x="144" y="1589"/>
                    <a:pt x="183" y="1574"/>
                    <a:pt x="212" y="1544"/>
                  </a:cubicBezTo>
                  <a:cubicBezTo>
                    <a:pt x="466" y="1163"/>
                    <a:pt x="1143" y="994"/>
                    <a:pt x="910" y="360"/>
                  </a:cubicBezTo>
                  <a:cubicBezTo>
                    <a:pt x="868" y="254"/>
                    <a:pt x="1143" y="275"/>
                    <a:pt x="1291" y="254"/>
                  </a:cubicBezTo>
                  <a:cubicBezTo>
                    <a:pt x="1252" y="46"/>
                    <a:pt x="1004" y="38"/>
                    <a:pt x="741" y="38"/>
                  </a:cubicBezTo>
                  <a:cubicBezTo>
                    <a:pt x="719" y="38"/>
                    <a:pt x="697" y="38"/>
                    <a:pt x="675" y="38"/>
                  </a:cubicBezTo>
                  <a:cubicBezTo>
                    <a:pt x="532" y="38"/>
                    <a:pt x="388" y="36"/>
                    <a:pt x="275"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15"/>
            <p:cNvSpPr/>
            <p:nvPr/>
          </p:nvSpPr>
          <p:spPr>
            <a:xfrm>
              <a:off x="-1470950" y="3934075"/>
              <a:ext cx="33850" cy="32025"/>
            </a:xfrm>
            <a:custGeom>
              <a:avLst/>
              <a:gdLst/>
              <a:ahLst/>
              <a:cxnLst/>
              <a:rect l="l" t="t" r="r" b="b"/>
              <a:pathLst>
                <a:path w="1354" h="1281" extrusionOk="0">
                  <a:moveTo>
                    <a:pt x="888" y="0"/>
                  </a:moveTo>
                  <a:lnTo>
                    <a:pt x="888" y="0"/>
                  </a:lnTo>
                  <a:cubicBezTo>
                    <a:pt x="508" y="296"/>
                    <a:pt x="212" y="698"/>
                    <a:pt x="0" y="1121"/>
                  </a:cubicBezTo>
                  <a:cubicBezTo>
                    <a:pt x="167" y="1223"/>
                    <a:pt x="318" y="1281"/>
                    <a:pt x="454" y="1281"/>
                  </a:cubicBezTo>
                  <a:cubicBezTo>
                    <a:pt x="628" y="1281"/>
                    <a:pt x="779" y="1187"/>
                    <a:pt x="909" y="973"/>
                  </a:cubicBezTo>
                  <a:cubicBezTo>
                    <a:pt x="761" y="656"/>
                    <a:pt x="1354" y="317"/>
                    <a:pt x="888"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15"/>
            <p:cNvSpPr/>
            <p:nvPr/>
          </p:nvSpPr>
          <p:spPr>
            <a:xfrm>
              <a:off x="-1216100" y="4046700"/>
              <a:ext cx="32800" cy="31975"/>
            </a:xfrm>
            <a:custGeom>
              <a:avLst/>
              <a:gdLst/>
              <a:ahLst/>
              <a:cxnLst/>
              <a:rect l="l" t="t" r="r" b="b"/>
              <a:pathLst>
                <a:path w="1312" h="1279" extrusionOk="0">
                  <a:moveTo>
                    <a:pt x="1290" y="0"/>
                  </a:moveTo>
                  <a:cubicBezTo>
                    <a:pt x="783" y="275"/>
                    <a:pt x="317" y="656"/>
                    <a:pt x="0" y="1142"/>
                  </a:cubicBezTo>
                  <a:cubicBezTo>
                    <a:pt x="96" y="1238"/>
                    <a:pt x="189" y="1278"/>
                    <a:pt x="279" y="1278"/>
                  </a:cubicBezTo>
                  <a:cubicBezTo>
                    <a:pt x="666" y="1278"/>
                    <a:pt x="1003" y="544"/>
                    <a:pt x="1311" y="338"/>
                  </a:cubicBezTo>
                  <a:lnTo>
                    <a:pt x="1290" y="0"/>
                  </a:ln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15"/>
            <p:cNvSpPr/>
            <p:nvPr/>
          </p:nvSpPr>
          <p:spPr>
            <a:xfrm>
              <a:off x="-2706625" y="4053750"/>
              <a:ext cx="37575" cy="16975"/>
            </a:xfrm>
            <a:custGeom>
              <a:avLst/>
              <a:gdLst/>
              <a:ahLst/>
              <a:cxnLst/>
              <a:rect l="l" t="t" r="r" b="b"/>
              <a:pathLst>
                <a:path w="1503" h="679" extrusionOk="0">
                  <a:moveTo>
                    <a:pt x="819" y="0"/>
                  </a:moveTo>
                  <a:cubicBezTo>
                    <a:pt x="554" y="0"/>
                    <a:pt x="278" y="96"/>
                    <a:pt x="1" y="162"/>
                  </a:cubicBezTo>
                  <a:cubicBezTo>
                    <a:pt x="43" y="183"/>
                    <a:pt x="85" y="204"/>
                    <a:pt x="149" y="204"/>
                  </a:cubicBezTo>
                  <a:cubicBezTo>
                    <a:pt x="350" y="562"/>
                    <a:pt x="493" y="679"/>
                    <a:pt x="642" y="679"/>
                  </a:cubicBezTo>
                  <a:cubicBezTo>
                    <a:pt x="855" y="679"/>
                    <a:pt x="1080" y="443"/>
                    <a:pt x="1502" y="331"/>
                  </a:cubicBezTo>
                  <a:cubicBezTo>
                    <a:pt x="1291" y="79"/>
                    <a:pt x="1060" y="0"/>
                    <a:pt x="819"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15"/>
            <p:cNvSpPr/>
            <p:nvPr/>
          </p:nvSpPr>
          <p:spPr>
            <a:xfrm>
              <a:off x="-1211875" y="3838375"/>
              <a:ext cx="33850" cy="28500"/>
            </a:xfrm>
            <a:custGeom>
              <a:avLst/>
              <a:gdLst/>
              <a:ahLst/>
              <a:cxnLst/>
              <a:rect l="l" t="t" r="r" b="b"/>
              <a:pathLst>
                <a:path w="1354" h="1140" extrusionOk="0">
                  <a:moveTo>
                    <a:pt x="994" y="0"/>
                  </a:moveTo>
                  <a:cubicBezTo>
                    <a:pt x="592" y="254"/>
                    <a:pt x="148" y="466"/>
                    <a:pt x="0" y="931"/>
                  </a:cubicBezTo>
                  <a:cubicBezTo>
                    <a:pt x="76" y="1071"/>
                    <a:pt x="113" y="1140"/>
                    <a:pt x="187" y="1140"/>
                  </a:cubicBezTo>
                  <a:cubicBezTo>
                    <a:pt x="258" y="1140"/>
                    <a:pt x="364" y="1076"/>
                    <a:pt x="571" y="952"/>
                  </a:cubicBezTo>
                  <a:cubicBezTo>
                    <a:pt x="762" y="656"/>
                    <a:pt x="1354" y="487"/>
                    <a:pt x="994"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15"/>
            <p:cNvSpPr/>
            <p:nvPr/>
          </p:nvSpPr>
          <p:spPr>
            <a:xfrm>
              <a:off x="-771325" y="3734850"/>
              <a:ext cx="38500" cy="23000"/>
            </a:xfrm>
            <a:custGeom>
              <a:avLst/>
              <a:gdLst/>
              <a:ahLst/>
              <a:cxnLst/>
              <a:rect l="l" t="t" r="r" b="b"/>
              <a:pathLst>
                <a:path w="1540" h="920" extrusionOk="0">
                  <a:moveTo>
                    <a:pt x="1165" y="1"/>
                  </a:moveTo>
                  <a:cubicBezTo>
                    <a:pt x="675" y="1"/>
                    <a:pt x="1" y="919"/>
                    <a:pt x="1080" y="919"/>
                  </a:cubicBezTo>
                  <a:cubicBezTo>
                    <a:pt x="1197" y="919"/>
                    <a:pt x="1336" y="908"/>
                    <a:pt x="1497" y="884"/>
                  </a:cubicBezTo>
                  <a:lnTo>
                    <a:pt x="1540" y="609"/>
                  </a:lnTo>
                  <a:cubicBezTo>
                    <a:pt x="1540" y="159"/>
                    <a:pt x="1368" y="1"/>
                    <a:pt x="1165"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15"/>
            <p:cNvSpPr/>
            <p:nvPr/>
          </p:nvSpPr>
          <p:spPr>
            <a:xfrm>
              <a:off x="-1220875" y="3861625"/>
              <a:ext cx="25950" cy="29125"/>
            </a:xfrm>
            <a:custGeom>
              <a:avLst/>
              <a:gdLst/>
              <a:ahLst/>
              <a:cxnLst/>
              <a:rect l="l" t="t" r="r" b="b"/>
              <a:pathLst>
                <a:path w="1038" h="1165" extrusionOk="0">
                  <a:moveTo>
                    <a:pt x="360" y="1"/>
                  </a:moveTo>
                  <a:cubicBezTo>
                    <a:pt x="149" y="85"/>
                    <a:pt x="22" y="276"/>
                    <a:pt x="1" y="487"/>
                  </a:cubicBezTo>
                  <a:cubicBezTo>
                    <a:pt x="276" y="572"/>
                    <a:pt x="445" y="868"/>
                    <a:pt x="403" y="1164"/>
                  </a:cubicBezTo>
                  <a:cubicBezTo>
                    <a:pt x="1037" y="1016"/>
                    <a:pt x="487" y="381"/>
                    <a:pt x="931" y="170"/>
                  </a:cubicBezTo>
                  <a:lnTo>
                    <a:pt x="931" y="22"/>
                  </a:lnTo>
                  <a:cubicBezTo>
                    <a:pt x="909" y="15"/>
                    <a:pt x="887" y="11"/>
                    <a:pt x="865" y="11"/>
                  </a:cubicBezTo>
                  <a:cubicBezTo>
                    <a:pt x="755" y="11"/>
                    <a:pt x="645" y="87"/>
                    <a:pt x="535" y="87"/>
                  </a:cubicBezTo>
                  <a:cubicBezTo>
                    <a:pt x="477" y="87"/>
                    <a:pt x="419" y="66"/>
                    <a:pt x="360"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15"/>
            <p:cNvSpPr/>
            <p:nvPr/>
          </p:nvSpPr>
          <p:spPr>
            <a:xfrm>
              <a:off x="-1411225" y="3896275"/>
              <a:ext cx="23300" cy="15350"/>
            </a:xfrm>
            <a:custGeom>
              <a:avLst/>
              <a:gdLst/>
              <a:ahLst/>
              <a:cxnLst/>
              <a:rect l="l" t="t" r="r" b="b"/>
              <a:pathLst>
                <a:path w="932" h="614" extrusionOk="0">
                  <a:moveTo>
                    <a:pt x="649" y="0"/>
                  </a:moveTo>
                  <a:cubicBezTo>
                    <a:pt x="410" y="0"/>
                    <a:pt x="184" y="218"/>
                    <a:pt x="1" y="370"/>
                  </a:cubicBezTo>
                  <a:lnTo>
                    <a:pt x="1" y="561"/>
                  </a:lnTo>
                  <a:cubicBezTo>
                    <a:pt x="137" y="595"/>
                    <a:pt x="262" y="613"/>
                    <a:pt x="374" y="613"/>
                  </a:cubicBezTo>
                  <a:cubicBezTo>
                    <a:pt x="680" y="613"/>
                    <a:pt x="885" y="473"/>
                    <a:pt x="932" y="116"/>
                  </a:cubicBezTo>
                  <a:cubicBezTo>
                    <a:pt x="837" y="33"/>
                    <a:pt x="742" y="0"/>
                    <a:pt x="649"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15"/>
            <p:cNvSpPr/>
            <p:nvPr/>
          </p:nvSpPr>
          <p:spPr>
            <a:xfrm>
              <a:off x="-788900" y="3743725"/>
              <a:ext cx="26375" cy="19075"/>
            </a:xfrm>
            <a:custGeom>
              <a:avLst/>
              <a:gdLst/>
              <a:ahLst/>
              <a:cxnLst/>
              <a:rect l="l" t="t" r="r" b="b"/>
              <a:pathLst>
                <a:path w="1055" h="763" extrusionOk="0">
                  <a:moveTo>
                    <a:pt x="889" y="1"/>
                  </a:moveTo>
                  <a:lnTo>
                    <a:pt x="889" y="1"/>
                  </a:lnTo>
                  <a:cubicBezTo>
                    <a:pt x="572" y="64"/>
                    <a:pt x="255" y="191"/>
                    <a:pt x="1" y="402"/>
                  </a:cubicBezTo>
                  <a:cubicBezTo>
                    <a:pt x="170" y="466"/>
                    <a:pt x="170" y="614"/>
                    <a:pt x="191" y="762"/>
                  </a:cubicBezTo>
                  <a:cubicBezTo>
                    <a:pt x="196" y="762"/>
                    <a:pt x="201" y="763"/>
                    <a:pt x="206" y="763"/>
                  </a:cubicBezTo>
                  <a:cubicBezTo>
                    <a:pt x="450" y="763"/>
                    <a:pt x="1055" y="290"/>
                    <a:pt x="889"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15"/>
            <p:cNvSpPr/>
            <p:nvPr/>
          </p:nvSpPr>
          <p:spPr>
            <a:xfrm>
              <a:off x="-761400" y="3741600"/>
              <a:ext cx="23825" cy="20050"/>
            </a:xfrm>
            <a:custGeom>
              <a:avLst/>
              <a:gdLst/>
              <a:ahLst/>
              <a:cxnLst/>
              <a:rect l="l" t="t" r="r" b="b"/>
              <a:pathLst>
                <a:path w="953" h="802" extrusionOk="0">
                  <a:moveTo>
                    <a:pt x="212" y="1"/>
                  </a:moveTo>
                  <a:lnTo>
                    <a:pt x="1" y="43"/>
                  </a:lnTo>
                  <a:cubicBezTo>
                    <a:pt x="32" y="422"/>
                    <a:pt x="64" y="802"/>
                    <a:pt x="439" y="802"/>
                  </a:cubicBezTo>
                  <a:cubicBezTo>
                    <a:pt x="566" y="802"/>
                    <a:pt x="733" y="758"/>
                    <a:pt x="952" y="657"/>
                  </a:cubicBezTo>
                  <a:cubicBezTo>
                    <a:pt x="635" y="487"/>
                    <a:pt x="106" y="509"/>
                    <a:pt x="212"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15"/>
            <p:cNvSpPr/>
            <p:nvPr/>
          </p:nvSpPr>
          <p:spPr>
            <a:xfrm>
              <a:off x="-752400" y="3729450"/>
              <a:ext cx="32275" cy="20650"/>
            </a:xfrm>
            <a:custGeom>
              <a:avLst/>
              <a:gdLst/>
              <a:ahLst/>
              <a:cxnLst/>
              <a:rect l="l" t="t" r="r" b="b"/>
              <a:pathLst>
                <a:path w="1291" h="826" extrusionOk="0">
                  <a:moveTo>
                    <a:pt x="381" y="0"/>
                  </a:moveTo>
                  <a:cubicBezTo>
                    <a:pt x="190" y="0"/>
                    <a:pt x="21" y="149"/>
                    <a:pt x="0" y="339"/>
                  </a:cubicBezTo>
                  <a:cubicBezTo>
                    <a:pt x="39" y="337"/>
                    <a:pt x="76" y="336"/>
                    <a:pt x="113" y="336"/>
                  </a:cubicBezTo>
                  <a:cubicBezTo>
                    <a:pt x="479" y="336"/>
                    <a:pt x="744" y="441"/>
                    <a:pt x="783" y="825"/>
                  </a:cubicBezTo>
                  <a:cubicBezTo>
                    <a:pt x="1290" y="318"/>
                    <a:pt x="529" y="275"/>
                    <a:pt x="38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15"/>
            <p:cNvSpPr/>
            <p:nvPr/>
          </p:nvSpPr>
          <p:spPr>
            <a:xfrm>
              <a:off x="-1687225" y="3817225"/>
              <a:ext cx="15900" cy="16400"/>
            </a:xfrm>
            <a:custGeom>
              <a:avLst/>
              <a:gdLst/>
              <a:ahLst/>
              <a:cxnLst/>
              <a:rect l="l" t="t" r="r" b="b"/>
              <a:pathLst>
                <a:path w="636" h="656" extrusionOk="0">
                  <a:moveTo>
                    <a:pt x="635" y="0"/>
                  </a:moveTo>
                  <a:cubicBezTo>
                    <a:pt x="1" y="212"/>
                    <a:pt x="297" y="444"/>
                    <a:pt x="635" y="656"/>
                  </a:cubicBezTo>
                  <a:lnTo>
                    <a:pt x="635" y="0"/>
                  </a:ln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15"/>
            <p:cNvSpPr/>
            <p:nvPr/>
          </p:nvSpPr>
          <p:spPr>
            <a:xfrm>
              <a:off x="-2011875" y="3793675"/>
              <a:ext cx="15900" cy="15650"/>
            </a:xfrm>
            <a:custGeom>
              <a:avLst/>
              <a:gdLst/>
              <a:ahLst/>
              <a:cxnLst/>
              <a:rect l="l" t="t" r="r" b="b"/>
              <a:pathLst>
                <a:path w="636" h="626" extrusionOk="0">
                  <a:moveTo>
                    <a:pt x="209" y="1"/>
                  </a:moveTo>
                  <a:cubicBezTo>
                    <a:pt x="86" y="1"/>
                    <a:pt x="1" y="38"/>
                    <a:pt x="65" y="139"/>
                  </a:cubicBezTo>
                  <a:cubicBezTo>
                    <a:pt x="86" y="350"/>
                    <a:pt x="65" y="604"/>
                    <a:pt x="445" y="625"/>
                  </a:cubicBezTo>
                  <a:cubicBezTo>
                    <a:pt x="340" y="414"/>
                    <a:pt x="149" y="181"/>
                    <a:pt x="636" y="139"/>
                  </a:cubicBezTo>
                  <a:cubicBezTo>
                    <a:pt x="600" y="66"/>
                    <a:pt x="371" y="1"/>
                    <a:pt x="209"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15"/>
            <p:cNvSpPr/>
            <p:nvPr/>
          </p:nvSpPr>
          <p:spPr>
            <a:xfrm>
              <a:off x="-1358350" y="3914500"/>
              <a:ext cx="10075" cy="24350"/>
            </a:xfrm>
            <a:custGeom>
              <a:avLst/>
              <a:gdLst/>
              <a:ahLst/>
              <a:cxnLst/>
              <a:rect l="l" t="t" r="r" b="b"/>
              <a:pathLst>
                <a:path w="403" h="974" extrusionOk="0">
                  <a:moveTo>
                    <a:pt x="255" y="1"/>
                  </a:moveTo>
                  <a:lnTo>
                    <a:pt x="255" y="1"/>
                  </a:lnTo>
                  <a:cubicBezTo>
                    <a:pt x="1" y="297"/>
                    <a:pt x="170" y="635"/>
                    <a:pt x="128" y="974"/>
                  </a:cubicBezTo>
                  <a:cubicBezTo>
                    <a:pt x="403" y="656"/>
                    <a:pt x="255" y="318"/>
                    <a:pt x="255"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15"/>
            <p:cNvSpPr/>
            <p:nvPr/>
          </p:nvSpPr>
          <p:spPr>
            <a:xfrm>
              <a:off x="-1730575" y="4086875"/>
              <a:ext cx="7950" cy="25400"/>
            </a:xfrm>
            <a:custGeom>
              <a:avLst/>
              <a:gdLst/>
              <a:ahLst/>
              <a:cxnLst/>
              <a:rect l="l" t="t" r="r" b="b"/>
              <a:pathLst>
                <a:path w="318" h="1016" extrusionOk="0">
                  <a:moveTo>
                    <a:pt x="318" y="0"/>
                  </a:moveTo>
                  <a:cubicBezTo>
                    <a:pt x="1" y="170"/>
                    <a:pt x="254" y="445"/>
                    <a:pt x="149" y="656"/>
                  </a:cubicBezTo>
                  <a:lnTo>
                    <a:pt x="297" y="1016"/>
                  </a:lnTo>
                  <a:cubicBezTo>
                    <a:pt x="318" y="677"/>
                    <a:pt x="318" y="339"/>
                    <a:pt x="318"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15"/>
            <p:cNvSpPr/>
            <p:nvPr/>
          </p:nvSpPr>
          <p:spPr>
            <a:xfrm>
              <a:off x="-2407350" y="4106975"/>
              <a:ext cx="7425" cy="21175"/>
            </a:xfrm>
            <a:custGeom>
              <a:avLst/>
              <a:gdLst/>
              <a:ahLst/>
              <a:cxnLst/>
              <a:rect l="l" t="t" r="r" b="b"/>
              <a:pathLst>
                <a:path w="297" h="847" extrusionOk="0">
                  <a:moveTo>
                    <a:pt x="296" y="0"/>
                  </a:moveTo>
                  <a:lnTo>
                    <a:pt x="106" y="148"/>
                  </a:lnTo>
                  <a:cubicBezTo>
                    <a:pt x="148" y="381"/>
                    <a:pt x="0" y="656"/>
                    <a:pt x="254" y="846"/>
                  </a:cubicBezTo>
                  <a:cubicBezTo>
                    <a:pt x="275" y="550"/>
                    <a:pt x="275" y="275"/>
                    <a:pt x="296"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15"/>
            <p:cNvSpPr/>
            <p:nvPr/>
          </p:nvSpPr>
          <p:spPr>
            <a:xfrm>
              <a:off x="-2381450" y="4102725"/>
              <a:ext cx="34000" cy="20125"/>
            </a:xfrm>
            <a:custGeom>
              <a:avLst/>
              <a:gdLst/>
              <a:ahLst/>
              <a:cxnLst/>
              <a:rect l="l" t="t" r="r" b="b"/>
              <a:pathLst>
                <a:path w="1360" h="805" extrusionOk="0">
                  <a:moveTo>
                    <a:pt x="402" y="1"/>
                  </a:moveTo>
                  <a:cubicBezTo>
                    <a:pt x="198" y="1"/>
                    <a:pt x="7" y="163"/>
                    <a:pt x="1" y="635"/>
                  </a:cubicBezTo>
                  <a:lnTo>
                    <a:pt x="170" y="805"/>
                  </a:lnTo>
                  <a:cubicBezTo>
                    <a:pt x="1359" y="776"/>
                    <a:pt x="848" y="1"/>
                    <a:pt x="402"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15"/>
            <p:cNvSpPr/>
            <p:nvPr/>
          </p:nvSpPr>
          <p:spPr>
            <a:xfrm>
              <a:off x="-1025775" y="3585100"/>
              <a:ext cx="56600" cy="38700"/>
            </a:xfrm>
            <a:custGeom>
              <a:avLst/>
              <a:gdLst/>
              <a:ahLst/>
              <a:cxnLst/>
              <a:rect l="l" t="t" r="r" b="b"/>
              <a:pathLst>
                <a:path w="2264" h="1548" extrusionOk="0">
                  <a:moveTo>
                    <a:pt x="1312" y="1"/>
                  </a:moveTo>
                  <a:cubicBezTo>
                    <a:pt x="995" y="403"/>
                    <a:pt x="1" y="931"/>
                    <a:pt x="508" y="1481"/>
                  </a:cubicBezTo>
                  <a:cubicBezTo>
                    <a:pt x="588" y="1527"/>
                    <a:pt x="664" y="1547"/>
                    <a:pt x="739" y="1547"/>
                  </a:cubicBezTo>
                  <a:cubicBezTo>
                    <a:pt x="1142" y="1547"/>
                    <a:pt x="1487" y="962"/>
                    <a:pt x="1862" y="783"/>
                  </a:cubicBezTo>
                  <a:cubicBezTo>
                    <a:pt x="2264" y="233"/>
                    <a:pt x="1672" y="170"/>
                    <a:pt x="1312"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15"/>
            <p:cNvSpPr/>
            <p:nvPr/>
          </p:nvSpPr>
          <p:spPr>
            <a:xfrm>
              <a:off x="-1048500" y="3593025"/>
              <a:ext cx="32275" cy="32750"/>
            </a:xfrm>
            <a:custGeom>
              <a:avLst/>
              <a:gdLst/>
              <a:ahLst/>
              <a:cxnLst/>
              <a:rect l="l" t="t" r="r" b="b"/>
              <a:pathLst>
                <a:path w="1291" h="1310" extrusionOk="0">
                  <a:moveTo>
                    <a:pt x="931" y="1"/>
                  </a:moveTo>
                  <a:cubicBezTo>
                    <a:pt x="656" y="445"/>
                    <a:pt x="868" y="1164"/>
                    <a:pt x="0" y="1291"/>
                  </a:cubicBezTo>
                  <a:cubicBezTo>
                    <a:pt x="113" y="1303"/>
                    <a:pt x="212" y="1309"/>
                    <a:pt x="297" y="1309"/>
                  </a:cubicBezTo>
                  <a:cubicBezTo>
                    <a:pt x="1237" y="1309"/>
                    <a:pt x="651" y="602"/>
                    <a:pt x="1291"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15"/>
            <p:cNvSpPr/>
            <p:nvPr/>
          </p:nvSpPr>
          <p:spPr>
            <a:xfrm>
              <a:off x="-1034750" y="3661250"/>
              <a:ext cx="18525" cy="11650"/>
            </a:xfrm>
            <a:custGeom>
              <a:avLst/>
              <a:gdLst/>
              <a:ahLst/>
              <a:cxnLst/>
              <a:rect l="l" t="t" r="r" b="b"/>
              <a:pathLst>
                <a:path w="741" h="466" extrusionOk="0">
                  <a:moveTo>
                    <a:pt x="741" y="0"/>
                  </a:moveTo>
                  <a:cubicBezTo>
                    <a:pt x="423" y="0"/>
                    <a:pt x="148" y="191"/>
                    <a:pt x="0" y="466"/>
                  </a:cubicBezTo>
                  <a:cubicBezTo>
                    <a:pt x="339" y="423"/>
                    <a:pt x="677" y="381"/>
                    <a:pt x="74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15"/>
            <p:cNvSpPr/>
            <p:nvPr/>
          </p:nvSpPr>
          <p:spPr>
            <a:xfrm>
              <a:off x="-1062775" y="3625300"/>
              <a:ext cx="14300" cy="19575"/>
            </a:xfrm>
            <a:custGeom>
              <a:avLst/>
              <a:gdLst/>
              <a:ahLst/>
              <a:cxnLst/>
              <a:rect l="l" t="t" r="r" b="b"/>
              <a:pathLst>
                <a:path w="572" h="783" extrusionOk="0">
                  <a:moveTo>
                    <a:pt x="571" y="0"/>
                  </a:moveTo>
                  <a:lnTo>
                    <a:pt x="571" y="0"/>
                  </a:lnTo>
                  <a:cubicBezTo>
                    <a:pt x="254" y="148"/>
                    <a:pt x="43" y="444"/>
                    <a:pt x="0" y="783"/>
                  </a:cubicBezTo>
                  <a:cubicBezTo>
                    <a:pt x="318" y="635"/>
                    <a:pt x="529" y="338"/>
                    <a:pt x="57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15"/>
            <p:cNvSpPr/>
            <p:nvPr/>
          </p:nvSpPr>
          <p:spPr>
            <a:xfrm>
              <a:off x="-822725" y="3762225"/>
              <a:ext cx="85150" cy="50825"/>
            </a:xfrm>
            <a:custGeom>
              <a:avLst/>
              <a:gdLst/>
              <a:ahLst/>
              <a:cxnLst/>
              <a:rect l="l" t="t" r="r" b="b"/>
              <a:pathLst>
                <a:path w="3406" h="2033" extrusionOk="0">
                  <a:moveTo>
                    <a:pt x="1735" y="1"/>
                  </a:moveTo>
                  <a:cubicBezTo>
                    <a:pt x="1671" y="1"/>
                    <a:pt x="1608" y="1"/>
                    <a:pt x="1544" y="22"/>
                  </a:cubicBezTo>
                  <a:cubicBezTo>
                    <a:pt x="1312" y="614"/>
                    <a:pt x="931" y="1143"/>
                    <a:pt x="466" y="1566"/>
                  </a:cubicBezTo>
                  <a:cubicBezTo>
                    <a:pt x="318" y="1693"/>
                    <a:pt x="0" y="1777"/>
                    <a:pt x="191" y="1989"/>
                  </a:cubicBezTo>
                  <a:cubicBezTo>
                    <a:pt x="289" y="2019"/>
                    <a:pt x="384" y="2032"/>
                    <a:pt x="474" y="2032"/>
                  </a:cubicBezTo>
                  <a:cubicBezTo>
                    <a:pt x="1371" y="2032"/>
                    <a:pt x="1894" y="692"/>
                    <a:pt x="2996" y="692"/>
                  </a:cubicBezTo>
                  <a:cubicBezTo>
                    <a:pt x="3040" y="692"/>
                    <a:pt x="3084" y="694"/>
                    <a:pt x="3130" y="699"/>
                  </a:cubicBezTo>
                  <a:cubicBezTo>
                    <a:pt x="3384" y="699"/>
                    <a:pt x="3384" y="360"/>
                    <a:pt x="3405" y="149"/>
                  </a:cubicBezTo>
                  <a:lnTo>
                    <a:pt x="3405" y="149"/>
                  </a:lnTo>
                  <a:cubicBezTo>
                    <a:pt x="3072" y="322"/>
                    <a:pt x="2514" y="632"/>
                    <a:pt x="2133" y="632"/>
                  </a:cubicBezTo>
                  <a:cubicBezTo>
                    <a:pt x="1863" y="632"/>
                    <a:pt x="1682" y="475"/>
                    <a:pt x="1735"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15"/>
            <p:cNvSpPr/>
            <p:nvPr/>
          </p:nvSpPr>
          <p:spPr>
            <a:xfrm>
              <a:off x="-2451200" y="3912425"/>
              <a:ext cx="70300" cy="49250"/>
            </a:xfrm>
            <a:custGeom>
              <a:avLst/>
              <a:gdLst/>
              <a:ahLst/>
              <a:cxnLst/>
              <a:rect l="l" t="t" r="r" b="b"/>
              <a:pathLst>
                <a:path w="2812" h="1970" extrusionOk="0">
                  <a:moveTo>
                    <a:pt x="668" y="0"/>
                  </a:moveTo>
                  <a:cubicBezTo>
                    <a:pt x="0" y="0"/>
                    <a:pt x="860" y="606"/>
                    <a:pt x="485" y="1247"/>
                  </a:cubicBezTo>
                  <a:cubicBezTo>
                    <a:pt x="633" y="1522"/>
                    <a:pt x="422" y="1881"/>
                    <a:pt x="845" y="1945"/>
                  </a:cubicBezTo>
                  <a:cubicBezTo>
                    <a:pt x="927" y="1960"/>
                    <a:pt x="1009" y="1969"/>
                    <a:pt x="1087" y="1969"/>
                  </a:cubicBezTo>
                  <a:cubicBezTo>
                    <a:pt x="1335" y="1969"/>
                    <a:pt x="1552" y="1879"/>
                    <a:pt x="1649" y="1606"/>
                  </a:cubicBezTo>
                  <a:cubicBezTo>
                    <a:pt x="2008" y="1099"/>
                    <a:pt x="2812" y="845"/>
                    <a:pt x="2072" y="253"/>
                  </a:cubicBezTo>
                  <a:cubicBezTo>
                    <a:pt x="1331" y="76"/>
                    <a:pt x="904" y="0"/>
                    <a:pt x="668"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15"/>
            <p:cNvSpPr/>
            <p:nvPr/>
          </p:nvSpPr>
          <p:spPr>
            <a:xfrm>
              <a:off x="-1211350" y="3866225"/>
              <a:ext cx="37025" cy="40175"/>
            </a:xfrm>
            <a:custGeom>
              <a:avLst/>
              <a:gdLst/>
              <a:ahLst/>
              <a:cxnLst/>
              <a:rect l="l" t="t" r="r" b="b"/>
              <a:pathLst>
                <a:path w="1481" h="1607" extrusionOk="0">
                  <a:moveTo>
                    <a:pt x="639" y="1"/>
                  </a:moveTo>
                  <a:cubicBezTo>
                    <a:pt x="52" y="1"/>
                    <a:pt x="322" y="719"/>
                    <a:pt x="0" y="980"/>
                  </a:cubicBezTo>
                  <a:cubicBezTo>
                    <a:pt x="0" y="1170"/>
                    <a:pt x="0" y="1382"/>
                    <a:pt x="0" y="1593"/>
                  </a:cubicBezTo>
                  <a:cubicBezTo>
                    <a:pt x="64" y="1602"/>
                    <a:pt x="126" y="1607"/>
                    <a:pt x="186" y="1607"/>
                  </a:cubicBezTo>
                  <a:cubicBezTo>
                    <a:pt x="684" y="1607"/>
                    <a:pt x="1066" y="1317"/>
                    <a:pt x="1481" y="1128"/>
                  </a:cubicBezTo>
                  <a:cubicBezTo>
                    <a:pt x="614" y="959"/>
                    <a:pt x="381" y="599"/>
                    <a:pt x="741" y="7"/>
                  </a:cubicBezTo>
                  <a:cubicBezTo>
                    <a:pt x="704" y="3"/>
                    <a:pt x="670" y="1"/>
                    <a:pt x="639"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15"/>
            <p:cNvSpPr/>
            <p:nvPr/>
          </p:nvSpPr>
          <p:spPr>
            <a:xfrm>
              <a:off x="-1616475" y="3809175"/>
              <a:ext cx="24450" cy="8600"/>
            </a:xfrm>
            <a:custGeom>
              <a:avLst/>
              <a:gdLst/>
              <a:ahLst/>
              <a:cxnLst/>
              <a:rect l="l" t="t" r="r" b="b"/>
              <a:pathLst>
                <a:path w="978" h="344" extrusionOk="0">
                  <a:moveTo>
                    <a:pt x="682" y="0"/>
                  </a:moveTo>
                  <a:cubicBezTo>
                    <a:pt x="426" y="0"/>
                    <a:pt x="0" y="69"/>
                    <a:pt x="238" y="343"/>
                  </a:cubicBezTo>
                  <a:cubicBezTo>
                    <a:pt x="555" y="343"/>
                    <a:pt x="830" y="301"/>
                    <a:pt x="978" y="5"/>
                  </a:cubicBezTo>
                  <a:lnTo>
                    <a:pt x="787" y="5"/>
                  </a:lnTo>
                  <a:cubicBezTo>
                    <a:pt x="759" y="2"/>
                    <a:pt x="723" y="0"/>
                    <a:pt x="682"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15"/>
            <p:cNvSpPr/>
            <p:nvPr/>
          </p:nvSpPr>
          <p:spPr>
            <a:xfrm>
              <a:off x="-1698850" y="4050400"/>
              <a:ext cx="28050" cy="32275"/>
            </a:xfrm>
            <a:custGeom>
              <a:avLst/>
              <a:gdLst/>
              <a:ahLst/>
              <a:cxnLst/>
              <a:rect l="l" t="t" r="r" b="b"/>
              <a:pathLst>
                <a:path w="1122" h="1291" extrusionOk="0">
                  <a:moveTo>
                    <a:pt x="1122" y="0"/>
                  </a:moveTo>
                  <a:lnTo>
                    <a:pt x="1122" y="0"/>
                  </a:lnTo>
                  <a:cubicBezTo>
                    <a:pt x="170" y="64"/>
                    <a:pt x="297" y="825"/>
                    <a:pt x="1" y="1290"/>
                  </a:cubicBezTo>
                  <a:cubicBezTo>
                    <a:pt x="614" y="1036"/>
                    <a:pt x="825" y="508"/>
                    <a:pt x="1122"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15"/>
            <p:cNvSpPr/>
            <p:nvPr/>
          </p:nvSpPr>
          <p:spPr>
            <a:xfrm>
              <a:off x="-1718400" y="4083175"/>
              <a:ext cx="19575" cy="23825"/>
            </a:xfrm>
            <a:custGeom>
              <a:avLst/>
              <a:gdLst/>
              <a:ahLst/>
              <a:cxnLst/>
              <a:rect l="l" t="t" r="r" b="b"/>
              <a:pathLst>
                <a:path w="783" h="953" extrusionOk="0">
                  <a:moveTo>
                    <a:pt x="613" y="0"/>
                  </a:moveTo>
                  <a:cubicBezTo>
                    <a:pt x="254" y="381"/>
                    <a:pt x="0" y="741"/>
                    <a:pt x="783" y="952"/>
                  </a:cubicBezTo>
                  <a:cubicBezTo>
                    <a:pt x="783" y="635"/>
                    <a:pt x="783" y="318"/>
                    <a:pt x="783"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15"/>
            <p:cNvSpPr/>
            <p:nvPr/>
          </p:nvSpPr>
          <p:spPr>
            <a:xfrm>
              <a:off x="-1196025" y="4057500"/>
              <a:ext cx="44975" cy="32750"/>
            </a:xfrm>
            <a:custGeom>
              <a:avLst/>
              <a:gdLst/>
              <a:ahLst/>
              <a:cxnLst/>
              <a:rect l="l" t="t" r="r" b="b"/>
              <a:pathLst>
                <a:path w="1799" h="1310" extrusionOk="0">
                  <a:moveTo>
                    <a:pt x="1125" y="0"/>
                  </a:moveTo>
                  <a:cubicBezTo>
                    <a:pt x="1086" y="0"/>
                    <a:pt x="1049" y="15"/>
                    <a:pt x="1016" y="54"/>
                  </a:cubicBezTo>
                  <a:cubicBezTo>
                    <a:pt x="868" y="393"/>
                    <a:pt x="1" y="1070"/>
                    <a:pt x="508" y="1302"/>
                  </a:cubicBezTo>
                  <a:cubicBezTo>
                    <a:pt x="550" y="1307"/>
                    <a:pt x="589" y="1309"/>
                    <a:pt x="627" y="1309"/>
                  </a:cubicBezTo>
                  <a:cubicBezTo>
                    <a:pt x="1094" y="1309"/>
                    <a:pt x="1315" y="964"/>
                    <a:pt x="1608" y="710"/>
                  </a:cubicBezTo>
                  <a:cubicBezTo>
                    <a:pt x="1608" y="499"/>
                    <a:pt x="1798" y="245"/>
                    <a:pt x="1397" y="118"/>
                  </a:cubicBezTo>
                  <a:cubicBezTo>
                    <a:pt x="1309" y="74"/>
                    <a:pt x="1211" y="0"/>
                    <a:pt x="1125"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15"/>
            <p:cNvSpPr/>
            <p:nvPr/>
          </p:nvSpPr>
          <p:spPr>
            <a:xfrm>
              <a:off x="-2024025" y="3873275"/>
              <a:ext cx="18525" cy="32275"/>
            </a:xfrm>
            <a:custGeom>
              <a:avLst/>
              <a:gdLst/>
              <a:ahLst/>
              <a:cxnLst/>
              <a:rect l="l" t="t" r="r" b="b"/>
              <a:pathLst>
                <a:path w="741" h="1291" extrusionOk="0">
                  <a:moveTo>
                    <a:pt x="741" y="0"/>
                  </a:moveTo>
                  <a:lnTo>
                    <a:pt x="741" y="0"/>
                  </a:lnTo>
                  <a:cubicBezTo>
                    <a:pt x="360" y="338"/>
                    <a:pt x="85" y="783"/>
                    <a:pt x="1" y="1290"/>
                  </a:cubicBezTo>
                  <a:lnTo>
                    <a:pt x="572" y="1290"/>
                  </a:lnTo>
                  <a:cubicBezTo>
                    <a:pt x="466" y="846"/>
                    <a:pt x="741" y="444"/>
                    <a:pt x="74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15"/>
            <p:cNvSpPr/>
            <p:nvPr/>
          </p:nvSpPr>
          <p:spPr>
            <a:xfrm>
              <a:off x="-1996000" y="3841550"/>
              <a:ext cx="14300" cy="19575"/>
            </a:xfrm>
            <a:custGeom>
              <a:avLst/>
              <a:gdLst/>
              <a:ahLst/>
              <a:cxnLst/>
              <a:rect l="l" t="t" r="r" b="b"/>
              <a:pathLst>
                <a:path w="572" h="783" extrusionOk="0">
                  <a:moveTo>
                    <a:pt x="170" y="0"/>
                  </a:moveTo>
                  <a:cubicBezTo>
                    <a:pt x="212" y="275"/>
                    <a:pt x="149" y="550"/>
                    <a:pt x="1" y="783"/>
                  </a:cubicBezTo>
                  <a:cubicBezTo>
                    <a:pt x="572" y="613"/>
                    <a:pt x="445" y="317"/>
                    <a:pt x="170"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15"/>
            <p:cNvSpPr/>
            <p:nvPr/>
          </p:nvSpPr>
          <p:spPr>
            <a:xfrm>
              <a:off x="-1996000" y="3813000"/>
              <a:ext cx="14300" cy="12175"/>
            </a:xfrm>
            <a:custGeom>
              <a:avLst/>
              <a:gdLst/>
              <a:ahLst/>
              <a:cxnLst/>
              <a:rect l="l" t="t" r="r" b="b"/>
              <a:pathLst>
                <a:path w="572" h="487" extrusionOk="0">
                  <a:moveTo>
                    <a:pt x="1" y="0"/>
                  </a:moveTo>
                  <a:lnTo>
                    <a:pt x="1" y="487"/>
                  </a:lnTo>
                  <a:cubicBezTo>
                    <a:pt x="276" y="317"/>
                    <a:pt x="572" y="169"/>
                    <a:pt x="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15"/>
            <p:cNvSpPr/>
            <p:nvPr/>
          </p:nvSpPr>
          <p:spPr>
            <a:xfrm>
              <a:off x="-2718775" y="4110675"/>
              <a:ext cx="26450" cy="19575"/>
            </a:xfrm>
            <a:custGeom>
              <a:avLst/>
              <a:gdLst/>
              <a:ahLst/>
              <a:cxnLst/>
              <a:rect l="l" t="t" r="r" b="b"/>
              <a:pathLst>
                <a:path w="1058" h="783" extrusionOk="0">
                  <a:moveTo>
                    <a:pt x="1058" y="0"/>
                  </a:moveTo>
                  <a:lnTo>
                    <a:pt x="487" y="148"/>
                  </a:lnTo>
                  <a:cubicBezTo>
                    <a:pt x="0" y="254"/>
                    <a:pt x="127" y="550"/>
                    <a:pt x="296" y="783"/>
                  </a:cubicBezTo>
                  <a:cubicBezTo>
                    <a:pt x="508" y="487"/>
                    <a:pt x="952" y="360"/>
                    <a:pt x="1058"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15"/>
            <p:cNvSpPr/>
            <p:nvPr/>
          </p:nvSpPr>
          <p:spPr>
            <a:xfrm>
              <a:off x="-2279400" y="3740550"/>
              <a:ext cx="28050" cy="20800"/>
            </a:xfrm>
            <a:custGeom>
              <a:avLst/>
              <a:gdLst/>
              <a:ahLst/>
              <a:cxnLst/>
              <a:rect l="l" t="t" r="r" b="b"/>
              <a:pathLst>
                <a:path w="1122" h="832" extrusionOk="0">
                  <a:moveTo>
                    <a:pt x="1121" y="1"/>
                  </a:moveTo>
                  <a:lnTo>
                    <a:pt x="1121" y="1"/>
                  </a:lnTo>
                  <a:cubicBezTo>
                    <a:pt x="572" y="85"/>
                    <a:pt x="318" y="466"/>
                    <a:pt x="1" y="804"/>
                  </a:cubicBezTo>
                  <a:cubicBezTo>
                    <a:pt x="98" y="823"/>
                    <a:pt x="186" y="831"/>
                    <a:pt x="265" y="831"/>
                  </a:cubicBezTo>
                  <a:cubicBezTo>
                    <a:pt x="821" y="831"/>
                    <a:pt x="955" y="408"/>
                    <a:pt x="1121"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15"/>
            <p:cNvSpPr/>
            <p:nvPr/>
          </p:nvSpPr>
          <p:spPr>
            <a:xfrm>
              <a:off x="-1650200" y="3781800"/>
              <a:ext cx="57650" cy="58225"/>
            </a:xfrm>
            <a:custGeom>
              <a:avLst/>
              <a:gdLst/>
              <a:ahLst/>
              <a:cxnLst/>
              <a:rect l="l" t="t" r="r" b="b"/>
              <a:pathLst>
                <a:path w="2306" h="2329" extrusionOk="0">
                  <a:moveTo>
                    <a:pt x="1587" y="0"/>
                  </a:moveTo>
                  <a:cubicBezTo>
                    <a:pt x="1333" y="254"/>
                    <a:pt x="1227" y="614"/>
                    <a:pt x="846" y="783"/>
                  </a:cubicBezTo>
                  <a:cubicBezTo>
                    <a:pt x="593" y="1037"/>
                    <a:pt x="931" y="1460"/>
                    <a:pt x="466" y="1692"/>
                  </a:cubicBezTo>
                  <a:cubicBezTo>
                    <a:pt x="275" y="1777"/>
                    <a:pt x="0" y="2073"/>
                    <a:pt x="360" y="2263"/>
                  </a:cubicBezTo>
                  <a:cubicBezTo>
                    <a:pt x="440" y="2309"/>
                    <a:pt x="518" y="2328"/>
                    <a:pt x="594" y="2328"/>
                  </a:cubicBezTo>
                  <a:cubicBezTo>
                    <a:pt x="801" y="2328"/>
                    <a:pt x="994" y="2185"/>
                    <a:pt x="1164" y="2031"/>
                  </a:cubicBezTo>
                  <a:cubicBezTo>
                    <a:pt x="1375" y="1650"/>
                    <a:pt x="1269" y="1354"/>
                    <a:pt x="1777" y="1121"/>
                  </a:cubicBezTo>
                  <a:cubicBezTo>
                    <a:pt x="2136" y="677"/>
                    <a:pt x="2306" y="275"/>
                    <a:pt x="1587"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15"/>
            <p:cNvSpPr/>
            <p:nvPr/>
          </p:nvSpPr>
          <p:spPr>
            <a:xfrm>
              <a:off x="-1660175" y="3801025"/>
              <a:ext cx="49650" cy="40725"/>
            </a:xfrm>
            <a:custGeom>
              <a:avLst/>
              <a:gdLst/>
              <a:ahLst/>
              <a:cxnLst/>
              <a:rect l="l" t="t" r="r" b="b"/>
              <a:pathLst>
                <a:path w="1986" h="1629" extrusionOk="0">
                  <a:moveTo>
                    <a:pt x="1024" y="1"/>
                  </a:moveTo>
                  <a:cubicBezTo>
                    <a:pt x="1" y="1"/>
                    <a:pt x="1139" y="1040"/>
                    <a:pt x="463" y="1219"/>
                  </a:cubicBezTo>
                  <a:cubicBezTo>
                    <a:pt x="173" y="1432"/>
                    <a:pt x="554" y="1627"/>
                    <a:pt x="831" y="1627"/>
                  </a:cubicBezTo>
                  <a:cubicBezTo>
                    <a:pt x="858" y="1627"/>
                    <a:pt x="883" y="1625"/>
                    <a:pt x="907" y="1621"/>
                  </a:cubicBezTo>
                  <a:cubicBezTo>
                    <a:pt x="955" y="1626"/>
                    <a:pt x="1000" y="1629"/>
                    <a:pt x="1042" y="1629"/>
                  </a:cubicBezTo>
                  <a:cubicBezTo>
                    <a:pt x="1709" y="1629"/>
                    <a:pt x="1707" y="1027"/>
                    <a:pt x="1986" y="669"/>
                  </a:cubicBezTo>
                  <a:lnTo>
                    <a:pt x="1986" y="500"/>
                  </a:lnTo>
                  <a:cubicBezTo>
                    <a:pt x="1436" y="543"/>
                    <a:pt x="1711" y="1050"/>
                    <a:pt x="1415" y="1240"/>
                  </a:cubicBezTo>
                  <a:cubicBezTo>
                    <a:pt x="1285" y="1321"/>
                    <a:pt x="1156" y="1452"/>
                    <a:pt x="1007" y="1452"/>
                  </a:cubicBezTo>
                  <a:cubicBezTo>
                    <a:pt x="962" y="1452"/>
                    <a:pt x="914" y="1439"/>
                    <a:pt x="865" y="1410"/>
                  </a:cubicBezTo>
                  <a:cubicBezTo>
                    <a:pt x="421" y="1114"/>
                    <a:pt x="1563" y="775"/>
                    <a:pt x="1245" y="14"/>
                  </a:cubicBezTo>
                  <a:cubicBezTo>
                    <a:pt x="1162" y="5"/>
                    <a:pt x="1089" y="1"/>
                    <a:pt x="1024"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15"/>
            <p:cNvSpPr/>
            <p:nvPr/>
          </p:nvSpPr>
          <p:spPr>
            <a:xfrm>
              <a:off x="-2762675" y="4069950"/>
              <a:ext cx="75125" cy="74000"/>
            </a:xfrm>
            <a:custGeom>
              <a:avLst/>
              <a:gdLst/>
              <a:ahLst/>
              <a:cxnLst/>
              <a:rect l="l" t="t" r="r" b="b"/>
              <a:pathLst>
                <a:path w="3005" h="2960" extrusionOk="0">
                  <a:moveTo>
                    <a:pt x="2243" y="1"/>
                  </a:moveTo>
                  <a:cubicBezTo>
                    <a:pt x="1355" y="149"/>
                    <a:pt x="1355" y="1016"/>
                    <a:pt x="741" y="1375"/>
                  </a:cubicBezTo>
                  <a:cubicBezTo>
                    <a:pt x="1" y="1841"/>
                    <a:pt x="149" y="2348"/>
                    <a:pt x="572" y="2898"/>
                  </a:cubicBezTo>
                  <a:cubicBezTo>
                    <a:pt x="674" y="2941"/>
                    <a:pt x="765" y="2960"/>
                    <a:pt x="848" y="2960"/>
                  </a:cubicBezTo>
                  <a:cubicBezTo>
                    <a:pt x="1309" y="2960"/>
                    <a:pt x="1509" y="2387"/>
                    <a:pt x="1970" y="2387"/>
                  </a:cubicBezTo>
                  <a:cubicBezTo>
                    <a:pt x="1990" y="2387"/>
                    <a:pt x="2010" y="2388"/>
                    <a:pt x="2031" y="2390"/>
                  </a:cubicBezTo>
                  <a:cubicBezTo>
                    <a:pt x="2095" y="2179"/>
                    <a:pt x="1968" y="1925"/>
                    <a:pt x="2243" y="1777"/>
                  </a:cubicBezTo>
                  <a:cubicBezTo>
                    <a:pt x="2602" y="1460"/>
                    <a:pt x="2962" y="1143"/>
                    <a:pt x="3004" y="656"/>
                  </a:cubicBezTo>
                  <a:lnTo>
                    <a:pt x="3004" y="656"/>
                  </a:lnTo>
                  <a:cubicBezTo>
                    <a:pt x="2793" y="677"/>
                    <a:pt x="2518" y="614"/>
                    <a:pt x="2475" y="868"/>
                  </a:cubicBezTo>
                  <a:cubicBezTo>
                    <a:pt x="2370" y="1375"/>
                    <a:pt x="1799" y="1629"/>
                    <a:pt x="1672" y="2116"/>
                  </a:cubicBezTo>
                  <a:cubicBezTo>
                    <a:pt x="1619" y="2290"/>
                    <a:pt x="1466" y="2407"/>
                    <a:pt x="1296" y="2407"/>
                  </a:cubicBezTo>
                  <a:cubicBezTo>
                    <a:pt x="1259" y="2407"/>
                    <a:pt x="1222" y="2402"/>
                    <a:pt x="1185" y="2390"/>
                  </a:cubicBezTo>
                  <a:cubicBezTo>
                    <a:pt x="614" y="2094"/>
                    <a:pt x="1926" y="381"/>
                    <a:pt x="2243"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15"/>
            <p:cNvSpPr/>
            <p:nvPr/>
          </p:nvSpPr>
          <p:spPr>
            <a:xfrm>
              <a:off x="-1383200" y="3907100"/>
              <a:ext cx="28025" cy="43550"/>
            </a:xfrm>
            <a:custGeom>
              <a:avLst/>
              <a:gdLst/>
              <a:ahLst/>
              <a:cxnLst/>
              <a:rect l="l" t="t" r="r" b="b"/>
              <a:pathLst>
                <a:path w="1121" h="1742" extrusionOk="0">
                  <a:moveTo>
                    <a:pt x="572" y="1"/>
                  </a:moveTo>
                  <a:lnTo>
                    <a:pt x="572" y="1"/>
                  </a:lnTo>
                  <a:cubicBezTo>
                    <a:pt x="1" y="508"/>
                    <a:pt x="762" y="1312"/>
                    <a:pt x="1" y="1735"/>
                  </a:cubicBezTo>
                  <a:cubicBezTo>
                    <a:pt x="53" y="1739"/>
                    <a:pt x="101" y="1742"/>
                    <a:pt x="145" y="1742"/>
                  </a:cubicBezTo>
                  <a:cubicBezTo>
                    <a:pt x="1120" y="1742"/>
                    <a:pt x="430" y="668"/>
                    <a:pt x="572"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15"/>
            <p:cNvSpPr/>
            <p:nvPr/>
          </p:nvSpPr>
          <p:spPr>
            <a:xfrm>
              <a:off x="-2303725" y="3678675"/>
              <a:ext cx="51850" cy="80275"/>
            </a:xfrm>
            <a:custGeom>
              <a:avLst/>
              <a:gdLst/>
              <a:ahLst/>
              <a:cxnLst/>
              <a:rect l="l" t="t" r="r" b="b"/>
              <a:pathLst>
                <a:path w="2074" h="3211" extrusionOk="0">
                  <a:moveTo>
                    <a:pt x="1351" y="0"/>
                  </a:moveTo>
                  <a:cubicBezTo>
                    <a:pt x="747" y="0"/>
                    <a:pt x="985" y="1549"/>
                    <a:pt x="233" y="1841"/>
                  </a:cubicBezTo>
                  <a:cubicBezTo>
                    <a:pt x="1" y="2137"/>
                    <a:pt x="297" y="2497"/>
                    <a:pt x="64" y="2793"/>
                  </a:cubicBezTo>
                  <a:cubicBezTo>
                    <a:pt x="144" y="3105"/>
                    <a:pt x="251" y="3210"/>
                    <a:pt x="373" y="3210"/>
                  </a:cubicBezTo>
                  <a:cubicBezTo>
                    <a:pt x="540" y="3210"/>
                    <a:pt x="736" y="3012"/>
                    <a:pt x="931" y="2877"/>
                  </a:cubicBezTo>
                  <a:cubicBezTo>
                    <a:pt x="1777" y="2306"/>
                    <a:pt x="1354" y="1312"/>
                    <a:pt x="1946" y="636"/>
                  </a:cubicBezTo>
                  <a:cubicBezTo>
                    <a:pt x="2073" y="488"/>
                    <a:pt x="1650" y="65"/>
                    <a:pt x="1375" y="1"/>
                  </a:cubicBezTo>
                  <a:cubicBezTo>
                    <a:pt x="1367" y="1"/>
                    <a:pt x="1359" y="0"/>
                    <a:pt x="135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15"/>
            <p:cNvSpPr/>
            <p:nvPr/>
          </p:nvSpPr>
          <p:spPr>
            <a:xfrm>
              <a:off x="-1471500" y="3938150"/>
              <a:ext cx="71350" cy="53100"/>
            </a:xfrm>
            <a:custGeom>
              <a:avLst/>
              <a:gdLst/>
              <a:ahLst/>
              <a:cxnLst/>
              <a:rect l="l" t="t" r="r" b="b"/>
              <a:pathLst>
                <a:path w="2854" h="2124" extrusionOk="0">
                  <a:moveTo>
                    <a:pt x="2313" y="0"/>
                  </a:moveTo>
                  <a:cubicBezTo>
                    <a:pt x="2282" y="0"/>
                    <a:pt x="2252" y="2"/>
                    <a:pt x="2222" y="6"/>
                  </a:cubicBezTo>
                  <a:cubicBezTo>
                    <a:pt x="2010" y="154"/>
                    <a:pt x="1629" y="28"/>
                    <a:pt x="1481" y="345"/>
                  </a:cubicBezTo>
                  <a:cubicBezTo>
                    <a:pt x="1418" y="852"/>
                    <a:pt x="1016" y="1275"/>
                    <a:pt x="487" y="1360"/>
                  </a:cubicBezTo>
                  <a:cubicBezTo>
                    <a:pt x="234" y="1423"/>
                    <a:pt x="1" y="1614"/>
                    <a:pt x="43" y="1889"/>
                  </a:cubicBezTo>
                  <a:cubicBezTo>
                    <a:pt x="128" y="2078"/>
                    <a:pt x="315" y="2123"/>
                    <a:pt x="529" y="2123"/>
                  </a:cubicBezTo>
                  <a:cubicBezTo>
                    <a:pt x="727" y="2123"/>
                    <a:pt x="950" y="2084"/>
                    <a:pt x="1137" y="2084"/>
                  </a:cubicBezTo>
                  <a:cubicBezTo>
                    <a:pt x="1200" y="2084"/>
                    <a:pt x="1259" y="2088"/>
                    <a:pt x="1312" y="2100"/>
                  </a:cubicBezTo>
                  <a:lnTo>
                    <a:pt x="1672" y="1804"/>
                  </a:lnTo>
                  <a:cubicBezTo>
                    <a:pt x="1756" y="1149"/>
                    <a:pt x="2031" y="620"/>
                    <a:pt x="2835" y="429"/>
                  </a:cubicBezTo>
                  <a:cubicBezTo>
                    <a:pt x="2854" y="164"/>
                    <a:pt x="2583" y="0"/>
                    <a:pt x="2313"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15"/>
            <p:cNvSpPr/>
            <p:nvPr/>
          </p:nvSpPr>
          <p:spPr>
            <a:xfrm>
              <a:off x="-1433425" y="3921275"/>
              <a:ext cx="58625" cy="61450"/>
            </a:xfrm>
            <a:custGeom>
              <a:avLst/>
              <a:gdLst/>
              <a:ahLst/>
              <a:cxnLst/>
              <a:rect l="l" t="t" r="r" b="b"/>
              <a:pathLst>
                <a:path w="2345" h="2458" extrusionOk="0">
                  <a:moveTo>
                    <a:pt x="1700" y="0"/>
                  </a:moveTo>
                  <a:cubicBezTo>
                    <a:pt x="1581" y="0"/>
                    <a:pt x="1477" y="56"/>
                    <a:pt x="1439" y="195"/>
                  </a:cubicBezTo>
                  <a:cubicBezTo>
                    <a:pt x="1714" y="512"/>
                    <a:pt x="1312" y="745"/>
                    <a:pt x="1270" y="999"/>
                  </a:cubicBezTo>
                  <a:cubicBezTo>
                    <a:pt x="297" y="1147"/>
                    <a:pt x="1" y="1675"/>
                    <a:pt x="149" y="2458"/>
                  </a:cubicBezTo>
                  <a:cubicBezTo>
                    <a:pt x="614" y="1189"/>
                    <a:pt x="1460" y="1570"/>
                    <a:pt x="2137" y="576"/>
                  </a:cubicBezTo>
                  <a:cubicBezTo>
                    <a:pt x="2344" y="309"/>
                    <a:pt x="1980" y="0"/>
                    <a:pt x="1700"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15"/>
            <p:cNvSpPr/>
            <p:nvPr/>
          </p:nvSpPr>
          <p:spPr>
            <a:xfrm>
              <a:off x="-1411225" y="3926025"/>
              <a:ext cx="35250" cy="20225"/>
            </a:xfrm>
            <a:custGeom>
              <a:avLst/>
              <a:gdLst/>
              <a:ahLst/>
              <a:cxnLst/>
              <a:rect l="l" t="t" r="r" b="b"/>
              <a:pathLst>
                <a:path w="1410" h="809" extrusionOk="0">
                  <a:moveTo>
                    <a:pt x="661" y="1"/>
                  </a:moveTo>
                  <a:cubicBezTo>
                    <a:pt x="627" y="1"/>
                    <a:pt x="590" y="2"/>
                    <a:pt x="551" y="5"/>
                  </a:cubicBezTo>
                  <a:lnTo>
                    <a:pt x="382" y="5"/>
                  </a:lnTo>
                  <a:lnTo>
                    <a:pt x="1" y="491"/>
                  </a:lnTo>
                  <a:cubicBezTo>
                    <a:pt x="64" y="639"/>
                    <a:pt x="212" y="766"/>
                    <a:pt x="382" y="809"/>
                  </a:cubicBezTo>
                  <a:cubicBezTo>
                    <a:pt x="847" y="647"/>
                    <a:pt x="1409" y="1"/>
                    <a:pt x="661"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15"/>
            <p:cNvSpPr/>
            <p:nvPr/>
          </p:nvSpPr>
          <p:spPr>
            <a:xfrm>
              <a:off x="-2803900" y="3810875"/>
              <a:ext cx="39900" cy="45625"/>
            </a:xfrm>
            <a:custGeom>
              <a:avLst/>
              <a:gdLst/>
              <a:ahLst/>
              <a:cxnLst/>
              <a:rect l="l" t="t" r="r" b="b"/>
              <a:pathLst>
                <a:path w="1596" h="1825" extrusionOk="0">
                  <a:moveTo>
                    <a:pt x="741" y="0"/>
                  </a:moveTo>
                  <a:lnTo>
                    <a:pt x="191" y="1037"/>
                  </a:lnTo>
                  <a:cubicBezTo>
                    <a:pt x="64" y="1037"/>
                    <a:pt x="64" y="1143"/>
                    <a:pt x="0" y="1185"/>
                  </a:cubicBezTo>
                  <a:lnTo>
                    <a:pt x="0" y="1671"/>
                  </a:lnTo>
                  <a:cubicBezTo>
                    <a:pt x="157" y="1778"/>
                    <a:pt x="308" y="1824"/>
                    <a:pt x="447" y="1824"/>
                  </a:cubicBezTo>
                  <a:cubicBezTo>
                    <a:pt x="1190" y="1824"/>
                    <a:pt x="1596" y="499"/>
                    <a:pt x="74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15"/>
            <p:cNvSpPr/>
            <p:nvPr/>
          </p:nvSpPr>
          <p:spPr>
            <a:xfrm>
              <a:off x="-2810250" y="3804525"/>
              <a:ext cx="11125" cy="36500"/>
            </a:xfrm>
            <a:custGeom>
              <a:avLst/>
              <a:gdLst/>
              <a:ahLst/>
              <a:cxnLst/>
              <a:rect l="l" t="t" r="r" b="b"/>
              <a:pathLst>
                <a:path w="445" h="1460" extrusionOk="0">
                  <a:moveTo>
                    <a:pt x="445" y="1"/>
                  </a:moveTo>
                  <a:cubicBezTo>
                    <a:pt x="1" y="445"/>
                    <a:pt x="297" y="974"/>
                    <a:pt x="254" y="1460"/>
                  </a:cubicBezTo>
                  <a:lnTo>
                    <a:pt x="445" y="1291"/>
                  </a:lnTo>
                  <a:cubicBezTo>
                    <a:pt x="445" y="868"/>
                    <a:pt x="445" y="424"/>
                    <a:pt x="445"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15"/>
            <p:cNvSpPr/>
            <p:nvPr/>
          </p:nvSpPr>
          <p:spPr>
            <a:xfrm>
              <a:off x="-1216100" y="4099100"/>
              <a:ext cx="34200" cy="16875"/>
            </a:xfrm>
            <a:custGeom>
              <a:avLst/>
              <a:gdLst/>
              <a:ahLst/>
              <a:cxnLst/>
              <a:rect l="l" t="t" r="r" b="b"/>
              <a:pathLst>
                <a:path w="1368" h="675" extrusionOk="0">
                  <a:moveTo>
                    <a:pt x="772" y="0"/>
                  </a:moveTo>
                  <a:cubicBezTo>
                    <a:pt x="660" y="0"/>
                    <a:pt x="532" y="37"/>
                    <a:pt x="402" y="125"/>
                  </a:cubicBezTo>
                  <a:cubicBezTo>
                    <a:pt x="0" y="379"/>
                    <a:pt x="465" y="484"/>
                    <a:pt x="550" y="653"/>
                  </a:cubicBezTo>
                  <a:lnTo>
                    <a:pt x="740" y="675"/>
                  </a:lnTo>
                  <a:cubicBezTo>
                    <a:pt x="1368" y="460"/>
                    <a:pt x="1170" y="0"/>
                    <a:pt x="772"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15"/>
            <p:cNvSpPr/>
            <p:nvPr/>
          </p:nvSpPr>
          <p:spPr>
            <a:xfrm>
              <a:off x="-1434475" y="3938375"/>
              <a:ext cx="18525" cy="7875"/>
            </a:xfrm>
            <a:custGeom>
              <a:avLst/>
              <a:gdLst/>
              <a:ahLst/>
              <a:cxnLst/>
              <a:rect l="l" t="t" r="r" b="b"/>
              <a:pathLst>
                <a:path w="741" h="315" extrusionOk="0">
                  <a:moveTo>
                    <a:pt x="402" y="1"/>
                  </a:moveTo>
                  <a:cubicBezTo>
                    <a:pt x="212" y="1"/>
                    <a:pt x="40" y="50"/>
                    <a:pt x="0" y="315"/>
                  </a:cubicBezTo>
                  <a:lnTo>
                    <a:pt x="741" y="19"/>
                  </a:lnTo>
                  <a:cubicBezTo>
                    <a:pt x="637" y="19"/>
                    <a:pt x="517" y="1"/>
                    <a:pt x="402"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15"/>
            <p:cNvSpPr/>
            <p:nvPr/>
          </p:nvSpPr>
          <p:spPr>
            <a:xfrm>
              <a:off x="-2306375" y="3724700"/>
              <a:ext cx="12200" cy="23800"/>
            </a:xfrm>
            <a:custGeom>
              <a:avLst/>
              <a:gdLst/>
              <a:ahLst/>
              <a:cxnLst/>
              <a:rect l="l" t="t" r="r" b="b"/>
              <a:pathLst>
                <a:path w="488" h="952" extrusionOk="0">
                  <a:moveTo>
                    <a:pt x="339" y="0"/>
                  </a:moveTo>
                  <a:cubicBezTo>
                    <a:pt x="1" y="275"/>
                    <a:pt x="212" y="635"/>
                    <a:pt x="170" y="952"/>
                  </a:cubicBezTo>
                  <a:cubicBezTo>
                    <a:pt x="487" y="677"/>
                    <a:pt x="276" y="317"/>
                    <a:pt x="339"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1" name="Google Shape;2241;p15"/>
          <p:cNvGrpSpPr/>
          <p:nvPr/>
        </p:nvGrpSpPr>
        <p:grpSpPr>
          <a:xfrm>
            <a:off x="7507000" y="4622025"/>
            <a:ext cx="1637000" cy="521475"/>
            <a:chOff x="-4380075" y="3780200"/>
            <a:chExt cx="1637000" cy="521475"/>
          </a:xfrm>
        </p:grpSpPr>
        <p:sp>
          <p:nvSpPr>
            <p:cNvPr id="2242" name="Google Shape;2242;p15"/>
            <p:cNvSpPr/>
            <p:nvPr/>
          </p:nvSpPr>
          <p:spPr>
            <a:xfrm>
              <a:off x="-4365800" y="4000700"/>
              <a:ext cx="92575" cy="119000"/>
            </a:xfrm>
            <a:custGeom>
              <a:avLst/>
              <a:gdLst/>
              <a:ahLst/>
              <a:cxnLst/>
              <a:rect l="l" t="t" r="r" b="b"/>
              <a:pathLst>
                <a:path w="3703" h="4760" extrusionOk="0">
                  <a:moveTo>
                    <a:pt x="1947" y="0"/>
                  </a:moveTo>
                  <a:cubicBezTo>
                    <a:pt x="1850" y="76"/>
                    <a:pt x="1738" y="93"/>
                    <a:pt x="1622" y="93"/>
                  </a:cubicBezTo>
                  <a:cubicBezTo>
                    <a:pt x="1523" y="93"/>
                    <a:pt x="1421" y="81"/>
                    <a:pt x="1324" y="81"/>
                  </a:cubicBezTo>
                  <a:cubicBezTo>
                    <a:pt x="1184" y="81"/>
                    <a:pt x="1053" y="107"/>
                    <a:pt x="953" y="233"/>
                  </a:cubicBezTo>
                  <a:cubicBezTo>
                    <a:pt x="1185" y="867"/>
                    <a:pt x="1016" y="1481"/>
                    <a:pt x="805" y="2094"/>
                  </a:cubicBezTo>
                  <a:cubicBezTo>
                    <a:pt x="403" y="2411"/>
                    <a:pt x="1" y="2728"/>
                    <a:pt x="403" y="3278"/>
                  </a:cubicBezTo>
                  <a:cubicBezTo>
                    <a:pt x="614" y="3532"/>
                    <a:pt x="276" y="3765"/>
                    <a:pt x="255" y="4018"/>
                  </a:cubicBezTo>
                  <a:cubicBezTo>
                    <a:pt x="227" y="4566"/>
                    <a:pt x="637" y="4759"/>
                    <a:pt x="1089" y="4759"/>
                  </a:cubicBezTo>
                  <a:cubicBezTo>
                    <a:pt x="1318" y="4759"/>
                    <a:pt x="1557" y="4710"/>
                    <a:pt x="1756" y="4632"/>
                  </a:cubicBezTo>
                  <a:cubicBezTo>
                    <a:pt x="2095" y="4293"/>
                    <a:pt x="1947" y="3786"/>
                    <a:pt x="2243" y="3447"/>
                  </a:cubicBezTo>
                  <a:cubicBezTo>
                    <a:pt x="2306" y="3342"/>
                    <a:pt x="2391" y="3236"/>
                    <a:pt x="2391" y="3151"/>
                  </a:cubicBezTo>
                  <a:cubicBezTo>
                    <a:pt x="2285" y="2559"/>
                    <a:pt x="2941" y="2052"/>
                    <a:pt x="2475" y="1396"/>
                  </a:cubicBezTo>
                  <a:cubicBezTo>
                    <a:pt x="2391" y="677"/>
                    <a:pt x="3702" y="85"/>
                    <a:pt x="1947"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15"/>
            <p:cNvSpPr/>
            <p:nvPr/>
          </p:nvSpPr>
          <p:spPr>
            <a:xfrm>
              <a:off x="-3783125" y="3934375"/>
              <a:ext cx="107900" cy="114625"/>
            </a:xfrm>
            <a:custGeom>
              <a:avLst/>
              <a:gdLst/>
              <a:ahLst/>
              <a:cxnLst/>
              <a:rect l="l" t="t" r="r" b="b"/>
              <a:pathLst>
                <a:path w="4316" h="4585" extrusionOk="0">
                  <a:moveTo>
                    <a:pt x="2319" y="0"/>
                  </a:moveTo>
                  <a:cubicBezTo>
                    <a:pt x="1715" y="0"/>
                    <a:pt x="938" y="245"/>
                    <a:pt x="1862" y="602"/>
                  </a:cubicBezTo>
                  <a:cubicBezTo>
                    <a:pt x="2475" y="813"/>
                    <a:pt x="2475" y="1109"/>
                    <a:pt x="2094" y="1511"/>
                  </a:cubicBezTo>
                  <a:cubicBezTo>
                    <a:pt x="1396" y="2780"/>
                    <a:pt x="2158" y="2928"/>
                    <a:pt x="487" y="3668"/>
                  </a:cubicBezTo>
                  <a:cubicBezTo>
                    <a:pt x="1" y="3922"/>
                    <a:pt x="1" y="4176"/>
                    <a:pt x="529" y="4387"/>
                  </a:cubicBezTo>
                  <a:cubicBezTo>
                    <a:pt x="780" y="4516"/>
                    <a:pt x="1005" y="4584"/>
                    <a:pt x="1210" y="4584"/>
                  </a:cubicBezTo>
                  <a:cubicBezTo>
                    <a:pt x="1541" y="4584"/>
                    <a:pt x="1817" y="4407"/>
                    <a:pt x="2052" y="4028"/>
                  </a:cubicBezTo>
                  <a:cubicBezTo>
                    <a:pt x="2771" y="2865"/>
                    <a:pt x="4315" y="1257"/>
                    <a:pt x="2771" y="73"/>
                  </a:cubicBezTo>
                  <a:cubicBezTo>
                    <a:pt x="2672" y="23"/>
                    <a:pt x="2504" y="0"/>
                    <a:pt x="2319"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15"/>
            <p:cNvSpPr/>
            <p:nvPr/>
          </p:nvSpPr>
          <p:spPr>
            <a:xfrm>
              <a:off x="-3509775" y="3839900"/>
              <a:ext cx="120575" cy="104250"/>
            </a:xfrm>
            <a:custGeom>
              <a:avLst/>
              <a:gdLst/>
              <a:ahLst/>
              <a:cxnLst/>
              <a:rect l="l" t="t" r="r" b="b"/>
              <a:pathLst>
                <a:path w="4823" h="4170" extrusionOk="0">
                  <a:moveTo>
                    <a:pt x="2890" y="1"/>
                  </a:moveTo>
                  <a:cubicBezTo>
                    <a:pt x="1554" y="1"/>
                    <a:pt x="1306" y="1448"/>
                    <a:pt x="635" y="2435"/>
                  </a:cubicBezTo>
                  <a:cubicBezTo>
                    <a:pt x="1" y="3196"/>
                    <a:pt x="953" y="3958"/>
                    <a:pt x="1672" y="4169"/>
                  </a:cubicBezTo>
                  <a:cubicBezTo>
                    <a:pt x="2200" y="3915"/>
                    <a:pt x="3575" y="3640"/>
                    <a:pt x="3406" y="2921"/>
                  </a:cubicBezTo>
                  <a:cubicBezTo>
                    <a:pt x="3348" y="2889"/>
                    <a:pt x="3282" y="2875"/>
                    <a:pt x="3209" y="2875"/>
                  </a:cubicBezTo>
                  <a:cubicBezTo>
                    <a:pt x="2806" y="2875"/>
                    <a:pt x="2207" y="3295"/>
                    <a:pt x="1828" y="3295"/>
                  </a:cubicBezTo>
                  <a:cubicBezTo>
                    <a:pt x="1648" y="3295"/>
                    <a:pt x="1518" y="3200"/>
                    <a:pt x="1481" y="2921"/>
                  </a:cubicBezTo>
                  <a:cubicBezTo>
                    <a:pt x="1650" y="2245"/>
                    <a:pt x="1481" y="1441"/>
                    <a:pt x="2285" y="954"/>
                  </a:cubicBezTo>
                  <a:cubicBezTo>
                    <a:pt x="2446" y="849"/>
                    <a:pt x="2586" y="806"/>
                    <a:pt x="2712" y="806"/>
                  </a:cubicBezTo>
                  <a:cubicBezTo>
                    <a:pt x="3167" y="806"/>
                    <a:pt x="3445" y="1360"/>
                    <a:pt x="3892" y="1525"/>
                  </a:cubicBezTo>
                  <a:cubicBezTo>
                    <a:pt x="4823" y="1250"/>
                    <a:pt x="3850" y="130"/>
                    <a:pt x="3194" y="24"/>
                  </a:cubicBezTo>
                  <a:cubicBezTo>
                    <a:pt x="3087" y="8"/>
                    <a:pt x="2986" y="1"/>
                    <a:pt x="2890"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15"/>
            <p:cNvSpPr/>
            <p:nvPr/>
          </p:nvSpPr>
          <p:spPr>
            <a:xfrm>
              <a:off x="-3648600" y="4077075"/>
              <a:ext cx="133575" cy="103575"/>
            </a:xfrm>
            <a:custGeom>
              <a:avLst/>
              <a:gdLst/>
              <a:ahLst/>
              <a:cxnLst/>
              <a:rect l="l" t="t" r="r" b="b"/>
              <a:pathLst>
                <a:path w="5343" h="4143" extrusionOk="0">
                  <a:moveTo>
                    <a:pt x="4566" y="1"/>
                  </a:moveTo>
                  <a:cubicBezTo>
                    <a:pt x="4442" y="1"/>
                    <a:pt x="4323" y="80"/>
                    <a:pt x="4306" y="202"/>
                  </a:cubicBezTo>
                  <a:cubicBezTo>
                    <a:pt x="3714" y="1492"/>
                    <a:pt x="2403" y="3248"/>
                    <a:pt x="838" y="3374"/>
                  </a:cubicBezTo>
                  <a:cubicBezTo>
                    <a:pt x="784" y="3368"/>
                    <a:pt x="735" y="3365"/>
                    <a:pt x="691" y="3365"/>
                  </a:cubicBezTo>
                  <a:cubicBezTo>
                    <a:pt x="1" y="3365"/>
                    <a:pt x="482" y="4143"/>
                    <a:pt x="1017" y="4143"/>
                  </a:cubicBezTo>
                  <a:cubicBezTo>
                    <a:pt x="1091" y="4143"/>
                    <a:pt x="1166" y="4128"/>
                    <a:pt x="1239" y="4094"/>
                  </a:cubicBezTo>
                  <a:cubicBezTo>
                    <a:pt x="2995" y="3903"/>
                    <a:pt x="5342" y="1894"/>
                    <a:pt x="4644" y="12"/>
                  </a:cubicBezTo>
                  <a:cubicBezTo>
                    <a:pt x="4619" y="4"/>
                    <a:pt x="4592" y="1"/>
                    <a:pt x="4566"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15"/>
            <p:cNvSpPr/>
            <p:nvPr/>
          </p:nvSpPr>
          <p:spPr>
            <a:xfrm>
              <a:off x="-3325250" y="3973575"/>
              <a:ext cx="66125" cy="86300"/>
            </a:xfrm>
            <a:custGeom>
              <a:avLst/>
              <a:gdLst/>
              <a:ahLst/>
              <a:cxnLst/>
              <a:rect l="l" t="t" r="r" b="b"/>
              <a:pathLst>
                <a:path w="2645" h="3452" extrusionOk="0">
                  <a:moveTo>
                    <a:pt x="1914" y="1"/>
                  </a:moveTo>
                  <a:cubicBezTo>
                    <a:pt x="1883" y="1"/>
                    <a:pt x="1851" y="3"/>
                    <a:pt x="1820" y="6"/>
                  </a:cubicBezTo>
                  <a:cubicBezTo>
                    <a:pt x="1703" y="58"/>
                    <a:pt x="1578" y="68"/>
                    <a:pt x="1452" y="68"/>
                  </a:cubicBezTo>
                  <a:cubicBezTo>
                    <a:pt x="1361" y="68"/>
                    <a:pt x="1269" y="63"/>
                    <a:pt x="1179" y="63"/>
                  </a:cubicBezTo>
                  <a:cubicBezTo>
                    <a:pt x="1033" y="63"/>
                    <a:pt x="891" y="77"/>
                    <a:pt x="762" y="154"/>
                  </a:cubicBezTo>
                  <a:cubicBezTo>
                    <a:pt x="657" y="324"/>
                    <a:pt x="995" y="535"/>
                    <a:pt x="868" y="662"/>
                  </a:cubicBezTo>
                  <a:cubicBezTo>
                    <a:pt x="191" y="1170"/>
                    <a:pt x="339" y="1889"/>
                    <a:pt x="149" y="2523"/>
                  </a:cubicBezTo>
                  <a:cubicBezTo>
                    <a:pt x="1" y="2967"/>
                    <a:pt x="276" y="3327"/>
                    <a:pt x="805" y="3433"/>
                  </a:cubicBezTo>
                  <a:cubicBezTo>
                    <a:pt x="869" y="3445"/>
                    <a:pt x="927" y="3451"/>
                    <a:pt x="980" y="3451"/>
                  </a:cubicBezTo>
                  <a:cubicBezTo>
                    <a:pt x="1368" y="3451"/>
                    <a:pt x="1492" y="3135"/>
                    <a:pt x="1566" y="2819"/>
                  </a:cubicBezTo>
                  <a:cubicBezTo>
                    <a:pt x="1778" y="1973"/>
                    <a:pt x="2454" y="1297"/>
                    <a:pt x="2645" y="472"/>
                  </a:cubicBezTo>
                  <a:cubicBezTo>
                    <a:pt x="2510" y="184"/>
                    <a:pt x="2219" y="1"/>
                    <a:pt x="1914"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15"/>
            <p:cNvSpPr/>
            <p:nvPr/>
          </p:nvSpPr>
          <p:spPr>
            <a:xfrm>
              <a:off x="-3061350" y="3976625"/>
              <a:ext cx="100975" cy="93550"/>
            </a:xfrm>
            <a:custGeom>
              <a:avLst/>
              <a:gdLst/>
              <a:ahLst/>
              <a:cxnLst/>
              <a:rect l="l" t="t" r="r" b="b"/>
              <a:pathLst>
                <a:path w="4039" h="3742" extrusionOk="0">
                  <a:moveTo>
                    <a:pt x="2548" y="0"/>
                  </a:moveTo>
                  <a:cubicBezTo>
                    <a:pt x="1914" y="0"/>
                    <a:pt x="1" y="2513"/>
                    <a:pt x="802" y="2930"/>
                  </a:cubicBezTo>
                  <a:cubicBezTo>
                    <a:pt x="1529" y="3484"/>
                    <a:pt x="1916" y="3742"/>
                    <a:pt x="2296" y="3742"/>
                  </a:cubicBezTo>
                  <a:cubicBezTo>
                    <a:pt x="2613" y="3742"/>
                    <a:pt x="2925" y="3562"/>
                    <a:pt x="3425" y="3226"/>
                  </a:cubicBezTo>
                  <a:cubicBezTo>
                    <a:pt x="3425" y="2761"/>
                    <a:pt x="4038" y="2422"/>
                    <a:pt x="3742" y="1915"/>
                  </a:cubicBezTo>
                  <a:cubicBezTo>
                    <a:pt x="3648" y="1886"/>
                    <a:pt x="3552" y="1873"/>
                    <a:pt x="3456" y="1873"/>
                  </a:cubicBezTo>
                  <a:cubicBezTo>
                    <a:pt x="3057" y="1873"/>
                    <a:pt x="2669" y="2110"/>
                    <a:pt x="2515" y="2486"/>
                  </a:cubicBezTo>
                  <a:cubicBezTo>
                    <a:pt x="2428" y="2670"/>
                    <a:pt x="2234" y="2766"/>
                    <a:pt x="2055" y="2766"/>
                  </a:cubicBezTo>
                  <a:cubicBezTo>
                    <a:pt x="1845" y="2766"/>
                    <a:pt x="1656" y="2633"/>
                    <a:pt x="1691" y="2359"/>
                  </a:cubicBezTo>
                  <a:cubicBezTo>
                    <a:pt x="1310" y="1196"/>
                    <a:pt x="2346" y="1534"/>
                    <a:pt x="2706" y="625"/>
                  </a:cubicBezTo>
                  <a:cubicBezTo>
                    <a:pt x="2795" y="179"/>
                    <a:pt x="2717" y="0"/>
                    <a:pt x="2548"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15"/>
            <p:cNvSpPr/>
            <p:nvPr/>
          </p:nvSpPr>
          <p:spPr>
            <a:xfrm>
              <a:off x="-3336600" y="3982425"/>
              <a:ext cx="85950" cy="95000"/>
            </a:xfrm>
            <a:custGeom>
              <a:avLst/>
              <a:gdLst/>
              <a:ahLst/>
              <a:cxnLst/>
              <a:rect l="l" t="t" r="r" b="b"/>
              <a:pathLst>
                <a:path w="3438" h="3800" extrusionOk="0">
                  <a:moveTo>
                    <a:pt x="1470" y="1"/>
                  </a:moveTo>
                  <a:cubicBezTo>
                    <a:pt x="1415" y="1"/>
                    <a:pt x="1352" y="4"/>
                    <a:pt x="1280" y="12"/>
                  </a:cubicBezTo>
                  <a:cubicBezTo>
                    <a:pt x="117" y="752"/>
                    <a:pt x="582" y="1958"/>
                    <a:pt x="53" y="3015"/>
                  </a:cubicBezTo>
                  <a:cubicBezTo>
                    <a:pt x="1" y="3610"/>
                    <a:pt x="744" y="3799"/>
                    <a:pt x="1313" y="3799"/>
                  </a:cubicBezTo>
                  <a:cubicBezTo>
                    <a:pt x="1433" y="3799"/>
                    <a:pt x="1544" y="3791"/>
                    <a:pt x="1639" y="3777"/>
                  </a:cubicBezTo>
                  <a:cubicBezTo>
                    <a:pt x="2528" y="3036"/>
                    <a:pt x="2528" y="1894"/>
                    <a:pt x="3226" y="1048"/>
                  </a:cubicBezTo>
                  <a:cubicBezTo>
                    <a:pt x="3437" y="773"/>
                    <a:pt x="3268" y="414"/>
                    <a:pt x="3120" y="118"/>
                  </a:cubicBezTo>
                  <a:cubicBezTo>
                    <a:pt x="3069" y="114"/>
                    <a:pt x="3024" y="113"/>
                    <a:pt x="2984" y="113"/>
                  </a:cubicBezTo>
                  <a:cubicBezTo>
                    <a:pt x="2293" y="113"/>
                    <a:pt x="2968" y="606"/>
                    <a:pt x="2549" y="1006"/>
                  </a:cubicBezTo>
                  <a:cubicBezTo>
                    <a:pt x="1830" y="1450"/>
                    <a:pt x="2062" y="2888"/>
                    <a:pt x="1407" y="2952"/>
                  </a:cubicBezTo>
                  <a:cubicBezTo>
                    <a:pt x="1068" y="2931"/>
                    <a:pt x="688" y="2634"/>
                    <a:pt x="793" y="2444"/>
                  </a:cubicBezTo>
                  <a:cubicBezTo>
                    <a:pt x="1195" y="1831"/>
                    <a:pt x="624" y="985"/>
                    <a:pt x="1512" y="520"/>
                  </a:cubicBezTo>
                  <a:cubicBezTo>
                    <a:pt x="1782" y="365"/>
                    <a:pt x="2034" y="1"/>
                    <a:pt x="1470"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15"/>
            <p:cNvSpPr/>
            <p:nvPr/>
          </p:nvSpPr>
          <p:spPr>
            <a:xfrm>
              <a:off x="-3037600" y="3967375"/>
              <a:ext cx="96250" cy="85600"/>
            </a:xfrm>
            <a:custGeom>
              <a:avLst/>
              <a:gdLst/>
              <a:ahLst/>
              <a:cxnLst/>
              <a:rect l="l" t="t" r="r" b="b"/>
              <a:pathLst>
                <a:path w="3850" h="3424" extrusionOk="0">
                  <a:moveTo>
                    <a:pt x="3194" y="1"/>
                  </a:moveTo>
                  <a:lnTo>
                    <a:pt x="3194" y="1"/>
                  </a:lnTo>
                  <a:cubicBezTo>
                    <a:pt x="2158" y="22"/>
                    <a:pt x="2855" y="1925"/>
                    <a:pt x="1925" y="1989"/>
                  </a:cubicBezTo>
                  <a:cubicBezTo>
                    <a:pt x="1502" y="1777"/>
                    <a:pt x="1988" y="1206"/>
                    <a:pt x="1735" y="889"/>
                  </a:cubicBezTo>
                  <a:lnTo>
                    <a:pt x="1735" y="889"/>
                  </a:lnTo>
                  <a:cubicBezTo>
                    <a:pt x="1312" y="1143"/>
                    <a:pt x="1037" y="1523"/>
                    <a:pt x="508" y="1777"/>
                  </a:cubicBezTo>
                  <a:cubicBezTo>
                    <a:pt x="0" y="2031"/>
                    <a:pt x="592" y="2475"/>
                    <a:pt x="529" y="2750"/>
                  </a:cubicBezTo>
                  <a:cubicBezTo>
                    <a:pt x="466" y="3046"/>
                    <a:pt x="381" y="3342"/>
                    <a:pt x="783" y="3406"/>
                  </a:cubicBezTo>
                  <a:cubicBezTo>
                    <a:pt x="895" y="3418"/>
                    <a:pt x="994" y="3423"/>
                    <a:pt x="1081" y="3423"/>
                  </a:cubicBezTo>
                  <a:cubicBezTo>
                    <a:pt x="2238" y="3423"/>
                    <a:pt x="1320" y="2445"/>
                    <a:pt x="2834" y="2327"/>
                  </a:cubicBezTo>
                  <a:lnTo>
                    <a:pt x="2940" y="2242"/>
                  </a:lnTo>
                  <a:cubicBezTo>
                    <a:pt x="3088" y="1714"/>
                    <a:pt x="3849" y="254"/>
                    <a:pt x="3194"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15"/>
            <p:cNvSpPr/>
            <p:nvPr/>
          </p:nvSpPr>
          <p:spPr>
            <a:xfrm>
              <a:off x="-3977175" y="4201325"/>
              <a:ext cx="86750" cy="100225"/>
            </a:xfrm>
            <a:custGeom>
              <a:avLst/>
              <a:gdLst/>
              <a:ahLst/>
              <a:cxnLst/>
              <a:rect l="l" t="t" r="r" b="b"/>
              <a:pathLst>
                <a:path w="3470" h="4009" extrusionOk="0">
                  <a:moveTo>
                    <a:pt x="2998" y="1"/>
                  </a:moveTo>
                  <a:cubicBezTo>
                    <a:pt x="2651" y="1"/>
                    <a:pt x="2389" y="695"/>
                    <a:pt x="2264" y="963"/>
                  </a:cubicBezTo>
                  <a:cubicBezTo>
                    <a:pt x="1841" y="1704"/>
                    <a:pt x="1714" y="2634"/>
                    <a:pt x="635" y="2994"/>
                  </a:cubicBezTo>
                  <a:cubicBezTo>
                    <a:pt x="424" y="3269"/>
                    <a:pt x="1" y="3713"/>
                    <a:pt x="318" y="4009"/>
                  </a:cubicBezTo>
                  <a:cubicBezTo>
                    <a:pt x="2369" y="3375"/>
                    <a:pt x="3469" y="1894"/>
                    <a:pt x="3194" y="75"/>
                  </a:cubicBezTo>
                  <a:cubicBezTo>
                    <a:pt x="3126" y="24"/>
                    <a:pt x="3061" y="1"/>
                    <a:pt x="2998"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15"/>
            <p:cNvSpPr/>
            <p:nvPr/>
          </p:nvSpPr>
          <p:spPr>
            <a:xfrm>
              <a:off x="-3308325" y="3985875"/>
              <a:ext cx="71400" cy="92625"/>
            </a:xfrm>
            <a:custGeom>
              <a:avLst/>
              <a:gdLst/>
              <a:ahLst/>
              <a:cxnLst/>
              <a:rect l="l" t="t" r="r" b="b"/>
              <a:pathLst>
                <a:path w="2856" h="3705" extrusionOk="0">
                  <a:moveTo>
                    <a:pt x="1968" y="1"/>
                  </a:moveTo>
                  <a:cubicBezTo>
                    <a:pt x="1968" y="678"/>
                    <a:pt x="1862" y="1312"/>
                    <a:pt x="1185" y="1756"/>
                  </a:cubicBezTo>
                  <a:cubicBezTo>
                    <a:pt x="1101" y="1820"/>
                    <a:pt x="1058" y="1925"/>
                    <a:pt x="1079" y="2052"/>
                  </a:cubicBezTo>
                  <a:cubicBezTo>
                    <a:pt x="1566" y="2983"/>
                    <a:pt x="1" y="3046"/>
                    <a:pt x="487" y="3660"/>
                  </a:cubicBezTo>
                  <a:cubicBezTo>
                    <a:pt x="595" y="3691"/>
                    <a:pt x="692" y="3704"/>
                    <a:pt x="779" y="3704"/>
                  </a:cubicBezTo>
                  <a:cubicBezTo>
                    <a:pt x="1291" y="3704"/>
                    <a:pt x="1485" y="3233"/>
                    <a:pt x="1756" y="2962"/>
                  </a:cubicBezTo>
                  <a:cubicBezTo>
                    <a:pt x="2814" y="1862"/>
                    <a:pt x="2856" y="889"/>
                    <a:pt x="1968"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15"/>
            <p:cNvSpPr/>
            <p:nvPr/>
          </p:nvSpPr>
          <p:spPr>
            <a:xfrm>
              <a:off x="-2825050" y="3780200"/>
              <a:ext cx="81975" cy="104200"/>
            </a:xfrm>
            <a:custGeom>
              <a:avLst/>
              <a:gdLst/>
              <a:ahLst/>
              <a:cxnLst/>
              <a:rect l="l" t="t" r="r" b="b"/>
              <a:pathLst>
                <a:path w="3279" h="4168" extrusionOk="0">
                  <a:moveTo>
                    <a:pt x="2503" y="42"/>
                  </a:moveTo>
                  <a:cubicBezTo>
                    <a:pt x="1130" y="42"/>
                    <a:pt x="2220" y="1577"/>
                    <a:pt x="2115" y="2370"/>
                  </a:cubicBezTo>
                  <a:cubicBezTo>
                    <a:pt x="2221" y="3046"/>
                    <a:pt x="1481" y="2983"/>
                    <a:pt x="1142" y="3237"/>
                  </a:cubicBezTo>
                  <a:cubicBezTo>
                    <a:pt x="1135" y="3242"/>
                    <a:pt x="1128" y="3245"/>
                    <a:pt x="1120" y="3245"/>
                  </a:cubicBezTo>
                  <a:cubicBezTo>
                    <a:pt x="1038" y="3245"/>
                    <a:pt x="919" y="2982"/>
                    <a:pt x="719" y="2982"/>
                  </a:cubicBezTo>
                  <a:cubicBezTo>
                    <a:pt x="712" y="2982"/>
                    <a:pt x="705" y="2982"/>
                    <a:pt x="698" y="2983"/>
                  </a:cubicBezTo>
                  <a:cubicBezTo>
                    <a:pt x="0" y="3194"/>
                    <a:pt x="529" y="3554"/>
                    <a:pt x="529" y="3850"/>
                  </a:cubicBezTo>
                  <a:cubicBezTo>
                    <a:pt x="719" y="4167"/>
                    <a:pt x="1164" y="3956"/>
                    <a:pt x="1417" y="4167"/>
                  </a:cubicBezTo>
                  <a:cubicBezTo>
                    <a:pt x="3215" y="3300"/>
                    <a:pt x="3194" y="1799"/>
                    <a:pt x="3279" y="318"/>
                  </a:cubicBezTo>
                  <a:cubicBezTo>
                    <a:pt x="3173" y="1"/>
                    <a:pt x="2834" y="85"/>
                    <a:pt x="2559" y="43"/>
                  </a:cubicBezTo>
                  <a:cubicBezTo>
                    <a:pt x="2540" y="43"/>
                    <a:pt x="2521" y="42"/>
                    <a:pt x="2503" y="42"/>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15"/>
            <p:cNvSpPr/>
            <p:nvPr/>
          </p:nvSpPr>
          <p:spPr>
            <a:xfrm>
              <a:off x="-4075525" y="4015075"/>
              <a:ext cx="79525" cy="109500"/>
            </a:xfrm>
            <a:custGeom>
              <a:avLst/>
              <a:gdLst/>
              <a:ahLst/>
              <a:cxnLst/>
              <a:rect l="l" t="t" r="r" b="b"/>
              <a:pathLst>
                <a:path w="3181" h="4380" extrusionOk="0">
                  <a:moveTo>
                    <a:pt x="932" y="1"/>
                  </a:moveTo>
                  <a:cubicBezTo>
                    <a:pt x="832" y="1"/>
                    <a:pt x="730" y="52"/>
                    <a:pt x="678" y="144"/>
                  </a:cubicBezTo>
                  <a:cubicBezTo>
                    <a:pt x="847" y="631"/>
                    <a:pt x="1" y="990"/>
                    <a:pt x="762" y="1392"/>
                  </a:cubicBezTo>
                  <a:cubicBezTo>
                    <a:pt x="1101" y="1392"/>
                    <a:pt x="1143" y="990"/>
                    <a:pt x="1566" y="969"/>
                  </a:cubicBezTo>
                  <a:lnTo>
                    <a:pt x="1566" y="969"/>
                  </a:lnTo>
                  <a:cubicBezTo>
                    <a:pt x="974" y="1942"/>
                    <a:pt x="1926" y="3168"/>
                    <a:pt x="657" y="3866"/>
                  </a:cubicBezTo>
                  <a:cubicBezTo>
                    <a:pt x="635" y="3930"/>
                    <a:pt x="635" y="4014"/>
                    <a:pt x="657" y="4099"/>
                  </a:cubicBezTo>
                  <a:cubicBezTo>
                    <a:pt x="929" y="4297"/>
                    <a:pt x="1153" y="4380"/>
                    <a:pt x="1337" y="4380"/>
                  </a:cubicBezTo>
                  <a:cubicBezTo>
                    <a:pt x="1883" y="4380"/>
                    <a:pt x="2084" y="3653"/>
                    <a:pt x="2179" y="3020"/>
                  </a:cubicBezTo>
                  <a:cubicBezTo>
                    <a:pt x="2472" y="1809"/>
                    <a:pt x="3180" y="21"/>
                    <a:pt x="1554" y="21"/>
                  </a:cubicBezTo>
                  <a:cubicBezTo>
                    <a:pt x="1420" y="21"/>
                    <a:pt x="1269" y="34"/>
                    <a:pt x="1101" y="60"/>
                  </a:cubicBezTo>
                  <a:cubicBezTo>
                    <a:pt x="1053" y="20"/>
                    <a:pt x="993" y="1"/>
                    <a:pt x="932"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15"/>
            <p:cNvSpPr/>
            <p:nvPr/>
          </p:nvSpPr>
          <p:spPr>
            <a:xfrm>
              <a:off x="-3656075" y="4066250"/>
              <a:ext cx="123600" cy="94975"/>
            </a:xfrm>
            <a:custGeom>
              <a:avLst/>
              <a:gdLst/>
              <a:ahLst/>
              <a:cxnLst/>
              <a:rect l="l" t="t" r="r" b="b"/>
              <a:pathLst>
                <a:path w="4944" h="3799" extrusionOk="0">
                  <a:moveTo>
                    <a:pt x="4753" y="1"/>
                  </a:moveTo>
                  <a:lnTo>
                    <a:pt x="4626" y="43"/>
                  </a:lnTo>
                  <a:cubicBezTo>
                    <a:pt x="4245" y="466"/>
                    <a:pt x="4267" y="1100"/>
                    <a:pt x="3696" y="1439"/>
                  </a:cubicBezTo>
                  <a:cubicBezTo>
                    <a:pt x="3548" y="1650"/>
                    <a:pt x="3548" y="1967"/>
                    <a:pt x="3188" y="2031"/>
                  </a:cubicBezTo>
                  <a:cubicBezTo>
                    <a:pt x="2612" y="2142"/>
                    <a:pt x="2509" y="3151"/>
                    <a:pt x="1977" y="3151"/>
                  </a:cubicBezTo>
                  <a:cubicBezTo>
                    <a:pt x="1903" y="3151"/>
                    <a:pt x="1821" y="3132"/>
                    <a:pt x="1729" y="3088"/>
                  </a:cubicBezTo>
                  <a:cubicBezTo>
                    <a:pt x="1327" y="2771"/>
                    <a:pt x="2046" y="2708"/>
                    <a:pt x="2088" y="2433"/>
                  </a:cubicBezTo>
                  <a:cubicBezTo>
                    <a:pt x="2131" y="2073"/>
                    <a:pt x="2702" y="1756"/>
                    <a:pt x="2215" y="1375"/>
                  </a:cubicBezTo>
                  <a:lnTo>
                    <a:pt x="2215" y="1375"/>
                  </a:lnTo>
                  <a:cubicBezTo>
                    <a:pt x="0" y="2673"/>
                    <a:pt x="312" y="3799"/>
                    <a:pt x="1403" y="3799"/>
                  </a:cubicBezTo>
                  <a:cubicBezTo>
                    <a:pt x="2376" y="3799"/>
                    <a:pt x="3967" y="2906"/>
                    <a:pt x="4943" y="445"/>
                  </a:cubicBezTo>
                  <a:cubicBezTo>
                    <a:pt x="4859" y="297"/>
                    <a:pt x="4943" y="106"/>
                    <a:pt x="4753"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15"/>
            <p:cNvSpPr/>
            <p:nvPr/>
          </p:nvSpPr>
          <p:spPr>
            <a:xfrm>
              <a:off x="-3192525" y="3784975"/>
              <a:ext cx="77750" cy="81700"/>
            </a:xfrm>
            <a:custGeom>
              <a:avLst/>
              <a:gdLst/>
              <a:ahLst/>
              <a:cxnLst/>
              <a:rect l="l" t="t" r="r" b="b"/>
              <a:pathLst>
                <a:path w="3110" h="3268" extrusionOk="0">
                  <a:moveTo>
                    <a:pt x="2475" y="0"/>
                  </a:moveTo>
                  <a:cubicBezTo>
                    <a:pt x="1439" y="465"/>
                    <a:pt x="550" y="1058"/>
                    <a:pt x="191" y="2073"/>
                  </a:cubicBezTo>
                  <a:cubicBezTo>
                    <a:pt x="466" y="2390"/>
                    <a:pt x="149" y="2580"/>
                    <a:pt x="0" y="2813"/>
                  </a:cubicBezTo>
                  <a:cubicBezTo>
                    <a:pt x="88" y="3155"/>
                    <a:pt x="209" y="3268"/>
                    <a:pt x="345" y="3268"/>
                  </a:cubicBezTo>
                  <a:cubicBezTo>
                    <a:pt x="538" y="3268"/>
                    <a:pt x="763" y="3043"/>
                    <a:pt x="973" y="2919"/>
                  </a:cubicBezTo>
                  <a:cubicBezTo>
                    <a:pt x="1418" y="2136"/>
                    <a:pt x="1692" y="1269"/>
                    <a:pt x="2708" y="825"/>
                  </a:cubicBezTo>
                  <a:cubicBezTo>
                    <a:pt x="3109" y="635"/>
                    <a:pt x="2898" y="0"/>
                    <a:pt x="2475"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15"/>
            <p:cNvSpPr/>
            <p:nvPr/>
          </p:nvSpPr>
          <p:spPr>
            <a:xfrm>
              <a:off x="-4032675" y="4028700"/>
              <a:ext cx="35975" cy="92575"/>
            </a:xfrm>
            <a:custGeom>
              <a:avLst/>
              <a:gdLst/>
              <a:ahLst/>
              <a:cxnLst/>
              <a:rect l="l" t="t" r="r" b="b"/>
              <a:pathLst>
                <a:path w="1439" h="3703" extrusionOk="0">
                  <a:moveTo>
                    <a:pt x="846" y="1"/>
                  </a:moveTo>
                  <a:lnTo>
                    <a:pt x="613" y="86"/>
                  </a:lnTo>
                  <a:cubicBezTo>
                    <a:pt x="909" y="910"/>
                    <a:pt x="169" y="1629"/>
                    <a:pt x="296" y="2412"/>
                  </a:cubicBezTo>
                  <a:cubicBezTo>
                    <a:pt x="212" y="2877"/>
                    <a:pt x="0" y="3385"/>
                    <a:pt x="635" y="3702"/>
                  </a:cubicBezTo>
                  <a:cubicBezTo>
                    <a:pt x="656" y="3110"/>
                    <a:pt x="1396" y="2729"/>
                    <a:pt x="1248" y="2095"/>
                  </a:cubicBezTo>
                  <a:cubicBezTo>
                    <a:pt x="1417" y="1841"/>
                    <a:pt x="1206" y="1524"/>
                    <a:pt x="1417" y="1270"/>
                  </a:cubicBezTo>
                  <a:cubicBezTo>
                    <a:pt x="1438" y="783"/>
                    <a:pt x="1227" y="318"/>
                    <a:pt x="846"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15"/>
            <p:cNvSpPr/>
            <p:nvPr/>
          </p:nvSpPr>
          <p:spPr>
            <a:xfrm>
              <a:off x="-3468000" y="3868500"/>
              <a:ext cx="80850" cy="79200"/>
            </a:xfrm>
            <a:custGeom>
              <a:avLst/>
              <a:gdLst/>
              <a:ahLst/>
              <a:cxnLst/>
              <a:rect l="l" t="t" r="r" b="b"/>
              <a:pathLst>
                <a:path w="3234" h="3168" extrusionOk="0">
                  <a:moveTo>
                    <a:pt x="2623" y="1"/>
                  </a:moveTo>
                  <a:cubicBezTo>
                    <a:pt x="1079" y="1164"/>
                    <a:pt x="2221" y="2031"/>
                    <a:pt x="1037" y="2369"/>
                  </a:cubicBezTo>
                  <a:cubicBezTo>
                    <a:pt x="656" y="2539"/>
                    <a:pt x="233" y="2666"/>
                    <a:pt x="1" y="3025"/>
                  </a:cubicBezTo>
                  <a:cubicBezTo>
                    <a:pt x="192" y="3123"/>
                    <a:pt x="387" y="3168"/>
                    <a:pt x="581" y="3168"/>
                  </a:cubicBezTo>
                  <a:cubicBezTo>
                    <a:pt x="1935" y="3168"/>
                    <a:pt x="3234" y="1018"/>
                    <a:pt x="2623"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15"/>
            <p:cNvSpPr/>
            <p:nvPr/>
          </p:nvSpPr>
          <p:spPr>
            <a:xfrm>
              <a:off x="-2837750" y="3784450"/>
              <a:ext cx="50250" cy="92000"/>
            </a:xfrm>
            <a:custGeom>
              <a:avLst/>
              <a:gdLst/>
              <a:ahLst/>
              <a:cxnLst/>
              <a:rect l="l" t="t" r="r" b="b"/>
              <a:pathLst>
                <a:path w="2010" h="3680" extrusionOk="0">
                  <a:moveTo>
                    <a:pt x="1947" y="0"/>
                  </a:moveTo>
                  <a:cubicBezTo>
                    <a:pt x="995" y="360"/>
                    <a:pt x="1" y="2115"/>
                    <a:pt x="466" y="2876"/>
                  </a:cubicBezTo>
                  <a:cubicBezTo>
                    <a:pt x="508" y="3320"/>
                    <a:pt x="572" y="3468"/>
                    <a:pt x="1037" y="3680"/>
                  </a:cubicBezTo>
                  <a:cubicBezTo>
                    <a:pt x="1312" y="3299"/>
                    <a:pt x="678" y="3130"/>
                    <a:pt x="1375" y="2728"/>
                  </a:cubicBezTo>
                  <a:cubicBezTo>
                    <a:pt x="1820" y="2200"/>
                    <a:pt x="1143" y="1438"/>
                    <a:pt x="1545" y="804"/>
                  </a:cubicBezTo>
                  <a:cubicBezTo>
                    <a:pt x="1629" y="529"/>
                    <a:pt x="2010" y="338"/>
                    <a:pt x="1947"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15"/>
            <p:cNvSpPr/>
            <p:nvPr/>
          </p:nvSpPr>
          <p:spPr>
            <a:xfrm>
              <a:off x="-3664150" y="4085275"/>
              <a:ext cx="78800" cy="85150"/>
            </a:xfrm>
            <a:custGeom>
              <a:avLst/>
              <a:gdLst/>
              <a:ahLst/>
              <a:cxnLst/>
              <a:rect l="l" t="t" r="r" b="b"/>
              <a:pathLst>
                <a:path w="3152" h="3406" extrusionOk="0">
                  <a:moveTo>
                    <a:pt x="2623" y="1"/>
                  </a:moveTo>
                  <a:cubicBezTo>
                    <a:pt x="1861" y="403"/>
                    <a:pt x="1544" y="1185"/>
                    <a:pt x="825" y="1629"/>
                  </a:cubicBezTo>
                  <a:cubicBezTo>
                    <a:pt x="85" y="2264"/>
                    <a:pt x="317" y="2814"/>
                    <a:pt x="973" y="3406"/>
                  </a:cubicBezTo>
                  <a:cubicBezTo>
                    <a:pt x="1036" y="3229"/>
                    <a:pt x="1140" y="3174"/>
                    <a:pt x="1264" y="3174"/>
                  </a:cubicBezTo>
                  <a:cubicBezTo>
                    <a:pt x="1470" y="3174"/>
                    <a:pt x="1729" y="3325"/>
                    <a:pt x="1942" y="3325"/>
                  </a:cubicBezTo>
                  <a:cubicBezTo>
                    <a:pt x="2076" y="3325"/>
                    <a:pt x="2191" y="3265"/>
                    <a:pt x="2263" y="3068"/>
                  </a:cubicBezTo>
                  <a:cubicBezTo>
                    <a:pt x="0" y="2898"/>
                    <a:pt x="1650" y="1185"/>
                    <a:pt x="2644" y="657"/>
                  </a:cubicBezTo>
                  <a:lnTo>
                    <a:pt x="2750" y="572"/>
                  </a:lnTo>
                  <a:cubicBezTo>
                    <a:pt x="2834" y="360"/>
                    <a:pt x="3151" y="128"/>
                    <a:pt x="2623"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15"/>
            <p:cNvSpPr/>
            <p:nvPr/>
          </p:nvSpPr>
          <p:spPr>
            <a:xfrm>
              <a:off x="-4320725" y="4022125"/>
              <a:ext cx="49075" cy="80125"/>
            </a:xfrm>
            <a:custGeom>
              <a:avLst/>
              <a:gdLst/>
              <a:ahLst/>
              <a:cxnLst/>
              <a:rect l="l" t="t" r="r" b="b"/>
              <a:pathLst>
                <a:path w="1963" h="3205" extrusionOk="0">
                  <a:moveTo>
                    <a:pt x="1249" y="1"/>
                  </a:moveTo>
                  <a:cubicBezTo>
                    <a:pt x="1077" y="1"/>
                    <a:pt x="950" y="90"/>
                    <a:pt x="990" y="327"/>
                  </a:cubicBezTo>
                  <a:cubicBezTo>
                    <a:pt x="1095" y="1152"/>
                    <a:pt x="461" y="1766"/>
                    <a:pt x="419" y="2506"/>
                  </a:cubicBezTo>
                  <a:cubicBezTo>
                    <a:pt x="1" y="2952"/>
                    <a:pt x="271" y="3205"/>
                    <a:pt x="637" y="3205"/>
                  </a:cubicBezTo>
                  <a:cubicBezTo>
                    <a:pt x="827" y="3205"/>
                    <a:pt x="1042" y="3137"/>
                    <a:pt x="1201" y="2992"/>
                  </a:cubicBezTo>
                  <a:cubicBezTo>
                    <a:pt x="1074" y="2315"/>
                    <a:pt x="1962" y="1892"/>
                    <a:pt x="1814" y="1216"/>
                  </a:cubicBezTo>
                  <a:cubicBezTo>
                    <a:pt x="1920" y="920"/>
                    <a:pt x="1920" y="581"/>
                    <a:pt x="1836" y="264"/>
                  </a:cubicBezTo>
                  <a:cubicBezTo>
                    <a:pt x="1700" y="117"/>
                    <a:pt x="1445" y="1"/>
                    <a:pt x="1249"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15"/>
            <p:cNvSpPr/>
            <p:nvPr/>
          </p:nvSpPr>
          <p:spPr>
            <a:xfrm>
              <a:off x="-3802900" y="3939125"/>
              <a:ext cx="50475" cy="79625"/>
            </a:xfrm>
            <a:custGeom>
              <a:avLst/>
              <a:gdLst/>
              <a:ahLst/>
              <a:cxnLst/>
              <a:rect l="l" t="t" r="r" b="b"/>
              <a:pathLst>
                <a:path w="2019" h="3185" extrusionOk="0">
                  <a:moveTo>
                    <a:pt x="1673" y="0"/>
                  </a:moveTo>
                  <a:cubicBezTo>
                    <a:pt x="1055" y="0"/>
                    <a:pt x="0" y="2467"/>
                    <a:pt x="51" y="2928"/>
                  </a:cubicBezTo>
                  <a:cubicBezTo>
                    <a:pt x="142" y="3110"/>
                    <a:pt x="295" y="3184"/>
                    <a:pt x="464" y="3184"/>
                  </a:cubicBezTo>
                  <a:cubicBezTo>
                    <a:pt x="845" y="3184"/>
                    <a:pt x="1306" y="2808"/>
                    <a:pt x="1320" y="2442"/>
                  </a:cubicBezTo>
                  <a:cubicBezTo>
                    <a:pt x="1045" y="1279"/>
                    <a:pt x="1532" y="1363"/>
                    <a:pt x="2018" y="475"/>
                  </a:cubicBezTo>
                  <a:cubicBezTo>
                    <a:pt x="1941" y="139"/>
                    <a:pt x="1819" y="0"/>
                    <a:pt x="1673"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15"/>
            <p:cNvSpPr/>
            <p:nvPr/>
          </p:nvSpPr>
          <p:spPr>
            <a:xfrm>
              <a:off x="-3005000" y="3965800"/>
              <a:ext cx="47250" cy="59700"/>
            </a:xfrm>
            <a:custGeom>
              <a:avLst/>
              <a:gdLst/>
              <a:ahLst/>
              <a:cxnLst/>
              <a:rect l="l" t="t" r="r" b="b"/>
              <a:pathLst>
                <a:path w="1890" h="2388" extrusionOk="0">
                  <a:moveTo>
                    <a:pt x="1361" y="0"/>
                  </a:moveTo>
                  <a:cubicBezTo>
                    <a:pt x="1150" y="275"/>
                    <a:pt x="790" y="169"/>
                    <a:pt x="473" y="233"/>
                  </a:cubicBezTo>
                  <a:cubicBezTo>
                    <a:pt x="156" y="444"/>
                    <a:pt x="790" y="719"/>
                    <a:pt x="431" y="952"/>
                  </a:cubicBezTo>
                  <a:cubicBezTo>
                    <a:pt x="152" y="1524"/>
                    <a:pt x="1" y="2388"/>
                    <a:pt x="504" y="2388"/>
                  </a:cubicBezTo>
                  <a:cubicBezTo>
                    <a:pt x="652" y="2388"/>
                    <a:pt x="855" y="2314"/>
                    <a:pt x="1128" y="2136"/>
                  </a:cubicBezTo>
                  <a:cubicBezTo>
                    <a:pt x="1403" y="1988"/>
                    <a:pt x="1361" y="1713"/>
                    <a:pt x="1361" y="1481"/>
                  </a:cubicBezTo>
                  <a:cubicBezTo>
                    <a:pt x="1361" y="952"/>
                    <a:pt x="1551" y="465"/>
                    <a:pt x="1890" y="64"/>
                  </a:cubicBezTo>
                  <a:lnTo>
                    <a:pt x="1361" y="0"/>
                  </a:ln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15"/>
            <p:cNvSpPr/>
            <p:nvPr/>
          </p:nvSpPr>
          <p:spPr>
            <a:xfrm>
              <a:off x="-4008900" y="4184075"/>
              <a:ext cx="73525" cy="117600"/>
            </a:xfrm>
            <a:custGeom>
              <a:avLst/>
              <a:gdLst/>
              <a:ahLst/>
              <a:cxnLst/>
              <a:rect l="l" t="t" r="r" b="b"/>
              <a:pathLst>
                <a:path w="2941" h="4704" extrusionOk="0">
                  <a:moveTo>
                    <a:pt x="2423" y="1"/>
                  </a:moveTo>
                  <a:cubicBezTo>
                    <a:pt x="2379" y="1"/>
                    <a:pt x="2336" y="17"/>
                    <a:pt x="2306" y="46"/>
                  </a:cubicBezTo>
                  <a:cubicBezTo>
                    <a:pt x="952" y="892"/>
                    <a:pt x="1968" y="1780"/>
                    <a:pt x="678" y="2478"/>
                  </a:cubicBezTo>
                  <a:cubicBezTo>
                    <a:pt x="635" y="2880"/>
                    <a:pt x="1" y="3113"/>
                    <a:pt x="255" y="3599"/>
                  </a:cubicBezTo>
                  <a:cubicBezTo>
                    <a:pt x="476" y="4142"/>
                    <a:pt x="639" y="4704"/>
                    <a:pt x="1454" y="4704"/>
                  </a:cubicBezTo>
                  <a:cubicBezTo>
                    <a:pt x="1496" y="4704"/>
                    <a:pt x="1541" y="4702"/>
                    <a:pt x="1587" y="4699"/>
                  </a:cubicBezTo>
                  <a:lnTo>
                    <a:pt x="1587" y="4424"/>
                  </a:lnTo>
                  <a:cubicBezTo>
                    <a:pt x="64" y="3536"/>
                    <a:pt x="2941" y="1632"/>
                    <a:pt x="2560" y="67"/>
                  </a:cubicBezTo>
                  <a:cubicBezTo>
                    <a:pt x="2526" y="22"/>
                    <a:pt x="2474" y="1"/>
                    <a:pt x="2423"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15"/>
            <p:cNvSpPr/>
            <p:nvPr/>
          </p:nvSpPr>
          <p:spPr>
            <a:xfrm>
              <a:off x="-4380075" y="4023725"/>
              <a:ext cx="58200" cy="77450"/>
            </a:xfrm>
            <a:custGeom>
              <a:avLst/>
              <a:gdLst/>
              <a:ahLst/>
              <a:cxnLst/>
              <a:rect l="l" t="t" r="r" b="b"/>
              <a:pathLst>
                <a:path w="2328" h="3098" extrusionOk="0">
                  <a:moveTo>
                    <a:pt x="1071" y="0"/>
                  </a:moveTo>
                  <a:cubicBezTo>
                    <a:pt x="1016" y="0"/>
                    <a:pt x="956" y="16"/>
                    <a:pt x="889" y="52"/>
                  </a:cubicBezTo>
                  <a:cubicBezTo>
                    <a:pt x="656" y="1046"/>
                    <a:pt x="64" y="2103"/>
                    <a:pt x="826" y="3097"/>
                  </a:cubicBezTo>
                  <a:cubicBezTo>
                    <a:pt x="2327" y="2378"/>
                    <a:pt x="1" y="2040"/>
                    <a:pt x="1566" y="1321"/>
                  </a:cubicBezTo>
                  <a:cubicBezTo>
                    <a:pt x="1585" y="1002"/>
                    <a:pt x="1504" y="0"/>
                    <a:pt x="1071"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15"/>
            <p:cNvSpPr/>
            <p:nvPr/>
          </p:nvSpPr>
          <p:spPr>
            <a:xfrm>
              <a:off x="-3150750" y="3819575"/>
              <a:ext cx="66650" cy="57425"/>
            </a:xfrm>
            <a:custGeom>
              <a:avLst/>
              <a:gdLst/>
              <a:ahLst/>
              <a:cxnLst/>
              <a:rect l="l" t="t" r="r" b="b"/>
              <a:pathLst>
                <a:path w="2666" h="2297" extrusionOk="0">
                  <a:moveTo>
                    <a:pt x="2411" y="0"/>
                  </a:moveTo>
                  <a:cubicBezTo>
                    <a:pt x="2247" y="0"/>
                    <a:pt x="2130" y="129"/>
                    <a:pt x="1988" y="224"/>
                  </a:cubicBezTo>
                  <a:cubicBezTo>
                    <a:pt x="1100" y="668"/>
                    <a:pt x="0" y="1281"/>
                    <a:pt x="1058" y="2296"/>
                  </a:cubicBezTo>
                  <a:cubicBezTo>
                    <a:pt x="1692" y="1831"/>
                    <a:pt x="2284" y="1366"/>
                    <a:pt x="2581" y="668"/>
                  </a:cubicBezTo>
                  <a:cubicBezTo>
                    <a:pt x="2644" y="477"/>
                    <a:pt x="2665" y="266"/>
                    <a:pt x="2602" y="54"/>
                  </a:cubicBezTo>
                  <a:cubicBezTo>
                    <a:pt x="2531" y="16"/>
                    <a:pt x="2468" y="0"/>
                    <a:pt x="2411"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15"/>
            <p:cNvSpPr/>
            <p:nvPr/>
          </p:nvSpPr>
          <p:spPr>
            <a:xfrm>
              <a:off x="-2983675" y="3995975"/>
              <a:ext cx="51325" cy="61325"/>
            </a:xfrm>
            <a:custGeom>
              <a:avLst/>
              <a:gdLst/>
              <a:ahLst/>
              <a:cxnLst/>
              <a:rect l="l" t="t" r="r" b="b"/>
              <a:pathLst>
                <a:path w="2053" h="2453" extrusionOk="0">
                  <a:moveTo>
                    <a:pt x="1471" y="1"/>
                  </a:moveTo>
                  <a:cubicBezTo>
                    <a:pt x="950" y="1"/>
                    <a:pt x="923" y="745"/>
                    <a:pt x="677" y="1183"/>
                  </a:cubicBezTo>
                  <a:cubicBezTo>
                    <a:pt x="466" y="1585"/>
                    <a:pt x="1" y="1923"/>
                    <a:pt x="318" y="2452"/>
                  </a:cubicBezTo>
                  <a:cubicBezTo>
                    <a:pt x="1291" y="2050"/>
                    <a:pt x="2052" y="1120"/>
                    <a:pt x="1862" y="104"/>
                  </a:cubicBezTo>
                  <a:cubicBezTo>
                    <a:pt x="1706" y="32"/>
                    <a:pt x="1578" y="1"/>
                    <a:pt x="1471"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15"/>
            <p:cNvSpPr/>
            <p:nvPr/>
          </p:nvSpPr>
          <p:spPr>
            <a:xfrm>
              <a:off x="-3342675" y="3981125"/>
              <a:ext cx="38075" cy="76700"/>
            </a:xfrm>
            <a:custGeom>
              <a:avLst/>
              <a:gdLst/>
              <a:ahLst/>
              <a:cxnLst/>
              <a:rect l="l" t="t" r="r" b="b"/>
              <a:pathLst>
                <a:path w="1523" h="3068" extrusionOk="0">
                  <a:moveTo>
                    <a:pt x="1502" y="1"/>
                  </a:moveTo>
                  <a:lnTo>
                    <a:pt x="1502" y="1"/>
                  </a:lnTo>
                  <a:cubicBezTo>
                    <a:pt x="529" y="64"/>
                    <a:pt x="0" y="2031"/>
                    <a:pt x="169" y="2898"/>
                  </a:cubicBezTo>
                  <a:cubicBezTo>
                    <a:pt x="127" y="3025"/>
                    <a:pt x="190" y="3067"/>
                    <a:pt x="338" y="3067"/>
                  </a:cubicBezTo>
                  <a:cubicBezTo>
                    <a:pt x="1100" y="2285"/>
                    <a:pt x="677" y="910"/>
                    <a:pt x="1523" y="64"/>
                  </a:cubicBezTo>
                  <a:cubicBezTo>
                    <a:pt x="1481" y="43"/>
                    <a:pt x="1481" y="22"/>
                    <a:pt x="1502"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15"/>
            <p:cNvSpPr/>
            <p:nvPr/>
          </p:nvSpPr>
          <p:spPr>
            <a:xfrm>
              <a:off x="-3610225" y="4065725"/>
              <a:ext cx="50250" cy="71925"/>
            </a:xfrm>
            <a:custGeom>
              <a:avLst/>
              <a:gdLst/>
              <a:ahLst/>
              <a:cxnLst/>
              <a:rect l="l" t="t" r="r" b="b"/>
              <a:pathLst>
                <a:path w="2010" h="2877" extrusionOk="0">
                  <a:moveTo>
                    <a:pt x="1608" y="0"/>
                  </a:moveTo>
                  <a:cubicBezTo>
                    <a:pt x="1100" y="0"/>
                    <a:pt x="931" y="360"/>
                    <a:pt x="656" y="614"/>
                  </a:cubicBezTo>
                  <a:cubicBezTo>
                    <a:pt x="910" y="931"/>
                    <a:pt x="720" y="1185"/>
                    <a:pt x="487" y="1439"/>
                  </a:cubicBezTo>
                  <a:cubicBezTo>
                    <a:pt x="487" y="1777"/>
                    <a:pt x="0" y="2010"/>
                    <a:pt x="106" y="2390"/>
                  </a:cubicBezTo>
                  <a:cubicBezTo>
                    <a:pt x="402" y="2496"/>
                    <a:pt x="656" y="2644"/>
                    <a:pt x="868" y="2877"/>
                  </a:cubicBezTo>
                  <a:cubicBezTo>
                    <a:pt x="1164" y="2750"/>
                    <a:pt x="910" y="2263"/>
                    <a:pt x="1396" y="2242"/>
                  </a:cubicBezTo>
                  <a:cubicBezTo>
                    <a:pt x="2010" y="2200"/>
                    <a:pt x="1967" y="1798"/>
                    <a:pt x="1967" y="1417"/>
                  </a:cubicBezTo>
                  <a:cubicBezTo>
                    <a:pt x="1896" y="1376"/>
                    <a:pt x="1836" y="1359"/>
                    <a:pt x="1783" y="1359"/>
                  </a:cubicBezTo>
                  <a:cubicBezTo>
                    <a:pt x="1565" y="1359"/>
                    <a:pt x="1461" y="1641"/>
                    <a:pt x="1206" y="1692"/>
                  </a:cubicBezTo>
                  <a:cubicBezTo>
                    <a:pt x="1375" y="1142"/>
                    <a:pt x="1925" y="487"/>
                    <a:pt x="1608"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15"/>
            <p:cNvSpPr/>
            <p:nvPr/>
          </p:nvSpPr>
          <p:spPr>
            <a:xfrm>
              <a:off x="-4320850" y="4008100"/>
              <a:ext cx="48425" cy="76925"/>
            </a:xfrm>
            <a:custGeom>
              <a:avLst/>
              <a:gdLst/>
              <a:ahLst/>
              <a:cxnLst/>
              <a:rect l="l" t="t" r="r" b="b"/>
              <a:pathLst>
                <a:path w="1937" h="3077" extrusionOk="0">
                  <a:moveTo>
                    <a:pt x="1058" y="0"/>
                  </a:moveTo>
                  <a:cubicBezTo>
                    <a:pt x="720" y="423"/>
                    <a:pt x="1" y="804"/>
                    <a:pt x="783" y="1417"/>
                  </a:cubicBezTo>
                  <a:cubicBezTo>
                    <a:pt x="149" y="1861"/>
                    <a:pt x="635" y="2559"/>
                    <a:pt x="318" y="3067"/>
                  </a:cubicBezTo>
                  <a:cubicBezTo>
                    <a:pt x="356" y="3074"/>
                    <a:pt x="390" y="3077"/>
                    <a:pt x="420" y="3077"/>
                  </a:cubicBezTo>
                  <a:cubicBezTo>
                    <a:pt x="951" y="3077"/>
                    <a:pt x="415" y="2082"/>
                    <a:pt x="995" y="1882"/>
                  </a:cubicBezTo>
                  <a:cubicBezTo>
                    <a:pt x="1936" y="1555"/>
                    <a:pt x="540" y="653"/>
                    <a:pt x="1504" y="653"/>
                  </a:cubicBezTo>
                  <a:cubicBezTo>
                    <a:pt x="1536" y="653"/>
                    <a:pt x="1571" y="654"/>
                    <a:pt x="1608" y="656"/>
                  </a:cubicBezTo>
                  <a:cubicBezTo>
                    <a:pt x="1418" y="465"/>
                    <a:pt x="1439" y="106"/>
                    <a:pt x="1058"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15"/>
            <p:cNvSpPr/>
            <p:nvPr/>
          </p:nvSpPr>
          <p:spPr>
            <a:xfrm>
              <a:off x="-3157100" y="3824600"/>
              <a:ext cx="60825" cy="59675"/>
            </a:xfrm>
            <a:custGeom>
              <a:avLst/>
              <a:gdLst/>
              <a:ahLst/>
              <a:cxnLst/>
              <a:rect l="l" t="t" r="r" b="b"/>
              <a:pathLst>
                <a:path w="2433" h="2387" extrusionOk="0">
                  <a:moveTo>
                    <a:pt x="1943" y="0"/>
                  </a:moveTo>
                  <a:cubicBezTo>
                    <a:pt x="1068" y="0"/>
                    <a:pt x="54" y="1187"/>
                    <a:pt x="1" y="1841"/>
                  </a:cubicBezTo>
                  <a:cubicBezTo>
                    <a:pt x="167" y="2091"/>
                    <a:pt x="543" y="2387"/>
                    <a:pt x="872" y="2387"/>
                  </a:cubicBezTo>
                  <a:cubicBezTo>
                    <a:pt x="1044" y="2387"/>
                    <a:pt x="1203" y="2306"/>
                    <a:pt x="1312" y="2095"/>
                  </a:cubicBezTo>
                  <a:cubicBezTo>
                    <a:pt x="635" y="805"/>
                    <a:pt x="1523" y="868"/>
                    <a:pt x="2433" y="149"/>
                  </a:cubicBezTo>
                  <a:cubicBezTo>
                    <a:pt x="2280" y="46"/>
                    <a:pt x="2114" y="0"/>
                    <a:pt x="1943"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15"/>
            <p:cNvSpPr/>
            <p:nvPr/>
          </p:nvSpPr>
          <p:spPr>
            <a:xfrm>
              <a:off x="-3810725" y="4004925"/>
              <a:ext cx="59875" cy="39200"/>
            </a:xfrm>
            <a:custGeom>
              <a:avLst/>
              <a:gdLst/>
              <a:ahLst/>
              <a:cxnLst/>
              <a:rect l="l" t="t" r="r" b="b"/>
              <a:pathLst>
                <a:path w="2395" h="1568" extrusionOk="0">
                  <a:moveTo>
                    <a:pt x="1443" y="0"/>
                  </a:moveTo>
                  <a:cubicBezTo>
                    <a:pt x="1231" y="275"/>
                    <a:pt x="851" y="360"/>
                    <a:pt x="534" y="487"/>
                  </a:cubicBezTo>
                  <a:cubicBezTo>
                    <a:pt x="0" y="917"/>
                    <a:pt x="1218" y="1567"/>
                    <a:pt x="1600" y="1567"/>
                  </a:cubicBezTo>
                  <a:cubicBezTo>
                    <a:pt x="1612" y="1567"/>
                    <a:pt x="1623" y="1567"/>
                    <a:pt x="1633" y="1565"/>
                  </a:cubicBezTo>
                  <a:cubicBezTo>
                    <a:pt x="851" y="867"/>
                    <a:pt x="2183" y="1079"/>
                    <a:pt x="2395" y="487"/>
                  </a:cubicBezTo>
                  <a:cubicBezTo>
                    <a:pt x="2099" y="296"/>
                    <a:pt x="1781" y="127"/>
                    <a:pt x="1443"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15"/>
            <p:cNvSpPr/>
            <p:nvPr/>
          </p:nvSpPr>
          <p:spPr>
            <a:xfrm>
              <a:off x="-4078925" y="4088975"/>
              <a:ext cx="62125" cy="43925"/>
            </a:xfrm>
            <a:custGeom>
              <a:avLst/>
              <a:gdLst/>
              <a:ahLst/>
              <a:cxnLst/>
              <a:rect l="l" t="t" r="r" b="b"/>
              <a:pathLst>
                <a:path w="2485" h="1757" extrusionOk="0">
                  <a:moveTo>
                    <a:pt x="2146" y="1"/>
                  </a:moveTo>
                  <a:cubicBezTo>
                    <a:pt x="1828" y="479"/>
                    <a:pt x="1977" y="1268"/>
                    <a:pt x="1519" y="1268"/>
                  </a:cubicBezTo>
                  <a:cubicBezTo>
                    <a:pt x="1369" y="1268"/>
                    <a:pt x="1154" y="1183"/>
                    <a:pt x="835" y="974"/>
                  </a:cubicBezTo>
                  <a:cubicBezTo>
                    <a:pt x="766" y="945"/>
                    <a:pt x="699" y="932"/>
                    <a:pt x="635" y="932"/>
                  </a:cubicBezTo>
                  <a:cubicBezTo>
                    <a:pt x="235" y="932"/>
                    <a:pt x="0" y="1444"/>
                    <a:pt x="475" y="1608"/>
                  </a:cubicBezTo>
                  <a:cubicBezTo>
                    <a:pt x="604" y="1685"/>
                    <a:pt x="742" y="1700"/>
                    <a:pt x="883" y="1700"/>
                  </a:cubicBezTo>
                  <a:cubicBezTo>
                    <a:pt x="970" y="1700"/>
                    <a:pt x="1058" y="1694"/>
                    <a:pt x="1144" y="1694"/>
                  </a:cubicBezTo>
                  <a:cubicBezTo>
                    <a:pt x="1264" y="1694"/>
                    <a:pt x="1381" y="1705"/>
                    <a:pt x="1491" y="1756"/>
                  </a:cubicBezTo>
                  <a:cubicBezTo>
                    <a:pt x="1871" y="1672"/>
                    <a:pt x="2336" y="1735"/>
                    <a:pt x="2485" y="1291"/>
                  </a:cubicBezTo>
                  <a:cubicBezTo>
                    <a:pt x="2210" y="910"/>
                    <a:pt x="2104" y="466"/>
                    <a:pt x="2146"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15"/>
            <p:cNvSpPr/>
            <p:nvPr/>
          </p:nvSpPr>
          <p:spPr>
            <a:xfrm>
              <a:off x="-4088725" y="4028700"/>
              <a:ext cx="30150" cy="60850"/>
            </a:xfrm>
            <a:custGeom>
              <a:avLst/>
              <a:gdLst/>
              <a:ahLst/>
              <a:cxnLst/>
              <a:rect l="l" t="t" r="r" b="b"/>
              <a:pathLst>
                <a:path w="1206" h="2434" extrusionOk="0">
                  <a:moveTo>
                    <a:pt x="677" y="1"/>
                  </a:moveTo>
                  <a:cubicBezTo>
                    <a:pt x="360" y="339"/>
                    <a:pt x="85" y="678"/>
                    <a:pt x="85" y="1143"/>
                  </a:cubicBezTo>
                  <a:cubicBezTo>
                    <a:pt x="0" y="1566"/>
                    <a:pt x="0" y="2010"/>
                    <a:pt x="106" y="2433"/>
                  </a:cubicBezTo>
                  <a:cubicBezTo>
                    <a:pt x="825" y="2433"/>
                    <a:pt x="614" y="1820"/>
                    <a:pt x="931" y="1524"/>
                  </a:cubicBezTo>
                  <a:cubicBezTo>
                    <a:pt x="1142" y="1101"/>
                    <a:pt x="1206" y="318"/>
                    <a:pt x="677"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15"/>
            <p:cNvSpPr/>
            <p:nvPr/>
          </p:nvSpPr>
          <p:spPr>
            <a:xfrm>
              <a:off x="-3951800" y="4181950"/>
              <a:ext cx="52900" cy="22325"/>
            </a:xfrm>
            <a:custGeom>
              <a:avLst/>
              <a:gdLst/>
              <a:ahLst/>
              <a:cxnLst/>
              <a:rect l="l" t="t" r="r" b="b"/>
              <a:pathLst>
                <a:path w="2116" h="893" extrusionOk="0">
                  <a:moveTo>
                    <a:pt x="1023" y="1"/>
                  </a:moveTo>
                  <a:cubicBezTo>
                    <a:pt x="742" y="1"/>
                    <a:pt x="403" y="46"/>
                    <a:pt x="1" y="131"/>
                  </a:cubicBezTo>
                  <a:lnTo>
                    <a:pt x="191" y="173"/>
                  </a:lnTo>
                  <a:cubicBezTo>
                    <a:pt x="237" y="826"/>
                    <a:pt x="871" y="891"/>
                    <a:pt x="1467" y="891"/>
                  </a:cubicBezTo>
                  <a:cubicBezTo>
                    <a:pt x="1614" y="891"/>
                    <a:pt x="1758" y="887"/>
                    <a:pt x="1891" y="887"/>
                  </a:cubicBezTo>
                  <a:cubicBezTo>
                    <a:pt x="1971" y="887"/>
                    <a:pt x="2047" y="888"/>
                    <a:pt x="2116" y="893"/>
                  </a:cubicBezTo>
                  <a:cubicBezTo>
                    <a:pt x="2056" y="275"/>
                    <a:pt x="1717" y="1"/>
                    <a:pt x="1023"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15"/>
            <p:cNvSpPr/>
            <p:nvPr/>
          </p:nvSpPr>
          <p:spPr>
            <a:xfrm>
              <a:off x="-4357850" y="4008175"/>
              <a:ext cx="34300" cy="48575"/>
            </a:xfrm>
            <a:custGeom>
              <a:avLst/>
              <a:gdLst/>
              <a:ahLst/>
              <a:cxnLst/>
              <a:rect l="l" t="t" r="r" b="b"/>
              <a:pathLst>
                <a:path w="1372" h="1943" extrusionOk="0">
                  <a:moveTo>
                    <a:pt x="628" y="0"/>
                  </a:moveTo>
                  <a:cubicBezTo>
                    <a:pt x="542" y="0"/>
                    <a:pt x="440" y="19"/>
                    <a:pt x="317" y="61"/>
                  </a:cubicBezTo>
                  <a:cubicBezTo>
                    <a:pt x="381" y="336"/>
                    <a:pt x="0" y="420"/>
                    <a:pt x="0" y="674"/>
                  </a:cubicBezTo>
                  <a:cubicBezTo>
                    <a:pt x="529" y="970"/>
                    <a:pt x="360" y="1541"/>
                    <a:pt x="677" y="1943"/>
                  </a:cubicBezTo>
                  <a:cubicBezTo>
                    <a:pt x="829" y="1431"/>
                    <a:pt x="1372" y="0"/>
                    <a:pt x="628"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15"/>
            <p:cNvSpPr/>
            <p:nvPr/>
          </p:nvSpPr>
          <p:spPr>
            <a:xfrm>
              <a:off x="-2967275" y="3970025"/>
              <a:ext cx="35450" cy="55550"/>
            </a:xfrm>
            <a:custGeom>
              <a:avLst/>
              <a:gdLst/>
              <a:ahLst/>
              <a:cxnLst/>
              <a:rect l="l" t="t" r="r" b="b"/>
              <a:pathLst>
                <a:path w="1418" h="2222" extrusionOk="0">
                  <a:moveTo>
                    <a:pt x="571" y="0"/>
                  </a:moveTo>
                  <a:cubicBezTo>
                    <a:pt x="402" y="741"/>
                    <a:pt x="0" y="1439"/>
                    <a:pt x="21" y="2221"/>
                  </a:cubicBezTo>
                  <a:cubicBezTo>
                    <a:pt x="508" y="1925"/>
                    <a:pt x="296" y="1121"/>
                    <a:pt x="1142" y="1100"/>
                  </a:cubicBezTo>
                  <a:cubicBezTo>
                    <a:pt x="1417" y="741"/>
                    <a:pt x="719" y="339"/>
                    <a:pt x="571"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15"/>
            <p:cNvSpPr/>
            <p:nvPr/>
          </p:nvSpPr>
          <p:spPr>
            <a:xfrm>
              <a:off x="-4085025" y="4065200"/>
              <a:ext cx="28575" cy="56600"/>
            </a:xfrm>
            <a:custGeom>
              <a:avLst/>
              <a:gdLst/>
              <a:ahLst/>
              <a:cxnLst/>
              <a:rect l="l" t="t" r="r" b="b"/>
              <a:pathLst>
                <a:path w="1143" h="2264" extrusionOk="0">
                  <a:moveTo>
                    <a:pt x="550" y="0"/>
                  </a:moveTo>
                  <a:lnTo>
                    <a:pt x="550" y="0"/>
                  </a:lnTo>
                  <a:cubicBezTo>
                    <a:pt x="169" y="233"/>
                    <a:pt x="571" y="783"/>
                    <a:pt x="21" y="952"/>
                  </a:cubicBezTo>
                  <a:lnTo>
                    <a:pt x="0" y="1565"/>
                  </a:lnTo>
                  <a:cubicBezTo>
                    <a:pt x="169" y="1798"/>
                    <a:pt x="21" y="2221"/>
                    <a:pt x="529" y="2263"/>
                  </a:cubicBezTo>
                  <a:cubicBezTo>
                    <a:pt x="677" y="2094"/>
                    <a:pt x="867" y="1988"/>
                    <a:pt x="1079" y="1946"/>
                  </a:cubicBezTo>
                  <a:cubicBezTo>
                    <a:pt x="1142" y="1502"/>
                    <a:pt x="656" y="1227"/>
                    <a:pt x="846" y="762"/>
                  </a:cubicBezTo>
                  <a:cubicBezTo>
                    <a:pt x="952" y="466"/>
                    <a:pt x="825" y="148"/>
                    <a:pt x="550"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15"/>
            <p:cNvSpPr/>
            <p:nvPr/>
          </p:nvSpPr>
          <p:spPr>
            <a:xfrm>
              <a:off x="-4325075" y="4084750"/>
              <a:ext cx="34400" cy="32650"/>
            </a:xfrm>
            <a:custGeom>
              <a:avLst/>
              <a:gdLst/>
              <a:ahLst/>
              <a:cxnLst/>
              <a:rect l="l" t="t" r="r" b="b"/>
              <a:pathLst>
                <a:path w="1376" h="1306" extrusionOk="0">
                  <a:moveTo>
                    <a:pt x="487" y="1"/>
                  </a:moveTo>
                  <a:cubicBezTo>
                    <a:pt x="0" y="360"/>
                    <a:pt x="127" y="826"/>
                    <a:pt x="127" y="1270"/>
                  </a:cubicBezTo>
                  <a:cubicBezTo>
                    <a:pt x="236" y="1294"/>
                    <a:pt x="335" y="1305"/>
                    <a:pt x="425" y="1305"/>
                  </a:cubicBezTo>
                  <a:cubicBezTo>
                    <a:pt x="961" y="1305"/>
                    <a:pt x="1176" y="904"/>
                    <a:pt x="1375" y="487"/>
                  </a:cubicBezTo>
                  <a:cubicBezTo>
                    <a:pt x="1352" y="459"/>
                    <a:pt x="1314" y="448"/>
                    <a:pt x="1265" y="448"/>
                  </a:cubicBezTo>
                  <a:cubicBezTo>
                    <a:pt x="1107" y="448"/>
                    <a:pt x="845" y="561"/>
                    <a:pt x="681" y="561"/>
                  </a:cubicBezTo>
                  <a:cubicBezTo>
                    <a:pt x="516" y="561"/>
                    <a:pt x="449" y="449"/>
                    <a:pt x="677"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15"/>
            <p:cNvSpPr/>
            <p:nvPr/>
          </p:nvSpPr>
          <p:spPr>
            <a:xfrm>
              <a:off x="-3991975" y="4205300"/>
              <a:ext cx="34925" cy="43875"/>
            </a:xfrm>
            <a:custGeom>
              <a:avLst/>
              <a:gdLst/>
              <a:ahLst/>
              <a:cxnLst/>
              <a:rect l="l" t="t" r="r" b="b"/>
              <a:pathLst>
                <a:path w="1397" h="1755" extrusionOk="0">
                  <a:moveTo>
                    <a:pt x="889" y="1"/>
                  </a:moveTo>
                  <a:lnTo>
                    <a:pt x="889" y="1"/>
                  </a:lnTo>
                  <a:cubicBezTo>
                    <a:pt x="339" y="445"/>
                    <a:pt x="360" y="1101"/>
                    <a:pt x="1" y="1629"/>
                  </a:cubicBezTo>
                  <a:cubicBezTo>
                    <a:pt x="115" y="1680"/>
                    <a:pt x="276" y="1754"/>
                    <a:pt x="395" y="1754"/>
                  </a:cubicBezTo>
                  <a:cubicBezTo>
                    <a:pt x="473" y="1754"/>
                    <a:pt x="534" y="1722"/>
                    <a:pt x="550" y="1629"/>
                  </a:cubicBezTo>
                  <a:cubicBezTo>
                    <a:pt x="698" y="1101"/>
                    <a:pt x="1396" y="635"/>
                    <a:pt x="889"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15"/>
            <p:cNvSpPr/>
            <p:nvPr/>
          </p:nvSpPr>
          <p:spPr>
            <a:xfrm>
              <a:off x="-3204675" y="3844175"/>
              <a:ext cx="54875" cy="40375"/>
            </a:xfrm>
            <a:custGeom>
              <a:avLst/>
              <a:gdLst/>
              <a:ahLst/>
              <a:cxnLst/>
              <a:rect l="l" t="t" r="r" b="b"/>
              <a:pathLst>
                <a:path w="2195" h="1615" extrusionOk="0">
                  <a:moveTo>
                    <a:pt x="613" y="1"/>
                  </a:moveTo>
                  <a:cubicBezTo>
                    <a:pt x="0" y="487"/>
                    <a:pt x="402" y="1291"/>
                    <a:pt x="994" y="1608"/>
                  </a:cubicBezTo>
                  <a:cubicBezTo>
                    <a:pt x="1029" y="1612"/>
                    <a:pt x="1069" y="1614"/>
                    <a:pt x="1112" y="1614"/>
                  </a:cubicBezTo>
                  <a:cubicBezTo>
                    <a:pt x="1511" y="1614"/>
                    <a:pt x="2194" y="1432"/>
                    <a:pt x="1946" y="974"/>
                  </a:cubicBezTo>
                  <a:lnTo>
                    <a:pt x="1946" y="974"/>
                  </a:lnTo>
                  <a:cubicBezTo>
                    <a:pt x="1906" y="977"/>
                    <a:pt x="1870" y="979"/>
                    <a:pt x="1837" y="979"/>
                  </a:cubicBezTo>
                  <a:cubicBezTo>
                    <a:pt x="1486" y="979"/>
                    <a:pt x="1508" y="777"/>
                    <a:pt x="1354" y="487"/>
                  </a:cubicBezTo>
                  <a:cubicBezTo>
                    <a:pt x="1350" y="487"/>
                    <a:pt x="1346" y="487"/>
                    <a:pt x="1342" y="487"/>
                  </a:cubicBezTo>
                  <a:cubicBezTo>
                    <a:pt x="1184" y="487"/>
                    <a:pt x="944" y="747"/>
                    <a:pt x="793" y="747"/>
                  </a:cubicBezTo>
                  <a:cubicBezTo>
                    <a:pt x="699" y="747"/>
                    <a:pt x="640" y="646"/>
                    <a:pt x="656" y="318"/>
                  </a:cubicBezTo>
                  <a:cubicBezTo>
                    <a:pt x="740" y="212"/>
                    <a:pt x="719" y="64"/>
                    <a:pt x="613"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15"/>
            <p:cNvSpPr/>
            <p:nvPr/>
          </p:nvSpPr>
          <p:spPr>
            <a:xfrm>
              <a:off x="-3765150" y="3931925"/>
              <a:ext cx="57125" cy="40775"/>
            </a:xfrm>
            <a:custGeom>
              <a:avLst/>
              <a:gdLst/>
              <a:ahLst/>
              <a:cxnLst/>
              <a:rect l="l" t="t" r="r" b="b"/>
              <a:pathLst>
                <a:path w="2285" h="1631" extrusionOk="0">
                  <a:moveTo>
                    <a:pt x="816" y="1"/>
                  </a:moveTo>
                  <a:cubicBezTo>
                    <a:pt x="620" y="1"/>
                    <a:pt x="419" y="151"/>
                    <a:pt x="217" y="151"/>
                  </a:cubicBezTo>
                  <a:cubicBezTo>
                    <a:pt x="208" y="151"/>
                    <a:pt x="200" y="150"/>
                    <a:pt x="191" y="150"/>
                  </a:cubicBezTo>
                  <a:lnTo>
                    <a:pt x="1" y="340"/>
                  </a:lnTo>
                  <a:cubicBezTo>
                    <a:pt x="233" y="361"/>
                    <a:pt x="381" y="467"/>
                    <a:pt x="381" y="678"/>
                  </a:cubicBezTo>
                  <a:cubicBezTo>
                    <a:pt x="762" y="932"/>
                    <a:pt x="1460" y="932"/>
                    <a:pt x="1418" y="1567"/>
                  </a:cubicBezTo>
                  <a:lnTo>
                    <a:pt x="1502" y="1630"/>
                  </a:lnTo>
                  <a:cubicBezTo>
                    <a:pt x="2285" y="1398"/>
                    <a:pt x="1968" y="552"/>
                    <a:pt x="1227" y="509"/>
                  </a:cubicBezTo>
                  <a:cubicBezTo>
                    <a:pt x="1201" y="510"/>
                    <a:pt x="1176" y="511"/>
                    <a:pt x="1153" y="511"/>
                  </a:cubicBezTo>
                  <a:cubicBezTo>
                    <a:pt x="691" y="511"/>
                    <a:pt x="1041" y="312"/>
                    <a:pt x="1122" y="171"/>
                  </a:cubicBezTo>
                  <a:cubicBezTo>
                    <a:pt x="1022" y="43"/>
                    <a:pt x="920" y="1"/>
                    <a:pt x="816"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15"/>
            <p:cNvSpPr/>
            <p:nvPr/>
          </p:nvSpPr>
          <p:spPr>
            <a:xfrm>
              <a:off x="-3173325" y="3868500"/>
              <a:ext cx="35275" cy="26000"/>
            </a:xfrm>
            <a:custGeom>
              <a:avLst/>
              <a:gdLst/>
              <a:ahLst/>
              <a:cxnLst/>
              <a:rect l="l" t="t" r="r" b="b"/>
              <a:pathLst>
                <a:path w="1411" h="1040" extrusionOk="0">
                  <a:moveTo>
                    <a:pt x="692" y="1"/>
                  </a:moveTo>
                  <a:lnTo>
                    <a:pt x="480" y="339"/>
                  </a:lnTo>
                  <a:cubicBezTo>
                    <a:pt x="0" y="769"/>
                    <a:pt x="320" y="1040"/>
                    <a:pt x="718" y="1040"/>
                  </a:cubicBezTo>
                  <a:cubicBezTo>
                    <a:pt x="987" y="1040"/>
                    <a:pt x="1292" y="916"/>
                    <a:pt x="1411" y="635"/>
                  </a:cubicBezTo>
                  <a:cubicBezTo>
                    <a:pt x="1178" y="424"/>
                    <a:pt x="1094" y="64"/>
                    <a:pt x="692"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15"/>
            <p:cNvSpPr/>
            <p:nvPr/>
          </p:nvSpPr>
          <p:spPr>
            <a:xfrm>
              <a:off x="-4071825" y="4019150"/>
              <a:ext cx="32825" cy="43025"/>
            </a:xfrm>
            <a:custGeom>
              <a:avLst/>
              <a:gdLst/>
              <a:ahLst/>
              <a:cxnLst/>
              <a:rect l="l" t="t" r="r" b="b"/>
              <a:pathLst>
                <a:path w="1313" h="1721" extrusionOk="0">
                  <a:moveTo>
                    <a:pt x="404" y="0"/>
                  </a:moveTo>
                  <a:cubicBezTo>
                    <a:pt x="235" y="0"/>
                    <a:pt x="139" y="262"/>
                    <a:pt x="1" y="383"/>
                  </a:cubicBezTo>
                  <a:cubicBezTo>
                    <a:pt x="382" y="785"/>
                    <a:pt x="128" y="1250"/>
                    <a:pt x="191" y="1673"/>
                  </a:cubicBezTo>
                  <a:cubicBezTo>
                    <a:pt x="247" y="1706"/>
                    <a:pt x="302" y="1721"/>
                    <a:pt x="354" y="1721"/>
                  </a:cubicBezTo>
                  <a:cubicBezTo>
                    <a:pt x="602" y="1721"/>
                    <a:pt x="781" y="1396"/>
                    <a:pt x="572" y="1187"/>
                  </a:cubicBezTo>
                  <a:cubicBezTo>
                    <a:pt x="509" y="891"/>
                    <a:pt x="318" y="637"/>
                    <a:pt x="784" y="341"/>
                  </a:cubicBezTo>
                  <a:cubicBezTo>
                    <a:pt x="1312" y="2"/>
                    <a:pt x="635" y="150"/>
                    <a:pt x="530" y="45"/>
                  </a:cubicBezTo>
                  <a:cubicBezTo>
                    <a:pt x="483" y="14"/>
                    <a:pt x="442" y="0"/>
                    <a:pt x="404"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15"/>
            <p:cNvSpPr/>
            <p:nvPr/>
          </p:nvSpPr>
          <p:spPr>
            <a:xfrm>
              <a:off x="-3573650" y="4061225"/>
              <a:ext cx="36950" cy="23575"/>
            </a:xfrm>
            <a:custGeom>
              <a:avLst/>
              <a:gdLst/>
              <a:ahLst/>
              <a:cxnLst/>
              <a:rect l="l" t="t" r="r" b="b"/>
              <a:pathLst>
                <a:path w="1478" h="943" extrusionOk="0">
                  <a:moveTo>
                    <a:pt x="790" y="0"/>
                  </a:moveTo>
                  <a:cubicBezTo>
                    <a:pt x="570" y="0"/>
                    <a:pt x="347" y="59"/>
                    <a:pt x="145" y="180"/>
                  </a:cubicBezTo>
                  <a:lnTo>
                    <a:pt x="145" y="477"/>
                  </a:lnTo>
                  <a:cubicBezTo>
                    <a:pt x="1" y="791"/>
                    <a:pt x="262" y="943"/>
                    <a:pt x="547" y="943"/>
                  </a:cubicBezTo>
                  <a:cubicBezTo>
                    <a:pt x="723" y="943"/>
                    <a:pt x="907" y="885"/>
                    <a:pt x="1012" y="773"/>
                  </a:cubicBezTo>
                  <a:cubicBezTo>
                    <a:pt x="1181" y="603"/>
                    <a:pt x="1097" y="265"/>
                    <a:pt x="1477" y="265"/>
                  </a:cubicBezTo>
                  <a:lnTo>
                    <a:pt x="1477" y="202"/>
                  </a:lnTo>
                  <a:cubicBezTo>
                    <a:pt x="1268" y="69"/>
                    <a:pt x="1030" y="0"/>
                    <a:pt x="790"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15"/>
            <p:cNvSpPr/>
            <p:nvPr/>
          </p:nvSpPr>
          <p:spPr>
            <a:xfrm>
              <a:off x="-3119550" y="3796875"/>
              <a:ext cx="38625" cy="31475"/>
            </a:xfrm>
            <a:custGeom>
              <a:avLst/>
              <a:gdLst/>
              <a:ahLst/>
              <a:cxnLst/>
              <a:rect l="l" t="t" r="r" b="b"/>
              <a:pathLst>
                <a:path w="1545" h="1259" extrusionOk="0">
                  <a:moveTo>
                    <a:pt x="1054" y="1"/>
                  </a:moveTo>
                  <a:cubicBezTo>
                    <a:pt x="988" y="1"/>
                    <a:pt x="907" y="51"/>
                    <a:pt x="804" y="180"/>
                  </a:cubicBezTo>
                  <a:cubicBezTo>
                    <a:pt x="846" y="730"/>
                    <a:pt x="21" y="772"/>
                    <a:pt x="0" y="1258"/>
                  </a:cubicBezTo>
                  <a:lnTo>
                    <a:pt x="931" y="1258"/>
                  </a:lnTo>
                  <a:cubicBezTo>
                    <a:pt x="1163" y="1047"/>
                    <a:pt x="1544" y="814"/>
                    <a:pt x="1333" y="455"/>
                  </a:cubicBezTo>
                  <a:cubicBezTo>
                    <a:pt x="1274" y="264"/>
                    <a:pt x="1205" y="1"/>
                    <a:pt x="1054"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15"/>
            <p:cNvSpPr/>
            <p:nvPr/>
          </p:nvSpPr>
          <p:spPr>
            <a:xfrm>
              <a:off x="-3121150" y="3788200"/>
              <a:ext cx="29100" cy="17975"/>
            </a:xfrm>
            <a:custGeom>
              <a:avLst/>
              <a:gdLst/>
              <a:ahLst/>
              <a:cxnLst/>
              <a:rect l="l" t="t" r="r" b="b"/>
              <a:pathLst>
                <a:path w="1164" h="719" extrusionOk="0">
                  <a:moveTo>
                    <a:pt x="238" y="0"/>
                  </a:moveTo>
                  <a:cubicBezTo>
                    <a:pt x="161" y="0"/>
                    <a:pt x="83" y="11"/>
                    <a:pt x="1" y="40"/>
                  </a:cubicBezTo>
                  <a:cubicBezTo>
                    <a:pt x="24" y="523"/>
                    <a:pt x="190" y="718"/>
                    <a:pt x="432" y="718"/>
                  </a:cubicBezTo>
                  <a:cubicBezTo>
                    <a:pt x="636" y="718"/>
                    <a:pt x="893" y="580"/>
                    <a:pt x="1164" y="358"/>
                  </a:cubicBezTo>
                  <a:cubicBezTo>
                    <a:pt x="1122" y="294"/>
                    <a:pt x="1058" y="210"/>
                    <a:pt x="995" y="146"/>
                  </a:cubicBezTo>
                  <a:cubicBezTo>
                    <a:pt x="734" y="130"/>
                    <a:pt x="498" y="0"/>
                    <a:pt x="238"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15"/>
            <p:cNvSpPr/>
            <p:nvPr/>
          </p:nvSpPr>
          <p:spPr>
            <a:xfrm>
              <a:off x="-2999525" y="3965350"/>
              <a:ext cx="28575" cy="11425"/>
            </a:xfrm>
            <a:custGeom>
              <a:avLst/>
              <a:gdLst/>
              <a:ahLst/>
              <a:cxnLst/>
              <a:rect l="l" t="t" r="r" b="b"/>
              <a:pathLst>
                <a:path w="1143" h="457" extrusionOk="0">
                  <a:moveTo>
                    <a:pt x="911" y="0"/>
                  </a:moveTo>
                  <a:cubicBezTo>
                    <a:pt x="588" y="0"/>
                    <a:pt x="273" y="105"/>
                    <a:pt x="0" y="293"/>
                  </a:cubicBezTo>
                  <a:cubicBezTo>
                    <a:pt x="25" y="343"/>
                    <a:pt x="71" y="363"/>
                    <a:pt x="118" y="363"/>
                  </a:cubicBezTo>
                  <a:cubicBezTo>
                    <a:pt x="152" y="363"/>
                    <a:pt x="185" y="353"/>
                    <a:pt x="212" y="335"/>
                  </a:cubicBezTo>
                  <a:cubicBezTo>
                    <a:pt x="219" y="335"/>
                    <a:pt x="227" y="335"/>
                    <a:pt x="235" y="335"/>
                  </a:cubicBezTo>
                  <a:cubicBezTo>
                    <a:pt x="417" y="335"/>
                    <a:pt x="658" y="457"/>
                    <a:pt x="846" y="457"/>
                  </a:cubicBezTo>
                  <a:cubicBezTo>
                    <a:pt x="1009" y="457"/>
                    <a:pt x="1132" y="364"/>
                    <a:pt x="1142" y="18"/>
                  </a:cubicBezTo>
                  <a:cubicBezTo>
                    <a:pt x="1065" y="6"/>
                    <a:pt x="988" y="0"/>
                    <a:pt x="911"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15"/>
            <p:cNvSpPr/>
            <p:nvPr/>
          </p:nvSpPr>
          <p:spPr>
            <a:xfrm>
              <a:off x="-3600175" y="4081050"/>
              <a:ext cx="22225" cy="20650"/>
            </a:xfrm>
            <a:custGeom>
              <a:avLst/>
              <a:gdLst/>
              <a:ahLst/>
              <a:cxnLst/>
              <a:rect l="l" t="t" r="r" b="b"/>
              <a:pathLst>
                <a:path w="889" h="826" extrusionOk="0">
                  <a:moveTo>
                    <a:pt x="254" y="1"/>
                  </a:moveTo>
                  <a:lnTo>
                    <a:pt x="64" y="170"/>
                  </a:lnTo>
                  <a:cubicBezTo>
                    <a:pt x="296" y="381"/>
                    <a:pt x="0" y="614"/>
                    <a:pt x="85" y="826"/>
                  </a:cubicBezTo>
                  <a:cubicBezTo>
                    <a:pt x="592" y="614"/>
                    <a:pt x="889" y="381"/>
                    <a:pt x="254"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15"/>
            <p:cNvSpPr/>
            <p:nvPr/>
          </p:nvSpPr>
          <p:spPr>
            <a:xfrm>
              <a:off x="-3189350" y="3836775"/>
              <a:ext cx="16950" cy="15825"/>
            </a:xfrm>
            <a:custGeom>
              <a:avLst/>
              <a:gdLst/>
              <a:ahLst/>
              <a:cxnLst/>
              <a:rect l="l" t="t" r="r" b="b"/>
              <a:pathLst>
                <a:path w="678" h="633" extrusionOk="0">
                  <a:moveTo>
                    <a:pt x="64" y="1"/>
                  </a:moveTo>
                  <a:cubicBezTo>
                    <a:pt x="0" y="191"/>
                    <a:pt x="0" y="403"/>
                    <a:pt x="43" y="614"/>
                  </a:cubicBezTo>
                  <a:cubicBezTo>
                    <a:pt x="111" y="627"/>
                    <a:pt x="171" y="633"/>
                    <a:pt x="223" y="633"/>
                  </a:cubicBezTo>
                  <a:cubicBezTo>
                    <a:pt x="678" y="633"/>
                    <a:pt x="482" y="172"/>
                    <a:pt x="64"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15"/>
            <p:cNvSpPr/>
            <p:nvPr/>
          </p:nvSpPr>
          <p:spPr>
            <a:xfrm>
              <a:off x="-3179825" y="3876975"/>
              <a:ext cx="18525" cy="14300"/>
            </a:xfrm>
            <a:custGeom>
              <a:avLst/>
              <a:gdLst/>
              <a:ahLst/>
              <a:cxnLst/>
              <a:rect l="l" t="t" r="r" b="b"/>
              <a:pathLst>
                <a:path w="741" h="572" extrusionOk="0">
                  <a:moveTo>
                    <a:pt x="740" y="0"/>
                  </a:moveTo>
                  <a:lnTo>
                    <a:pt x="0" y="296"/>
                  </a:lnTo>
                  <a:lnTo>
                    <a:pt x="550" y="571"/>
                  </a:lnTo>
                  <a:lnTo>
                    <a:pt x="740" y="0"/>
                  </a:ln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15"/>
            <p:cNvSpPr/>
            <p:nvPr/>
          </p:nvSpPr>
          <p:spPr>
            <a:xfrm>
              <a:off x="-3004300" y="3973200"/>
              <a:ext cx="24350" cy="16400"/>
            </a:xfrm>
            <a:custGeom>
              <a:avLst/>
              <a:gdLst/>
              <a:ahLst/>
              <a:cxnLst/>
              <a:rect l="l" t="t" r="r" b="b"/>
              <a:pathLst>
                <a:path w="974" h="656" extrusionOk="0">
                  <a:moveTo>
                    <a:pt x="191" y="0"/>
                  </a:moveTo>
                  <a:lnTo>
                    <a:pt x="1" y="148"/>
                  </a:lnTo>
                  <a:cubicBezTo>
                    <a:pt x="233" y="212"/>
                    <a:pt x="403" y="423"/>
                    <a:pt x="403" y="656"/>
                  </a:cubicBezTo>
                  <a:cubicBezTo>
                    <a:pt x="974" y="444"/>
                    <a:pt x="487" y="233"/>
                    <a:pt x="403" y="21"/>
                  </a:cubicBezTo>
                  <a:lnTo>
                    <a:pt x="191" y="0"/>
                  </a:ln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15"/>
            <p:cNvSpPr/>
            <p:nvPr/>
          </p:nvSpPr>
          <p:spPr>
            <a:xfrm>
              <a:off x="-3762725" y="3972975"/>
              <a:ext cx="35150" cy="44200"/>
            </a:xfrm>
            <a:custGeom>
              <a:avLst/>
              <a:gdLst/>
              <a:ahLst/>
              <a:cxnLst/>
              <a:rect l="l" t="t" r="r" b="b"/>
              <a:pathLst>
                <a:path w="1406" h="1768" extrusionOk="0">
                  <a:moveTo>
                    <a:pt x="1321" y="1"/>
                  </a:moveTo>
                  <a:cubicBezTo>
                    <a:pt x="722" y="1"/>
                    <a:pt x="1" y="1240"/>
                    <a:pt x="263" y="1765"/>
                  </a:cubicBezTo>
                  <a:lnTo>
                    <a:pt x="475" y="1765"/>
                  </a:lnTo>
                  <a:cubicBezTo>
                    <a:pt x="513" y="1767"/>
                    <a:pt x="551" y="1768"/>
                    <a:pt x="588" y="1768"/>
                  </a:cubicBezTo>
                  <a:cubicBezTo>
                    <a:pt x="962" y="1768"/>
                    <a:pt x="1269" y="1661"/>
                    <a:pt x="1173" y="1257"/>
                  </a:cubicBezTo>
                  <a:cubicBezTo>
                    <a:pt x="1067" y="792"/>
                    <a:pt x="1321" y="411"/>
                    <a:pt x="1405" y="9"/>
                  </a:cubicBezTo>
                  <a:cubicBezTo>
                    <a:pt x="1378" y="4"/>
                    <a:pt x="1350" y="1"/>
                    <a:pt x="1321"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15"/>
            <p:cNvSpPr/>
            <p:nvPr/>
          </p:nvSpPr>
          <p:spPr>
            <a:xfrm>
              <a:off x="-3483325" y="3859600"/>
              <a:ext cx="74575" cy="68050"/>
            </a:xfrm>
            <a:custGeom>
              <a:avLst/>
              <a:gdLst/>
              <a:ahLst/>
              <a:cxnLst/>
              <a:rect l="l" t="t" r="r" b="b"/>
              <a:pathLst>
                <a:path w="2983" h="2722" extrusionOk="0">
                  <a:moveTo>
                    <a:pt x="1470" y="1"/>
                  </a:moveTo>
                  <a:cubicBezTo>
                    <a:pt x="1384" y="1"/>
                    <a:pt x="1289" y="13"/>
                    <a:pt x="1185" y="40"/>
                  </a:cubicBezTo>
                  <a:cubicBezTo>
                    <a:pt x="275" y="166"/>
                    <a:pt x="487" y="1287"/>
                    <a:pt x="233" y="1879"/>
                  </a:cubicBezTo>
                  <a:cubicBezTo>
                    <a:pt x="85" y="2133"/>
                    <a:pt x="0" y="2345"/>
                    <a:pt x="296" y="2514"/>
                  </a:cubicBezTo>
                  <a:cubicBezTo>
                    <a:pt x="460" y="2664"/>
                    <a:pt x="635" y="2722"/>
                    <a:pt x="814" y="2722"/>
                  </a:cubicBezTo>
                  <a:cubicBezTo>
                    <a:pt x="1189" y="2722"/>
                    <a:pt x="1581" y="2468"/>
                    <a:pt x="1925" y="2281"/>
                  </a:cubicBezTo>
                  <a:cubicBezTo>
                    <a:pt x="2115" y="1774"/>
                    <a:pt x="2982" y="1308"/>
                    <a:pt x="2496" y="759"/>
                  </a:cubicBezTo>
                  <a:cubicBezTo>
                    <a:pt x="2223" y="450"/>
                    <a:pt x="1998" y="1"/>
                    <a:pt x="1470"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15"/>
            <p:cNvSpPr/>
            <p:nvPr/>
          </p:nvSpPr>
          <p:spPr>
            <a:xfrm>
              <a:off x="-3453725" y="3856025"/>
              <a:ext cx="45500" cy="60625"/>
            </a:xfrm>
            <a:custGeom>
              <a:avLst/>
              <a:gdLst/>
              <a:ahLst/>
              <a:cxnLst/>
              <a:rect l="l" t="t" r="r" b="b"/>
              <a:pathLst>
                <a:path w="1820" h="2425" extrusionOk="0">
                  <a:moveTo>
                    <a:pt x="576" y="1"/>
                  </a:moveTo>
                  <a:cubicBezTo>
                    <a:pt x="396" y="1"/>
                    <a:pt x="203" y="55"/>
                    <a:pt x="1" y="183"/>
                  </a:cubicBezTo>
                  <a:cubicBezTo>
                    <a:pt x="1671" y="754"/>
                    <a:pt x="1037" y="1219"/>
                    <a:pt x="741" y="2424"/>
                  </a:cubicBezTo>
                  <a:lnTo>
                    <a:pt x="1100" y="2276"/>
                  </a:lnTo>
                  <a:cubicBezTo>
                    <a:pt x="1227" y="1769"/>
                    <a:pt x="1820" y="1409"/>
                    <a:pt x="1671" y="817"/>
                  </a:cubicBezTo>
                  <a:cubicBezTo>
                    <a:pt x="1441" y="387"/>
                    <a:pt x="1054" y="1"/>
                    <a:pt x="576"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15"/>
            <p:cNvSpPr/>
            <p:nvPr/>
          </p:nvSpPr>
          <p:spPr>
            <a:xfrm>
              <a:off x="-3974525" y="4186275"/>
              <a:ext cx="75625" cy="86200"/>
            </a:xfrm>
            <a:custGeom>
              <a:avLst/>
              <a:gdLst/>
              <a:ahLst/>
              <a:cxnLst/>
              <a:rect l="l" t="t" r="r" b="b"/>
              <a:pathLst>
                <a:path w="3025" h="3448" extrusionOk="0">
                  <a:moveTo>
                    <a:pt x="1100" y="0"/>
                  </a:moveTo>
                  <a:lnTo>
                    <a:pt x="0" y="2708"/>
                  </a:lnTo>
                  <a:cubicBezTo>
                    <a:pt x="297" y="2919"/>
                    <a:pt x="381" y="3427"/>
                    <a:pt x="762" y="3448"/>
                  </a:cubicBezTo>
                  <a:cubicBezTo>
                    <a:pt x="804" y="3440"/>
                    <a:pt x="850" y="3438"/>
                    <a:pt x="898" y="3438"/>
                  </a:cubicBezTo>
                  <a:cubicBezTo>
                    <a:pt x="961" y="3438"/>
                    <a:pt x="1028" y="3442"/>
                    <a:pt x="1090" y="3442"/>
                  </a:cubicBezTo>
                  <a:cubicBezTo>
                    <a:pt x="1248" y="3442"/>
                    <a:pt x="1384" y="3419"/>
                    <a:pt x="1396" y="3257"/>
                  </a:cubicBezTo>
                  <a:cubicBezTo>
                    <a:pt x="1460" y="2644"/>
                    <a:pt x="2031" y="2221"/>
                    <a:pt x="2115" y="1650"/>
                  </a:cubicBezTo>
                  <a:cubicBezTo>
                    <a:pt x="2158" y="1143"/>
                    <a:pt x="2560" y="868"/>
                    <a:pt x="3025" y="720"/>
                  </a:cubicBezTo>
                  <a:cubicBezTo>
                    <a:pt x="2475" y="297"/>
                    <a:pt x="1481" y="741"/>
                    <a:pt x="1100"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15"/>
            <p:cNvSpPr/>
            <p:nvPr/>
          </p:nvSpPr>
          <p:spPr>
            <a:xfrm>
              <a:off x="-3962900" y="4206375"/>
              <a:ext cx="58725" cy="72450"/>
            </a:xfrm>
            <a:custGeom>
              <a:avLst/>
              <a:gdLst/>
              <a:ahLst/>
              <a:cxnLst/>
              <a:rect l="l" t="t" r="r" b="b"/>
              <a:pathLst>
                <a:path w="2349" h="2898" extrusionOk="0">
                  <a:moveTo>
                    <a:pt x="2348" y="0"/>
                  </a:moveTo>
                  <a:cubicBezTo>
                    <a:pt x="1989" y="21"/>
                    <a:pt x="1524" y="127"/>
                    <a:pt x="1524" y="381"/>
                  </a:cubicBezTo>
                  <a:cubicBezTo>
                    <a:pt x="1502" y="1036"/>
                    <a:pt x="952" y="1502"/>
                    <a:pt x="868" y="2094"/>
                  </a:cubicBezTo>
                  <a:cubicBezTo>
                    <a:pt x="804" y="2559"/>
                    <a:pt x="487" y="2559"/>
                    <a:pt x="107" y="2559"/>
                  </a:cubicBezTo>
                  <a:cubicBezTo>
                    <a:pt x="1" y="2644"/>
                    <a:pt x="1" y="2813"/>
                    <a:pt x="107" y="2898"/>
                  </a:cubicBezTo>
                  <a:cubicBezTo>
                    <a:pt x="1545" y="2665"/>
                    <a:pt x="1460" y="931"/>
                    <a:pt x="2348"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15"/>
            <p:cNvSpPr/>
            <p:nvPr/>
          </p:nvSpPr>
          <p:spPr>
            <a:xfrm>
              <a:off x="-3991450" y="4269825"/>
              <a:ext cx="32800" cy="24875"/>
            </a:xfrm>
            <a:custGeom>
              <a:avLst/>
              <a:gdLst/>
              <a:ahLst/>
              <a:cxnLst/>
              <a:rect l="l" t="t" r="r" b="b"/>
              <a:pathLst>
                <a:path w="1312" h="995" extrusionOk="0">
                  <a:moveTo>
                    <a:pt x="318" y="0"/>
                  </a:moveTo>
                  <a:lnTo>
                    <a:pt x="318" y="0"/>
                  </a:lnTo>
                  <a:cubicBezTo>
                    <a:pt x="1" y="550"/>
                    <a:pt x="22" y="952"/>
                    <a:pt x="889" y="994"/>
                  </a:cubicBezTo>
                  <a:cubicBezTo>
                    <a:pt x="1164" y="761"/>
                    <a:pt x="1312" y="381"/>
                    <a:pt x="1249" y="21"/>
                  </a:cubicBezTo>
                  <a:cubicBezTo>
                    <a:pt x="1216" y="10"/>
                    <a:pt x="1184" y="4"/>
                    <a:pt x="1155" y="4"/>
                  </a:cubicBezTo>
                  <a:cubicBezTo>
                    <a:pt x="961" y="4"/>
                    <a:pt x="833" y="223"/>
                    <a:pt x="651" y="223"/>
                  </a:cubicBezTo>
                  <a:cubicBezTo>
                    <a:pt x="559" y="223"/>
                    <a:pt x="453" y="167"/>
                    <a:pt x="318"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15"/>
            <p:cNvSpPr/>
            <p:nvPr/>
          </p:nvSpPr>
          <p:spPr>
            <a:xfrm>
              <a:off x="-4071275" y="4031525"/>
              <a:ext cx="44950" cy="80100"/>
            </a:xfrm>
            <a:custGeom>
              <a:avLst/>
              <a:gdLst/>
              <a:ahLst/>
              <a:cxnLst/>
              <a:rect l="l" t="t" r="r" b="b"/>
              <a:pathLst>
                <a:path w="1798" h="3204" extrusionOk="0">
                  <a:moveTo>
                    <a:pt x="1334" y="0"/>
                  </a:moveTo>
                  <a:cubicBezTo>
                    <a:pt x="978" y="0"/>
                    <a:pt x="695" y="384"/>
                    <a:pt x="550" y="692"/>
                  </a:cubicBezTo>
                  <a:cubicBezTo>
                    <a:pt x="550" y="882"/>
                    <a:pt x="592" y="1072"/>
                    <a:pt x="360" y="1178"/>
                  </a:cubicBezTo>
                  <a:cubicBezTo>
                    <a:pt x="254" y="1834"/>
                    <a:pt x="0" y="2510"/>
                    <a:pt x="529" y="3103"/>
                  </a:cubicBezTo>
                  <a:cubicBezTo>
                    <a:pt x="686" y="3173"/>
                    <a:pt x="806" y="3204"/>
                    <a:pt x="900" y="3204"/>
                  </a:cubicBezTo>
                  <a:cubicBezTo>
                    <a:pt x="1148" y="3204"/>
                    <a:pt x="1214" y="2986"/>
                    <a:pt x="1290" y="2680"/>
                  </a:cubicBezTo>
                  <a:cubicBezTo>
                    <a:pt x="1459" y="1982"/>
                    <a:pt x="1227" y="1263"/>
                    <a:pt x="1523" y="586"/>
                  </a:cubicBezTo>
                  <a:cubicBezTo>
                    <a:pt x="1629" y="396"/>
                    <a:pt x="1798" y="142"/>
                    <a:pt x="1523" y="36"/>
                  </a:cubicBezTo>
                  <a:cubicBezTo>
                    <a:pt x="1458" y="11"/>
                    <a:pt x="1395" y="0"/>
                    <a:pt x="1334"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15"/>
            <p:cNvSpPr/>
            <p:nvPr/>
          </p:nvSpPr>
          <p:spPr>
            <a:xfrm>
              <a:off x="-3599125" y="4067300"/>
              <a:ext cx="62425" cy="50775"/>
            </a:xfrm>
            <a:custGeom>
              <a:avLst/>
              <a:gdLst/>
              <a:ahLst/>
              <a:cxnLst/>
              <a:rect l="l" t="t" r="r" b="b"/>
              <a:pathLst>
                <a:path w="2497" h="2031" extrusionOk="0">
                  <a:moveTo>
                    <a:pt x="2340" y="0"/>
                  </a:moveTo>
                  <a:cubicBezTo>
                    <a:pt x="2001" y="0"/>
                    <a:pt x="1837" y="600"/>
                    <a:pt x="1564" y="600"/>
                  </a:cubicBezTo>
                  <a:cubicBezTo>
                    <a:pt x="1454" y="600"/>
                    <a:pt x="1327" y="504"/>
                    <a:pt x="1164" y="234"/>
                  </a:cubicBezTo>
                  <a:cubicBezTo>
                    <a:pt x="931" y="403"/>
                    <a:pt x="804" y="656"/>
                    <a:pt x="825" y="931"/>
                  </a:cubicBezTo>
                  <a:cubicBezTo>
                    <a:pt x="931" y="1354"/>
                    <a:pt x="1" y="1608"/>
                    <a:pt x="529" y="1925"/>
                  </a:cubicBezTo>
                  <a:cubicBezTo>
                    <a:pt x="645" y="2000"/>
                    <a:pt x="734" y="2030"/>
                    <a:pt x="807" y="2030"/>
                  </a:cubicBezTo>
                  <a:cubicBezTo>
                    <a:pt x="1142" y="2030"/>
                    <a:pt x="1106" y="1375"/>
                    <a:pt x="1507" y="1375"/>
                  </a:cubicBezTo>
                  <a:cubicBezTo>
                    <a:pt x="1513" y="1375"/>
                    <a:pt x="1518" y="1375"/>
                    <a:pt x="1523" y="1376"/>
                  </a:cubicBezTo>
                  <a:cubicBezTo>
                    <a:pt x="2496" y="1249"/>
                    <a:pt x="2094" y="445"/>
                    <a:pt x="2454" y="22"/>
                  </a:cubicBezTo>
                  <a:cubicBezTo>
                    <a:pt x="2414" y="7"/>
                    <a:pt x="2376" y="0"/>
                    <a:pt x="2340"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15"/>
            <p:cNvSpPr/>
            <p:nvPr/>
          </p:nvSpPr>
          <p:spPr>
            <a:xfrm>
              <a:off x="-3631375" y="4122275"/>
              <a:ext cx="43625" cy="29450"/>
            </a:xfrm>
            <a:custGeom>
              <a:avLst/>
              <a:gdLst/>
              <a:ahLst/>
              <a:cxnLst/>
              <a:rect l="l" t="t" r="r" b="b"/>
              <a:pathLst>
                <a:path w="1745" h="1178" extrusionOk="0">
                  <a:moveTo>
                    <a:pt x="1407" y="1"/>
                  </a:moveTo>
                  <a:cubicBezTo>
                    <a:pt x="1295" y="1"/>
                    <a:pt x="1147" y="40"/>
                    <a:pt x="952" y="128"/>
                  </a:cubicBezTo>
                  <a:cubicBezTo>
                    <a:pt x="656" y="382"/>
                    <a:pt x="0" y="382"/>
                    <a:pt x="318" y="911"/>
                  </a:cubicBezTo>
                  <a:cubicBezTo>
                    <a:pt x="445" y="1102"/>
                    <a:pt x="608" y="1177"/>
                    <a:pt x="781" y="1177"/>
                  </a:cubicBezTo>
                  <a:cubicBezTo>
                    <a:pt x="1123" y="1177"/>
                    <a:pt x="1503" y="882"/>
                    <a:pt x="1714" y="615"/>
                  </a:cubicBezTo>
                  <a:cubicBezTo>
                    <a:pt x="1744" y="264"/>
                    <a:pt x="1698" y="1"/>
                    <a:pt x="1407"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15"/>
            <p:cNvSpPr/>
            <p:nvPr/>
          </p:nvSpPr>
          <p:spPr>
            <a:xfrm>
              <a:off x="-3177200" y="3788150"/>
              <a:ext cx="89400" cy="85675"/>
            </a:xfrm>
            <a:custGeom>
              <a:avLst/>
              <a:gdLst/>
              <a:ahLst/>
              <a:cxnLst/>
              <a:rect l="l" t="t" r="r" b="b"/>
              <a:pathLst>
                <a:path w="3576" h="3427" extrusionOk="0">
                  <a:moveTo>
                    <a:pt x="2116" y="0"/>
                  </a:moveTo>
                  <a:cubicBezTo>
                    <a:pt x="2264" y="1058"/>
                    <a:pt x="783" y="317"/>
                    <a:pt x="255" y="2728"/>
                  </a:cubicBezTo>
                  <a:cubicBezTo>
                    <a:pt x="318" y="2961"/>
                    <a:pt x="1" y="3151"/>
                    <a:pt x="149" y="3426"/>
                  </a:cubicBezTo>
                  <a:cubicBezTo>
                    <a:pt x="1143" y="3257"/>
                    <a:pt x="1608" y="2242"/>
                    <a:pt x="2306" y="1607"/>
                  </a:cubicBezTo>
                  <a:cubicBezTo>
                    <a:pt x="2623" y="1248"/>
                    <a:pt x="3575" y="1269"/>
                    <a:pt x="3237" y="486"/>
                  </a:cubicBezTo>
                  <a:lnTo>
                    <a:pt x="3237" y="486"/>
                  </a:lnTo>
                  <a:cubicBezTo>
                    <a:pt x="3059" y="555"/>
                    <a:pt x="2903" y="592"/>
                    <a:pt x="2772" y="592"/>
                  </a:cubicBezTo>
                  <a:cubicBezTo>
                    <a:pt x="2499" y="592"/>
                    <a:pt x="2335" y="429"/>
                    <a:pt x="2306" y="42"/>
                  </a:cubicBezTo>
                  <a:lnTo>
                    <a:pt x="2116" y="0"/>
                  </a:ln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15"/>
            <p:cNvSpPr/>
            <p:nvPr/>
          </p:nvSpPr>
          <p:spPr>
            <a:xfrm>
              <a:off x="-3774675" y="3952050"/>
              <a:ext cx="47100" cy="64750"/>
            </a:xfrm>
            <a:custGeom>
              <a:avLst/>
              <a:gdLst/>
              <a:ahLst/>
              <a:cxnLst/>
              <a:rect l="l" t="t" r="r" b="b"/>
              <a:pathLst>
                <a:path w="1884" h="2590" extrusionOk="0">
                  <a:moveTo>
                    <a:pt x="741" y="0"/>
                  </a:moveTo>
                  <a:cubicBezTo>
                    <a:pt x="339" y="529"/>
                    <a:pt x="403" y="1375"/>
                    <a:pt x="1" y="1946"/>
                  </a:cubicBezTo>
                  <a:cubicBezTo>
                    <a:pt x="22" y="2010"/>
                    <a:pt x="22" y="2052"/>
                    <a:pt x="1" y="2094"/>
                  </a:cubicBezTo>
                  <a:cubicBezTo>
                    <a:pt x="134" y="2342"/>
                    <a:pt x="268" y="2590"/>
                    <a:pt x="618" y="2590"/>
                  </a:cubicBezTo>
                  <a:cubicBezTo>
                    <a:pt x="656" y="2590"/>
                    <a:pt x="697" y="2587"/>
                    <a:pt x="741" y="2581"/>
                  </a:cubicBezTo>
                  <a:cubicBezTo>
                    <a:pt x="805" y="1988"/>
                    <a:pt x="1418" y="1587"/>
                    <a:pt x="1503" y="994"/>
                  </a:cubicBezTo>
                  <a:cubicBezTo>
                    <a:pt x="1883" y="191"/>
                    <a:pt x="1756" y="64"/>
                    <a:pt x="741"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15"/>
            <p:cNvSpPr/>
            <p:nvPr/>
          </p:nvSpPr>
          <p:spPr>
            <a:xfrm>
              <a:off x="-3756150" y="3948875"/>
              <a:ext cx="32800" cy="28050"/>
            </a:xfrm>
            <a:custGeom>
              <a:avLst/>
              <a:gdLst/>
              <a:ahLst/>
              <a:cxnLst/>
              <a:rect l="l" t="t" r="r" b="b"/>
              <a:pathLst>
                <a:path w="1312" h="1122" extrusionOk="0">
                  <a:moveTo>
                    <a:pt x="0" y="0"/>
                  </a:moveTo>
                  <a:lnTo>
                    <a:pt x="0" y="148"/>
                  </a:lnTo>
                  <a:cubicBezTo>
                    <a:pt x="698" y="212"/>
                    <a:pt x="973" y="529"/>
                    <a:pt x="762" y="1121"/>
                  </a:cubicBezTo>
                  <a:lnTo>
                    <a:pt x="1121" y="952"/>
                  </a:lnTo>
                  <a:cubicBezTo>
                    <a:pt x="1311" y="170"/>
                    <a:pt x="1185" y="64"/>
                    <a:pt x="0"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15"/>
            <p:cNvSpPr/>
            <p:nvPr/>
          </p:nvSpPr>
          <p:spPr>
            <a:xfrm>
              <a:off x="-3783125" y="3961025"/>
              <a:ext cx="25400" cy="40225"/>
            </a:xfrm>
            <a:custGeom>
              <a:avLst/>
              <a:gdLst/>
              <a:ahLst/>
              <a:cxnLst/>
              <a:rect l="l" t="t" r="r" b="b"/>
              <a:pathLst>
                <a:path w="1016" h="1609" extrusionOk="0">
                  <a:moveTo>
                    <a:pt x="741" y="1"/>
                  </a:moveTo>
                  <a:lnTo>
                    <a:pt x="741" y="1"/>
                  </a:lnTo>
                  <a:cubicBezTo>
                    <a:pt x="1" y="424"/>
                    <a:pt x="212" y="1016"/>
                    <a:pt x="360" y="1608"/>
                  </a:cubicBezTo>
                  <a:lnTo>
                    <a:pt x="529" y="1439"/>
                  </a:lnTo>
                  <a:cubicBezTo>
                    <a:pt x="593" y="953"/>
                    <a:pt x="1016" y="508"/>
                    <a:pt x="741"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15"/>
            <p:cNvSpPr/>
            <p:nvPr/>
          </p:nvSpPr>
          <p:spPr>
            <a:xfrm>
              <a:off x="-3772025" y="3961025"/>
              <a:ext cx="21175" cy="35975"/>
            </a:xfrm>
            <a:custGeom>
              <a:avLst/>
              <a:gdLst/>
              <a:ahLst/>
              <a:cxnLst/>
              <a:rect l="l" t="t" r="r" b="b"/>
              <a:pathLst>
                <a:path w="847" h="1439" extrusionOk="0">
                  <a:moveTo>
                    <a:pt x="297" y="1"/>
                  </a:moveTo>
                  <a:cubicBezTo>
                    <a:pt x="212" y="487"/>
                    <a:pt x="1" y="931"/>
                    <a:pt x="85" y="1439"/>
                  </a:cubicBezTo>
                  <a:cubicBezTo>
                    <a:pt x="339" y="974"/>
                    <a:pt x="847" y="572"/>
                    <a:pt x="466"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15"/>
            <p:cNvSpPr/>
            <p:nvPr/>
          </p:nvSpPr>
          <p:spPr>
            <a:xfrm>
              <a:off x="-3986150" y="4253950"/>
              <a:ext cx="14300" cy="15900"/>
            </a:xfrm>
            <a:custGeom>
              <a:avLst/>
              <a:gdLst/>
              <a:ahLst/>
              <a:cxnLst/>
              <a:rect l="l" t="t" r="r" b="b"/>
              <a:pathLst>
                <a:path w="572" h="636" extrusionOk="0">
                  <a:moveTo>
                    <a:pt x="465" y="1"/>
                  </a:moveTo>
                  <a:cubicBezTo>
                    <a:pt x="0" y="64"/>
                    <a:pt x="148" y="402"/>
                    <a:pt x="106" y="635"/>
                  </a:cubicBezTo>
                  <a:cubicBezTo>
                    <a:pt x="571" y="572"/>
                    <a:pt x="550" y="297"/>
                    <a:pt x="487"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15"/>
            <p:cNvSpPr/>
            <p:nvPr/>
          </p:nvSpPr>
          <p:spPr>
            <a:xfrm>
              <a:off x="-4083975" y="4060975"/>
              <a:ext cx="26475" cy="48125"/>
            </a:xfrm>
            <a:custGeom>
              <a:avLst/>
              <a:gdLst/>
              <a:ahLst/>
              <a:cxnLst/>
              <a:rect l="l" t="t" r="r" b="b"/>
              <a:pathLst>
                <a:path w="1059" h="1925" extrusionOk="0">
                  <a:moveTo>
                    <a:pt x="677" y="0"/>
                  </a:moveTo>
                  <a:lnTo>
                    <a:pt x="508" y="169"/>
                  </a:lnTo>
                  <a:cubicBezTo>
                    <a:pt x="910" y="994"/>
                    <a:pt x="1" y="1438"/>
                    <a:pt x="1058" y="1925"/>
                  </a:cubicBezTo>
                  <a:cubicBezTo>
                    <a:pt x="783" y="1311"/>
                    <a:pt x="995" y="635"/>
                    <a:pt x="868"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15"/>
            <p:cNvSpPr/>
            <p:nvPr/>
          </p:nvSpPr>
          <p:spPr>
            <a:xfrm>
              <a:off x="-3472075" y="3894425"/>
              <a:ext cx="32275" cy="25475"/>
            </a:xfrm>
            <a:custGeom>
              <a:avLst/>
              <a:gdLst/>
              <a:ahLst/>
              <a:cxnLst/>
              <a:rect l="l" t="t" r="r" b="b"/>
              <a:pathLst>
                <a:path w="1291" h="1019" extrusionOk="0">
                  <a:moveTo>
                    <a:pt x="777" y="0"/>
                  </a:moveTo>
                  <a:cubicBezTo>
                    <a:pt x="227" y="21"/>
                    <a:pt x="375" y="592"/>
                    <a:pt x="16" y="740"/>
                  </a:cubicBezTo>
                  <a:cubicBezTo>
                    <a:pt x="1" y="941"/>
                    <a:pt x="156" y="1019"/>
                    <a:pt x="362" y="1019"/>
                  </a:cubicBezTo>
                  <a:cubicBezTo>
                    <a:pt x="741" y="1019"/>
                    <a:pt x="1291" y="754"/>
                    <a:pt x="1263" y="508"/>
                  </a:cubicBezTo>
                  <a:cubicBezTo>
                    <a:pt x="1263" y="233"/>
                    <a:pt x="1052" y="0"/>
                    <a:pt x="777"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15"/>
            <p:cNvSpPr/>
            <p:nvPr/>
          </p:nvSpPr>
          <p:spPr>
            <a:xfrm>
              <a:off x="-3986675" y="4254300"/>
              <a:ext cx="27800" cy="31025"/>
            </a:xfrm>
            <a:custGeom>
              <a:avLst/>
              <a:gdLst/>
              <a:ahLst/>
              <a:cxnLst/>
              <a:rect l="l" t="t" r="r" b="b"/>
              <a:pathLst>
                <a:path w="1112" h="1241" extrusionOk="0">
                  <a:moveTo>
                    <a:pt x="639" y="0"/>
                  </a:moveTo>
                  <a:cubicBezTo>
                    <a:pt x="599" y="0"/>
                    <a:pt x="556" y="3"/>
                    <a:pt x="508" y="8"/>
                  </a:cubicBezTo>
                  <a:lnTo>
                    <a:pt x="127" y="642"/>
                  </a:lnTo>
                  <a:cubicBezTo>
                    <a:pt x="169" y="854"/>
                    <a:pt x="0" y="1150"/>
                    <a:pt x="360" y="1234"/>
                  </a:cubicBezTo>
                  <a:cubicBezTo>
                    <a:pt x="384" y="1238"/>
                    <a:pt x="407" y="1240"/>
                    <a:pt x="428" y="1240"/>
                  </a:cubicBezTo>
                  <a:cubicBezTo>
                    <a:pt x="763" y="1240"/>
                    <a:pt x="779" y="801"/>
                    <a:pt x="1058" y="642"/>
                  </a:cubicBezTo>
                  <a:cubicBezTo>
                    <a:pt x="1058" y="330"/>
                    <a:pt x="1111" y="0"/>
                    <a:pt x="639"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CUSTOM_16">
    <p:spTree>
      <p:nvGrpSpPr>
        <p:cNvPr id="1" name="Shape 2310"/>
        <p:cNvGrpSpPr/>
        <p:nvPr/>
      </p:nvGrpSpPr>
      <p:grpSpPr>
        <a:xfrm>
          <a:off x="0" y="0"/>
          <a:ext cx="0" cy="0"/>
          <a:chOff x="0" y="0"/>
          <a:chExt cx="0" cy="0"/>
        </a:xfrm>
      </p:grpSpPr>
      <p:pic>
        <p:nvPicPr>
          <p:cNvPr id="2311" name="Google Shape;2311;p1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312" name="Google Shape;2312;p16"/>
          <p:cNvSpPr txBox="1">
            <a:spLocks noGrp="1"/>
          </p:cNvSpPr>
          <p:nvPr>
            <p:ph type="subTitle" idx="1"/>
          </p:nvPr>
        </p:nvSpPr>
        <p:spPr>
          <a:xfrm>
            <a:off x="1299261" y="1727887"/>
            <a:ext cx="6536700" cy="1250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2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313" name="Google Shape;2313;p16"/>
          <p:cNvSpPr txBox="1">
            <a:spLocks noGrp="1"/>
          </p:cNvSpPr>
          <p:nvPr>
            <p:ph type="ctrTitle"/>
          </p:nvPr>
        </p:nvSpPr>
        <p:spPr>
          <a:xfrm>
            <a:off x="5010925" y="3107337"/>
            <a:ext cx="2825100" cy="461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200"/>
              <a:buNone/>
              <a:defRPr sz="2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grpSp>
        <p:nvGrpSpPr>
          <p:cNvPr id="2314" name="Google Shape;2314;p16"/>
          <p:cNvGrpSpPr/>
          <p:nvPr/>
        </p:nvGrpSpPr>
        <p:grpSpPr>
          <a:xfrm>
            <a:off x="0" y="4603500"/>
            <a:ext cx="2106500" cy="597475"/>
            <a:chOff x="-2810250" y="3572525"/>
            <a:chExt cx="2106500" cy="597475"/>
          </a:xfrm>
        </p:grpSpPr>
        <p:sp>
          <p:nvSpPr>
            <p:cNvPr id="2315" name="Google Shape;2315;p16"/>
            <p:cNvSpPr/>
            <p:nvPr/>
          </p:nvSpPr>
          <p:spPr>
            <a:xfrm>
              <a:off x="-2396250" y="4007475"/>
              <a:ext cx="133850" cy="123700"/>
            </a:xfrm>
            <a:custGeom>
              <a:avLst/>
              <a:gdLst/>
              <a:ahLst/>
              <a:cxnLst/>
              <a:rect l="l" t="t" r="r" b="b"/>
              <a:pathLst>
                <a:path w="5354" h="4948" extrusionOk="0">
                  <a:moveTo>
                    <a:pt x="3665" y="0"/>
                  </a:moveTo>
                  <a:cubicBezTo>
                    <a:pt x="3419" y="0"/>
                    <a:pt x="3177" y="89"/>
                    <a:pt x="2983" y="258"/>
                  </a:cubicBezTo>
                  <a:cubicBezTo>
                    <a:pt x="2771" y="1971"/>
                    <a:pt x="1" y="2521"/>
                    <a:pt x="339" y="4445"/>
                  </a:cubicBezTo>
                  <a:cubicBezTo>
                    <a:pt x="400" y="4488"/>
                    <a:pt x="452" y="4505"/>
                    <a:pt x="498" y="4505"/>
                  </a:cubicBezTo>
                  <a:cubicBezTo>
                    <a:pt x="693" y="4505"/>
                    <a:pt x="777" y="4189"/>
                    <a:pt x="1039" y="4189"/>
                  </a:cubicBezTo>
                  <a:cubicBezTo>
                    <a:pt x="1052" y="4189"/>
                    <a:pt x="1065" y="4190"/>
                    <a:pt x="1079" y="4192"/>
                  </a:cubicBezTo>
                  <a:cubicBezTo>
                    <a:pt x="1164" y="4466"/>
                    <a:pt x="614" y="4466"/>
                    <a:pt x="762" y="4763"/>
                  </a:cubicBezTo>
                  <a:cubicBezTo>
                    <a:pt x="893" y="4882"/>
                    <a:pt x="1072" y="4948"/>
                    <a:pt x="1226" y="4948"/>
                  </a:cubicBezTo>
                  <a:cubicBezTo>
                    <a:pt x="1344" y="4948"/>
                    <a:pt x="1447" y="4909"/>
                    <a:pt x="1502" y="4826"/>
                  </a:cubicBezTo>
                  <a:cubicBezTo>
                    <a:pt x="1946" y="4213"/>
                    <a:pt x="2750" y="3853"/>
                    <a:pt x="3004" y="3155"/>
                  </a:cubicBezTo>
                  <a:cubicBezTo>
                    <a:pt x="3110" y="2817"/>
                    <a:pt x="3363" y="2542"/>
                    <a:pt x="3659" y="2373"/>
                  </a:cubicBezTo>
                  <a:cubicBezTo>
                    <a:pt x="4558" y="1871"/>
                    <a:pt x="5354" y="109"/>
                    <a:pt x="4167" y="109"/>
                  </a:cubicBezTo>
                  <a:cubicBezTo>
                    <a:pt x="4153" y="109"/>
                    <a:pt x="4139" y="109"/>
                    <a:pt x="4125" y="110"/>
                  </a:cubicBezTo>
                  <a:cubicBezTo>
                    <a:pt x="3977" y="36"/>
                    <a:pt x="3820" y="0"/>
                    <a:pt x="3665"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16"/>
            <p:cNvSpPr/>
            <p:nvPr/>
          </p:nvSpPr>
          <p:spPr>
            <a:xfrm>
              <a:off x="-1076525" y="3572525"/>
              <a:ext cx="126925" cy="104075"/>
            </a:xfrm>
            <a:custGeom>
              <a:avLst/>
              <a:gdLst/>
              <a:ahLst/>
              <a:cxnLst/>
              <a:rect l="l" t="t" r="r" b="b"/>
              <a:pathLst>
                <a:path w="5077" h="4163" extrusionOk="0">
                  <a:moveTo>
                    <a:pt x="3337" y="1"/>
                  </a:moveTo>
                  <a:cubicBezTo>
                    <a:pt x="3025" y="1"/>
                    <a:pt x="2736" y="55"/>
                    <a:pt x="2602" y="165"/>
                  </a:cubicBezTo>
                  <a:cubicBezTo>
                    <a:pt x="2665" y="715"/>
                    <a:pt x="1798" y="906"/>
                    <a:pt x="1841" y="1477"/>
                  </a:cubicBezTo>
                  <a:cubicBezTo>
                    <a:pt x="1819" y="1815"/>
                    <a:pt x="1544" y="1900"/>
                    <a:pt x="1248" y="1963"/>
                  </a:cubicBezTo>
                  <a:cubicBezTo>
                    <a:pt x="254" y="2513"/>
                    <a:pt x="1" y="4099"/>
                    <a:pt x="1502" y="4163"/>
                  </a:cubicBezTo>
                  <a:cubicBezTo>
                    <a:pt x="2412" y="3824"/>
                    <a:pt x="3173" y="3190"/>
                    <a:pt x="3659" y="2365"/>
                  </a:cubicBezTo>
                  <a:cubicBezTo>
                    <a:pt x="3793" y="1912"/>
                    <a:pt x="4060" y="1739"/>
                    <a:pt x="4460" y="1739"/>
                  </a:cubicBezTo>
                  <a:cubicBezTo>
                    <a:pt x="4565" y="1739"/>
                    <a:pt x="4678" y="1751"/>
                    <a:pt x="4801" y="1773"/>
                  </a:cubicBezTo>
                  <a:cubicBezTo>
                    <a:pt x="4738" y="1604"/>
                    <a:pt x="5076" y="1477"/>
                    <a:pt x="4865" y="1286"/>
                  </a:cubicBezTo>
                  <a:cubicBezTo>
                    <a:pt x="4670" y="1119"/>
                    <a:pt x="4486" y="1055"/>
                    <a:pt x="4305" y="1055"/>
                  </a:cubicBezTo>
                  <a:cubicBezTo>
                    <a:pt x="3779" y="1055"/>
                    <a:pt x="3290" y="1599"/>
                    <a:pt x="2708" y="1709"/>
                  </a:cubicBezTo>
                  <a:cubicBezTo>
                    <a:pt x="2792" y="1202"/>
                    <a:pt x="3215" y="948"/>
                    <a:pt x="3511" y="715"/>
                  </a:cubicBezTo>
                  <a:cubicBezTo>
                    <a:pt x="3571" y="673"/>
                    <a:pt x="3645" y="658"/>
                    <a:pt x="3726" y="658"/>
                  </a:cubicBezTo>
                  <a:cubicBezTo>
                    <a:pt x="3891" y="658"/>
                    <a:pt x="4083" y="718"/>
                    <a:pt x="4233" y="718"/>
                  </a:cubicBezTo>
                  <a:cubicBezTo>
                    <a:pt x="4373" y="718"/>
                    <a:pt x="4476" y="666"/>
                    <a:pt x="4484" y="461"/>
                  </a:cubicBezTo>
                  <a:cubicBezTo>
                    <a:pt x="4458" y="156"/>
                    <a:pt x="3864" y="1"/>
                    <a:pt x="3337"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16"/>
            <p:cNvSpPr/>
            <p:nvPr/>
          </p:nvSpPr>
          <p:spPr>
            <a:xfrm>
              <a:off x="-2407875" y="4057575"/>
              <a:ext cx="141200" cy="94050"/>
            </a:xfrm>
            <a:custGeom>
              <a:avLst/>
              <a:gdLst/>
              <a:ahLst/>
              <a:cxnLst/>
              <a:rect l="l" t="t" r="r" b="b"/>
              <a:pathLst>
                <a:path w="5648" h="3762" extrusionOk="0">
                  <a:moveTo>
                    <a:pt x="4962" y="0"/>
                  </a:moveTo>
                  <a:cubicBezTo>
                    <a:pt x="4363" y="0"/>
                    <a:pt x="3743" y="352"/>
                    <a:pt x="3532" y="940"/>
                  </a:cubicBezTo>
                  <a:cubicBezTo>
                    <a:pt x="3405" y="1638"/>
                    <a:pt x="2665" y="1743"/>
                    <a:pt x="2369" y="2293"/>
                  </a:cubicBezTo>
                  <a:cubicBezTo>
                    <a:pt x="2144" y="2744"/>
                    <a:pt x="1958" y="2962"/>
                    <a:pt x="1704" y="2962"/>
                  </a:cubicBezTo>
                  <a:cubicBezTo>
                    <a:pt x="1506" y="2962"/>
                    <a:pt x="1265" y="2828"/>
                    <a:pt x="931" y="2568"/>
                  </a:cubicBezTo>
                  <a:cubicBezTo>
                    <a:pt x="656" y="2399"/>
                    <a:pt x="677" y="2188"/>
                    <a:pt x="740" y="1955"/>
                  </a:cubicBezTo>
                  <a:cubicBezTo>
                    <a:pt x="844" y="1728"/>
                    <a:pt x="715" y="1616"/>
                    <a:pt x="571" y="1616"/>
                  </a:cubicBezTo>
                  <a:cubicBezTo>
                    <a:pt x="420" y="1616"/>
                    <a:pt x="253" y="1738"/>
                    <a:pt x="317" y="1976"/>
                  </a:cubicBezTo>
                  <a:cubicBezTo>
                    <a:pt x="85" y="2293"/>
                    <a:pt x="0" y="2801"/>
                    <a:pt x="360" y="3076"/>
                  </a:cubicBezTo>
                  <a:cubicBezTo>
                    <a:pt x="1067" y="3522"/>
                    <a:pt x="1545" y="3761"/>
                    <a:pt x="1963" y="3761"/>
                  </a:cubicBezTo>
                  <a:cubicBezTo>
                    <a:pt x="2358" y="3761"/>
                    <a:pt x="2699" y="3549"/>
                    <a:pt x="3130" y="3097"/>
                  </a:cubicBezTo>
                  <a:cubicBezTo>
                    <a:pt x="3997" y="2166"/>
                    <a:pt x="5097" y="1342"/>
                    <a:pt x="5647" y="178"/>
                  </a:cubicBezTo>
                  <a:cubicBezTo>
                    <a:pt x="5441" y="57"/>
                    <a:pt x="5203" y="0"/>
                    <a:pt x="4962"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16"/>
            <p:cNvSpPr/>
            <p:nvPr/>
          </p:nvSpPr>
          <p:spPr>
            <a:xfrm>
              <a:off x="-869800" y="3762375"/>
              <a:ext cx="147025" cy="84950"/>
            </a:xfrm>
            <a:custGeom>
              <a:avLst/>
              <a:gdLst/>
              <a:ahLst/>
              <a:cxnLst/>
              <a:rect l="l" t="t" r="r" b="b"/>
              <a:pathLst>
                <a:path w="5881" h="3398" extrusionOk="0">
                  <a:moveTo>
                    <a:pt x="3321" y="0"/>
                  </a:moveTo>
                  <a:cubicBezTo>
                    <a:pt x="2724" y="0"/>
                    <a:pt x="1587" y="1645"/>
                    <a:pt x="652" y="1645"/>
                  </a:cubicBezTo>
                  <a:cubicBezTo>
                    <a:pt x="646" y="1645"/>
                    <a:pt x="641" y="1645"/>
                    <a:pt x="635" y="1644"/>
                  </a:cubicBezTo>
                  <a:cubicBezTo>
                    <a:pt x="339" y="1666"/>
                    <a:pt x="530" y="2004"/>
                    <a:pt x="276" y="2067"/>
                  </a:cubicBezTo>
                  <a:cubicBezTo>
                    <a:pt x="1" y="2448"/>
                    <a:pt x="170" y="2829"/>
                    <a:pt x="276" y="3188"/>
                  </a:cubicBezTo>
                  <a:lnTo>
                    <a:pt x="445" y="3209"/>
                  </a:lnTo>
                  <a:cubicBezTo>
                    <a:pt x="481" y="3205"/>
                    <a:pt x="517" y="3203"/>
                    <a:pt x="553" y="3203"/>
                  </a:cubicBezTo>
                  <a:cubicBezTo>
                    <a:pt x="921" y="3203"/>
                    <a:pt x="1302" y="3397"/>
                    <a:pt x="1640" y="3397"/>
                  </a:cubicBezTo>
                  <a:cubicBezTo>
                    <a:pt x="1779" y="3397"/>
                    <a:pt x="1911" y="3365"/>
                    <a:pt x="2031" y="3273"/>
                  </a:cubicBezTo>
                  <a:cubicBezTo>
                    <a:pt x="2645" y="2850"/>
                    <a:pt x="3491" y="2554"/>
                    <a:pt x="3892" y="2089"/>
                  </a:cubicBezTo>
                  <a:cubicBezTo>
                    <a:pt x="4358" y="1306"/>
                    <a:pt x="5881" y="1243"/>
                    <a:pt x="5606" y="164"/>
                  </a:cubicBezTo>
                  <a:cubicBezTo>
                    <a:pt x="5575" y="156"/>
                    <a:pt x="5540" y="153"/>
                    <a:pt x="5503" y="153"/>
                  </a:cubicBezTo>
                  <a:cubicBezTo>
                    <a:pt x="4820" y="153"/>
                    <a:pt x="3102" y="1370"/>
                    <a:pt x="2581" y="1771"/>
                  </a:cubicBezTo>
                  <a:cubicBezTo>
                    <a:pt x="2877" y="1179"/>
                    <a:pt x="3533" y="756"/>
                    <a:pt x="3491" y="58"/>
                  </a:cubicBezTo>
                  <a:cubicBezTo>
                    <a:pt x="3441" y="18"/>
                    <a:pt x="3384" y="0"/>
                    <a:pt x="3321"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16"/>
            <p:cNvSpPr/>
            <p:nvPr/>
          </p:nvSpPr>
          <p:spPr>
            <a:xfrm>
              <a:off x="-2475025" y="3887900"/>
              <a:ext cx="118975" cy="96950"/>
            </a:xfrm>
            <a:custGeom>
              <a:avLst/>
              <a:gdLst/>
              <a:ahLst/>
              <a:cxnLst/>
              <a:rect l="l" t="t" r="r" b="b"/>
              <a:pathLst>
                <a:path w="4759" h="3878" extrusionOk="0">
                  <a:moveTo>
                    <a:pt x="2337" y="1"/>
                  </a:moveTo>
                  <a:cubicBezTo>
                    <a:pt x="1329" y="1"/>
                    <a:pt x="678" y="1172"/>
                    <a:pt x="550" y="1995"/>
                  </a:cubicBezTo>
                  <a:cubicBezTo>
                    <a:pt x="0" y="3010"/>
                    <a:pt x="867" y="3751"/>
                    <a:pt x="1883" y="3878"/>
                  </a:cubicBezTo>
                  <a:cubicBezTo>
                    <a:pt x="2665" y="3095"/>
                    <a:pt x="4759" y="1953"/>
                    <a:pt x="3215" y="832"/>
                  </a:cubicBezTo>
                  <a:cubicBezTo>
                    <a:pt x="2898" y="621"/>
                    <a:pt x="2961" y="346"/>
                    <a:pt x="2834" y="92"/>
                  </a:cubicBezTo>
                  <a:cubicBezTo>
                    <a:pt x="2660" y="29"/>
                    <a:pt x="2494" y="1"/>
                    <a:pt x="2337"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16"/>
            <p:cNvSpPr/>
            <p:nvPr/>
          </p:nvSpPr>
          <p:spPr>
            <a:xfrm>
              <a:off x="-1207650" y="3814575"/>
              <a:ext cx="107350" cy="83025"/>
            </a:xfrm>
            <a:custGeom>
              <a:avLst/>
              <a:gdLst/>
              <a:ahLst/>
              <a:cxnLst/>
              <a:rect l="l" t="t" r="r" b="b"/>
              <a:pathLst>
                <a:path w="4294" h="3321" extrusionOk="0">
                  <a:moveTo>
                    <a:pt x="2433" y="1"/>
                  </a:moveTo>
                  <a:lnTo>
                    <a:pt x="1883" y="275"/>
                  </a:lnTo>
                  <a:cubicBezTo>
                    <a:pt x="1967" y="1227"/>
                    <a:pt x="1037" y="1523"/>
                    <a:pt x="423" y="2031"/>
                  </a:cubicBezTo>
                  <a:cubicBezTo>
                    <a:pt x="0" y="2771"/>
                    <a:pt x="297" y="3194"/>
                    <a:pt x="1333" y="3321"/>
                  </a:cubicBezTo>
                  <a:cubicBezTo>
                    <a:pt x="3025" y="2665"/>
                    <a:pt x="2623" y="1227"/>
                    <a:pt x="4252" y="1121"/>
                  </a:cubicBezTo>
                  <a:lnTo>
                    <a:pt x="4294" y="783"/>
                  </a:lnTo>
                  <a:cubicBezTo>
                    <a:pt x="3955" y="22"/>
                    <a:pt x="3131" y="106"/>
                    <a:pt x="2433"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16"/>
            <p:cNvSpPr/>
            <p:nvPr/>
          </p:nvSpPr>
          <p:spPr>
            <a:xfrm>
              <a:off x="-1657600" y="3775075"/>
              <a:ext cx="115300" cy="89075"/>
            </a:xfrm>
            <a:custGeom>
              <a:avLst/>
              <a:gdLst/>
              <a:ahLst/>
              <a:cxnLst/>
              <a:rect l="l" t="t" r="r" b="b"/>
              <a:pathLst>
                <a:path w="4612" h="3563" extrusionOk="0">
                  <a:moveTo>
                    <a:pt x="3414" y="0"/>
                  </a:moveTo>
                  <a:cubicBezTo>
                    <a:pt x="2993" y="0"/>
                    <a:pt x="3192" y="1023"/>
                    <a:pt x="1840" y="1707"/>
                  </a:cubicBezTo>
                  <a:cubicBezTo>
                    <a:pt x="1883" y="2807"/>
                    <a:pt x="719" y="2575"/>
                    <a:pt x="0" y="2934"/>
                  </a:cubicBezTo>
                  <a:cubicBezTo>
                    <a:pt x="104" y="3374"/>
                    <a:pt x="451" y="3562"/>
                    <a:pt x="899" y="3562"/>
                  </a:cubicBezTo>
                  <a:cubicBezTo>
                    <a:pt x="2278" y="3562"/>
                    <a:pt x="4612" y="1777"/>
                    <a:pt x="3701" y="100"/>
                  </a:cubicBezTo>
                  <a:cubicBezTo>
                    <a:pt x="3579" y="31"/>
                    <a:pt x="3487" y="0"/>
                    <a:pt x="3414"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16"/>
            <p:cNvSpPr/>
            <p:nvPr/>
          </p:nvSpPr>
          <p:spPr>
            <a:xfrm>
              <a:off x="-2430100" y="3892350"/>
              <a:ext cx="79875" cy="94825"/>
            </a:xfrm>
            <a:custGeom>
              <a:avLst/>
              <a:gdLst/>
              <a:ahLst/>
              <a:cxnLst/>
              <a:rect l="l" t="t" r="r" b="b"/>
              <a:pathLst>
                <a:path w="3195" h="3793" extrusionOk="0">
                  <a:moveTo>
                    <a:pt x="1251" y="0"/>
                  </a:moveTo>
                  <a:cubicBezTo>
                    <a:pt x="1175" y="0"/>
                    <a:pt x="1096" y="7"/>
                    <a:pt x="1016" y="20"/>
                  </a:cubicBezTo>
                  <a:cubicBezTo>
                    <a:pt x="720" y="316"/>
                    <a:pt x="382" y="548"/>
                    <a:pt x="1185" y="760"/>
                  </a:cubicBezTo>
                  <a:cubicBezTo>
                    <a:pt x="2475" y="1162"/>
                    <a:pt x="1376" y="2684"/>
                    <a:pt x="530" y="3002"/>
                  </a:cubicBezTo>
                  <a:cubicBezTo>
                    <a:pt x="212" y="3065"/>
                    <a:pt x="1" y="3382"/>
                    <a:pt x="86" y="3700"/>
                  </a:cubicBezTo>
                  <a:cubicBezTo>
                    <a:pt x="287" y="3764"/>
                    <a:pt x="455" y="3793"/>
                    <a:pt x="600" y="3793"/>
                  </a:cubicBezTo>
                  <a:cubicBezTo>
                    <a:pt x="1354" y="3793"/>
                    <a:pt x="1459" y="3019"/>
                    <a:pt x="2116" y="2558"/>
                  </a:cubicBezTo>
                  <a:cubicBezTo>
                    <a:pt x="3194" y="1779"/>
                    <a:pt x="2538" y="0"/>
                    <a:pt x="1251"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16"/>
            <p:cNvSpPr/>
            <p:nvPr/>
          </p:nvSpPr>
          <p:spPr>
            <a:xfrm>
              <a:off x="-858675" y="3784450"/>
              <a:ext cx="124800" cy="72900"/>
            </a:xfrm>
            <a:custGeom>
              <a:avLst/>
              <a:gdLst/>
              <a:ahLst/>
              <a:cxnLst/>
              <a:rect l="l" t="t" r="r" b="b"/>
              <a:pathLst>
                <a:path w="4992" h="2916" extrusionOk="0">
                  <a:moveTo>
                    <a:pt x="4991" y="85"/>
                  </a:moveTo>
                  <a:lnTo>
                    <a:pt x="4991" y="85"/>
                  </a:lnTo>
                  <a:cubicBezTo>
                    <a:pt x="4590" y="233"/>
                    <a:pt x="3638" y="0"/>
                    <a:pt x="3553" y="529"/>
                  </a:cubicBezTo>
                  <a:cubicBezTo>
                    <a:pt x="3744" y="1523"/>
                    <a:pt x="2242" y="1142"/>
                    <a:pt x="1925" y="1840"/>
                  </a:cubicBezTo>
                  <a:cubicBezTo>
                    <a:pt x="1784" y="2210"/>
                    <a:pt x="1565" y="2322"/>
                    <a:pt x="1324" y="2322"/>
                  </a:cubicBezTo>
                  <a:cubicBezTo>
                    <a:pt x="952" y="2322"/>
                    <a:pt x="529" y="2056"/>
                    <a:pt x="260" y="2056"/>
                  </a:cubicBezTo>
                  <a:cubicBezTo>
                    <a:pt x="125" y="2056"/>
                    <a:pt x="30" y="2124"/>
                    <a:pt x="0" y="2326"/>
                  </a:cubicBezTo>
                  <a:cubicBezTo>
                    <a:pt x="340" y="2745"/>
                    <a:pt x="752" y="2916"/>
                    <a:pt x="1193" y="2916"/>
                  </a:cubicBezTo>
                  <a:cubicBezTo>
                    <a:pt x="2648" y="2916"/>
                    <a:pt x="4423" y="1058"/>
                    <a:pt x="4991" y="85"/>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16"/>
            <p:cNvSpPr/>
            <p:nvPr/>
          </p:nvSpPr>
          <p:spPr>
            <a:xfrm>
              <a:off x="-1715775" y="4022375"/>
              <a:ext cx="82525" cy="97300"/>
            </a:xfrm>
            <a:custGeom>
              <a:avLst/>
              <a:gdLst/>
              <a:ahLst/>
              <a:cxnLst/>
              <a:rect l="l" t="t" r="r" b="b"/>
              <a:pathLst>
                <a:path w="3301" h="3892" extrusionOk="0">
                  <a:moveTo>
                    <a:pt x="2164" y="1"/>
                  </a:moveTo>
                  <a:cubicBezTo>
                    <a:pt x="2076" y="1"/>
                    <a:pt x="2004" y="47"/>
                    <a:pt x="1968" y="191"/>
                  </a:cubicBezTo>
                  <a:cubicBezTo>
                    <a:pt x="1714" y="381"/>
                    <a:pt x="1545" y="677"/>
                    <a:pt x="1545" y="994"/>
                  </a:cubicBezTo>
                  <a:cubicBezTo>
                    <a:pt x="1376" y="1925"/>
                    <a:pt x="1" y="2411"/>
                    <a:pt x="530" y="3469"/>
                  </a:cubicBezTo>
                  <a:cubicBezTo>
                    <a:pt x="675" y="3736"/>
                    <a:pt x="995" y="3891"/>
                    <a:pt x="1306" y="3891"/>
                  </a:cubicBezTo>
                  <a:cubicBezTo>
                    <a:pt x="1536" y="3891"/>
                    <a:pt x="1760" y="3806"/>
                    <a:pt x="1904" y="3617"/>
                  </a:cubicBezTo>
                  <a:cubicBezTo>
                    <a:pt x="2179" y="2432"/>
                    <a:pt x="3300" y="1502"/>
                    <a:pt x="3258" y="233"/>
                  </a:cubicBezTo>
                  <a:lnTo>
                    <a:pt x="2708" y="148"/>
                  </a:lnTo>
                  <a:cubicBezTo>
                    <a:pt x="2698" y="150"/>
                    <a:pt x="2687" y="151"/>
                    <a:pt x="2676" y="151"/>
                  </a:cubicBezTo>
                  <a:cubicBezTo>
                    <a:pt x="2534" y="151"/>
                    <a:pt x="2323" y="1"/>
                    <a:pt x="2164"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16"/>
            <p:cNvSpPr/>
            <p:nvPr/>
          </p:nvSpPr>
          <p:spPr>
            <a:xfrm>
              <a:off x="-1209225" y="4031875"/>
              <a:ext cx="103650" cy="71425"/>
            </a:xfrm>
            <a:custGeom>
              <a:avLst/>
              <a:gdLst/>
              <a:ahLst/>
              <a:cxnLst/>
              <a:rect l="l" t="t" r="r" b="b"/>
              <a:pathLst>
                <a:path w="4146" h="2857" extrusionOk="0">
                  <a:moveTo>
                    <a:pt x="3786" y="1"/>
                  </a:moveTo>
                  <a:cubicBezTo>
                    <a:pt x="3046" y="85"/>
                    <a:pt x="2305" y="64"/>
                    <a:pt x="1586" y="128"/>
                  </a:cubicBezTo>
                  <a:lnTo>
                    <a:pt x="1015" y="593"/>
                  </a:lnTo>
                  <a:cubicBezTo>
                    <a:pt x="931" y="678"/>
                    <a:pt x="888" y="762"/>
                    <a:pt x="867" y="889"/>
                  </a:cubicBezTo>
                  <a:cubicBezTo>
                    <a:pt x="867" y="1460"/>
                    <a:pt x="0" y="1756"/>
                    <a:pt x="254" y="2412"/>
                  </a:cubicBezTo>
                  <a:cubicBezTo>
                    <a:pt x="536" y="2704"/>
                    <a:pt x="899" y="2857"/>
                    <a:pt x="1245" y="2857"/>
                  </a:cubicBezTo>
                  <a:cubicBezTo>
                    <a:pt x="1652" y="2857"/>
                    <a:pt x="2036" y="2646"/>
                    <a:pt x="2242" y="2200"/>
                  </a:cubicBezTo>
                  <a:cubicBezTo>
                    <a:pt x="2305" y="2031"/>
                    <a:pt x="2263" y="1862"/>
                    <a:pt x="2157" y="1756"/>
                  </a:cubicBezTo>
                  <a:cubicBezTo>
                    <a:pt x="2106" y="1735"/>
                    <a:pt x="2059" y="1725"/>
                    <a:pt x="2015" y="1725"/>
                  </a:cubicBezTo>
                  <a:cubicBezTo>
                    <a:pt x="1762" y="1725"/>
                    <a:pt x="1611" y="2027"/>
                    <a:pt x="1362" y="2027"/>
                  </a:cubicBezTo>
                  <a:cubicBezTo>
                    <a:pt x="1314" y="2027"/>
                    <a:pt x="1262" y="2016"/>
                    <a:pt x="1206" y="1989"/>
                  </a:cubicBezTo>
                  <a:cubicBezTo>
                    <a:pt x="1461" y="1559"/>
                    <a:pt x="1576" y="1366"/>
                    <a:pt x="1705" y="1366"/>
                  </a:cubicBezTo>
                  <a:cubicBezTo>
                    <a:pt x="1811" y="1366"/>
                    <a:pt x="1926" y="1497"/>
                    <a:pt x="2136" y="1735"/>
                  </a:cubicBezTo>
                  <a:cubicBezTo>
                    <a:pt x="2338" y="1823"/>
                    <a:pt x="2499" y="1859"/>
                    <a:pt x="2631" y="1859"/>
                  </a:cubicBezTo>
                  <a:cubicBezTo>
                    <a:pt x="3230" y="1859"/>
                    <a:pt x="3210" y="1093"/>
                    <a:pt x="3574" y="868"/>
                  </a:cubicBezTo>
                  <a:lnTo>
                    <a:pt x="3574" y="868"/>
                  </a:lnTo>
                  <a:cubicBezTo>
                    <a:pt x="3426" y="1079"/>
                    <a:pt x="3320" y="1291"/>
                    <a:pt x="3765" y="1418"/>
                  </a:cubicBezTo>
                  <a:cubicBezTo>
                    <a:pt x="3765" y="953"/>
                    <a:pt x="4145" y="487"/>
                    <a:pt x="3786"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16"/>
            <p:cNvSpPr/>
            <p:nvPr/>
          </p:nvSpPr>
          <p:spPr>
            <a:xfrm>
              <a:off x="-2402600" y="4013900"/>
              <a:ext cx="103125" cy="108950"/>
            </a:xfrm>
            <a:custGeom>
              <a:avLst/>
              <a:gdLst/>
              <a:ahLst/>
              <a:cxnLst/>
              <a:rect l="l" t="t" r="r" b="b"/>
              <a:pathLst>
                <a:path w="4125" h="4358" extrusionOk="0">
                  <a:moveTo>
                    <a:pt x="3258" y="1"/>
                  </a:moveTo>
                  <a:cubicBezTo>
                    <a:pt x="1883" y="720"/>
                    <a:pt x="826" y="1925"/>
                    <a:pt x="276" y="3385"/>
                  </a:cubicBezTo>
                  <a:cubicBezTo>
                    <a:pt x="635" y="3638"/>
                    <a:pt x="1" y="4188"/>
                    <a:pt x="656" y="4358"/>
                  </a:cubicBezTo>
                  <a:cubicBezTo>
                    <a:pt x="720" y="4315"/>
                    <a:pt x="741" y="4231"/>
                    <a:pt x="656" y="4188"/>
                  </a:cubicBezTo>
                  <a:cubicBezTo>
                    <a:pt x="635" y="2285"/>
                    <a:pt x="4125" y="1206"/>
                    <a:pt x="3258"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16"/>
            <p:cNvSpPr/>
            <p:nvPr/>
          </p:nvSpPr>
          <p:spPr>
            <a:xfrm>
              <a:off x="-2066325" y="3800825"/>
              <a:ext cx="83575" cy="106975"/>
            </a:xfrm>
            <a:custGeom>
              <a:avLst/>
              <a:gdLst/>
              <a:ahLst/>
              <a:cxnLst/>
              <a:rect l="l" t="t" r="r" b="b"/>
              <a:pathLst>
                <a:path w="3343" h="4279" extrusionOk="0">
                  <a:moveTo>
                    <a:pt x="1333" y="1"/>
                  </a:moveTo>
                  <a:lnTo>
                    <a:pt x="1333" y="22"/>
                  </a:lnTo>
                  <a:cubicBezTo>
                    <a:pt x="678" y="1333"/>
                    <a:pt x="1" y="2856"/>
                    <a:pt x="995" y="4188"/>
                  </a:cubicBezTo>
                  <a:cubicBezTo>
                    <a:pt x="1021" y="4179"/>
                    <a:pt x="1044" y="4174"/>
                    <a:pt x="1064" y="4174"/>
                  </a:cubicBezTo>
                  <a:cubicBezTo>
                    <a:pt x="1093" y="4174"/>
                    <a:pt x="1118" y="4185"/>
                    <a:pt x="1143" y="4209"/>
                  </a:cubicBezTo>
                  <a:cubicBezTo>
                    <a:pt x="1255" y="4257"/>
                    <a:pt x="1355" y="4278"/>
                    <a:pt x="1445" y="4278"/>
                  </a:cubicBezTo>
                  <a:cubicBezTo>
                    <a:pt x="2033" y="4278"/>
                    <a:pt x="2193" y="3371"/>
                    <a:pt x="2560" y="3004"/>
                  </a:cubicBezTo>
                  <a:cubicBezTo>
                    <a:pt x="2814" y="2581"/>
                    <a:pt x="3342" y="2200"/>
                    <a:pt x="3152" y="1650"/>
                  </a:cubicBezTo>
                  <a:cubicBezTo>
                    <a:pt x="2964" y="1253"/>
                    <a:pt x="3272" y="339"/>
                    <a:pt x="2645" y="339"/>
                  </a:cubicBezTo>
                  <a:cubicBezTo>
                    <a:pt x="2638" y="339"/>
                    <a:pt x="2631" y="339"/>
                    <a:pt x="2623" y="339"/>
                  </a:cubicBezTo>
                  <a:cubicBezTo>
                    <a:pt x="1777" y="1016"/>
                    <a:pt x="2285" y="2116"/>
                    <a:pt x="1629" y="2940"/>
                  </a:cubicBezTo>
                  <a:cubicBezTo>
                    <a:pt x="678" y="2010"/>
                    <a:pt x="3258" y="318"/>
                    <a:pt x="1333"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16"/>
            <p:cNvSpPr/>
            <p:nvPr/>
          </p:nvSpPr>
          <p:spPr>
            <a:xfrm>
              <a:off x="-2386200" y="4013900"/>
              <a:ext cx="131150" cy="123250"/>
            </a:xfrm>
            <a:custGeom>
              <a:avLst/>
              <a:gdLst/>
              <a:ahLst/>
              <a:cxnLst/>
              <a:rect l="l" t="t" r="r" b="b"/>
              <a:pathLst>
                <a:path w="5246" h="4930" extrusionOk="0">
                  <a:moveTo>
                    <a:pt x="4273" y="1"/>
                  </a:moveTo>
                  <a:cubicBezTo>
                    <a:pt x="4251" y="974"/>
                    <a:pt x="3702" y="1672"/>
                    <a:pt x="2708" y="2116"/>
                  </a:cubicBezTo>
                  <a:cubicBezTo>
                    <a:pt x="2517" y="2200"/>
                    <a:pt x="2390" y="2306"/>
                    <a:pt x="2433" y="2475"/>
                  </a:cubicBezTo>
                  <a:cubicBezTo>
                    <a:pt x="2644" y="3448"/>
                    <a:pt x="1142" y="3533"/>
                    <a:pt x="1079" y="4400"/>
                  </a:cubicBezTo>
                  <a:cubicBezTo>
                    <a:pt x="1079" y="4474"/>
                    <a:pt x="957" y="4521"/>
                    <a:pt x="809" y="4521"/>
                  </a:cubicBezTo>
                  <a:cubicBezTo>
                    <a:pt x="661" y="4521"/>
                    <a:pt x="487" y="4474"/>
                    <a:pt x="381" y="4358"/>
                  </a:cubicBezTo>
                  <a:cubicBezTo>
                    <a:pt x="430" y="4210"/>
                    <a:pt x="343" y="4184"/>
                    <a:pt x="233" y="4184"/>
                  </a:cubicBezTo>
                  <a:cubicBezTo>
                    <a:pt x="173" y="4184"/>
                    <a:pt x="107" y="4191"/>
                    <a:pt x="51" y="4191"/>
                  </a:cubicBezTo>
                  <a:cubicBezTo>
                    <a:pt x="33" y="4191"/>
                    <a:pt x="16" y="4191"/>
                    <a:pt x="0" y="4188"/>
                  </a:cubicBezTo>
                  <a:lnTo>
                    <a:pt x="0" y="4358"/>
                  </a:lnTo>
                  <a:cubicBezTo>
                    <a:pt x="211" y="4625"/>
                    <a:pt x="478" y="4929"/>
                    <a:pt x="770" y="4929"/>
                  </a:cubicBezTo>
                  <a:cubicBezTo>
                    <a:pt x="918" y="4929"/>
                    <a:pt x="1071" y="4852"/>
                    <a:pt x="1227" y="4654"/>
                  </a:cubicBezTo>
                  <a:cubicBezTo>
                    <a:pt x="1713" y="4061"/>
                    <a:pt x="2433" y="3638"/>
                    <a:pt x="2771" y="2983"/>
                  </a:cubicBezTo>
                  <a:cubicBezTo>
                    <a:pt x="3157" y="2175"/>
                    <a:pt x="3471" y="1892"/>
                    <a:pt x="4244" y="1892"/>
                  </a:cubicBezTo>
                  <a:cubicBezTo>
                    <a:pt x="4402" y="1892"/>
                    <a:pt x="4579" y="1904"/>
                    <a:pt x="4780" y="1925"/>
                  </a:cubicBezTo>
                  <a:cubicBezTo>
                    <a:pt x="5245" y="1164"/>
                    <a:pt x="4865" y="551"/>
                    <a:pt x="4273"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16"/>
            <p:cNvSpPr/>
            <p:nvPr/>
          </p:nvSpPr>
          <p:spPr>
            <a:xfrm>
              <a:off x="-1054850" y="3608375"/>
              <a:ext cx="98375" cy="83775"/>
            </a:xfrm>
            <a:custGeom>
              <a:avLst/>
              <a:gdLst/>
              <a:ahLst/>
              <a:cxnLst/>
              <a:rect l="l" t="t" r="r" b="b"/>
              <a:pathLst>
                <a:path w="3935" h="3351" extrusionOk="0">
                  <a:moveTo>
                    <a:pt x="3286" y="0"/>
                  </a:moveTo>
                  <a:cubicBezTo>
                    <a:pt x="3065" y="0"/>
                    <a:pt x="2878" y="122"/>
                    <a:pt x="2814" y="360"/>
                  </a:cubicBezTo>
                  <a:cubicBezTo>
                    <a:pt x="2602" y="1121"/>
                    <a:pt x="1820" y="1460"/>
                    <a:pt x="1545" y="2115"/>
                  </a:cubicBezTo>
                  <a:cubicBezTo>
                    <a:pt x="1312" y="2284"/>
                    <a:pt x="1058" y="2454"/>
                    <a:pt x="804" y="2581"/>
                  </a:cubicBezTo>
                  <a:cubicBezTo>
                    <a:pt x="402" y="2729"/>
                    <a:pt x="1" y="2855"/>
                    <a:pt x="64" y="3342"/>
                  </a:cubicBezTo>
                  <a:cubicBezTo>
                    <a:pt x="126" y="3347"/>
                    <a:pt x="187" y="3350"/>
                    <a:pt x="248" y="3350"/>
                  </a:cubicBezTo>
                  <a:cubicBezTo>
                    <a:pt x="1839" y="3350"/>
                    <a:pt x="3181" y="1540"/>
                    <a:pt x="3934" y="339"/>
                  </a:cubicBezTo>
                  <a:cubicBezTo>
                    <a:pt x="3738" y="111"/>
                    <a:pt x="3496" y="0"/>
                    <a:pt x="3286"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16"/>
            <p:cNvSpPr/>
            <p:nvPr/>
          </p:nvSpPr>
          <p:spPr>
            <a:xfrm>
              <a:off x="-2025025" y="3796425"/>
              <a:ext cx="88800" cy="110275"/>
            </a:xfrm>
            <a:custGeom>
              <a:avLst/>
              <a:gdLst/>
              <a:ahLst/>
              <a:cxnLst/>
              <a:rect l="l" t="t" r="r" b="b"/>
              <a:pathLst>
                <a:path w="3552" h="4411" extrusionOk="0">
                  <a:moveTo>
                    <a:pt x="889" y="1"/>
                  </a:moveTo>
                  <a:cubicBezTo>
                    <a:pt x="649" y="1"/>
                    <a:pt x="619" y="221"/>
                    <a:pt x="1162" y="663"/>
                  </a:cubicBezTo>
                  <a:cubicBezTo>
                    <a:pt x="1373" y="832"/>
                    <a:pt x="1310" y="1001"/>
                    <a:pt x="1141" y="1150"/>
                  </a:cubicBezTo>
                  <a:cubicBezTo>
                    <a:pt x="992" y="1678"/>
                    <a:pt x="1881" y="2186"/>
                    <a:pt x="1141" y="2588"/>
                  </a:cubicBezTo>
                  <a:cubicBezTo>
                    <a:pt x="770" y="2670"/>
                    <a:pt x="1" y="4411"/>
                    <a:pt x="696" y="4411"/>
                  </a:cubicBezTo>
                  <a:cubicBezTo>
                    <a:pt x="716" y="4411"/>
                    <a:pt x="737" y="4409"/>
                    <a:pt x="760" y="4406"/>
                  </a:cubicBezTo>
                  <a:cubicBezTo>
                    <a:pt x="3552" y="1477"/>
                    <a:pt x="1512" y="1"/>
                    <a:pt x="889"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16"/>
            <p:cNvSpPr/>
            <p:nvPr/>
          </p:nvSpPr>
          <p:spPr>
            <a:xfrm>
              <a:off x="-2743625" y="4091025"/>
              <a:ext cx="81975" cy="78875"/>
            </a:xfrm>
            <a:custGeom>
              <a:avLst/>
              <a:gdLst/>
              <a:ahLst/>
              <a:cxnLst/>
              <a:rect l="l" t="t" r="r" b="b"/>
              <a:pathLst>
                <a:path w="3279" h="3155" extrusionOk="0">
                  <a:moveTo>
                    <a:pt x="2655" y="0"/>
                  </a:moveTo>
                  <a:cubicBezTo>
                    <a:pt x="2457" y="0"/>
                    <a:pt x="2305" y="192"/>
                    <a:pt x="1967" y="638"/>
                  </a:cubicBezTo>
                  <a:cubicBezTo>
                    <a:pt x="1269" y="1463"/>
                    <a:pt x="127" y="2034"/>
                    <a:pt x="0" y="3155"/>
                  </a:cubicBezTo>
                  <a:cubicBezTo>
                    <a:pt x="1756" y="2943"/>
                    <a:pt x="2411" y="2119"/>
                    <a:pt x="3279" y="300"/>
                  </a:cubicBezTo>
                  <a:cubicBezTo>
                    <a:pt x="2979" y="109"/>
                    <a:pt x="2804" y="0"/>
                    <a:pt x="2655"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16"/>
            <p:cNvSpPr/>
            <p:nvPr/>
          </p:nvSpPr>
          <p:spPr>
            <a:xfrm>
              <a:off x="-1964275" y="3977375"/>
              <a:ext cx="102600" cy="85350"/>
            </a:xfrm>
            <a:custGeom>
              <a:avLst/>
              <a:gdLst/>
              <a:ahLst/>
              <a:cxnLst/>
              <a:rect l="l" t="t" r="r" b="b"/>
              <a:pathLst>
                <a:path w="4104" h="3414" extrusionOk="0">
                  <a:moveTo>
                    <a:pt x="3439" y="0"/>
                  </a:moveTo>
                  <a:cubicBezTo>
                    <a:pt x="3010" y="0"/>
                    <a:pt x="3012" y="466"/>
                    <a:pt x="2814" y="700"/>
                  </a:cubicBezTo>
                  <a:cubicBezTo>
                    <a:pt x="2665" y="1145"/>
                    <a:pt x="1946" y="1335"/>
                    <a:pt x="1925" y="1758"/>
                  </a:cubicBezTo>
                  <a:cubicBezTo>
                    <a:pt x="1862" y="2836"/>
                    <a:pt x="635" y="2562"/>
                    <a:pt x="1" y="3090"/>
                  </a:cubicBezTo>
                  <a:cubicBezTo>
                    <a:pt x="278" y="3316"/>
                    <a:pt x="585" y="3413"/>
                    <a:pt x="902" y="3413"/>
                  </a:cubicBezTo>
                  <a:cubicBezTo>
                    <a:pt x="2401" y="3413"/>
                    <a:pt x="4103" y="1232"/>
                    <a:pt x="3702" y="45"/>
                  </a:cubicBezTo>
                  <a:cubicBezTo>
                    <a:pt x="3599" y="14"/>
                    <a:pt x="3513" y="0"/>
                    <a:pt x="3439"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16"/>
            <p:cNvSpPr/>
            <p:nvPr/>
          </p:nvSpPr>
          <p:spPr>
            <a:xfrm>
              <a:off x="-2311650" y="3692450"/>
              <a:ext cx="94325" cy="88925"/>
            </a:xfrm>
            <a:custGeom>
              <a:avLst/>
              <a:gdLst/>
              <a:ahLst/>
              <a:cxnLst/>
              <a:rect l="l" t="t" r="r" b="b"/>
              <a:pathLst>
                <a:path w="3773" h="3557" extrusionOk="0">
                  <a:moveTo>
                    <a:pt x="3321" y="0"/>
                  </a:moveTo>
                  <a:lnTo>
                    <a:pt x="3321" y="0"/>
                  </a:lnTo>
                  <a:cubicBezTo>
                    <a:pt x="1354" y="550"/>
                    <a:pt x="3109" y="2411"/>
                    <a:pt x="910" y="2749"/>
                  </a:cubicBezTo>
                  <a:cubicBezTo>
                    <a:pt x="635" y="2961"/>
                    <a:pt x="43" y="2686"/>
                    <a:pt x="0" y="3215"/>
                  </a:cubicBezTo>
                  <a:cubicBezTo>
                    <a:pt x="318" y="3453"/>
                    <a:pt x="646" y="3557"/>
                    <a:pt x="967" y="3557"/>
                  </a:cubicBezTo>
                  <a:cubicBezTo>
                    <a:pt x="2441" y="3557"/>
                    <a:pt x="3772" y="1372"/>
                    <a:pt x="3321"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16"/>
            <p:cNvSpPr/>
            <p:nvPr/>
          </p:nvSpPr>
          <p:spPr>
            <a:xfrm>
              <a:off x="-1678225" y="3763825"/>
              <a:ext cx="87800" cy="86200"/>
            </a:xfrm>
            <a:custGeom>
              <a:avLst/>
              <a:gdLst/>
              <a:ahLst/>
              <a:cxnLst/>
              <a:rect l="l" t="t" r="r" b="b"/>
              <a:pathLst>
                <a:path w="3512" h="3448" extrusionOk="0">
                  <a:moveTo>
                    <a:pt x="2538" y="0"/>
                  </a:moveTo>
                  <a:lnTo>
                    <a:pt x="2538" y="0"/>
                  </a:lnTo>
                  <a:cubicBezTo>
                    <a:pt x="2010" y="360"/>
                    <a:pt x="1777" y="1037"/>
                    <a:pt x="1016" y="1163"/>
                  </a:cubicBezTo>
                  <a:cubicBezTo>
                    <a:pt x="614" y="1375"/>
                    <a:pt x="550" y="1819"/>
                    <a:pt x="275" y="2136"/>
                  </a:cubicBezTo>
                  <a:cubicBezTo>
                    <a:pt x="0" y="2454"/>
                    <a:pt x="297" y="3448"/>
                    <a:pt x="783" y="3448"/>
                  </a:cubicBezTo>
                  <a:cubicBezTo>
                    <a:pt x="1756" y="3384"/>
                    <a:pt x="3088" y="3363"/>
                    <a:pt x="2708" y="2157"/>
                  </a:cubicBezTo>
                  <a:lnTo>
                    <a:pt x="2581" y="2115"/>
                  </a:lnTo>
                  <a:cubicBezTo>
                    <a:pt x="2242" y="2263"/>
                    <a:pt x="2306" y="2644"/>
                    <a:pt x="2010" y="2792"/>
                  </a:cubicBezTo>
                  <a:cubicBezTo>
                    <a:pt x="1919" y="2832"/>
                    <a:pt x="1780" y="2858"/>
                    <a:pt x="1669" y="2858"/>
                  </a:cubicBezTo>
                  <a:cubicBezTo>
                    <a:pt x="1547" y="2858"/>
                    <a:pt x="1458" y="2827"/>
                    <a:pt x="1502" y="2750"/>
                  </a:cubicBezTo>
                  <a:cubicBezTo>
                    <a:pt x="1735" y="2390"/>
                    <a:pt x="1291" y="1798"/>
                    <a:pt x="2010" y="1629"/>
                  </a:cubicBezTo>
                  <a:cubicBezTo>
                    <a:pt x="2581" y="1396"/>
                    <a:pt x="3511" y="296"/>
                    <a:pt x="2538"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16"/>
            <p:cNvSpPr/>
            <p:nvPr/>
          </p:nvSpPr>
          <p:spPr>
            <a:xfrm>
              <a:off x="-2786250" y="4057250"/>
              <a:ext cx="89275" cy="103275"/>
            </a:xfrm>
            <a:custGeom>
              <a:avLst/>
              <a:gdLst/>
              <a:ahLst/>
              <a:cxnLst/>
              <a:rect l="l" t="t" r="r" b="b"/>
              <a:pathLst>
                <a:path w="3571" h="4131" extrusionOk="0">
                  <a:moveTo>
                    <a:pt x="3320" y="1"/>
                  </a:moveTo>
                  <a:cubicBezTo>
                    <a:pt x="3281" y="1"/>
                    <a:pt x="3236" y="14"/>
                    <a:pt x="3186" y="43"/>
                  </a:cubicBezTo>
                  <a:cubicBezTo>
                    <a:pt x="1875" y="297"/>
                    <a:pt x="902" y="1799"/>
                    <a:pt x="500" y="2941"/>
                  </a:cubicBezTo>
                  <a:cubicBezTo>
                    <a:pt x="0" y="3367"/>
                    <a:pt x="808" y="4130"/>
                    <a:pt x="1326" y="4130"/>
                  </a:cubicBezTo>
                  <a:cubicBezTo>
                    <a:pt x="1553" y="4130"/>
                    <a:pt x="1725" y="3983"/>
                    <a:pt x="1705" y="3596"/>
                  </a:cubicBezTo>
                  <a:cubicBezTo>
                    <a:pt x="1748" y="3195"/>
                    <a:pt x="1134" y="2793"/>
                    <a:pt x="1473" y="2454"/>
                  </a:cubicBezTo>
                  <a:cubicBezTo>
                    <a:pt x="2107" y="1862"/>
                    <a:pt x="2424" y="1016"/>
                    <a:pt x="3334" y="614"/>
                  </a:cubicBezTo>
                  <a:cubicBezTo>
                    <a:pt x="3570" y="487"/>
                    <a:pt x="3557" y="1"/>
                    <a:pt x="3320"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16"/>
            <p:cNvSpPr/>
            <p:nvPr/>
          </p:nvSpPr>
          <p:spPr>
            <a:xfrm>
              <a:off x="-1699900" y="4050150"/>
              <a:ext cx="94675" cy="82875"/>
            </a:xfrm>
            <a:custGeom>
              <a:avLst/>
              <a:gdLst/>
              <a:ahLst/>
              <a:cxnLst/>
              <a:rect l="l" t="t" r="r" b="b"/>
              <a:pathLst>
                <a:path w="3787" h="3315" extrusionOk="0">
                  <a:moveTo>
                    <a:pt x="2841" y="0"/>
                  </a:moveTo>
                  <a:cubicBezTo>
                    <a:pt x="2127" y="0"/>
                    <a:pt x="1428" y="2279"/>
                    <a:pt x="952" y="2590"/>
                  </a:cubicBezTo>
                  <a:cubicBezTo>
                    <a:pt x="719" y="2759"/>
                    <a:pt x="0" y="2611"/>
                    <a:pt x="402" y="3225"/>
                  </a:cubicBezTo>
                  <a:cubicBezTo>
                    <a:pt x="528" y="3288"/>
                    <a:pt x="645" y="3315"/>
                    <a:pt x="756" y="3315"/>
                  </a:cubicBezTo>
                  <a:cubicBezTo>
                    <a:pt x="1391" y="3315"/>
                    <a:pt x="1814" y="2413"/>
                    <a:pt x="2390" y="2125"/>
                  </a:cubicBezTo>
                  <a:cubicBezTo>
                    <a:pt x="2919" y="1596"/>
                    <a:pt x="3786" y="1089"/>
                    <a:pt x="3173" y="179"/>
                  </a:cubicBezTo>
                  <a:cubicBezTo>
                    <a:pt x="3062" y="55"/>
                    <a:pt x="2952" y="0"/>
                    <a:pt x="2841"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16"/>
            <p:cNvSpPr/>
            <p:nvPr/>
          </p:nvSpPr>
          <p:spPr>
            <a:xfrm>
              <a:off x="-2789625" y="3788150"/>
              <a:ext cx="65050" cy="96625"/>
            </a:xfrm>
            <a:custGeom>
              <a:avLst/>
              <a:gdLst/>
              <a:ahLst/>
              <a:cxnLst/>
              <a:rect l="l" t="t" r="r" b="b"/>
              <a:pathLst>
                <a:path w="2602" h="3865" extrusionOk="0">
                  <a:moveTo>
                    <a:pt x="1840" y="0"/>
                  </a:moveTo>
                  <a:lnTo>
                    <a:pt x="1840" y="0"/>
                  </a:lnTo>
                  <a:cubicBezTo>
                    <a:pt x="1312" y="1481"/>
                    <a:pt x="1502" y="2813"/>
                    <a:pt x="0" y="3849"/>
                  </a:cubicBezTo>
                  <a:cubicBezTo>
                    <a:pt x="99" y="3859"/>
                    <a:pt x="189" y="3864"/>
                    <a:pt x="273" y="3864"/>
                  </a:cubicBezTo>
                  <a:cubicBezTo>
                    <a:pt x="1228" y="3864"/>
                    <a:pt x="1253" y="3226"/>
                    <a:pt x="1798" y="2623"/>
                  </a:cubicBezTo>
                  <a:cubicBezTo>
                    <a:pt x="2602" y="2073"/>
                    <a:pt x="2559" y="719"/>
                    <a:pt x="1840"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16"/>
            <p:cNvSpPr/>
            <p:nvPr/>
          </p:nvSpPr>
          <p:spPr>
            <a:xfrm>
              <a:off x="-1955800" y="3959800"/>
              <a:ext cx="84075" cy="62725"/>
            </a:xfrm>
            <a:custGeom>
              <a:avLst/>
              <a:gdLst/>
              <a:ahLst/>
              <a:cxnLst/>
              <a:rect l="l" t="t" r="r" b="b"/>
              <a:pathLst>
                <a:path w="3363" h="2509" extrusionOk="0">
                  <a:moveTo>
                    <a:pt x="2039" y="1"/>
                  </a:moveTo>
                  <a:cubicBezTo>
                    <a:pt x="1810" y="1"/>
                    <a:pt x="1590" y="17"/>
                    <a:pt x="1417" y="29"/>
                  </a:cubicBezTo>
                  <a:cubicBezTo>
                    <a:pt x="1840" y="1361"/>
                    <a:pt x="0" y="1425"/>
                    <a:pt x="402" y="2228"/>
                  </a:cubicBezTo>
                  <a:cubicBezTo>
                    <a:pt x="582" y="2430"/>
                    <a:pt x="773" y="2509"/>
                    <a:pt x="968" y="2509"/>
                  </a:cubicBezTo>
                  <a:cubicBezTo>
                    <a:pt x="1551" y="2509"/>
                    <a:pt x="2173" y="1800"/>
                    <a:pt x="2665" y="1530"/>
                  </a:cubicBezTo>
                  <a:cubicBezTo>
                    <a:pt x="2897" y="1277"/>
                    <a:pt x="2771" y="748"/>
                    <a:pt x="3363" y="748"/>
                  </a:cubicBezTo>
                  <a:cubicBezTo>
                    <a:pt x="3332" y="117"/>
                    <a:pt x="2652" y="1"/>
                    <a:pt x="2039"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16"/>
            <p:cNvSpPr/>
            <p:nvPr/>
          </p:nvSpPr>
          <p:spPr>
            <a:xfrm>
              <a:off x="-2043050" y="3795025"/>
              <a:ext cx="43900" cy="86200"/>
            </a:xfrm>
            <a:custGeom>
              <a:avLst/>
              <a:gdLst/>
              <a:ahLst/>
              <a:cxnLst/>
              <a:rect l="l" t="t" r="r" b="b"/>
              <a:pathLst>
                <a:path w="1756" h="3448" extrusionOk="0">
                  <a:moveTo>
                    <a:pt x="741" y="0"/>
                  </a:moveTo>
                  <a:cubicBezTo>
                    <a:pt x="587" y="0"/>
                    <a:pt x="455" y="42"/>
                    <a:pt x="402" y="233"/>
                  </a:cubicBezTo>
                  <a:cubicBezTo>
                    <a:pt x="1756" y="867"/>
                    <a:pt x="0" y="1840"/>
                    <a:pt x="212" y="2771"/>
                  </a:cubicBezTo>
                  <a:cubicBezTo>
                    <a:pt x="233" y="3045"/>
                    <a:pt x="64" y="3426"/>
                    <a:pt x="593" y="3447"/>
                  </a:cubicBezTo>
                  <a:cubicBezTo>
                    <a:pt x="1692" y="3405"/>
                    <a:pt x="1142" y="1375"/>
                    <a:pt x="1692" y="571"/>
                  </a:cubicBezTo>
                  <a:cubicBezTo>
                    <a:pt x="1354" y="486"/>
                    <a:pt x="1523" y="106"/>
                    <a:pt x="1206" y="21"/>
                  </a:cubicBezTo>
                  <a:cubicBezTo>
                    <a:pt x="1178" y="25"/>
                    <a:pt x="1149" y="27"/>
                    <a:pt x="1119" y="27"/>
                  </a:cubicBezTo>
                  <a:cubicBezTo>
                    <a:pt x="999" y="27"/>
                    <a:pt x="863" y="0"/>
                    <a:pt x="741"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16"/>
            <p:cNvSpPr/>
            <p:nvPr/>
          </p:nvSpPr>
          <p:spPr>
            <a:xfrm>
              <a:off x="-1207125" y="3842325"/>
              <a:ext cx="99900" cy="81125"/>
            </a:xfrm>
            <a:custGeom>
              <a:avLst/>
              <a:gdLst/>
              <a:ahLst/>
              <a:cxnLst/>
              <a:rect l="l" t="t" r="r" b="b"/>
              <a:pathLst>
                <a:path w="3996" h="3245" extrusionOk="0">
                  <a:moveTo>
                    <a:pt x="3626" y="1"/>
                  </a:moveTo>
                  <a:cubicBezTo>
                    <a:pt x="3227" y="1"/>
                    <a:pt x="2608" y="447"/>
                    <a:pt x="2813" y="857"/>
                  </a:cubicBezTo>
                  <a:cubicBezTo>
                    <a:pt x="2708" y="1788"/>
                    <a:pt x="614" y="2253"/>
                    <a:pt x="1" y="3057"/>
                  </a:cubicBezTo>
                  <a:cubicBezTo>
                    <a:pt x="184" y="3187"/>
                    <a:pt x="386" y="3245"/>
                    <a:pt x="600" y="3245"/>
                  </a:cubicBezTo>
                  <a:cubicBezTo>
                    <a:pt x="1841" y="3245"/>
                    <a:pt x="3462" y="1307"/>
                    <a:pt x="3913" y="477"/>
                  </a:cubicBezTo>
                  <a:cubicBezTo>
                    <a:pt x="3995" y="133"/>
                    <a:pt x="3843" y="1"/>
                    <a:pt x="3626"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16"/>
            <p:cNvSpPr/>
            <p:nvPr/>
          </p:nvSpPr>
          <p:spPr>
            <a:xfrm>
              <a:off x="-1440825" y="3903950"/>
              <a:ext cx="90450" cy="87775"/>
            </a:xfrm>
            <a:custGeom>
              <a:avLst/>
              <a:gdLst/>
              <a:ahLst/>
              <a:cxnLst/>
              <a:rect l="l" t="t" r="r" b="b"/>
              <a:pathLst>
                <a:path w="3618" h="3511" extrusionOk="0">
                  <a:moveTo>
                    <a:pt x="3045" y="1"/>
                  </a:moveTo>
                  <a:cubicBezTo>
                    <a:pt x="2929" y="1"/>
                    <a:pt x="2820" y="50"/>
                    <a:pt x="2750" y="169"/>
                  </a:cubicBezTo>
                  <a:cubicBezTo>
                    <a:pt x="2390" y="740"/>
                    <a:pt x="3152" y="1607"/>
                    <a:pt x="2221" y="1755"/>
                  </a:cubicBezTo>
                  <a:cubicBezTo>
                    <a:pt x="1735" y="2178"/>
                    <a:pt x="1" y="2728"/>
                    <a:pt x="1016" y="3511"/>
                  </a:cubicBezTo>
                  <a:cubicBezTo>
                    <a:pt x="1798" y="2876"/>
                    <a:pt x="3575" y="2601"/>
                    <a:pt x="3427" y="1396"/>
                  </a:cubicBezTo>
                  <a:cubicBezTo>
                    <a:pt x="3617" y="1078"/>
                    <a:pt x="3427" y="740"/>
                    <a:pt x="3554" y="444"/>
                  </a:cubicBezTo>
                  <a:cubicBezTo>
                    <a:pt x="3540" y="203"/>
                    <a:pt x="3279" y="1"/>
                    <a:pt x="3045"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16"/>
            <p:cNvSpPr/>
            <p:nvPr/>
          </p:nvSpPr>
          <p:spPr>
            <a:xfrm>
              <a:off x="-2317450" y="3668875"/>
              <a:ext cx="96225" cy="98400"/>
            </a:xfrm>
            <a:custGeom>
              <a:avLst/>
              <a:gdLst/>
              <a:ahLst/>
              <a:cxnLst/>
              <a:rect l="l" t="t" r="r" b="b"/>
              <a:pathLst>
                <a:path w="3849" h="3936" extrusionOk="0">
                  <a:moveTo>
                    <a:pt x="1791" y="0"/>
                  </a:moveTo>
                  <a:cubicBezTo>
                    <a:pt x="1353" y="0"/>
                    <a:pt x="906" y="63"/>
                    <a:pt x="825" y="457"/>
                  </a:cubicBezTo>
                  <a:cubicBezTo>
                    <a:pt x="1163" y="1091"/>
                    <a:pt x="359" y="1683"/>
                    <a:pt x="867" y="2275"/>
                  </a:cubicBezTo>
                  <a:cubicBezTo>
                    <a:pt x="874" y="2276"/>
                    <a:pt x="881" y="2276"/>
                    <a:pt x="888" y="2276"/>
                  </a:cubicBezTo>
                  <a:cubicBezTo>
                    <a:pt x="1665" y="2276"/>
                    <a:pt x="1339" y="1130"/>
                    <a:pt x="2051" y="795"/>
                  </a:cubicBezTo>
                  <a:lnTo>
                    <a:pt x="2051" y="795"/>
                  </a:lnTo>
                  <a:cubicBezTo>
                    <a:pt x="2013" y="1637"/>
                    <a:pt x="1854" y="3241"/>
                    <a:pt x="805" y="3241"/>
                  </a:cubicBezTo>
                  <a:cubicBezTo>
                    <a:pt x="695" y="3241"/>
                    <a:pt x="575" y="3223"/>
                    <a:pt x="444" y="3185"/>
                  </a:cubicBezTo>
                  <a:lnTo>
                    <a:pt x="444" y="3185"/>
                  </a:lnTo>
                  <a:cubicBezTo>
                    <a:pt x="1" y="3642"/>
                    <a:pt x="446" y="3936"/>
                    <a:pt x="907" y="3936"/>
                  </a:cubicBezTo>
                  <a:cubicBezTo>
                    <a:pt x="1151" y="3936"/>
                    <a:pt x="1398" y="3854"/>
                    <a:pt x="1523" y="3671"/>
                  </a:cubicBezTo>
                  <a:cubicBezTo>
                    <a:pt x="2009" y="3523"/>
                    <a:pt x="2284" y="3121"/>
                    <a:pt x="2643" y="2868"/>
                  </a:cubicBezTo>
                  <a:lnTo>
                    <a:pt x="2643" y="2550"/>
                  </a:lnTo>
                  <a:cubicBezTo>
                    <a:pt x="1671" y="1958"/>
                    <a:pt x="3849" y="1556"/>
                    <a:pt x="2453" y="12"/>
                  </a:cubicBezTo>
                  <a:lnTo>
                    <a:pt x="2453" y="12"/>
                  </a:lnTo>
                  <a:cubicBezTo>
                    <a:pt x="2425" y="14"/>
                    <a:pt x="2395" y="14"/>
                    <a:pt x="2363" y="14"/>
                  </a:cubicBezTo>
                  <a:cubicBezTo>
                    <a:pt x="2200" y="14"/>
                    <a:pt x="1997" y="0"/>
                    <a:pt x="1791"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16"/>
            <p:cNvSpPr/>
            <p:nvPr/>
          </p:nvSpPr>
          <p:spPr>
            <a:xfrm>
              <a:off x="-2754200" y="4058850"/>
              <a:ext cx="89900" cy="74375"/>
            </a:xfrm>
            <a:custGeom>
              <a:avLst/>
              <a:gdLst/>
              <a:ahLst/>
              <a:cxnLst/>
              <a:rect l="l" t="t" r="r" b="b"/>
              <a:pathLst>
                <a:path w="3596" h="2975" extrusionOk="0">
                  <a:moveTo>
                    <a:pt x="2052" y="0"/>
                  </a:moveTo>
                  <a:lnTo>
                    <a:pt x="2052" y="0"/>
                  </a:lnTo>
                  <a:cubicBezTo>
                    <a:pt x="2094" y="170"/>
                    <a:pt x="2115" y="339"/>
                    <a:pt x="1904" y="445"/>
                  </a:cubicBezTo>
                  <a:cubicBezTo>
                    <a:pt x="1333" y="762"/>
                    <a:pt x="0" y="2496"/>
                    <a:pt x="698" y="2919"/>
                  </a:cubicBezTo>
                  <a:cubicBezTo>
                    <a:pt x="785" y="2957"/>
                    <a:pt x="864" y="2974"/>
                    <a:pt x="936" y="2974"/>
                  </a:cubicBezTo>
                  <a:cubicBezTo>
                    <a:pt x="1184" y="2974"/>
                    <a:pt x="1360" y="2782"/>
                    <a:pt x="1523" y="2602"/>
                  </a:cubicBezTo>
                  <a:cubicBezTo>
                    <a:pt x="1988" y="1671"/>
                    <a:pt x="2919" y="1164"/>
                    <a:pt x="3596" y="445"/>
                  </a:cubicBezTo>
                  <a:cubicBezTo>
                    <a:pt x="3543" y="127"/>
                    <a:pt x="3268" y="80"/>
                    <a:pt x="2951" y="80"/>
                  </a:cubicBezTo>
                  <a:cubicBezTo>
                    <a:pt x="2815" y="80"/>
                    <a:pt x="2671" y="89"/>
                    <a:pt x="2534" y="89"/>
                  </a:cubicBezTo>
                  <a:cubicBezTo>
                    <a:pt x="2351" y="89"/>
                    <a:pt x="2179" y="73"/>
                    <a:pt x="2052"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16"/>
            <p:cNvSpPr/>
            <p:nvPr/>
          </p:nvSpPr>
          <p:spPr>
            <a:xfrm>
              <a:off x="-1445700" y="3896300"/>
              <a:ext cx="88975" cy="104875"/>
            </a:xfrm>
            <a:custGeom>
              <a:avLst/>
              <a:gdLst/>
              <a:ahLst/>
              <a:cxnLst/>
              <a:rect l="l" t="t" r="r" b="b"/>
              <a:pathLst>
                <a:path w="3559" h="4195" extrusionOk="0">
                  <a:moveTo>
                    <a:pt x="2453" y="1"/>
                  </a:moveTo>
                  <a:cubicBezTo>
                    <a:pt x="2421" y="1"/>
                    <a:pt x="2387" y="4"/>
                    <a:pt x="2353" y="10"/>
                  </a:cubicBezTo>
                  <a:cubicBezTo>
                    <a:pt x="2036" y="263"/>
                    <a:pt x="1697" y="454"/>
                    <a:pt x="1316" y="581"/>
                  </a:cubicBezTo>
                  <a:cubicBezTo>
                    <a:pt x="1278" y="1166"/>
                    <a:pt x="1545" y="1268"/>
                    <a:pt x="1822" y="1268"/>
                  </a:cubicBezTo>
                  <a:cubicBezTo>
                    <a:pt x="1970" y="1268"/>
                    <a:pt x="2120" y="1239"/>
                    <a:pt x="2229" y="1239"/>
                  </a:cubicBezTo>
                  <a:cubicBezTo>
                    <a:pt x="2366" y="1239"/>
                    <a:pt x="2436" y="1285"/>
                    <a:pt x="2353" y="1490"/>
                  </a:cubicBezTo>
                  <a:cubicBezTo>
                    <a:pt x="1972" y="2273"/>
                    <a:pt x="724" y="2357"/>
                    <a:pt x="534" y="3288"/>
                  </a:cubicBezTo>
                  <a:cubicBezTo>
                    <a:pt x="1" y="3751"/>
                    <a:pt x="212" y="4195"/>
                    <a:pt x="588" y="4195"/>
                  </a:cubicBezTo>
                  <a:cubicBezTo>
                    <a:pt x="778" y="4195"/>
                    <a:pt x="1011" y="4080"/>
                    <a:pt x="1211" y="3795"/>
                  </a:cubicBezTo>
                  <a:cubicBezTo>
                    <a:pt x="640" y="2865"/>
                    <a:pt x="2120" y="2759"/>
                    <a:pt x="2501" y="2167"/>
                  </a:cubicBezTo>
                  <a:cubicBezTo>
                    <a:pt x="3558" y="1977"/>
                    <a:pt x="2459" y="771"/>
                    <a:pt x="3241" y="285"/>
                  </a:cubicBezTo>
                  <a:cubicBezTo>
                    <a:pt x="2954" y="246"/>
                    <a:pt x="2754" y="1"/>
                    <a:pt x="2453"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16"/>
            <p:cNvSpPr/>
            <p:nvPr/>
          </p:nvSpPr>
          <p:spPr>
            <a:xfrm>
              <a:off x="-2068950" y="3801350"/>
              <a:ext cx="38075" cy="101025"/>
            </a:xfrm>
            <a:custGeom>
              <a:avLst/>
              <a:gdLst/>
              <a:ahLst/>
              <a:cxnLst/>
              <a:rect l="l" t="t" r="r" b="b"/>
              <a:pathLst>
                <a:path w="1523" h="4041" extrusionOk="0">
                  <a:moveTo>
                    <a:pt x="1438" y="1"/>
                  </a:moveTo>
                  <a:cubicBezTo>
                    <a:pt x="317" y="466"/>
                    <a:pt x="571" y="1629"/>
                    <a:pt x="148" y="2496"/>
                  </a:cubicBezTo>
                  <a:cubicBezTo>
                    <a:pt x="381" y="3025"/>
                    <a:pt x="0" y="3829"/>
                    <a:pt x="1015" y="4040"/>
                  </a:cubicBezTo>
                  <a:cubicBezTo>
                    <a:pt x="1332" y="3998"/>
                    <a:pt x="1311" y="3892"/>
                    <a:pt x="1184" y="3660"/>
                  </a:cubicBezTo>
                  <a:cubicBezTo>
                    <a:pt x="190" y="2412"/>
                    <a:pt x="1523" y="1270"/>
                    <a:pt x="1438"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16"/>
            <p:cNvSpPr/>
            <p:nvPr/>
          </p:nvSpPr>
          <p:spPr>
            <a:xfrm>
              <a:off x="-1966375" y="3961950"/>
              <a:ext cx="61350" cy="83775"/>
            </a:xfrm>
            <a:custGeom>
              <a:avLst/>
              <a:gdLst/>
              <a:ahLst/>
              <a:cxnLst/>
              <a:rect l="l" t="t" r="r" b="b"/>
              <a:pathLst>
                <a:path w="2454" h="3351" extrusionOk="0">
                  <a:moveTo>
                    <a:pt x="1687" y="0"/>
                  </a:moveTo>
                  <a:cubicBezTo>
                    <a:pt x="1476" y="0"/>
                    <a:pt x="1240" y="400"/>
                    <a:pt x="1036" y="493"/>
                  </a:cubicBezTo>
                  <a:cubicBezTo>
                    <a:pt x="1142" y="1064"/>
                    <a:pt x="656" y="1381"/>
                    <a:pt x="317" y="1762"/>
                  </a:cubicBezTo>
                  <a:cubicBezTo>
                    <a:pt x="0" y="2290"/>
                    <a:pt x="402" y="2734"/>
                    <a:pt x="571" y="3179"/>
                  </a:cubicBezTo>
                  <a:cubicBezTo>
                    <a:pt x="615" y="3310"/>
                    <a:pt x="743" y="3351"/>
                    <a:pt x="892" y="3351"/>
                  </a:cubicBezTo>
                  <a:cubicBezTo>
                    <a:pt x="1032" y="3351"/>
                    <a:pt x="1189" y="3315"/>
                    <a:pt x="1311" y="3284"/>
                  </a:cubicBezTo>
                  <a:cubicBezTo>
                    <a:pt x="1967" y="3136"/>
                    <a:pt x="1565" y="2586"/>
                    <a:pt x="1777" y="2269"/>
                  </a:cubicBezTo>
                  <a:lnTo>
                    <a:pt x="1777" y="2269"/>
                  </a:lnTo>
                  <a:cubicBezTo>
                    <a:pt x="1701" y="2283"/>
                    <a:pt x="1629" y="2289"/>
                    <a:pt x="1560" y="2289"/>
                  </a:cubicBezTo>
                  <a:cubicBezTo>
                    <a:pt x="901" y="2289"/>
                    <a:pt x="610" y="1691"/>
                    <a:pt x="1396" y="1423"/>
                  </a:cubicBezTo>
                  <a:cubicBezTo>
                    <a:pt x="2453" y="1127"/>
                    <a:pt x="2136" y="598"/>
                    <a:pt x="1777" y="27"/>
                  </a:cubicBezTo>
                  <a:cubicBezTo>
                    <a:pt x="1747" y="9"/>
                    <a:pt x="1717" y="0"/>
                    <a:pt x="1687"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16"/>
            <p:cNvSpPr/>
            <p:nvPr/>
          </p:nvSpPr>
          <p:spPr>
            <a:xfrm>
              <a:off x="-2808675" y="3778450"/>
              <a:ext cx="49750" cy="85475"/>
            </a:xfrm>
            <a:custGeom>
              <a:avLst/>
              <a:gdLst/>
              <a:ahLst/>
              <a:cxnLst/>
              <a:rect l="l" t="t" r="r" b="b"/>
              <a:pathLst>
                <a:path w="1990" h="3419" extrusionOk="0">
                  <a:moveTo>
                    <a:pt x="1208" y="0"/>
                  </a:moveTo>
                  <a:cubicBezTo>
                    <a:pt x="771" y="0"/>
                    <a:pt x="203" y="848"/>
                    <a:pt x="170" y="1213"/>
                  </a:cubicBezTo>
                  <a:cubicBezTo>
                    <a:pt x="149" y="1572"/>
                    <a:pt x="86" y="1932"/>
                    <a:pt x="276" y="2270"/>
                  </a:cubicBezTo>
                  <a:cubicBezTo>
                    <a:pt x="377" y="2317"/>
                    <a:pt x="456" y="2337"/>
                    <a:pt x="519" y="2337"/>
                  </a:cubicBezTo>
                  <a:cubicBezTo>
                    <a:pt x="852" y="2337"/>
                    <a:pt x="738" y="1784"/>
                    <a:pt x="1058" y="1784"/>
                  </a:cubicBezTo>
                  <a:cubicBezTo>
                    <a:pt x="1376" y="3412"/>
                    <a:pt x="191" y="2440"/>
                    <a:pt x="1" y="3137"/>
                  </a:cubicBezTo>
                  <a:cubicBezTo>
                    <a:pt x="170" y="3351"/>
                    <a:pt x="359" y="3419"/>
                    <a:pt x="551" y="3419"/>
                  </a:cubicBezTo>
                  <a:cubicBezTo>
                    <a:pt x="816" y="3419"/>
                    <a:pt x="1089" y="3292"/>
                    <a:pt x="1333" y="3243"/>
                  </a:cubicBezTo>
                  <a:cubicBezTo>
                    <a:pt x="1989" y="3095"/>
                    <a:pt x="1672" y="1551"/>
                    <a:pt x="1460" y="1086"/>
                  </a:cubicBezTo>
                  <a:cubicBezTo>
                    <a:pt x="1249" y="832"/>
                    <a:pt x="1270" y="452"/>
                    <a:pt x="1524" y="219"/>
                  </a:cubicBezTo>
                  <a:cubicBezTo>
                    <a:pt x="1437" y="64"/>
                    <a:pt x="1327" y="0"/>
                    <a:pt x="1208"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16"/>
            <p:cNvSpPr/>
            <p:nvPr/>
          </p:nvSpPr>
          <p:spPr>
            <a:xfrm>
              <a:off x="-1088675" y="3593575"/>
              <a:ext cx="68750" cy="87825"/>
            </a:xfrm>
            <a:custGeom>
              <a:avLst/>
              <a:gdLst/>
              <a:ahLst/>
              <a:cxnLst/>
              <a:rect l="l" t="t" r="r" b="b"/>
              <a:pathLst>
                <a:path w="2750" h="3513" extrusionOk="0">
                  <a:moveTo>
                    <a:pt x="2580" y="0"/>
                  </a:moveTo>
                  <a:lnTo>
                    <a:pt x="2580" y="0"/>
                  </a:lnTo>
                  <a:cubicBezTo>
                    <a:pt x="1544" y="64"/>
                    <a:pt x="635" y="1481"/>
                    <a:pt x="317" y="2369"/>
                  </a:cubicBezTo>
                  <a:cubicBezTo>
                    <a:pt x="0" y="2813"/>
                    <a:pt x="317" y="3194"/>
                    <a:pt x="677" y="3490"/>
                  </a:cubicBezTo>
                  <a:cubicBezTo>
                    <a:pt x="793" y="3505"/>
                    <a:pt x="890" y="3512"/>
                    <a:pt x="969" y="3512"/>
                  </a:cubicBezTo>
                  <a:cubicBezTo>
                    <a:pt x="1875" y="3512"/>
                    <a:pt x="589" y="2577"/>
                    <a:pt x="1036" y="2052"/>
                  </a:cubicBezTo>
                  <a:cubicBezTo>
                    <a:pt x="1269" y="1819"/>
                    <a:pt x="1354" y="1502"/>
                    <a:pt x="1607" y="1248"/>
                  </a:cubicBezTo>
                  <a:cubicBezTo>
                    <a:pt x="2750" y="1100"/>
                    <a:pt x="2305" y="825"/>
                    <a:pt x="2580"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16"/>
            <p:cNvSpPr/>
            <p:nvPr/>
          </p:nvSpPr>
          <p:spPr>
            <a:xfrm>
              <a:off x="-1974075" y="3998050"/>
              <a:ext cx="84900" cy="53525"/>
            </a:xfrm>
            <a:custGeom>
              <a:avLst/>
              <a:gdLst/>
              <a:ahLst/>
              <a:cxnLst/>
              <a:rect l="l" t="t" r="r" b="b"/>
              <a:pathLst>
                <a:path w="3396" h="2141" extrusionOk="0">
                  <a:moveTo>
                    <a:pt x="3396" y="0"/>
                  </a:moveTo>
                  <a:cubicBezTo>
                    <a:pt x="2846" y="64"/>
                    <a:pt x="2381" y="360"/>
                    <a:pt x="2085" y="804"/>
                  </a:cubicBezTo>
                  <a:cubicBezTo>
                    <a:pt x="2063" y="1058"/>
                    <a:pt x="1408" y="1100"/>
                    <a:pt x="1810" y="1502"/>
                  </a:cubicBezTo>
                  <a:cubicBezTo>
                    <a:pt x="1915" y="1629"/>
                    <a:pt x="1810" y="1756"/>
                    <a:pt x="1598" y="1777"/>
                  </a:cubicBezTo>
                  <a:cubicBezTo>
                    <a:pt x="1545" y="1777"/>
                    <a:pt x="1481" y="1778"/>
                    <a:pt x="1413" y="1778"/>
                  </a:cubicBezTo>
                  <a:cubicBezTo>
                    <a:pt x="1212" y="1778"/>
                    <a:pt x="990" y="1766"/>
                    <a:pt x="1006" y="1671"/>
                  </a:cubicBezTo>
                  <a:cubicBezTo>
                    <a:pt x="1091" y="1164"/>
                    <a:pt x="308" y="677"/>
                    <a:pt x="985" y="170"/>
                  </a:cubicBezTo>
                  <a:cubicBezTo>
                    <a:pt x="874" y="59"/>
                    <a:pt x="742" y="11"/>
                    <a:pt x="612" y="11"/>
                  </a:cubicBezTo>
                  <a:cubicBezTo>
                    <a:pt x="298" y="11"/>
                    <a:pt x="0" y="296"/>
                    <a:pt x="75" y="656"/>
                  </a:cubicBezTo>
                  <a:cubicBezTo>
                    <a:pt x="33" y="1015"/>
                    <a:pt x="329" y="1290"/>
                    <a:pt x="350" y="1650"/>
                  </a:cubicBezTo>
                  <a:cubicBezTo>
                    <a:pt x="366" y="1986"/>
                    <a:pt x="552" y="2141"/>
                    <a:pt x="844" y="2141"/>
                  </a:cubicBezTo>
                  <a:cubicBezTo>
                    <a:pt x="937" y="2141"/>
                    <a:pt x="1041" y="2125"/>
                    <a:pt x="1154" y="2094"/>
                  </a:cubicBezTo>
                  <a:cubicBezTo>
                    <a:pt x="1767" y="1904"/>
                    <a:pt x="2677" y="1967"/>
                    <a:pt x="2465" y="1015"/>
                  </a:cubicBezTo>
                  <a:cubicBezTo>
                    <a:pt x="2634" y="656"/>
                    <a:pt x="3311" y="444"/>
                    <a:pt x="3396"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16"/>
            <p:cNvSpPr/>
            <p:nvPr/>
          </p:nvSpPr>
          <p:spPr>
            <a:xfrm>
              <a:off x="-1722100" y="4027125"/>
              <a:ext cx="55525" cy="61375"/>
            </a:xfrm>
            <a:custGeom>
              <a:avLst/>
              <a:gdLst/>
              <a:ahLst/>
              <a:cxnLst/>
              <a:rect l="l" t="t" r="r" b="b"/>
              <a:pathLst>
                <a:path w="2221" h="2455" extrusionOk="0">
                  <a:moveTo>
                    <a:pt x="2221" y="1"/>
                  </a:moveTo>
                  <a:lnTo>
                    <a:pt x="2221" y="1"/>
                  </a:lnTo>
                  <a:cubicBezTo>
                    <a:pt x="804" y="318"/>
                    <a:pt x="360" y="1333"/>
                    <a:pt x="0" y="2390"/>
                  </a:cubicBezTo>
                  <a:cubicBezTo>
                    <a:pt x="108" y="2433"/>
                    <a:pt x="218" y="2455"/>
                    <a:pt x="327" y="2455"/>
                  </a:cubicBezTo>
                  <a:cubicBezTo>
                    <a:pt x="537" y="2455"/>
                    <a:pt x="742" y="2375"/>
                    <a:pt x="909" y="2221"/>
                  </a:cubicBezTo>
                  <a:cubicBezTo>
                    <a:pt x="1375" y="1862"/>
                    <a:pt x="1417" y="1227"/>
                    <a:pt x="2030" y="931"/>
                  </a:cubicBezTo>
                  <a:lnTo>
                    <a:pt x="2221" y="1"/>
                  </a:ln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16"/>
            <p:cNvSpPr/>
            <p:nvPr/>
          </p:nvSpPr>
          <p:spPr>
            <a:xfrm>
              <a:off x="-1677700" y="4028175"/>
              <a:ext cx="57125" cy="83050"/>
            </a:xfrm>
            <a:custGeom>
              <a:avLst/>
              <a:gdLst/>
              <a:ahLst/>
              <a:cxnLst/>
              <a:rect l="l" t="t" r="r" b="b"/>
              <a:pathLst>
                <a:path w="2285" h="3322" extrusionOk="0">
                  <a:moveTo>
                    <a:pt x="1735" y="1"/>
                  </a:moveTo>
                  <a:cubicBezTo>
                    <a:pt x="1396" y="149"/>
                    <a:pt x="677" y="128"/>
                    <a:pt x="1375" y="699"/>
                  </a:cubicBezTo>
                  <a:cubicBezTo>
                    <a:pt x="1841" y="1079"/>
                    <a:pt x="1" y="2327"/>
                    <a:pt x="254" y="3321"/>
                  </a:cubicBezTo>
                  <a:cubicBezTo>
                    <a:pt x="424" y="3300"/>
                    <a:pt x="614" y="3258"/>
                    <a:pt x="614" y="3131"/>
                  </a:cubicBezTo>
                  <a:cubicBezTo>
                    <a:pt x="572" y="2306"/>
                    <a:pt x="1545" y="1904"/>
                    <a:pt x="1714" y="1185"/>
                  </a:cubicBezTo>
                  <a:cubicBezTo>
                    <a:pt x="1746" y="1012"/>
                    <a:pt x="1834" y="955"/>
                    <a:pt x="1943" y="955"/>
                  </a:cubicBezTo>
                  <a:cubicBezTo>
                    <a:pt x="2048" y="955"/>
                    <a:pt x="2171" y="1007"/>
                    <a:pt x="2285" y="1058"/>
                  </a:cubicBezTo>
                  <a:cubicBezTo>
                    <a:pt x="2285" y="656"/>
                    <a:pt x="2242" y="233"/>
                    <a:pt x="1735"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16"/>
            <p:cNvSpPr/>
            <p:nvPr/>
          </p:nvSpPr>
          <p:spPr>
            <a:xfrm>
              <a:off x="-853400" y="3754725"/>
              <a:ext cx="70850" cy="55975"/>
            </a:xfrm>
            <a:custGeom>
              <a:avLst/>
              <a:gdLst/>
              <a:ahLst/>
              <a:cxnLst/>
              <a:rect l="l" t="t" r="r" b="b"/>
              <a:pathLst>
                <a:path w="2834" h="2239" extrusionOk="0">
                  <a:moveTo>
                    <a:pt x="2658" y="0"/>
                  </a:moveTo>
                  <a:cubicBezTo>
                    <a:pt x="2102" y="0"/>
                    <a:pt x="70" y="1639"/>
                    <a:pt x="1" y="1950"/>
                  </a:cubicBezTo>
                  <a:cubicBezTo>
                    <a:pt x="37" y="2133"/>
                    <a:pt x="200" y="2239"/>
                    <a:pt x="364" y="2239"/>
                  </a:cubicBezTo>
                  <a:cubicBezTo>
                    <a:pt x="485" y="2239"/>
                    <a:pt x="606" y="2182"/>
                    <a:pt x="677" y="2056"/>
                  </a:cubicBezTo>
                  <a:cubicBezTo>
                    <a:pt x="1248" y="1337"/>
                    <a:pt x="2285" y="1062"/>
                    <a:pt x="2771" y="280"/>
                  </a:cubicBezTo>
                  <a:cubicBezTo>
                    <a:pt x="2833" y="82"/>
                    <a:pt x="2783" y="0"/>
                    <a:pt x="2658"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16"/>
            <p:cNvSpPr/>
            <p:nvPr/>
          </p:nvSpPr>
          <p:spPr>
            <a:xfrm>
              <a:off x="-2343900" y="3700375"/>
              <a:ext cx="64525" cy="72450"/>
            </a:xfrm>
            <a:custGeom>
              <a:avLst/>
              <a:gdLst/>
              <a:ahLst/>
              <a:cxnLst/>
              <a:rect l="l" t="t" r="r" b="b"/>
              <a:pathLst>
                <a:path w="2581" h="2898" extrusionOk="0">
                  <a:moveTo>
                    <a:pt x="1333" y="0"/>
                  </a:moveTo>
                  <a:cubicBezTo>
                    <a:pt x="889" y="825"/>
                    <a:pt x="0" y="2454"/>
                    <a:pt x="1290" y="2898"/>
                  </a:cubicBezTo>
                  <a:cubicBezTo>
                    <a:pt x="1409" y="2752"/>
                    <a:pt x="1582" y="2736"/>
                    <a:pt x="1764" y="2736"/>
                  </a:cubicBezTo>
                  <a:cubicBezTo>
                    <a:pt x="1815" y="2736"/>
                    <a:pt x="1868" y="2737"/>
                    <a:pt x="1919" y="2737"/>
                  </a:cubicBezTo>
                  <a:cubicBezTo>
                    <a:pt x="2107" y="2737"/>
                    <a:pt x="2289" y="2720"/>
                    <a:pt x="2411" y="2559"/>
                  </a:cubicBezTo>
                  <a:cubicBezTo>
                    <a:pt x="2389" y="2558"/>
                    <a:pt x="2366" y="2557"/>
                    <a:pt x="2343" y="2557"/>
                  </a:cubicBezTo>
                  <a:cubicBezTo>
                    <a:pt x="2206" y="2557"/>
                    <a:pt x="2066" y="2580"/>
                    <a:pt x="1930" y="2580"/>
                  </a:cubicBezTo>
                  <a:cubicBezTo>
                    <a:pt x="1772" y="2580"/>
                    <a:pt x="1618" y="2549"/>
                    <a:pt x="1481" y="2411"/>
                  </a:cubicBezTo>
                  <a:cubicBezTo>
                    <a:pt x="1100" y="1629"/>
                    <a:pt x="2581" y="318"/>
                    <a:pt x="1333"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16"/>
            <p:cNvSpPr/>
            <p:nvPr/>
          </p:nvSpPr>
          <p:spPr>
            <a:xfrm>
              <a:off x="-1185450" y="4084450"/>
              <a:ext cx="52900" cy="46850"/>
            </a:xfrm>
            <a:custGeom>
              <a:avLst/>
              <a:gdLst/>
              <a:ahLst/>
              <a:cxnLst/>
              <a:rect l="l" t="t" r="r" b="b"/>
              <a:pathLst>
                <a:path w="2116" h="1874" extrusionOk="0">
                  <a:moveTo>
                    <a:pt x="1619" y="1"/>
                  </a:moveTo>
                  <a:cubicBezTo>
                    <a:pt x="1160" y="1"/>
                    <a:pt x="641" y="525"/>
                    <a:pt x="276" y="753"/>
                  </a:cubicBezTo>
                  <a:cubicBezTo>
                    <a:pt x="1" y="1049"/>
                    <a:pt x="170" y="1578"/>
                    <a:pt x="445" y="1874"/>
                  </a:cubicBezTo>
                  <a:cubicBezTo>
                    <a:pt x="1291" y="1578"/>
                    <a:pt x="1650" y="880"/>
                    <a:pt x="2116" y="288"/>
                  </a:cubicBezTo>
                  <a:cubicBezTo>
                    <a:pt x="1967" y="80"/>
                    <a:pt x="1798" y="1"/>
                    <a:pt x="1619"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16"/>
            <p:cNvSpPr/>
            <p:nvPr/>
          </p:nvSpPr>
          <p:spPr>
            <a:xfrm>
              <a:off x="-1229250" y="4107250"/>
              <a:ext cx="54925" cy="33150"/>
            </a:xfrm>
            <a:custGeom>
              <a:avLst/>
              <a:gdLst/>
              <a:ahLst/>
              <a:cxnLst/>
              <a:rect l="l" t="t" r="r" b="b"/>
              <a:pathLst>
                <a:path w="2197" h="1326" extrusionOk="0">
                  <a:moveTo>
                    <a:pt x="256" y="1"/>
                  </a:moveTo>
                  <a:cubicBezTo>
                    <a:pt x="0" y="1"/>
                    <a:pt x="44" y="176"/>
                    <a:pt x="167" y="666"/>
                  </a:cubicBezTo>
                  <a:cubicBezTo>
                    <a:pt x="615" y="1114"/>
                    <a:pt x="919" y="1326"/>
                    <a:pt x="1254" y="1326"/>
                  </a:cubicBezTo>
                  <a:cubicBezTo>
                    <a:pt x="1519" y="1326"/>
                    <a:pt x="1804" y="1193"/>
                    <a:pt x="2197" y="941"/>
                  </a:cubicBezTo>
                  <a:lnTo>
                    <a:pt x="2197" y="327"/>
                  </a:lnTo>
                  <a:cubicBezTo>
                    <a:pt x="1816" y="95"/>
                    <a:pt x="1372" y="264"/>
                    <a:pt x="991" y="137"/>
                  </a:cubicBezTo>
                  <a:cubicBezTo>
                    <a:pt x="630" y="54"/>
                    <a:pt x="397" y="1"/>
                    <a:pt x="256"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16"/>
            <p:cNvSpPr/>
            <p:nvPr/>
          </p:nvSpPr>
          <p:spPr>
            <a:xfrm>
              <a:off x="-1212950" y="3839725"/>
              <a:ext cx="111600" cy="76650"/>
            </a:xfrm>
            <a:custGeom>
              <a:avLst/>
              <a:gdLst/>
              <a:ahLst/>
              <a:cxnLst/>
              <a:rect l="l" t="t" r="r" b="b"/>
              <a:pathLst>
                <a:path w="4464" h="3066" extrusionOk="0">
                  <a:moveTo>
                    <a:pt x="3772" y="1"/>
                  </a:moveTo>
                  <a:cubicBezTo>
                    <a:pt x="2618" y="1"/>
                    <a:pt x="3318" y="1426"/>
                    <a:pt x="1947" y="1554"/>
                  </a:cubicBezTo>
                  <a:cubicBezTo>
                    <a:pt x="1926" y="2463"/>
                    <a:pt x="487" y="2146"/>
                    <a:pt x="1" y="2696"/>
                  </a:cubicBezTo>
                  <a:cubicBezTo>
                    <a:pt x="87" y="2953"/>
                    <a:pt x="240" y="3065"/>
                    <a:pt x="448" y="3065"/>
                  </a:cubicBezTo>
                  <a:cubicBezTo>
                    <a:pt x="548" y="3065"/>
                    <a:pt x="660" y="3040"/>
                    <a:pt x="784" y="2992"/>
                  </a:cubicBezTo>
                  <a:cubicBezTo>
                    <a:pt x="1439" y="2082"/>
                    <a:pt x="3279" y="2082"/>
                    <a:pt x="3173" y="729"/>
                  </a:cubicBezTo>
                  <a:cubicBezTo>
                    <a:pt x="3122" y="484"/>
                    <a:pt x="3487" y="270"/>
                    <a:pt x="3784" y="270"/>
                  </a:cubicBezTo>
                  <a:cubicBezTo>
                    <a:pt x="3975" y="270"/>
                    <a:pt x="4138" y="358"/>
                    <a:pt x="4146" y="581"/>
                  </a:cubicBezTo>
                  <a:cubicBezTo>
                    <a:pt x="4358" y="475"/>
                    <a:pt x="4379" y="263"/>
                    <a:pt x="4464" y="115"/>
                  </a:cubicBezTo>
                  <a:cubicBezTo>
                    <a:pt x="4178" y="35"/>
                    <a:pt x="3952" y="1"/>
                    <a:pt x="3772"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16"/>
            <p:cNvSpPr/>
            <p:nvPr/>
          </p:nvSpPr>
          <p:spPr>
            <a:xfrm>
              <a:off x="-1453300" y="3905525"/>
              <a:ext cx="62725" cy="53325"/>
            </a:xfrm>
            <a:custGeom>
              <a:avLst/>
              <a:gdLst/>
              <a:ahLst/>
              <a:cxnLst/>
              <a:rect l="l" t="t" r="r" b="b"/>
              <a:pathLst>
                <a:path w="2509" h="2133" extrusionOk="0">
                  <a:moveTo>
                    <a:pt x="1684" y="0"/>
                  </a:moveTo>
                  <a:cubicBezTo>
                    <a:pt x="1113" y="275"/>
                    <a:pt x="605" y="656"/>
                    <a:pt x="182" y="1142"/>
                  </a:cubicBezTo>
                  <a:cubicBezTo>
                    <a:pt x="0" y="1753"/>
                    <a:pt x="42" y="2133"/>
                    <a:pt x="273" y="2133"/>
                  </a:cubicBezTo>
                  <a:cubicBezTo>
                    <a:pt x="418" y="2133"/>
                    <a:pt x="637" y="1984"/>
                    <a:pt x="923" y="1650"/>
                  </a:cubicBezTo>
                  <a:cubicBezTo>
                    <a:pt x="1853" y="1290"/>
                    <a:pt x="2509" y="1311"/>
                    <a:pt x="1684" y="191"/>
                  </a:cubicBezTo>
                  <a:cubicBezTo>
                    <a:pt x="1747" y="169"/>
                    <a:pt x="1769" y="42"/>
                    <a:pt x="1684"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16"/>
            <p:cNvSpPr/>
            <p:nvPr/>
          </p:nvSpPr>
          <p:spPr>
            <a:xfrm>
              <a:off x="-1616375" y="3758075"/>
              <a:ext cx="48150" cy="53125"/>
            </a:xfrm>
            <a:custGeom>
              <a:avLst/>
              <a:gdLst/>
              <a:ahLst/>
              <a:cxnLst/>
              <a:rect l="l" t="t" r="r" b="b"/>
              <a:pathLst>
                <a:path w="1926" h="2125" extrusionOk="0">
                  <a:moveTo>
                    <a:pt x="769" y="0"/>
                  </a:moveTo>
                  <a:cubicBezTo>
                    <a:pt x="512" y="0"/>
                    <a:pt x="248" y="64"/>
                    <a:pt x="1" y="188"/>
                  </a:cubicBezTo>
                  <a:cubicBezTo>
                    <a:pt x="149" y="442"/>
                    <a:pt x="487" y="590"/>
                    <a:pt x="234" y="928"/>
                  </a:cubicBezTo>
                  <a:cubicBezTo>
                    <a:pt x="593" y="1288"/>
                    <a:pt x="276" y="1732"/>
                    <a:pt x="466" y="2112"/>
                  </a:cubicBezTo>
                  <a:cubicBezTo>
                    <a:pt x="516" y="2121"/>
                    <a:pt x="562" y="2125"/>
                    <a:pt x="605" y="2125"/>
                  </a:cubicBezTo>
                  <a:cubicBezTo>
                    <a:pt x="1453" y="2125"/>
                    <a:pt x="1000" y="611"/>
                    <a:pt x="1926" y="611"/>
                  </a:cubicBezTo>
                  <a:cubicBezTo>
                    <a:pt x="1644" y="195"/>
                    <a:pt x="1217" y="0"/>
                    <a:pt x="769"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16"/>
            <p:cNvSpPr/>
            <p:nvPr/>
          </p:nvSpPr>
          <p:spPr>
            <a:xfrm>
              <a:off x="-1733750" y="4083050"/>
              <a:ext cx="57675" cy="47200"/>
            </a:xfrm>
            <a:custGeom>
              <a:avLst/>
              <a:gdLst/>
              <a:ahLst/>
              <a:cxnLst/>
              <a:rect l="l" t="t" r="r" b="b"/>
              <a:pathLst>
                <a:path w="2307" h="1888" extrusionOk="0">
                  <a:moveTo>
                    <a:pt x="1083" y="0"/>
                  </a:moveTo>
                  <a:cubicBezTo>
                    <a:pt x="871" y="0"/>
                    <a:pt x="661" y="47"/>
                    <a:pt x="466" y="153"/>
                  </a:cubicBezTo>
                  <a:lnTo>
                    <a:pt x="445" y="153"/>
                  </a:lnTo>
                  <a:cubicBezTo>
                    <a:pt x="1" y="1549"/>
                    <a:pt x="530" y="1613"/>
                    <a:pt x="1756" y="1888"/>
                  </a:cubicBezTo>
                  <a:cubicBezTo>
                    <a:pt x="1650" y="1486"/>
                    <a:pt x="2116" y="1486"/>
                    <a:pt x="2306" y="1274"/>
                  </a:cubicBezTo>
                  <a:lnTo>
                    <a:pt x="2306" y="1274"/>
                  </a:lnTo>
                  <a:cubicBezTo>
                    <a:pt x="2229" y="1288"/>
                    <a:pt x="2154" y="1295"/>
                    <a:pt x="2084" y="1295"/>
                  </a:cubicBezTo>
                  <a:cubicBezTo>
                    <a:pt x="1400" y="1295"/>
                    <a:pt x="1034" y="676"/>
                    <a:pt x="1206" y="5"/>
                  </a:cubicBezTo>
                  <a:cubicBezTo>
                    <a:pt x="1165" y="2"/>
                    <a:pt x="1124" y="0"/>
                    <a:pt x="1083"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16"/>
            <p:cNvSpPr/>
            <p:nvPr/>
          </p:nvSpPr>
          <p:spPr>
            <a:xfrm>
              <a:off x="-1208000" y="3821450"/>
              <a:ext cx="62225" cy="45350"/>
            </a:xfrm>
            <a:custGeom>
              <a:avLst/>
              <a:gdLst/>
              <a:ahLst/>
              <a:cxnLst/>
              <a:rect l="l" t="t" r="r" b="b"/>
              <a:pathLst>
                <a:path w="2489" h="1814" extrusionOk="0">
                  <a:moveTo>
                    <a:pt x="1897" y="0"/>
                  </a:moveTo>
                  <a:lnTo>
                    <a:pt x="839" y="677"/>
                  </a:lnTo>
                  <a:cubicBezTo>
                    <a:pt x="879" y="933"/>
                    <a:pt x="1" y="1813"/>
                    <a:pt x="478" y="1813"/>
                  </a:cubicBezTo>
                  <a:cubicBezTo>
                    <a:pt x="513" y="1813"/>
                    <a:pt x="556" y="1808"/>
                    <a:pt x="607" y="1798"/>
                  </a:cubicBezTo>
                  <a:cubicBezTo>
                    <a:pt x="1262" y="1312"/>
                    <a:pt x="2489" y="1164"/>
                    <a:pt x="1897"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16"/>
            <p:cNvSpPr/>
            <p:nvPr/>
          </p:nvSpPr>
          <p:spPr>
            <a:xfrm>
              <a:off x="-2325400" y="3681825"/>
              <a:ext cx="40100" cy="78850"/>
            </a:xfrm>
            <a:custGeom>
              <a:avLst/>
              <a:gdLst/>
              <a:ahLst/>
              <a:cxnLst/>
              <a:rect l="l" t="t" r="r" b="b"/>
              <a:pathLst>
                <a:path w="1604" h="3154" extrusionOk="0">
                  <a:moveTo>
                    <a:pt x="1244" y="1"/>
                  </a:moveTo>
                  <a:cubicBezTo>
                    <a:pt x="939" y="1"/>
                    <a:pt x="529" y="310"/>
                    <a:pt x="593" y="742"/>
                  </a:cubicBezTo>
                  <a:cubicBezTo>
                    <a:pt x="1587" y="1313"/>
                    <a:pt x="1" y="2307"/>
                    <a:pt x="741" y="3153"/>
                  </a:cubicBezTo>
                  <a:cubicBezTo>
                    <a:pt x="698" y="2942"/>
                    <a:pt x="804" y="2709"/>
                    <a:pt x="1016" y="2603"/>
                  </a:cubicBezTo>
                  <a:cubicBezTo>
                    <a:pt x="1143" y="2328"/>
                    <a:pt x="1164" y="2011"/>
                    <a:pt x="1121" y="1715"/>
                  </a:cubicBezTo>
                  <a:cubicBezTo>
                    <a:pt x="1396" y="1334"/>
                    <a:pt x="1143" y="827"/>
                    <a:pt x="1544" y="467"/>
                  </a:cubicBezTo>
                  <a:cubicBezTo>
                    <a:pt x="1604" y="138"/>
                    <a:pt x="1447" y="1"/>
                    <a:pt x="1244"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16"/>
            <p:cNvSpPr/>
            <p:nvPr/>
          </p:nvSpPr>
          <p:spPr>
            <a:xfrm>
              <a:off x="-1236725" y="4088800"/>
              <a:ext cx="61875" cy="35100"/>
            </a:xfrm>
            <a:custGeom>
              <a:avLst/>
              <a:gdLst/>
              <a:ahLst/>
              <a:cxnLst/>
              <a:rect l="l" t="t" r="r" b="b"/>
              <a:pathLst>
                <a:path w="2475" h="1404" extrusionOk="0">
                  <a:moveTo>
                    <a:pt x="1116" y="0"/>
                  </a:moveTo>
                  <a:cubicBezTo>
                    <a:pt x="773" y="0"/>
                    <a:pt x="529" y="325"/>
                    <a:pt x="191" y="325"/>
                  </a:cubicBezTo>
                  <a:cubicBezTo>
                    <a:pt x="106" y="706"/>
                    <a:pt x="0" y="1171"/>
                    <a:pt x="444" y="1404"/>
                  </a:cubicBezTo>
                  <a:cubicBezTo>
                    <a:pt x="396" y="1017"/>
                    <a:pt x="483" y="906"/>
                    <a:pt x="623" y="906"/>
                  </a:cubicBezTo>
                  <a:cubicBezTo>
                    <a:pt x="809" y="906"/>
                    <a:pt x="1087" y="1099"/>
                    <a:pt x="1269" y="1099"/>
                  </a:cubicBezTo>
                  <a:cubicBezTo>
                    <a:pt x="1310" y="1099"/>
                    <a:pt x="1346" y="1090"/>
                    <a:pt x="1375" y="1065"/>
                  </a:cubicBezTo>
                  <a:cubicBezTo>
                    <a:pt x="1476" y="964"/>
                    <a:pt x="1364" y="747"/>
                    <a:pt x="1503" y="747"/>
                  </a:cubicBezTo>
                  <a:cubicBezTo>
                    <a:pt x="1509" y="747"/>
                    <a:pt x="1516" y="747"/>
                    <a:pt x="1523" y="748"/>
                  </a:cubicBezTo>
                  <a:cubicBezTo>
                    <a:pt x="1692" y="769"/>
                    <a:pt x="1523" y="960"/>
                    <a:pt x="1565" y="1065"/>
                  </a:cubicBezTo>
                  <a:cubicBezTo>
                    <a:pt x="1648" y="1148"/>
                    <a:pt x="1733" y="1176"/>
                    <a:pt x="1818" y="1176"/>
                  </a:cubicBezTo>
                  <a:cubicBezTo>
                    <a:pt x="2000" y="1176"/>
                    <a:pt x="2186" y="1047"/>
                    <a:pt x="2366" y="1047"/>
                  </a:cubicBezTo>
                  <a:cubicBezTo>
                    <a:pt x="2402" y="1047"/>
                    <a:pt x="2439" y="1053"/>
                    <a:pt x="2475" y="1065"/>
                  </a:cubicBezTo>
                  <a:cubicBezTo>
                    <a:pt x="2390" y="473"/>
                    <a:pt x="1967" y="177"/>
                    <a:pt x="1396" y="71"/>
                  </a:cubicBezTo>
                  <a:cubicBezTo>
                    <a:pt x="1295" y="21"/>
                    <a:pt x="1202" y="0"/>
                    <a:pt x="1116"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16"/>
            <p:cNvSpPr/>
            <p:nvPr/>
          </p:nvSpPr>
          <p:spPr>
            <a:xfrm>
              <a:off x="-1155825" y="4050400"/>
              <a:ext cx="40725" cy="41250"/>
            </a:xfrm>
            <a:custGeom>
              <a:avLst/>
              <a:gdLst/>
              <a:ahLst/>
              <a:cxnLst/>
              <a:rect l="l" t="t" r="r" b="b"/>
              <a:pathLst>
                <a:path w="1629" h="1650" extrusionOk="0">
                  <a:moveTo>
                    <a:pt x="1354" y="0"/>
                  </a:moveTo>
                  <a:lnTo>
                    <a:pt x="1354" y="0"/>
                  </a:lnTo>
                  <a:cubicBezTo>
                    <a:pt x="635" y="973"/>
                    <a:pt x="635" y="973"/>
                    <a:pt x="0" y="994"/>
                  </a:cubicBezTo>
                  <a:lnTo>
                    <a:pt x="0" y="1481"/>
                  </a:lnTo>
                  <a:cubicBezTo>
                    <a:pt x="88" y="1528"/>
                    <a:pt x="188" y="1539"/>
                    <a:pt x="291" y="1539"/>
                  </a:cubicBezTo>
                  <a:cubicBezTo>
                    <a:pt x="372" y="1539"/>
                    <a:pt x="455" y="1532"/>
                    <a:pt x="538" y="1532"/>
                  </a:cubicBezTo>
                  <a:cubicBezTo>
                    <a:pt x="677" y="1532"/>
                    <a:pt x="813" y="1551"/>
                    <a:pt x="931" y="1650"/>
                  </a:cubicBezTo>
                  <a:cubicBezTo>
                    <a:pt x="1375" y="1438"/>
                    <a:pt x="1438" y="1036"/>
                    <a:pt x="1607" y="677"/>
                  </a:cubicBezTo>
                  <a:cubicBezTo>
                    <a:pt x="1311" y="529"/>
                    <a:pt x="1629" y="169"/>
                    <a:pt x="1354"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16"/>
            <p:cNvSpPr/>
            <p:nvPr/>
          </p:nvSpPr>
          <p:spPr>
            <a:xfrm>
              <a:off x="-2706625" y="4069925"/>
              <a:ext cx="49725" cy="45725"/>
            </a:xfrm>
            <a:custGeom>
              <a:avLst/>
              <a:gdLst/>
              <a:ahLst/>
              <a:cxnLst/>
              <a:rect l="l" t="t" r="r" b="b"/>
              <a:pathLst>
                <a:path w="1989" h="1829" extrusionOk="0">
                  <a:moveTo>
                    <a:pt x="1658" y="1"/>
                  </a:moveTo>
                  <a:cubicBezTo>
                    <a:pt x="1179" y="1"/>
                    <a:pt x="1051" y="430"/>
                    <a:pt x="741" y="657"/>
                  </a:cubicBezTo>
                  <a:cubicBezTo>
                    <a:pt x="403" y="996"/>
                    <a:pt x="85" y="1355"/>
                    <a:pt x="1" y="1799"/>
                  </a:cubicBezTo>
                  <a:cubicBezTo>
                    <a:pt x="67" y="1819"/>
                    <a:pt x="128" y="1828"/>
                    <a:pt x="184" y="1828"/>
                  </a:cubicBezTo>
                  <a:cubicBezTo>
                    <a:pt x="724" y="1828"/>
                    <a:pt x="848" y="997"/>
                    <a:pt x="1372" y="997"/>
                  </a:cubicBezTo>
                  <a:cubicBezTo>
                    <a:pt x="1490" y="997"/>
                    <a:pt x="1629" y="1039"/>
                    <a:pt x="1799" y="1144"/>
                  </a:cubicBezTo>
                  <a:cubicBezTo>
                    <a:pt x="1735" y="763"/>
                    <a:pt x="1989" y="361"/>
                    <a:pt x="1693" y="2"/>
                  </a:cubicBezTo>
                  <a:cubicBezTo>
                    <a:pt x="1681" y="1"/>
                    <a:pt x="1670" y="1"/>
                    <a:pt x="1658"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16"/>
            <p:cNvSpPr/>
            <p:nvPr/>
          </p:nvSpPr>
          <p:spPr>
            <a:xfrm>
              <a:off x="-2283100" y="3669175"/>
              <a:ext cx="56600" cy="63475"/>
            </a:xfrm>
            <a:custGeom>
              <a:avLst/>
              <a:gdLst/>
              <a:ahLst/>
              <a:cxnLst/>
              <a:rect l="l" t="t" r="r" b="b"/>
              <a:pathLst>
                <a:path w="2264" h="2539" extrusionOk="0">
                  <a:moveTo>
                    <a:pt x="1079" y="0"/>
                  </a:moveTo>
                  <a:cubicBezTo>
                    <a:pt x="1037" y="127"/>
                    <a:pt x="931" y="318"/>
                    <a:pt x="973" y="360"/>
                  </a:cubicBezTo>
                  <a:cubicBezTo>
                    <a:pt x="2264" y="1185"/>
                    <a:pt x="1" y="2094"/>
                    <a:pt x="1269" y="2538"/>
                  </a:cubicBezTo>
                  <a:cubicBezTo>
                    <a:pt x="1058" y="1798"/>
                    <a:pt x="1735" y="1417"/>
                    <a:pt x="2179" y="931"/>
                  </a:cubicBezTo>
                  <a:cubicBezTo>
                    <a:pt x="1883" y="529"/>
                    <a:pt x="1523" y="212"/>
                    <a:pt x="1079"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16"/>
            <p:cNvSpPr/>
            <p:nvPr/>
          </p:nvSpPr>
          <p:spPr>
            <a:xfrm>
              <a:off x="-792475" y="3742675"/>
              <a:ext cx="64400" cy="38575"/>
            </a:xfrm>
            <a:custGeom>
              <a:avLst/>
              <a:gdLst/>
              <a:ahLst/>
              <a:cxnLst/>
              <a:rect l="l" t="t" r="r" b="b"/>
              <a:pathLst>
                <a:path w="2576" h="1543" extrusionOk="0">
                  <a:moveTo>
                    <a:pt x="1244" y="0"/>
                  </a:moveTo>
                  <a:lnTo>
                    <a:pt x="1032" y="43"/>
                  </a:lnTo>
                  <a:cubicBezTo>
                    <a:pt x="1" y="909"/>
                    <a:pt x="355" y="1543"/>
                    <a:pt x="1021" y="1543"/>
                  </a:cubicBezTo>
                  <a:cubicBezTo>
                    <a:pt x="1378" y="1543"/>
                    <a:pt x="1826" y="1360"/>
                    <a:pt x="2195" y="931"/>
                  </a:cubicBezTo>
                  <a:lnTo>
                    <a:pt x="2365" y="910"/>
                  </a:lnTo>
                  <a:cubicBezTo>
                    <a:pt x="2576" y="762"/>
                    <a:pt x="2428" y="529"/>
                    <a:pt x="2195" y="529"/>
                  </a:cubicBezTo>
                  <a:cubicBezTo>
                    <a:pt x="2117" y="550"/>
                    <a:pt x="2047" y="560"/>
                    <a:pt x="1984" y="560"/>
                  </a:cubicBezTo>
                  <a:cubicBezTo>
                    <a:pt x="1606" y="560"/>
                    <a:pt x="1479" y="218"/>
                    <a:pt x="1244"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16"/>
            <p:cNvSpPr/>
            <p:nvPr/>
          </p:nvSpPr>
          <p:spPr>
            <a:xfrm>
              <a:off x="-1240425" y="3873700"/>
              <a:ext cx="47600" cy="44775"/>
            </a:xfrm>
            <a:custGeom>
              <a:avLst/>
              <a:gdLst/>
              <a:ahLst/>
              <a:cxnLst/>
              <a:rect l="l" t="t" r="r" b="b"/>
              <a:pathLst>
                <a:path w="1904" h="1791" extrusionOk="0">
                  <a:moveTo>
                    <a:pt x="882" y="1"/>
                  </a:moveTo>
                  <a:cubicBezTo>
                    <a:pt x="710" y="1"/>
                    <a:pt x="531" y="143"/>
                    <a:pt x="402" y="512"/>
                  </a:cubicBezTo>
                  <a:cubicBezTo>
                    <a:pt x="0" y="1098"/>
                    <a:pt x="805" y="1790"/>
                    <a:pt x="1452" y="1790"/>
                  </a:cubicBezTo>
                  <a:cubicBezTo>
                    <a:pt x="1622" y="1790"/>
                    <a:pt x="1780" y="1743"/>
                    <a:pt x="1904" y="1633"/>
                  </a:cubicBezTo>
                  <a:cubicBezTo>
                    <a:pt x="1586" y="1633"/>
                    <a:pt x="1290" y="1612"/>
                    <a:pt x="1163" y="1294"/>
                  </a:cubicBezTo>
                  <a:cubicBezTo>
                    <a:pt x="1673" y="844"/>
                    <a:pt x="1301" y="1"/>
                    <a:pt x="882"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16"/>
            <p:cNvSpPr/>
            <p:nvPr/>
          </p:nvSpPr>
          <p:spPr>
            <a:xfrm>
              <a:off x="-1146850" y="3808550"/>
              <a:ext cx="59925" cy="25625"/>
            </a:xfrm>
            <a:custGeom>
              <a:avLst/>
              <a:gdLst/>
              <a:ahLst/>
              <a:cxnLst/>
              <a:rect l="l" t="t" r="r" b="b"/>
              <a:pathLst>
                <a:path w="2397" h="1025" extrusionOk="0">
                  <a:moveTo>
                    <a:pt x="1087" y="0"/>
                  </a:moveTo>
                  <a:cubicBezTo>
                    <a:pt x="682" y="0"/>
                    <a:pt x="250" y="94"/>
                    <a:pt x="1" y="242"/>
                  </a:cubicBezTo>
                  <a:cubicBezTo>
                    <a:pt x="593" y="538"/>
                    <a:pt x="1333" y="580"/>
                    <a:pt x="1862" y="1024"/>
                  </a:cubicBezTo>
                  <a:cubicBezTo>
                    <a:pt x="2396" y="276"/>
                    <a:pt x="1782" y="0"/>
                    <a:pt x="1087"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16"/>
            <p:cNvSpPr/>
            <p:nvPr/>
          </p:nvSpPr>
          <p:spPr>
            <a:xfrm>
              <a:off x="-1169575" y="4020525"/>
              <a:ext cx="55000" cy="23225"/>
            </a:xfrm>
            <a:custGeom>
              <a:avLst/>
              <a:gdLst/>
              <a:ahLst/>
              <a:cxnLst/>
              <a:rect l="l" t="t" r="r" b="b"/>
              <a:pathLst>
                <a:path w="2200" h="929" extrusionOk="0">
                  <a:moveTo>
                    <a:pt x="1519" y="0"/>
                  </a:moveTo>
                  <a:cubicBezTo>
                    <a:pt x="1011" y="0"/>
                    <a:pt x="375" y="354"/>
                    <a:pt x="0" y="582"/>
                  </a:cubicBezTo>
                  <a:cubicBezTo>
                    <a:pt x="71" y="565"/>
                    <a:pt x="137" y="558"/>
                    <a:pt x="200" y="558"/>
                  </a:cubicBezTo>
                  <a:cubicBezTo>
                    <a:pt x="652" y="558"/>
                    <a:pt x="921" y="928"/>
                    <a:pt x="1243" y="928"/>
                  </a:cubicBezTo>
                  <a:cubicBezTo>
                    <a:pt x="1399" y="928"/>
                    <a:pt x="1568" y="841"/>
                    <a:pt x="1777" y="582"/>
                  </a:cubicBezTo>
                  <a:cubicBezTo>
                    <a:pt x="1865" y="494"/>
                    <a:pt x="1997" y="450"/>
                    <a:pt x="2124" y="450"/>
                  </a:cubicBezTo>
                  <a:cubicBezTo>
                    <a:pt x="2150" y="450"/>
                    <a:pt x="2175" y="451"/>
                    <a:pt x="2200" y="455"/>
                  </a:cubicBezTo>
                  <a:cubicBezTo>
                    <a:pt x="2068" y="120"/>
                    <a:pt x="1815" y="0"/>
                    <a:pt x="1519"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16"/>
            <p:cNvSpPr/>
            <p:nvPr/>
          </p:nvSpPr>
          <p:spPr>
            <a:xfrm>
              <a:off x="-745525" y="3725025"/>
              <a:ext cx="41775" cy="41450"/>
            </a:xfrm>
            <a:custGeom>
              <a:avLst/>
              <a:gdLst/>
              <a:ahLst/>
              <a:cxnLst/>
              <a:rect l="l" t="t" r="r" b="b"/>
              <a:pathLst>
                <a:path w="1671" h="1658" extrusionOk="0">
                  <a:moveTo>
                    <a:pt x="624" y="1"/>
                  </a:moveTo>
                  <a:cubicBezTo>
                    <a:pt x="459" y="1"/>
                    <a:pt x="286" y="63"/>
                    <a:pt x="106" y="177"/>
                  </a:cubicBezTo>
                  <a:cubicBezTo>
                    <a:pt x="0" y="495"/>
                    <a:pt x="529" y="643"/>
                    <a:pt x="381" y="981"/>
                  </a:cubicBezTo>
                  <a:cubicBezTo>
                    <a:pt x="360" y="1087"/>
                    <a:pt x="402" y="1193"/>
                    <a:pt x="465" y="1277"/>
                  </a:cubicBezTo>
                  <a:lnTo>
                    <a:pt x="487" y="1616"/>
                  </a:lnTo>
                  <a:cubicBezTo>
                    <a:pt x="550" y="1637"/>
                    <a:pt x="592" y="1637"/>
                    <a:pt x="656" y="1658"/>
                  </a:cubicBezTo>
                  <a:cubicBezTo>
                    <a:pt x="952" y="1256"/>
                    <a:pt x="1671" y="854"/>
                    <a:pt x="1206" y="304"/>
                  </a:cubicBezTo>
                  <a:cubicBezTo>
                    <a:pt x="1019" y="95"/>
                    <a:pt x="827" y="1"/>
                    <a:pt x="624"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16"/>
            <p:cNvSpPr/>
            <p:nvPr/>
          </p:nvSpPr>
          <p:spPr>
            <a:xfrm>
              <a:off x="-2762125" y="4128650"/>
              <a:ext cx="51300" cy="41350"/>
            </a:xfrm>
            <a:custGeom>
              <a:avLst/>
              <a:gdLst/>
              <a:ahLst/>
              <a:cxnLst/>
              <a:rect l="l" t="t" r="r" b="b"/>
              <a:pathLst>
                <a:path w="2052" h="1654" extrusionOk="0">
                  <a:moveTo>
                    <a:pt x="1946" y="0"/>
                  </a:moveTo>
                  <a:cubicBezTo>
                    <a:pt x="1396" y="21"/>
                    <a:pt x="1015" y="381"/>
                    <a:pt x="550" y="550"/>
                  </a:cubicBezTo>
                  <a:cubicBezTo>
                    <a:pt x="570" y="862"/>
                    <a:pt x="589" y="1192"/>
                    <a:pt x="128" y="1192"/>
                  </a:cubicBezTo>
                  <a:cubicBezTo>
                    <a:pt x="89" y="1192"/>
                    <a:pt x="46" y="1189"/>
                    <a:pt x="0" y="1185"/>
                  </a:cubicBezTo>
                  <a:lnTo>
                    <a:pt x="0" y="1185"/>
                  </a:lnTo>
                  <a:cubicBezTo>
                    <a:pt x="218" y="1363"/>
                    <a:pt x="325" y="1654"/>
                    <a:pt x="670" y="1654"/>
                  </a:cubicBezTo>
                  <a:cubicBezTo>
                    <a:pt x="692" y="1654"/>
                    <a:pt x="716" y="1652"/>
                    <a:pt x="740" y="1650"/>
                  </a:cubicBezTo>
                  <a:cubicBezTo>
                    <a:pt x="1290" y="1185"/>
                    <a:pt x="1354" y="444"/>
                    <a:pt x="2052" y="64"/>
                  </a:cubicBezTo>
                  <a:lnTo>
                    <a:pt x="1946" y="0"/>
                  </a:ln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16"/>
            <p:cNvSpPr/>
            <p:nvPr/>
          </p:nvSpPr>
          <p:spPr>
            <a:xfrm>
              <a:off x="-1231025" y="4054625"/>
              <a:ext cx="54075" cy="42050"/>
            </a:xfrm>
            <a:custGeom>
              <a:avLst/>
              <a:gdLst/>
              <a:ahLst/>
              <a:cxnLst/>
              <a:rect l="l" t="t" r="r" b="b"/>
              <a:pathLst>
                <a:path w="2163" h="1682" extrusionOk="0">
                  <a:moveTo>
                    <a:pt x="1908" y="0"/>
                  </a:moveTo>
                  <a:cubicBezTo>
                    <a:pt x="1253" y="0"/>
                    <a:pt x="1232" y="804"/>
                    <a:pt x="576" y="804"/>
                  </a:cubicBezTo>
                  <a:cubicBezTo>
                    <a:pt x="407" y="1015"/>
                    <a:pt x="216" y="1248"/>
                    <a:pt x="26" y="1460"/>
                  </a:cubicBezTo>
                  <a:cubicBezTo>
                    <a:pt x="1" y="1625"/>
                    <a:pt x="71" y="1682"/>
                    <a:pt x="189" y="1682"/>
                  </a:cubicBezTo>
                  <a:cubicBezTo>
                    <a:pt x="438" y="1682"/>
                    <a:pt x="899" y="1431"/>
                    <a:pt x="1113" y="1431"/>
                  </a:cubicBezTo>
                  <a:cubicBezTo>
                    <a:pt x="1134" y="1431"/>
                    <a:pt x="1152" y="1433"/>
                    <a:pt x="1168" y="1438"/>
                  </a:cubicBezTo>
                  <a:cubicBezTo>
                    <a:pt x="1337" y="1100"/>
                    <a:pt x="1464" y="719"/>
                    <a:pt x="1845" y="444"/>
                  </a:cubicBezTo>
                  <a:cubicBezTo>
                    <a:pt x="2014" y="339"/>
                    <a:pt x="2162" y="191"/>
                    <a:pt x="1908"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16"/>
            <p:cNvSpPr/>
            <p:nvPr/>
          </p:nvSpPr>
          <p:spPr>
            <a:xfrm>
              <a:off x="-1988600" y="4013900"/>
              <a:ext cx="43400" cy="40750"/>
            </a:xfrm>
            <a:custGeom>
              <a:avLst/>
              <a:gdLst/>
              <a:ahLst/>
              <a:cxnLst/>
              <a:rect l="l" t="t" r="r" b="b"/>
              <a:pathLst>
                <a:path w="1736" h="1630" extrusionOk="0">
                  <a:moveTo>
                    <a:pt x="593" y="1"/>
                  </a:moveTo>
                  <a:cubicBezTo>
                    <a:pt x="1" y="593"/>
                    <a:pt x="276" y="1291"/>
                    <a:pt x="974" y="1629"/>
                  </a:cubicBezTo>
                  <a:cubicBezTo>
                    <a:pt x="1012" y="1626"/>
                    <a:pt x="1050" y="1625"/>
                    <a:pt x="1088" y="1625"/>
                  </a:cubicBezTo>
                  <a:cubicBezTo>
                    <a:pt x="1151" y="1625"/>
                    <a:pt x="1213" y="1628"/>
                    <a:pt x="1274" y="1628"/>
                  </a:cubicBezTo>
                  <a:cubicBezTo>
                    <a:pt x="1449" y="1628"/>
                    <a:pt x="1614" y="1609"/>
                    <a:pt x="1735" y="1460"/>
                  </a:cubicBezTo>
                  <a:cubicBezTo>
                    <a:pt x="614" y="1375"/>
                    <a:pt x="1629" y="804"/>
                    <a:pt x="656" y="43"/>
                  </a:cubicBezTo>
                  <a:lnTo>
                    <a:pt x="593" y="1"/>
                  </a:ln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16"/>
            <p:cNvSpPr/>
            <p:nvPr/>
          </p:nvSpPr>
          <p:spPr>
            <a:xfrm>
              <a:off x="-1652850" y="3761175"/>
              <a:ext cx="37575" cy="32625"/>
            </a:xfrm>
            <a:custGeom>
              <a:avLst/>
              <a:gdLst/>
              <a:ahLst/>
              <a:cxnLst/>
              <a:rect l="l" t="t" r="r" b="b"/>
              <a:pathLst>
                <a:path w="1503" h="1305" extrusionOk="0">
                  <a:moveTo>
                    <a:pt x="1502" y="0"/>
                  </a:moveTo>
                  <a:cubicBezTo>
                    <a:pt x="847" y="191"/>
                    <a:pt x="297" y="656"/>
                    <a:pt x="1" y="1269"/>
                  </a:cubicBezTo>
                  <a:cubicBezTo>
                    <a:pt x="124" y="1294"/>
                    <a:pt x="235" y="1305"/>
                    <a:pt x="334" y="1305"/>
                  </a:cubicBezTo>
                  <a:cubicBezTo>
                    <a:pt x="1098" y="1305"/>
                    <a:pt x="1184" y="638"/>
                    <a:pt x="1502" y="170"/>
                  </a:cubicBezTo>
                  <a:lnTo>
                    <a:pt x="1502" y="0"/>
                  </a:ln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16"/>
            <p:cNvSpPr/>
            <p:nvPr/>
          </p:nvSpPr>
          <p:spPr>
            <a:xfrm>
              <a:off x="-1086575" y="3644850"/>
              <a:ext cx="51850" cy="47625"/>
            </a:xfrm>
            <a:custGeom>
              <a:avLst/>
              <a:gdLst/>
              <a:ahLst/>
              <a:cxnLst/>
              <a:rect l="l" t="t" r="r" b="b"/>
              <a:pathLst>
                <a:path w="2074" h="1905" extrusionOk="0">
                  <a:moveTo>
                    <a:pt x="952" y="1"/>
                  </a:moveTo>
                  <a:lnTo>
                    <a:pt x="952" y="1"/>
                  </a:lnTo>
                  <a:cubicBezTo>
                    <a:pt x="1" y="825"/>
                    <a:pt x="1946" y="1164"/>
                    <a:pt x="593" y="1460"/>
                  </a:cubicBezTo>
                  <a:lnTo>
                    <a:pt x="1333" y="1904"/>
                  </a:lnTo>
                  <a:cubicBezTo>
                    <a:pt x="1587" y="1650"/>
                    <a:pt x="1820" y="1396"/>
                    <a:pt x="2073" y="1143"/>
                  </a:cubicBezTo>
                  <a:cubicBezTo>
                    <a:pt x="1249" y="1100"/>
                    <a:pt x="931" y="677"/>
                    <a:pt x="952"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16"/>
            <p:cNvSpPr/>
            <p:nvPr/>
          </p:nvSpPr>
          <p:spPr>
            <a:xfrm>
              <a:off x="-1963750" y="3974250"/>
              <a:ext cx="34400" cy="28075"/>
            </a:xfrm>
            <a:custGeom>
              <a:avLst/>
              <a:gdLst/>
              <a:ahLst/>
              <a:cxnLst/>
              <a:rect l="l" t="t" r="r" b="b"/>
              <a:pathLst>
                <a:path w="1376" h="1123" extrusionOk="0">
                  <a:moveTo>
                    <a:pt x="931" y="1"/>
                  </a:moveTo>
                  <a:lnTo>
                    <a:pt x="931" y="1"/>
                  </a:lnTo>
                  <a:cubicBezTo>
                    <a:pt x="530" y="191"/>
                    <a:pt x="191" y="529"/>
                    <a:pt x="1" y="952"/>
                  </a:cubicBezTo>
                  <a:cubicBezTo>
                    <a:pt x="122" y="1108"/>
                    <a:pt x="286" y="1122"/>
                    <a:pt x="457" y="1122"/>
                  </a:cubicBezTo>
                  <a:cubicBezTo>
                    <a:pt x="495" y="1122"/>
                    <a:pt x="533" y="1122"/>
                    <a:pt x="572" y="1122"/>
                  </a:cubicBezTo>
                  <a:cubicBezTo>
                    <a:pt x="1058" y="847"/>
                    <a:pt x="1375" y="508"/>
                    <a:pt x="931"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16"/>
            <p:cNvSpPr/>
            <p:nvPr/>
          </p:nvSpPr>
          <p:spPr>
            <a:xfrm>
              <a:off x="-1490600" y="3946225"/>
              <a:ext cx="70950" cy="49775"/>
            </a:xfrm>
            <a:custGeom>
              <a:avLst/>
              <a:gdLst/>
              <a:ahLst/>
              <a:cxnLst/>
              <a:rect l="l" t="t" r="r" b="b"/>
              <a:pathLst>
                <a:path w="2838" h="1991" extrusionOk="0">
                  <a:moveTo>
                    <a:pt x="2245" y="1"/>
                  </a:moveTo>
                  <a:lnTo>
                    <a:pt x="1695" y="487"/>
                  </a:lnTo>
                  <a:cubicBezTo>
                    <a:pt x="1666" y="486"/>
                    <a:pt x="1637" y="486"/>
                    <a:pt x="1608" y="486"/>
                  </a:cubicBezTo>
                  <a:cubicBezTo>
                    <a:pt x="1" y="486"/>
                    <a:pt x="150" y="1990"/>
                    <a:pt x="960" y="1990"/>
                  </a:cubicBezTo>
                  <a:cubicBezTo>
                    <a:pt x="1079" y="1990"/>
                    <a:pt x="1213" y="1958"/>
                    <a:pt x="1357" y="1883"/>
                  </a:cubicBezTo>
                  <a:cubicBezTo>
                    <a:pt x="701" y="974"/>
                    <a:pt x="2838" y="1016"/>
                    <a:pt x="2245"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16"/>
            <p:cNvSpPr/>
            <p:nvPr/>
          </p:nvSpPr>
          <p:spPr>
            <a:xfrm>
              <a:off x="-1472025" y="3987125"/>
              <a:ext cx="41800" cy="22275"/>
            </a:xfrm>
            <a:custGeom>
              <a:avLst/>
              <a:gdLst/>
              <a:ahLst/>
              <a:cxnLst/>
              <a:rect l="l" t="t" r="r" b="b"/>
              <a:pathLst>
                <a:path w="1672" h="891" extrusionOk="0">
                  <a:moveTo>
                    <a:pt x="993" y="1"/>
                  </a:moveTo>
                  <a:cubicBezTo>
                    <a:pt x="698" y="1"/>
                    <a:pt x="431" y="318"/>
                    <a:pt x="90" y="318"/>
                  </a:cubicBezTo>
                  <a:cubicBezTo>
                    <a:pt x="61" y="318"/>
                    <a:pt x="31" y="315"/>
                    <a:pt x="1" y="310"/>
                  </a:cubicBezTo>
                  <a:lnTo>
                    <a:pt x="1" y="310"/>
                  </a:lnTo>
                  <a:cubicBezTo>
                    <a:pt x="263" y="686"/>
                    <a:pt x="563" y="891"/>
                    <a:pt x="904" y="891"/>
                  </a:cubicBezTo>
                  <a:cubicBezTo>
                    <a:pt x="1140" y="891"/>
                    <a:pt x="1395" y="793"/>
                    <a:pt x="1672" y="585"/>
                  </a:cubicBezTo>
                  <a:cubicBezTo>
                    <a:pt x="1502" y="480"/>
                    <a:pt x="1375" y="332"/>
                    <a:pt x="1312" y="141"/>
                  </a:cubicBezTo>
                  <a:cubicBezTo>
                    <a:pt x="1200" y="39"/>
                    <a:pt x="1094" y="1"/>
                    <a:pt x="993"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16"/>
            <p:cNvSpPr/>
            <p:nvPr/>
          </p:nvSpPr>
          <p:spPr>
            <a:xfrm>
              <a:off x="-1596800" y="3771225"/>
              <a:ext cx="32275" cy="39750"/>
            </a:xfrm>
            <a:custGeom>
              <a:avLst/>
              <a:gdLst/>
              <a:ahLst/>
              <a:cxnLst/>
              <a:rect l="l" t="t" r="r" b="b"/>
              <a:pathLst>
                <a:path w="1291" h="1590" extrusionOk="0">
                  <a:moveTo>
                    <a:pt x="275" y="0"/>
                  </a:moveTo>
                  <a:cubicBezTo>
                    <a:pt x="381" y="529"/>
                    <a:pt x="275" y="1079"/>
                    <a:pt x="0" y="1523"/>
                  </a:cubicBezTo>
                  <a:cubicBezTo>
                    <a:pt x="23" y="1568"/>
                    <a:pt x="64" y="1589"/>
                    <a:pt x="107" y="1589"/>
                  </a:cubicBezTo>
                  <a:cubicBezTo>
                    <a:pt x="144" y="1589"/>
                    <a:pt x="183" y="1574"/>
                    <a:pt x="212" y="1544"/>
                  </a:cubicBezTo>
                  <a:cubicBezTo>
                    <a:pt x="466" y="1163"/>
                    <a:pt x="1143" y="994"/>
                    <a:pt x="910" y="360"/>
                  </a:cubicBezTo>
                  <a:cubicBezTo>
                    <a:pt x="868" y="254"/>
                    <a:pt x="1143" y="275"/>
                    <a:pt x="1291" y="254"/>
                  </a:cubicBezTo>
                  <a:cubicBezTo>
                    <a:pt x="1252" y="46"/>
                    <a:pt x="1004" y="38"/>
                    <a:pt x="741" y="38"/>
                  </a:cubicBezTo>
                  <a:cubicBezTo>
                    <a:pt x="719" y="38"/>
                    <a:pt x="697" y="38"/>
                    <a:pt x="675" y="38"/>
                  </a:cubicBezTo>
                  <a:cubicBezTo>
                    <a:pt x="532" y="38"/>
                    <a:pt x="388" y="36"/>
                    <a:pt x="275"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16"/>
            <p:cNvSpPr/>
            <p:nvPr/>
          </p:nvSpPr>
          <p:spPr>
            <a:xfrm>
              <a:off x="-1470950" y="3934075"/>
              <a:ext cx="33850" cy="32025"/>
            </a:xfrm>
            <a:custGeom>
              <a:avLst/>
              <a:gdLst/>
              <a:ahLst/>
              <a:cxnLst/>
              <a:rect l="l" t="t" r="r" b="b"/>
              <a:pathLst>
                <a:path w="1354" h="1281" extrusionOk="0">
                  <a:moveTo>
                    <a:pt x="888" y="0"/>
                  </a:moveTo>
                  <a:lnTo>
                    <a:pt x="888" y="0"/>
                  </a:lnTo>
                  <a:cubicBezTo>
                    <a:pt x="508" y="296"/>
                    <a:pt x="212" y="698"/>
                    <a:pt x="0" y="1121"/>
                  </a:cubicBezTo>
                  <a:cubicBezTo>
                    <a:pt x="167" y="1223"/>
                    <a:pt x="318" y="1281"/>
                    <a:pt x="454" y="1281"/>
                  </a:cubicBezTo>
                  <a:cubicBezTo>
                    <a:pt x="628" y="1281"/>
                    <a:pt x="779" y="1187"/>
                    <a:pt x="909" y="973"/>
                  </a:cubicBezTo>
                  <a:cubicBezTo>
                    <a:pt x="761" y="656"/>
                    <a:pt x="1354" y="317"/>
                    <a:pt x="888"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16"/>
            <p:cNvSpPr/>
            <p:nvPr/>
          </p:nvSpPr>
          <p:spPr>
            <a:xfrm>
              <a:off x="-1216100" y="4046700"/>
              <a:ext cx="32800" cy="31975"/>
            </a:xfrm>
            <a:custGeom>
              <a:avLst/>
              <a:gdLst/>
              <a:ahLst/>
              <a:cxnLst/>
              <a:rect l="l" t="t" r="r" b="b"/>
              <a:pathLst>
                <a:path w="1312" h="1279" extrusionOk="0">
                  <a:moveTo>
                    <a:pt x="1290" y="0"/>
                  </a:moveTo>
                  <a:cubicBezTo>
                    <a:pt x="783" y="275"/>
                    <a:pt x="317" y="656"/>
                    <a:pt x="0" y="1142"/>
                  </a:cubicBezTo>
                  <a:cubicBezTo>
                    <a:pt x="96" y="1238"/>
                    <a:pt x="189" y="1278"/>
                    <a:pt x="279" y="1278"/>
                  </a:cubicBezTo>
                  <a:cubicBezTo>
                    <a:pt x="666" y="1278"/>
                    <a:pt x="1003" y="544"/>
                    <a:pt x="1311" y="338"/>
                  </a:cubicBezTo>
                  <a:lnTo>
                    <a:pt x="1290" y="0"/>
                  </a:ln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16"/>
            <p:cNvSpPr/>
            <p:nvPr/>
          </p:nvSpPr>
          <p:spPr>
            <a:xfrm>
              <a:off x="-2706625" y="4053750"/>
              <a:ext cx="37575" cy="16975"/>
            </a:xfrm>
            <a:custGeom>
              <a:avLst/>
              <a:gdLst/>
              <a:ahLst/>
              <a:cxnLst/>
              <a:rect l="l" t="t" r="r" b="b"/>
              <a:pathLst>
                <a:path w="1503" h="679" extrusionOk="0">
                  <a:moveTo>
                    <a:pt x="819" y="0"/>
                  </a:moveTo>
                  <a:cubicBezTo>
                    <a:pt x="554" y="0"/>
                    <a:pt x="278" y="96"/>
                    <a:pt x="1" y="162"/>
                  </a:cubicBezTo>
                  <a:cubicBezTo>
                    <a:pt x="43" y="183"/>
                    <a:pt x="85" y="204"/>
                    <a:pt x="149" y="204"/>
                  </a:cubicBezTo>
                  <a:cubicBezTo>
                    <a:pt x="350" y="562"/>
                    <a:pt x="493" y="679"/>
                    <a:pt x="642" y="679"/>
                  </a:cubicBezTo>
                  <a:cubicBezTo>
                    <a:pt x="855" y="679"/>
                    <a:pt x="1080" y="443"/>
                    <a:pt x="1502" y="331"/>
                  </a:cubicBezTo>
                  <a:cubicBezTo>
                    <a:pt x="1291" y="79"/>
                    <a:pt x="1060" y="0"/>
                    <a:pt x="819"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16"/>
            <p:cNvSpPr/>
            <p:nvPr/>
          </p:nvSpPr>
          <p:spPr>
            <a:xfrm>
              <a:off x="-1211875" y="3838375"/>
              <a:ext cx="33850" cy="28500"/>
            </a:xfrm>
            <a:custGeom>
              <a:avLst/>
              <a:gdLst/>
              <a:ahLst/>
              <a:cxnLst/>
              <a:rect l="l" t="t" r="r" b="b"/>
              <a:pathLst>
                <a:path w="1354" h="1140" extrusionOk="0">
                  <a:moveTo>
                    <a:pt x="994" y="0"/>
                  </a:moveTo>
                  <a:cubicBezTo>
                    <a:pt x="592" y="254"/>
                    <a:pt x="148" y="466"/>
                    <a:pt x="0" y="931"/>
                  </a:cubicBezTo>
                  <a:cubicBezTo>
                    <a:pt x="76" y="1071"/>
                    <a:pt x="113" y="1140"/>
                    <a:pt x="187" y="1140"/>
                  </a:cubicBezTo>
                  <a:cubicBezTo>
                    <a:pt x="258" y="1140"/>
                    <a:pt x="364" y="1076"/>
                    <a:pt x="571" y="952"/>
                  </a:cubicBezTo>
                  <a:cubicBezTo>
                    <a:pt x="762" y="656"/>
                    <a:pt x="1354" y="487"/>
                    <a:pt x="994"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16"/>
            <p:cNvSpPr/>
            <p:nvPr/>
          </p:nvSpPr>
          <p:spPr>
            <a:xfrm>
              <a:off x="-771325" y="3734850"/>
              <a:ext cx="38500" cy="23000"/>
            </a:xfrm>
            <a:custGeom>
              <a:avLst/>
              <a:gdLst/>
              <a:ahLst/>
              <a:cxnLst/>
              <a:rect l="l" t="t" r="r" b="b"/>
              <a:pathLst>
                <a:path w="1540" h="920" extrusionOk="0">
                  <a:moveTo>
                    <a:pt x="1165" y="1"/>
                  </a:moveTo>
                  <a:cubicBezTo>
                    <a:pt x="675" y="1"/>
                    <a:pt x="1" y="919"/>
                    <a:pt x="1080" y="919"/>
                  </a:cubicBezTo>
                  <a:cubicBezTo>
                    <a:pt x="1197" y="919"/>
                    <a:pt x="1336" y="908"/>
                    <a:pt x="1497" y="884"/>
                  </a:cubicBezTo>
                  <a:lnTo>
                    <a:pt x="1540" y="609"/>
                  </a:lnTo>
                  <a:cubicBezTo>
                    <a:pt x="1540" y="159"/>
                    <a:pt x="1368" y="1"/>
                    <a:pt x="1165"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16"/>
            <p:cNvSpPr/>
            <p:nvPr/>
          </p:nvSpPr>
          <p:spPr>
            <a:xfrm>
              <a:off x="-1220875" y="3861625"/>
              <a:ext cx="25950" cy="29125"/>
            </a:xfrm>
            <a:custGeom>
              <a:avLst/>
              <a:gdLst/>
              <a:ahLst/>
              <a:cxnLst/>
              <a:rect l="l" t="t" r="r" b="b"/>
              <a:pathLst>
                <a:path w="1038" h="1165" extrusionOk="0">
                  <a:moveTo>
                    <a:pt x="360" y="1"/>
                  </a:moveTo>
                  <a:cubicBezTo>
                    <a:pt x="149" y="85"/>
                    <a:pt x="22" y="276"/>
                    <a:pt x="1" y="487"/>
                  </a:cubicBezTo>
                  <a:cubicBezTo>
                    <a:pt x="276" y="572"/>
                    <a:pt x="445" y="868"/>
                    <a:pt x="403" y="1164"/>
                  </a:cubicBezTo>
                  <a:cubicBezTo>
                    <a:pt x="1037" y="1016"/>
                    <a:pt x="487" y="381"/>
                    <a:pt x="931" y="170"/>
                  </a:cubicBezTo>
                  <a:lnTo>
                    <a:pt x="931" y="22"/>
                  </a:lnTo>
                  <a:cubicBezTo>
                    <a:pt x="909" y="15"/>
                    <a:pt x="887" y="11"/>
                    <a:pt x="865" y="11"/>
                  </a:cubicBezTo>
                  <a:cubicBezTo>
                    <a:pt x="755" y="11"/>
                    <a:pt x="645" y="87"/>
                    <a:pt x="535" y="87"/>
                  </a:cubicBezTo>
                  <a:cubicBezTo>
                    <a:pt x="477" y="87"/>
                    <a:pt x="419" y="66"/>
                    <a:pt x="360"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16"/>
            <p:cNvSpPr/>
            <p:nvPr/>
          </p:nvSpPr>
          <p:spPr>
            <a:xfrm>
              <a:off x="-1411225" y="3896275"/>
              <a:ext cx="23300" cy="15350"/>
            </a:xfrm>
            <a:custGeom>
              <a:avLst/>
              <a:gdLst/>
              <a:ahLst/>
              <a:cxnLst/>
              <a:rect l="l" t="t" r="r" b="b"/>
              <a:pathLst>
                <a:path w="932" h="614" extrusionOk="0">
                  <a:moveTo>
                    <a:pt x="649" y="0"/>
                  </a:moveTo>
                  <a:cubicBezTo>
                    <a:pt x="410" y="0"/>
                    <a:pt x="184" y="218"/>
                    <a:pt x="1" y="370"/>
                  </a:cubicBezTo>
                  <a:lnTo>
                    <a:pt x="1" y="561"/>
                  </a:lnTo>
                  <a:cubicBezTo>
                    <a:pt x="137" y="595"/>
                    <a:pt x="262" y="613"/>
                    <a:pt x="374" y="613"/>
                  </a:cubicBezTo>
                  <a:cubicBezTo>
                    <a:pt x="680" y="613"/>
                    <a:pt x="885" y="473"/>
                    <a:pt x="932" y="116"/>
                  </a:cubicBezTo>
                  <a:cubicBezTo>
                    <a:pt x="837" y="33"/>
                    <a:pt x="742" y="0"/>
                    <a:pt x="649"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16"/>
            <p:cNvSpPr/>
            <p:nvPr/>
          </p:nvSpPr>
          <p:spPr>
            <a:xfrm>
              <a:off x="-788900" y="3743725"/>
              <a:ext cx="26375" cy="19075"/>
            </a:xfrm>
            <a:custGeom>
              <a:avLst/>
              <a:gdLst/>
              <a:ahLst/>
              <a:cxnLst/>
              <a:rect l="l" t="t" r="r" b="b"/>
              <a:pathLst>
                <a:path w="1055" h="763" extrusionOk="0">
                  <a:moveTo>
                    <a:pt x="889" y="1"/>
                  </a:moveTo>
                  <a:lnTo>
                    <a:pt x="889" y="1"/>
                  </a:lnTo>
                  <a:cubicBezTo>
                    <a:pt x="572" y="64"/>
                    <a:pt x="255" y="191"/>
                    <a:pt x="1" y="402"/>
                  </a:cubicBezTo>
                  <a:cubicBezTo>
                    <a:pt x="170" y="466"/>
                    <a:pt x="170" y="614"/>
                    <a:pt x="191" y="762"/>
                  </a:cubicBezTo>
                  <a:cubicBezTo>
                    <a:pt x="196" y="762"/>
                    <a:pt x="201" y="763"/>
                    <a:pt x="206" y="763"/>
                  </a:cubicBezTo>
                  <a:cubicBezTo>
                    <a:pt x="450" y="763"/>
                    <a:pt x="1055" y="290"/>
                    <a:pt x="889"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16"/>
            <p:cNvSpPr/>
            <p:nvPr/>
          </p:nvSpPr>
          <p:spPr>
            <a:xfrm>
              <a:off x="-761400" y="3741600"/>
              <a:ext cx="23825" cy="20050"/>
            </a:xfrm>
            <a:custGeom>
              <a:avLst/>
              <a:gdLst/>
              <a:ahLst/>
              <a:cxnLst/>
              <a:rect l="l" t="t" r="r" b="b"/>
              <a:pathLst>
                <a:path w="953" h="802" extrusionOk="0">
                  <a:moveTo>
                    <a:pt x="212" y="1"/>
                  </a:moveTo>
                  <a:lnTo>
                    <a:pt x="1" y="43"/>
                  </a:lnTo>
                  <a:cubicBezTo>
                    <a:pt x="32" y="422"/>
                    <a:pt x="64" y="802"/>
                    <a:pt x="439" y="802"/>
                  </a:cubicBezTo>
                  <a:cubicBezTo>
                    <a:pt x="566" y="802"/>
                    <a:pt x="733" y="758"/>
                    <a:pt x="952" y="657"/>
                  </a:cubicBezTo>
                  <a:cubicBezTo>
                    <a:pt x="635" y="487"/>
                    <a:pt x="106" y="509"/>
                    <a:pt x="212"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16"/>
            <p:cNvSpPr/>
            <p:nvPr/>
          </p:nvSpPr>
          <p:spPr>
            <a:xfrm>
              <a:off x="-752400" y="3729450"/>
              <a:ext cx="32275" cy="20650"/>
            </a:xfrm>
            <a:custGeom>
              <a:avLst/>
              <a:gdLst/>
              <a:ahLst/>
              <a:cxnLst/>
              <a:rect l="l" t="t" r="r" b="b"/>
              <a:pathLst>
                <a:path w="1291" h="826" extrusionOk="0">
                  <a:moveTo>
                    <a:pt x="381" y="0"/>
                  </a:moveTo>
                  <a:cubicBezTo>
                    <a:pt x="190" y="0"/>
                    <a:pt x="21" y="149"/>
                    <a:pt x="0" y="339"/>
                  </a:cubicBezTo>
                  <a:cubicBezTo>
                    <a:pt x="39" y="337"/>
                    <a:pt x="76" y="336"/>
                    <a:pt x="113" y="336"/>
                  </a:cubicBezTo>
                  <a:cubicBezTo>
                    <a:pt x="479" y="336"/>
                    <a:pt x="744" y="441"/>
                    <a:pt x="783" y="825"/>
                  </a:cubicBezTo>
                  <a:cubicBezTo>
                    <a:pt x="1290" y="318"/>
                    <a:pt x="529" y="275"/>
                    <a:pt x="381"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16"/>
            <p:cNvSpPr/>
            <p:nvPr/>
          </p:nvSpPr>
          <p:spPr>
            <a:xfrm>
              <a:off x="-1687225" y="3817225"/>
              <a:ext cx="15900" cy="16400"/>
            </a:xfrm>
            <a:custGeom>
              <a:avLst/>
              <a:gdLst/>
              <a:ahLst/>
              <a:cxnLst/>
              <a:rect l="l" t="t" r="r" b="b"/>
              <a:pathLst>
                <a:path w="636" h="656" extrusionOk="0">
                  <a:moveTo>
                    <a:pt x="635" y="0"/>
                  </a:moveTo>
                  <a:cubicBezTo>
                    <a:pt x="1" y="212"/>
                    <a:pt x="297" y="444"/>
                    <a:pt x="635" y="656"/>
                  </a:cubicBezTo>
                  <a:lnTo>
                    <a:pt x="635" y="0"/>
                  </a:ln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16"/>
            <p:cNvSpPr/>
            <p:nvPr/>
          </p:nvSpPr>
          <p:spPr>
            <a:xfrm>
              <a:off x="-2011875" y="3793675"/>
              <a:ext cx="15900" cy="15650"/>
            </a:xfrm>
            <a:custGeom>
              <a:avLst/>
              <a:gdLst/>
              <a:ahLst/>
              <a:cxnLst/>
              <a:rect l="l" t="t" r="r" b="b"/>
              <a:pathLst>
                <a:path w="636" h="626" extrusionOk="0">
                  <a:moveTo>
                    <a:pt x="209" y="1"/>
                  </a:moveTo>
                  <a:cubicBezTo>
                    <a:pt x="86" y="1"/>
                    <a:pt x="1" y="38"/>
                    <a:pt x="65" y="139"/>
                  </a:cubicBezTo>
                  <a:cubicBezTo>
                    <a:pt x="86" y="350"/>
                    <a:pt x="65" y="604"/>
                    <a:pt x="445" y="625"/>
                  </a:cubicBezTo>
                  <a:cubicBezTo>
                    <a:pt x="340" y="414"/>
                    <a:pt x="149" y="181"/>
                    <a:pt x="636" y="139"/>
                  </a:cubicBezTo>
                  <a:cubicBezTo>
                    <a:pt x="600" y="66"/>
                    <a:pt x="371" y="1"/>
                    <a:pt x="209"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16"/>
            <p:cNvSpPr/>
            <p:nvPr/>
          </p:nvSpPr>
          <p:spPr>
            <a:xfrm>
              <a:off x="-1358350" y="3914500"/>
              <a:ext cx="10075" cy="24350"/>
            </a:xfrm>
            <a:custGeom>
              <a:avLst/>
              <a:gdLst/>
              <a:ahLst/>
              <a:cxnLst/>
              <a:rect l="l" t="t" r="r" b="b"/>
              <a:pathLst>
                <a:path w="403" h="974" extrusionOk="0">
                  <a:moveTo>
                    <a:pt x="255" y="1"/>
                  </a:moveTo>
                  <a:lnTo>
                    <a:pt x="255" y="1"/>
                  </a:lnTo>
                  <a:cubicBezTo>
                    <a:pt x="1" y="297"/>
                    <a:pt x="170" y="635"/>
                    <a:pt x="128" y="974"/>
                  </a:cubicBezTo>
                  <a:cubicBezTo>
                    <a:pt x="403" y="656"/>
                    <a:pt x="255" y="318"/>
                    <a:pt x="255"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16"/>
            <p:cNvSpPr/>
            <p:nvPr/>
          </p:nvSpPr>
          <p:spPr>
            <a:xfrm>
              <a:off x="-1730575" y="4086875"/>
              <a:ext cx="7950" cy="25400"/>
            </a:xfrm>
            <a:custGeom>
              <a:avLst/>
              <a:gdLst/>
              <a:ahLst/>
              <a:cxnLst/>
              <a:rect l="l" t="t" r="r" b="b"/>
              <a:pathLst>
                <a:path w="318" h="1016" extrusionOk="0">
                  <a:moveTo>
                    <a:pt x="318" y="0"/>
                  </a:moveTo>
                  <a:cubicBezTo>
                    <a:pt x="1" y="170"/>
                    <a:pt x="254" y="445"/>
                    <a:pt x="149" y="656"/>
                  </a:cubicBezTo>
                  <a:lnTo>
                    <a:pt x="297" y="1016"/>
                  </a:lnTo>
                  <a:cubicBezTo>
                    <a:pt x="318" y="677"/>
                    <a:pt x="318" y="339"/>
                    <a:pt x="318"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16"/>
            <p:cNvSpPr/>
            <p:nvPr/>
          </p:nvSpPr>
          <p:spPr>
            <a:xfrm>
              <a:off x="-2407350" y="4106975"/>
              <a:ext cx="7425" cy="21175"/>
            </a:xfrm>
            <a:custGeom>
              <a:avLst/>
              <a:gdLst/>
              <a:ahLst/>
              <a:cxnLst/>
              <a:rect l="l" t="t" r="r" b="b"/>
              <a:pathLst>
                <a:path w="297" h="847" extrusionOk="0">
                  <a:moveTo>
                    <a:pt x="296" y="0"/>
                  </a:moveTo>
                  <a:lnTo>
                    <a:pt x="106" y="148"/>
                  </a:lnTo>
                  <a:cubicBezTo>
                    <a:pt x="148" y="381"/>
                    <a:pt x="0" y="656"/>
                    <a:pt x="254" y="846"/>
                  </a:cubicBezTo>
                  <a:cubicBezTo>
                    <a:pt x="275" y="550"/>
                    <a:pt x="275" y="275"/>
                    <a:pt x="296"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16"/>
            <p:cNvSpPr/>
            <p:nvPr/>
          </p:nvSpPr>
          <p:spPr>
            <a:xfrm>
              <a:off x="-2381450" y="4102725"/>
              <a:ext cx="34000" cy="20125"/>
            </a:xfrm>
            <a:custGeom>
              <a:avLst/>
              <a:gdLst/>
              <a:ahLst/>
              <a:cxnLst/>
              <a:rect l="l" t="t" r="r" b="b"/>
              <a:pathLst>
                <a:path w="1360" h="805" extrusionOk="0">
                  <a:moveTo>
                    <a:pt x="402" y="1"/>
                  </a:moveTo>
                  <a:cubicBezTo>
                    <a:pt x="198" y="1"/>
                    <a:pt x="7" y="163"/>
                    <a:pt x="1" y="635"/>
                  </a:cubicBezTo>
                  <a:lnTo>
                    <a:pt x="170" y="805"/>
                  </a:lnTo>
                  <a:cubicBezTo>
                    <a:pt x="1359" y="776"/>
                    <a:pt x="848" y="1"/>
                    <a:pt x="402"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16"/>
            <p:cNvSpPr/>
            <p:nvPr/>
          </p:nvSpPr>
          <p:spPr>
            <a:xfrm>
              <a:off x="-1025775" y="3585100"/>
              <a:ext cx="56600" cy="38700"/>
            </a:xfrm>
            <a:custGeom>
              <a:avLst/>
              <a:gdLst/>
              <a:ahLst/>
              <a:cxnLst/>
              <a:rect l="l" t="t" r="r" b="b"/>
              <a:pathLst>
                <a:path w="2264" h="1548" extrusionOk="0">
                  <a:moveTo>
                    <a:pt x="1312" y="1"/>
                  </a:moveTo>
                  <a:cubicBezTo>
                    <a:pt x="995" y="403"/>
                    <a:pt x="1" y="931"/>
                    <a:pt x="508" y="1481"/>
                  </a:cubicBezTo>
                  <a:cubicBezTo>
                    <a:pt x="588" y="1527"/>
                    <a:pt x="664" y="1547"/>
                    <a:pt x="739" y="1547"/>
                  </a:cubicBezTo>
                  <a:cubicBezTo>
                    <a:pt x="1142" y="1547"/>
                    <a:pt x="1487" y="962"/>
                    <a:pt x="1862" y="783"/>
                  </a:cubicBezTo>
                  <a:cubicBezTo>
                    <a:pt x="2264" y="233"/>
                    <a:pt x="1672" y="170"/>
                    <a:pt x="1312"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16"/>
            <p:cNvSpPr/>
            <p:nvPr/>
          </p:nvSpPr>
          <p:spPr>
            <a:xfrm>
              <a:off x="-1048500" y="3593025"/>
              <a:ext cx="32275" cy="32750"/>
            </a:xfrm>
            <a:custGeom>
              <a:avLst/>
              <a:gdLst/>
              <a:ahLst/>
              <a:cxnLst/>
              <a:rect l="l" t="t" r="r" b="b"/>
              <a:pathLst>
                <a:path w="1291" h="1310" extrusionOk="0">
                  <a:moveTo>
                    <a:pt x="931" y="1"/>
                  </a:moveTo>
                  <a:cubicBezTo>
                    <a:pt x="656" y="445"/>
                    <a:pt x="868" y="1164"/>
                    <a:pt x="0" y="1291"/>
                  </a:cubicBezTo>
                  <a:cubicBezTo>
                    <a:pt x="113" y="1303"/>
                    <a:pt x="212" y="1309"/>
                    <a:pt x="297" y="1309"/>
                  </a:cubicBezTo>
                  <a:cubicBezTo>
                    <a:pt x="1237" y="1309"/>
                    <a:pt x="651" y="602"/>
                    <a:pt x="1291"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16"/>
            <p:cNvSpPr/>
            <p:nvPr/>
          </p:nvSpPr>
          <p:spPr>
            <a:xfrm>
              <a:off x="-1034750" y="3661250"/>
              <a:ext cx="18525" cy="11650"/>
            </a:xfrm>
            <a:custGeom>
              <a:avLst/>
              <a:gdLst/>
              <a:ahLst/>
              <a:cxnLst/>
              <a:rect l="l" t="t" r="r" b="b"/>
              <a:pathLst>
                <a:path w="741" h="466" extrusionOk="0">
                  <a:moveTo>
                    <a:pt x="741" y="0"/>
                  </a:moveTo>
                  <a:cubicBezTo>
                    <a:pt x="423" y="0"/>
                    <a:pt x="148" y="191"/>
                    <a:pt x="0" y="466"/>
                  </a:cubicBezTo>
                  <a:cubicBezTo>
                    <a:pt x="339" y="423"/>
                    <a:pt x="677" y="381"/>
                    <a:pt x="741"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16"/>
            <p:cNvSpPr/>
            <p:nvPr/>
          </p:nvSpPr>
          <p:spPr>
            <a:xfrm>
              <a:off x="-1062775" y="3625300"/>
              <a:ext cx="14300" cy="19575"/>
            </a:xfrm>
            <a:custGeom>
              <a:avLst/>
              <a:gdLst/>
              <a:ahLst/>
              <a:cxnLst/>
              <a:rect l="l" t="t" r="r" b="b"/>
              <a:pathLst>
                <a:path w="572" h="783" extrusionOk="0">
                  <a:moveTo>
                    <a:pt x="571" y="0"/>
                  </a:moveTo>
                  <a:lnTo>
                    <a:pt x="571" y="0"/>
                  </a:lnTo>
                  <a:cubicBezTo>
                    <a:pt x="254" y="148"/>
                    <a:pt x="43" y="444"/>
                    <a:pt x="0" y="783"/>
                  </a:cubicBezTo>
                  <a:cubicBezTo>
                    <a:pt x="318" y="635"/>
                    <a:pt x="529" y="338"/>
                    <a:pt x="571"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16"/>
            <p:cNvSpPr/>
            <p:nvPr/>
          </p:nvSpPr>
          <p:spPr>
            <a:xfrm>
              <a:off x="-822725" y="3762225"/>
              <a:ext cx="85150" cy="50825"/>
            </a:xfrm>
            <a:custGeom>
              <a:avLst/>
              <a:gdLst/>
              <a:ahLst/>
              <a:cxnLst/>
              <a:rect l="l" t="t" r="r" b="b"/>
              <a:pathLst>
                <a:path w="3406" h="2033" extrusionOk="0">
                  <a:moveTo>
                    <a:pt x="1735" y="1"/>
                  </a:moveTo>
                  <a:cubicBezTo>
                    <a:pt x="1671" y="1"/>
                    <a:pt x="1608" y="1"/>
                    <a:pt x="1544" y="22"/>
                  </a:cubicBezTo>
                  <a:cubicBezTo>
                    <a:pt x="1312" y="614"/>
                    <a:pt x="931" y="1143"/>
                    <a:pt x="466" y="1566"/>
                  </a:cubicBezTo>
                  <a:cubicBezTo>
                    <a:pt x="318" y="1693"/>
                    <a:pt x="0" y="1777"/>
                    <a:pt x="191" y="1989"/>
                  </a:cubicBezTo>
                  <a:cubicBezTo>
                    <a:pt x="289" y="2019"/>
                    <a:pt x="384" y="2032"/>
                    <a:pt x="474" y="2032"/>
                  </a:cubicBezTo>
                  <a:cubicBezTo>
                    <a:pt x="1371" y="2032"/>
                    <a:pt x="1894" y="692"/>
                    <a:pt x="2996" y="692"/>
                  </a:cubicBezTo>
                  <a:cubicBezTo>
                    <a:pt x="3040" y="692"/>
                    <a:pt x="3084" y="694"/>
                    <a:pt x="3130" y="699"/>
                  </a:cubicBezTo>
                  <a:cubicBezTo>
                    <a:pt x="3384" y="699"/>
                    <a:pt x="3384" y="360"/>
                    <a:pt x="3405" y="149"/>
                  </a:cubicBezTo>
                  <a:lnTo>
                    <a:pt x="3405" y="149"/>
                  </a:lnTo>
                  <a:cubicBezTo>
                    <a:pt x="3072" y="322"/>
                    <a:pt x="2514" y="632"/>
                    <a:pt x="2133" y="632"/>
                  </a:cubicBezTo>
                  <a:cubicBezTo>
                    <a:pt x="1863" y="632"/>
                    <a:pt x="1682" y="475"/>
                    <a:pt x="1735"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16"/>
            <p:cNvSpPr/>
            <p:nvPr/>
          </p:nvSpPr>
          <p:spPr>
            <a:xfrm>
              <a:off x="-2451200" y="3912425"/>
              <a:ext cx="70300" cy="49250"/>
            </a:xfrm>
            <a:custGeom>
              <a:avLst/>
              <a:gdLst/>
              <a:ahLst/>
              <a:cxnLst/>
              <a:rect l="l" t="t" r="r" b="b"/>
              <a:pathLst>
                <a:path w="2812" h="1970" extrusionOk="0">
                  <a:moveTo>
                    <a:pt x="668" y="0"/>
                  </a:moveTo>
                  <a:cubicBezTo>
                    <a:pt x="0" y="0"/>
                    <a:pt x="860" y="606"/>
                    <a:pt x="485" y="1247"/>
                  </a:cubicBezTo>
                  <a:cubicBezTo>
                    <a:pt x="633" y="1522"/>
                    <a:pt x="422" y="1881"/>
                    <a:pt x="845" y="1945"/>
                  </a:cubicBezTo>
                  <a:cubicBezTo>
                    <a:pt x="927" y="1960"/>
                    <a:pt x="1009" y="1969"/>
                    <a:pt x="1087" y="1969"/>
                  </a:cubicBezTo>
                  <a:cubicBezTo>
                    <a:pt x="1335" y="1969"/>
                    <a:pt x="1552" y="1879"/>
                    <a:pt x="1649" y="1606"/>
                  </a:cubicBezTo>
                  <a:cubicBezTo>
                    <a:pt x="2008" y="1099"/>
                    <a:pt x="2812" y="845"/>
                    <a:pt x="2072" y="253"/>
                  </a:cubicBezTo>
                  <a:cubicBezTo>
                    <a:pt x="1331" y="76"/>
                    <a:pt x="904" y="0"/>
                    <a:pt x="668"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16"/>
            <p:cNvSpPr/>
            <p:nvPr/>
          </p:nvSpPr>
          <p:spPr>
            <a:xfrm>
              <a:off x="-1211350" y="3866225"/>
              <a:ext cx="37025" cy="40175"/>
            </a:xfrm>
            <a:custGeom>
              <a:avLst/>
              <a:gdLst/>
              <a:ahLst/>
              <a:cxnLst/>
              <a:rect l="l" t="t" r="r" b="b"/>
              <a:pathLst>
                <a:path w="1481" h="1607" extrusionOk="0">
                  <a:moveTo>
                    <a:pt x="639" y="1"/>
                  </a:moveTo>
                  <a:cubicBezTo>
                    <a:pt x="52" y="1"/>
                    <a:pt x="322" y="719"/>
                    <a:pt x="0" y="980"/>
                  </a:cubicBezTo>
                  <a:cubicBezTo>
                    <a:pt x="0" y="1170"/>
                    <a:pt x="0" y="1382"/>
                    <a:pt x="0" y="1593"/>
                  </a:cubicBezTo>
                  <a:cubicBezTo>
                    <a:pt x="64" y="1602"/>
                    <a:pt x="126" y="1607"/>
                    <a:pt x="186" y="1607"/>
                  </a:cubicBezTo>
                  <a:cubicBezTo>
                    <a:pt x="684" y="1607"/>
                    <a:pt x="1066" y="1317"/>
                    <a:pt x="1481" y="1128"/>
                  </a:cubicBezTo>
                  <a:cubicBezTo>
                    <a:pt x="614" y="959"/>
                    <a:pt x="381" y="599"/>
                    <a:pt x="741" y="7"/>
                  </a:cubicBezTo>
                  <a:cubicBezTo>
                    <a:pt x="704" y="3"/>
                    <a:pt x="670" y="1"/>
                    <a:pt x="639"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16"/>
            <p:cNvSpPr/>
            <p:nvPr/>
          </p:nvSpPr>
          <p:spPr>
            <a:xfrm>
              <a:off x="-1616475" y="3809175"/>
              <a:ext cx="24450" cy="8600"/>
            </a:xfrm>
            <a:custGeom>
              <a:avLst/>
              <a:gdLst/>
              <a:ahLst/>
              <a:cxnLst/>
              <a:rect l="l" t="t" r="r" b="b"/>
              <a:pathLst>
                <a:path w="978" h="344" extrusionOk="0">
                  <a:moveTo>
                    <a:pt x="682" y="0"/>
                  </a:moveTo>
                  <a:cubicBezTo>
                    <a:pt x="426" y="0"/>
                    <a:pt x="0" y="69"/>
                    <a:pt x="238" y="343"/>
                  </a:cubicBezTo>
                  <a:cubicBezTo>
                    <a:pt x="555" y="343"/>
                    <a:pt x="830" y="301"/>
                    <a:pt x="978" y="5"/>
                  </a:cubicBezTo>
                  <a:lnTo>
                    <a:pt x="787" y="5"/>
                  </a:lnTo>
                  <a:cubicBezTo>
                    <a:pt x="759" y="2"/>
                    <a:pt x="723" y="0"/>
                    <a:pt x="682"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16"/>
            <p:cNvSpPr/>
            <p:nvPr/>
          </p:nvSpPr>
          <p:spPr>
            <a:xfrm>
              <a:off x="-1698850" y="4050400"/>
              <a:ext cx="28050" cy="32275"/>
            </a:xfrm>
            <a:custGeom>
              <a:avLst/>
              <a:gdLst/>
              <a:ahLst/>
              <a:cxnLst/>
              <a:rect l="l" t="t" r="r" b="b"/>
              <a:pathLst>
                <a:path w="1122" h="1291" extrusionOk="0">
                  <a:moveTo>
                    <a:pt x="1122" y="0"/>
                  </a:moveTo>
                  <a:lnTo>
                    <a:pt x="1122" y="0"/>
                  </a:lnTo>
                  <a:cubicBezTo>
                    <a:pt x="170" y="64"/>
                    <a:pt x="297" y="825"/>
                    <a:pt x="1" y="1290"/>
                  </a:cubicBezTo>
                  <a:cubicBezTo>
                    <a:pt x="614" y="1036"/>
                    <a:pt x="825" y="508"/>
                    <a:pt x="1122"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16"/>
            <p:cNvSpPr/>
            <p:nvPr/>
          </p:nvSpPr>
          <p:spPr>
            <a:xfrm>
              <a:off x="-1718400" y="4083175"/>
              <a:ext cx="19575" cy="23825"/>
            </a:xfrm>
            <a:custGeom>
              <a:avLst/>
              <a:gdLst/>
              <a:ahLst/>
              <a:cxnLst/>
              <a:rect l="l" t="t" r="r" b="b"/>
              <a:pathLst>
                <a:path w="783" h="953" extrusionOk="0">
                  <a:moveTo>
                    <a:pt x="613" y="0"/>
                  </a:moveTo>
                  <a:cubicBezTo>
                    <a:pt x="254" y="381"/>
                    <a:pt x="0" y="741"/>
                    <a:pt x="783" y="952"/>
                  </a:cubicBezTo>
                  <a:cubicBezTo>
                    <a:pt x="783" y="635"/>
                    <a:pt x="783" y="318"/>
                    <a:pt x="783"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16"/>
            <p:cNvSpPr/>
            <p:nvPr/>
          </p:nvSpPr>
          <p:spPr>
            <a:xfrm>
              <a:off x="-1196025" y="4057500"/>
              <a:ext cx="44975" cy="32750"/>
            </a:xfrm>
            <a:custGeom>
              <a:avLst/>
              <a:gdLst/>
              <a:ahLst/>
              <a:cxnLst/>
              <a:rect l="l" t="t" r="r" b="b"/>
              <a:pathLst>
                <a:path w="1799" h="1310" extrusionOk="0">
                  <a:moveTo>
                    <a:pt x="1125" y="0"/>
                  </a:moveTo>
                  <a:cubicBezTo>
                    <a:pt x="1086" y="0"/>
                    <a:pt x="1049" y="15"/>
                    <a:pt x="1016" y="54"/>
                  </a:cubicBezTo>
                  <a:cubicBezTo>
                    <a:pt x="868" y="393"/>
                    <a:pt x="1" y="1070"/>
                    <a:pt x="508" y="1302"/>
                  </a:cubicBezTo>
                  <a:cubicBezTo>
                    <a:pt x="550" y="1307"/>
                    <a:pt x="589" y="1309"/>
                    <a:pt x="627" y="1309"/>
                  </a:cubicBezTo>
                  <a:cubicBezTo>
                    <a:pt x="1094" y="1309"/>
                    <a:pt x="1315" y="964"/>
                    <a:pt x="1608" y="710"/>
                  </a:cubicBezTo>
                  <a:cubicBezTo>
                    <a:pt x="1608" y="499"/>
                    <a:pt x="1798" y="245"/>
                    <a:pt x="1397" y="118"/>
                  </a:cubicBezTo>
                  <a:cubicBezTo>
                    <a:pt x="1309" y="74"/>
                    <a:pt x="1211" y="0"/>
                    <a:pt x="1125"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16"/>
            <p:cNvSpPr/>
            <p:nvPr/>
          </p:nvSpPr>
          <p:spPr>
            <a:xfrm>
              <a:off x="-2024025" y="3873275"/>
              <a:ext cx="18525" cy="32275"/>
            </a:xfrm>
            <a:custGeom>
              <a:avLst/>
              <a:gdLst/>
              <a:ahLst/>
              <a:cxnLst/>
              <a:rect l="l" t="t" r="r" b="b"/>
              <a:pathLst>
                <a:path w="741" h="1291" extrusionOk="0">
                  <a:moveTo>
                    <a:pt x="741" y="0"/>
                  </a:moveTo>
                  <a:lnTo>
                    <a:pt x="741" y="0"/>
                  </a:lnTo>
                  <a:cubicBezTo>
                    <a:pt x="360" y="338"/>
                    <a:pt x="85" y="783"/>
                    <a:pt x="1" y="1290"/>
                  </a:cubicBezTo>
                  <a:lnTo>
                    <a:pt x="572" y="1290"/>
                  </a:lnTo>
                  <a:cubicBezTo>
                    <a:pt x="466" y="846"/>
                    <a:pt x="741" y="444"/>
                    <a:pt x="741"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16"/>
            <p:cNvSpPr/>
            <p:nvPr/>
          </p:nvSpPr>
          <p:spPr>
            <a:xfrm>
              <a:off x="-1996000" y="3841550"/>
              <a:ext cx="14300" cy="19575"/>
            </a:xfrm>
            <a:custGeom>
              <a:avLst/>
              <a:gdLst/>
              <a:ahLst/>
              <a:cxnLst/>
              <a:rect l="l" t="t" r="r" b="b"/>
              <a:pathLst>
                <a:path w="572" h="783" extrusionOk="0">
                  <a:moveTo>
                    <a:pt x="170" y="0"/>
                  </a:moveTo>
                  <a:cubicBezTo>
                    <a:pt x="212" y="275"/>
                    <a:pt x="149" y="550"/>
                    <a:pt x="1" y="783"/>
                  </a:cubicBezTo>
                  <a:cubicBezTo>
                    <a:pt x="572" y="613"/>
                    <a:pt x="445" y="317"/>
                    <a:pt x="170"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16"/>
            <p:cNvSpPr/>
            <p:nvPr/>
          </p:nvSpPr>
          <p:spPr>
            <a:xfrm>
              <a:off x="-1996000" y="3813000"/>
              <a:ext cx="14300" cy="12175"/>
            </a:xfrm>
            <a:custGeom>
              <a:avLst/>
              <a:gdLst/>
              <a:ahLst/>
              <a:cxnLst/>
              <a:rect l="l" t="t" r="r" b="b"/>
              <a:pathLst>
                <a:path w="572" h="487" extrusionOk="0">
                  <a:moveTo>
                    <a:pt x="1" y="0"/>
                  </a:moveTo>
                  <a:lnTo>
                    <a:pt x="1" y="487"/>
                  </a:lnTo>
                  <a:cubicBezTo>
                    <a:pt x="276" y="317"/>
                    <a:pt x="572" y="169"/>
                    <a:pt x="1"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16"/>
            <p:cNvSpPr/>
            <p:nvPr/>
          </p:nvSpPr>
          <p:spPr>
            <a:xfrm>
              <a:off x="-2718775" y="4110675"/>
              <a:ext cx="26450" cy="19575"/>
            </a:xfrm>
            <a:custGeom>
              <a:avLst/>
              <a:gdLst/>
              <a:ahLst/>
              <a:cxnLst/>
              <a:rect l="l" t="t" r="r" b="b"/>
              <a:pathLst>
                <a:path w="1058" h="783" extrusionOk="0">
                  <a:moveTo>
                    <a:pt x="1058" y="0"/>
                  </a:moveTo>
                  <a:lnTo>
                    <a:pt x="487" y="148"/>
                  </a:lnTo>
                  <a:cubicBezTo>
                    <a:pt x="0" y="254"/>
                    <a:pt x="127" y="550"/>
                    <a:pt x="296" y="783"/>
                  </a:cubicBezTo>
                  <a:cubicBezTo>
                    <a:pt x="508" y="487"/>
                    <a:pt x="952" y="360"/>
                    <a:pt x="1058"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16"/>
            <p:cNvSpPr/>
            <p:nvPr/>
          </p:nvSpPr>
          <p:spPr>
            <a:xfrm>
              <a:off x="-2279400" y="3740550"/>
              <a:ext cx="28050" cy="20800"/>
            </a:xfrm>
            <a:custGeom>
              <a:avLst/>
              <a:gdLst/>
              <a:ahLst/>
              <a:cxnLst/>
              <a:rect l="l" t="t" r="r" b="b"/>
              <a:pathLst>
                <a:path w="1122" h="832" extrusionOk="0">
                  <a:moveTo>
                    <a:pt x="1121" y="1"/>
                  </a:moveTo>
                  <a:lnTo>
                    <a:pt x="1121" y="1"/>
                  </a:lnTo>
                  <a:cubicBezTo>
                    <a:pt x="572" y="85"/>
                    <a:pt x="318" y="466"/>
                    <a:pt x="1" y="804"/>
                  </a:cubicBezTo>
                  <a:cubicBezTo>
                    <a:pt x="98" y="823"/>
                    <a:pt x="186" y="831"/>
                    <a:pt x="265" y="831"/>
                  </a:cubicBezTo>
                  <a:cubicBezTo>
                    <a:pt x="821" y="831"/>
                    <a:pt x="955" y="408"/>
                    <a:pt x="1121"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16"/>
            <p:cNvSpPr/>
            <p:nvPr/>
          </p:nvSpPr>
          <p:spPr>
            <a:xfrm>
              <a:off x="-1650200" y="3781800"/>
              <a:ext cx="57650" cy="58225"/>
            </a:xfrm>
            <a:custGeom>
              <a:avLst/>
              <a:gdLst/>
              <a:ahLst/>
              <a:cxnLst/>
              <a:rect l="l" t="t" r="r" b="b"/>
              <a:pathLst>
                <a:path w="2306" h="2329" extrusionOk="0">
                  <a:moveTo>
                    <a:pt x="1587" y="0"/>
                  </a:moveTo>
                  <a:cubicBezTo>
                    <a:pt x="1333" y="254"/>
                    <a:pt x="1227" y="614"/>
                    <a:pt x="846" y="783"/>
                  </a:cubicBezTo>
                  <a:cubicBezTo>
                    <a:pt x="593" y="1037"/>
                    <a:pt x="931" y="1460"/>
                    <a:pt x="466" y="1692"/>
                  </a:cubicBezTo>
                  <a:cubicBezTo>
                    <a:pt x="275" y="1777"/>
                    <a:pt x="0" y="2073"/>
                    <a:pt x="360" y="2263"/>
                  </a:cubicBezTo>
                  <a:cubicBezTo>
                    <a:pt x="440" y="2309"/>
                    <a:pt x="518" y="2328"/>
                    <a:pt x="594" y="2328"/>
                  </a:cubicBezTo>
                  <a:cubicBezTo>
                    <a:pt x="801" y="2328"/>
                    <a:pt x="994" y="2185"/>
                    <a:pt x="1164" y="2031"/>
                  </a:cubicBezTo>
                  <a:cubicBezTo>
                    <a:pt x="1375" y="1650"/>
                    <a:pt x="1269" y="1354"/>
                    <a:pt x="1777" y="1121"/>
                  </a:cubicBezTo>
                  <a:cubicBezTo>
                    <a:pt x="2136" y="677"/>
                    <a:pt x="2306" y="275"/>
                    <a:pt x="1587"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16"/>
            <p:cNvSpPr/>
            <p:nvPr/>
          </p:nvSpPr>
          <p:spPr>
            <a:xfrm>
              <a:off x="-1660175" y="3801025"/>
              <a:ext cx="49650" cy="40725"/>
            </a:xfrm>
            <a:custGeom>
              <a:avLst/>
              <a:gdLst/>
              <a:ahLst/>
              <a:cxnLst/>
              <a:rect l="l" t="t" r="r" b="b"/>
              <a:pathLst>
                <a:path w="1986" h="1629" extrusionOk="0">
                  <a:moveTo>
                    <a:pt x="1024" y="1"/>
                  </a:moveTo>
                  <a:cubicBezTo>
                    <a:pt x="1" y="1"/>
                    <a:pt x="1139" y="1040"/>
                    <a:pt x="463" y="1219"/>
                  </a:cubicBezTo>
                  <a:cubicBezTo>
                    <a:pt x="173" y="1432"/>
                    <a:pt x="554" y="1627"/>
                    <a:pt x="831" y="1627"/>
                  </a:cubicBezTo>
                  <a:cubicBezTo>
                    <a:pt x="858" y="1627"/>
                    <a:pt x="883" y="1625"/>
                    <a:pt x="907" y="1621"/>
                  </a:cubicBezTo>
                  <a:cubicBezTo>
                    <a:pt x="955" y="1626"/>
                    <a:pt x="1000" y="1629"/>
                    <a:pt x="1042" y="1629"/>
                  </a:cubicBezTo>
                  <a:cubicBezTo>
                    <a:pt x="1709" y="1629"/>
                    <a:pt x="1707" y="1027"/>
                    <a:pt x="1986" y="669"/>
                  </a:cubicBezTo>
                  <a:lnTo>
                    <a:pt x="1986" y="500"/>
                  </a:lnTo>
                  <a:cubicBezTo>
                    <a:pt x="1436" y="543"/>
                    <a:pt x="1711" y="1050"/>
                    <a:pt x="1415" y="1240"/>
                  </a:cubicBezTo>
                  <a:cubicBezTo>
                    <a:pt x="1285" y="1321"/>
                    <a:pt x="1156" y="1452"/>
                    <a:pt x="1007" y="1452"/>
                  </a:cubicBezTo>
                  <a:cubicBezTo>
                    <a:pt x="962" y="1452"/>
                    <a:pt x="914" y="1439"/>
                    <a:pt x="865" y="1410"/>
                  </a:cubicBezTo>
                  <a:cubicBezTo>
                    <a:pt x="421" y="1114"/>
                    <a:pt x="1563" y="775"/>
                    <a:pt x="1245" y="14"/>
                  </a:cubicBezTo>
                  <a:cubicBezTo>
                    <a:pt x="1162" y="5"/>
                    <a:pt x="1089" y="1"/>
                    <a:pt x="1024"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16"/>
            <p:cNvSpPr/>
            <p:nvPr/>
          </p:nvSpPr>
          <p:spPr>
            <a:xfrm>
              <a:off x="-2762675" y="4069950"/>
              <a:ext cx="75125" cy="74000"/>
            </a:xfrm>
            <a:custGeom>
              <a:avLst/>
              <a:gdLst/>
              <a:ahLst/>
              <a:cxnLst/>
              <a:rect l="l" t="t" r="r" b="b"/>
              <a:pathLst>
                <a:path w="3005" h="2960" extrusionOk="0">
                  <a:moveTo>
                    <a:pt x="2243" y="1"/>
                  </a:moveTo>
                  <a:cubicBezTo>
                    <a:pt x="1355" y="149"/>
                    <a:pt x="1355" y="1016"/>
                    <a:pt x="741" y="1375"/>
                  </a:cubicBezTo>
                  <a:cubicBezTo>
                    <a:pt x="1" y="1841"/>
                    <a:pt x="149" y="2348"/>
                    <a:pt x="572" y="2898"/>
                  </a:cubicBezTo>
                  <a:cubicBezTo>
                    <a:pt x="674" y="2941"/>
                    <a:pt x="765" y="2960"/>
                    <a:pt x="848" y="2960"/>
                  </a:cubicBezTo>
                  <a:cubicBezTo>
                    <a:pt x="1309" y="2960"/>
                    <a:pt x="1509" y="2387"/>
                    <a:pt x="1970" y="2387"/>
                  </a:cubicBezTo>
                  <a:cubicBezTo>
                    <a:pt x="1990" y="2387"/>
                    <a:pt x="2010" y="2388"/>
                    <a:pt x="2031" y="2390"/>
                  </a:cubicBezTo>
                  <a:cubicBezTo>
                    <a:pt x="2095" y="2179"/>
                    <a:pt x="1968" y="1925"/>
                    <a:pt x="2243" y="1777"/>
                  </a:cubicBezTo>
                  <a:cubicBezTo>
                    <a:pt x="2602" y="1460"/>
                    <a:pt x="2962" y="1143"/>
                    <a:pt x="3004" y="656"/>
                  </a:cubicBezTo>
                  <a:lnTo>
                    <a:pt x="3004" y="656"/>
                  </a:lnTo>
                  <a:cubicBezTo>
                    <a:pt x="2793" y="677"/>
                    <a:pt x="2518" y="614"/>
                    <a:pt x="2475" y="868"/>
                  </a:cubicBezTo>
                  <a:cubicBezTo>
                    <a:pt x="2370" y="1375"/>
                    <a:pt x="1799" y="1629"/>
                    <a:pt x="1672" y="2116"/>
                  </a:cubicBezTo>
                  <a:cubicBezTo>
                    <a:pt x="1619" y="2290"/>
                    <a:pt x="1466" y="2407"/>
                    <a:pt x="1296" y="2407"/>
                  </a:cubicBezTo>
                  <a:cubicBezTo>
                    <a:pt x="1259" y="2407"/>
                    <a:pt x="1222" y="2402"/>
                    <a:pt x="1185" y="2390"/>
                  </a:cubicBezTo>
                  <a:cubicBezTo>
                    <a:pt x="614" y="2094"/>
                    <a:pt x="1926" y="381"/>
                    <a:pt x="2243"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16"/>
            <p:cNvSpPr/>
            <p:nvPr/>
          </p:nvSpPr>
          <p:spPr>
            <a:xfrm>
              <a:off x="-1383200" y="3907100"/>
              <a:ext cx="28025" cy="43550"/>
            </a:xfrm>
            <a:custGeom>
              <a:avLst/>
              <a:gdLst/>
              <a:ahLst/>
              <a:cxnLst/>
              <a:rect l="l" t="t" r="r" b="b"/>
              <a:pathLst>
                <a:path w="1121" h="1742" extrusionOk="0">
                  <a:moveTo>
                    <a:pt x="572" y="1"/>
                  </a:moveTo>
                  <a:lnTo>
                    <a:pt x="572" y="1"/>
                  </a:lnTo>
                  <a:cubicBezTo>
                    <a:pt x="1" y="508"/>
                    <a:pt x="762" y="1312"/>
                    <a:pt x="1" y="1735"/>
                  </a:cubicBezTo>
                  <a:cubicBezTo>
                    <a:pt x="53" y="1739"/>
                    <a:pt x="101" y="1742"/>
                    <a:pt x="145" y="1742"/>
                  </a:cubicBezTo>
                  <a:cubicBezTo>
                    <a:pt x="1120" y="1742"/>
                    <a:pt x="430" y="668"/>
                    <a:pt x="572"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16"/>
            <p:cNvSpPr/>
            <p:nvPr/>
          </p:nvSpPr>
          <p:spPr>
            <a:xfrm>
              <a:off x="-2303725" y="3678675"/>
              <a:ext cx="51850" cy="80275"/>
            </a:xfrm>
            <a:custGeom>
              <a:avLst/>
              <a:gdLst/>
              <a:ahLst/>
              <a:cxnLst/>
              <a:rect l="l" t="t" r="r" b="b"/>
              <a:pathLst>
                <a:path w="2074" h="3211" extrusionOk="0">
                  <a:moveTo>
                    <a:pt x="1351" y="0"/>
                  </a:moveTo>
                  <a:cubicBezTo>
                    <a:pt x="747" y="0"/>
                    <a:pt x="985" y="1549"/>
                    <a:pt x="233" y="1841"/>
                  </a:cubicBezTo>
                  <a:cubicBezTo>
                    <a:pt x="1" y="2137"/>
                    <a:pt x="297" y="2497"/>
                    <a:pt x="64" y="2793"/>
                  </a:cubicBezTo>
                  <a:cubicBezTo>
                    <a:pt x="144" y="3105"/>
                    <a:pt x="251" y="3210"/>
                    <a:pt x="373" y="3210"/>
                  </a:cubicBezTo>
                  <a:cubicBezTo>
                    <a:pt x="540" y="3210"/>
                    <a:pt x="736" y="3012"/>
                    <a:pt x="931" y="2877"/>
                  </a:cubicBezTo>
                  <a:cubicBezTo>
                    <a:pt x="1777" y="2306"/>
                    <a:pt x="1354" y="1312"/>
                    <a:pt x="1946" y="636"/>
                  </a:cubicBezTo>
                  <a:cubicBezTo>
                    <a:pt x="2073" y="488"/>
                    <a:pt x="1650" y="65"/>
                    <a:pt x="1375" y="1"/>
                  </a:cubicBezTo>
                  <a:cubicBezTo>
                    <a:pt x="1367" y="1"/>
                    <a:pt x="1359" y="0"/>
                    <a:pt x="1351"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16"/>
            <p:cNvSpPr/>
            <p:nvPr/>
          </p:nvSpPr>
          <p:spPr>
            <a:xfrm>
              <a:off x="-1471500" y="3938150"/>
              <a:ext cx="71350" cy="53100"/>
            </a:xfrm>
            <a:custGeom>
              <a:avLst/>
              <a:gdLst/>
              <a:ahLst/>
              <a:cxnLst/>
              <a:rect l="l" t="t" r="r" b="b"/>
              <a:pathLst>
                <a:path w="2854" h="2124" extrusionOk="0">
                  <a:moveTo>
                    <a:pt x="2313" y="0"/>
                  </a:moveTo>
                  <a:cubicBezTo>
                    <a:pt x="2282" y="0"/>
                    <a:pt x="2252" y="2"/>
                    <a:pt x="2222" y="6"/>
                  </a:cubicBezTo>
                  <a:cubicBezTo>
                    <a:pt x="2010" y="154"/>
                    <a:pt x="1629" y="28"/>
                    <a:pt x="1481" y="345"/>
                  </a:cubicBezTo>
                  <a:cubicBezTo>
                    <a:pt x="1418" y="852"/>
                    <a:pt x="1016" y="1275"/>
                    <a:pt x="487" y="1360"/>
                  </a:cubicBezTo>
                  <a:cubicBezTo>
                    <a:pt x="234" y="1423"/>
                    <a:pt x="1" y="1614"/>
                    <a:pt x="43" y="1889"/>
                  </a:cubicBezTo>
                  <a:cubicBezTo>
                    <a:pt x="128" y="2078"/>
                    <a:pt x="315" y="2123"/>
                    <a:pt x="529" y="2123"/>
                  </a:cubicBezTo>
                  <a:cubicBezTo>
                    <a:pt x="727" y="2123"/>
                    <a:pt x="950" y="2084"/>
                    <a:pt x="1137" y="2084"/>
                  </a:cubicBezTo>
                  <a:cubicBezTo>
                    <a:pt x="1200" y="2084"/>
                    <a:pt x="1259" y="2088"/>
                    <a:pt x="1312" y="2100"/>
                  </a:cubicBezTo>
                  <a:lnTo>
                    <a:pt x="1672" y="1804"/>
                  </a:lnTo>
                  <a:cubicBezTo>
                    <a:pt x="1756" y="1149"/>
                    <a:pt x="2031" y="620"/>
                    <a:pt x="2835" y="429"/>
                  </a:cubicBezTo>
                  <a:cubicBezTo>
                    <a:pt x="2854" y="164"/>
                    <a:pt x="2583" y="0"/>
                    <a:pt x="2313"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16"/>
            <p:cNvSpPr/>
            <p:nvPr/>
          </p:nvSpPr>
          <p:spPr>
            <a:xfrm>
              <a:off x="-1433425" y="3921275"/>
              <a:ext cx="58625" cy="61450"/>
            </a:xfrm>
            <a:custGeom>
              <a:avLst/>
              <a:gdLst/>
              <a:ahLst/>
              <a:cxnLst/>
              <a:rect l="l" t="t" r="r" b="b"/>
              <a:pathLst>
                <a:path w="2345" h="2458" extrusionOk="0">
                  <a:moveTo>
                    <a:pt x="1700" y="0"/>
                  </a:moveTo>
                  <a:cubicBezTo>
                    <a:pt x="1581" y="0"/>
                    <a:pt x="1477" y="56"/>
                    <a:pt x="1439" y="195"/>
                  </a:cubicBezTo>
                  <a:cubicBezTo>
                    <a:pt x="1714" y="512"/>
                    <a:pt x="1312" y="745"/>
                    <a:pt x="1270" y="999"/>
                  </a:cubicBezTo>
                  <a:cubicBezTo>
                    <a:pt x="297" y="1147"/>
                    <a:pt x="1" y="1675"/>
                    <a:pt x="149" y="2458"/>
                  </a:cubicBezTo>
                  <a:cubicBezTo>
                    <a:pt x="614" y="1189"/>
                    <a:pt x="1460" y="1570"/>
                    <a:pt x="2137" y="576"/>
                  </a:cubicBezTo>
                  <a:cubicBezTo>
                    <a:pt x="2344" y="309"/>
                    <a:pt x="1980" y="0"/>
                    <a:pt x="1700"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16"/>
            <p:cNvSpPr/>
            <p:nvPr/>
          </p:nvSpPr>
          <p:spPr>
            <a:xfrm>
              <a:off x="-1411225" y="3926025"/>
              <a:ext cx="35250" cy="20225"/>
            </a:xfrm>
            <a:custGeom>
              <a:avLst/>
              <a:gdLst/>
              <a:ahLst/>
              <a:cxnLst/>
              <a:rect l="l" t="t" r="r" b="b"/>
              <a:pathLst>
                <a:path w="1410" h="809" extrusionOk="0">
                  <a:moveTo>
                    <a:pt x="661" y="1"/>
                  </a:moveTo>
                  <a:cubicBezTo>
                    <a:pt x="627" y="1"/>
                    <a:pt x="590" y="2"/>
                    <a:pt x="551" y="5"/>
                  </a:cubicBezTo>
                  <a:lnTo>
                    <a:pt x="382" y="5"/>
                  </a:lnTo>
                  <a:lnTo>
                    <a:pt x="1" y="491"/>
                  </a:lnTo>
                  <a:cubicBezTo>
                    <a:pt x="64" y="639"/>
                    <a:pt x="212" y="766"/>
                    <a:pt x="382" y="809"/>
                  </a:cubicBezTo>
                  <a:cubicBezTo>
                    <a:pt x="847" y="647"/>
                    <a:pt x="1409" y="1"/>
                    <a:pt x="661"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16"/>
            <p:cNvSpPr/>
            <p:nvPr/>
          </p:nvSpPr>
          <p:spPr>
            <a:xfrm>
              <a:off x="-2803900" y="3810875"/>
              <a:ext cx="39900" cy="45625"/>
            </a:xfrm>
            <a:custGeom>
              <a:avLst/>
              <a:gdLst/>
              <a:ahLst/>
              <a:cxnLst/>
              <a:rect l="l" t="t" r="r" b="b"/>
              <a:pathLst>
                <a:path w="1596" h="1825" extrusionOk="0">
                  <a:moveTo>
                    <a:pt x="741" y="0"/>
                  </a:moveTo>
                  <a:lnTo>
                    <a:pt x="191" y="1037"/>
                  </a:lnTo>
                  <a:cubicBezTo>
                    <a:pt x="64" y="1037"/>
                    <a:pt x="64" y="1143"/>
                    <a:pt x="0" y="1185"/>
                  </a:cubicBezTo>
                  <a:lnTo>
                    <a:pt x="0" y="1671"/>
                  </a:lnTo>
                  <a:cubicBezTo>
                    <a:pt x="157" y="1778"/>
                    <a:pt x="308" y="1824"/>
                    <a:pt x="447" y="1824"/>
                  </a:cubicBezTo>
                  <a:cubicBezTo>
                    <a:pt x="1190" y="1824"/>
                    <a:pt x="1596" y="499"/>
                    <a:pt x="741"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16"/>
            <p:cNvSpPr/>
            <p:nvPr/>
          </p:nvSpPr>
          <p:spPr>
            <a:xfrm>
              <a:off x="-2810250" y="3804525"/>
              <a:ext cx="11125" cy="36500"/>
            </a:xfrm>
            <a:custGeom>
              <a:avLst/>
              <a:gdLst/>
              <a:ahLst/>
              <a:cxnLst/>
              <a:rect l="l" t="t" r="r" b="b"/>
              <a:pathLst>
                <a:path w="445" h="1460" extrusionOk="0">
                  <a:moveTo>
                    <a:pt x="445" y="1"/>
                  </a:moveTo>
                  <a:cubicBezTo>
                    <a:pt x="1" y="445"/>
                    <a:pt x="297" y="974"/>
                    <a:pt x="254" y="1460"/>
                  </a:cubicBezTo>
                  <a:lnTo>
                    <a:pt x="445" y="1291"/>
                  </a:lnTo>
                  <a:cubicBezTo>
                    <a:pt x="445" y="868"/>
                    <a:pt x="445" y="424"/>
                    <a:pt x="445"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16"/>
            <p:cNvSpPr/>
            <p:nvPr/>
          </p:nvSpPr>
          <p:spPr>
            <a:xfrm>
              <a:off x="-1216100" y="4099100"/>
              <a:ext cx="34200" cy="16875"/>
            </a:xfrm>
            <a:custGeom>
              <a:avLst/>
              <a:gdLst/>
              <a:ahLst/>
              <a:cxnLst/>
              <a:rect l="l" t="t" r="r" b="b"/>
              <a:pathLst>
                <a:path w="1368" h="675" extrusionOk="0">
                  <a:moveTo>
                    <a:pt x="772" y="0"/>
                  </a:moveTo>
                  <a:cubicBezTo>
                    <a:pt x="660" y="0"/>
                    <a:pt x="532" y="37"/>
                    <a:pt x="402" y="125"/>
                  </a:cubicBezTo>
                  <a:cubicBezTo>
                    <a:pt x="0" y="379"/>
                    <a:pt x="465" y="484"/>
                    <a:pt x="550" y="653"/>
                  </a:cubicBezTo>
                  <a:lnTo>
                    <a:pt x="740" y="675"/>
                  </a:lnTo>
                  <a:cubicBezTo>
                    <a:pt x="1368" y="460"/>
                    <a:pt x="1170" y="0"/>
                    <a:pt x="772"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16"/>
            <p:cNvSpPr/>
            <p:nvPr/>
          </p:nvSpPr>
          <p:spPr>
            <a:xfrm>
              <a:off x="-1434475" y="3938375"/>
              <a:ext cx="18525" cy="7875"/>
            </a:xfrm>
            <a:custGeom>
              <a:avLst/>
              <a:gdLst/>
              <a:ahLst/>
              <a:cxnLst/>
              <a:rect l="l" t="t" r="r" b="b"/>
              <a:pathLst>
                <a:path w="741" h="315" extrusionOk="0">
                  <a:moveTo>
                    <a:pt x="402" y="1"/>
                  </a:moveTo>
                  <a:cubicBezTo>
                    <a:pt x="212" y="1"/>
                    <a:pt x="40" y="50"/>
                    <a:pt x="0" y="315"/>
                  </a:cubicBezTo>
                  <a:lnTo>
                    <a:pt x="741" y="19"/>
                  </a:lnTo>
                  <a:cubicBezTo>
                    <a:pt x="637" y="19"/>
                    <a:pt x="517" y="1"/>
                    <a:pt x="402"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16"/>
            <p:cNvSpPr/>
            <p:nvPr/>
          </p:nvSpPr>
          <p:spPr>
            <a:xfrm>
              <a:off x="-2306375" y="3724700"/>
              <a:ext cx="12200" cy="23800"/>
            </a:xfrm>
            <a:custGeom>
              <a:avLst/>
              <a:gdLst/>
              <a:ahLst/>
              <a:cxnLst/>
              <a:rect l="l" t="t" r="r" b="b"/>
              <a:pathLst>
                <a:path w="488" h="952" extrusionOk="0">
                  <a:moveTo>
                    <a:pt x="339" y="0"/>
                  </a:moveTo>
                  <a:cubicBezTo>
                    <a:pt x="1" y="275"/>
                    <a:pt x="212" y="635"/>
                    <a:pt x="170" y="952"/>
                  </a:cubicBezTo>
                  <a:cubicBezTo>
                    <a:pt x="487" y="677"/>
                    <a:pt x="276" y="317"/>
                    <a:pt x="339"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25" name="Google Shape;2425;p16"/>
          <p:cNvGrpSpPr/>
          <p:nvPr/>
        </p:nvGrpSpPr>
        <p:grpSpPr>
          <a:xfrm flipH="1">
            <a:off x="7696200" y="550600"/>
            <a:ext cx="2106500" cy="597475"/>
            <a:chOff x="-2810250" y="3572525"/>
            <a:chExt cx="2106500" cy="597475"/>
          </a:xfrm>
        </p:grpSpPr>
        <p:sp>
          <p:nvSpPr>
            <p:cNvPr id="2426" name="Google Shape;2426;p16"/>
            <p:cNvSpPr/>
            <p:nvPr/>
          </p:nvSpPr>
          <p:spPr>
            <a:xfrm>
              <a:off x="-2396250" y="4007475"/>
              <a:ext cx="133850" cy="123700"/>
            </a:xfrm>
            <a:custGeom>
              <a:avLst/>
              <a:gdLst/>
              <a:ahLst/>
              <a:cxnLst/>
              <a:rect l="l" t="t" r="r" b="b"/>
              <a:pathLst>
                <a:path w="5354" h="4948" extrusionOk="0">
                  <a:moveTo>
                    <a:pt x="3665" y="0"/>
                  </a:moveTo>
                  <a:cubicBezTo>
                    <a:pt x="3419" y="0"/>
                    <a:pt x="3177" y="89"/>
                    <a:pt x="2983" y="258"/>
                  </a:cubicBezTo>
                  <a:cubicBezTo>
                    <a:pt x="2771" y="1971"/>
                    <a:pt x="1" y="2521"/>
                    <a:pt x="339" y="4445"/>
                  </a:cubicBezTo>
                  <a:cubicBezTo>
                    <a:pt x="400" y="4488"/>
                    <a:pt x="452" y="4505"/>
                    <a:pt x="498" y="4505"/>
                  </a:cubicBezTo>
                  <a:cubicBezTo>
                    <a:pt x="693" y="4505"/>
                    <a:pt x="777" y="4189"/>
                    <a:pt x="1039" y="4189"/>
                  </a:cubicBezTo>
                  <a:cubicBezTo>
                    <a:pt x="1052" y="4189"/>
                    <a:pt x="1065" y="4190"/>
                    <a:pt x="1079" y="4192"/>
                  </a:cubicBezTo>
                  <a:cubicBezTo>
                    <a:pt x="1164" y="4466"/>
                    <a:pt x="614" y="4466"/>
                    <a:pt x="762" y="4763"/>
                  </a:cubicBezTo>
                  <a:cubicBezTo>
                    <a:pt x="893" y="4882"/>
                    <a:pt x="1072" y="4948"/>
                    <a:pt x="1226" y="4948"/>
                  </a:cubicBezTo>
                  <a:cubicBezTo>
                    <a:pt x="1344" y="4948"/>
                    <a:pt x="1447" y="4909"/>
                    <a:pt x="1502" y="4826"/>
                  </a:cubicBezTo>
                  <a:cubicBezTo>
                    <a:pt x="1946" y="4213"/>
                    <a:pt x="2750" y="3853"/>
                    <a:pt x="3004" y="3155"/>
                  </a:cubicBezTo>
                  <a:cubicBezTo>
                    <a:pt x="3110" y="2817"/>
                    <a:pt x="3363" y="2542"/>
                    <a:pt x="3659" y="2373"/>
                  </a:cubicBezTo>
                  <a:cubicBezTo>
                    <a:pt x="4558" y="1871"/>
                    <a:pt x="5354" y="109"/>
                    <a:pt x="4167" y="109"/>
                  </a:cubicBezTo>
                  <a:cubicBezTo>
                    <a:pt x="4153" y="109"/>
                    <a:pt x="4139" y="109"/>
                    <a:pt x="4125" y="110"/>
                  </a:cubicBezTo>
                  <a:cubicBezTo>
                    <a:pt x="3977" y="36"/>
                    <a:pt x="3820" y="0"/>
                    <a:pt x="3665"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16"/>
            <p:cNvSpPr/>
            <p:nvPr/>
          </p:nvSpPr>
          <p:spPr>
            <a:xfrm>
              <a:off x="-1076525" y="3572525"/>
              <a:ext cx="126925" cy="104075"/>
            </a:xfrm>
            <a:custGeom>
              <a:avLst/>
              <a:gdLst/>
              <a:ahLst/>
              <a:cxnLst/>
              <a:rect l="l" t="t" r="r" b="b"/>
              <a:pathLst>
                <a:path w="5077" h="4163" extrusionOk="0">
                  <a:moveTo>
                    <a:pt x="3337" y="1"/>
                  </a:moveTo>
                  <a:cubicBezTo>
                    <a:pt x="3025" y="1"/>
                    <a:pt x="2736" y="55"/>
                    <a:pt x="2602" y="165"/>
                  </a:cubicBezTo>
                  <a:cubicBezTo>
                    <a:pt x="2665" y="715"/>
                    <a:pt x="1798" y="906"/>
                    <a:pt x="1841" y="1477"/>
                  </a:cubicBezTo>
                  <a:cubicBezTo>
                    <a:pt x="1819" y="1815"/>
                    <a:pt x="1544" y="1900"/>
                    <a:pt x="1248" y="1963"/>
                  </a:cubicBezTo>
                  <a:cubicBezTo>
                    <a:pt x="254" y="2513"/>
                    <a:pt x="1" y="4099"/>
                    <a:pt x="1502" y="4163"/>
                  </a:cubicBezTo>
                  <a:cubicBezTo>
                    <a:pt x="2412" y="3824"/>
                    <a:pt x="3173" y="3190"/>
                    <a:pt x="3659" y="2365"/>
                  </a:cubicBezTo>
                  <a:cubicBezTo>
                    <a:pt x="3793" y="1912"/>
                    <a:pt x="4060" y="1739"/>
                    <a:pt x="4460" y="1739"/>
                  </a:cubicBezTo>
                  <a:cubicBezTo>
                    <a:pt x="4565" y="1739"/>
                    <a:pt x="4678" y="1751"/>
                    <a:pt x="4801" y="1773"/>
                  </a:cubicBezTo>
                  <a:cubicBezTo>
                    <a:pt x="4738" y="1604"/>
                    <a:pt x="5076" y="1477"/>
                    <a:pt x="4865" y="1286"/>
                  </a:cubicBezTo>
                  <a:cubicBezTo>
                    <a:pt x="4670" y="1119"/>
                    <a:pt x="4486" y="1055"/>
                    <a:pt x="4305" y="1055"/>
                  </a:cubicBezTo>
                  <a:cubicBezTo>
                    <a:pt x="3779" y="1055"/>
                    <a:pt x="3290" y="1599"/>
                    <a:pt x="2708" y="1709"/>
                  </a:cubicBezTo>
                  <a:cubicBezTo>
                    <a:pt x="2792" y="1202"/>
                    <a:pt x="3215" y="948"/>
                    <a:pt x="3511" y="715"/>
                  </a:cubicBezTo>
                  <a:cubicBezTo>
                    <a:pt x="3571" y="673"/>
                    <a:pt x="3645" y="658"/>
                    <a:pt x="3726" y="658"/>
                  </a:cubicBezTo>
                  <a:cubicBezTo>
                    <a:pt x="3891" y="658"/>
                    <a:pt x="4083" y="718"/>
                    <a:pt x="4233" y="718"/>
                  </a:cubicBezTo>
                  <a:cubicBezTo>
                    <a:pt x="4373" y="718"/>
                    <a:pt x="4476" y="666"/>
                    <a:pt x="4484" y="461"/>
                  </a:cubicBezTo>
                  <a:cubicBezTo>
                    <a:pt x="4458" y="156"/>
                    <a:pt x="3864" y="1"/>
                    <a:pt x="3337"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16"/>
            <p:cNvSpPr/>
            <p:nvPr/>
          </p:nvSpPr>
          <p:spPr>
            <a:xfrm>
              <a:off x="-2407875" y="4057575"/>
              <a:ext cx="141200" cy="94050"/>
            </a:xfrm>
            <a:custGeom>
              <a:avLst/>
              <a:gdLst/>
              <a:ahLst/>
              <a:cxnLst/>
              <a:rect l="l" t="t" r="r" b="b"/>
              <a:pathLst>
                <a:path w="5648" h="3762" extrusionOk="0">
                  <a:moveTo>
                    <a:pt x="4962" y="0"/>
                  </a:moveTo>
                  <a:cubicBezTo>
                    <a:pt x="4363" y="0"/>
                    <a:pt x="3743" y="352"/>
                    <a:pt x="3532" y="940"/>
                  </a:cubicBezTo>
                  <a:cubicBezTo>
                    <a:pt x="3405" y="1638"/>
                    <a:pt x="2665" y="1743"/>
                    <a:pt x="2369" y="2293"/>
                  </a:cubicBezTo>
                  <a:cubicBezTo>
                    <a:pt x="2144" y="2744"/>
                    <a:pt x="1958" y="2962"/>
                    <a:pt x="1704" y="2962"/>
                  </a:cubicBezTo>
                  <a:cubicBezTo>
                    <a:pt x="1506" y="2962"/>
                    <a:pt x="1265" y="2828"/>
                    <a:pt x="931" y="2568"/>
                  </a:cubicBezTo>
                  <a:cubicBezTo>
                    <a:pt x="656" y="2399"/>
                    <a:pt x="677" y="2188"/>
                    <a:pt x="740" y="1955"/>
                  </a:cubicBezTo>
                  <a:cubicBezTo>
                    <a:pt x="844" y="1728"/>
                    <a:pt x="715" y="1616"/>
                    <a:pt x="571" y="1616"/>
                  </a:cubicBezTo>
                  <a:cubicBezTo>
                    <a:pt x="420" y="1616"/>
                    <a:pt x="253" y="1738"/>
                    <a:pt x="317" y="1976"/>
                  </a:cubicBezTo>
                  <a:cubicBezTo>
                    <a:pt x="85" y="2293"/>
                    <a:pt x="0" y="2801"/>
                    <a:pt x="360" y="3076"/>
                  </a:cubicBezTo>
                  <a:cubicBezTo>
                    <a:pt x="1067" y="3522"/>
                    <a:pt x="1545" y="3761"/>
                    <a:pt x="1963" y="3761"/>
                  </a:cubicBezTo>
                  <a:cubicBezTo>
                    <a:pt x="2358" y="3761"/>
                    <a:pt x="2699" y="3549"/>
                    <a:pt x="3130" y="3097"/>
                  </a:cubicBezTo>
                  <a:cubicBezTo>
                    <a:pt x="3997" y="2166"/>
                    <a:pt x="5097" y="1342"/>
                    <a:pt x="5647" y="178"/>
                  </a:cubicBezTo>
                  <a:cubicBezTo>
                    <a:pt x="5441" y="57"/>
                    <a:pt x="5203" y="0"/>
                    <a:pt x="4962"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16"/>
            <p:cNvSpPr/>
            <p:nvPr/>
          </p:nvSpPr>
          <p:spPr>
            <a:xfrm>
              <a:off x="-869800" y="3762375"/>
              <a:ext cx="147025" cy="84950"/>
            </a:xfrm>
            <a:custGeom>
              <a:avLst/>
              <a:gdLst/>
              <a:ahLst/>
              <a:cxnLst/>
              <a:rect l="l" t="t" r="r" b="b"/>
              <a:pathLst>
                <a:path w="5881" h="3398" extrusionOk="0">
                  <a:moveTo>
                    <a:pt x="3321" y="0"/>
                  </a:moveTo>
                  <a:cubicBezTo>
                    <a:pt x="2724" y="0"/>
                    <a:pt x="1587" y="1645"/>
                    <a:pt x="652" y="1645"/>
                  </a:cubicBezTo>
                  <a:cubicBezTo>
                    <a:pt x="646" y="1645"/>
                    <a:pt x="641" y="1645"/>
                    <a:pt x="635" y="1644"/>
                  </a:cubicBezTo>
                  <a:cubicBezTo>
                    <a:pt x="339" y="1666"/>
                    <a:pt x="530" y="2004"/>
                    <a:pt x="276" y="2067"/>
                  </a:cubicBezTo>
                  <a:cubicBezTo>
                    <a:pt x="1" y="2448"/>
                    <a:pt x="170" y="2829"/>
                    <a:pt x="276" y="3188"/>
                  </a:cubicBezTo>
                  <a:lnTo>
                    <a:pt x="445" y="3209"/>
                  </a:lnTo>
                  <a:cubicBezTo>
                    <a:pt x="481" y="3205"/>
                    <a:pt x="517" y="3203"/>
                    <a:pt x="553" y="3203"/>
                  </a:cubicBezTo>
                  <a:cubicBezTo>
                    <a:pt x="921" y="3203"/>
                    <a:pt x="1302" y="3397"/>
                    <a:pt x="1640" y="3397"/>
                  </a:cubicBezTo>
                  <a:cubicBezTo>
                    <a:pt x="1779" y="3397"/>
                    <a:pt x="1911" y="3365"/>
                    <a:pt x="2031" y="3273"/>
                  </a:cubicBezTo>
                  <a:cubicBezTo>
                    <a:pt x="2645" y="2850"/>
                    <a:pt x="3491" y="2554"/>
                    <a:pt x="3892" y="2089"/>
                  </a:cubicBezTo>
                  <a:cubicBezTo>
                    <a:pt x="4358" y="1306"/>
                    <a:pt x="5881" y="1243"/>
                    <a:pt x="5606" y="164"/>
                  </a:cubicBezTo>
                  <a:cubicBezTo>
                    <a:pt x="5575" y="156"/>
                    <a:pt x="5540" y="153"/>
                    <a:pt x="5503" y="153"/>
                  </a:cubicBezTo>
                  <a:cubicBezTo>
                    <a:pt x="4820" y="153"/>
                    <a:pt x="3102" y="1370"/>
                    <a:pt x="2581" y="1771"/>
                  </a:cubicBezTo>
                  <a:cubicBezTo>
                    <a:pt x="2877" y="1179"/>
                    <a:pt x="3533" y="756"/>
                    <a:pt x="3491" y="58"/>
                  </a:cubicBezTo>
                  <a:cubicBezTo>
                    <a:pt x="3441" y="18"/>
                    <a:pt x="3384" y="0"/>
                    <a:pt x="332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16"/>
            <p:cNvSpPr/>
            <p:nvPr/>
          </p:nvSpPr>
          <p:spPr>
            <a:xfrm>
              <a:off x="-2475025" y="3887900"/>
              <a:ext cx="118975" cy="96950"/>
            </a:xfrm>
            <a:custGeom>
              <a:avLst/>
              <a:gdLst/>
              <a:ahLst/>
              <a:cxnLst/>
              <a:rect l="l" t="t" r="r" b="b"/>
              <a:pathLst>
                <a:path w="4759" h="3878" extrusionOk="0">
                  <a:moveTo>
                    <a:pt x="2337" y="1"/>
                  </a:moveTo>
                  <a:cubicBezTo>
                    <a:pt x="1329" y="1"/>
                    <a:pt x="678" y="1172"/>
                    <a:pt x="550" y="1995"/>
                  </a:cubicBezTo>
                  <a:cubicBezTo>
                    <a:pt x="0" y="3010"/>
                    <a:pt x="867" y="3751"/>
                    <a:pt x="1883" y="3878"/>
                  </a:cubicBezTo>
                  <a:cubicBezTo>
                    <a:pt x="2665" y="3095"/>
                    <a:pt x="4759" y="1953"/>
                    <a:pt x="3215" y="832"/>
                  </a:cubicBezTo>
                  <a:cubicBezTo>
                    <a:pt x="2898" y="621"/>
                    <a:pt x="2961" y="346"/>
                    <a:pt x="2834" y="92"/>
                  </a:cubicBezTo>
                  <a:cubicBezTo>
                    <a:pt x="2660" y="29"/>
                    <a:pt x="2494" y="1"/>
                    <a:pt x="2337"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16"/>
            <p:cNvSpPr/>
            <p:nvPr/>
          </p:nvSpPr>
          <p:spPr>
            <a:xfrm>
              <a:off x="-1207650" y="3814575"/>
              <a:ext cx="107350" cy="83025"/>
            </a:xfrm>
            <a:custGeom>
              <a:avLst/>
              <a:gdLst/>
              <a:ahLst/>
              <a:cxnLst/>
              <a:rect l="l" t="t" r="r" b="b"/>
              <a:pathLst>
                <a:path w="4294" h="3321" extrusionOk="0">
                  <a:moveTo>
                    <a:pt x="2433" y="1"/>
                  </a:moveTo>
                  <a:lnTo>
                    <a:pt x="1883" y="275"/>
                  </a:lnTo>
                  <a:cubicBezTo>
                    <a:pt x="1967" y="1227"/>
                    <a:pt x="1037" y="1523"/>
                    <a:pt x="423" y="2031"/>
                  </a:cubicBezTo>
                  <a:cubicBezTo>
                    <a:pt x="0" y="2771"/>
                    <a:pt x="297" y="3194"/>
                    <a:pt x="1333" y="3321"/>
                  </a:cubicBezTo>
                  <a:cubicBezTo>
                    <a:pt x="3025" y="2665"/>
                    <a:pt x="2623" y="1227"/>
                    <a:pt x="4252" y="1121"/>
                  </a:cubicBezTo>
                  <a:lnTo>
                    <a:pt x="4294" y="783"/>
                  </a:lnTo>
                  <a:cubicBezTo>
                    <a:pt x="3955" y="22"/>
                    <a:pt x="3131" y="106"/>
                    <a:pt x="2433"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16"/>
            <p:cNvSpPr/>
            <p:nvPr/>
          </p:nvSpPr>
          <p:spPr>
            <a:xfrm>
              <a:off x="-1657600" y="3775075"/>
              <a:ext cx="115300" cy="89075"/>
            </a:xfrm>
            <a:custGeom>
              <a:avLst/>
              <a:gdLst/>
              <a:ahLst/>
              <a:cxnLst/>
              <a:rect l="l" t="t" r="r" b="b"/>
              <a:pathLst>
                <a:path w="4612" h="3563" extrusionOk="0">
                  <a:moveTo>
                    <a:pt x="3414" y="0"/>
                  </a:moveTo>
                  <a:cubicBezTo>
                    <a:pt x="2993" y="0"/>
                    <a:pt x="3192" y="1023"/>
                    <a:pt x="1840" y="1707"/>
                  </a:cubicBezTo>
                  <a:cubicBezTo>
                    <a:pt x="1883" y="2807"/>
                    <a:pt x="719" y="2575"/>
                    <a:pt x="0" y="2934"/>
                  </a:cubicBezTo>
                  <a:cubicBezTo>
                    <a:pt x="104" y="3374"/>
                    <a:pt x="451" y="3562"/>
                    <a:pt x="899" y="3562"/>
                  </a:cubicBezTo>
                  <a:cubicBezTo>
                    <a:pt x="2278" y="3562"/>
                    <a:pt x="4612" y="1777"/>
                    <a:pt x="3701" y="100"/>
                  </a:cubicBezTo>
                  <a:cubicBezTo>
                    <a:pt x="3579" y="31"/>
                    <a:pt x="3487" y="0"/>
                    <a:pt x="3414"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16"/>
            <p:cNvSpPr/>
            <p:nvPr/>
          </p:nvSpPr>
          <p:spPr>
            <a:xfrm>
              <a:off x="-2430100" y="3892350"/>
              <a:ext cx="79875" cy="94825"/>
            </a:xfrm>
            <a:custGeom>
              <a:avLst/>
              <a:gdLst/>
              <a:ahLst/>
              <a:cxnLst/>
              <a:rect l="l" t="t" r="r" b="b"/>
              <a:pathLst>
                <a:path w="3195" h="3793" extrusionOk="0">
                  <a:moveTo>
                    <a:pt x="1251" y="0"/>
                  </a:moveTo>
                  <a:cubicBezTo>
                    <a:pt x="1175" y="0"/>
                    <a:pt x="1096" y="7"/>
                    <a:pt x="1016" y="20"/>
                  </a:cubicBezTo>
                  <a:cubicBezTo>
                    <a:pt x="720" y="316"/>
                    <a:pt x="382" y="548"/>
                    <a:pt x="1185" y="760"/>
                  </a:cubicBezTo>
                  <a:cubicBezTo>
                    <a:pt x="2475" y="1162"/>
                    <a:pt x="1376" y="2684"/>
                    <a:pt x="530" y="3002"/>
                  </a:cubicBezTo>
                  <a:cubicBezTo>
                    <a:pt x="212" y="3065"/>
                    <a:pt x="1" y="3382"/>
                    <a:pt x="86" y="3700"/>
                  </a:cubicBezTo>
                  <a:cubicBezTo>
                    <a:pt x="287" y="3764"/>
                    <a:pt x="455" y="3793"/>
                    <a:pt x="600" y="3793"/>
                  </a:cubicBezTo>
                  <a:cubicBezTo>
                    <a:pt x="1354" y="3793"/>
                    <a:pt x="1459" y="3019"/>
                    <a:pt x="2116" y="2558"/>
                  </a:cubicBezTo>
                  <a:cubicBezTo>
                    <a:pt x="3194" y="1779"/>
                    <a:pt x="2538" y="0"/>
                    <a:pt x="125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16"/>
            <p:cNvSpPr/>
            <p:nvPr/>
          </p:nvSpPr>
          <p:spPr>
            <a:xfrm>
              <a:off x="-858675" y="3784450"/>
              <a:ext cx="124800" cy="72900"/>
            </a:xfrm>
            <a:custGeom>
              <a:avLst/>
              <a:gdLst/>
              <a:ahLst/>
              <a:cxnLst/>
              <a:rect l="l" t="t" r="r" b="b"/>
              <a:pathLst>
                <a:path w="4992" h="2916" extrusionOk="0">
                  <a:moveTo>
                    <a:pt x="4991" y="85"/>
                  </a:moveTo>
                  <a:lnTo>
                    <a:pt x="4991" y="85"/>
                  </a:lnTo>
                  <a:cubicBezTo>
                    <a:pt x="4590" y="233"/>
                    <a:pt x="3638" y="0"/>
                    <a:pt x="3553" y="529"/>
                  </a:cubicBezTo>
                  <a:cubicBezTo>
                    <a:pt x="3744" y="1523"/>
                    <a:pt x="2242" y="1142"/>
                    <a:pt x="1925" y="1840"/>
                  </a:cubicBezTo>
                  <a:cubicBezTo>
                    <a:pt x="1784" y="2210"/>
                    <a:pt x="1565" y="2322"/>
                    <a:pt x="1324" y="2322"/>
                  </a:cubicBezTo>
                  <a:cubicBezTo>
                    <a:pt x="952" y="2322"/>
                    <a:pt x="529" y="2056"/>
                    <a:pt x="260" y="2056"/>
                  </a:cubicBezTo>
                  <a:cubicBezTo>
                    <a:pt x="125" y="2056"/>
                    <a:pt x="30" y="2124"/>
                    <a:pt x="0" y="2326"/>
                  </a:cubicBezTo>
                  <a:cubicBezTo>
                    <a:pt x="340" y="2745"/>
                    <a:pt x="752" y="2916"/>
                    <a:pt x="1193" y="2916"/>
                  </a:cubicBezTo>
                  <a:cubicBezTo>
                    <a:pt x="2648" y="2916"/>
                    <a:pt x="4423" y="1058"/>
                    <a:pt x="4991" y="85"/>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16"/>
            <p:cNvSpPr/>
            <p:nvPr/>
          </p:nvSpPr>
          <p:spPr>
            <a:xfrm>
              <a:off x="-1715775" y="4022375"/>
              <a:ext cx="82525" cy="97300"/>
            </a:xfrm>
            <a:custGeom>
              <a:avLst/>
              <a:gdLst/>
              <a:ahLst/>
              <a:cxnLst/>
              <a:rect l="l" t="t" r="r" b="b"/>
              <a:pathLst>
                <a:path w="3301" h="3892" extrusionOk="0">
                  <a:moveTo>
                    <a:pt x="2164" y="1"/>
                  </a:moveTo>
                  <a:cubicBezTo>
                    <a:pt x="2076" y="1"/>
                    <a:pt x="2004" y="47"/>
                    <a:pt x="1968" y="191"/>
                  </a:cubicBezTo>
                  <a:cubicBezTo>
                    <a:pt x="1714" y="381"/>
                    <a:pt x="1545" y="677"/>
                    <a:pt x="1545" y="994"/>
                  </a:cubicBezTo>
                  <a:cubicBezTo>
                    <a:pt x="1376" y="1925"/>
                    <a:pt x="1" y="2411"/>
                    <a:pt x="530" y="3469"/>
                  </a:cubicBezTo>
                  <a:cubicBezTo>
                    <a:pt x="675" y="3736"/>
                    <a:pt x="995" y="3891"/>
                    <a:pt x="1306" y="3891"/>
                  </a:cubicBezTo>
                  <a:cubicBezTo>
                    <a:pt x="1536" y="3891"/>
                    <a:pt x="1760" y="3806"/>
                    <a:pt x="1904" y="3617"/>
                  </a:cubicBezTo>
                  <a:cubicBezTo>
                    <a:pt x="2179" y="2432"/>
                    <a:pt x="3300" y="1502"/>
                    <a:pt x="3258" y="233"/>
                  </a:cubicBezTo>
                  <a:lnTo>
                    <a:pt x="2708" y="148"/>
                  </a:lnTo>
                  <a:cubicBezTo>
                    <a:pt x="2698" y="150"/>
                    <a:pt x="2687" y="151"/>
                    <a:pt x="2676" y="151"/>
                  </a:cubicBezTo>
                  <a:cubicBezTo>
                    <a:pt x="2534" y="151"/>
                    <a:pt x="2323" y="1"/>
                    <a:pt x="2164"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16"/>
            <p:cNvSpPr/>
            <p:nvPr/>
          </p:nvSpPr>
          <p:spPr>
            <a:xfrm>
              <a:off x="-1209225" y="4031875"/>
              <a:ext cx="103650" cy="71425"/>
            </a:xfrm>
            <a:custGeom>
              <a:avLst/>
              <a:gdLst/>
              <a:ahLst/>
              <a:cxnLst/>
              <a:rect l="l" t="t" r="r" b="b"/>
              <a:pathLst>
                <a:path w="4146" h="2857" extrusionOk="0">
                  <a:moveTo>
                    <a:pt x="3786" y="1"/>
                  </a:moveTo>
                  <a:cubicBezTo>
                    <a:pt x="3046" y="85"/>
                    <a:pt x="2305" y="64"/>
                    <a:pt x="1586" y="128"/>
                  </a:cubicBezTo>
                  <a:lnTo>
                    <a:pt x="1015" y="593"/>
                  </a:lnTo>
                  <a:cubicBezTo>
                    <a:pt x="931" y="678"/>
                    <a:pt x="888" y="762"/>
                    <a:pt x="867" y="889"/>
                  </a:cubicBezTo>
                  <a:cubicBezTo>
                    <a:pt x="867" y="1460"/>
                    <a:pt x="0" y="1756"/>
                    <a:pt x="254" y="2412"/>
                  </a:cubicBezTo>
                  <a:cubicBezTo>
                    <a:pt x="536" y="2704"/>
                    <a:pt x="899" y="2857"/>
                    <a:pt x="1245" y="2857"/>
                  </a:cubicBezTo>
                  <a:cubicBezTo>
                    <a:pt x="1652" y="2857"/>
                    <a:pt x="2036" y="2646"/>
                    <a:pt x="2242" y="2200"/>
                  </a:cubicBezTo>
                  <a:cubicBezTo>
                    <a:pt x="2305" y="2031"/>
                    <a:pt x="2263" y="1862"/>
                    <a:pt x="2157" y="1756"/>
                  </a:cubicBezTo>
                  <a:cubicBezTo>
                    <a:pt x="2106" y="1735"/>
                    <a:pt x="2059" y="1725"/>
                    <a:pt x="2015" y="1725"/>
                  </a:cubicBezTo>
                  <a:cubicBezTo>
                    <a:pt x="1762" y="1725"/>
                    <a:pt x="1611" y="2027"/>
                    <a:pt x="1362" y="2027"/>
                  </a:cubicBezTo>
                  <a:cubicBezTo>
                    <a:pt x="1314" y="2027"/>
                    <a:pt x="1262" y="2016"/>
                    <a:pt x="1206" y="1989"/>
                  </a:cubicBezTo>
                  <a:cubicBezTo>
                    <a:pt x="1461" y="1559"/>
                    <a:pt x="1576" y="1366"/>
                    <a:pt x="1705" y="1366"/>
                  </a:cubicBezTo>
                  <a:cubicBezTo>
                    <a:pt x="1811" y="1366"/>
                    <a:pt x="1926" y="1497"/>
                    <a:pt x="2136" y="1735"/>
                  </a:cubicBezTo>
                  <a:cubicBezTo>
                    <a:pt x="2338" y="1823"/>
                    <a:pt x="2499" y="1859"/>
                    <a:pt x="2631" y="1859"/>
                  </a:cubicBezTo>
                  <a:cubicBezTo>
                    <a:pt x="3230" y="1859"/>
                    <a:pt x="3210" y="1093"/>
                    <a:pt x="3574" y="868"/>
                  </a:cubicBezTo>
                  <a:lnTo>
                    <a:pt x="3574" y="868"/>
                  </a:lnTo>
                  <a:cubicBezTo>
                    <a:pt x="3426" y="1079"/>
                    <a:pt x="3320" y="1291"/>
                    <a:pt x="3765" y="1418"/>
                  </a:cubicBezTo>
                  <a:cubicBezTo>
                    <a:pt x="3765" y="953"/>
                    <a:pt x="4145" y="487"/>
                    <a:pt x="3786"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16"/>
            <p:cNvSpPr/>
            <p:nvPr/>
          </p:nvSpPr>
          <p:spPr>
            <a:xfrm>
              <a:off x="-2402600" y="4013900"/>
              <a:ext cx="103125" cy="108950"/>
            </a:xfrm>
            <a:custGeom>
              <a:avLst/>
              <a:gdLst/>
              <a:ahLst/>
              <a:cxnLst/>
              <a:rect l="l" t="t" r="r" b="b"/>
              <a:pathLst>
                <a:path w="4125" h="4358" extrusionOk="0">
                  <a:moveTo>
                    <a:pt x="3258" y="1"/>
                  </a:moveTo>
                  <a:cubicBezTo>
                    <a:pt x="1883" y="720"/>
                    <a:pt x="826" y="1925"/>
                    <a:pt x="276" y="3385"/>
                  </a:cubicBezTo>
                  <a:cubicBezTo>
                    <a:pt x="635" y="3638"/>
                    <a:pt x="1" y="4188"/>
                    <a:pt x="656" y="4358"/>
                  </a:cubicBezTo>
                  <a:cubicBezTo>
                    <a:pt x="720" y="4315"/>
                    <a:pt x="741" y="4231"/>
                    <a:pt x="656" y="4188"/>
                  </a:cubicBezTo>
                  <a:cubicBezTo>
                    <a:pt x="635" y="2285"/>
                    <a:pt x="4125" y="1206"/>
                    <a:pt x="3258"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16"/>
            <p:cNvSpPr/>
            <p:nvPr/>
          </p:nvSpPr>
          <p:spPr>
            <a:xfrm>
              <a:off x="-2066325" y="3800825"/>
              <a:ext cx="83575" cy="106975"/>
            </a:xfrm>
            <a:custGeom>
              <a:avLst/>
              <a:gdLst/>
              <a:ahLst/>
              <a:cxnLst/>
              <a:rect l="l" t="t" r="r" b="b"/>
              <a:pathLst>
                <a:path w="3343" h="4279" extrusionOk="0">
                  <a:moveTo>
                    <a:pt x="1333" y="1"/>
                  </a:moveTo>
                  <a:lnTo>
                    <a:pt x="1333" y="22"/>
                  </a:lnTo>
                  <a:cubicBezTo>
                    <a:pt x="678" y="1333"/>
                    <a:pt x="1" y="2856"/>
                    <a:pt x="995" y="4188"/>
                  </a:cubicBezTo>
                  <a:cubicBezTo>
                    <a:pt x="1021" y="4179"/>
                    <a:pt x="1044" y="4174"/>
                    <a:pt x="1064" y="4174"/>
                  </a:cubicBezTo>
                  <a:cubicBezTo>
                    <a:pt x="1093" y="4174"/>
                    <a:pt x="1118" y="4185"/>
                    <a:pt x="1143" y="4209"/>
                  </a:cubicBezTo>
                  <a:cubicBezTo>
                    <a:pt x="1255" y="4257"/>
                    <a:pt x="1355" y="4278"/>
                    <a:pt x="1445" y="4278"/>
                  </a:cubicBezTo>
                  <a:cubicBezTo>
                    <a:pt x="2033" y="4278"/>
                    <a:pt x="2193" y="3371"/>
                    <a:pt x="2560" y="3004"/>
                  </a:cubicBezTo>
                  <a:cubicBezTo>
                    <a:pt x="2814" y="2581"/>
                    <a:pt x="3342" y="2200"/>
                    <a:pt x="3152" y="1650"/>
                  </a:cubicBezTo>
                  <a:cubicBezTo>
                    <a:pt x="2964" y="1253"/>
                    <a:pt x="3272" y="339"/>
                    <a:pt x="2645" y="339"/>
                  </a:cubicBezTo>
                  <a:cubicBezTo>
                    <a:pt x="2638" y="339"/>
                    <a:pt x="2631" y="339"/>
                    <a:pt x="2623" y="339"/>
                  </a:cubicBezTo>
                  <a:cubicBezTo>
                    <a:pt x="1777" y="1016"/>
                    <a:pt x="2285" y="2116"/>
                    <a:pt x="1629" y="2940"/>
                  </a:cubicBezTo>
                  <a:cubicBezTo>
                    <a:pt x="678" y="2010"/>
                    <a:pt x="3258" y="318"/>
                    <a:pt x="1333"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16"/>
            <p:cNvSpPr/>
            <p:nvPr/>
          </p:nvSpPr>
          <p:spPr>
            <a:xfrm>
              <a:off x="-2386200" y="4013900"/>
              <a:ext cx="131150" cy="123250"/>
            </a:xfrm>
            <a:custGeom>
              <a:avLst/>
              <a:gdLst/>
              <a:ahLst/>
              <a:cxnLst/>
              <a:rect l="l" t="t" r="r" b="b"/>
              <a:pathLst>
                <a:path w="5246" h="4930" extrusionOk="0">
                  <a:moveTo>
                    <a:pt x="4273" y="1"/>
                  </a:moveTo>
                  <a:cubicBezTo>
                    <a:pt x="4251" y="974"/>
                    <a:pt x="3702" y="1672"/>
                    <a:pt x="2708" y="2116"/>
                  </a:cubicBezTo>
                  <a:cubicBezTo>
                    <a:pt x="2517" y="2200"/>
                    <a:pt x="2390" y="2306"/>
                    <a:pt x="2433" y="2475"/>
                  </a:cubicBezTo>
                  <a:cubicBezTo>
                    <a:pt x="2644" y="3448"/>
                    <a:pt x="1142" y="3533"/>
                    <a:pt x="1079" y="4400"/>
                  </a:cubicBezTo>
                  <a:cubicBezTo>
                    <a:pt x="1079" y="4474"/>
                    <a:pt x="957" y="4521"/>
                    <a:pt x="809" y="4521"/>
                  </a:cubicBezTo>
                  <a:cubicBezTo>
                    <a:pt x="661" y="4521"/>
                    <a:pt x="487" y="4474"/>
                    <a:pt x="381" y="4358"/>
                  </a:cubicBezTo>
                  <a:cubicBezTo>
                    <a:pt x="430" y="4210"/>
                    <a:pt x="343" y="4184"/>
                    <a:pt x="233" y="4184"/>
                  </a:cubicBezTo>
                  <a:cubicBezTo>
                    <a:pt x="173" y="4184"/>
                    <a:pt x="107" y="4191"/>
                    <a:pt x="51" y="4191"/>
                  </a:cubicBezTo>
                  <a:cubicBezTo>
                    <a:pt x="33" y="4191"/>
                    <a:pt x="16" y="4191"/>
                    <a:pt x="0" y="4188"/>
                  </a:cubicBezTo>
                  <a:lnTo>
                    <a:pt x="0" y="4358"/>
                  </a:lnTo>
                  <a:cubicBezTo>
                    <a:pt x="211" y="4625"/>
                    <a:pt x="478" y="4929"/>
                    <a:pt x="770" y="4929"/>
                  </a:cubicBezTo>
                  <a:cubicBezTo>
                    <a:pt x="918" y="4929"/>
                    <a:pt x="1071" y="4852"/>
                    <a:pt x="1227" y="4654"/>
                  </a:cubicBezTo>
                  <a:cubicBezTo>
                    <a:pt x="1713" y="4061"/>
                    <a:pt x="2433" y="3638"/>
                    <a:pt x="2771" y="2983"/>
                  </a:cubicBezTo>
                  <a:cubicBezTo>
                    <a:pt x="3157" y="2175"/>
                    <a:pt x="3471" y="1892"/>
                    <a:pt x="4244" y="1892"/>
                  </a:cubicBezTo>
                  <a:cubicBezTo>
                    <a:pt x="4402" y="1892"/>
                    <a:pt x="4579" y="1904"/>
                    <a:pt x="4780" y="1925"/>
                  </a:cubicBezTo>
                  <a:cubicBezTo>
                    <a:pt x="5245" y="1164"/>
                    <a:pt x="4865" y="551"/>
                    <a:pt x="4273"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16"/>
            <p:cNvSpPr/>
            <p:nvPr/>
          </p:nvSpPr>
          <p:spPr>
            <a:xfrm>
              <a:off x="-1054850" y="3608375"/>
              <a:ext cx="98375" cy="83775"/>
            </a:xfrm>
            <a:custGeom>
              <a:avLst/>
              <a:gdLst/>
              <a:ahLst/>
              <a:cxnLst/>
              <a:rect l="l" t="t" r="r" b="b"/>
              <a:pathLst>
                <a:path w="3935" h="3351" extrusionOk="0">
                  <a:moveTo>
                    <a:pt x="3286" y="0"/>
                  </a:moveTo>
                  <a:cubicBezTo>
                    <a:pt x="3065" y="0"/>
                    <a:pt x="2878" y="122"/>
                    <a:pt x="2814" y="360"/>
                  </a:cubicBezTo>
                  <a:cubicBezTo>
                    <a:pt x="2602" y="1121"/>
                    <a:pt x="1820" y="1460"/>
                    <a:pt x="1545" y="2115"/>
                  </a:cubicBezTo>
                  <a:cubicBezTo>
                    <a:pt x="1312" y="2284"/>
                    <a:pt x="1058" y="2454"/>
                    <a:pt x="804" y="2581"/>
                  </a:cubicBezTo>
                  <a:cubicBezTo>
                    <a:pt x="402" y="2729"/>
                    <a:pt x="1" y="2855"/>
                    <a:pt x="64" y="3342"/>
                  </a:cubicBezTo>
                  <a:cubicBezTo>
                    <a:pt x="126" y="3347"/>
                    <a:pt x="187" y="3350"/>
                    <a:pt x="248" y="3350"/>
                  </a:cubicBezTo>
                  <a:cubicBezTo>
                    <a:pt x="1839" y="3350"/>
                    <a:pt x="3181" y="1540"/>
                    <a:pt x="3934" y="339"/>
                  </a:cubicBezTo>
                  <a:cubicBezTo>
                    <a:pt x="3738" y="111"/>
                    <a:pt x="3496" y="0"/>
                    <a:pt x="3286"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16"/>
            <p:cNvSpPr/>
            <p:nvPr/>
          </p:nvSpPr>
          <p:spPr>
            <a:xfrm>
              <a:off x="-2025025" y="3796425"/>
              <a:ext cx="88800" cy="110275"/>
            </a:xfrm>
            <a:custGeom>
              <a:avLst/>
              <a:gdLst/>
              <a:ahLst/>
              <a:cxnLst/>
              <a:rect l="l" t="t" r="r" b="b"/>
              <a:pathLst>
                <a:path w="3552" h="4411" extrusionOk="0">
                  <a:moveTo>
                    <a:pt x="889" y="1"/>
                  </a:moveTo>
                  <a:cubicBezTo>
                    <a:pt x="649" y="1"/>
                    <a:pt x="619" y="221"/>
                    <a:pt x="1162" y="663"/>
                  </a:cubicBezTo>
                  <a:cubicBezTo>
                    <a:pt x="1373" y="832"/>
                    <a:pt x="1310" y="1001"/>
                    <a:pt x="1141" y="1150"/>
                  </a:cubicBezTo>
                  <a:cubicBezTo>
                    <a:pt x="992" y="1678"/>
                    <a:pt x="1881" y="2186"/>
                    <a:pt x="1141" y="2588"/>
                  </a:cubicBezTo>
                  <a:cubicBezTo>
                    <a:pt x="770" y="2670"/>
                    <a:pt x="1" y="4411"/>
                    <a:pt x="696" y="4411"/>
                  </a:cubicBezTo>
                  <a:cubicBezTo>
                    <a:pt x="716" y="4411"/>
                    <a:pt x="737" y="4409"/>
                    <a:pt x="760" y="4406"/>
                  </a:cubicBezTo>
                  <a:cubicBezTo>
                    <a:pt x="3552" y="1477"/>
                    <a:pt x="1512" y="1"/>
                    <a:pt x="889"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16"/>
            <p:cNvSpPr/>
            <p:nvPr/>
          </p:nvSpPr>
          <p:spPr>
            <a:xfrm>
              <a:off x="-2743625" y="4091025"/>
              <a:ext cx="81975" cy="78875"/>
            </a:xfrm>
            <a:custGeom>
              <a:avLst/>
              <a:gdLst/>
              <a:ahLst/>
              <a:cxnLst/>
              <a:rect l="l" t="t" r="r" b="b"/>
              <a:pathLst>
                <a:path w="3279" h="3155" extrusionOk="0">
                  <a:moveTo>
                    <a:pt x="2655" y="0"/>
                  </a:moveTo>
                  <a:cubicBezTo>
                    <a:pt x="2457" y="0"/>
                    <a:pt x="2305" y="192"/>
                    <a:pt x="1967" y="638"/>
                  </a:cubicBezTo>
                  <a:cubicBezTo>
                    <a:pt x="1269" y="1463"/>
                    <a:pt x="127" y="2034"/>
                    <a:pt x="0" y="3155"/>
                  </a:cubicBezTo>
                  <a:cubicBezTo>
                    <a:pt x="1756" y="2943"/>
                    <a:pt x="2411" y="2119"/>
                    <a:pt x="3279" y="300"/>
                  </a:cubicBezTo>
                  <a:cubicBezTo>
                    <a:pt x="2979" y="109"/>
                    <a:pt x="2804" y="0"/>
                    <a:pt x="2655"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16"/>
            <p:cNvSpPr/>
            <p:nvPr/>
          </p:nvSpPr>
          <p:spPr>
            <a:xfrm>
              <a:off x="-1964275" y="3977375"/>
              <a:ext cx="102600" cy="85350"/>
            </a:xfrm>
            <a:custGeom>
              <a:avLst/>
              <a:gdLst/>
              <a:ahLst/>
              <a:cxnLst/>
              <a:rect l="l" t="t" r="r" b="b"/>
              <a:pathLst>
                <a:path w="4104" h="3414" extrusionOk="0">
                  <a:moveTo>
                    <a:pt x="3439" y="0"/>
                  </a:moveTo>
                  <a:cubicBezTo>
                    <a:pt x="3010" y="0"/>
                    <a:pt x="3012" y="466"/>
                    <a:pt x="2814" y="700"/>
                  </a:cubicBezTo>
                  <a:cubicBezTo>
                    <a:pt x="2665" y="1145"/>
                    <a:pt x="1946" y="1335"/>
                    <a:pt x="1925" y="1758"/>
                  </a:cubicBezTo>
                  <a:cubicBezTo>
                    <a:pt x="1862" y="2836"/>
                    <a:pt x="635" y="2562"/>
                    <a:pt x="1" y="3090"/>
                  </a:cubicBezTo>
                  <a:cubicBezTo>
                    <a:pt x="278" y="3316"/>
                    <a:pt x="585" y="3413"/>
                    <a:pt x="902" y="3413"/>
                  </a:cubicBezTo>
                  <a:cubicBezTo>
                    <a:pt x="2401" y="3413"/>
                    <a:pt x="4103" y="1232"/>
                    <a:pt x="3702" y="45"/>
                  </a:cubicBezTo>
                  <a:cubicBezTo>
                    <a:pt x="3599" y="14"/>
                    <a:pt x="3513" y="0"/>
                    <a:pt x="3439"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16"/>
            <p:cNvSpPr/>
            <p:nvPr/>
          </p:nvSpPr>
          <p:spPr>
            <a:xfrm>
              <a:off x="-2311650" y="3692450"/>
              <a:ext cx="94325" cy="88925"/>
            </a:xfrm>
            <a:custGeom>
              <a:avLst/>
              <a:gdLst/>
              <a:ahLst/>
              <a:cxnLst/>
              <a:rect l="l" t="t" r="r" b="b"/>
              <a:pathLst>
                <a:path w="3773" h="3557" extrusionOk="0">
                  <a:moveTo>
                    <a:pt x="3321" y="0"/>
                  </a:moveTo>
                  <a:lnTo>
                    <a:pt x="3321" y="0"/>
                  </a:lnTo>
                  <a:cubicBezTo>
                    <a:pt x="1354" y="550"/>
                    <a:pt x="3109" y="2411"/>
                    <a:pt x="910" y="2749"/>
                  </a:cubicBezTo>
                  <a:cubicBezTo>
                    <a:pt x="635" y="2961"/>
                    <a:pt x="43" y="2686"/>
                    <a:pt x="0" y="3215"/>
                  </a:cubicBezTo>
                  <a:cubicBezTo>
                    <a:pt x="318" y="3453"/>
                    <a:pt x="646" y="3557"/>
                    <a:pt x="967" y="3557"/>
                  </a:cubicBezTo>
                  <a:cubicBezTo>
                    <a:pt x="2441" y="3557"/>
                    <a:pt x="3772" y="1372"/>
                    <a:pt x="332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16"/>
            <p:cNvSpPr/>
            <p:nvPr/>
          </p:nvSpPr>
          <p:spPr>
            <a:xfrm>
              <a:off x="-1678225" y="3763825"/>
              <a:ext cx="87800" cy="86200"/>
            </a:xfrm>
            <a:custGeom>
              <a:avLst/>
              <a:gdLst/>
              <a:ahLst/>
              <a:cxnLst/>
              <a:rect l="l" t="t" r="r" b="b"/>
              <a:pathLst>
                <a:path w="3512" h="3448" extrusionOk="0">
                  <a:moveTo>
                    <a:pt x="2538" y="0"/>
                  </a:moveTo>
                  <a:lnTo>
                    <a:pt x="2538" y="0"/>
                  </a:lnTo>
                  <a:cubicBezTo>
                    <a:pt x="2010" y="360"/>
                    <a:pt x="1777" y="1037"/>
                    <a:pt x="1016" y="1163"/>
                  </a:cubicBezTo>
                  <a:cubicBezTo>
                    <a:pt x="614" y="1375"/>
                    <a:pt x="550" y="1819"/>
                    <a:pt x="275" y="2136"/>
                  </a:cubicBezTo>
                  <a:cubicBezTo>
                    <a:pt x="0" y="2454"/>
                    <a:pt x="297" y="3448"/>
                    <a:pt x="783" y="3448"/>
                  </a:cubicBezTo>
                  <a:cubicBezTo>
                    <a:pt x="1756" y="3384"/>
                    <a:pt x="3088" y="3363"/>
                    <a:pt x="2708" y="2157"/>
                  </a:cubicBezTo>
                  <a:lnTo>
                    <a:pt x="2581" y="2115"/>
                  </a:lnTo>
                  <a:cubicBezTo>
                    <a:pt x="2242" y="2263"/>
                    <a:pt x="2306" y="2644"/>
                    <a:pt x="2010" y="2792"/>
                  </a:cubicBezTo>
                  <a:cubicBezTo>
                    <a:pt x="1919" y="2832"/>
                    <a:pt x="1780" y="2858"/>
                    <a:pt x="1669" y="2858"/>
                  </a:cubicBezTo>
                  <a:cubicBezTo>
                    <a:pt x="1547" y="2858"/>
                    <a:pt x="1458" y="2827"/>
                    <a:pt x="1502" y="2750"/>
                  </a:cubicBezTo>
                  <a:cubicBezTo>
                    <a:pt x="1735" y="2390"/>
                    <a:pt x="1291" y="1798"/>
                    <a:pt x="2010" y="1629"/>
                  </a:cubicBezTo>
                  <a:cubicBezTo>
                    <a:pt x="2581" y="1396"/>
                    <a:pt x="3511" y="296"/>
                    <a:pt x="2538"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16"/>
            <p:cNvSpPr/>
            <p:nvPr/>
          </p:nvSpPr>
          <p:spPr>
            <a:xfrm>
              <a:off x="-2786250" y="4057250"/>
              <a:ext cx="89275" cy="103275"/>
            </a:xfrm>
            <a:custGeom>
              <a:avLst/>
              <a:gdLst/>
              <a:ahLst/>
              <a:cxnLst/>
              <a:rect l="l" t="t" r="r" b="b"/>
              <a:pathLst>
                <a:path w="3571" h="4131" extrusionOk="0">
                  <a:moveTo>
                    <a:pt x="3320" y="1"/>
                  </a:moveTo>
                  <a:cubicBezTo>
                    <a:pt x="3281" y="1"/>
                    <a:pt x="3236" y="14"/>
                    <a:pt x="3186" y="43"/>
                  </a:cubicBezTo>
                  <a:cubicBezTo>
                    <a:pt x="1875" y="297"/>
                    <a:pt x="902" y="1799"/>
                    <a:pt x="500" y="2941"/>
                  </a:cubicBezTo>
                  <a:cubicBezTo>
                    <a:pt x="0" y="3367"/>
                    <a:pt x="808" y="4130"/>
                    <a:pt x="1326" y="4130"/>
                  </a:cubicBezTo>
                  <a:cubicBezTo>
                    <a:pt x="1553" y="4130"/>
                    <a:pt x="1725" y="3983"/>
                    <a:pt x="1705" y="3596"/>
                  </a:cubicBezTo>
                  <a:cubicBezTo>
                    <a:pt x="1748" y="3195"/>
                    <a:pt x="1134" y="2793"/>
                    <a:pt x="1473" y="2454"/>
                  </a:cubicBezTo>
                  <a:cubicBezTo>
                    <a:pt x="2107" y="1862"/>
                    <a:pt x="2424" y="1016"/>
                    <a:pt x="3334" y="614"/>
                  </a:cubicBezTo>
                  <a:cubicBezTo>
                    <a:pt x="3570" y="487"/>
                    <a:pt x="3557" y="1"/>
                    <a:pt x="3320"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16"/>
            <p:cNvSpPr/>
            <p:nvPr/>
          </p:nvSpPr>
          <p:spPr>
            <a:xfrm>
              <a:off x="-1699900" y="4050150"/>
              <a:ext cx="94675" cy="82875"/>
            </a:xfrm>
            <a:custGeom>
              <a:avLst/>
              <a:gdLst/>
              <a:ahLst/>
              <a:cxnLst/>
              <a:rect l="l" t="t" r="r" b="b"/>
              <a:pathLst>
                <a:path w="3787" h="3315" extrusionOk="0">
                  <a:moveTo>
                    <a:pt x="2841" y="0"/>
                  </a:moveTo>
                  <a:cubicBezTo>
                    <a:pt x="2127" y="0"/>
                    <a:pt x="1428" y="2279"/>
                    <a:pt x="952" y="2590"/>
                  </a:cubicBezTo>
                  <a:cubicBezTo>
                    <a:pt x="719" y="2759"/>
                    <a:pt x="0" y="2611"/>
                    <a:pt x="402" y="3225"/>
                  </a:cubicBezTo>
                  <a:cubicBezTo>
                    <a:pt x="528" y="3288"/>
                    <a:pt x="645" y="3315"/>
                    <a:pt x="756" y="3315"/>
                  </a:cubicBezTo>
                  <a:cubicBezTo>
                    <a:pt x="1391" y="3315"/>
                    <a:pt x="1814" y="2413"/>
                    <a:pt x="2390" y="2125"/>
                  </a:cubicBezTo>
                  <a:cubicBezTo>
                    <a:pt x="2919" y="1596"/>
                    <a:pt x="3786" y="1089"/>
                    <a:pt x="3173" y="179"/>
                  </a:cubicBezTo>
                  <a:cubicBezTo>
                    <a:pt x="3062" y="55"/>
                    <a:pt x="2952" y="0"/>
                    <a:pt x="284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16"/>
            <p:cNvSpPr/>
            <p:nvPr/>
          </p:nvSpPr>
          <p:spPr>
            <a:xfrm>
              <a:off x="-2789625" y="3788150"/>
              <a:ext cx="65050" cy="96625"/>
            </a:xfrm>
            <a:custGeom>
              <a:avLst/>
              <a:gdLst/>
              <a:ahLst/>
              <a:cxnLst/>
              <a:rect l="l" t="t" r="r" b="b"/>
              <a:pathLst>
                <a:path w="2602" h="3865" extrusionOk="0">
                  <a:moveTo>
                    <a:pt x="1840" y="0"/>
                  </a:moveTo>
                  <a:lnTo>
                    <a:pt x="1840" y="0"/>
                  </a:lnTo>
                  <a:cubicBezTo>
                    <a:pt x="1312" y="1481"/>
                    <a:pt x="1502" y="2813"/>
                    <a:pt x="0" y="3849"/>
                  </a:cubicBezTo>
                  <a:cubicBezTo>
                    <a:pt x="99" y="3859"/>
                    <a:pt x="189" y="3864"/>
                    <a:pt x="273" y="3864"/>
                  </a:cubicBezTo>
                  <a:cubicBezTo>
                    <a:pt x="1228" y="3864"/>
                    <a:pt x="1253" y="3226"/>
                    <a:pt x="1798" y="2623"/>
                  </a:cubicBezTo>
                  <a:cubicBezTo>
                    <a:pt x="2602" y="2073"/>
                    <a:pt x="2559" y="719"/>
                    <a:pt x="1840"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16"/>
            <p:cNvSpPr/>
            <p:nvPr/>
          </p:nvSpPr>
          <p:spPr>
            <a:xfrm>
              <a:off x="-1955800" y="3959800"/>
              <a:ext cx="84075" cy="62725"/>
            </a:xfrm>
            <a:custGeom>
              <a:avLst/>
              <a:gdLst/>
              <a:ahLst/>
              <a:cxnLst/>
              <a:rect l="l" t="t" r="r" b="b"/>
              <a:pathLst>
                <a:path w="3363" h="2509" extrusionOk="0">
                  <a:moveTo>
                    <a:pt x="2039" y="1"/>
                  </a:moveTo>
                  <a:cubicBezTo>
                    <a:pt x="1810" y="1"/>
                    <a:pt x="1590" y="17"/>
                    <a:pt x="1417" y="29"/>
                  </a:cubicBezTo>
                  <a:cubicBezTo>
                    <a:pt x="1840" y="1361"/>
                    <a:pt x="0" y="1425"/>
                    <a:pt x="402" y="2228"/>
                  </a:cubicBezTo>
                  <a:cubicBezTo>
                    <a:pt x="582" y="2430"/>
                    <a:pt x="773" y="2509"/>
                    <a:pt x="968" y="2509"/>
                  </a:cubicBezTo>
                  <a:cubicBezTo>
                    <a:pt x="1551" y="2509"/>
                    <a:pt x="2173" y="1800"/>
                    <a:pt x="2665" y="1530"/>
                  </a:cubicBezTo>
                  <a:cubicBezTo>
                    <a:pt x="2897" y="1277"/>
                    <a:pt x="2771" y="748"/>
                    <a:pt x="3363" y="748"/>
                  </a:cubicBezTo>
                  <a:cubicBezTo>
                    <a:pt x="3332" y="117"/>
                    <a:pt x="2652" y="1"/>
                    <a:pt x="2039"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16"/>
            <p:cNvSpPr/>
            <p:nvPr/>
          </p:nvSpPr>
          <p:spPr>
            <a:xfrm>
              <a:off x="-2043050" y="3795025"/>
              <a:ext cx="43900" cy="86200"/>
            </a:xfrm>
            <a:custGeom>
              <a:avLst/>
              <a:gdLst/>
              <a:ahLst/>
              <a:cxnLst/>
              <a:rect l="l" t="t" r="r" b="b"/>
              <a:pathLst>
                <a:path w="1756" h="3448" extrusionOk="0">
                  <a:moveTo>
                    <a:pt x="741" y="0"/>
                  </a:moveTo>
                  <a:cubicBezTo>
                    <a:pt x="587" y="0"/>
                    <a:pt x="455" y="42"/>
                    <a:pt x="402" y="233"/>
                  </a:cubicBezTo>
                  <a:cubicBezTo>
                    <a:pt x="1756" y="867"/>
                    <a:pt x="0" y="1840"/>
                    <a:pt x="212" y="2771"/>
                  </a:cubicBezTo>
                  <a:cubicBezTo>
                    <a:pt x="233" y="3045"/>
                    <a:pt x="64" y="3426"/>
                    <a:pt x="593" y="3447"/>
                  </a:cubicBezTo>
                  <a:cubicBezTo>
                    <a:pt x="1692" y="3405"/>
                    <a:pt x="1142" y="1375"/>
                    <a:pt x="1692" y="571"/>
                  </a:cubicBezTo>
                  <a:cubicBezTo>
                    <a:pt x="1354" y="486"/>
                    <a:pt x="1523" y="106"/>
                    <a:pt x="1206" y="21"/>
                  </a:cubicBezTo>
                  <a:cubicBezTo>
                    <a:pt x="1178" y="25"/>
                    <a:pt x="1149" y="27"/>
                    <a:pt x="1119" y="27"/>
                  </a:cubicBezTo>
                  <a:cubicBezTo>
                    <a:pt x="999" y="27"/>
                    <a:pt x="863" y="0"/>
                    <a:pt x="74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16"/>
            <p:cNvSpPr/>
            <p:nvPr/>
          </p:nvSpPr>
          <p:spPr>
            <a:xfrm>
              <a:off x="-1207125" y="3842325"/>
              <a:ext cx="99900" cy="81125"/>
            </a:xfrm>
            <a:custGeom>
              <a:avLst/>
              <a:gdLst/>
              <a:ahLst/>
              <a:cxnLst/>
              <a:rect l="l" t="t" r="r" b="b"/>
              <a:pathLst>
                <a:path w="3996" h="3245" extrusionOk="0">
                  <a:moveTo>
                    <a:pt x="3626" y="1"/>
                  </a:moveTo>
                  <a:cubicBezTo>
                    <a:pt x="3227" y="1"/>
                    <a:pt x="2608" y="447"/>
                    <a:pt x="2813" y="857"/>
                  </a:cubicBezTo>
                  <a:cubicBezTo>
                    <a:pt x="2708" y="1788"/>
                    <a:pt x="614" y="2253"/>
                    <a:pt x="1" y="3057"/>
                  </a:cubicBezTo>
                  <a:cubicBezTo>
                    <a:pt x="184" y="3187"/>
                    <a:pt x="386" y="3245"/>
                    <a:pt x="600" y="3245"/>
                  </a:cubicBezTo>
                  <a:cubicBezTo>
                    <a:pt x="1841" y="3245"/>
                    <a:pt x="3462" y="1307"/>
                    <a:pt x="3913" y="477"/>
                  </a:cubicBezTo>
                  <a:cubicBezTo>
                    <a:pt x="3995" y="133"/>
                    <a:pt x="3843" y="1"/>
                    <a:pt x="3626"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16"/>
            <p:cNvSpPr/>
            <p:nvPr/>
          </p:nvSpPr>
          <p:spPr>
            <a:xfrm>
              <a:off x="-1440825" y="3903950"/>
              <a:ext cx="90450" cy="87775"/>
            </a:xfrm>
            <a:custGeom>
              <a:avLst/>
              <a:gdLst/>
              <a:ahLst/>
              <a:cxnLst/>
              <a:rect l="l" t="t" r="r" b="b"/>
              <a:pathLst>
                <a:path w="3618" h="3511" extrusionOk="0">
                  <a:moveTo>
                    <a:pt x="3045" y="1"/>
                  </a:moveTo>
                  <a:cubicBezTo>
                    <a:pt x="2929" y="1"/>
                    <a:pt x="2820" y="50"/>
                    <a:pt x="2750" y="169"/>
                  </a:cubicBezTo>
                  <a:cubicBezTo>
                    <a:pt x="2390" y="740"/>
                    <a:pt x="3152" y="1607"/>
                    <a:pt x="2221" y="1755"/>
                  </a:cubicBezTo>
                  <a:cubicBezTo>
                    <a:pt x="1735" y="2178"/>
                    <a:pt x="1" y="2728"/>
                    <a:pt x="1016" y="3511"/>
                  </a:cubicBezTo>
                  <a:cubicBezTo>
                    <a:pt x="1798" y="2876"/>
                    <a:pt x="3575" y="2601"/>
                    <a:pt x="3427" y="1396"/>
                  </a:cubicBezTo>
                  <a:cubicBezTo>
                    <a:pt x="3617" y="1078"/>
                    <a:pt x="3427" y="740"/>
                    <a:pt x="3554" y="444"/>
                  </a:cubicBezTo>
                  <a:cubicBezTo>
                    <a:pt x="3540" y="203"/>
                    <a:pt x="3279" y="1"/>
                    <a:pt x="3045"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16"/>
            <p:cNvSpPr/>
            <p:nvPr/>
          </p:nvSpPr>
          <p:spPr>
            <a:xfrm>
              <a:off x="-2317450" y="3668875"/>
              <a:ext cx="96225" cy="98400"/>
            </a:xfrm>
            <a:custGeom>
              <a:avLst/>
              <a:gdLst/>
              <a:ahLst/>
              <a:cxnLst/>
              <a:rect l="l" t="t" r="r" b="b"/>
              <a:pathLst>
                <a:path w="3849" h="3936" extrusionOk="0">
                  <a:moveTo>
                    <a:pt x="1791" y="0"/>
                  </a:moveTo>
                  <a:cubicBezTo>
                    <a:pt x="1353" y="0"/>
                    <a:pt x="906" y="63"/>
                    <a:pt x="825" y="457"/>
                  </a:cubicBezTo>
                  <a:cubicBezTo>
                    <a:pt x="1163" y="1091"/>
                    <a:pt x="359" y="1683"/>
                    <a:pt x="867" y="2275"/>
                  </a:cubicBezTo>
                  <a:cubicBezTo>
                    <a:pt x="874" y="2276"/>
                    <a:pt x="881" y="2276"/>
                    <a:pt x="888" y="2276"/>
                  </a:cubicBezTo>
                  <a:cubicBezTo>
                    <a:pt x="1665" y="2276"/>
                    <a:pt x="1339" y="1130"/>
                    <a:pt x="2051" y="795"/>
                  </a:cubicBezTo>
                  <a:lnTo>
                    <a:pt x="2051" y="795"/>
                  </a:lnTo>
                  <a:cubicBezTo>
                    <a:pt x="2013" y="1637"/>
                    <a:pt x="1854" y="3241"/>
                    <a:pt x="805" y="3241"/>
                  </a:cubicBezTo>
                  <a:cubicBezTo>
                    <a:pt x="695" y="3241"/>
                    <a:pt x="575" y="3223"/>
                    <a:pt x="444" y="3185"/>
                  </a:cubicBezTo>
                  <a:lnTo>
                    <a:pt x="444" y="3185"/>
                  </a:lnTo>
                  <a:cubicBezTo>
                    <a:pt x="1" y="3642"/>
                    <a:pt x="446" y="3936"/>
                    <a:pt x="907" y="3936"/>
                  </a:cubicBezTo>
                  <a:cubicBezTo>
                    <a:pt x="1151" y="3936"/>
                    <a:pt x="1398" y="3854"/>
                    <a:pt x="1523" y="3671"/>
                  </a:cubicBezTo>
                  <a:cubicBezTo>
                    <a:pt x="2009" y="3523"/>
                    <a:pt x="2284" y="3121"/>
                    <a:pt x="2643" y="2868"/>
                  </a:cubicBezTo>
                  <a:lnTo>
                    <a:pt x="2643" y="2550"/>
                  </a:lnTo>
                  <a:cubicBezTo>
                    <a:pt x="1671" y="1958"/>
                    <a:pt x="3849" y="1556"/>
                    <a:pt x="2453" y="12"/>
                  </a:cubicBezTo>
                  <a:lnTo>
                    <a:pt x="2453" y="12"/>
                  </a:lnTo>
                  <a:cubicBezTo>
                    <a:pt x="2425" y="14"/>
                    <a:pt x="2395" y="14"/>
                    <a:pt x="2363" y="14"/>
                  </a:cubicBezTo>
                  <a:cubicBezTo>
                    <a:pt x="2200" y="14"/>
                    <a:pt x="1997" y="0"/>
                    <a:pt x="179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16"/>
            <p:cNvSpPr/>
            <p:nvPr/>
          </p:nvSpPr>
          <p:spPr>
            <a:xfrm>
              <a:off x="-2754200" y="4058850"/>
              <a:ext cx="89900" cy="74375"/>
            </a:xfrm>
            <a:custGeom>
              <a:avLst/>
              <a:gdLst/>
              <a:ahLst/>
              <a:cxnLst/>
              <a:rect l="l" t="t" r="r" b="b"/>
              <a:pathLst>
                <a:path w="3596" h="2975" extrusionOk="0">
                  <a:moveTo>
                    <a:pt x="2052" y="0"/>
                  </a:moveTo>
                  <a:lnTo>
                    <a:pt x="2052" y="0"/>
                  </a:lnTo>
                  <a:cubicBezTo>
                    <a:pt x="2094" y="170"/>
                    <a:pt x="2115" y="339"/>
                    <a:pt x="1904" y="445"/>
                  </a:cubicBezTo>
                  <a:cubicBezTo>
                    <a:pt x="1333" y="762"/>
                    <a:pt x="0" y="2496"/>
                    <a:pt x="698" y="2919"/>
                  </a:cubicBezTo>
                  <a:cubicBezTo>
                    <a:pt x="785" y="2957"/>
                    <a:pt x="864" y="2974"/>
                    <a:pt x="936" y="2974"/>
                  </a:cubicBezTo>
                  <a:cubicBezTo>
                    <a:pt x="1184" y="2974"/>
                    <a:pt x="1360" y="2782"/>
                    <a:pt x="1523" y="2602"/>
                  </a:cubicBezTo>
                  <a:cubicBezTo>
                    <a:pt x="1988" y="1671"/>
                    <a:pt x="2919" y="1164"/>
                    <a:pt x="3596" y="445"/>
                  </a:cubicBezTo>
                  <a:cubicBezTo>
                    <a:pt x="3543" y="127"/>
                    <a:pt x="3268" y="80"/>
                    <a:pt x="2951" y="80"/>
                  </a:cubicBezTo>
                  <a:cubicBezTo>
                    <a:pt x="2815" y="80"/>
                    <a:pt x="2671" y="89"/>
                    <a:pt x="2534" y="89"/>
                  </a:cubicBezTo>
                  <a:cubicBezTo>
                    <a:pt x="2351" y="89"/>
                    <a:pt x="2179" y="73"/>
                    <a:pt x="2052"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16"/>
            <p:cNvSpPr/>
            <p:nvPr/>
          </p:nvSpPr>
          <p:spPr>
            <a:xfrm>
              <a:off x="-1445700" y="3896300"/>
              <a:ext cx="88975" cy="104875"/>
            </a:xfrm>
            <a:custGeom>
              <a:avLst/>
              <a:gdLst/>
              <a:ahLst/>
              <a:cxnLst/>
              <a:rect l="l" t="t" r="r" b="b"/>
              <a:pathLst>
                <a:path w="3559" h="4195" extrusionOk="0">
                  <a:moveTo>
                    <a:pt x="2453" y="1"/>
                  </a:moveTo>
                  <a:cubicBezTo>
                    <a:pt x="2421" y="1"/>
                    <a:pt x="2387" y="4"/>
                    <a:pt x="2353" y="10"/>
                  </a:cubicBezTo>
                  <a:cubicBezTo>
                    <a:pt x="2036" y="263"/>
                    <a:pt x="1697" y="454"/>
                    <a:pt x="1316" y="581"/>
                  </a:cubicBezTo>
                  <a:cubicBezTo>
                    <a:pt x="1278" y="1166"/>
                    <a:pt x="1545" y="1268"/>
                    <a:pt x="1822" y="1268"/>
                  </a:cubicBezTo>
                  <a:cubicBezTo>
                    <a:pt x="1970" y="1268"/>
                    <a:pt x="2120" y="1239"/>
                    <a:pt x="2229" y="1239"/>
                  </a:cubicBezTo>
                  <a:cubicBezTo>
                    <a:pt x="2366" y="1239"/>
                    <a:pt x="2436" y="1285"/>
                    <a:pt x="2353" y="1490"/>
                  </a:cubicBezTo>
                  <a:cubicBezTo>
                    <a:pt x="1972" y="2273"/>
                    <a:pt x="724" y="2357"/>
                    <a:pt x="534" y="3288"/>
                  </a:cubicBezTo>
                  <a:cubicBezTo>
                    <a:pt x="1" y="3751"/>
                    <a:pt x="212" y="4195"/>
                    <a:pt x="588" y="4195"/>
                  </a:cubicBezTo>
                  <a:cubicBezTo>
                    <a:pt x="778" y="4195"/>
                    <a:pt x="1011" y="4080"/>
                    <a:pt x="1211" y="3795"/>
                  </a:cubicBezTo>
                  <a:cubicBezTo>
                    <a:pt x="640" y="2865"/>
                    <a:pt x="2120" y="2759"/>
                    <a:pt x="2501" y="2167"/>
                  </a:cubicBezTo>
                  <a:cubicBezTo>
                    <a:pt x="3558" y="1977"/>
                    <a:pt x="2459" y="771"/>
                    <a:pt x="3241" y="285"/>
                  </a:cubicBezTo>
                  <a:cubicBezTo>
                    <a:pt x="2954" y="246"/>
                    <a:pt x="2754" y="1"/>
                    <a:pt x="2453"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16"/>
            <p:cNvSpPr/>
            <p:nvPr/>
          </p:nvSpPr>
          <p:spPr>
            <a:xfrm>
              <a:off x="-2068950" y="3801350"/>
              <a:ext cx="38075" cy="101025"/>
            </a:xfrm>
            <a:custGeom>
              <a:avLst/>
              <a:gdLst/>
              <a:ahLst/>
              <a:cxnLst/>
              <a:rect l="l" t="t" r="r" b="b"/>
              <a:pathLst>
                <a:path w="1523" h="4041" extrusionOk="0">
                  <a:moveTo>
                    <a:pt x="1438" y="1"/>
                  </a:moveTo>
                  <a:cubicBezTo>
                    <a:pt x="317" y="466"/>
                    <a:pt x="571" y="1629"/>
                    <a:pt x="148" y="2496"/>
                  </a:cubicBezTo>
                  <a:cubicBezTo>
                    <a:pt x="381" y="3025"/>
                    <a:pt x="0" y="3829"/>
                    <a:pt x="1015" y="4040"/>
                  </a:cubicBezTo>
                  <a:cubicBezTo>
                    <a:pt x="1332" y="3998"/>
                    <a:pt x="1311" y="3892"/>
                    <a:pt x="1184" y="3660"/>
                  </a:cubicBezTo>
                  <a:cubicBezTo>
                    <a:pt x="190" y="2412"/>
                    <a:pt x="1523" y="1270"/>
                    <a:pt x="1438"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16"/>
            <p:cNvSpPr/>
            <p:nvPr/>
          </p:nvSpPr>
          <p:spPr>
            <a:xfrm>
              <a:off x="-1966375" y="3961950"/>
              <a:ext cx="61350" cy="83775"/>
            </a:xfrm>
            <a:custGeom>
              <a:avLst/>
              <a:gdLst/>
              <a:ahLst/>
              <a:cxnLst/>
              <a:rect l="l" t="t" r="r" b="b"/>
              <a:pathLst>
                <a:path w="2454" h="3351" extrusionOk="0">
                  <a:moveTo>
                    <a:pt x="1687" y="0"/>
                  </a:moveTo>
                  <a:cubicBezTo>
                    <a:pt x="1476" y="0"/>
                    <a:pt x="1240" y="400"/>
                    <a:pt x="1036" y="493"/>
                  </a:cubicBezTo>
                  <a:cubicBezTo>
                    <a:pt x="1142" y="1064"/>
                    <a:pt x="656" y="1381"/>
                    <a:pt x="317" y="1762"/>
                  </a:cubicBezTo>
                  <a:cubicBezTo>
                    <a:pt x="0" y="2290"/>
                    <a:pt x="402" y="2734"/>
                    <a:pt x="571" y="3179"/>
                  </a:cubicBezTo>
                  <a:cubicBezTo>
                    <a:pt x="615" y="3310"/>
                    <a:pt x="743" y="3351"/>
                    <a:pt x="892" y="3351"/>
                  </a:cubicBezTo>
                  <a:cubicBezTo>
                    <a:pt x="1032" y="3351"/>
                    <a:pt x="1189" y="3315"/>
                    <a:pt x="1311" y="3284"/>
                  </a:cubicBezTo>
                  <a:cubicBezTo>
                    <a:pt x="1967" y="3136"/>
                    <a:pt x="1565" y="2586"/>
                    <a:pt x="1777" y="2269"/>
                  </a:cubicBezTo>
                  <a:lnTo>
                    <a:pt x="1777" y="2269"/>
                  </a:lnTo>
                  <a:cubicBezTo>
                    <a:pt x="1701" y="2283"/>
                    <a:pt x="1629" y="2289"/>
                    <a:pt x="1560" y="2289"/>
                  </a:cubicBezTo>
                  <a:cubicBezTo>
                    <a:pt x="901" y="2289"/>
                    <a:pt x="610" y="1691"/>
                    <a:pt x="1396" y="1423"/>
                  </a:cubicBezTo>
                  <a:cubicBezTo>
                    <a:pt x="2453" y="1127"/>
                    <a:pt x="2136" y="598"/>
                    <a:pt x="1777" y="27"/>
                  </a:cubicBezTo>
                  <a:cubicBezTo>
                    <a:pt x="1747" y="9"/>
                    <a:pt x="1717" y="0"/>
                    <a:pt x="1687"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16"/>
            <p:cNvSpPr/>
            <p:nvPr/>
          </p:nvSpPr>
          <p:spPr>
            <a:xfrm>
              <a:off x="-2808675" y="3778450"/>
              <a:ext cx="49750" cy="85475"/>
            </a:xfrm>
            <a:custGeom>
              <a:avLst/>
              <a:gdLst/>
              <a:ahLst/>
              <a:cxnLst/>
              <a:rect l="l" t="t" r="r" b="b"/>
              <a:pathLst>
                <a:path w="1990" h="3419" extrusionOk="0">
                  <a:moveTo>
                    <a:pt x="1208" y="0"/>
                  </a:moveTo>
                  <a:cubicBezTo>
                    <a:pt x="771" y="0"/>
                    <a:pt x="203" y="848"/>
                    <a:pt x="170" y="1213"/>
                  </a:cubicBezTo>
                  <a:cubicBezTo>
                    <a:pt x="149" y="1572"/>
                    <a:pt x="86" y="1932"/>
                    <a:pt x="276" y="2270"/>
                  </a:cubicBezTo>
                  <a:cubicBezTo>
                    <a:pt x="377" y="2317"/>
                    <a:pt x="456" y="2337"/>
                    <a:pt x="519" y="2337"/>
                  </a:cubicBezTo>
                  <a:cubicBezTo>
                    <a:pt x="852" y="2337"/>
                    <a:pt x="738" y="1784"/>
                    <a:pt x="1058" y="1784"/>
                  </a:cubicBezTo>
                  <a:cubicBezTo>
                    <a:pt x="1376" y="3412"/>
                    <a:pt x="191" y="2440"/>
                    <a:pt x="1" y="3137"/>
                  </a:cubicBezTo>
                  <a:cubicBezTo>
                    <a:pt x="170" y="3351"/>
                    <a:pt x="359" y="3419"/>
                    <a:pt x="551" y="3419"/>
                  </a:cubicBezTo>
                  <a:cubicBezTo>
                    <a:pt x="816" y="3419"/>
                    <a:pt x="1089" y="3292"/>
                    <a:pt x="1333" y="3243"/>
                  </a:cubicBezTo>
                  <a:cubicBezTo>
                    <a:pt x="1989" y="3095"/>
                    <a:pt x="1672" y="1551"/>
                    <a:pt x="1460" y="1086"/>
                  </a:cubicBezTo>
                  <a:cubicBezTo>
                    <a:pt x="1249" y="832"/>
                    <a:pt x="1270" y="452"/>
                    <a:pt x="1524" y="219"/>
                  </a:cubicBezTo>
                  <a:cubicBezTo>
                    <a:pt x="1437" y="64"/>
                    <a:pt x="1327" y="0"/>
                    <a:pt x="1208"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16"/>
            <p:cNvSpPr/>
            <p:nvPr/>
          </p:nvSpPr>
          <p:spPr>
            <a:xfrm>
              <a:off x="-1088675" y="3593575"/>
              <a:ext cx="68750" cy="87825"/>
            </a:xfrm>
            <a:custGeom>
              <a:avLst/>
              <a:gdLst/>
              <a:ahLst/>
              <a:cxnLst/>
              <a:rect l="l" t="t" r="r" b="b"/>
              <a:pathLst>
                <a:path w="2750" h="3513" extrusionOk="0">
                  <a:moveTo>
                    <a:pt x="2580" y="0"/>
                  </a:moveTo>
                  <a:lnTo>
                    <a:pt x="2580" y="0"/>
                  </a:lnTo>
                  <a:cubicBezTo>
                    <a:pt x="1544" y="64"/>
                    <a:pt x="635" y="1481"/>
                    <a:pt x="317" y="2369"/>
                  </a:cubicBezTo>
                  <a:cubicBezTo>
                    <a:pt x="0" y="2813"/>
                    <a:pt x="317" y="3194"/>
                    <a:pt x="677" y="3490"/>
                  </a:cubicBezTo>
                  <a:cubicBezTo>
                    <a:pt x="793" y="3505"/>
                    <a:pt x="890" y="3512"/>
                    <a:pt x="969" y="3512"/>
                  </a:cubicBezTo>
                  <a:cubicBezTo>
                    <a:pt x="1875" y="3512"/>
                    <a:pt x="589" y="2577"/>
                    <a:pt x="1036" y="2052"/>
                  </a:cubicBezTo>
                  <a:cubicBezTo>
                    <a:pt x="1269" y="1819"/>
                    <a:pt x="1354" y="1502"/>
                    <a:pt x="1607" y="1248"/>
                  </a:cubicBezTo>
                  <a:cubicBezTo>
                    <a:pt x="2750" y="1100"/>
                    <a:pt x="2305" y="825"/>
                    <a:pt x="2580"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16"/>
            <p:cNvSpPr/>
            <p:nvPr/>
          </p:nvSpPr>
          <p:spPr>
            <a:xfrm>
              <a:off x="-1974075" y="3998050"/>
              <a:ext cx="84900" cy="53525"/>
            </a:xfrm>
            <a:custGeom>
              <a:avLst/>
              <a:gdLst/>
              <a:ahLst/>
              <a:cxnLst/>
              <a:rect l="l" t="t" r="r" b="b"/>
              <a:pathLst>
                <a:path w="3396" h="2141" extrusionOk="0">
                  <a:moveTo>
                    <a:pt x="3396" y="0"/>
                  </a:moveTo>
                  <a:cubicBezTo>
                    <a:pt x="2846" y="64"/>
                    <a:pt x="2381" y="360"/>
                    <a:pt x="2085" y="804"/>
                  </a:cubicBezTo>
                  <a:cubicBezTo>
                    <a:pt x="2063" y="1058"/>
                    <a:pt x="1408" y="1100"/>
                    <a:pt x="1810" y="1502"/>
                  </a:cubicBezTo>
                  <a:cubicBezTo>
                    <a:pt x="1915" y="1629"/>
                    <a:pt x="1810" y="1756"/>
                    <a:pt x="1598" y="1777"/>
                  </a:cubicBezTo>
                  <a:cubicBezTo>
                    <a:pt x="1545" y="1777"/>
                    <a:pt x="1481" y="1778"/>
                    <a:pt x="1413" y="1778"/>
                  </a:cubicBezTo>
                  <a:cubicBezTo>
                    <a:pt x="1212" y="1778"/>
                    <a:pt x="990" y="1766"/>
                    <a:pt x="1006" y="1671"/>
                  </a:cubicBezTo>
                  <a:cubicBezTo>
                    <a:pt x="1091" y="1164"/>
                    <a:pt x="308" y="677"/>
                    <a:pt x="985" y="170"/>
                  </a:cubicBezTo>
                  <a:cubicBezTo>
                    <a:pt x="874" y="59"/>
                    <a:pt x="742" y="11"/>
                    <a:pt x="612" y="11"/>
                  </a:cubicBezTo>
                  <a:cubicBezTo>
                    <a:pt x="298" y="11"/>
                    <a:pt x="0" y="296"/>
                    <a:pt x="75" y="656"/>
                  </a:cubicBezTo>
                  <a:cubicBezTo>
                    <a:pt x="33" y="1015"/>
                    <a:pt x="329" y="1290"/>
                    <a:pt x="350" y="1650"/>
                  </a:cubicBezTo>
                  <a:cubicBezTo>
                    <a:pt x="366" y="1986"/>
                    <a:pt x="552" y="2141"/>
                    <a:pt x="844" y="2141"/>
                  </a:cubicBezTo>
                  <a:cubicBezTo>
                    <a:pt x="937" y="2141"/>
                    <a:pt x="1041" y="2125"/>
                    <a:pt x="1154" y="2094"/>
                  </a:cubicBezTo>
                  <a:cubicBezTo>
                    <a:pt x="1767" y="1904"/>
                    <a:pt x="2677" y="1967"/>
                    <a:pt x="2465" y="1015"/>
                  </a:cubicBezTo>
                  <a:cubicBezTo>
                    <a:pt x="2634" y="656"/>
                    <a:pt x="3311" y="444"/>
                    <a:pt x="3396"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16"/>
            <p:cNvSpPr/>
            <p:nvPr/>
          </p:nvSpPr>
          <p:spPr>
            <a:xfrm>
              <a:off x="-1722100" y="4027125"/>
              <a:ext cx="55525" cy="61375"/>
            </a:xfrm>
            <a:custGeom>
              <a:avLst/>
              <a:gdLst/>
              <a:ahLst/>
              <a:cxnLst/>
              <a:rect l="l" t="t" r="r" b="b"/>
              <a:pathLst>
                <a:path w="2221" h="2455" extrusionOk="0">
                  <a:moveTo>
                    <a:pt x="2221" y="1"/>
                  </a:moveTo>
                  <a:lnTo>
                    <a:pt x="2221" y="1"/>
                  </a:lnTo>
                  <a:cubicBezTo>
                    <a:pt x="804" y="318"/>
                    <a:pt x="360" y="1333"/>
                    <a:pt x="0" y="2390"/>
                  </a:cubicBezTo>
                  <a:cubicBezTo>
                    <a:pt x="108" y="2433"/>
                    <a:pt x="218" y="2455"/>
                    <a:pt x="327" y="2455"/>
                  </a:cubicBezTo>
                  <a:cubicBezTo>
                    <a:pt x="537" y="2455"/>
                    <a:pt x="742" y="2375"/>
                    <a:pt x="909" y="2221"/>
                  </a:cubicBezTo>
                  <a:cubicBezTo>
                    <a:pt x="1375" y="1862"/>
                    <a:pt x="1417" y="1227"/>
                    <a:pt x="2030" y="931"/>
                  </a:cubicBezTo>
                  <a:lnTo>
                    <a:pt x="2221" y="1"/>
                  </a:ln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16"/>
            <p:cNvSpPr/>
            <p:nvPr/>
          </p:nvSpPr>
          <p:spPr>
            <a:xfrm>
              <a:off x="-1677700" y="4028175"/>
              <a:ext cx="57125" cy="83050"/>
            </a:xfrm>
            <a:custGeom>
              <a:avLst/>
              <a:gdLst/>
              <a:ahLst/>
              <a:cxnLst/>
              <a:rect l="l" t="t" r="r" b="b"/>
              <a:pathLst>
                <a:path w="2285" h="3322" extrusionOk="0">
                  <a:moveTo>
                    <a:pt x="1735" y="1"/>
                  </a:moveTo>
                  <a:cubicBezTo>
                    <a:pt x="1396" y="149"/>
                    <a:pt x="677" y="128"/>
                    <a:pt x="1375" y="699"/>
                  </a:cubicBezTo>
                  <a:cubicBezTo>
                    <a:pt x="1841" y="1079"/>
                    <a:pt x="1" y="2327"/>
                    <a:pt x="254" y="3321"/>
                  </a:cubicBezTo>
                  <a:cubicBezTo>
                    <a:pt x="424" y="3300"/>
                    <a:pt x="614" y="3258"/>
                    <a:pt x="614" y="3131"/>
                  </a:cubicBezTo>
                  <a:cubicBezTo>
                    <a:pt x="572" y="2306"/>
                    <a:pt x="1545" y="1904"/>
                    <a:pt x="1714" y="1185"/>
                  </a:cubicBezTo>
                  <a:cubicBezTo>
                    <a:pt x="1746" y="1012"/>
                    <a:pt x="1834" y="955"/>
                    <a:pt x="1943" y="955"/>
                  </a:cubicBezTo>
                  <a:cubicBezTo>
                    <a:pt x="2048" y="955"/>
                    <a:pt x="2171" y="1007"/>
                    <a:pt x="2285" y="1058"/>
                  </a:cubicBezTo>
                  <a:cubicBezTo>
                    <a:pt x="2285" y="656"/>
                    <a:pt x="2242" y="233"/>
                    <a:pt x="1735"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16"/>
            <p:cNvSpPr/>
            <p:nvPr/>
          </p:nvSpPr>
          <p:spPr>
            <a:xfrm>
              <a:off x="-853400" y="3754725"/>
              <a:ext cx="70850" cy="55975"/>
            </a:xfrm>
            <a:custGeom>
              <a:avLst/>
              <a:gdLst/>
              <a:ahLst/>
              <a:cxnLst/>
              <a:rect l="l" t="t" r="r" b="b"/>
              <a:pathLst>
                <a:path w="2834" h="2239" extrusionOk="0">
                  <a:moveTo>
                    <a:pt x="2658" y="0"/>
                  </a:moveTo>
                  <a:cubicBezTo>
                    <a:pt x="2102" y="0"/>
                    <a:pt x="70" y="1639"/>
                    <a:pt x="1" y="1950"/>
                  </a:cubicBezTo>
                  <a:cubicBezTo>
                    <a:pt x="37" y="2133"/>
                    <a:pt x="200" y="2239"/>
                    <a:pt x="364" y="2239"/>
                  </a:cubicBezTo>
                  <a:cubicBezTo>
                    <a:pt x="485" y="2239"/>
                    <a:pt x="606" y="2182"/>
                    <a:pt x="677" y="2056"/>
                  </a:cubicBezTo>
                  <a:cubicBezTo>
                    <a:pt x="1248" y="1337"/>
                    <a:pt x="2285" y="1062"/>
                    <a:pt x="2771" y="280"/>
                  </a:cubicBezTo>
                  <a:cubicBezTo>
                    <a:pt x="2833" y="82"/>
                    <a:pt x="2783" y="0"/>
                    <a:pt x="2658"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16"/>
            <p:cNvSpPr/>
            <p:nvPr/>
          </p:nvSpPr>
          <p:spPr>
            <a:xfrm>
              <a:off x="-2343900" y="3700375"/>
              <a:ext cx="64525" cy="72450"/>
            </a:xfrm>
            <a:custGeom>
              <a:avLst/>
              <a:gdLst/>
              <a:ahLst/>
              <a:cxnLst/>
              <a:rect l="l" t="t" r="r" b="b"/>
              <a:pathLst>
                <a:path w="2581" h="2898" extrusionOk="0">
                  <a:moveTo>
                    <a:pt x="1333" y="0"/>
                  </a:moveTo>
                  <a:cubicBezTo>
                    <a:pt x="889" y="825"/>
                    <a:pt x="0" y="2454"/>
                    <a:pt x="1290" y="2898"/>
                  </a:cubicBezTo>
                  <a:cubicBezTo>
                    <a:pt x="1409" y="2752"/>
                    <a:pt x="1582" y="2736"/>
                    <a:pt x="1764" y="2736"/>
                  </a:cubicBezTo>
                  <a:cubicBezTo>
                    <a:pt x="1815" y="2736"/>
                    <a:pt x="1868" y="2737"/>
                    <a:pt x="1919" y="2737"/>
                  </a:cubicBezTo>
                  <a:cubicBezTo>
                    <a:pt x="2107" y="2737"/>
                    <a:pt x="2289" y="2720"/>
                    <a:pt x="2411" y="2559"/>
                  </a:cubicBezTo>
                  <a:cubicBezTo>
                    <a:pt x="2389" y="2558"/>
                    <a:pt x="2366" y="2557"/>
                    <a:pt x="2343" y="2557"/>
                  </a:cubicBezTo>
                  <a:cubicBezTo>
                    <a:pt x="2206" y="2557"/>
                    <a:pt x="2066" y="2580"/>
                    <a:pt x="1930" y="2580"/>
                  </a:cubicBezTo>
                  <a:cubicBezTo>
                    <a:pt x="1772" y="2580"/>
                    <a:pt x="1618" y="2549"/>
                    <a:pt x="1481" y="2411"/>
                  </a:cubicBezTo>
                  <a:cubicBezTo>
                    <a:pt x="1100" y="1629"/>
                    <a:pt x="2581" y="318"/>
                    <a:pt x="1333"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16"/>
            <p:cNvSpPr/>
            <p:nvPr/>
          </p:nvSpPr>
          <p:spPr>
            <a:xfrm>
              <a:off x="-1185450" y="4084450"/>
              <a:ext cx="52900" cy="46850"/>
            </a:xfrm>
            <a:custGeom>
              <a:avLst/>
              <a:gdLst/>
              <a:ahLst/>
              <a:cxnLst/>
              <a:rect l="l" t="t" r="r" b="b"/>
              <a:pathLst>
                <a:path w="2116" h="1874" extrusionOk="0">
                  <a:moveTo>
                    <a:pt x="1619" y="1"/>
                  </a:moveTo>
                  <a:cubicBezTo>
                    <a:pt x="1160" y="1"/>
                    <a:pt x="641" y="525"/>
                    <a:pt x="276" y="753"/>
                  </a:cubicBezTo>
                  <a:cubicBezTo>
                    <a:pt x="1" y="1049"/>
                    <a:pt x="170" y="1578"/>
                    <a:pt x="445" y="1874"/>
                  </a:cubicBezTo>
                  <a:cubicBezTo>
                    <a:pt x="1291" y="1578"/>
                    <a:pt x="1650" y="880"/>
                    <a:pt x="2116" y="288"/>
                  </a:cubicBezTo>
                  <a:cubicBezTo>
                    <a:pt x="1967" y="80"/>
                    <a:pt x="1798" y="1"/>
                    <a:pt x="1619"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16"/>
            <p:cNvSpPr/>
            <p:nvPr/>
          </p:nvSpPr>
          <p:spPr>
            <a:xfrm>
              <a:off x="-1229250" y="4107250"/>
              <a:ext cx="54925" cy="33150"/>
            </a:xfrm>
            <a:custGeom>
              <a:avLst/>
              <a:gdLst/>
              <a:ahLst/>
              <a:cxnLst/>
              <a:rect l="l" t="t" r="r" b="b"/>
              <a:pathLst>
                <a:path w="2197" h="1326" extrusionOk="0">
                  <a:moveTo>
                    <a:pt x="256" y="1"/>
                  </a:moveTo>
                  <a:cubicBezTo>
                    <a:pt x="0" y="1"/>
                    <a:pt x="44" y="176"/>
                    <a:pt x="167" y="666"/>
                  </a:cubicBezTo>
                  <a:cubicBezTo>
                    <a:pt x="615" y="1114"/>
                    <a:pt x="919" y="1326"/>
                    <a:pt x="1254" y="1326"/>
                  </a:cubicBezTo>
                  <a:cubicBezTo>
                    <a:pt x="1519" y="1326"/>
                    <a:pt x="1804" y="1193"/>
                    <a:pt x="2197" y="941"/>
                  </a:cubicBezTo>
                  <a:lnTo>
                    <a:pt x="2197" y="327"/>
                  </a:lnTo>
                  <a:cubicBezTo>
                    <a:pt x="1816" y="95"/>
                    <a:pt x="1372" y="264"/>
                    <a:pt x="991" y="137"/>
                  </a:cubicBezTo>
                  <a:cubicBezTo>
                    <a:pt x="630" y="54"/>
                    <a:pt x="397" y="1"/>
                    <a:pt x="256"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16"/>
            <p:cNvSpPr/>
            <p:nvPr/>
          </p:nvSpPr>
          <p:spPr>
            <a:xfrm>
              <a:off x="-1212950" y="3839725"/>
              <a:ext cx="111600" cy="76650"/>
            </a:xfrm>
            <a:custGeom>
              <a:avLst/>
              <a:gdLst/>
              <a:ahLst/>
              <a:cxnLst/>
              <a:rect l="l" t="t" r="r" b="b"/>
              <a:pathLst>
                <a:path w="4464" h="3066" extrusionOk="0">
                  <a:moveTo>
                    <a:pt x="3772" y="1"/>
                  </a:moveTo>
                  <a:cubicBezTo>
                    <a:pt x="2618" y="1"/>
                    <a:pt x="3318" y="1426"/>
                    <a:pt x="1947" y="1554"/>
                  </a:cubicBezTo>
                  <a:cubicBezTo>
                    <a:pt x="1926" y="2463"/>
                    <a:pt x="487" y="2146"/>
                    <a:pt x="1" y="2696"/>
                  </a:cubicBezTo>
                  <a:cubicBezTo>
                    <a:pt x="87" y="2953"/>
                    <a:pt x="240" y="3065"/>
                    <a:pt x="448" y="3065"/>
                  </a:cubicBezTo>
                  <a:cubicBezTo>
                    <a:pt x="548" y="3065"/>
                    <a:pt x="660" y="3040"/>
                    <a:pt x="784" y="2992"/>
                  </a:cubicBezTo>
                  <a:cubicBezTo>
                    <a:pt x="1439" y="2082"/>
                    <a:pt x="3279" y="2082"/>
                    <a:pt x="3173" y="729"/>
                  </a:cubicBezTo>
                  <a:cubicBezTo>
                    <a:pt x="3122" y="484"/>
                    <a:pt x="3487" y="270"/>
                    <a:pt x="3784" y="270"/>
                  </a:cubicBezTo>
                  <a:cubicBezTo>
                    <a:pt x="3975" y="270"/>
                    <a:pt x="4138" y="358"/>
                    <a:pt x="4146" y="581"/>
                  </a:cubicBezTo>
                  <a:cubicBezTo>
                    <a:pt x="4358" y="475"/>
                    <a:pt x="4379" y="263"/>
                    <a:pt x="4464" y="115"/>
                  </a:cubicBezTo>
                  <a:cubicBezTo>
                    <a:pt x="4178" y="35"/>
                    <a:pt x="3952" y="1"/>
                    <a:pt x="3772"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16"/>
            <p:cNvSpPr/>
            <p:nvPr/>
          </p:nvSpPr>
          <p:spPr>
            <a:xfrm>
              <a:off x="-1453300" y="3905525"/>
              <a:ext cx="62725" cy="53325"/>
            </a:xfrm>
            <a:custGeom>
              <a:avLst/>
              <a:gdLst/>
              <a:ahLst/>
              <a:cxnLst/>
              <a:rect l="l" t="t" r="r" b="b"/>
              <a:pathLst>
                <a:path w="2509" h="2133" extrusionOk="0">
                  <a:moveTo>
                    <a:pt x="1684" y="0"/>
                  </a:moveTo>
                  <a:cubicBezTo>
                    <a:pt x="1113" y="275"/>
                    <a:pt x="605" y="656"/>
                    <a:pt x="182" y="1142"/>
                  </a:cubicBezTo>
                  <a:cubicBezTo>
                    <a:pt x="0" y="1753"/>
                    <a:pt x="42" y="2133"/>
                    <a:pt x="273" y="2133"/>
                  </a:cubicBezTo>
                  <a:cubicBezTo>
                    <a:pt x="418" y="2133"/>
                    <a:pt x="637" y="1984"/>
                    <a:pt x="923" y="1650"/>
                  </a:cubicBezTo>
                  <a:cubicBezTo>
                    <a:pt x="1853" y="1290"/>
                    <a:pt x="2509" y="1311"/>
                    <a:pt x="1684" y="191"/>
                  </a:cubicBezTo>
                  <a:cubicBezTo>
                    <a:pt x="1747" y="169"/>
                    <a:pt x="1769" y="42"/>
                    <a:pt x="1684"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16"/>
            <p:cNvSpPr/>
            <p:nvPr/>
          </p:nvSpPr>
          <p:spPr>
            <a:xfrm>
              <a:off x="-1616375" y="3758075"/>
              <a:ext cx="48150" cy="53125"/>
            </a:xfrm>
            <a:custGeom>
              <a:avLst/>
              <a:gdLst/>
              <a:ahLst/>
              <a:cxnLst/>
              <a:rect l="l" t="t" r="r" b="b"/>
              <a:pathLst>
                <a:path w="1926" h="2125" extrusionOk="0">
                  <a:moveTo>
                    <a:pt x="769" y="0"/>
                  </a:moveTo>
                  <a:cubicBezTo>
                    <a:pt x="512" y="0"/>
                    <a:pt x="248" y="64"/>
                    <a:pt x="1" y="188"/>
                  </a:cubicBezTo>
                  <a:cubicBezTo>
                    <a:pt x="149" y="442"/>
                    <a:pt x="487" y="590"/>
                    <a:pt x="234" y="928"/>
                  </a:cubicBezTo>
                  <a:cubicBezTo>
                    <a:pt x="593" y="1288"/>
                    <a:pt x="276" y="1732"/>
                    <a:pt x="466" y="2112"/>
                  </a:cubicBezTo>
                  <a:cubicBezTo>
                    <a:pt x="516" y="2121"/>
                    <a:pt x="562" y="2125"/>
                    <a:pt x="605" y="2125"/>
                  </a:cubicBezTo>
                  <a:cubicBezTo>
                    <a:pt x="1453" y="2125"/>
                    <a:pt x="1000" y="611"/>
                    <a:pt x="1926" y="611"/>
                  </a:cubicBezTo>
                  <a:cubicBezTo>
                    <a:pt x="1644" y="195"/>
                    <a:pt x="1217" y="0"/>
                    <a:pt x="769"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16"/>
            <p:cNvSpPr/>
            <p:nvPr/>
          </p:nvSpPr>
          <p:spPr>
            <a:xfrm>
              <a:off x="-1733750" y="4083050"/>
              <a:ext cx="57675" cy="47200"/>
            </a:xfrm>
            <a:custGeom>
              <a:avLst/>
              <a:gdLst/>
              <a:ahLst/>
              <a:cxnLst/>
              <a:rect l="l" t="t" r="r" b="b"/>
              <a:pathLst>
                <a:path w="2307" h="1888" extrusionOk="0">
                  <a:moveTo>
                    <a:pt x="1083" y="0"/>
                  </a:moveTo>
                  <a:cubicBezTo>
                    <a:pt x="871" y="0"/>
                    <a:pt x="661" y="47"/>
                    <a:pt x="466" y="153"/>
                  </a:cubicBezTo>
                  <a:lnTo>
                    <a:pt x="445" y="153"/>
                  </a:lnTo>
                  <a:cubicBezTo>
                    <a:pt x="1" y="1549"/>
                    <a:pt x="530" y="1613"/>
                    <a:pt x="1756" y="1888"/>
                  </a:cubicBezTo>
                  <a:cubicBezTo>
                    <a:pt x="1650" y="1486"/>
                    <a:pt x="2116" y="1486"/>
                    <a:pt x="2306" y="1274"/>
                  </a:cubicBezTo>
                  <a:lnTo>
                    <a:pt x="2306" y="1274"/>
                  </a:lnTo>
                  <a:cubicBezTo>
                    <a:pt x="2229" y="1288"/>
                    <a:pt x="2154" y="1295"/>
                    <a:pt x="2084" y="1295"/>
                  </a:cubicBezTo>
                  <a:cubicBezTo>
                    <a:pt x="1400" y="1295"/>
                    <a:pt x="1034" y="676"/>
                    <a:pt x="1206" y="5"/>
                  </a:cubicBezTo>
                  <a:cubicBezTo>
                    <a:pt x="1165" y="2"/>
                    <a:pt x="1124" y="0"/>
                    <a:pt x="1083"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16"/>
            <p:cNvSpPr/>
            <p:nvPr/>
          </p:nvSpPr>
          <p:spPr>
            <a:xfrm>
              <a:off x="-1208000" y="3821450"/>
              <a:ext cx="62225" cy="45350"/>
            </a:xfrm>
            <a:custGeom>
              <a:avLst/>
              <a:gdLst/>
              <a:ahLst/>
              <a:cxnLst/>
              <a:rect l="l" t="t" r="r" b="b"/>
              <a:pathLst>
                <a:path w="2489" h="1814" extrusionOk="0">
                  <a:moveTo>
                    <a:pt x="1897" y="0"/>
                  </a:moveTo>
                  <a:lnTo>
                    <a:pt x="839" y="677"/>
                  </a:lnTo>
                  <a:cubicBezTo>
                    <a:pt x="879" y="933"/>
                    <a:pt x="1" y="1813"/>
                    <a:pt x="478" y="1813"/>
                  </a:cubicBezTo>
                  <a:cubicBezTo>
                    <a:pt x="513" y="1813"/>
                    <a:pt x="556" y="1808"/>
                    <a:pt x="607" y="1798"/>
                  </a:cubicBezTo>
                  <a:cubicBezTo>
                    <a:pt x="1262" y="1312"/>
                    <a:pt x="2489" y="1164"/>
                    <a:pt x="1897"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16"/>
            <p:cNvSpPr/>
            <p:nvPr/>
          </p:nvSpPr>
          <p:spPr>
            <a:xfrm>
              <a:off x="-2325400" y="3681825"/>
              <a:ext cx="40100" cy="78850"/>
            </a:xfrm>
            <a:custGeom>
              <a:avLst/>
              <a:gdLst/>
              <a:ahLst/>
              <a:cxnLst/>
              <a:rect l="l" t="t" r="r" b="b"/>
              <a:pathLst>
                <a:path w="1604" h="3154" extrusionOk="0">
                  <a:moveTo>
                    <a:pt x="1244" y="1"/>
                  </a:moveTo>
                  <a:cubicBezTo>
                    <a:pt x="939" y="1"/>
                    <a:pt x="529" y="310"/>
                    <a:pt x="593" y="742"/>
                  </a:cubicBezTo>
                  <a:cubicBezTo>
                    <a:pt x="1587" y="1313"/>
                    <a:pt x="1" y="2307"/>
                    <a:pt x="741" y="3153"/>
                  </a:cubicBezTo>
                  <a:cubicBezTo>
                    <a:pt x="698" y="2942"/>
                    <a:pt x="804" y="2709"/>
                    <a:pt x="1016" y="2603"/>
                  </a:cubicBezTo>
                  <a:cubicBezTo>
                    <a:pt x="1143" y="2328"/>
                    <a:pt x="1164" y="2011"/>
                    <a:pt x="1121" y="1715"/>
                  </a:cubicBezTo>
                  <a:cubicBezTo>
                    <a:pt x="1396" y="1334"/>
                    <a:pt x="1143" y="827"/>
                    <a:pt x="1544" y="467"/>
                  </a:cubicBezTo>
                  <a:cubicBezTo>
                    <a:pt x="1604" y="138"/>
                    <a:pt x="1447" y="1"/>
                    <a:pt x="1244"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16"/>
            <p:cNvSpPr/>
            <p:nvPr/>
          </p:nvSpPr>
          <p:spPr>
            <a:xfrm>
              <a:off x="-1236725" y="4088800"/>
              <a:ext cx="61875" cy="35100"/>
            </a:xfrm>
            <a:custGeom>
              <a:avLst/>
              <a:gdLst/>
              <a:ahLst/>
              <a:cxnLst/>
              <a:rect l="l" t="t" r="r" b="b"/>
              <a:pathLst>
                <a:path w="2475" h="1404" extrusionOk="0">
                  <a:moveTo>
                    <a:pt x="1116" y="0"/>
                  </a:moveTo>
                  <a:cubicBezTo>
                    <a:pt x="773" y="0"/>
                    <a:pt x="529" y="325"/>
                    <a:pt x="191" y="325"/>
                  </a:cubicBezTo>
                  <a:cubicBezTo>
                    <a:pt x="106" y="706"/>
                    <a:pt x="0" y="1171"/>
                    <a:pt x="444" y="1404"/>
                  </a:cubicBezTo>
                  <a:cubicBezTo>
                    <a:pt x="396" y="1017"/>
                    <a:pt x="483" y="906"/>
                    <a:pt x="623" y="906"/>
                  </a:cubicBezTo>
                  <a:cubicBezTo>
                    <a:pt x="809" y="906"/>
                    <a:pt x="1087" y="1099"/>
                    <a:pt x="1269" y="1099"/>
                  </a:cubicBezTo>
                  <a:cubicBezTo>
                    <a:pt x="1310" y="1099"/>
                    <a:pt x="1346" y="1090"/>
                    <a:pt x="1375" y="1065"/>
                  </a:cubicBezTo>
                  <a:cubicBezTo>
                    <a:pt x="1476" y="964"/>
                    <a:pt x="1364" y="747"/>
                    <a:pt x="1503" y="747"/>
                  </a:cubicBezTo>
                  <a:cubicBezTo>
                    <a:pt x="1509" y="747"/>
                    <a:pt x="1516" y="747"/>
                    <a:pt x="1523" y="748"/>
                  </a:cubicBezTo>
                  <a:cubicBezTo>
                    <a:pt x="1692" y="769"/>
                    <a:pt x="1523" y="960"/>
                    <a:pt x="1565" y="1065"/>
                  </a:cubicBezTo>
                  <a:cubicBezTo>
                    <a:pt x="1648" y="1148"/>
                    <a:pt x="1733" y="1176"/>
                    <a:pt x="1818" y="1176"/>
                  </a:cubicBezTo>
                  <a:cubicBezTo>
                    <a:pt x="2000" y="1176"/>
                    <a:pt x="2186" y="1047"/>
                    <a:pt x="2366" y="1047"/>
                  </a:cubicBezTo>
                  <a:cubicBezTo>
                    <a:pt x="2402" y="1047"/>
                    <a:pt x="2439" y="1053"/>
                    <a:pt x="2475" y="1065"/>
                  </a:cubicBezTo>
                  <a:cubicBezTo>
                    <a:pt x="2390" y="473"/>
                    <a:pt x="1967" y="177"/>
                    <a:pt x="1396" y="71"/>
                  </a:cubicBezTo>
                  <a:cubicBezTo>
                    <a:pt x="1295" y="21"/>
                    <a:pt x="1202" y="0"/>
                    <a:pt x="1116"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16"/>
            <p:cNvSpPr/>
            <p:nvPr/>
          </p:nvSpPr>
          <p:spPr>
            <a:xfrm>
              <a:off x="-1155825" y="4050400"/>
              <a:ext cx="40725" cy="41250"/>
            </a:xfrm>
            <a:custGeom>
              <a:avLst/>
              <a:gdLst/>
              <a:ahLst/>
              <a:cxnLst/>
              <a:rect l="l" t="t" r="r" b="b"/>
              <a:pathLst>
                <a:path w="1629" h="1650" extrusionOk="0">
                  <a:moveTo>
                    <a:pt x="1354" y="0"/>
                  </a:moveTo>
                  <a:lnTo>
                    <a:pt x="1354" y="0"/>
                  </a:lnTo>
                  <a:cubicBezTo>
                    <a:pt x="635" y="973"/>
                    <a:pt x="635" y="973"/>
                    <a:pt x="0" y="994"/>
                  </a:cubicBezTo>
                  <a:lnTo>
                    <a:pt x="0" y="1481"/>
                  </a:lnTo>
                  <a:cubicBezTo>
                    <a:pt x="88" y="1528"/>
                    <a:pt x="188" y="1539"/>
                    <a:pt x="291" y="1539"/>
                  </a:cubicBezTo>
                  <a:cubicBezTo>
                    <a:pt x="372" y="1539"/>
                    <a:pt x="455" y="1532"/>
                    <a:pt x="538" y="1532"/>
                  </a:cubicBezTo>
                  <a:cubicBezTo>
                    <a:pt x="677" y="1532"/>
                    <a:pt x="813" y="1551"/>
                    <a:pt x="931" y="1650"/>
                  </a:cubicBezTo>
                  <a:cubicBezTo>
                    <a:pt x="1375" y="1438"/>
                    <a:pt x="1438" y="1036"/>
                    <a:pt x="1607" y="677"/>
                  </a:cubicBezTo>
                  <a:cubicBezTo>
                    <a:pt x="1311" y="529"/>
                    <a:pt x="1629" y="169"/>
                    <a:pt x="1354"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16"/>
            <p:cNvSpPr/>
            <p:nvPr/>
          </p:nvSpPr>
          <p:spPr>
            <a:xfrm>
              <a:off x="-2706625" y="4069925"/>
              <a:ext cx="49725" cy="45725"/>
            </a:xfrm>
            <a:custGeom>
              <a:avLst/>
              <a:gdLst/>
              <a:ahLst/>
              <a:cxnLst/>
              <a:rect l="l" t="t" r="r" b="b"/>
              <a:pathLst>
                <a:path w="1989" h="1829" extrusionOk="0">
                  <a:moveTo>
                    <a:pt x="1658" y="1"/>
                  </a:moveTo>
                  <a:cubicBezTo>
                    <a:pt x="1179" y="1"/>
                    <a:pt x="1051" y="430"/>
                    <a:pt x="741" y="657"/>
                  </a:cubicBezTo>
                  <a:cubicBezTo>
                    <a:pt x="403" y="996"/>
                    <a:pt x="85" y="1355"/>
                    <a:pt x="1" y="1799"/>
                  </a:cubicBezTo>
                  <a:cubicBezTo>
                    <a:pt x="67" y="1819"/>
                    <a:pt x="128" y="1828"/>
                    <a:pt x="184" y="1828"/>
                  </a:cubicBezTo>
                  <a:cubicBezTo>
                    <a:pt x="724" y="1828"/>
                    <a:pt x="848" y="997"/>
                    <a:pt x="1372" y="997"/>
                  </a:cubicBezTo>
                  <a:cubicBezTo>
                    <a:pt x="1490" y="997"/>
                    <a:pt x="1629" y="1039"/>
                    <a:pt x="1799" y="1144"/>
                  </a:cubicBezTo>
                  <a:cubicBezTo>
                    <a:pt x="1735" y="763"/>
                    <a:pt x="1989" y="361"/>
                    <a:pt x="1693" y="2"/>
                  </a:cubicBezTo>
                  <a:cubicBezTo>
                    <a:pt x="1681" y="1"/>
                    <a:pt x="1670" y="1"/>
                    <a:pt x="1658"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16"/>
            <p:cNvSpPr/>
            <p:nvPr/>
          </p:nvSpPr>
          <p:spPr>
            <a:xfrm>
              <a:off x="-2283100" y="3669175"/>
              <a:ext cx="56600" cy="63475"/>
            </a:xfrm>
            <a:custGeom>
              <a:avLst/>
              <a:gdLst/>
              <a:ahLst/>
              <a:cxnLst/>
              <a:rect l="l" t="t" r="r" b="b"/>
              <a:pathLst>
                <a:path w="2264" h="2539" extrusionOk="0">
                  <a:moveTo>
                    <a:pt x="1079" y="0"/>
                  </a:moveTo>
                  <a:cubicBezTo>
                    <a:pt x="1037" y="127"/>
                    <a:pt x="931" y="318"/>
                    <a:pt x="973" y="360"/>
                  </a:cubicBezTo>
                  <a:cubicBezTo>
                    <a:pt x="2264" y="1185"/>
                    <a:pt x="1" y="2094"/>
                    <a:pt x="1269" y="2538"/>
                  </a:cubicBezTo>
                  <a:cubicBezTo>
                    <a:pt x="1058" y="1798"/>
                    <a:pt x="1735" y="1417"/>
                    <a:pt x="2179" y="931"/>
                  </a:cubicBezTo>
                  <a:cubicBezTo>
                    <a:pt x="1883" y="529"/>
                    <a:pt x="1523" y="212"/>
                    <a:pt x="1079"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16"/>
            <p:cNvSpPr/>
            <p:nvPr/>
          </p:nvSpPr>
          <p:spPr>
            <a:xfrm>
              <a:off x="-792475" y="3742675"/>
              <a:ext cx="64400" cy="38575"/>
            </a:xfrm>
            <a:custGeom>
              <a:avLst/>
              <a:gdLst/>
              <a:ahLst/>
              <a:cxnLst/>
              <a:rect l="l" t="t" r="r" b="b"/>
              <a:pathLst>
                <a:path w="2576" h="1543" extrusionOk="0">
                  <a:moveTo>
                    <a:pt x="1244" y="0"/>
                  </a:moveTo>
                  <a:lnTo>
                    <a:pt x="1032" y="43"/>
                  </a:lnTo>
                  <a:cubicBezTo>
                    <a:pt x="1" y="909"/>
                    <a:pt x="355" y="1543"/>
                    <a:pt x="1021" y="1543"/>
                  </a:cubicBezTo>
                  <a:cubicBezTo>
                    <a:pt x="1378" y="1543"/>
                    <a:pt x="1826" y="1360"/>
                    <a:pt x="2195" y="931"/>
                  </a:cubicBezTo>
                  <a:lnTo>
                    <a:pt x="2365" y="910"/>
                  </a:lnTo>
                  <a:cubicBezTo>
                    <a:pt x="2576" y="762"/>
                    <a:pt x="2428" y="529"/>
                    <a:pt x="2195" y="529"/>
                  </a:cubicBezTo>
                  <a:cubicBezTo>
                    <a:pt x="2117" y="550"/>
                    <a:pt x="2047" y="560"/>
                    <a:pt x="1984" y="560"/>
                  </a:cubicBezTo>
                  <a:cubicBezTo>
                    <a:pt x="1606" y="560"/>
                    <a:pt x="1479" y="218"/>
                    <a:pt x="1244"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16"/>
            <p:cNvSpPr/>
            <p:nvPr/>
          </p:nvSpPr>
          <p:spPr>
            <a:xfrm>
              <a:off x="-1240425" y="3873700"/>
              <a:ext cx="47600" cy="44775"/>
            </a:xfrm>
            <a:custGeom>
              <a:avLst/>
              <a:gdLst/>
              <a:ahLst/>
              <a:cxnLst/>
              <a:rect l="l" t="t" r="r" b="b"/>
              <a:pathLst>
                <a:path w="1904" h="1791" extrusionOk="0">
                  <a:moveTo>
                    <a:pt x="882" y="1"/>
                  </a:moveTo>
                  <a:cubicBezTo>
                    <a:pt x="710" y="1"/>
                    <a:pt x="531" y="143"/>
                    <a:pt x="402" y="512"/>
                  </a:cubicBezTo>
                  <a:cubicBezTo>
                    <a:pt x="0" y="1098"/>
                    <a:pt x="805" y="1790"/>
                    <a:pt x="1452" y="1790"/>
                  </a:cubicBezTo>
                  <a:cubicBezTo>
                    <a:pt x="1622" y="1790"/>
                    <a:pt x="1780" y="1743"/>
                    <a:pt x="1904" y="1633"/>
                  </a:cubicBezTo>
                  <a:cubicBezTo>
                    <a:pt x="1586" y="1633"/>
                    <a:pt x="1290" y="1612"/>
                    <a:pt x="1163" y="1294"/>
                  </a:cubicBezTo>
                  <a:cubicBezTo>
                    <a:pt x="1673" y="844"/>
                    <a:pt x="1301" y="1"/>
                    <a:pt x="882"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16"/>
            <p:cNvSpPr/>
            <p:nvPr/>
          </p:nvSpPr>
          <p:spPr>
            <a:xfrm>
              <a:off x="-1146850" y="3808550"/>
              <a:ext cx="59925" cy="25625"/>
            </a:xfrm>
            <a:custGeom>
              <a:avLst/>
              <a:gdLst/>
              <a:ahLst/>
              <a:cxnLst/>
              <a:rect l="l" t="t" r="r" b="b"/>
              <a:pathLst>
                <a:path w="2397" h="1025" extrusionOk="0">
                  <a:moveTo>
                    <a:pt x="1087" y="0"/>
                  </a:moveTo>
                  <a:cubicBezTo>
                    <a:pt x="682" y="0"/>
                    <a:pt x="250" y="94"/>
                    <a:pt x="1" y="242"/>
                  </a:cubicBezTo>
                  <a:cubicBezTo>
                    <a:pt x="593" y="538"/>
                    <a:pt x="1333" y="580"/>
                    <a:pt x="1862" y="1024"/>
                  </a:cubicBezTo>
                  <a:cubicBezTo>
                    <a:pt x="2396" y="276"/>
                    <a:pt x="1782" y="0"/>
                    <a:pt x="1087"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16"/>
            <p:cNvSpPr/>
            <p:nvPr/>
          </p:nvSpPr>
          <p:spPr>
            <a:xfrm>
              <a:off x="-1169575" y="4020525"/>
              <a:ext cx="55000" cy="23225"/>
            </a:xfrm>
            <a:custGeom>
              <a:avLst/>
              <a:gdLst/>
              <a:ahLst/>
              <a:cxnLst/>
              <a:rect l="l" t="t" r="r" b="b"/>
              <a:pathLst>
                <a:path w="2200" h="929" extrusionOk="0">
                  <a:moveTo>
                    <a:pt x="1519" y="0"/>
                  </a:moveTo>
                  <a:cubicBezTo>
                    <a:pt x="1011" y="0"/>
                    <a:pt x="375" y="354"/>
                    <a:pt x="0" y="582"/>
                  </a:cubicBezTo>
                  <a:cubicBezTo>
                    <a:pt x="71" y="565"/>
                    <a:pt x="137" y="558"/>
                    <a:pt x="200" y="558"/>
                  </a:cubicBezTo>
                  <a:cubicBezTo>
                    <a:pt x="652" y="558"/>
                    <a:pt x="921" y="928"/>
                    <a:pt x="1243" y="928"/>
                  </a:cubicBezTo>
                  <a:cubicBezTo>
                    <a:pt x="1399" y="928"/>
                    <a:pt x="1568" y="841"/>
                    <a:pt x="1777" y="582"/>
                  </a:cubicBezTo>
                  <a:cubicBezTo>
                    <a:pt x="1865" y="494"/>
                    <a:pt x="1997" y="450"/>
                    <a:pt x="2124" y="450"/>
                  </a:cubicBezTo>
                  <a:cubicBezTo>
                    <a:pt x="2150" y="450"/>
                    <a:pt x="2175" y="451"/>
                    <a:pt x="2200" y="455"/>
                  </a:cubicBezTo>
                  <a:cubicBezTo>
                    <a:pt x="2068" y="120"/>
                    <a:pt x="1815" y="0"/>
                    <a:pt x="1519"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16"/>
            <p:cNvSpPr/>
            <p:nvPr/>
          </p:nvSpPr>
          <p:spPr>
            <a:xfrm>
              <a:off x="-745525" y="3725025"/>
              <a:ext cx="41775" cy="41450"/>
            </a:xfrm>
            <a:custGeom>
              <a:avLst/>
              <a:gdLst/>
              <a:ahLst/>
              <a:cxnLst/>
              <a:rect l="l" t="t" r="r" b="b"/>
              <a:pathLst>
                <a:path w="1671" h="1658" extrusionOk="0">
                  <a:moveTo>
                    <a:pt x="624" y="1"/>
                  </a:moveTo>
                  <a:cubicBezTo>
                    <a:pt x="459" y="1"/>
                    <a:pt x="286" y="63"/>
                    <a:pt x="106" y="177"/>
                  </a:cubicBezTo>
                  <a:cubicBezTo>
                    <a:pt x="0" y="495"/>
                    <a:pt x="529" y="643"/>
                    <a:pt x="381" y="981"/>
                  </a:cubicBezTo>
                  <a:cubicBezTo>
                    <a:pt x="360" y="1087"/>
                    <a:pt x="402" y="1193"/>
                    <a:pt x="465" y="1277"/>
                  </a:cubicBezTo>
                  <a:lnTo>
                    <a:pt x="487" y="1616"/>
                  </a:lnTo>
                  <a:cubicBezTo>
                    <a:pt x="550" y="1637"/>
                    <a:pt x="592" y="1637"/>
                    <a:pt x="656" y="1658"/>
                  </a:cubicBezTo>
                  <a:cubicBezTo>
                    <a:pt x="952" y="1256"/>
                    <a:pt x="1671" y="854"/>
                    <a:pt x="1206" y="304"/>
                  </a:cubicBezTo>
                  <a:cubicBezTo>
                    <a:pt x="1019" y="95"/>
                    <a:pt x="827" y="1"/>
                    <a:pt x="624"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16"/>
            <p:cNvSpPr/>
            <p:nvPr/>
          </p:nvSpPr>
          <p:spPr>
            <a:xfrm>
              <a:off x="-2762125" y="4128650"/>
              <a:ext cx="51300" cy="41350"/>
            </a:xfrm>
            <a:custGeom>
              <a:avLst/>
              <a:gdLst/>
              <a:ahLst/>
              <a:cxnLst/>
              <a:rect l="l" t="t" r="r" b="b"/>
              <a:pathLst>
                <a:path w="2052" h="1654" extrusionOk="0">
                  <a:moveTo>
                    <a:pt x="1946" y="0"/>
                  </a:moveTo>
                  <a:cubicBezTo>
                    <a:pt x="1396" y="21"/>
                    <a:pt x="1015" y="381"/>
                    <a:pt x="550" y="550"/>
                  </a:cubicBezTo>
                  <a:cubicBezTo>
                    <a:pt x="570" y="862"/>
                    <a:pt x="589" y="1192"/>
                    <a:pt x="128" y="1192"/>
                  </a:cubicBezTo>
                  <a:cubicBezTo>
                    <a:pt x="89" y="1192"/>
                    <a:pt x="46" y="1189"/>
                    <a:pt x="0" y="1185"/>
                  </a:cubicBezTo>
                  <a:lnTo>
                    <a:pt x="0" y="1185"/>
                  </a:lnTo>
                  <a:cubicBezTo>
                    <a:pt x="218" y="1363"/>
                    <a:pt x="325" y="1654"/>
                    <a:pt x="670" y="1654"/>
                  </a:cubicBezTo>
                  <a:cubicBezTo>
                    <a:pt x="692" y="1654"/>
                    <a:pt x="716" y="1652"/>
                    <a:pt x="740" y="1650"/>
                  </a:cubicBezTo>
                  <a:cubicBezTo>
                    <a:pt x="1290" y="1185"/>
                    <a:pt x="1354" y="444"/>
                    <a:pt x="2052" y="64"/>
                  </a:cubicBezTo>
                  <a:lnTo>
                    <a:pt x="1946" y="0"/>
                  </a:ln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16"/>
            <p:cNvSpPr/>
            <p:nvPr/>
          </p:nvSpPr>
          <p:spPr>
            <a:xfrm>
              <a:off x="-1231025" y="4054625"/>
              <a:ext cx="54075" cy="42050"/>
            </a:xfrm>
            <a:custGeom>
              <a:avLst/>
              <a:gdLst/>
              <a:ahLst/>
              <a:cxnLst/>
              <a:rect l="l" t="t" r="r" b="b"/>
              <a:pathLst>
                <a:path w="2163" h="1682" extrusionOk="0">
                  <a:moveTo>
                    <a:pt x="1908" y="0"/>
                  </a:moveTo>
                  <a:cubicBezTo>
                    <a:pt x="1253" y="0"/>
                    <a:pt x="1232" y="804"/>
                    <a:pt x="576" y="804"/>
                  </a:cubicBezTo>
                  <a:cubicBezTo>
                    <a:pt x="407" y="1015"/>
                    <a:pt x="216" y="1248"/>
                    <a:pt x="26" y="1460"/>
                  </a:cubicBezTo>
                  <a:cubicBezTo>
                    <a:pt x="1" y="1625"/>
                    <a:pt x="71" y="1682"/>
                    <a:pt x="189" y="1682"/>
                  </a:cubicBezTo>
                  <a:cubicBezTo>
                    <a:pt x="438" y="1682"/>
                    <a:pt x="899" y="1431"/>
                    <a:pt x="1113" y="1431"/>
                  </a:cubicBezTo>
                  <a:cubicBezTo>
                    <a:pt x="1134" y="1431"/>
                    <a:pt x="1152" y="1433"/>
                    <a:pt x="1168" y="1438"/>
                  </a:cubicBezTo>
                  <a:cubicBezTo>
                    <a:pt x="1337" y="1100"/>
                    <a:pt x="1464" y="719"/>
                    <a:pt x="1845" y="444"/>
                  </a:cubicBezTo>
                  <a:cubicBezTo>
                    <a:pt x="2014" y="339"/>
                    <a:pt x="2162" y="191"/>
                    <a:pt x="1908"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16"/>
            <p:cNvSpPr/>
            <p:nvPr/>
          </p:nvSpPr>
          <p:spPr>
            <a:xfrm>
              <a:off x="-1988600" y="4013900"/>
              <a:ext cx="43400" cy="40750"/>
            </a:xfrm>
            <a:custGeom>
              <a:avLst/>
              <a:gdLst/>
              <a:ahLst/>
              <a:cxnLst/>
              <a:rect l="l" t="t" r="r" b="b"/>
              <a:pathLst>
                <a:path w="1736" h="1630" extrusionOk="0">
                  <a:moveTo>
                    <a:pt x="593" y="1"/>
                  </a:moveTo>
                  <a:cubicBezTo>
                    <a:pt x="1" y="593"/>
                    <a:pt x="276" y="1291"/>
                    <a:pt x="974" y="1629"/>
                  </a:cubicBezTo>
                  <a:cubicBezTo>
                    <a:pt x="1012" y="1626"/>
                    <a:pt x="1050" y="1625"/>
                    <a:pt x="1088" y="1625"/>
                  </a:cubicBezTo>
                  <a:cubicBezTo>
                    <a:pt x="1151" y="1625"/>
                    <a:pt x="1213" y="1628"/>
                    <a:pt x="1274" y="1628"/>
                  </a:cubicBezTo>
                  <a:cubicBezTo>
                    <a:pt x="1449" y="1628"/>
                    <a:pt x="1614" y="1609"/>
                    <a:pt x="1735" y="1460"/>
                  </a:cubicBezTo>
                  <a:cubicBezTo>
                    <a:pt x="614" y="1375"/>
                    <a:pt x="1629" y="804"/>
                    <a:pt x="656" y="43"/>
                  </a:cubicBezTo>
                  <a:lnTo>
                    <a:pt x="593" y="1"/>
                  </a:ln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16"/>
            <p:cNvSpPr/>
            <p:nvPr/>
          </p:nvSpPr>
          <p:spPr>
            <a:xfrm>
              <a:off x="-1652850" y="3761175"/>
              <a:ext cx="37575" cy="32625"/>
            </a:xfrm>
            <a:custGeom>
              <a:avLst/>
              <a:gdLst/>
              <a:ahLst/>
              <a:cxnLst/>
              <a:rect l="l" t="t" r="r" b="b"/>
              <a:pathLst>
                <a:path w="1503" h="1305" extrusionOk="0">
                  <a:moveTo>
                    <a:pt x="1502" y="0"/>
                  </a:moveTo>
                  <a:cubicBezTo>
                    <a:pt x="847" y="191"/>
                    <a:pt x="297" y="656"/>
                    <a:pt x="1" y="1269"/>
                  </a:cubicBezTo>
                  <a:cubicBezTo>
                    <a:pt x="124" y="1294"/>
                    <a:pt x="235" y="1305"/>
                    <a:pt x="334" y="1305"/>
                  </a:cubicBezTo>
                  <a:cubicBezTo>
                    <a:pt x="1098" y="1305"/>
                    <a:pt x="1184" y="638"/>
                    <a:pt x="1502" y="170"/>
                  </a:cubicBezTo>
                  <a:lnTo>
                    <a:pt x="1502" y="0"/>
                  </a:ln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16"/>
            <p:cNvSpPr/>
            <p:nvPr/>
          </p:nvSpPr>
          <p:spPr>
            <a:xfrm>
              <a:off x="-1086575" y="3644850"/>
              <a:ext cx="51850" cy="47625"/>
            </a:xfrm>
            <a:custGeom>
              <a:avLst/>
              <a:gdLst/>
              <a:ahLst/>
              <a:cxnLst/>
              <a:rect l="l" t="t" r="r" b="b"/>
              <a:pathLst>
                <a:path w="2074" h="1905" extrusionOk="0">
                  <a:moveTo>
                    <a:pt x="952" y="1"/>
                  </a:moveTo>
                  <a:lnTo>
                    <a:pt x="952" y="1"/>
                  </a:lnTo>
                  <a:cubicBezTo>
                    <a:pt x="1" y="825"/>
                    <a:pt x="1946" y="1164"/>
                    <a:pt x="593" y="1460"/>
                  </a:cubicBezTo>
                  <a:lnTo>
                    <a:pt x="1333" y="1904"/>
                  </a:lnTo>
                  <a:cubicBezTo>
                    <a:pt x="1587" y="1650"/>
                    <a:pt x="1820" y="1396"/>
                    <a:pt x="2073" y="1143"/>
                  </a:cubicBezTo>
                  <a:cubicBezTo>
                    <a:pt x="1249" y="1100"/>
                    <a:pt x="931" y="677"/>
                    <a:pt x="952"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16"/>
            <p:cNvSpPr/>
            <p:nvPr/>
          </p:nvSpPr>
          <p:spPr>
            <a:xfrm>
              <a:off x="-1963750" y="3974250"/>
              <a:ext cx="34400" cy="28075"/>
            </a:xfrm>
            <a:custGeom>
              <a:avLst/>
              <a:gdLst/>
              <a:ahLst/>
              <a:cxnLst/>
              <a:rect l="l" t="t" r="r" b="b"/>
              <a:pathLst>
                <a:path w="1376" h="1123" extrusionOk="0">
                  <a:moveTo>
                    <a:pt x="931" y="1"/>
                  </a:moveTo>
                  <a:lnTo>
                    <a:pt x="931" y="1"/>
                  </a:lnTo>
                  <a:cubicBezTo>
                    <a:pt x="530" y="191"/>
                    <a:pt x="191" y="529"/>
                    <a:pt x="1" y="952"/>
                  </a:cubicBezTo>
                  <a:cubicBezTo>
                    <a:pt x="122" y="1108"/>
                    <a:pt x="286" y="1122"/>
                    <a:pt x="457" y="1122"/>
                  </a:cubicBezTo>
                  <a:cubicBezTo>
                    <a:pt x="495" y="1122"/>
                    <a:pt x="533" y="1122"/>
                    <a:pt x="572" y="1122"/>
                  </a:cubicBezTo>
                  <a:cubicBezTo>
                    <a:pt x="1058" y="847"/>
                    <a:pt x="1375" y="508"/>
                    <a:pt x="931"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16"/>
            <p:cNvSpPr/>
            <p:nvPr/>
          </p:nvSpPr>
          <p:spPr>
            <a:xfrm>
              <a:off x="-1490600" y="3946225"/>
              <a:ext cx="70950" cy="49775"/>
            </a:xfrm>
            <a:custGeom>
              <a:avLst/>
              <a:gdLst/>
              <a:ahLst/>
              <a:cxnLst/>
              <a:rect l="l" t="t" r="r" b="b"/>
              <a:pathLst>
                <a:path w="2838" h="1991" extrusionOk="0">
                  <a:moveTo>
                    <a:pt x="2245" y="1"/>
                  </a:moveTo>
                  <a:lnTo>
                    <a:pt x="1695" y="487"/>
                  </a:lnTo>
                  <a:cubicBezTo>
                    <a:pt x="1666" y="486"/>
                    <a:pt x="1637" y="486"/>
                    <a:pt x="1608" y="486"/>
                  </a:cubicBezTo>
                  <a:cubicBezTo>
                    <a:pt x="1" y="486"/>
                    <a:pt x="150" y="1990"/>
                    <a:pt x="960" y="1990"/>
                  </a:cubicBezTo>
                  <a:cubicBezTo>
                    <a:pt x="1079" y="1990"/>
                    <a:pt x="1213" y="1958"/>
                    <a:pt x="1357" y="1883"/>
                  </a:cubicBezTo>
                  <a:cubicBezTo>
                    <a:pt x="701" y="974"/>
                    <a:pt x="2838" y="1016"/>
                    <a:pt x="2245"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16"/>
            <p:cNvSpPr/>
            <p:nvPr/>
          </p:nvSpPr>
          <p:spPr>
            <a:xfrm>
              <a:off x="-1472025" y="3987125"/>
              <a:ext cx="41800" cy="22275"/>
            </a:xfrm>
            <a:custGeom>
              <a:avLst/>
              <a:gdLst/>
              <a:ahLst/>
              <a:cxnLst/>
              <a:rect l="l" t="t" r="r" b="b"/>
              <a:pathLst>
                <a:path w="1672" h="891" extrusionOk="0">
                  <a:moveTo>
                    <a:pt x="993" y="1"/>
                  </a:moveTo>
                  <a:cubicBezTo>
                    <a:pt x="698" y="1"/>
                    <a:pt x="431" y="318"/>
                    <a:pt x="90" y="318"/>
                  </a:cubicBezTo>
                  <a:cubicBezTo>
                    <a:pt x="61" y="318"/>
                    <a:pt x="31" y="315"/>
                    <a:pt x="1" y="310"/>
                  </a:cubicBezTo>
                  <a:lnTo>
                    <a:pt x="1" y="310"/>
                  </a:lnTo>
                  <a:cubicBezTo>
                    <a:pt x="263" y="686"/>
                    <a:pt x="563" y="891"/>
                    <a:pt x="904" y="891"/>
                  </a:cubicBezTo>
                  <a:cubicBezTo>
                    <a:pt x="1140" y="891"/>
                    <a:pt x="1395" y="793"/>
                    <a:pt x="1672" y="585"/>
                  </a:cubicBezTo>
                  <a:cubicBezTo>
                    <a:pt x="1502" y="480"/>
                    <a:pt x="1375" y="332"/>
                    <a:pt x="1312" y="141"/>
                  </a:cubicBezTo>
                  <a:cubicBezTo>
                    <a:pt x="1200" y="39"/>
                    <a:pt x="1094" y="1"/>
                    <a:pt x="993"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16"/>
            <p:cNvSpPr/>
            <p:nvPr/>
          </p:nvSpPr>
          <p:spPr>
            <a:xfrm>
              <a:off x="-1596800" y="3771225"/>
              <a:ext cx="32275" cy="39750"/>
            </a:xfrm>
            <a:custGeom>
              <a:avLst/>
              <a:gdLst/>
              <a:ahLst/>
              <a:cxnLst/>
              <a:rect l="l" t="t" r="r" b="b"/>
              <a:pathLst>
                <a:path w="1291" h="1590" extrusionOk="0">
                  <a:moveTo>
                    <a:pt x="275" y="0"/>
                  </a:moveTo>
                  <a:cubicBezTo>
                    <a:pt x="381" y="529"/>
                    <a:pt x="275" y="1079"/>
                    <a:pt x="0" y="1523"/>
                  </a:cubicBezTo>
                  <a:cubicBezTo>
                    <a:pt x="23" y="1568"/>
                    <a:pt x="64" y="1589"/>
                    <a:pt x="107" y="1589"/>
                  </a:cubicBezTo>
                  <a:cubicBezTo>
                    <a:pt x="144" y="1589"/>
                    <a:pt x="183" y="1574"/>
                    <a:pt x="212" y="1544"/>
                  </a:cubicBezTo>
                  <a:cubicBezTo>
                    <a:pt x="466" y="1163"/>
                    <a:pt x="1143" y="994"/>
                    <a:pt x="910" y="360"/>
                  </a:cubicBezTo>
                  <a:cubicBezTo>
                    <a:pt x="868" y="254"/>
                    <a:pt x="1143" y="275"/>
                    <a:pt x="1291" y="254"/>
                  </a:cubicBezTo>
                  <a:cubicBezTo>
                    <a:pt x="1252" y="46"/>
                    <a:pt x="1004" y="38"/>
                    <a:pt x="741" y="38"/>
                  </a:cubicBezTo>
                  <a:cubicBezTo>
                    <a:pt x="719" y="38"/>
                    <a:pt x="697" y="38"/>
                    <a:pt x="675" y="38"/>
                  </a:cubicBezTo>
                  <a:cubicBezTo>
                    <a:pt x="532" y="38"/>
                    <a:pt x="388" y="36"/>
                    <a:pt x="275"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16"/>
            <p:cNvSpPr/>
            <p:nvPr/>
          </p:nvSpPr>
          <p:spPr>
            <a:xfrm>
              <a:off x="-1470950" y="3934075"/>
              <a:ext cx="33850" cy="32025"/>
            </a:xfrm>
            <a:custGeom>
              <a:avLst/>
              <a:gdLst/>
              <a:ahLst/>
              <a:cxnLst/>
              <a:rect l="l" t="t" r="r" b="b"/>
              <a:pathLst>
                <a:path w="1354" h="1281" extrusionOk="0">
                  <a:moveTo>
                    <a:pt x="888" y="0"/>
                  </a:moveTo>
                  <a:lnTo>
                    <a:pt x="888" y="0"/>
                  </a:lnTo>
                  <a:cubicBezTo>
                    <a:pt x="508" y="296"/>
                    <a:pt x="212" y="698"/>
                    <a:pt x="0" y="1121"/>
                  </a:cubicBezTo>
                  <a:cubicBezTo>
                    <a:pt x="167" y="1223"/>
                    <a:pt x="318" y="1281"/>
                    <a:pt x="454" y="1281"/>
                  </a:cubicBezTo>
                  <a:cubicBezTo>
                    <a:pt x="628" y="1281"/>
                    <a:pt x="779" y="1187"/>
                    <a:pt x="909" y="973"/>
                  </a:cubicBezTo>
                  <a:cubicBezTo>
                    <a:pt x="761" y="656"/>
                    <a:pt x="1354" y="317"/>
                    <a:pt x="888"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16"/>
            <p:cNvSpPr/>
            <p:nvPr/>
          </p:nvSpPr>
          <p:spPr>
            <a:xfrm>
              <a:off x="-1216100" y="4046700"/>
              <a:ext cx="32800" cy="31975"/>
            </a:xfrm>
            <a:custGeom>
              <a:avLst/>
              <a:gdLst/>
              <a:ahLst/>
              <a:cxnLst/>
              <a:rect l="l" t="t" r="r" b="b"/>
              <a:pathLst>
                <a:path w="1312" h="1279" extrusionOk="0">
                  <a:moveTo>
                    <a:pt x="1290" y="0"/>
                  </a:moveTo>
                  <a:cubicBezTo>
                    <a:pt x="783" y="275"/>
                    <a:pt x="317" y="656"/>
                    <a:pt x="0" y="1142"/>
                  </a:cubicBezTo>
                  <a:cubicBezTo>
                    <a:pt x="96" y="1238"/>
                    <a:pt x="189" y="1278"/>
                    <a:pt x="279" y="1278"/>
                  </a:cubicBezTo>
                  <a:cubicBezTo>
                    <a:pt x="666" y="1278"/>
                    <a:pt x="1003" y="544"/>
                    <a:pt x="1311" y="338"/>
                  </a:cubicBezTo>
                  <a:lnTo>
                    <a:pt x="1290" y="0"/>
                  </a:ln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16"/>
            <p:cNvSpPr/>
            <p:nvPr/>
          </p:nvSpPr>
          <p:spPr>
            <a:xfrm>
              <a:off x="-2706625" y="4053750"/>
              <a:ext cx="37575" cy="16975"/>
            </a:xfrm>
            <a:custGeom>
              <a:avLst/>
              <a:gdLst/>
              <a:ahLst/>
              <a:cxnLst/>
              <a:rect l="l" t="t" r="r" b="b"/>
              <a:pathLst>
                <a:path w="1503" h="679" extrusionOk="0">
                  <a:moveTo>
                    <a:pt x="819" y="0"/>
                  </a:moveTo>
                  <a:cubicBezTo>
                    <a:pt x="554" y="0"/>
                    <a:pt x="278" y="96"/>
                    <a:pt x="1" y="162"/>
                  </a:cubicBezTo>
                  <a:cubicBezTo>
                    <a:pt x="43" y="183"/>
                    <a:pt x="85" y="204"/>
                    <a:pt x="149" y="204"/>
                  </a:cubicBezTo>
                  <a:cubicBezTo>
                    <a:pt x="350" y="562"/>
                    <a:pt x="493" y="679"/>
                    <a:pt x="642" y="679"/>
                  </a:cubicBezTo>
                  <a:cubicBezTo>
                    <a:pt x="855" y="679"/>
                    <a:pt x="1080" y="443"/>
                    <a:pt x="1502" y="331"/>
                  </a:cubicBezTo>
                  <a:cubicBezTo>
                    <a:pt x="1291" y="79"/>
                    <a:pt x="1060" y="0"/>
                    <a:pt x="819"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16"/>
            <p:cNvSpPr/>
            <p:nvPr/>
          </p:nvSpPr>
          <p:spPr>
            <a:xfrm>
              <a:off x="-1211875" y="3838375"/>
              <a:ext cx="33850" cy="28500"/>
            </a:xfrm>
            <a:custGeom>
              <a:avLst/>
              <a:gdLst/>
              <a:ahLst/>
              <a:cxnLst/>
              <a:rect l="l" t="t" r="r" b="b"/>
              <a:pathLst>
                <a:path w="1354" h="1140" extrusionOk="0">
                  <a:moveTo>
                    <a:pt x="994" y="0"/>
                  </a:moveTo>
                  <a:cubicBezTo>
                    <a:pt x="592" y="254"/>
                    <a:pt x="148" y="466"/>
                    <a:pt x="0" y="931"/>
                  </a:cubicBezTo>
                  <a:cubicBezTo>
                    <a:pt x="76" y="1071"/>
                    <a:pt x="113" y="1140"/>
                    <a:pt x="187" y="1140"/>
                  </a:cubicBezTo>
                  <a:cubicBezTo>
                    <a:pt x="258" y="1140"/>
                    <a:pt x="364" y="1076"/>
                    <a:pt x="571" y="952"/>
                  </a:cubicBezTo>
                  <a:cubicBezTo>
                    <a:pt x="762" y="656"/>
                    <a:pt x="1354" y="487"/>
                    <a:pt x="994"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16"/>
            <p:cNvSpPr/>
            <p:nvPr/>
          </p:nvSpPr>
          <p:spPr>
            <a:xfrm>
              <a:off x="-771325" y="3734850"/>
              <a:ext cx="38500" cy="23000"/>
            </a:xfrm>
            <a:custGeom>
              <a:avLst/>
              <a:gdLst/>
              <a:ahLst/>
              <a:cxnLst/>
              <a:rect l="l" t="t" r="r" b="b"/>
              <a:pathLst>
                <a:path w="1540" h="920" extrusionOk="0">
                  <a:moveTo>
                    <a:pt x="1165" y="1"/>
                  </a:moveTo>
                  <a:cubicBezTo>
                    <a:pt x="675" y="1"/>
                    <a:pt x="1" y="919"/>
                    <a:pt x="1080" y="919"/>
                  </a:cubicBezTo>
                  <a:cubicBezTo>
                    <a:pt x="1197" y="919"/>
                    <a:pt x="1336" y="908"/>
                    <a:pt x="1497" y="884"/>
                  </a:cubicBezTo>
                  <a:lnTo>
                    <a:pt x="1540" y="609"/>
                  </a:lnTo>
                  <a:cubicBezTo>
                    <a:pt x="1540" y="159"/>
                    <a:pt x="1368" y="1"/>
                    <a:pt x="1165"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16"/>
            <p:cNvSpPr/>
            <p:nvPr/>
          </p:nvSpPr>
          <p:spPr>
            <a:xfrm>
              <a:off x="-1220875" y="3861625"/>
              <a:ext cx="25950" cy="29125"/>
            </a:xfrm>
            <a:custGeom>
              <a:avLst/>
              <a:gdLst/>
              <a:ahLst/>
              <a:cxnLst/>
              <a:rect l="l" t="t" r="r" b="b"/>
              <a:pathLst>
                <a:path w="1038" h="1165" extrusionOk="0">
                  <a:moveTo>
                    <a:pt x="360" y="1"/>
                  </a:moveTo>
                  <a:cubicBezTo>
                    <a:pt x="149" y="85"/>
                    <a:pt x="22" y="276"/>
                    <a:pt x="1" y="487"/>
                  </a:cubicBezTo>
                  <a:cubicBezTo>
                    <a:pt x="276" y="572"/>
                    <a:pt x="445" y="868"/>
                    <a:pt x="403" y="1164"/>
                  </a:cubicBezTo>
                  <a:cubicBezTo>
                    <a:pt x="1037" y="1016"/>
                    <a:pt x="487" y="381"/>
                    <a:pt x="931" y="170"/>
                  </a:cubicBezTo>
                  <a:lnTo>
                    <a:pt x="931" y="22"/>
                  </a:lnTo>
                  <a:cubicBezTo>
                    <a:pt x="909" y="15"/>
                    <a:pt x="887" y="11"/>
                    <a:pt x="865" y="11"/>
                  </a:cubicBezTo>
                  <a:cubicBezTo>
                    <a:pt x="755" y="11"/>
                    <a:pt x="645" y="87"/>
                    <a:pt x="535" y="87"/>
                  </a:cubicBezTo>
                  <a:cubicBezTo>
                    <a:pt x="477" y="87"/>
                    <a:pt x="419" y="66"/>
                    <a:pt x="360"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16"/>
            <p:cNvSpPr/>
            <p:nvPr/>
          </p:nvSpPr>
          <p:spPr>
            <a:xfrm>
              <a:off x="-1411225" y="3896275"/>
              <a:ext cx="23300" cy="15350"/>
            </a:xfrm>
            <a:custGeom>
              <a:avLst/>
              <a:gdLst/>
              <a:ahLst/>
              <a:cxnLst/>
              <a:rect l="l" t="t" r="r" b="b"/>
              <a:pathLst>
                <a:path w="932" h="614" extrusionOk="0">
                  <a:moveTo>
                    <a:pt x="649" y="0"/>
                  </a:moveTo>
                  <a:cubicBezTo>
                    <a:pt x="410" y="0"/>
                    <a:pt x="184" y="218"/>
                    <a:pt x="1" y="370"/>
                  </a:cubicBezTo>
                  <a:lnTo>
                    <a:pt x="1" y="561"/>
                  </a:lnTo>
                  <a:cubicBezTo>
                    <a:pt x="137" y="595"/>
                    <a:pt x="262" y="613"/>
                    <a:pt x="374" y="613"/>
                  </a:cubicBezTo>
                  <a:cubicBezTo>
                    <a:pt x="680" y="613"/>
                    <a:pt x="885" y="473"/>
                    <a:pt x="932" y="116"/>
                  </a:cubicBezTo>
                  <a:cubicBezTo>
                    <a:pt x="837" y="33"/>
                    <a:pt x="742" y="0"/>
                    <a:pt x="649"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16"/>
            <p:cNvSpPr/>
            <p:nvPr/>
          </p:nvSpPr>
          <p:spPr>
            <a:xfrm>
              <a:off x="-788900" y="3743725"/>
              <a:ext cx="26375" cy="19075"/>
            </a:xfrm>
            <a:custGeom>
              <a:avLst/>
              <a:gdLst/>
              <a:ahLst/>
              <a:cxnLst/>
              <a:rect l="l" t="t" r="r" b="b"/>
              <a:pathLst>
                <a:path w="1055" h="763" extrusionOk="0">
                  <a:moveTo>
                    <a:pt x="889" y="1"/>
                  </a:moveTo>
                  <a:lnTo>
                    <a:pt x="889" y="1"/>
                  </a:lnTo>
                  <a:cubicBezTo>
                    <a:pt x="572" y="64"/>
                    <a:pt x="255" y="191"/>
                    <a:pt x="1" y="402"/>
                  </a:cubicBezTo>
                  <a:cubicBezTo>
                    <a:pt x="170" y="466"/>
                    <a:pt x="170" y="614"/>
                    <a:pt x="191" y="762"/>
                  </a:cubicBezTo>
                  <a:cubicBezTo>
                    <a:pt x="196" y="762"/>
                    <a:pt x="201" y="763"/>
                    <a:pt x="206" y="763"/>
                  </a:cubicBezTo>
                  <a:cubicBezTo>
                    <a:pt x="450" y="763"/>
                    <a:pt x="1055" y="290"/>
                    <a:pt x="889"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16"/>
            <p:cNvSpPr/>
            <p:nvPr/>
          </p:nvSpPr>
          <p:spPr>
            <a:xfrm>
              <a:off x="-761400" y="3741600"/>
              <a:ext cx="23825" cy="20050"/>
            </a:xfrm>
            <a:custGeom>
              <a:avLst/>
              <a:gdLst/>
              <a:ahLst/>
              <a:cxnLst/>
              <a:rect l="l" t="t" r="r" b="b"/>
              <a:pathLst>
                <a:path w="953" h="802" extrusionOk="0">
                  <a:moveTo>
                    <a:pt x="212" y="1"/>
                  </a:moveTo>
                  <a:lnTo>
                    <a:pt x="1" y="43"/>
                  </a:lnTo>
                  <a:cubicBezTo>
                    <a:pt x="32" y="422"/>
                    <a:pt x="64" y="802"/>
                    <a:pt x="439" y="802"/>
                  </a:cubicBezTo>
                  <a:cubicBezTo>
                    <a:pt x="566" y="802"/>
                    <a:pt x="733" y="758"/>
                    <a:pt x="952" y="657"/>
                  </a:cubicBezTo>
                  <a:cubicBezTo>
                    <a:pt x="635" y="487"/>
                    <a:pt x="106" y="509"/>
                    <a:pt x="212"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16"/>
            <p:cNvSpPr/>
            <p:nvPr/>
          </p:nvSpPr>
          <p:spPr>
            <a:xfrm>
              <a:off x="-752400" y="3729450"/>
              <a:ext cx="32275" cy="20650"/>
            </a:xfrm>
            <a:custGeom>
              <a:avLst/>
              <a:gdLst/>
              <a:ahLst/>
              <a:cxnLst/>
              <a:rect l="l" t="t" r="r" b="b"/>
              <a:pathLst>
                <a:path w="1291" h="826" extrusionOk="0">
                  <a:moveTo>
                    <a:pt x="381" y="0"/>
                  </a:moveTo>
                  <a:cubicBezTo>
                    <a:pt x="190" y="0"/>
                    <a:pt x="21" y="149"/>
                    <a:pt x="0" y="339"/>
                  </a:cubicBezTo>
                  <a:cubicBezTo>
                    <a:pt x="39" y="337"/>
                    <a:pt x="76" y="336"/>
                    <a:pt x="113" y="336"/>
                  </a:cubicBezTo>
                  <a:cubicBezTo>
                    <a:pt x="479" y="336"/>
                    <a:pt x="744" y="441"/>
                    <a:pt x="783" y="825"/>
                  </a:cubicBezTo>
                  <a:cubicBezTo>
                    <a:pt x="1290" y="318"/>
                    <a:pt x="529" y="275"/>
                    <a:pt x="38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16"/>
            <p:cNvSpPr/>
            <p:nvPr/>
          </p:nvSpPr>
          <p:spPr>
            <a:xfrm>
              <a:off x="-1687225" y="3817225"/>
              <a:ext cx="15900" cy="16400"/>
            </a:xfrm>
            <a:custGeom>
              <a:avLst/>
              <a:gdLst/>
              <a:ahLst/>
              <a:cxnLst/>
              <a:rect l="l" t="t" r="r" b="b"/>
              <a:pathLst>
                <a:path w="636" h="656" extrusionOk="0">
                  <a:moveTo>
                    <a:pt x="635" y="0"/>
                  </a:moveTo>
                  <a:cubicBezTo>
                    <a:pt x="1" y="212"/>
                    <a:pt x="297" y="444"/>
                    <a:pt x="635" y="656"/>
                  </a:cubicBezTo>
                  <a:lnTo>
                    <a:pt x="635" y="0"/>
                  </a:ln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16"/>
            <p:cNvSpPr/>
            <p:nvPr/>
          </p:nvSpPr>
          <p:spPr>
            <a:xfrm>
              <a:off x="-2011875" y="3793675"/>
              <a:ext cx="15900" cy="15650"/>
            </a:xfrm>
            <a:custGeom>
              <a:avLst/>
              <a:gdLst/>
              <a:ahLst/>
              <a:cxnLst/>
              <a:rect l="l" t="t" r="r" b="b"/>
              <a:pathLst>
                <a:path w="636" h="626" extrusionOk="0">
                  <a:moveTo>
                    <a:pt x="209" y="1"/>
                  </a:moveTo>
                  <a:cubicBezTo>
                    <a:pt x="86" y="1"/>
                    <a:pt x="1" y="38"/>
                    <a:pt x="65" y="139"/>
                  </a:cubicBezTo>
                  <a:cubicBezTo>
                    <a:pt x="86" y="350"/>
                    <a:pt x="65" y="604"/>
                    <a:pt x="445" y="625"/>
                  </a:cubicBezTo>
                  <a:cubicBezTo>
                    <a:pt x="340" y="414"/>
                    <a:pt x="149" y="181"/>
                    <a:pt x="636" y="139"/>
                  </a:cubicBezTo>
                  <a:cubicBezTo>
                    <a:pt x="600" y="66"/>
                    <a:pt x="371" y="1"/>
                    <a:pt x="209"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16"/>
            <p:cNvSpPr/>
            <p:nvPr/>
          </p:nvSpPr>
          <p:spPr>
            <a:xfrm>
              <a:off x="-1358350" y="3914500"/>
              <a:ext cx="10075" cy="24350"/>
            </a:xfrm>
            <a:custGeom>
              <a:avLst/>
              <a:gdLst/>
              <a:ahLst/>
              <a:cxnLst/>
              <a:rect l="l" t="t" r="r" b="b"/>
              <a:pathLst>
                <a:path w="403" h="974" extrusionOk="0">
                  <a:moveTo>
                    <a:pt x="255" y="1"/>
                  </a:moveTo>
                  <a:lnTo>
                    <a:pt x="255" y="1"/>
                  </a:lnTo>
                  <a:cubicBezTo>
                    <a:pt x="1" y="297"/>
                    <a:pt x="170" y="635"/>
                    <a:pt x="128" y="974"/>
                  </a:cubicBezTo>
                  <a:cubicBezTo>
                    <a:pt x="403" y="656"/>
                    <a:pt x="255" y="318"/>
                    <a:pt x="255"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16"/>
            <p:cNvSpPr/>
            <p:nvPr/>
          </p:nvSpPr>
          <p:spPr>
            <a:xfrm>
              <a:off x="-1730575" y="4086875"/>
              <a:ext cx="7950" cy="25400"/>
            </a:xfrm>
            <a:custGeom>
              <a:avLst/>
              <a:gdLst/>
              <a:ahLst/>
              <a:cxnLst/>
              <a:rect l="l" t="t" r="r" b="b"/>
              <a:pathLst>
                <a:path w="318" h="1016" extrusionOk="0">
                  <a:moveTo>
                    <a:pt x="318" y="0"/>
                  </a:moveTo>
                  <a:cubicBezTo>
                    <a:pt x="1" y="170"/>
                    <a:pt x="254" y="445"/>
                    <a:pt x="149" y="656"/>
                  </a:cubicBezTo>
                  <a:lnTo>
                    <a:pt x="297" y="1016"/>
                  </a:lnTo>
                  <a:cubicBezTo>
                    <a:pt x="318" y="677"/>
                    <a:pt x="318" y="339"/>
                    <a:pt x="318"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16"/>
            <p:cNvSpPr/>
            <p:nvPr/>
          </p:nvSpPr>
          <p:spPr>
            <a:xfrm>
              <a:off x="-2407350" y="4106975"/>
              <a:ext cx="7425" cy="21175"/>
            </a:xfrm>
            <a:custGeom>
              <a:avLst/>
              <a:gdLst/>
              <a:ahLst/>
              <a:cxnLst/>
              <a:rect l="l" t="t" r="r" b="b"/>
              <a:pathLst>
                <a:path w="297" h="847" extrusionOk="0">
                  <a:moveTo>
                    <a:pt x="296" y="0"/>
                  </a:moveTo>
                  <a:lnTo>
                    <a:pt x="106" y="148"/>
                  </a:lnTo>
                  <a:cubicBezTo>
                    <a:pt x="148" y="381"/>
                    <a:pt x="0" y="656"/>
                    <a:pt x="254" y="846"/>
                  </a:cubicBezTo>
                  <a:cubicBezTo>
                    <a:pt x="275" y="550"/>
                    <a:pt x="275" y="275"/>
                    <a:pt x="296"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16"/>
            <p:cNvSpPr/>
            <p:nvPr/>
          </p:nvSpPr>
          <p:spPr>
            <a:xfrm>
              <a:off x="-2381450" y="4102725"/>
              <a:ext cx="34000" cy="20125"/>
            </a:xfrm>
            <a:custGeom>
              <a:avLst/>
              <a:gdLst/>
              <a:ahLst/>
              <a:cxnLst/>
              <a:rect l="l" t="t" r="r" b="b"/>
              <a:pathLst>
                <a:path w="1360" h="805" extrusionOk="0">
                  <a:moveTo>
                    <a:pt x="402" y="1"/>
                  </a:moveTo>
                  <a:cubicBezTo>
                    <a:pt x="198" y="1"/>
                    <a:pt x="7" y="163"/>
                    <a:pt x="1" y="635"/>
                  </a:cubicBezTo>
                  <a:lnTo>
                    <a:pt x="170" y="805"/>
                  </a:lnTo>
                  <a:cubicBezTo>
                    <a:pt x="1359" y="776"/>
                    <a:pt x="848" y="1"/>
                    <a:pt x="402"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16"/>
            <p:cNvSpPr/>
            <p:nvPr/>
          </p:nvSpPr>
          <p:spPr>
            <a:xfrm>
              <a:off x="-1025775" y="3585100"/>
              <a:ext cx="56600" cy="38700"/>
            </a:xfrm>
            <a:custGeom>
              <a:avLst/>
              <a:gdLst/>
              <a:ahLst/>
              <a:cxnLst/>
              <a:rect l="l" t="t" r="r" b="b"/>
              <a:pathLst>
                <a:path w="2264" h="1548" extrusionOk="0">
                  <a:moveTo>
                    <a:pt x="1312" y="1"/>
                  </a:moveTo>
                  <a:cubicBezTo>
                    <a:pt x="995" y="403"/>
                    <a:pt x="1" y="931"/>
                    <a:pt x="508" y="1481"/>
                  </a:cubicBezTo>
                  <a:cubicBezTo>
                    <a:pt x="588" y="1527"/>
                    <a:pt x="664" y="1547"/>
                    <a:pt x="739" y="1547"/>
                  </a:cubicBezTo>
                  <a:cubicBezTo>
                    <a:pt x="1142" y="1547"/>
                    <a:pt x="1487" y="962"/>
                    <a:pt x="1862" y="783"/>
                  </a:cubicBezTo>
                  <a:cubicBezTo>
                    <a:pt x="2264" y="233"/>
                    <a:pt x="1672" y="170"/>
                    <a:pt x="1312"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16"/>
            <p:cNvSpPr/>
            <p:nvPr/>
          </p:nvSpPr>
          <p:spPr>
            <a:xfrm>
              <a:off x="-1048500" y="3593025"/>
              <a:ext cx="32275" cy="32750"/>
            </a:xfrm>
            <a:custGeom>
              <a:avLst/>
              <a:gdLst/>
              <a:ahLst/>
              <a:cxnLst/>
              <a:rect l="l" t="t" r="r" b="b"/>
              <a:pathLst>
                <a:path w="1291" h="1310" extrusionOk="0">
                  <a:moveTo>
                    <a:pt x="931" y="1"/>
                  </a:moveTo>
                  <a:cubicBezTo>
                    <a:pt x="656" y="445"/>
                    <a:pt x="868" y="1164"/>
                    <a:pt x="0" y="1291"/>
                  </a:cubicBezTo>
                  <a:cubicBezTo>
                    <a:pt x="113" y="1303"/>
                    <a:pt x="212" y="1309"/>
                    <a:pt x="297" y="1309"/>
                  </a:cubicBezTo>
                  <a:cubicBezTo>
                    <a:pt x="1237" y="1309"/>
                    <a:pt x="651" y="602"/>
                    <a:pt x="1291"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16"/>
            <p:cNvSpPr/>
            <p:nvPr/>
          </p:nvSpPr>
          <p:spPr>
            <a:xfrm>
              <a:off x="-1034750" y="3661250"/>
              <a:ext cx="18525" cy="11650"/>
            </a:xfrm>
            <a:custGeom>
              <a:avLst/>
              <a:gdLst/>
              <a:ahLst/>
              <a:cxnLst/>
              <a:rect l="l" t="t" r="r" b="b"/>
              <a:pathLst>
                <a:path w="741" h="466" extrusionOk="0">
                  <a:moveTo>
                    <a:pt x="741" y="0"/>
                  </a:moveTo>
                  <a:cubicBezTo>
                    <a:pt x="423" y="0"/>
                    <a:pt x="148" y="191"/>
                    <a:pt x="0" y="466"/>
                  </a:cubicBezTo>
                  <a:cubicBezTo>
                    <a:pt x="339" y="423"/>
                    <a:pt x="677" y="381"/>
                    <a:pt x="74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16"/>
            <p:cNvSpPr/>
            <p:nvPr/>
          </p:nvSpPr>
          <p:spPr>
            <a:xfrm>
              <a:off x="-1062775" y="3625300"/>
              <a:ext cx="14300" cy="19575"/>
            </a:xfrm>
            <a:custGeom>
              <a:avLst/>
              <a:gdLst/>
              <a:ahLst/>
              <a:cxnLst/>
              <a:rect l="l" t="t" r="r" b="b"/>
              <a:pathLst>
                <a:path w="572" h="783" extrusionOk="0">
                  <a:moveTo>
                    <a:pt x="571" y="0"/>
                  </a:moveTo>
                  <a:lnTo>
                    <a:pt x="571" y="0"/>
                  </a:lnTo>
                  <a:cubicBezTo>
                    <a:pt x="254" y="148"/>
                    <a:pt x="43" y="444"/>
                    <a:pt x="0" y="783"/>
                  </a:cubicBezTo>
                  <a:cubicBezTo>
                    <a:pt x="318" y="635"/>
                    <a:pt x="529" y="338"/>
                    <a:pt x="57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16"/>
            <p:cNvSpPr/>
            <p:nvPr/>
          </p:nvSpPr>
          <p:spPr>
            <a:xfrm>
              <a:off x="-822725" y="3762225"/>
              <a:ext cx="85150" cy="50825"/>
            </a:xfrm>
            <a:custGeom>
              <a:avLst/>
              <a:gdLst/>
              <a:ahLst/>
              <a:cxnLst/>
              <a:rect l="l" t="t" r="r" b="b"/>
              <a:pathLst>
                <a:path w="3406" h="2033" extrusionOk="0">
                  <a:moveTo>
                    <a:pt x="1735" y="1"/>
                  </a:moveTo>
                  <a:cubicBezTo>
                    <a:pt x="1671" y="1"/>
                    <a:pt x="1608" y="1"/>
                    <a:pt x="1544" y="22"/>
                  </a:cubicBezTo>
                  <a:cubicBezTo>
                    <a:pt x="1312" y="614"/>
                    <a:pt x="931" y="1143"/>
                    <a:pt x="466" y="1566"/>
                  </a:cubicBezTo>
                  <a:cubicBezTo>
                    <a:pt x="318" y="1693"/>
                    <a:pt x="0" y="1777"/>
                    <a:pt x="191" y="1989"/>
                  </a:cubicBezTo>
                  <a:cubicBezTo>
                    <a:pt x="289" y="2019"/>
                    <a:pt x="384" y="2032"/>
                    <a:pt x="474" y="2032"/>
                  </a:cubicBezTo>
                  <a:cubicBezTo>
                    <a:pt x="1371" y="2032"/>
                    <a:pt x="1894" y="692"/>
                    <a:pt x="2996" y="692"/>
                  </a:cubicBezTo>
                  <a:cubicBezTo>
                    <a:pt x="3040" y="692"/>
                    <a:pt x="3084" y="694"/>
                    <a:pt x="3130" y="699"/>
                  </a:cubicBezTo>
                  <a:cubicBezTo>
                    <a:pt x="3384" y="699"/>
                    <a:pt x="3384" y="360"/>
                    <a:pt x="3405" y="149"/>
                  </a:cubicBezTo>
                  <a:lnTo>
                    <a:pt x="3405" y="149"/>
                  </a:lnTo>
                  <a:cubicBezTo>
                    <a:pt x="3072" y="322"/>
                    <a:pt x="2514" y="632"/>
                    <a:pt x="2133" y="632"/>
                  </a:cubicBezTo>
                  <a:cubicBezTo>
                    <a:pt x="1863" y="632"/>
                    <a:pt x="1682" y="475"/>
                    <a:pt x="1735"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16"/>
            <p:cNvSpPr/>
            <p:nvPr/>
          </p:nvSpPr>
          <p:spPr>
            <a:xfrm>
              <a:off x="-2451200" y="3912425"/>
              <a:ext cx="70300" cy="49250"/>
            </a:xfrm>
            <a:custGeom>
              <a:avLst/>
              <a:gdLst/>
              <a:ahLst/>
              <a:cxnLst/>
              <a:rect l="l" t="t" r="r" b="b"/>
              <a:pathLst>
                <a:path w="2812" h="1970" extrusionOk="0">
                  <a:moveTo>
                    <a:pt x="668" y="0"/>
                  </a:moveTo>
                  <a:cubicBezTo>
                    <a:pt x="0" y="0"/>
                    <a:pt x="860" y="606"/>
                    <a:pt x="485" y="1247"/>
                  </a:cubicBezTo>
                  <a:cubicBezTo>
                    <a:pt x="633" y="1522"/>
                    <a:pt x="422" y="1881"/>
                    <a:pt x="845" y="1945"/>
                  </a:cubicBezTo>
                  <a:cubicBezTo>
                    <a:pt x="927" y="1960"/>
                    <a:pt x="1009" y="1969"/>
                    <a:pt x="1087" y="1969"/>
                  </a:cubicBezTo>
                  <a:cubicBezTo>
                    <a:pt x="1335" y="1969"/>
                    <a:pt x="1552" y="1879"/>
                    <a:pt x="1649" y="1606"/>
                  </a:cubicBezTo>
                  <a:cubicBezTo>
                    <a:pt x="2008" y="1099"/>
                    <a:pt x="2812" y="845"/>
                    <a:pt x="2072" y="253"/>
                  </a:cubicBezTo>
                  <a:cubicBezTo>
                    <a:pt x="1331" y="76"/>
                    <a:pt x="904" y="0"/>
                    <a:pt x="668"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16"/>
            <p:cNvSpPr/>
            <p:nvPr/>
          </p:nvSpPr>
          <p:spPr>
            <a:xfrm>
              <a:off x="-1211350" y="3866225"/>
              <a:ext cx="37025" cy="40175"/>
            </a:xfrm>
            <a:custGeom>
              <a:avLst/>
              <a:gdLst/>
              <a:ahLst/>
              <a:cxnLst/>
              <a:rect l="l" t="t" r="r" b="b"/>
              <a:pathLst>
                <a:path w="1481" h="1607" extrusionOk="0">
                  <a:moveTo>
                    <a:pt x="639" y="1"/>
                  </a:moveTo>
                  <a:cubicBezTo>
                    <a:pt x="52" y="1"/>
                    <a:pt x="322" y="719"/>
                    <a:pt x="0" y="980"/>
                  </a:cubicBezTo>
                  <a:cubicBezTo>
                    <a:pt x="0" y="1170"/>
                    <a:pt x="0" y="1382"/>
                    <a:pt x="0" y="1593"/>
                  </a:cubicBezTo>
                  <a:cubicBezTo>
                    <a:pt x="64" y="1602"/>
                    <a:pt x="126" y="1607"/>
                    <a:pt x="186" y="1607"/>
                  </a:cubicBezTo>
                  <a:cubicBezTo>
                    <a:pt x="684" y="1607"/>
                    <a:pt x="1066" y="1317"/>
                    <a:pt x="1481" y="1128"/>
                  </a:cubicBezTo>
                  <a:cubicBezTo>
                    <a:pt x="614" y="959"/>
                    <a:pt x="381" y="599"/>
                    <a:pt x="741" y="7"/>
                  </a:cubicBezTo>
                  <a:cubicBezTo>
                    <a:pt x="704" y="3"/>
                    <a:pt x="670" y="1"/>
                    <a:pt x="639"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16"/>
            <p:cNvSpPr/>
            <p:nvPr/>
          </p:nvSpPr>
          <p:spPr>
            <a:xfrm>
              <a:off x="-1616475" y="3809175"/>
              <a:ext cx="24450" cy="8600"/>
            </a:xfrm>
            <a:custGeom>
              <a:avLst/>
              <a:gdLst/>
              <a:ahLst/>
              <a:cxnLst/>
              <a:rect l="l" t="t" r="r" b="b"/>
              <a:pathLst>
                <a:path w="978" h="344" extrusionOk="0">
                  <a:moveTo>
                    <a:pt x="682" y="0"/>
                  </a:moveTo>
                  <a:cubicBezTo>
                    <a:pt x="426" y="0"/>
                    <a:pt x="0" y="69"/>
                    <a:pt x="238" y="343"/>
                  </a:cubicBezTo>
                  <a:cubicBezTo>
                    <a:pt x="555" y="343"/>
                    <a:pt x="830" y="301"/>
                    <a:pt x="978" y="5"/>
                  </a:cubicBezTo>
                  <a:lnTo>
                    <a:pt x="787" y="5"/>
                  </a:lnTo>
                  <a:cubicBezTo>
                    <a:pt x="759" y="2"/>
                    <a:pt x="723" y="0"/>
                    <a:pt x="682"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16"/>
            <p:cNvSpPr/>
            <p:nvPr/>
          </p:nvSpPr>
          <p:spPr>
            <a:xfrm>
              <a:off x="-1698850" y="4050400"/>
              <a:ext cx="28050" cy="32275"/>
            </a:xfrm>
            <a:custGeom>
              <a:avLst/>
              <a:gdLst/>
              <a:ahLst/>
              <a:cxnLst/>
              <a:rect l="l" t="t" r="r" b="b"/>
              <a:pathLst>
                <a:path w="1122" h="1291" extrusionOk="0">
                  <a:moveTo>
                    <a:pt x="1122" y="0"/>
                  </a:moveTo>
                  <a:lnTo>
                    <a:pt x="1122" y="0"/>
                  </a:lnTo>
                  <a:cubicBezTo>
                    <a:pt x="170" y="64"/>
                    <a:pt x="297" y="825"/>
                    <a:pt x="1" y="1290"/>
                  </a:cubicBezTo>
                  <a:cubicBezTo>
                    <a:pt x="614" y="1036"/>
                    <a:pt x="825" y="508"/>
                    <a:pt x="1122"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16"/>
            <p:cNvSpPr/>
            <p:nvPr/>
          </p:nvSpPr>
          <p:spPr>
            <a:xfrm>
              <a:off x="-1718400" y="4083175"/>
              <a:ext cx="19575" cy="23825"/>
            </a:xfrm>
            <a:custGeom>
              <a:avLst/>
              <a:gdLst/>
              <a:ahLst/>
              <a:cxnLst/>
              <a:rect l="l" t="t" r="r" b="b"/>
              <a:pathLst>
                <a:path w="783" h="953" extrusionOk="0">
                  <a:moveTo>
                    <a:pt x="613" y="0"/>
                  </a:moveTo>
                  <a:cubicBezTo>
                    <a:pt x="254" y="381"/>
                    <a:pt x="0" y="741"/>
                    <a:pt x="783" y="952"/>
                  </a:cubicBezTo>
                  <a:cubicBezTo>
                    <a:pt x="783" y="635"/>
                    <a:pt x="783" y="318"/>
                    <a:pt x="783"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16"/>
            <p:cNvSpPr/>
            <p:nvPr/>
          </p:nvSpPr>
          <p:spPr>
            <a:xfrm>
              <a:off x="-1196025" y="4057500"/>
              <a:ext cx="44975" cy="32750"/>
            </a:xfrm>
            <a:custGeom>
              <a:avLst/>
              <a:gdLst/>
              <a:ahLst/>
              <a:cxnLst/>
              <a:rect l="l" t="t" r="r" b="b"/>
              <a:pathLst>
                <a:path w="1799" h="1310" extrusionOk="0">
                  <a:moveTo>
                    <a:pt x="1125" y="0"/>
                  </a:moveTo>
                  <a:cubicBezTo>
                    <a:pt x="1086" y="0"/>
                    <a:pt x="1049" y="15"/>
                    <a:pt x="1016" y="54"/>
                  </a:cubicBezTo>
                  <a:cubicBezTo>
                    <a:pt x="868" y="393"/>
                    <a:pt x="1" y="1070"/>
                    <a:pt x="508" y="1302"/>
                  </a:cubicBezTo>
                  <a:cubicBezTo>
                    <a:pt x="550" y="1307"/>
                    <a:pt x="589" y="1309"/>
                    <a:pt x="627" y="1309"/>
                  </a:cubicBezTo>
                  <a:cubicBezTo>
                    <a:pt x="1094" y="1309"/>
                    <a:pt x="1315" y="964"/>
                    <a:pt x="1608" y="710"/>
                  </a:cubicBezTo>
                  <a:cubicBezTo>
                    <a:pt x="1608" y="499"/>
                    <a:pt x="1798" y="245"/>
                    <a:pt x="1397" y="118"/>
                  </a:cubicBezTo>
                  <a:cubicBezTo>
                    <a:pt x="1309" y="74"/>
                    <a:pt x="1211" y="0"/>
                    <a:pt x="1125"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16"/>
            <p:cNvSpPr/>
            <p:nvPr/>
          </p:nvSpPr>
          <p:spPr>
            <a:xfrm>
              <a:off x="-2024025" y="3873275"/>
              <a:ext cx="18525" cy="32275"/>
            </a:xfrm>
            <a:custGeom>
              <a:avLst/>
              <a:gdLst/>
              <a:ahLst/>
              <a:cxnLst/>
              <a:rect l="l" t="t" r="r" b="b"/>
              <a:pathLst>
                <a:path w="741" h="1291" extrusionOk="0">
                  <a:moveTo>
                    <a:pt x="741" y="0"/>
                  </a:moveTo>
                  <a:lnTo>
                    <a:pt x="741" y="0"/>
                  </a:lnTo>
                  <a:cubicBezTo>
                    <a:pt x="360" y="338"/>
                    <a:pt x="85" y="783"/>
                    <a:pt x="1" y="1290"/>
                  </a:cubicBezTo>
                  <a:lnTo>
                    <a:pt x="572" y="1290"/>
                  </a:lnTo>
                  <a:cubicBezTo>
                    <a:pt x="466" y="846"/>
                    <a:pt x="741" y="444"/>
                    <a:pt x="74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16"/>
            <p:cNvSpPr/>
            <p:nvPr/>
          </p:nvSpPr>
          <p:spPr>
            <a:xfrm>
              <a:off x="-1996000" y="3841550"/>
              <a:ext cx="14300" cy="19575"/>
            </a:xfrm>
            <a:custGeom>
              <a:avLst/>
              <a:gdLst/>
              <a:ahLst/>
              <a:cxnLst/>
              <a:rect l="l" t="t" r="r" b="b"/>
              <a:pathLst>
                <a:path w="572" h="783" extrusionOk="0">
                  <a:moveTo>
                    <a:pt x="170" y="0"/>
                  </a:moveTo>
                  <a:cubicBezTo>
                    <a:pt x="212" y="275"/>
                    <a:pt x="149" y="550"/>
                    <a:pt x="1" y="783"/>
                  </a:cubicBezTo>
                  <a:cubicBezTo>
                    <a:pt x="572" y="613"/>
                    <a:pt x="445" y="317"/>
                    <a:pt x="170"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16"/>
            <p:cNvSpPr/>
            <p:nvPr/>
          </p:nvSpPr>
          <p:spPr>
            <a:xfrm>
              <a:off x="-1996000" y="3813000"/>
              <a:ext cx="14300" cy="12175"/>
            </a:xfrm>
            <a:custGeom>
              <a:avLst/>
              <a:gdLst/>
              <a:ahLst/>
              <a:cxnLst/>
              <a:rect l="l" t="t" r="r" b="b"/>
              <a:pathLst>
                <a:path w="572" h="487" extrusionOk="0">
                  <a:moveTo>
                    <a:pt x="1" y="0"/>
                  </a:moveTo>
                  <a:lnTo>
                    <a:pt x="1" y="487"/>
                  </a:lnTo>
                  <a:cubicBezTo>
                    <a:pt x="276" y="317"/>
                    <a:pt x="572" y="169"/>
                    <a:pt x="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16"/>
            <p:cNvSpPr/>
            <p:nvPr/>
          </p:nvSpPr>
          <p:spPr>
            <a:xfrm>
              <a:off x="-2718775" y="4110675"/>
              <a:ext cx="26450" cy="19575"/>
            </a:xfrm>
            <a:custGeom>
              <a:avLst/>
              <a:gdLst/>
              <a:ahLst/>
              <a:cxnLst/>
              <a:rect l="l" t="t" r="r" b="b"/>
              <a:pathLst>
                <a:path w="1058" h="783" extrusionOk="0">
                  <a:moveTo>
                    <a:pt x="1058" y="0"/>
                  </a:moveTo>
                  <a:lnTo>
                    <a:pt x="487" y="148"/>
                  </a:lnTo>
                  <a:cubicBezTo>
                    <a:pt x="0" y="254"/>
                    <a:pt x="127" y="550"/>
                    <a:pt x="296" y="783"/>
                  </a:cubicBezTo>
                  <a:cubicBezTo>
                    <a:pt x="508" y="487"/>
                    <a:pt x="952" y="360"/>
                    <a:pt x="1058"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16"/>
            <p:cNvSpPr/>
            <p:nvPr/>
          </p:nvSpPr>
          <p:spPr>
            <a:xfrm>
              <a:off x="-2279400" y="3740550"/>
              <a:ext cx="28050" cy="20800"/>
            </a:xfrm>
            <a:custGeom>
              <a:avLst/>
              <a:gdLst/>
              <a:ahLst/>
              <a:cxnLst/>
              <a:rect l="l" t="t" r="r" b="b"/>
              <a:pathLst>
                <a:path w="1122" h="832" extrusionOk="0">
                  <a:moveTo>
                    <a:pt x="1121" y="1"/>
                  </a:moveTo>
                  <a:lnTo>
                    <a:pt x="1121" y="1"/>
                  </a:lnTo>
                  <a:cubicBezTo>
                    <a:pt x="572" y="85"/>
                    <a:pt x="318" y="466"/>
                    <a:pt x="1" y="804"/>
                  </a:cubicBezTo>
                  <a:cubicBezTo>
                    <a:pt x="98" y="823"/>
                    <a:pt x="186" y="831"/>
                    <a:pt x="265" y="831"/>
                  </a:cubicBezTo>
                  <a:cubicBezTo>
                    <a:pt x="821" y="831"/>
                    <a:pt x="955" y="408"/>
                    <a:pt x="1121"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16"/>
            <p:cNvSpPr/>
            <p:nvPr/>
          </p:nvSpPr>
          <p:spPr>
            <a:xfrm>
              <a:off x="-1650200" y="3781800"/>
              <a:ext cx="57650" cy="58225"/>
            </a:xfrm>
            <a:custGeom>
              <a:avLst/>
              <a:gdLst/>
              <a:ahLst/>
              <a:cxnLst/>
              <a:rect l="l" t="t" r="r" b="b"/>
              <a:pathLst>
                <a:path w="2306" h="2329" extrusionOk="0">
                  <a:moveTo>
                    <a:pt x="1587" y="0"/>
                  </a:moveTo>
                  <a:cubicBezTo>
                    <a:pt x="1333" y="254"/>
                    <a:pt x="1227" y="614"/>
                    <a:pt x="846" y="783"/>
                  </a:cubicBezTo>
                  <a:cubicBezTo>
                    <a:pt x="593" y="1037"/>
                    <a:pt x="931" y="1460"/>
                    <a:pt x="466" y="1692"/>
                  </a:cubicBezTo>
                  <a:cubicBezTo>
                    <a:pt x="275" y="1777"/>
                    <a:pt x="0" y="2073"/>
                    <a:pt x="360" y="2263"/>
                  </a:cubicBezTo>
                  <a:cubicBezTo>
                    <a:pt x="440" y="2309"/>
                    <a:pt x="518" y="2328"/>
                    <a:pt x="594" y="2328"/>
                  </a:cubicBezTo>
                  <a:cubicBezTo>
                    <a:pt x="801" y="2328"/>
                    <a:pt x="994" y="2185"/>
                    <a:pt x="1164" y="2031"/>
                  </a:cubicBezTo>
                  <a:cubicBezTo>
                    <a:pt x="1375" y="1650"/>
                    <a:pt x="1269" y="1354"/>
                    <a:pt x="1777" y="1121"/>
                  </a:cubicBezTo>
                  <a:cubicBezTo>
                    <a:pt x="2136" y="677"/>
                    <a:pt x="2306" y="275"/>
                    <a:pt x="1587"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16"/>
            <p:cNvSpPr/>
            <p:nvPr/>
          </p:nvSpPr>
          <p:spPr>
            <a:xfrm>
              <a:off x="-1660175" y="3801025"/>
              <a:ext cx="49650" cy="40725"/>
            </a:xfrm>
            <a:custGeom>
              <a:avLst/>
              <a:gdLst/>
              <a:ahLst/>
              <a:cxnLst/>
              <a:rect l="l" t="t" r="r" b="b"/>
              <a:pathLst>
                <a:path w="1986" h="1629" extrusionOk="0">
                  <a:moveTo>
                    <a:pt x="1024" y="1"/>
                  </a:moveTo>
                  <a:cubicBezTo>
                    <a:pt x="1" y="1"/>
                    <a:pt x="1139" y="1040"/>
                    <a:pt x="463" y="1219"/>
                  </a:cubicBezTo>
                  <a:cubicBezTo>
                    <a:pt x="173" y="1432"/>
                    <a:pt x="554" y="1627"/>
                    <a:pt x="831" y="1627"/>
                  </a:cubicBezTo>
                  <a:cubicBezTo>
                    <a:pt x="858" y="1627"/>
                    <a:pt x="883" y="1625"/>
                    <a:pt x="907" y="1621"/>
                  </a:cubicBezTo>
                  <a:cubicBezTo>
                    <a:pt x="955" y="1626"/>
                    <a:pt x="1000" y="1629"/>
                    <a:pt x="1042" y="1629"/>
                  </a:cubicBezTo>
                  <a:cubicBezTo>
                    <a:pt x="1709" y="1629"/>
                    <a:pt x="1707" y="1027"/>
                    <a:pt x="1986" y="669"/>
                  </a:cubicBezTo>
                  <a:lnTo>
                    <a:pt x="1986" y="500"/>
                  </a:lnTo>
                  <a:cubicBezTo>
                    <a:pt x="1436" y="543"/>
                    <a:pt x="1711" y="1050"/>
                    <a:pt x="1415" y="1240"/>
                  </a:cubicBezTo>
                  <a:cubicBezTo>
                    <a:pt x="1285" y="1321"/>
                    <a:pt x="1156" y="1452"/>
                    <a:pt x="1007" y="1452"/>
                  </a:cubicBezTo>
                  <a:cubicBezTo>
                    <a:pt x="962" y="1452"/>
                    <a:pt x="914" y="1439"/>
                    <a:pt x="865" y="1410"/>
                  </a:cubicBezTo>
                  <a:cubicBezTo>
                    <a:pt x="421" y="1114"/>
                    <a:pt x="1563" y="775"/>
                    <a:pt x="1245" y="14"/>
                  </a:cubicBezTo>
                  <a:cubicBezTo>
                    <a:pt x="1162" y="5"/>
                    <a:pt x="1089" y="1"/>
                    <a:pt x="1024"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16"/>
            <p:cNvSpPr/>
            <p:nvPr/>
          </p:nvSpPr>
          <p:spPr>
            <a:xfrm>
              <a:off x="-2762675" y="4069950"/>
              <a:ext cx="75125" cy="74000"/>
            </a:xfrm>
            <a:custGeom>
              <a:avLst/>
              <a:gdLst/>
              <a:ahLst/>
              <a:cxnLst/>
              <a:rect l="l" t="t" r="r" b="b"/>
              <a:pathLst>
                <a:path w="3005" h="2960" extrusionOk="0">
                  <a:moveTo>
                    <a:pt x="2243" y="1"/>
                  </a:moveTo>
                  <a:cubicBezTo>
                    <a:pt x="1355" y="149"/>
                    <a:pt x="1355" y="1016"/>
                    <a:pt x="741" y="1375"/>
                  </a:cubicBezTo>
                  <a:cubicBezTo>
                    <a:pt x="1" y="1841"/>
                    <a:pt x="149" y="2348"/>
                    <a:pt x="572" y="2898"/>
                  </a:cubicBezTo>
                  <a:cubicBezTo>
                    <a:pt x="674" y="2941"/>
                    <a:pt x="765" y="2960"/>
                    <a:pt x="848" y="2960"/>
                  </a:cubicBezTo>
                  <a:cubicBezTo>
                    <a:pt x="1309" y="2960"/>
                    <a:pt x="1509" y="2387"/>
                    <a:pt x="1970" y="2387"/>
                  </a:cubicBezTo>
                  <a:cubicBezTo>
                    <a:pt x="1990" y="2387"/>
                    <a:pt x="2010" y="2388"/>
                    <a:pt x="2031" y="2390"/>
                  </a:cubicBezTo>
                  <a:cubicBezTo>
                    <a:pt x="2095" y="2179"/>
                    <a:pt x="1968" y="1925"/>
                    <a:pt x="2243" y="1777"/>
                  </a:cubicBezTo>
                  <a:cubicBezTo>
                    <a:pt x="2602" y="1460"/>
                    <a:pt x="2962" y="1143"/>
                    <a:pt x="3004" y="656"/>
                  </a:cubicBezTo>
                  <a:lnTo>
                    <a:pt x="3004" y="656"/>
                  </a:lnTo>
                  <a:cubicBezTo>
                    <a:pt x="2793" y="677"/>
                    <a:pt x="2518" y="614"/>
                    <a:pt x="2475" y="868"/>
                  </a:cubicBezTo>
                  <a:cubicBezTo>
                    <a:pt x="2370" y="1375"/>
                    <a:pt x="1799" y="1629"/>
                    <a:pt x="1672" y="2116"/>
                  </a:cubicBezTo>
                  <a:cubicBezTo>
                    <a:pt x="1619" y="2290"/>
                    <a:pt x="1466" y="2407"/>
                    <a:pt x="1296" y="2407"/>
                  </a:cubicBezTo>
                  <a:cubicBezTo>
                    <a:pt x="1259" y="2407"/>
                    <a:pt x="1222" y="2402"/>
                    <a:pt x="1185" y="2390"/>
                  </a:cubicBezTo>
                  <a:cubicBezTo>
                    <a:pt x="614" y="2094"/>
                    <a:pt x="1926" y="381"/>
                    <a:pt x="2243"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16"/>
            <p:cNvSpPr/>
            <p:nvPr/>
          </p:nvSpPr>
          <p:spPr>
            <a:xfrm>
              <a:off x="-1383200" y="3907100"/>
              <a:ext cx="28025" cy="43550"/>
            </a:xfrm>
            <a:custGeom>
              <a:avLst/>
              <a:gdLst/>
              <a:ahLst/>
              <a:cxnLst/>
              <a:rect l="l" t="t" r="r" b="b"/>
              <a:pathLst>
                <a:path w="1121" h="1742" extrusionOk="0">
                  <a:moveTo>
                    <a:pt x="572" y="1"/>
                  </a:moveTo>
                  <a:lnTo>
                    <a:pt x="572" y="1"/>
                  </a:lnTo>
                  <a:cubicBezTo>
                    <a:pt x="1" y="508"/>
                    <a:pt x="762" y="1312"/>
                    <a:pt x="1" y="1735"/>
                  </a:cubicBezTo>
                  <a:cubicBezTo>
                    <a:pt x="53" y="1739"/>
                    <a:pt x="101" y="1742"/>
                    <a:pt x="145" y="1742"/>
                  </a:cubicBezTo>
                  <a:cubicBezTo>
                    <a:pt x="1120" y="1742"/>
                    <a:pt x="430" y="668"/>
                    <a:pt x="572"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16"/>
            <p:cNvSpPr/>
            <p:nvPr/>
          </p:nvSpPr>
          <p:spPr>
            <a:xfrm>
              <a:off x="-2303725" y="3678675"/>
              <a:ext cx="51850" cy="80275"/>
            </a:xfrm>
            <a:custGeom>
              <a:avLst/>
              <a:gdLst/>
              <a:ahLst/>
              <a:cxnLst/>
              <a:rect l="l" t="t" r="r" b="b"/>
              <a:pathLst>
                <a:path w="2074" h="3211" extrusionOk="0">
                  <a:moveTo>
                    <a:pt x="1351" y="0"/>
                  </a:moveTo>
                  <a:cubicBezTo>
                    <a:pt x="747" y="0"/>
                    <a:pt x="985" y="1549"/>
                    <a:pt x="233" y="1841"/>
                  </a:cubicBezTo>
                  <a:cubicBezTo>
                    <a:pt x="1" y="2137"/>
                    <a:pt x="297" y="2497"/>
                    <a:pt x="64" y="2793"/>
                  </a:cubicBezTo>
                  <a:cubicBezTo>
                    <a:pt x="144" y="3105"/>
                    <a:pt x="251" y="3210"/>
                    <a:pt x="373" y="3210"/>
                  </a:cubicBezTo>
                  <a:cubicBezTo>
                    <a:pt x="540" y="3210"/>
                    <a:pt x="736" y="3012"/>
                    <a:pt x="931" y="2877"/>
                  </a:cubicBezTo>
                  <a:cubicBezTo>
                    <a:pt x="1777" y="2306"/>
                    <a:pt x="1354" y="1312"/>
                    <a:pt x="1946" y="636"/>
                  </a:cubicBezTo>
                  <a:cubicBezTo>
                    <a:pt x="2073" y="488"/>
                    <a:pt x="1650" y="65"/>
                    <a:pt x="1375" y="1"/>
                  </a:cubicBezTo>
                  <a:cubicBezTo>
                    <a:pt x="1367" y="1"/>
                    <a:pt x="1359" y="0"/>
                    <a:pt x="135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16"/>
            <p:cNvSpPr/>
            <p:nvPr/>
          </p:nvSpPr>
          <p:spPr>
            <a:xfrm>
              <a:off x="-1471500" y="3938150"/>
              <a:ext cx="71350" cy="53100"/>
            </a:xfrm>
            <a:custGeom>
              <a:avLst/>
              <a:gdLst/>
              <a:ahLst/>
              <a:cxnLst/>
              <a:rect l="l" t="t" r="r" b="b"/>
              <a:pathLst>
                <a:path w="2854" h="2124" extrusionOk="0">
                  <a:moveTo>
                    <a:pt x="2313" y="0"/>
                  </a:moveTo>
                  <a:cubicBezTo>
                    <a:pt x="2282" y="0"/>
                    <a:pt x="2252" y="2"/>
                    <a:pt x="2222" y="6"/>
                  </a:cubicBezTo>
                  <a:cubicBezTo>
                    <a:pt x="2010" y="154"/>
                    <a:pt x="1629" y="28"/>
                    <a:pt x="1481" y="345"/>
                  </a:cubicBezTo>
                  <a:cubicBezTo>
                    <a:pt x="1418" y="852"/>
                    <a:pt x="1016" y="1275"/>
                    <a:pt x="487" y="1360"/>
                  </a:cubicBezTo>
                  <a:cubicBezTo>
                    <a:pt x="234" y="1423"/>
                    <a:pt x="1" y="1614"/>
                    <a:pt x="43" y="1889"/>
                  </a:cubicBezTo>
                  <a:cubicBezTo>
                    <a:pt x="128" y="2078"/>
                    <a:pt x="315" y="2123"/>
                    <a:pt x="529" y="2123"/>
                  </a:cubicBezTo>
                  <a:cubicBezTo>
                    <a:pt x="727" y="2123"/>
                    <a:pt x="950" y="2084"/>
                    <a:pt x="1137" y="2084"/>
                  </a:cubicBezTo>
                  <a:cubicBezTo>
                    <a:pt x="1200" y="2084"/>
                    <a:pt x="1259" y="2088"/>
                    <a:pt x="1312" y="2100"/>
                  </a:cubicBezTo>
                  <a:lnTo>
                    <a:pt x="1672" y="1804"/>
                  </a:lnTo>
                  <a:cubicBezTo>
                    <a:pt x="1756" y="1149"/>
                    <a:pt x="2031" y="620"/>
                    <a:pt x="2835" y="429"/>
                  </a:cubicBezTo>
                  <a:cubicBezTo>
                    <a:pt x="2854" y="164"/>
                    <a:pt x="2583" y="0"/>
                    <a:pt x="2313"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16"/>
            <p:cNvSpPr/>
            <p:nvPr/>
          </p:nvSpPr>
          <p:spPr>
            <a:xfrm>
              <a:off x="-1433425" y="3921275"/>
              <a:ext cx="58625" cy="61450"/>
            </a:xfrm>
            <a:custGeom>
              <a:avLst/>
              <a:gdLst/>
              <a:ahLst/>
              <a:cxnLst/>
              <a:rect l="l" t="t" r="r" b="b"/>
              <a:pathLst>
                <a:path w="2345" h="2458" extrusionOk="0">
                  <a:moveTo>
                    <a:pt x="1700" y="0"/>
                  </a:moveTo>
                  <a:cubicBezTo>
                    <a:pt x="1581" y="0"/>
                    <a:pt x="1477" y="56"/>
                    <a:pt x="1439" y="195"/>
                  </a:cubicBezTo>
                  <a:cubicBezTo>
                    <a:pt x="1714" y="512"/>
                    <a:pt x="1312" y="745"/>
                    <a:pt x="1270" y="999"/>
                  </a:cubicBezTo>
                  <a:cubicBezTo>
                    <a:pt x="297" y="1147"/>
                    <a:pt x="1" y="1675"/>
                    <a:pt x="149" y="2458"/>
                  </a:cubicBezTo>
                  <a:cubicBezTo>
                    <a:pt x="614" y="1189"/>
                    <a:pt x="1460" y="1570"/>
                    <a:pt x="2137" y="576"/>
                  </a:cubicBezTo>
                  <a:cubicBezTo>
                    <a:pt x="2344" y="309"/>
                    <a:pt x="1980" y="0"/>
                    <a:pt x="1700"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16"/>
            <p:cNvSpPr/>
            <p:nvPr/>
          </p:nvSpPr>
          <p:spPr>
            <a:xfrm>
              <a:off x="-1411225" y="3926025"/>
              <a:ext cx="35250" cy="20225"/>
            </a:xfrm>
            <a:custGeom>
              <a:avLst/>
              <a:gdLst/>
              <a:ahLst/>
              <a:cxnLst/>
              <a:rect l="l" t="t" r="r" b="b"/>
              <a:pathLst>
                <a:path w="1410" h="809" extrusionOk="0">
                  <a:moveTo>
                    <a:pt x="661" y="1"/>
                  </a:moveTo>
                  <a:cubicBezTo>
                    <a:pt x="627" y="1"/>
                    <a:pt x="590" y="2"/>
                    <a:pt x="551" y="5"/>
                  </a:cubicBezTo>
                  <a:lnTo>
                    <a:pt x="382" y="5"/>
                  </a:lnTo>
                  <a:lnTo>
                    <a:pt x="1" y="491"/>
                  </a:lnTo>
                  <a:cubicBezTo>
                    <a:pt x="64" y="639"/>
                    <a:pt x="212" y="766"/>
                    <a:pt x="382" y="809"/>
                  </a:cubicBezTo>
                  <a:cubicBezTo>
                    <a:pt x="847" y="647"/>
                    <a:pt x="1409" y="1"/>
                    <a:pt x="661"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16"/>
            <p:cNvSpPr/>
            <p:nvPr/>
          </p:nvSpPr>
          <p:spPr>
            <a:xfrm>
              <a:off x="-2803900" y="3810875"/>
              <a:ext cx="39900" cy="45625"/>
            </a:xfrm>
            <a:custGeom>
              <a:avLst/>
              <a:gdLst/>
              <a:ahLst/>
              <a:cxnLst/>
              <a:rect l="l" t="t" r="r" b="b"/>
              <a:pathLst>
                <a:path w="1596" h="1825" extrusionOk="0">
                  <a:moveTo>
                    <a:pt x="741" y="0"/>
                  </a:moveTo>
                  <a:lnTo>
                    <a:pt x="191" y="1037"/>
                  </a:lnTo>
                  <a:cubicBezTo>
                    <a:pt x="64" y="1037"/>
                    <a:pt x="64" y="1143"/>
                    <a:pt x="0" y="1185"/>
                  </a:cubicBezTo>
                  <a:lnTo>
                    <a:pt x="0" y="1671"/>
                  </a:lnTo>
                  <a:cubicBezTo>
                    <a:pt x="157" y="1778"/>
                    <a:pt x="308" y="1824"/>
                    <a:pt x="447" y="1824"/>
                  </a:cubicBezTo>
                  <a:cubicBezTo>
                    <a:pt x="1190" y="1824"/>
                    <a:pt x="1596" y="499"/>
                    <a:pt x="74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16"/>
            <p:cNvSpPr/>
            <p:nvPr/>
          </p:nvSpPr>
          <p:spPr>
            <a:xfrm>
              <a:off x="-2810250" y="3804525"/>
              <a:ext cx="11125" cy="36500"/>
            </a:xfrm>
            <a:custGeom>
              <a:avLst/>
              <a:gdLst/>
              <a:ahLst/>
              <a:cxnLst/>
              <a:rect l="l" t="t" r="r" b="b"/>
              <a:pathLst>
                <a:path w="445" h="1460" extrusionOk="0">
                  <a:moveTo>
                    <a:pt x="445" y="1"/>
                  </a:moveTo>
                  <a:cubicBezTo>
                    <a:pt x="1" y="445"/>
                    <a:pt x="297" y="974"/>
                    <a:pt x="254" y="1460"/>
                  </a:cubicBezTo>
                  <a:lnTo>
                    <a:pt x="445" y="1291"/>
                  </a:lnTo>
                  <a:cubicBezTo>
                    <a:pt x="445" y="868"/>
                    <a:pt x="445" y="424"/>
                    <a:pt x="445"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16"/>
            <p:cNvSpPr/>
            <p:nvPr/>
          </p:nvSpPr>
          <p:spPr>
            <a:xfrm>
              <a:off x="-1216100" y="4099100"/>
              <a:ext cx="34200" cy="16875"/>
            </a:xfrm>
            <a:custGeom>
              <a:avLst/>
              <a:gdLst/>
              <a:ahLst/>
              <a:cxnLst/>
              <a:rect l="l" t="t" r="r" b="b"/>
              <a:pathLst>
                <a:path w="1368" h="675" extrusionOk="0">
                  <a:moveTo>
                    <a:pt x="772" y="0"/>
                  </a:moveTo>
                  <a:cubicBezTo>
                    <a:pt x="660" y="0"/>
                    <a:pt x="532" y="37"/>
                    <a:pt x="402" y="125"/>
                  </a:cubicBezTo>
                  <a:cubicBezTo>
                    <a:pt x="0" y="379"/>
                    <a:pt x="465" y="484"/>
                    <a:pt x="550" y="653"/>
                  </a:cubicBezTo>
                  <a:lnTo>
                    <a:pt x="740" y="675"/>
                  </a:lnTo>
                  <a:cubicBezTo>
                    <a:pt x="1368" y="460"/>
                    <a:pt x="1170" y="0"/>
                    <a:pt x="772"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16"/>
            <p:cNvSpPr/>
            <p:nvPr/>
          </p:nvSpPr>
          <p:spPr>
            <a:xfrm>
              <a:off x="-1434475" y="3938375"/>
              <a:ext cx="18525" cy="7875"/>
            </a:xfrm>
            <a:custGeom>
              <a:avLst/>
              <a:gdLst/>
              <a:ahLst/>
              <a:cxnLst/>
              <a:rect l="l" t="t" r="r" b="b"/>
              <a:pathLst>
                <a:path w="741" h="315" extrusionOk="0">
                  <a:moveTo>
                    <a:pt x="402" y="1"/>
                  </a:moveTo>
                  <a:cubicBezTo>
                    <a:pt x="212" y="1"/>
                    <a:pt x="40" y="50"/>
                    <a:pt x="0" y="315"/>
                  </a:cubicBezTo>
                  <a:lnTo>
                    <a:pt x="741" y="19"/>
                  </a:lnTo>
                  <a:cubicBezTo>
                    <a:pt x="637" y="19"/>
                    <a:pt x="517" y="1"/>
                    <a:pt x="402"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16"/>
            <p:cNvSpPr/>
            <p:nvPr/>
          </p:nvSpPr>
          <p:spPr>
            <a:xfrm>
              <a:off x="-2306375" y="3724700"/>
              <a:ext cx="12200" cy="23800"/>
            </a:xfrm>
            <a:custGeom>
              <a:avLst/>
              <a:gdLst/>
              <a:ahLst/>
              <a:cxnLst/>
              <a:rect l="l" t="t" r="r" b="b"/>
              <a:pathLst>
                <a:path w="488" h="952" extrusionOk="0">
                  <a:moveTo>
                    <a:pt x="339" y="0"/>
                  </a:moveTo>
                  <a:cubicBezTo>
                    <a:pt x="1" y="275"/>
                    <a:pt x="212" y="635"/>
                    <a:pt x="170" y="952"/>
                  </a:cubicBezTo>
                  <a:cubicBezTo>
                    <a:pt x="487" y="677"/>
                    <a:pt x="276" y="317"/>
                    <a:pt x="339"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36" name="Google Shape;2536;p16"/>
          <p:cNvPicPr preferRelativeResize="0"/>
          <p:nvPr/>
        </p:nvPicPr>
        <p:blipFill>
          <a:blip r:embed="rId3">
            <a:alphaModFix amt="85000"/>
          </a:blip>
          <a:stretch>
            <a:fillRect/>
          </a:stretch>
        </p:blipFill>
        <p:spPr>
          <a:xfrm rot="-2976215">
            <a:off x="6883871" y="3813840"/>
            <a:ext cx="2763900" cy="1812092"/>
          </a:xfrm>
          <a:prstGeom prst="rect">
            <a:avLst/>
          </a:prstGeom>
          <a:noFill/>
          <a:ln>
            <a:noFill/>
          </a:ln>
        </p:spPr>
      </p:pic>
      <p:pic>
        <p:nvPicPr>
          <p:cNvPr id="2537" name="Google Shape;2537;p16"/>
          <p:cNvPicPr preferRelativeResize="0"/>
          <p:nvPr/>
        </p:nvPicPr>
        <p:blipFill>
          <a:blip r:embed="rId4">
            <a:alphaModFix amt="66000"/>
          </a:blip>
          <a:stretch>
            <a:fillRect/>
          </a:stretch>
        </p:blipFill>
        <p:spPr>
          <a:xfrm rot="3667399">
            <a:off x="-161568" y="-1450279"/>
            <a:ext cx="1962538" cy="3718907"/>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2">
  <p:cSld name="CUSTOM_9">
    <p:spTree>
      <p:nvGrpSpPr>
        <p:cNvPr id="1" name="Shape 5265"/>
        <p:cNvGrpSpPr/>
        <p:nvPr/>
      </p:nvGrpSpPr>
      <p:grpSpPr>
        <a:xfrm>
          <a:off x="0" y="0"/>
          <a:ext cx="0" cy="0"/>
          <a:chOff x="0" y="0"/>
          <a:chExt cx="0" cy="0"/>
        </a:xfrm>
      </p:grpSpPr>
      <p:pic>
        <p:nvPicPr>
          <p:cNvPr id="5266" name="Google Shape;5266;p30"/>
          <p:cNvPicPr preferRelativeResize="0"/>
          <p:nvPr/>
        </p:nvPicPr>
        <p:blipFill>
          <a:blip r:embed="rId2">
            <a:alphaModFix/>
          </a:blip>
          <a:stretch>
            <a:fillRect/>
          </a:stretch>
        </p:blipFill>
        <p:spPr>
          <a:xfrm>
            <a:off x="0" y="0"/>
            <a:ext cx="9144000" cy="5143500"/>
          </a:xfrm>
          <a:prstGeom prst="rect">
            <a:avLst/>
          </a:prstGeom>
          <a:noFill/>
          <a:ln>
            <a:noFill/>
          </a:ln>
        </p:spPr>
      </p:pic>
      <p:sp>
        <p:nvSpPr>
          <p:cNvPr id="5267" name="Google Shape;5267;p30"/>
          <p:cNvSpPr txBox="1">
            <a:spLocks noGrp="1"/>
          </p:cNvSpPr>
          <p:nvPr>
            <p:ph type="subTitle" idx="1"/>
          </p:nvPr>
        </p:nvSpPr>
        <p:spPr>
          <a:xfrm>
            <a:off x="899356" y="2429150"/>
            <a:ext cx="3471600" cy="159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5268" name="Google Shape;5268;p30"/>
          <p:cNvSpPr txBox="1">
            <a:spLocks noGrp="1"/>
          </p:cNvSpPr>
          <p:nvPr>
            <p:ph type="title"/>
          </p:nvPr>
        </p:nvSpPr>
        <p:spPr>
          <a:xfrm>
            <a:off x="859456" y="1757000"/>
            <a:ext cx="3551400" cy="99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5269" name="Google Shape;5269;p30"/>
          <p:cNvGrpSpPr/>
          <p:nvPr/>
        </p:nvGrpSpPr>
        <p:grpSpPr>
          <a:xfrm>
            <a:off x="0" y="4603500"/>
            <a:ext cx="2106500" cy="597475"/>
            <a:chOff x="-2810250" y="3572525"/>
            <a:chExt cx="2106500" cy="597475"/>
          </a:xfrm>
        </p:grpSpPr>
        <p:sp>
          <p:nvSpPr>
            <p:cNvPr id="5270" name="Google Shape;5270;p30"/>
            <p:cNvSpPr/>
            <p:nvPr/>
          </p:nvSpPr>
          <p:spPr>
            <a:xfrm>
              <a:off x="-2396250" y="4007475"/>
              <a:ext cx="133850" cy="123700"/>
            </a:xfrm>
            <a:custGeom>
              <a:avLst/>
              <a:gdLst/>
              <a:ahLst/>
              <a:cxnLst/>
              <a:rect l="l" t="t" r="r" b="b"/>
              <a:pathLst>
                <a:path w="5354" h="4948" extrusionOk="0">
                  <a:moveTo>
                    <a:pt x="3665" y="0"/>
                  </a:moveTo>
                  <a:cubicBezTo>
                    <a:pt x="3419" y="0"/>
                    <a:pt x="3177" y="89"/>
                    <a:pt x="2983" y="258"/>
                  </a:cubicBezTo>
                  <a:cubicBezTo>
                    <a:pt x="2771" y="1971"/>
                    <a:pt x="1" y="2521"/>
                    <a:pt x="339" y="4445"/>
                  </a:cubicBezTo>
                  <a:cubicBezTo>
                    <a:pt x="400" y="4488"/>
                    <a:pt x="452" y="4505"/>
                    <a:pt x="498" y="4505"/>
                  </a:cubicBezTo>
                  <a:cubicBezTo>
                    <a:pt x="693" y="4505"/>
                    <a:pt x="777" y="4189"/>
                    <a:pt x="1039" y="4189"/>
                  </a:cubicBezTo>
                  <a:cubicBezTo>
                    <a:pt x="1052" y="4189"/>
                    <a:pt x="1065" y="4190"/>
                    <a:pt x="1079" y="4192"/>
                  </a:cubicBezTo>
                  <a:cubicBezTo>
                    <a:pt x="1164" y="4466"/>
                    <a:pt x="614" y="4466"/>
                    <a:pt x="762" y="4763"/>
                  </a:cubicBezTo>
                  <a:cubicBezTo>
                    <a:pt x="893" y="4882"/>
                    <a:pt x="1072" y="4948"/>
                    <a:pt x="1226" y="4948"/>
                  </a:cubicBezTo>
                  <a:cubicBezTo>
                    <a:pt x="1344" y="4948"/>
                    <a:pt x="1447" y="4909"/>
                    <a:pt x="1502" y="4826"/>
                  </a:cubicBezTo>
                  <a:cubicBezTo>
                    <a:pt x="1946" y="4213"/>
                    <a:pt x="2750" y="3853"/>
                    <a:pt x="3004" y="3155"/>
                  </a:cubicBezTo>
                  <a:cubicBezTo>
                    <a:pt x="3110" y="2817"/>
                    <a:pt x="3363" y="2542"/>
                    <a:pt x="3659" y="2373"/>
                  </a:cubicBezTo>
                  <a:cubicBezTo>
                    <a:pt x="4558" y="1871"/>
                    <a:pt x="5354" y="109"/>
                    <a:pt x="4167" y="109"/>
                  </a:cubicBezTo>
                  <a:cubicBezTo>
                    <a:pt x="4153" y="109"/>
                    <a:pt x="4139" y="109"/>
                    <a:pt x="4125" y="110"/>
                  </a:cubicBezTo>
                  <a:cubicBezTo>
                    <a:pt x="3977" y="36"/>
                    <a:pt x="3820" y="0"/>
                    <a:pt x="3665"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1" name="Google Shape;5271;p30"/>
            <p:cNvSpPr/>
            <p:nvPr/>
          </p:nvSpPr>
          <p:spPr>
            <a:xfrm>
              <a:off x="-1076525" y="3572525"/>
              <a:ext cx="126925" cy="104075"/>
            </a:xfrm>
            <a:custGeom>
              <a:avLst/>
              <a:gdLst/>
              <a:ahLst/>
              <a:cxnLst/>
              <a:rect l="l" t="t" r="r" b="b"/>
              <a:pathLst>
                <a:path w="5077" h="4163" extrusionOk="0">
                  <a:moveTo>
                    <a:pt x="3337" y="1"/>
                  </a:moveTo>
                  <a:cubicBezTo>
                    <a:pt x="3025" y="1"/>
                    <a:pt x="2736" y="55"/>
                    <a:pt x="2602" y="165"/>
                  </a:cubicBezTo>
                  <a:cubicBezTo>
                    <a:pt x="2665" y="715"/>
                    <a:pt x="1798" y="906"/>
                    <a:pt x="1841" y="1477"/>
                  </a:cubicBezTo>
                  <a:cubicBezTo>
                    <a:pt x="1819" y="1815"/>
                    <a:pt x="1544" y="1900"/>
                    <a:pt x="1248" y="1963"/>
                  </a:cubicBezTo>
                  <a:cubicBezTo>
                    <a:pt x="254" y="2513"/>
                    <a:pt x="1" y="4099"/>
                    <a:pt x="1502" y="4163"/>
                  </a:cubicBezTo>
                  <a:cubicBezTo>
                    <a:pt x="2412" y="3824"/>
                    <a:pt x="3173" y="3190"/>
                    <a:pt x="3659" y="2365"/>
                  </a:cubicBezTo>
                  <a:cubicBezTo>
                    <a:pt x="3793" y="1912"/>
                    <a:pt x="4060" y="1739"/>
                    <a:pt x="4460" y="1739"/>
                  </a:cubicBezTo>
                  <a:cubicBezTo>
                    <a:pt x="4565" y="1739"/>
                    <a:pt x="4678" y="1751"/>
                    <a:pt x="4801" y="1773"/>
                  </a:cubicBezTo>
                  <a:cubicBezTo>
                    <a:pt x="4738" y="1604"/>
                    <a:pt x="5076" y="1477"/>
                    <a:pt x="4865" y="1286"/>
                  </a:cubicBezTo>
                  <a:cubicBezTo>
                    <a:pt x="4670" y="1119"/>
                    <a:pt x="4486" y="1055"/>
                    <a:pt x="4305" y="1055"/>
                  </a:cubicBezTo>
                  <a:cubicBezTo>
                    <a:pt x="3779" y="1055"/>
                    <a:pt x="3290" y="1599"/>
                    <a:pt x="2708" y="1709"/>
                  </a:cubicBezTo>
                  <a:cubicBezTo>
                    <a:pt x="2792" y="1202"/>
                    <a:pt x="3215" y="948"/>
                    <a:pt x="3511" y="715"/>
                  </a:cubicBezTo>
                  <a:cubicBezTo>
                    <a:pt x="3571" y="673"/>
                    <a:pt x="3645" y="658"/>
                    <a:pt x="3726" y="658"/>
                  </a:cubicBezTo>
                  <a:cubicBezTo>
                    <a:pt x="3891" y="658"/>
                    <a:pt x="4083" y="718"/>
                    <a:pt x="4233" y="718"/>
                  </a:cubicBezTo>
                  <a:cubicBezTo>
                    <a:pt x="4373" y="718"/>
                    <a:pt x="4476" y="666"/>
                    <a:pt x="4484" y="461"/>
                  </a:cubicBezTo>
                  <a:cubicBezTo>
                    <a:pt x="4458" y="156"/>
                    <a:pt x="3864" y="1"/>
                    <a:pt x="3337"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2" name="Google Shape;5272;p30"/>
            <p:cNvSpPr/>
            <p:nvPr/>
          </p:nvSpPr>
          <p:spPr>
            <a:xfrm>
              <a:off x="-2407875" y="4057575"/>
              <a:ext cx="141200" cy="94050"/>
            </a:xfrm>
            <a:custGeom>
              <a:avLst/>
              <a:gdLst/>
              <a:ahLst/>
              <a:cxnLst/>
              <a:rect l="l" t="t" r="r" b="b"/>
              <a:pathLst>
                <a:path w="5648" h="3762" extrusionOk="0">
                  <a:moveTo>
                    <a:pt x="4962" y="0"/>
                  </a:moveTo>
                  <a:cubicBezTo>
                    <a:pt x="4363" y="0"/>
                    <a:pt x="3743" y="352"/>
                    <a:pt x="3532" y="940"/>
                  </a:cubicBezTo>
                  <a:cubicBezTo>
                    <a:pt x="3405" y="1638"/>
                    <a:pt x="2665" y="1743"/>
                    <a:pt x="2369" y="2293"/>
                  </a:cubicBezTo>
                  <a:cubicBezTo>
                    <a:pt x="2144" y="2744"/>
                    <a:pt x="1958" y="2962"/>
                    <a:pt x="1704" y="2962"/>
                  </a:cubicBezTo>
                  <a:cubicBezTo>
                    <a:pt x="1506" y="2962"/>
                    <a:pt x="1265" y="2828"/>
                    <a:pt x="931" y="2568"/>
                  </a:cubicBezTo>
                  <a:cubicBezTo>
                    <a:pt x="656" y="2399"/>
                    <a:pt x="677" y="2188"/>
                    <a:pt x="740" y="1955"/>
                  </a:cubicBezTo>
                  <a:cubicBezTo>
                    <a:pt x="844" y="1728"/>
                    <a:pt x="715" y="1616"/>
                    <a:pt x="571" y="1616"/>
                  </a:cubicBezTo>
                  <a:cubicBezTo>
                    <a:pt x="420" y="1616"/>
                    <a:pt x="253" y="1738"/>
                    <a:pt x="317" y="1976"/>
                  </a:cubicBezTo>
                  <a:cubicBezTo>
                    <a:pt x="85" y="2293"/>
                    <a:pt x="0" y="2801"/>
                    <a:pt x="360" y="3076"/>
                  </a:cubicBezTo>
                  <a:cubicBezTo>
                    <a:pt x="1067" y="3522"/>
                    <a:pt x="1545" y="3761"/>
                    <a:pt x="1963" y="3761"/>
                  </a:cubicBezTo>
                  <a:cubicBezTo>
                    <a:pt x="2358" y="3761"/>
                    <a:pt x="2699" y="3549"/>
                    <a:pt x="3130" y="3097"/>
                  </a:cubicBezTo>
                  <a:cubicBezTo>
                    <a:pt x="3997" y="2166"/>
                    <a:pt x="5097" y="1342"/>
                    <a:pt x="5647" y="178"/>
                  </a:cubicBezTo>
                  <a:cubicBezTo>
                    <a:pt x="5441" y="57"/>
                    <a:pt x="5203" y="0"/>
                    <a:pt x="4962"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3" name="Google Shape;5273;p30"/>
            <p:cNvSpPr/>
            <p:nvPr/>
          </p:nvSpPr>
          <p:spPr>
            <a:xfrm>
              <a:off x="-869800" y="3762375"/>
              <a:ext cx="147025" cy="84950"/>
            </a:xfrm>
            <a:custGeom>
              <a:avLst/>
              <a:gdLst/>
              <a:ahLst/>
              <a:cxnLst/>
              <a:rect l="l" t="t" r="r" b="b"/>
              <a:pathLst>
                <a:path w="5881" h="3398" extrusionOk="0">
                  <a:moveTo>
                    <a:pt x="3321" y="0"/>
                  </a:moveTo>
                  <a:cubicBezTo>
                    <a:pt x="2724" y="0"/>
                    <a:pt x="1587" y="1645"/>
                    <a:pt x="652" y="1645"/>
                  </a:cubicBezTo>
                  <a:cubicBezTo>
                    <a:pt x="646" y="1645"/>
                    <a:pt x="641" y="1645"/>
                    <a:pt x="635" y="1644"/>
                  </a:cubicBezTo>
                  <a:cubicBezTo>
                    <a:pt x="339" y="1666"/>
                    <a:pt x="530" y="2004"/>
                    <a:pt x="276" y="2067"/>
                  </a:cubicBezTo>
                  <a:cubicBezTo>
                    <a:pt x="1" y="2448"/>
                    <a:pt x="170" y="2829"/>
                    <a:pt x="276" y="3188"/>
                  </a:cubicBezTo>
                  <a:lnTo>
                    <a:pt x="445" y="3209"/>
                  </a:lnTo>
                  <a:cubicBezTo>
                    <a:pt x="481" y="3205"/>
                    <a:pt x="517" y="3203"/>
                    <a:pt x="553" y="3203"/>
                  </a:cubicBezTo>
                  <a:cubicBezTo>
                    <a:pt x="921" y="3203"/>
                    <a:pt x="1302" y="3397"/>
                    <a:pt x="1640" y="3397"/>
                  </a:cubicBezTo>
                  <a:cubicBezTo>
                    <a:pt x="1779" y="3397"/>
                    <a:pt x="1911" y="3365"/>
                    <a:pt x="2031" y="3273"/>
                  </a:cubicBezTo>
                  <a:cubicBezTo>
                    <a:pt x="2645" y="2850"/>
                    <a:pt x="3491" y="2554"/>
                    <a:pt x="3892" y="2089"/>
                  </a:cubicBezTo>
                  <a:cubicBezTo>
                    <a:pt x="4358" y="1306"/>
                    <a:pt x="5881" y="1243"/>
                    <a:pt x="5606" y="164"/>
                  </a:cubicBezTo>
                  <a:cubicBezTo>
                    <a:pt x="5575" y="156"/>
                    <a:pt x="5540" y="153"/>
                    <a:pt x="5503" y="153"/>
                  </a:cubicBezTo>
                  <a:cubicBezTo>
                    <a:pt x="4820" y="153"/>
                    <a:pt x="3102" y="1370"/>
                    <a:pt x="2581" y="1771"/>
                  </a:cubicBezTo>
                  <a:cubicBezTo>
                    <a:pt x="2877" y="1179"/>
                    <a:pt x="3533" y="756"/>
                    <a:pt x="3491" y="58"/>
                  </a:cubicBezTo>
                  <a:cubicBezTo>
                    <a:pt x="3441" y="18"/>
                    <a:pt x="3384" y="0"/>
                    <a:pt x="332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4" name="Google Shape;5274;p30"/>
            <p:cNvSpPr/>
            <p:nvPr/>
          </p:nvSpPr>
          <p:spPr>
            <a:xfrm>
              <a:off x="-2475025" y="3887900"/>
              <a:ext cx="118975" cy="96950"/>
            </a:xfrm>
            <a:custGeom>
              <a:avLst/>
              <a:gdLst/>
              <a:ahLst/>
              <a:cxnLst/>
              <a:rect l="l" t="t" r="r" b="b"/>
              <a:pathLst>
                <a:path w="4759" h="3878" extrusionOk="0">
                  <a:moveTo>
                    <a:pt x="2337" y="1"/>
                  </a:moveTo>
                  <a:cubicBezTo>
                    <a:pt x="1329" y="1"/>
                    <a:pt x="678" y="1172"/>
                    <a:pt x="550" y="1995"/>
                  </a:cubicBezTo>
                  <a:cubicBezTo>
                    <a:pt x="0" y="3010"/>
                    <a:pt x="867" y="3751"/>
                    <a:pt x="1883" y="3878"/>
                  </a:cubicBezTo>
                  <a:cubicBezTo>
                    <a:pt x="2665" y="3095"/>
                    <a:pt x="4759" y="1953"/>
                    <a:pt x="3215" y="832"/>
                  </a:cubicBezTo>
                  <a:cubicBezTo>
                    <a:pt x="2898" y="621"/>
                    <a:pt x="2961" y="346"/>
                    <a:pt x="2834" y="92"/>
                  </a:cubicBezTo>
                  <a:cubicBezTo>
                    <a:pt x="2660" y="29"/>
                    <a:pt x="2494" y="1"/>
                    <a:pt x="2337"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5" name="Google Shape;5275;p30"/>
            <p:cNvSpPr/>
            <p:nvPr/>
          </p:nvSpPr>
          <p:spPr>
            <a:xfrm>
              <a:off x="-1207650" y="3814575"/>
              <a:ext cx="107350" cy="83025"/>
            </a:xfrm>
            <a:custGeom>
              <a:avLst/>
              <a:gdLst/>
              <a:ahLst/>
              <a:cxnLst/>
              <a:rect l="l" t="t" r="r" b="b"/>
              <a:pathLst>
                <a:path w="4294" h="3321" extrusionOk="0">
                  <a:moveTo>
                    <a:pt x="2433" y="1"/>
                  </a:moveTo>
                  <a:lnTo>
                    <a:pt x="1883" y="275"/>
                  </a:lnTo>
                  <a:cubicBezTo>
                    <a:pt x="1967" y="1227"/>
                    <a:pt x="1037" y="1523"/>
                    <a:pt x="423" y="2031"/>
                  </a:cubicBezTo>
                  <a:cubicBezTo>
                    <a:pt x="0" y="2771"/>
                    <a:pt x="297" y="3194"/>
                    <a:pt x="1333" y="3321"/>
                  </a:cubicBezTo>
                  <a:cubicBezTo>
                    <a:pt x="3025" y="2665"/>
                    <a:pt x="2623" y="1227"/>
                    <a:pt x="4252" y="1121"/>
                  </a:cubicBezTo>
                  <a:lnTo>
                    <a:pt x="4294" y="783"/>
                  </a:lnTo>
                  <a:cubicBezTo>
                    <a:pt x="3955" y="22"/>
                    <a:pt x="3131" y="106"/>
                    <a:pt x="2433"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6" name="Google Shape;5276;p30"/>
            <p:cNvSpPr/>
            <p:nvPr/>
          </p:nvSpPr>
          <p:spPr>
            <a:xfrm>
              <a:off x="-1657600" y="3775075"/>
              <a:ext cx="115300" cy="89075"/>
            </a:xfrm>
            <a:custGeom>
              <a:avLst/>
              <a:gdLst/>
              <a:ahLst/>
              <a:cxnLst/>
              <a:rect l="l" t="t" r="r" b="b"/>
              <a:pathLst>
                <a:path w="4612" h="3563" extrusionOk="0">
                  <a:moveTo>
                    <a:pt x="3414" y="0"/>
                  </a:moveTo>
                  <a:cubicBezTo>
                    <a:pt x="2993" y="0"/>
                    <a:pt x="3192" y="1023"/>
                    <a:pt x="1840" y="1707"/>
                  </a:cubicBezTo>
                  <a:cubicBezTo>
                    <a:pt x="1883" y="2807"/>
                    <a:pt x="719" y="2575"/>
                    <a:pt x="0" y="2934"/>
                  </a:cubicBezTo>
                  <a:cubicBezTo>
                    <a:pt x="104" y="3374"/>
                    <a:pt x="451" y="3562"/>
                    <a:pt x="899" y="3562"/>
                  </a:cubicBezTo>
                  <a:cubicBezTo>
                    <a:pt x="2278" y="3562"/>
                    <a:pt x="4612" y="1777"/>
                    <a:pt x="3701" y="100"/>
                  </a:cubicBezTo>
                  <a:cubicBezTo>
                    <a:pt x="3579" y="31"/>
                    <a:pt x="3487" y="0"/>
                    <a:pt x="3414"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7" name="Google Shape;5277;p30"/>
            <p:cNvSpPr/>
            <p:nvPr/>
          </p:nvSpPr>
          <p:spPr>
            <a:xfrm>
              <a:off x="-2430100" y="3892350"/>
              <a:ext cx="79875" cy="94825"/>
            </a:xfrm>
            <a:custGeom>
              <a:avLst/>
              <a:gdLst/>
              <a:ahLst/>
              <a:cxnLst/>
              <a:rect l="l" t="t" r="r" b="b"/>
              <a:pathLst>
                <a:path w="3195" h="3793" extrusionOk="0">
                  <a:moveTo>
                    <a:pt x="1251" y="0"/>
                  </a:moveTo>
                  <a:cubicBezTo>
                    <a:pt x="1175" y="0"/>
                    <a:pt x="1096" y="7"/>
                    <a:pt x="1016" y="20"/>
                  </a:cubicBezTo>
                  <a:cubicBezTo>
                    <a:pt x="720" y="316"/>
                    <a:pt x="382" y="548"/>
                    <a:pt x="1185" y="760"/>
                  </a:cubicBezTo>
                  <a:cubicBezTo>
                    <a:pt x="2475" y="1162"/>
                    <a:pt x="1376" y="2684"/>
                    <a:pt x="530" y="3002"/>
                  </a:cubicBezTo>
                  <a:cubicBezTo>
                    <a:pt x="212" y="3065"/>
                    <a:pt x="1" y="3382"/>
                    <a:pt x="86" y="3700"/>
                  </a:cubicBezTo>
                  <a:cubicBezTo>
                    <a:pt x="287" y="3764"/>
                    <a:pt x="455" y="3793"/>
                    <a:pt x="600" y="3793"/>
                  </a:cubicBezTo>
                  <a:cubicBezTo>
                    <a:pt x="1354" y="3793"/>
                    <a:pt x="1459" y="3019"/>
                    <a:pt x="2116" y="2558"/>
                  </a:cubicBezTo>
                  <a:cubicBezTo>
                    <a:pt x="3194" y="1779"/>
                    <a:pt x="2538" y="0"/>
                    <a:pt x="125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8" name="Google Shape;5278;p30"/>
            <p:cNvSpPr/>
            <p:nvPr/>
          </p:nvSpPr>
          <p:spPr>
            <a:xfrm>
              <a:off x="-858675" y="3784450"/>
              <a:ext cx="124800" cy="72900"/>
            </a:xfrm>
            <a:custGeom>
              <a:avLst/>
              <a:gdLst/>
              <a:ahLst/>
              <a:cxnLst/>
              <a:rect l="l" t="t" r="r" b="b"/>
              <a:pathLst>
                <a:path w="4992" h="2916" extrusionOk="0">
                  <a:moveTo>
                    <a:pt x="4991" y="85"/>
                  </a:moveTo>
                  <a:lnTo>
                    <a:pt x="4991" y="85"/>
                  </a:lnTo>
                  <a:cubicBezTo>
                    <a:pt x="4590" y="233"/>
                    <a:pt x="3638" y="0"/>
                    <a:pt x="3553" y="529"/>
                  </a:cubicBezTo>
                  <a:cubicBezTo>
                    <a:pt x="3744" y="1523"/>
                    <a:pt x="2242" y="1142"/>
                    <a:pt x="1925" y="1840"/>
                  </a:cubicBezTo>
                  <a:cubicBezTo>
                    <a:pt x="1784" y="2210"/>
                    <a:pt x="1565" y="2322"/>
                    <a:pt x="1324" y="2322"/>
                  </a:cubicBezTo>
                  <a:cubicBezTo>
                    <a:pt x="952" y="2322"/>
                    <a:pt x="529" y="2056"/>
                    <a:pt x="260" y="2056"/>
                  </a:cubicBezTo>
                  <a:cubicBezTo>
                    <a:pt x="125" y="2056"/>
                    <a:pt x="30" y="2124"/>
                    <a:pt x="0" y="2326"/>
                  </a:cubicBezTo>
                  <a:cubicBezTo>
                    <a:pt x="340" y="2745"/>
                    <a:pt x="752" y="2916"/>
                    <a:pt x="1193" y="2916"/>
                  </a:cubicBezTo>
                  <a:cubicBezTo>
                    <a:pt x="2648" y="2916"/>
                    <a:pt x="4423" y="1058"/>
                    <a:pt x="4991" y="85"/>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9" name="Google Shape;5279;p30"/>
            <p:cNvSpPr/>
            <p:nvPr/>
          </p:nvSpPr>
          <p:spPr>
            <a:xfrm>
              <a:off x="-1715775" y="4022375"/>
              <a:ext cx="82525" cy="97300"/>
            </a:xfrm>
            <a:custGeom>
              <a:avLst/>
              <a:gdLst/>
              <a:ahLst/>
              <a:cxnLst/>
              <a:rect l="l" t="t" r="r" b="b"/>
              <a:pathLst>
                <a:path w="3301" h="3892" extrusionOk="0">
                  <a:moveTo>
                    <a:pt x="2164" y="1"/>
                  </a:moveTo>
                  <a:cubicBezTo>
                    <a:pt x="2076" y="1"/>
                    <a:pt x="2004" y="47"/>
                    <a:pt x="1968" y="191"/>
                  </a:cubicBezTo>
                  <a:cubicBezTo>
                    <a:pt x="1714" y="381"/>
                    <a:pt x="1545" y="677"/>
                    <a:pt x="1545" y="994"/>
                  </a:cubicBezTo>
                  <a:cubicBezTo>
                    <a:pt x="1376" y="1925"/>
                    <a:pt x="1" y="2411"/>
                    <a:pt x="530" y="3469"/>
                  </a:cubicBezTo>
                  <a:cubicBezTo>
                    <a:pt x="675" y="3736"/>
                    <a:pt x="995" y="3891"/>
                    <a:pt x="1306" y="3891"/>
                  </a:cubicBezTo>
                  <a:cubicBezTo>
                    <a:pt x="1536" y="3891"/>
                    <a:pt x="1760" y="3806"/>
                    <a:pt x="1904" y="3617"/>
                  </a:cubicBezTo>
                  <a:cubicBezTo>
                    <a:pt x="2179" y="2432"/>
                    <a:pt x="3300" y="1502"/>
                    <a:pt x="3258" y="233"/>
                  </a:cubicBezTo>
                  <a:lnTo>
                    <a:pt x="2708" y="148"/>
                  </a:lnTo>
                  <a:cubicBezTo>
                    <a:pt x="2698" y="150"/>
                    <a:pt x="2687" y="151"/>
                    <a:pt x="2676" y="151"/>
                  </a:cubicBezTo>
                  <a:cubicBezTo>
                    <a:pt x="2534" y="151"/>
                    <a:pt x="2323" y="1"/>
                    <a:pt x="2164"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0" name="Google Shape;5280;p30"/>
            <p:cNvSpPr/>
            <p:nvPr/>
          </p:nvSpPr>
          <p:spPr>
            <a:xfrm>
              <a:off x="-1209225" y="4031875"/>
              <a:ext cx="103650" cy="71425"/>
            </a:xfrm>
            <a:custGeom>
              <a:avLst/>
              <a:gdLst/>
              <a:ahLst/>
              <a:cxnLst/>
              <a:rect l="l" t="t" r="r" b="b"/>
              <a:pathLst>
                <a:path w="4146" h="2857" extrusionOk="0">
                  <a:moveTo>
                    <a:pt x="3786" y="1"/>
                  </a:moveTo>
                  <a:cubicBezTo>
                    <a:pt x="3046" y="85"/>
                    <a:pt x="2305" y="64"/>
                    <a:pt x="1586" y="128"/>
                  </a:cubicBezTo>
                  <a:lnTo>
                    <a:pt x="1015" y="593"/>
                  </a:lnTo>
                  <a:cubicBezTo>
                    <a:pt x="931" y="678"/>
                    <a:pt x="888" y="762"/>
                    <a:pt x="867" y="889"/>
                  </a:cubicBezTo>
                  <a:cubicBezTo>
                    <a:pt x="867" y="1460"/>
                    <a:pt x="0" y="1756"/>
                    <a:pt x="254" y="2412"/>
                  </a:cubicBezTo>
                  <a:cubicBezTo>
                    <a:pt x="536" y="2704"/>
                    <a:pt x="899" y="2857"/>
                    <a:pt x="1245" y="2857"/>
                  </a:cubicBezTo>
                  <a:cubicBezTo>
                    <a:pt x="1652" y="2857"/>
                    <a:pt x="2036" y="2646"/>
                    <a:pt x="2242" y="2200"/>
                  </a:cubicBezTo>
                  <a:cubicBezTo>
                    <a:pt x="2305" y="2031"/>
                    <a:pt x="2263" y="1862"/>
                    <a:pt x="2157" y="1756"/>
                  </a:cubicBezTo>
                  <a:cubicBezTo>
                    <a:pt x="2106" y="1735"/>
                    <a:pt x="2059" y="1725"/>
                    <a:pt x="2015" y="1725"/>
                  </a:cubicBezTo>
                  <a:cubicBezTo>
                    <a:pt x="1762" y="1725"/>
                    <a:pt x="1611" y="2027"/>
                    <a:pt x="1362" y="2027"/>
                  </a:cubicBezTo>
                  <a:cubicBezTo>
                    <a:pt x="1314" y="2027"/>
                    <a:pt x="1262" y="2016"/>
                    <a:pt x="1206" y="1989"/>
                  </a:cubicBezTo>
                  <a:cubicBezTo>
                    <a:pt x="1461" y="1559"/>
                    <a:pt x="1576" y="1366"/>
                    <a:pt x="1705" y="1366"/>
                  </a:cubicBezTo>
                  <a:cubicBezTo>
                    <a:pt x="1811" y="1366"/>
                    <a:pt x="1926" y="1497"/>
                    <a:pt x="2136" y="1735"/>
                  </a:cubicBezTo>
                  <a:cubicBezTo>
                    <a:pt x="2338" y="1823"/>
                    <a:pt x="2499" y="1859"/>
                    <a:pt x="2631" y="1859"/>
                  </a:cubicBezTo>
                  <a:cubicBezTo>
                    <a:pt x="3230" y="1859"/>
                    <a:pt x="3210" y="1093"/>
                    <a:pt x="3574" y="868"/>
                  </a:cubicBezTo>
                  <a:lnTo>
                    <a:pt x="3574" y="868"/>
                  </a:lnTo>
                  <a:cubicBezTo>
                    <a:pt x="3426" y="1079"/>
                    <a:pt x="3320" y="1291"/>
                    <a:pt x="3765" y="1418"/>
                  </a:cubicBezTo>
                  <a:cubicBezTo>
                    <a:pt x="3765" y="953"/>
                    <a:pt x="4145" y="487"/>
                    <a:pt x="3786"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1" name="Google Shape;5281;p30"/>
            <p:cNvSpPr/>
            <p:nvPr/>
          </p:nvSpPr>
          <p:spPr>
            <a:xfrm>
              <a:off x="-2402600" y="4013900"/>
              <a:ext cx="103125" cy="108950"/>
            </a:xfrm>
            <a:custGeom>
              <a:avLst/>
              <a:gdLst/>
              <a:ahLst/>
              <a:cxnLst/>
              <a:rect l="l" t="t" r="r" b="b"/>
              <a:pathLst>
                <a:path w="4125" h="4358" extrusionOk="0">
                  <a:moveTo>
                    <a:pt x="3258" y="1"/>
                  </a:moveTo>
                  <a:cubicBezTo>
                    <a:pt x="1883" y="720"/>
                    <a:pt x="826" y="1925"/>
                    <a:pt x="276" y="3385"/>
                  </a:cubicBezTo>
                  <a:cubicBezTo>
                    <a:pt x="635" y="3638"/>
                    <a:pt x="1" y="4188"/>
                    <a:pt x="656" y="4358"/>
                  </a:cubicBezTo>
                  <a:cubicBezTo>
                    <a:pt x="720" y="4315"/>
                    <a:pt x="741" y="4231"/>
                    <a:pt x="656" y="4188"/>
                  </a:cubicBezTo>
                  <a:cubicBezTo>
                    <a:pt x="635" y="2285"/>
                    <a:pt x="4125" y="1206"/>
                    <a:pt x="3258"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2" name="Google Shape;5282;p30"/>
            <p:cNvSpPr/>
            <p:nvPr/>
          </p:nvSpPr>
          <p:spPr>
            <a:xfrm>
              <a:off x="-2066325" y="3800825"/>
              <a:ext cx="83575" cy="106975"/>
            </a:xfrm>
            <a:custGeom>
              <a:avLst/>
              <a:gdLst/>
              <a:ahLst/>
              <a:cxnLst/>
              <a:rect l="l" t="t" r="r" b="b"/>
              <a:pathLst>
                <a:path w="3343" h="4279" extrusionOk="0">
                  <a:moveTo>
                    <a:pt x="1333" y="1"/>
                  </a:moveTo>
                  <a:lnTo>
                    <a:pt x="1333" y="22"/>
                  </a:lnTo>
                  <a:cubicBezTo>
                    <a:pt x="678" y="1333"/>
                    <a:pt x="1" y="2856"/>
                    <a:pt x="995" y="4188"/>
                  </a:cubicBezTo>
                  <a:cubicBezTo>
                    <a:pt x="1021" y="4179"/>
                    <a:pt x="1044" y="4174"/>
                    <a:pt x="1064" y="4174"/>
                  </a:cubicBezTo>
                  <a:cubicBezTo>
                    <a:pt x="1093" y="4174"/>
                    <a:pt x="1118" y="4185"/>
                    <a:pt x="1143" y="4209"/>
                  </a:cubicBezTo>
                  <a:cubicBezTo>
                    <a:pt x="1255" y="4257"/>
                    <a:pt x="1355" y="4278"/>
                    <a:pt x="1445" y="4278"/>
                  </a:cubicBezTo>
                  <a:cubicBezTo>
                    <a:pt x="2033" y="4278"/>
                    <a:pt x="2193" y="3371"/>
                    <a:pt x="2560" y="3004"/>
                  </a:cubicBezTo>
                  <a:cubicBezTo>
                    <a:pt x="2814" y="2581"/>
                    <a:pt x="3342" y="2200"/>
                    <a:pt x="3152" y="1650"/>
                  </a:cubicBezTo>
                  <a:cubicBezTo>
                    <a:pt x="2964" y="1253"/>
                    <a:pt x="3272" y="339"/>
                    <a:pt x="2645" y="339"/>
                  </a:cubicBezTo>
                  <a:cubicBezTo>
                    <a:pt x="2638" y="339"/>
                    <a:pt x="2631" y="339"/>
                    <a:pt x="2623" y="339"/>
                  </a:cubicBezTo>
                  <a:cubicBezTo>
                    <a:pt x="1777" y="1016"/>
                    <a:pt x="2285" y="2116"/>
                    <a:pt x="1629" y="2940"/>
                  </a:cubicBezTo>
                  <a:cubicBezTo>
                    <a:pt x="678" y="2010"/>
                    <a:pt x="3258" y="318"/>
                    <a:pt x="1333"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3" name="Google Shape;5283;p30"/>
            <p:cNvSpPr/>
            <p:nvPr/>
          </p:nvSpPr>
          <p:spPr>
            <a:xfrm>
              <a:off x="-2386200" y="4013900"/>
              <a:ext cx="131150" cy="123250"/>
            </a:xfrm>
            <a:custGeom>
              <a:avLst/>
              <a:gdLst/>
              <a:ahLst/>
              <a:cxnLst/>
              <a:rect l="l" t="t" r="r" b="b"/>
              <a:pathLst>
                <a:path w="5246" h="4930" extrusionOk="0">
                  <a:moveTo>
                    <a:pt x="4273" y="1"/>
                  </a:moveTo>
                  <a:cubicBezTo>
                    <a:pt x="4251" y="974"/>
                    <a:pt x="3702" y="1672"/>
                    <a:pt x="2708" y="2116"/>
                  </a:cubicBezTo>
                  <a:cubicBezTo>
                    <a:pt x="2517" y="2200"/>
                    <a:pt x="2390" y="2306"/>
                    <a:pt x="2433" y="2475"/>
                  </a:cubicBezTo>
                  <a:cubicBezTo>
                    <a:pt x="2644" y="3448"/>
                    <a:pt x="1142" y="3533"/>
                    <a:pt x="1079" y="4400"/>
                  </a:cubicBezTo>
                  <a:cubicBezTo>
                    <a:pt x="1079" y="4474"/>
                    <a:pt x="957" y="4521"/>
                    <a:pt x="809" y="4521"/>
                  </a:cubicBezTo>
                  <a:cubicBezTo>
                    <a:pt x="661" y="4521"/>
                    <a:pt x="487" y="4474"/>
                    <a:pt x="381" y="4358"/>
                  </a:cubicBezTo>
                  <a:cubicBezTo>
                    <a:pt x="430" y="4210"/>
                    <a:pt x="343" y="4184"/>
                    <a:pt x="233" y="4184"/>
                  </a:cubicBezTo>
                  <a:cubicBezTo>
                    <a:pt x="173" y="4184"/>
                    <a:pt x="107" y="4191"/>
                    <a:pt x="51" y="4191"/>
                  </a:cubicBezTo>
                  <a:cubicBezTo>
                    <a:pt x="33" y="4191"/>
                    <a:pt x="16" y="4191"/>
                    <a:pt x="0" y="4188"/>
                  </a:cubicBezTo>
                  <a:lnTo>
                    <a:pt x="0" y="4358"/>
                  </a:lnTo>
                  <a:cubicBezTo>
                    <a:pt x="211" y="4625"/>
                    <a:pt x="478" y="4929"/>
                    <a:pt x="770" y="4929"/>
                  </a:cubicBezTo>
                  <a:cubicBezTo>
                    <a:pt x="918" y="4929"/>
                    <a:pt x="1071" y="4852"/>
                    <a:pt x="1227" y="4654"/>
                  </a:cubicBezTo>
                  <a:cubicBezTo>
                    <a:pt x="1713" y="4061"/>
                    <a:pt x="2433" y="3638"/>
                    <a:pt x="2771" y="2983"/>
                  </a:cubicBezTo>
                  <a:cubicBezTo>
                    <a:pt x="3157" y="2175"/>
                    <a:pt x="3471" y="1892"/>
                    <a:pt x="4244" y="1892"/>
                  </a:cubicBezTo>
                  <a:cubicBezTo>
                    <a:pt x="4402" y="1892"/>
                    <a:pt x="4579" y="1904"/>
                    <a:pt x="4780" y="1925"/>
                  </a:cubicBezTo>
                  <a:cubicBezTo>
                    <a:pt x="5245" y="1164"/>
                    <a:pt x="4865" y="551"/>
                    <a:pt x="4273"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4" name="Google Shape;5284;p30"/>
            <p:cNvSpPr/>
            <p:nvPr/>
          </p:nvSpPr>
          <p:spPr>
            <a:xfrm>
              <a:off x="-1054850" y="3608375"/>
              <a:ext cx="98375" cy="83775"/>
            </a:xfrm>
            <a:custGeom>
              <a:avLst/>
              <a:gdLst/>
              <a:ahLst/>
              <a:cxnLst/>
              <a:rect l="l" t="t" r="r" b="b"/>
              <a:pathLst>
                <a:path w="3935" h="3351" extrusionOk="0">
                  <a:moveTo>
                    <a:pt x="3286" y="0"/>
                  </a:moveTo>
                  <a:cubicBezTo>
                    <a:pt x="3065" y="0"/>
                    <a:pt x="2878" y="122"/>
                    <a:pt x="2814" y="360"/>
                  </a:cubicBezTo>
                  <a:cubicBezTo>
                    <a:pt x="2602" y="1121"/>
                    <a:pt x="1820" y="1460"/>
                    <a:pt x="1545" y="2115"/>
                  </a:cubicBezTo>
                  <a:cubicBezTo>
                    <a:pt x="1312" y="2284"/>
                    <a:pt x="1058" y="2454"/>
                    <a:pt x="804" y="2581"/>
                  </a:cubicBezTo>
                  <a:cubicBezTo>
                    <a:pt x="402" y="2729"/>
                    <a:pt x="1" y="2855"/>
                    <a:pt x="64" y="3342"/>
                  </a:cubicBezTo>
                  <a:cubicBezTo>
                    <a:pt x="126" y="3347"/>
                    <a:pt x="187" y="3350"/>
                    <a:pt x="248" y="3350"/>
                  </a:cubicBezTo>
                  <a:cubicBezTo>
                    <a:pt x="1839" y="3350"/>
                    <a:pt x="3181" y="1540"/>
                    <a:pt x="3934" y="339"/>
                  </a:cubicBezTo>
                  <a:cubicBezTo>
                    <a:pt x="3738" y="111"/>
                    <a:pt x="3496" y="0"/>
                    <a:pt x="3286"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5" name="Google Shape;5285;p30"/>
            <p:cNvSpPr/>
            <p:nvPr/>
          </p:nvSpPr>
          <p:spPr>
            <a:xfrm>
              <a:off x="-2025025" y="3796425"/>
              <a:ext cx="88800" cy="110275"/>
            </a:xfrm>
            <a:custGeom>
              <a:avLst/>
              <a:gdLst/>
              <a:ahLst/>
              <a:cxnLst/>
              <a:rect l="l" t="t" r="r" b="b"/>
              <a:pathLst>
                <a:path w="3552" h="4411" extrusionOk="0">
                  <a:moveTo>
                    <a:pt x="889" y="1"/>
                  </a:moveTo>
                  <a:cubicBezTo>
                    <a:pt x="649" y="1"/>
                    <a:pt x="619" y="221"/>
                    <a:pt x="1162" y="663"/>
                  </a:cubicBezTo>
                  <a:cubicBezTo>
                    <a:pt x="1373" y="832"/>
                    <a:pt x="1310" y="1001"/>
                    <a:pt x="1141" y="1150"/>
                  </a:cubicBezTo>
                  <a:cubicBezTo>
                    <a:pt x="992" y="1678"/>
                    <a:pt x="1881" y="2186"/>
                    <a:pt x="1141" y="2588"/>
                  </a:cubicBezTo>
                  <a:cubicBezTo>
                    <a:pt x="770" y="2670"/>
                    <a:pt x="1" y="4411"/>
                    <a:pt x="696" y="4411"/>
                  </a:cubicBezTo>
                  <a:cubicBezTo>
                    <a:pt x="716" y="4411"/>
                    <a:pt x="737" y="4409"/>
                    <a:pt x="760" y="4406"/>
                  </a:cubicBezTo>
                  <a:cubicBezTo>
                    <a:pt x="3552" y="1477"/>
                    <a:pt x="1512" y="1"/>
                    <a:pt x="889"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6" name="Google Shape;5286;p30"/>
            <p:cNvSpPr/>
            <p:nvPr/>
          </p:nvSpPr>
          <p:spPr>
            <a:xfrm>
              <a:off x="-2743625" y="4091025"/>
              <a:ext cx="81975" cy="78875"/>
            </a:xfrm>
            <a:custGeom>
              <a:avLst/>
              <a:gdLst/>
              <a:ahLst/>
              <a:cxnLst/>
              <a:rect l="l" t="t" r="r" b="b"/>
              <a:pathLst>
                <a:path w="3279" h="3155" extrusionOk="0">
                  <a:moveTo>
                    <a:pt x="2655" y="0"/>
                  </a:moveTo>
                  <a:cubicBezTo>
                    <a:pt x="2457" y="0"/>
                    <a:pt x="2305" y="192"/>
                    <a:pt x="1967" y="638"/>
                  </a:cubicBezTo>
                  <a:cubicBezTo>
                    <a:pt x="1269" y="1463"/>
                    <a:pt x="127" y="2034"/>
                    <a:pt x="0" y="3155"/>
                  </a:cubicBezTo>
                  <a:cubicBezTo>
                    <a:pt x="1756" y="2943"/>
                    <a:pt x="2411" y="2119"/>
                    <a:pt x="3279" y="300"/>
                  </a:cubicBezTo>
                  <a:cubicBezTo>
                    <a:pt x="2979" y="109"/>
                    <a:pt x="2804" y="0"/>
                    <a:pt x="2655"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7" name="Google Shape;5287;p30"/>
            <p:cNvSpPr/>
            <p:nvPr/>
          </p:nvSpPr>
          <p:spPr>
            <a:xfrm>
              <a:off x="-1964275" y="3977375"/>
              <a:ext cx="102600" cy="85350"/>
            </a:xfrm>
            <a:custGeom>
              <a:avLst/>
              <a:gdLst/>
              <a:ahLst/>
              <a:cxnLst/>
              <a:rect l="l" t="t" r="r" b="b"/>
              <a:pathLst>
                <a:path w="4104" h="3414" extrusionOk="0">
                  <a:moveTo>
                    <a:pt x="3439" y="0"/>
                  </a:moveTo>
                  <a:cubicBezTo>
                    <a:pt x="3010" y="0"/>
                    <a:pt x="3012" y="466"/>
                    <a:pt x="2814" y="700"/>
                  </a:cubicBezTo>
                  <a:cubicBezTo>
                    <a:pt x="2665" y="1145"/>
                    <a:pt x="1946" y="1335"/>
                    <a:pt x="1925" y="1758"/>
                  </a:cubicBezTo>
                  <a:cubicBezTo>
                    <a:pt x="1862" y="2836"/>
                    <a:pt x="635" y="2562"/>
                    <a:pt x="1" y="3090"/>
                  </a:cubicBezTo>
                  <a:cubicBezTo>
                    <a:pt x="278" y="3316"/>
                    <a:pt x="585" y="3413"/>
                    <a:pt x="902" y="3413"/>
                  </a:cubicBezTo>
                  <a:cubicBezTo>
                    <a:pt x="2401" y="3413"/>
                    <a:pt x="4103" y="1232"/>
                    <a:pt x="3702" y="45"/>
                  </a:cubicBezTo>
                  <a:cubicBezTo>
                    <a:pt x="3599" y="14"/>
                    <a:pt x="3513" y="0"/>
                    <a:pt x="3439"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8" name="Google Shape;5288;p30"/>
            <p:cNvSpPr/>
            <p:nvPr/>
          </p:nvSpPr>
          <p:spPr>
            <a:xfrm>
              <a:off x="-2311650" y="3692450"/>
              <a:ext cx="94325" cy="88925"/>
            </a:xfrm>
            <a:custGeom>
              <a:avLst/>
              <a:gdLst/>
              <a:ahLst/>
              <a:cxnLst/>
              <a:rect l="l" t="t" r="r" b="b"/>
              <a:pathLst>
                <a:path w="3773" h="3557" extrusionOk="0">
                  <a:moveTo>
                    <a:pt x="3321" y="0"/>
                  </a:moveTo>
                  <a:lnTo>
                    <a:pt x="3321" y="0"/>
                  </a:lnTo>
                  <a:cubicBezTo>
                    <a:pt x="1354" y="550"/>
                    <a:pt x="3109" y="2411"/>
                    <a:pt x="910" y="2749"/>
                  </a:cubicBezTo>
                  <a:cubicBezTo>
                    <a:pt x="635" y="2961"/>
                    <a:pt x="43" y="2686"/>
                    <a:pt x="0" y="3215"/>
                  </a:cubicBezTo>
                  <a:cubicBezTo>
                    <a:pt x="318" y="3453"/>
                    <a:pt x="646" y="3557"/>
                    <a:pt x="967" y="3557"/>
                  </a:cubicBezTo>
                  <a:cubicBezTo>
                    <a:pt x="2441" y="3557"/>
                    <a:pt x="3772" y="1372"/>
                    <a:pt x="332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9" name="Google Shape;5289;p30"/>
            <p:cNvSpPr/>
            <p:nvPr/>
          </p:nvSpPr>
          <p:spPr>
            <a:xfrm>
              <a:off x="-1678225" y="3763825"/>
              <a:ext cx="87800" cy="86200"/>
            </a:xfrm>
            <a:custGeom>
              <a:avLst/>
              <a:gdLst/>
              <a:ahLst/>
              <a:cxnLst/>
              <a:rect l="l" t="t" r="r" b="b"/>
              <a:pathLst>
                <a:path w="3512" h="3448" extrusionOk="0">
                  <a:moveTo>
                    <a:pt x="2538" y="0"/>
                  </a:moveTo>
                  <a:lnTo>
                    <a:pt x="2538" y="0"/>
                  </a:lnTo>
                  <a:cubicBezTo>
                    <a:pt x="2010" y="360"/>
                    <a:pt x="1777" y="1037"/>
                    <a:pt x="1016" y="1163"/>
                  </a:cubicBezTo>
                  <a:cubicBezTo>
                    <a:pt x="614" y="1375"/>
                    <a:pt x="550" y="1819"/>
                    <a:pt x="275" y="2136"/>
                  </a:cubicBezTo>
                  <a:cubicBezTo>
                    <a:pt x="0" y="2454"/>
                    <a:pt x="297" y="3448"/>
                    <a:pt x="783" y="3448"/>
                  </a:cubicBezTo>
                  <a:cubicBezTo>
                    <a:pt x="1756" y="3384"/>
                    <a:pt x="3088" y="3363"/>
                    <a:pt x="2708" y="2157"/>
                  </a:cubicBezTo>
                  <a:lnTo>
                    <a:pt x="2581" y="2115"/>
                  </a:lnTo>
                  <a:cubicBezTo>
                    <a:pt x="2242" y="2263"/>
                    <a:pt x="2306" y="2644"/>
                    <a:pt x="2010" y="2792"/>
                  </a:cubicBezTo>
                  <a:cubicBezTo>
                    <a:pt x="1919" y="2832"/>
                    <a:pt x="1780" y="2858"/>
                    <a:pt x="1669" y="2858"/>
                  </a:cubicBezTo>
                  <a:cubicBezTo>
                    <a:pt x="1547" y="2858"/>
                    <a:pt x="1458" y="2827"/>
                    <a:pt x="1502" y="2750"/>
                  </a:cubicBezTo>
                  <a:cubicBezTo>
                    <a:pt x="1735" y="2390"/>
                    <a:pt x="1291" y="1798"/>
                    <a:pt x="2010" y="1629"/>
                  </a:cubicBezTo>
                  <a:cubicBezTo>
                    <a:pt x="2581" y="1396"/>
                    <a:pt x="3511" y="296"/>
                    <a:pt x="2538"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0" name="Google Shape;5290;p30"/>
            <p:cNvSpPr/>
            <p:nvPr/>
          </p:nvSpPr>
          <p:spPr>
            <a:xfrm>
              <a:off x="-2786250" y="4057250"/>
              <a:ext cx="89275" cy="103275"/>
            </a:xfrm>
            <a:custGeom>
              <a:avLst/>
              <a:gdLst/>
              <a:ahLst/>
              <a:cxnLst/>
              <a:rect l="l" t="t" r="r" b="b"/>
              <a:pathLst>
                <a:path w="3571" h="4131" extrusionOk="0">
                  <a:moveTo>
                    <a:pt x="3320" y="1"/>
                  </a:moveTo>
                  <a:cubicBezTo>
                    <a:pt x="3281" y="1"/>
                    <a:pt x="3236" y="14"/>
                    <a:pt x="3186" y="43"/>
                  </a:cubicBezTo>
                  <a:cubicBezTo>
                    <a:pt x="1875" y="297"/>
                    <a:pt x="902" y="1799"/>
                    <a:pt x="500" y="2941"/>
                  </a:cubicBezTo>
                  <a:cubicBezTo>
                    <a:pt x="0" y="3367"/>
                    <a:pt x="808" y="4130"/>
                    <a:pt x="1326" y="4130"/>
                  </a:cubicBezTo>
                  <a:cubicBezTo>
                    <a:pt x="1553" y="4130"/>
                    <a:pt x="1725" y="3983"/>
                    <a:pt x="1705" y="3596"/>
                  </a:cubicBezTo>
                  <a:cubicBezTo>
                    <a:pt x="1748" y="3195"/>
                    <a:pt x="1134" y="2793"/>
                    <a:pt x="1473" y="2454"/>
                  </a:cubicBezTo>
                  <a:cubicBezTo>
                    <a:pt x="2107" y="1862"/>
                    <a:pt x="2424" y="1016"/>
                    <a:pt x="3334" y="614"/>
                  </a:cubicBezTo>
                  <a:cubicBezTo>
                    <a:pt x="3570" y="487"/>
                    <a:pt x="3557" y="1"/>
                    <a:pt x="3320"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1" name="Google Shape;5291;p30"/>
            <p:cNvSpPr/>
            <p:nvPr/>
          </p:nvSpPr>
          <p:spPr>
            <a:xfrm>
              <a:off x="-1699900" y="4050150"/>
              <a:ext cx="94675" cy="82875"/>
            </a:xfrm>
            <a:custGeom>
              <a:avLst/>
              <a:gdLst/>
              <a:ahLst/>
              <a:cxnLst/>
              <a:rect l="l" t="t" r="r" b="b"/>
              <a:pathLst>
                <a:path w="3787" h="3315" extrusionOk="0">
                  <a:moveTo>
                    <a:pt x="2841" y="0"/>
                  </a:moveTo>
                  <a:cubicBezTo>
                    <a:pt x="2127" y="0"/>
                    <a:pt x="1428" y="2279"/>
                    <a:pt x="952" y="2590"/>
                  </a:cubicBezTo>
                  <a:cubicBezTo>
                    <a:pt x="719" y="2759"/>
                    <a:pt x="0" y="2611"/>
                    <a:pt x="402" y="3225"/>
                  </a:cubicBezTo>
                  <a:cubicBezTo>
                    <a:pt x="528" y="3288"/>
                    <a:pt x="645" y="3315"/>
                    <a:pt x="756" y="3315"/>
                  </a:cubicBezTo>
                  <a:cubicBezTo>
                    <a:pt x="1391" y="3315"/>
                    <a:pt x="1814" y="2413"/>
                    <a:pt x="2390" y="2125"/>
                  </a:cubicBezTo>
                  <a:cubicBezTo>
                    <a:pt x="2919" y="1596"/>
                    <a:pt x="3786" y="1089"/>
                    <a:pt x="3173" y="179"/>
                  </a:cubicBezTo>
                  <a:cubicBezTo>
                    <a:pt x="3062" y="55"/>
                    <a:pt x="2952" y="0"/>
                    <a:pt x="284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2" name="Google Shape;5292;p30"/>
            <p:cNvSpPr/>
            <p:nvPr/>
          </p:nvSpPr>
          <p:spPr>
            <a:xfrm>
              <a:off x="-2789625" y="3788150"/>
              <a:ext cx="65050" cy="96625"/>
            </a:xfrm>
            <a:custGeom>
              <a:avLst/>
              <a:gdLst/>
              <a:ahLst/>
              <a:cxnLst/>
              <a:rect l="l" t="t" r="r" b="b"/>
              <a:pathLst>
                <a:path w="2602" h="3865" extrusionOk="0">
                  <a:moveTo>
                    <a:pt x="1840" y="0"/>
                  </a:moveTo>
                  <a:lnTo>
                    <a:pt x="1840" y="0"/>
                  </a:lnTo>
                  <a:cubicBezTo>
                    <a:pt x="1312" y="1481"/>
                    <a:pt x="1502" y="2813"/>
                    <a:pt x="0" y="3849"/>
                  </a:cubicBezTo>
                  <a:cubicBezTo>
                    <a:pt x="99" y="3859"/>
                    <a:pt x="189" y="3864"/>
                    <a:pt x="273" y="3864"/>
                  </a:cubicBezTo>
                  <a:cubicBezTo>
                    <a:pt x="1228" y="3864"/>
                    <a:pt x="1253" y="3226"/>
                    <a:pt x="1798" y="2623"/>
                  </a:cubicBezTo>
                  <a:cubicBezTo>
                    <a:pt x="2602" y="2073"/>
                    <a:pt x="2559" y="719"/>
                    <a:pt x="1840"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3" name="Google Shape;5293;p30"/>
            <p:cNvSpPr/>
            <p:nvPr/>
          </p:nvSpPr>
          <p:spPr>
            <a:xfrm>
              <a:off x="-1955800" y="3959800"/>
              <a:ext cx="84075" cy="62725"/>
            </a:xfrm>
            <a:custGeom>
              <a:avLst/>
              <a:gdLst/>
              <a:ahLst/>
              <a:cxnLst/>
              <a:rect l="l" t="t" r="r" b="b"/>
              <a:pathLst>
                <a:path w="3363" h="2509" extrusionOk="0">
                  <a:moveTo>
                    <a:pt x="2039" y="1"/>
                  </a:moveTo>
                  <a:cubicBezTo>
                    <a:pt x="1810" y="1"/>
                    <a:pt x="1590" y="17"/>
                    <a:pt x="1417" y="29"/>
                  </a:cubicBezTo>
                  <a:cubicBezTo>
                    <a:pt x="1840" y="1361"/>
                    <a:pt x="0" y="1425"/>
                    <a:pt x="402" y="2228"/>
                  </a:cubicBezTo>
                  <a:cubicBezTo>
                    <a:pt x="582" y="2430"/>
                    <a:pt x="773" y="2509"/>
                    <a:pt x="968" y="2509"/>
                  </a:cubicBezTo>
                  <a:cubicBezTo>
                    <a:pt x="1551" y="2509"/>
                    <a:pt x="2173" y="1800"/>
                    <a:pt x="2665" y="1530"/>
                  </a:cubicBezTo>
                  <a:cubicBezTo>
                    <a:pt x="2897" y="1277"/>
                    <a:pt x="2771" y="748"/>
                    <a:pt x="3363" y="748"/>
                  </a:cubicBezTo>
                  <a:cubicBezTo>
                    <a:pt x="3332" y="117"/>
                    <a:pt x="2652" y="1"/>
                    <a:pt x="2039"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4" name="Google Shape;5294;p30"/>
            <p:cNvSpPr/>
            <p:nvPr/>
          </p:nvSpPr>
          <p:spPr>
            <a:xfrm>
              <a:off x="-2043050" y="3795025"/>
              <a:ext cx="43900" cy="86200"/>
            </a:xfrm>
            <a:custGeom>
              <a:avLst/>
              <a:gdLst/>
              <a:ahLst/>
              <a:cxnLst/>
              <a:rect l="l" t="t" r="r" b="b"/>
              <a:pathLst>
                <a:path w="1756" h="3448" extrusionOk="0">
                  <a:moveTo>
                    <a:pt x="741" y="0"/>
                  </a:moveTo>
                  <a:cubicBezTo>
                    <a:pt x="587" y="0"/>
                    <a:pt x="455" y="42"/>
                    <a:pt x="402" y="233"/>
                  </a:cubicBezTo>
                  <a:cubicBezTo>
                    <a:pt x="1756" y="867"/>
                    <a:pt x="0" y="1840"/>
                    <a:pt x="212" y="2771"/>
                  </a:cubicBezTo>
                  <a:cubicBezTo>
                    <a:pt x="233" y="3045"/>
                    <a:pt x="64" y="3426"/>
                    <a:pt x="593" y="3447"/>
                  </a:cubicBezTo>
                  <a:cubicBezTo>
                    <a:pt x="1692" y="3405"/>
                    <a:pt x="1142" y="1375"/>
                    <a:pt x="1692" y="571"/>
                  </a:cubicBezTo>
                  <a:cubicBezTo>
                    <a:pt x="1354" y="486"/>
                    <a:pt x="1523" y="106"/>
                    <a:pt x="1206" y="21"/>
                  </a:cubicBezTo>
                  <a:cubicBezTo>
                    <a:pt x="1178" y="25"/>
                    <a:pt x="1149" y="27"/>
                    <a:pt x="1119" y="27"/>
                  </a:cubicBezTo>
                  <a:cubicBezTo>
                    <a:pt x="999" y="27"/>
                    <a:pt x="863" y="0"/>
                    <a:pt x="74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5" name="Google Shape;5295;p30"/>
            <p:cNvSpPr/>
            <p:nvPr/>
          </p:nvSpPr>
          <p:spPr>
            <a:xfrm>
              <a:off x="-1207125" y="3842325"/>
              <a:ext cx="99900" cy="81125"/>
            </a:xfrm>
            <a:custGeom>
              <a:avLst/>
              <a:gdLst/>
              <a:ahLst/>
              <a:cxnLst/>
              <a:rect l="l" t="t" r="r" b="b"/>
              <a:pathLst>
                <a:path w="3996" h="3245" extrusionOk="0">
                  <a:moveTo>
                    <a:pt x="3626" y="1"/>
                  </a:moveTo>
                  <a:cubicBezTo>
                    <a:pt x="3227" y="1"/>
                    <a:pt x="2608" y="447"/>
                    <a:pt x="2813" y="857"/>
                  </a:cubicBezTo>
                  <a:cubicBezTo>
                    <a:pt x="2708" y="1788"/>
                    <a:pt x="614" y="2253"/>
                    <a:pt x="1" y="3057"/>
                  </a:cubicBezTo>
                  <a:cubicBezTo>
                    <a:pt x="184" y="3187"/>
                    <a:pt x="386" y="3245"/>
                    <a:pt x="600" y="3245"/>
                  </a:cubicBezTo>
                  <a:cubicBezTo>
                    <a:pt x="1841" y="3245"/>
                    <a:pt x="3462" y="1307"/>
                    <a:pt x="3913" y="477"/>
                  </a:cubicBezTo>
                  <a:cubicBezTo>
                    <a:pt x="3995" y="133"/>
                    <a:pt x="3843" y="1"/>
                    <a:pt x="3626"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6" name="Google Shape;5296;p30"/>
            <p:cNvSpPr/>
            <p:nvPr/>
          </p:nvSpPr>
          <p:spPr>
            <a:xfrm>
              <a:off x="-1440825" y="3903950"/>
              <a:ext cx="90450" cy="87775"/>
            </a:xfrm>
            <a:custGeom>
              <a:avLst/>
              <a:gdLst/>
              <a:ahLst/>
              <a:cxnLst/>
              <a:rect l="l" t="t" r="r" b="b"/>
              <a:pathLst>
                <a:path w="3618" h="3511" extrusionOk="0">
                  <a:moveTo>
                    <a:pt x="3045" y="1"/>
                  </a:moveTo>
                  <a:cubicBezTo>
                    <a:pt x="2929" y="1"/>
                    <a:pt x="2820" y="50"/>
                    <a:pt x="2750" y="169"/>
                  </a:cubicBezTo>
                  <a:cubicBezTo>
                    <a:pt x="2390" y="740"/>
                    <a:pt x="3152" y="1607"/>
                    <a:pt x="2221" y="1755"/>
                  </a:cubicBezTo>
                  <a:cubicBezTo>
                    <a:pt x="1735" y="2178"/>
                    <a:pt x="1" y="2728"/>
                    <a:pt x="1016" y="3511"/>
                  </a:cubicBezTo>
                  <a:cubicBezTo>
                    <a:pt x="1798" y="2876"/>
                    <a:pt x="3575" y="2601"/>
                    <a:pt x="3427" y="1396"/>
                  </a:cubicBezTo>
                  <a:cubicBezTo>
                    <a:pt x="3617" y="1078"/>
                    <a:pt x="3427" y="740"/>
                    <a:pt x="3554" y="444"/>
                  </a:cubicBezTo>
                  <a:cubicBezTo>
                    <a:pt x="3540" y="203"/>
                    <a:pt x="3279" y="1"/>
                    <a:pt x="3045"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7" name="Google Shape;5297;p30"/>
            <p:cNvSpPr/>
            <p:nvPr/>
          </p:nvSpPr>
          <p:spPr>
            <a:xfrm>
              <a:off x="-2317450" y="3668875"/>
              <a:ext cx="96225" cy="98400"/>
            </a:xfrm>
            <a:custGeom>
              <a:avLst/>
              <a:gdLst/>
              <a:ahLst/>
              <a:cxnLst/>
              <a:rect l="l" t="t" r="r" b="b"/>
              <a:pathLst>
                <a:path w="3849" h="3936" extrusionOk="0">
                  <a:moveTo>
                    <a:pt x="1791" y="0"/>
                  </a:moveTo>
                  <a:cubicBezTo>
                    <a:pt x="1353" y="0"/>
                    <a:pt x="906" y="63"/>
                    <a:pt x="825" y="457"/>
                  </a:cubicBezTo>
                  <a:cubicBezTo>
                    <a:pt x="1163" y="1091"/>
                    <a:pt x="359" y="1683"/>
                    <a:pt x="867" y="2275"/>
                  </a:cubicBezTo>
                  <a:cubicBezTo>
                    <a:pt x="874" y="2276"/>
                    <a:pt x="881" y="2276"/>
                    <a:pt x="888" y="2276"/>
                  </a:cubicBezTo>
                  <a:cubicBezTo>
                    <a:pt x="1665" y="2276"/>
                    <a:pt x="1339" y="1130"/>
                    <a:pt x="2051" y="795"/>
                  </a:cubicBezTo>
                  <a:lnTo>
                    <a:pt x="2051" y="795"/>
                  </a:lnTo>
                  <a:cubicBezTo>
                    <a:pt x="2013" y="1637"/>
                    <a:pt x="1854" y="3241"/>
                    <a:pt x="805" y="3241"/>
                  </a:cubicBezTo>
                  <a:cubicBezTo>
                    <a:pt x="695" y="3241"/>
                    <a:pt x="575" y="3223"/>
                    <a:pt x="444" y="3185"/>
                  </a:cubicBezTo>
                  <a:lnTo>
                    <a:pt x="444" y="3185"/>
                  </a:lnTo>
                  <a:cubicBezTo>
                    <a:pt x="1" y="3642"/>
                    <a:pt x="446" y="3936"/>
                    <a:pt x="907" y="3936"/>
                  </a:cubicBezTo>
                  <a:cubicBezTo>
                    <a:pt x="1151" y="3936"/>
                    <a:pt x="1398" y="3854"/>
                    <a:pt x="1523" y="3671"/>
                  </a:cubicBezTo>
                  <a:cubicBezTo>
                    <a:pt x="2009" y="3523"/>
                    <a:pt x="2284" y="3121"/>
                    <a:pt x="2643" y="2868"/>
                  </a:cubicBezTo>
                  <a:lnTo>
                    <a:pt x="2643" y="2550"/>
                  </a:lnTo>
                  <a:cubicBezTo>
                    <a:pt x="1671" y="1958"/>
                    <a:pt x="3849" y="1556"/>
                    <a:pt x="2453" y="12"/>
                  </a:cubicBezTo>
                  <a:lnTo>
                    <a:pt x="2453" y="12"/>
                  </a:lnTo>
                  <a:cubicBezTo>
                    <a:pt x="2425" y="14"/>
                    <a:pt x="2395" y="14"/>
                    <a:pt x="2363" y="14"/>
                  </a:cubicBezTo>
                  <a:cubicBezTo>
                    <a:pt x="2200" y="14"/>
                    <a:pt x="1997" y="0"/>
                    <a:pt x="179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8" name="Google Shape;5298;p30"/>
            <p:cNvSpPr/>
            <p:nvPr/>
          </p:nvSpPr>
          <p:spPr>
            <a:xfrm>
              <a:off x="-2754200" y="4058850"/>
              <a:ext cx="89900" cy="74375"/>
            </a:xfrm>
            <a:custGeom>
              <a:avLst/>
              <a:gdLst/>
              <a:ahLst/>
              <a:cxnLst/>
              <a:rect l="l" t="t" r="r" b="b"/>
              <a:pathLst>
                <a:path w="3596" h="2975" extrusionOk="0">
                  <a:moveTo>
                    <a:pt x="2052" y="0"/>
                  </a:moveTo>
                  <a:lnTo>
                    <a:pt x="2052" y="0"/>
                  </a:lnTo>
                  <a:cubicBezTo>
                    <a:pt x="2094" y="170"/>
                    <a:pt x="2115" y="339"/>
                    <a:pt x="1904" y="445"/>
                  </a:cubicBezTo>
                  <a:cubicBezTo>
                    <a:pt x="1333" y="762"/>
                    <a:pt x="0" y="2496"/>
                    <a:pt x="698" y="2919"/>
                  </a:cubicBezTo>
                  <a:cubicBezTo>
                    <a:pt x="785" y="2957"/>
                    <a:pt x="864" y="2974"/>
                    <a:pt x="936" y="2974"/>
                  </a:cubicBezTo>
                  <a:cubicBezTo>
                    <a:pt x="1184" y="2974"/>
                    <a:pt x="1360" y="2782"/>
                    <a:pt x="1523" y="2602"/>
                  </a:cubicBezTo>
                  <a:cubicBezTo>
                    <a:pt x="1988" y="1671"/>
                    <a:pt x="2919" y="1164"/>
                    <a:pt x="3596" y="445"/>
                  </a:cubicBezTo>
                  <a:cubicBezTo>
                    <a:pt x="3543" y="127"/>
                    <a:pt x="3268" y="80"/>
                    <a:pt x="2951" y="80"/>
                  </a:cubicBezTo>
                  <a:cubicBezTo>
                    <a:pt x="2815" y="80"/>
                    <a:pt x="2671" y="89"/>
                    <a:pt x="2534" y="89"/>
                  </a:cubicBezTo>
                  <a:cubicBezTo>
                    <a:pt x="2351" y="89"/>
                    <a:pt x="2179" y="73"/>
                    <a:pt x="2052"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9" name="Google Shape;5299;p30"/>
            <p:cNvSpPr/>
            <p:nvPr/>
          </p:nvSpPr>
          <p:spPr>
            <a:xfrm>
              <a:off x="-1445700" y="3896300"/>
              <a:ext cx="88975" cy="104875"/>
            </a:xfrm>
            <a:custGeom>
              <a:avLst/>
              <a:gdLst/>
              <a:ahLst/>
              <a:cxnLst/>
              <a:rect l="l" t="t" r="r" b="b"/>
              <a:pathLst>
                <a:path w="3559" h="4195" extrusionOk="0">
                  <a:moveTo>
                    <a:pt x="2453" y="1"/>
                  </a:moveTo>
                  <a:cubicBezTo>
                    <a:pt x="2421" y="1"/>
                    <a:pt x="2387" y="4"/>
                    <a:pt x="2353" y="10"/>
                  </a:cubicBezTo>
                  <a:cubicBezTo>
                    <a:pt x="2036" y="263"/>
                    <a:pt x="1697" y="454"/>
                    <a:pt x="1316" y="581"/>
                  </a:cubicBezTo>
                  <a:cubicBezTo>
                    <a:pt x="1278" y="1166"/>
                    <a:pt x="1545" y="1268"/>
                    <a:pt x="1822" y="1268"/>
                  </a:cubicBezTo>
                  <a:cubicBezTo>
                    <a:pt x="1970" y="1268"/>
                    <a:pt x="2120" y="1239"/>
                    <a:pt x="2229" y="1239"/>
                  </a:cubicBezTo>
                  <a:cubicBezTo>
                    <a:pt x="2366" y="1239"/>
                    <a:pt x="2436" y="1285"/>
                    <a:pt x="2353" y="1490"/>
                  </a:cubicBezTo>
                  <a:cubicBezTo>
                    <a:pt x="1972" y="2273"/>
                    <a:pt x="724" y="2357"/>
                    <a:pt x="534" y="3288"/>
                  </a:cubicBezTo>
                  <a:cubicBezTo>
                    <a:pt x="1" y="3751"/>
                    <a:pt x="212" y="4195"/>
                    <a:pt x="588" y="4195"/>
                  </a:cubicBezTo>
                  <a:cubicBezTo>
                    <a:pt x="778" y="4195"/>
                    <a:pt x="1011" y="4080"/>
                    <a:pt x="1211" y="3795"/>
                  </a:cubicBezTo>
                  <a:cubicBezTo>
                    <a:pt x="640" y="2865"/>
                    <a:pt x="2120" y="2759"/>
                    <a:pt x="2501" y="2167"/>
                  </a:cubicBezTo>
                  <a:cubicBezTo>
                    <a:pt x="3558" y="1977"/>
                    <a:pt x="2459" y="771"/>
                    <a:pt x="3241" y="285"/>
                  </a:cubicBezTo>
                  <a:cubicBezTo>
                    <a:pt x="2954" y="246"/>
                    <a:pt x="2754" y="1"/>
                    <a:pt x="2453"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0" name="Google Shape;5300;p30"/>
            <p:cNvSpPr/>
            <p:nvPr/>
          </p:nvSpPr>
          <p:spPr>
            <a:xfrm>
              <a:off x="-2068950" y="3801350"/>
              <a:ext cx="38075" cy="101025"/>
            </a:xfrm>
            <a:custGeom>
              <a:avLst/>
              <a:gdLst/>
              <a:ahLst/>
              <a:cxnLst/>
              <a:rect l="l" t="t" r="r" b="b"/>
              <a:pathLst>
                <a:path w="1523" h="4041" extrusionOk="0">
                  <a:moveTo>
                    <a:pt x="1438" y="1"/>
                  </a:moveTo>
                  <a:cubicBezTo>
                    <a:pt x="317" y="466"/>
                    <a:pt x="571" y="1629"/>
                    <a:pt x="148" y="2496"/>
                  </a:cubicBezTo>
                  <a:cubicBezTo>
                    <a:pt x="381" y="3025"/>
                    <a:pt x="0" y="3829"/>
                    <a:pt x="1015" y="4040"/>
                  </a:cubicBezTo>
                  <a:cubicBezTo>
                    <a:pt x="1332" y="3998"/>
                    <a:pt x="1311" y="3892"/>
                    <a:pt x="1184" y="3660"/>
                  </a:cubicBezTo>
                  <a:cubicBezTo>
                    <a:pt x="190" y="2412"/>
                    <a:pt x="1523" y="1270"/>
                    <a:pt x="1438"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1" name="Google Shape;5301;p30"/>
            <p:cNvSpPr/>
            <p:nvPr/>
          </p:nvSpPr>
          <p:spPr>
            <a:xfrm>
              <a:off x="-1966375" y="3961950"/>
              <a:ext cx="61350" cy="83775"/>
            </a:xfrm>
            <a:custGeom>
              <a:avLst/>
              <a:gdLst/>
              <a:ahLst/>
              <a:cxnLst/>
              <a:rect l="l" t="t" r="r" b="b"/>
              <a:pathLst>
                <a:path w="2454" h="3351" extrusionOk="0">
                  <a:moveTo>
                    <a:pt x="1687" y="0"/>
                  </a:moveTo>
                  <a:cubicBezTo>
                    <a:pt x="1476" y="0"/>
                    <a:pt x="1240" y="400"/>
                    <a:pt x="1036" y="493"/>
                  </a:cubicBezTo>
                  <a:cubicBezTo>
                    <a:pt x="1142" y="1064"/>
                    <a:pt x="656" y="1381"/>
                    <a:pt x="317" y="1762"/>
                  </a:cubicBezTo>
                  <a:cubicBezTo>
                    <a:pt x="0" y="2290"/>
                    <a:pt x="402" y="2734"/>
                    <a:pt x="571" y="3179"/>
                  </a:cubicBezTo>
                  <a:cubicBezTo>
                    <a:pt x="615" y="3310"/>
                    <a:pt x="743" y="3351"/>
                    <a:pt x="892" y="3351"/>
                  </a:cubicBezTo>
                  <a:cubicBezTo>
                    <a:pt x="1032" y="3351"/>
                    <a:pt x="1189" y="3315"/>
                    <a:pt x="1311" y="3284"/>
                  </a:cubicBezTo>
                  <a:cubicBezTo>
                    <a:pt x="1967" y="3136"/>
                    <a:pt x="1565" y="2586"/>
                    <a:pt x="1777" y="2269"/>
                  </a:cubicBezTo>
                  <a:lnTo>
                    <a:pt x="1777" y="2269"/>
                  </a:lnTo>
                  <a:cubicBezTo>
                    <a:pt x="1701" y="2283"/>
                    <a:pt x="1629" y="2289"/>
                    <a:pt x="1560" y="2289"/>
                  </a:cubicBezTo>
                  <a:cubicBezTo>
                    <a:pt x="901" y="2289"/>
                    <a:pt x="610" y="1691"/>
                    <a:pt x="1396" y="1423"/>
                  </a:cubicBezTo>
                  <a:cubicBezTo>
                    <a:pt x="2453" y="1127"/>
                    <a:pt x="2136" y="598"/>
                    <a:pt x="1777" y="27"/>
                  </a:cubicBezTo>
                  <a:cubicBezTo>
                    <a:pt x="1747" y="9"/>
                    <a:pt x="1717" y="0"/>
                    <a:pt x="1687"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2" name="Google Shape;5302;p30"/>
            <p:cNvSpPr/>
            <p:nvPr/>
          </p:nvSpPr>
          <p:spPr>
            <a:xfrm>
              <a:off x="-2808675" y="3778450"/>
              <a:ext cx="49750" cy="85475"/>
            </a:xfrm>
            <a:custGeom>
              <a:avLst/>
              <a:gdLst/>
              <a:ahLst/>
              <a:cxnLst/>
              <a:rect l="l" t="t" r="r" b="b"/>
              <a:pathLst>
                <a:path w="1990" h="3419" extrusionOk="0">
                  <a:moveTo>
                    <a:pt x="1208" y="0"/>
                  </a:moveTo>
                  <a:cubicBezTo>
                    <a:pt x="771" y="0"/>
                    <a:pt x="203" y="848"/>
                    <a:pt x="170" y="1213"/>
                  </a:cubicBezTo>
                  <a:cubicBezTo>
                    <a:pt x="149" y="1572"/>
                    <a:pt x="86" y="1932"/>
                    <a:pt x="276" y="2270"/>
                  </a:cubicBezTo>
                  <a:cubicBezTo>
                    <a:pt x="377" y="2317"/>
                    <a:pt x="456" y="2337"/>
                    <a:pt x="519" y="2337"/>
                  </a:cubicBezTo>
                  <a:cubicBezTo>
                    <a:pt x="852" y="2337"/>
                    <a:pt x="738" y="1784"/>
                    <a:pt x="1058" y="1784"/>
                  </a:cubicBezTo>
                  <a:cubicBezTo>
                    <a:pt x="1376" y="3412"/>
                    <a:pt x="191" y="2440"/>
                    <a:pt x="1" y="3137"/>
                  </a:cubicBezTo>
                  <a:cubicBezTo>
                    <a:pt x="170" y="3351"/>
                    <a:pt x="359" y="3419"/>
                    <a:pt x="551" y="3419"/>
                  </a:cubicBezTo>
                  <a:cubicBezTo>
                    <a:pt x="816" y="3419"/>
                    <a:pt x="1089" y="3292"/>
                    <a:pt x="1333" y="3243"/>
                  </a:cubicBezTo>
                  <a:cubicBezTo>
                    <a:pt x="1989" y="3095"/>
                    <a:pt x="1672" y="1551"/>
                    <a:pt x="1460" y="1086"/>
                  </a:cubicBezTo>
                  <a:cubicBezTo>
                    <a:pt x="1249" y="832"/>
                    <a:pt x="1270" y="452"/>
                    <a:pt x="1524" y="219"/>
                  </a:cubicBezTo>
                  <a:cubicBezTo>
                    <a:pt x="1437" y="64"/>
                    <a:pt x="1327" y="0"/>
                    <a:pt x="1208"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3" name="Google Shape;5303;p30"/>
            <p:cNvSpPr/>
            <p:nvPr/>
          </p:nvSpPr>
          <p:spPr>
            <a:xfrm>
              <a:off x="-1088675" y="3593575"/>
              <a:ext cx="68750" cy="87825"/>
            </a:xfrm>
            <a:custGeom>
              <a:avLst/>
              <a:gdLst/>
              <a:ahLst/>
              <a:cxnLst/>
              <a:rect l="l" t="t" r="r" b="b"/>
              <a:pathLst>
                <a:path w="2750" h="3513" extrusionOk="0">
                  <a:moveTo>
                    <a:pt x="2580" y="0"/>
                  </a:moveTo>
                  <a:lnTo>
                    <a:pt x="2580" y="0"/>
                  </a:lnTo>
                  <a:cubicBezTo>
                    <a:pt x="1544" y="64"/>
                    <a:pt x="635" y="1481"/>
                    <a:pt x="317" y="2369"/>
                  </a:cubicBezTo>
                  <a:cubicBezTo>
                    <a:pt x="0" y="2813"/>
                    <a:pt x="317" y="3194"/>
                    <a:pt x="677" y="3490"/>
                  </a:cubicBezTo>
                  <a:cubicBezTo>
                    <a:pt x="793" y="3505"/>
                    <a:pt x="890" y="3512"/>
                    <a:pt x="969" y="3512"/>
                  </a:cubicBezTo>
                  <a:cubicBezTo>
                    <a:pt x="1875" y="3512"/>
                    <a:pt x="589" y="2577"/>
                    <a:pt x="1036" y="2052"/>
                  </a:cubicBezTo>
                  <a:cubicBezTo>
                    <a:pt x="1269" y="1819"/>
                    <a:pt x="1354" y="1502"/>
                    <a:pt x="1607" y="1248"/>
                  </a:cubicBezTo>
                  <a:cubicBezTo>
                    <a:pt x="2750" y="1100"/>
                    <a:pt x="2305" y="825"/>
                    <a:pt x="2580"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4" name="Google Shape;5304;p30"/>
            <p:cNvSpPr/>
            <p:nvPr/>
          </p:nvSpPr>
          <p:spPr>
            <a:xfrm>
              <a:off x="-1974075" y="3998050"/>
              <a:ext cx="84900" cy="53525"/>
            </a:xfrm>
            <a:custGeom>
              <a:avLst/>
              <a:gdLst/>
              <a:ahLst/>
              <a:cxnLst/>
              <a:rect l="l" t="t" r="r" b="b"/>
              <a:pathLst>
                <a:path w="3396" h="2141" extrusionOk="0">
                  <a:moveTo>
                    <a:pt x="3396" y="0"/>
                  </a:moveTo>
                  <a:cubicBezTo>
                    <a:pt x="2846" y="64"/>
                    <a:pt x="2381" y="360"/>
                    <a:pt x="2085" y="804"/>
                  </a:cubicBezTo>
                  <a:cubicBezTo>
                    <a:pt x="2063" y="1058"/>
                    <a:pt x="1408" y="1100"/>
                    <a:pt x="1810" y="1502"/>
                  </a:cubicBezTo>
                  <a:cubicBezTo>
                    <a:pt x="1915" y="1629"/>
                    <a:pt x="1810" y="1756"/>
                    <a:pt x="1598" y="1777"/>
                  </a:cubicBezTo>
                  <a:cubicBezTo>
                    <a:pt x="1545" y="1777"/>
                    <a:pt x="1481" y="1778"/>
                    <a:pt x="1413" y="1778"/>
                  </a:cubicBezTo>
                  <a:cubicBezTo>
                    <a:pt x="1212" y="1778"/>
                    <a:pt x="990" y="1766"/>
                    <a:pt x="1006" y="1671"/>
                  </a:cubicBezTo>
                  <a:cubicBezTo>
                    <a:pt x="1091" y="1164"/>
                    <a:pt x="308" y="677"/>
                    <a:pt x="985" y="170"/>
                  </a:cubicBezTo>
                  <a:cubicBezTo>
                    <a:pt x="874" y="59"/>
                    <a:pt x="742" y="11"/>
                    <a:pt x="612" y="11"/>
                  </a:cubicBezTo>
                  <a:cubicBezTo>
                    <a:pt x="298" y="11"/>
                    <a:pt x="0" y="296"/>
                    <a:pt x="75" y="656"/>
                  </a:cubicBezTo>
                  <a:cubicBezTo>
                    <a:pt x="33" y="1015"/>
                    <a:pt x="329" y="1290"/>
                    <a:pt x="350" y="1650"/>
                  </a:cubicBezTo>
                  <a:cubicBezTo>
                    <a:pt x="366" y="1986"/>
                    <a:pt x="552" y="2141"/>
                    <a:pt x="844" y="2141"/>
                  </a:cubicBezTo>
                  <a:cubicBezTo>
                    <a:pt x="937" y="2141"/>
                    <a:pt x="1041" y="2125"/>
                    <a:pt x="1154" y="2094"/>
                  </a:cubicBezTo>
                  <a:cubicBezTo>
                    <a:pt x="1767" y="1904"/>
                    <a:pt x="2677" y="1967"/>
                    <a:pt x="2465" y="1015"/>
                  </a:cubicBezTo>
                  <a:cubicBezTo>
                    <a:pt x="2634" y="656"/>
                    <a:pt x="3311" y="444"/>
                    <a:pt x="3396"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5" name="Google Shape;5305;p30"/>
            <p:cNvSpPr/>
            <p:nvPr/>
          </p:nvSpPr>
          <p:spPr>
            <a:xfrm>
              <a:off x="-1722100" y="4027125"/>
              <a:ext cx="55525" cy="61375"/>
            </a:xfrm>
            <a:custGeom>
              <a:avLst/>
              <a:gdLst/>
              <a:ahLst/>
              <a:cxnLst/>
              <a:rect l="l" t="t" r="r" b="b"/>
              <a:pathLst>
                <a:path w="2221" h="2455" extrusionOk="0">
                  <a:moveTo>
                    <a:pt x="2221" y="1"/>
                  </a:moveTo>
                  <a:lnTo>
                    <a:pt x="2221" y="1"/>
                  </a:lnTo>
                  <a:cubicBezTo>
                    <a:pt x="804" y="318"/>
                    <a:pt x="360" y="1333"/>
                    <a:pt x="0" y="2390"/>
                  </a:cubicBezTo>
                  <a:cubicBezTo>
                    <a:pt x="108" y="2433"/>
                    <a:pt x="218" y="2455"/>
                    <a:pt x="327" y="2455"/>
                  </a:cubicBezTo>
                  <a:cubicBezTo>
                    <a:pt x="537" y="2455"/>
                    <a:pt x="742" y="2375"/>
                    <a:pt x="909" y="2221"/>
                  </a:cubicBezTo>
                  <a:cubicBezTo>
                    <a:pt x="1375" y="1862"/>
                    <a:pt x="1417" y="1227"/>
                    <a:pt x="2030" y="931"/>
                  </a:cubicBezTo>
                  <a:lnTo>
                    <a:pt x="2221" y="1"/>
                  </a:ln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6" name="Google Shape;5306;p30"/>
            <p:cNvSpPr/>
            <p:nvPr/>
          </p:nvSpPr>
          <p:spPr>
            <a:xfrm>
              <a:off x="-1677700" y="4028175"/>
              <a:ext cx="57125" cy="83050"/>
            </a:xfrm>
            <a:custGeom>
              <a:avLst/>
              <a:gdLst/>
              <a:ahLst/>
              <a:cxnLst/>
              <a:rect l="l" t="t" r="r" b="b"/>
              <a:pathLst>
                <a:path w="2285" h="3322" extrusionOk="0">
                  <a:moveTo>
                    <a:pt x="1735" y="1"/>
                  </a:moveTo>
                  <a:cubicBezTo>
                    <a:pt x="1396" y="149"/>
                    <a:pt x="677" y="128"/>
                    <a:pt x="1375" y="699"/>
                  </a:cubicBezTo>
                  <a:cubicBezTo>
                    <a:pt x="1841" y="1079"/>
                    <a:pt x="1" y="2327"/>
                    <a:pt x="254" y="3321"/>
                  </a:cubicBezTo>
                  <a:cubicBezTo>
                    <a:pt x="424" y="3300"/>
                    <a:pt x="614" y="3258"/>
                    <a:pt x="614" y="3131"/>
                  </a:cubicBezTo>
                  <a:cubicBezTo>
                    <a:pt x="572" y="2306"/>
                    <a:pt x="1545" y="1904"/>
                    <a:pt x="1714" y="1185"/>
                  </a:cubicBezTo>
                  <a:cubicBezTo>
                    <a:pt x="1746" y="1012"/>
                    <a:pt x="1834" y="955"/>
                    <a:pt x="1943" y="955"/>
                  </a:cubicBezTo>
                  <a:cubicBezTo>
                    <a:pt x="2048" y="955"/>
                    <a:pt x="2171" y="1007"/>
                    <a:pt x="2285" y="1058"/>
                  </a:cubicBezTo>
                  <a:cubicBezTo>
                    <a:pt x="2285" y="656"/>
                    <a:pt x="2242" y="233"/>
                    <a:pt x="1735"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7" name="Google Shape;5307;p30"/>
            <p:cNvSpPr/>
            <p:nvPr/>
          </p:nvSpPr>
          <p:spPr>
            <a:xfrm>
              <a:off x="-853400" y="3754725"/>
              <a:ext cx="70850" cy="55975"/>
            </a:xfrm>
            <a:custGeom>
              <a:avLst/>
              <a:gdLst/>
              <a:ahLst/>
              <a:cxnLst/>
              <a:rect l="l" t="t" r="r" b="b"/>
              <a:pathLst>
                <a:path w="2834" h="2239" extrusionOk="0">
                  <a:moveTo>
                    <a:pt x="2658" y="0"/>
                  </a:moveTo>
                  <a:cubicBezTo>
                    <a:pt x="2102" y="0"/>
                    <a:pt x="70" y="1639"/>
                    <a:pt x="1" y="1950"/>
                  </a:cubicBezTo>
                  <a:cubicBezTo>
                    <a:pt x="37" y="2133"/>
                    <a:pt x="200" y="2239"/>
                    <a:pt x="364" y="2239"/>
                  </a:cubicBezTo>
                  <a:cubicBezTo>
                    <a:pt x="485" y="2239"/>
                    <a:pt x="606" y="2182"/>
                    <a:pt x="677" y="2056"/>
                  </a:cubicBezTo>
                  <a:cubicBezTo>
                    <a:pt x="1248" y="1337"/>
                    <a:pt x="2285" y="1062"/>
                    <a:pt x="2771" y="280"/>
                  </a:cubicBezTo>
                  <a:cubicBezTo>
                    <a:pt x="2833" y="82"/>
                    <a:pt x="2783" y="0"/>
                    <a:pt x="2658"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8" name="Google Shape;5308;p30"/>
            <p:cNvSpPr/>
            <p:nvPr/>
          </p:nvSpPr>
          <p:spPr>
            <a:xfrm>
              <a:off x="-2343900" y="3700375"/>
              <a:ext cx="64525" cy="72450"/>
            </a:xfrm>
            <a:custGeom>
              <a:avLst/>
              <a:gdLst/>
              <a:ahLst/>
              <a:cxnLst/>
              <a:rect l="l" t="t" r="r" b="b"/>
              <a:pathLst>
                <a:path w="2581" h="2898" extrusionOk="0">
                  <a:moveTo>
                    <a:pt x="1333" y="0"/>
                  </a:moveTo>
                  <a:cubicBezTo>
                    <a:pt x="889" y="825"/>
                    <a:pt x="0" y="2454"/>
                    <a:pt x="1290" y="2898"/>
                  </a:cubicBezTo>
                  <a:cubicBezTo>
                    <a:pt x="1409" y="2752"/>
                    <a:pt x="1582" y="2736"/>
                    <a:pt x="1764" y="2736"/>
                  </a:cubicBezTo>
                  <a:cubicBezTo>
                    <a:pt x="1815" y="2736"/>
                    <a:pt x="1868" y="2737"/>
                    <a:pt x="1919" y="2737"/>
                  </a:cubicBezTo>
                  <a:cubicBezTo>
                    <a:pt x="2107" y="2737"/>
                    <a:pt x="2289" y="2720"/>
                    <a:pt x="2411" y="2559"/>
                  </a:cubicBezTo>
                  <a:cubicBezTo>
                    <a:pt x="2389" y="2558"/>
                    <a:pt x="2366" y="2557"/>
                    <a:pt x="2343" y="2557"/>
                  </a:cubicBezTo>
                  <a:cubicBezTo>
                    <a:pt x="2206" y="2557"/>
                    <a:pt x="2066" y="2580"/>
                    <a:pt x="1930" y="2580"/>
                  </a:cubicBezTo>
                  <a:cubicBezTo>
                    <a:pt x="1772" y="2580"/>
                    <a:pt x="1618" y="2549"/>
                    <a:pt x="1481" y="2411"/>
                  </a:cubicBezTo>
                  <a:cubicBezTo>
                    <a:pt x="1100" y="1629"/>
                    <a:pt x="2581" y="318"/>
                    <a:pt x="1333"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9" name="Google Shape;5309;p30"/>
            <p:cNvSpPr/>
            <p:nvPr/>
          </p:nvSpPr>
          <p:spPr>
            <a:xfrm>
              <a:off x="-1185450" y="4084450"/>
              <a:ext cx="52900" cy="46850"/>
            </a:xfrm>
            <a:custGeom>
              <a:avLst/>
              <a:gdLst/>
              <a:ahLst/>
              <a:cxnLst/>
              <a:rect l="l" t="t" r="r" b="b"/>
              <a:pathLst>
                <a:path w="2116" h="1874" extrusionOk="0">
                  <a:moveTo>
                    <a:pt x="1619" y="1"/>
                  </a:moveTo>
                  <a:cubicBezTo>
                    <a:pt x="1160" y="1"/>
                    <a:pt x="641" y="525"/>
                    <a:pt x="276" y="753"/>
                  </a:cubicBezTo>
                  <a:cubicBezTo>
                    <a:pt x="1" y="1049"/>
                    <a:pt x="170" y="1578"/>
                    <a:pt x="445" y="1874"/>
                  </a:cubicBezTo>
                  <a:cubicBezTo>
                    <a:pt x="1291" y="1578"/>
                    <a:pt x="1650" y="880"/>
                    <a:pt x="2116" y="288"/>
                  </a:cubicBezTo>
                  <a:cubicBezTo>
                    <a:pt x="1967" y="80"/>
                    <a:pt x="1798" y="1"/>
                    <a:pt x="1619"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0" name="Google Shape;5310;p30"/>
            <p:cNvSpPr/>
            <p:nvPr/>
          </p:nvSpPr>
          <p:spPr>
            <a:xfrm>
              <a:off x="-1229250" y="4107250"/>
              <a:ext cx="54925" cy="33150"/>
            </a:xfrm>
            <a:custGeom>
              <a:avLst/>
              <a:gdLst/>
              <a:ahLst/>
              <a:cxnLst/>
              <a:rect l="l" t="t" r="r" b="b"/>
              <a:pathLst>
                <a:path w="2197" h="1326" extrusionOk="0">
                  <a:moveTo>
                    <a:pt x="256" y="1"/>
                  </a:moveTo>
                  <a:cubicBezTo>
                    <a:pt x="0" y="1"/>
                    <a:pt x="44" y="176"/>
                    <a:pt x="167" y="666"/>
                  </a:cubicBezTo>
                  <a:cubicBezTo>
                    <a:pt x="615" y="1114"/>
                    <a:pt x="919" y="1326"/>
                    <a:pt x="1254" y="1326"/>
                  </a:cubicBezTo>
                  <a:cubicBezTo>
                    <a:pt x="1519" y="1326"/>
                    <a:pt x="1804" y="1193"/>
                    <a:pt x="2197" y="941"/>
                  </a:cubicBezTo>
                  <a:lnTo>
                    <a:pt x="2197" y="327"/>
                  </a:lnTo>
                  <a:cubicBezTo>
                    <a:pt x="1816" y="95"/>
                    <a:pt x="1372" y="264"/>
                    <a:pt x="991" y="137"/>
                  </a:cubicBezTo>
                  <a:cubicBezTo>
                    <a:pt x="630" y="54"/>
                    <a:pt x="397" y="1"/>
                    <a:pt x="256"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1" name="Google Shape;5311;p30"/>
            <p:cNvSpPr/>
            <p:nvPr/>
          </p:nvSpPr>
          <p:spPr>
            <a:xfrm>
              <a:off x="-1212950" y="3839725"/>
              <a:ext cx="111600" cy="76650"/>
            </a:xfrm>
            <a:custGeom>
              <a:avLst/>
              <a:gdLst/>
              <a:ahLst/>
              <a:cxnLst/>
              <a:rect l="l" t="t" r="r" b="b"/>
              <a:pathLst>
                <a:path w="4464" h="3066" extrusionOk="0">
                  <a:moveTo>
                    <a:pt x="3772" y="1"/>
                  </a:moveTo>
                  <a:cubicBezTo>
                    <a:pt x="2618" y="1"/>
                    <a:pt x="3318" y="1426"/>
                    <a:pt x="1947" y="1554"/>
                  </a:cubicBezTo>
                  <a:cubicBezTo>
                    <a:pt x="1926" y="2463"/>
                    <a:pt x="487" y="2146"/>
                    <a:pt x="1" y="2696"/>
                  </a:cubicBezTo>
                  <a:cubicBezTo>
                    <a:pt x="87" y="2953"/>
                    <a:pt x="240" y="3065"/>
                    <a:pt x="448" y="3065"/>
                  </a:cubicBezTo>
                  <a:cubicBezTo>
                    <a:pt x="548" y="3065"/>
                    <a:pt x="660" y="3040"/>
                    <a:pt x="784" y="2992"/>
                  </a:cubicBezTo>
                  <a:cubicBezTo>
                    <a:pt x="1439" y="2082"/>
                    <a:pt x="3279" y="2082"/>
                    <a:pt x="3173" y="729"/>
                  </a:cubicBezTo>
                  <a:cubicBezTo>
                    <a:pt x="3122" y="484"/>
                    <a:pt x="3487" y="270"/>
                    <a:pt x="3784" y="270"/>
                  </a:cubicBezTo>
                  <a:cubicBezTo>
                    <a:pt x="3975" y="270"/>
                    <a:pt x="4138" y="358"/>
                    <a:pt x="4146" y="581"/>
                  </a:cubicBezTo>
                  <a:cubicBezTo>
                    <a:pt x="4358" y="475"/>
                    <a:pt x="4379" y="263"/>
                    <a:pt x="4464" y="115"/>
                  </a:cubicBezTo>
                  <a:cubicBezTo>
                    <a:pt x="4178" y="35"/>
                    <a:pt x="3952" y="1"/>
                    <a:pt x="3772"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2" name="Google Shape;5312;p30"/>
            <p:cNvSpPr/>
            <p:nvPr/>
          </p:nvSpPr>
          <p:spPr>
            <a:xfrm>
              <a:off x="-1453300" y="3905525"/>
              <a:ext cx="62725" cy="53325"/>
            </a:xfrm>
            <a:custGeom>
              <a:avLst/>
              <a:gdLst/>
              <a:ahLst/>
              <a:cxnLst/>
              <a:rect l="l" t="t" r="r" b="b"/>
              <a:pathLst>
                <a:path w="2509" h="2133" extrusionOk="0">
                  <a:moveTo>
                    <a:pt x="1684" y="0"/>
                  </a:moveTo>
                  <a:cubicBezTo>
                    <a:pt x="1113" y="275"/>
                    <a:pt x="605" y="656"/>
                    <a:pt x="182" y="1142"/>
                  </a:cubicBezTo>
                  <a:cubicBezTo>
                    <a:pt x="0" y="1753"/>
                    <a:pt x="42" y="2133"/>
                    <a:pt x="273" y="2133"/>
                  </a:cubicBezTo>
                  <a:cubicBezTo>
                    <a:pt x="418" y="2133"/>
                    <a:pt x="637" y="1984"/>
                    <a:pt x="923" y="1650"/>
                  </a:cubicBezTo>
                  <a:cubicBezTo>
                    <a:pt x="1853" y="1290"/>
                    <a:pt x="2509" y="1311"/>
                    <a:pt x="1684" y="191"/>
                  </a:cubicBezTo>
                  <a:cubicBezTo>
                    <a:pt x="1747" y="169"/>
                    <a:pt x="1769" y="42"/>
                    <a:pt x="1684"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3" name="Google Shape;5313;p30"/>
            <p:cNvSpPr/>
            <p:nvPr/>
          </p:nvSpPr>
          <p:spPr>
            <a:xfrm>
              <a:off x="-1616375" y="3758075"/>
              <a:ext cx="48150" cy="53125"/>
            </a:xfrm>
            <a:custGeom>
              <a:avLst/>
              <a:gdLst/>
              <a:ahLst/>
              <a:cxnLst/>
              <a:rect l="l" t="t" r="r" b="b"/>
              <a:pathLst>
                <a:path w="1926" h="2125" extrusionOk="0">
                  <a:moveTo>
                    <a:pt x="769" y="0"/>
                  </a:moveTo>
                  <a:cubicBezTo>
                    <a:pt x="512" y="0"/>
                    <a:pt x="248" y="64"/>
                    <a:pt x="1" y="188"/>
                  </a:cubicBezTo>
                  <a:cubicBezTo>
                    <a:pt x="149" y="442"/>
                    <a:pt x="487" y="590"/>
                    <a:pt x="234" y="928"/>
                  </a:cubicBezTo>
                  <a:cubicBezTo>
                    <a:pt x="593" y="1288"/>
                    <a:pt x="276" y="1732"/>
                    <a:pt x="466" y="2112"/>
                  </a:cubicBezTo>
                  <a:cubicBezTo>
                    <a:pt x="516" y="2121"/>
                    <a:pt x="562" y="2125"/>
                    <a:pt x="605" y="2125"/>
                  </a:cubicBezTo>
                  <a:cubicBezTo>
                    <a:pt x="1453" y="2125"/>
                    <a:pt x="1000" y="611"/>
                    <a:pt x="1926" y="611"/>
                  </a:cubicBezTo>
                  <a:cubicBezTo>
                    <a:pt x="1644" y="195"/>
                    <a:pt x="1217" y="0"/>
                    <a:pt x="769"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4" name="Google Shape;5314;p30"/>
            <p:cNvSpPr/>
            <p:nvPr/>
          </p:nvSpPr>
          <p:spPr>
            <a:xfrm>
              <a:off x="-1733750" y="4083050"/>
              <a:ext cx="57675" cy="47200"/>
            </a:xfrm>
            <a:custGeom>
              <a:avLst/>
              <a:gdLst/>
              <a:ahLst/>
              <a:cxnLst/>
              <a:rect l="l" t="t" r="r" b="b"/>
              <a:pathLst>
                <a:path w="2307" h="1888" extrusionOk="0">
                  <a:moveTo>
                    <a:pt x="1083" y="0"/>
                  </a:moveTo>
                  <a:cubicBezTo>
                    <a:pt x="871" y="0"/>
                    <a:pt x="661" y="47"/>
                    <a:pt x="466" y="153"/>
                  </a:cubicBezTo>
                  <a:lnTo>
                    <a:pt x="445" y="153"/>
                  </a:lnTo>
                  <a:cubicBezTo>
                    <a:pt x="1" y="1549"/>
                    <a:pt x="530" y="1613"/>
                    <a:pt x="1756" y="1888"/>
                  </a:cubicBezTo>
                  <a:cubicBezTo>
                    <a:pt x="1650" y="1486"/>
                    <a:pt x="2116" y="1486"/>
                    <a:pt x="2306" y="1274"/>
                  </a:cubicBezTo>
                  <a:lnTo>
                    <a:pt x="2306" y="1274"/>
                  </a:lnTo>
                  <a:cubicBezTo>
                    <a:pt x="2229" y="1288"/>
                    <a:pt x="2154" y="1295"/>
                    <a:pt x="2084" y="1295"/>
                  </a:cubicBezTo>
                  <a:cubicBezTo>
                    <a:pt x="1400" y="1295"/>
                    <a:pt x="1034" y="676"/>
                    <a:pt x="1206" y="5"/>
                  </a:cubicBezTo>
                  <a:cubicBezTo>
                    <a:pt x="1165" y="2"/>
                    <a:pt x="1124" y="0"/>
                    <a:pt x="1083"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5" name="Google Shape;5315;p30"/>
            <p:cNvSpPr/>
            <p:nvPr/>
          </p:nvSpPr>
          <p:spPr>
            <a:xfrm>
              <a:off x="-1208000" y="3821450"/>
              <a:ext cx="62225" cy="45350"/>
            </a:xfrm>
            <a:custGeom>
              <a:avLst/>
              <a:gdLst/>
              <a:ahLst/>
              <a:cxnLst/>
              <a:rect l="l" t="t" r="r" b="b"/>
              <a:pathLst>
                <a:path w="2489" h="1814" extrusionOk="0">
                  <a:moveTo>
                    <a:pt x="1897" y="0"/>
                  </a:moveTo>
                  <a:lnTo>
                    <a:pt x="839" y="677"/>
                  </a:lnTo>
                  <a:cubicBezTo>
                    <a:pt x="879" y="933"/>
                    <a:pt x="1" y="1813"/>
                    <a:pt x="478" y="1813"/>
                  </a:cubicBezTo>
                  <a:cubicBezTo>
                    <a:pt x="513" y="1813"/>
                    <a:pt x="556" y="1808"/>
                    <a:pt x="607" y="1798"/>
                  </a:cubicBezTo>
                  <a:cubicBezTo>
                    <a:pt x="1262" y="1312"/>
                    <a:pt x="2489" y="1164"/>
                    <a:pt x="1897"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6" name="Google Shape;5316;p30"/>
            <p:cNvSpPr/>
            <p:nvPr/>
          </p:nvSpPr>
          <p:spPr>
            <a:xfrm>
              <a:off x="-2325400" y="3681825"/>
              <a:ext cx="40100" cy="78850"/>
            </a:xfrm>
            <a:custGeom>
              <a:avLst/>
              <a:gdLst/>
              <a:ahLst/>
              <a:cxnLst/>
              <a:rect l="l" t="t" r="r" b="b"/>
              <a:pathLst>
                <a:path w="1604" h="3154" extrusionOk="0">
                  <a:moveTo>
                    <a:pt x="1244" y="1"/>
                  </a:moveTo>
                  <a:cubicBezTo>
                    <a:pt x="939" y="1"/>
                    <a:pt x="529" y="310"/>
                    <a:pt x="593" y="742"/>
                  </a:cubicBezTo>
                  <a:cubicBezTo>
                    <a:pt x="1587" y="1313"/>
                    <a:pt x="1" y="2307"/>
                    <a:pt x="741" y="3153"/>
                  </a:cubicBezTo>
                  <a:cubicBezTo>
                    <a:pt x="698" y="2942"/>
                    <a:pt x="804" y="2709"/>
                    <a:pt x="1016" y="2603"/>
                  </a:cubicBezTo>
                  <a:cubicBezTo>
                    <a:pt x="1143" y="2328"/>
                    <a:pt x="1164" y="2011"/>
                    <a:pt x="1121" y="1715"/>
                  </a:cubicBezTo>
                  <a:cubicBezTo>
                    <a:pt x="1396" y="1334"/>
                    <a:pt x="1143" y="827"/>
                    <a:pt x="1544" y="467"/>
                  </a:cubicBezTo>
                  <a:cubicBezTo>
                    <a:pt x="1604" y="138"/>
                    <a:pt x="1447" y="1"/>
                    <a:pt x="1244"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7" name="Google Shape;5317;p30"/>
            <p:cNvSpPr/>
            <p:nvPr/>
          </p:nvSpPr>
          <p:spPr>
            <a:xfrm>
              <a:off x="-1236725" y="4088800"/>
              <a:ext cx="61875" cy="35100"/>
            </a:xfrm>
            <a:custGeom>
              <a:avLst/>
              <a:gdLst/>
              <a:ahLst/>
              <a:cxnLst/>
              <a:rect l="l" t="t" r="r" b="b"/>
              <a:pathLst>
                <a:path w="2475" h="1404" extrusionOk="0">
                  <a:moveTo>
                    <a:pt x="1116" y="0"/>
                  </a:moveTo>
                  <a:cubicBezTo>
                    <a:pt x="773" y="0"/>
                    <a:pt x="529" y="325"/>
                    <a:pt x="191" y="325"/>
                  </a:cubicBezTo>
                  <a:cubicBezTo>
                    <a:pt x="106" y="706"/>
                    <a:pt x="0" y="1171"/>
                    <a:pt x="444" y="1404"/>
                  </a:cubicBezTo>
                  <a:cubicBezTo>
                    <a:pt x="396" y="1017"/>
                    <a:pt x="483" y="906"/>
                    <a:pt x="623" y="906"/>
                  </a:cubicBezTo>
                  <a:cubicBezTo>
                    <a:pt x="809" y="906"/>
                    <a:pt x="1087" y="1099"/>
                    <a:pt x="1269" y="1099"/>
                  </a:cubicBezTo>
                  <a:cubicBezTo>
                    <a:pt x="1310" y="1099"/>
                    <a:pt x="1346" y="1090"/>
                    <a:pt x="1375" y="1065"/>
                  </a:cubicBezTo>
                  <a:cubicBezTo>
                    <a:pt x="1476" y="964"/>
                    <a:pt x="1364" y="747"/>
                    <a:pt x="1503" y="747"/>
                  </a:cubicBezTo>
                  <a:cubicBezTo>
                    <a:pt x="1509" y="747"/>
                    <a:pt x="1516" y="747"/>
                    <a:pt x="1523" y="748"/>
                  </a:cubicBezTo>
                  <a:cubicBezTo>
                    <a:pt x="1692" y="769"/>
                    <a:pt x="1523" y="960"/>
                    <a:pt x="1565" y="1065"/>
                  </a:cubicBezTo>
                  <a:cubicBezTo>
                    <a:pt x="1648" y="1148"/>
                    <a:pt x="1733" y="1176"/>
                    <a:pt x="1818" y="1176"/>
                  </a:cubicBezTo>
                  <a:cubicBezTo>
                    <a:pt x="2000" y="1176"/>
                    <a:pt x="2186" y="1047"/>
                    <a:pt x="2366" y="1047"/>
                  </a:cubicBezTo>
                  <a:cubicBezTo>
                    <a:pt x="2402" y="1047"/>
                    <a:pt x="2439" y="1053"/>
                    <a:pt x="2475" y="1065"/>
                  </a:cubicBezTo>
                  <a:cubicBezTo>
                    <a:pt x="2390" y="473"/>
                    <a:pt x="1967" y="177"/>
                    <a:pt x="1396" y="71"/>
                  </a:cubicBezTo>
                  <a:cubicBezTo>
                    <a:pt x="1295" y="21"/>
                    <a:pt x="1202" y="0"/>
                    <a:pt x="1116"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8" name="Google Shape;5318;p30"/>
            <p:cNvSpPr/>
            <p:nvPr/>
          </p:nvSpPr>
          <p:spPr>
            <a:xfrm>
              <a:off x="-1155825" y="4050400"/>
              <a:ext cx="40725" cy="41250"/>
            </a:xfrm>
            <a:custGeom>
              <a:avLst/>
              <a:gdLst/>
              <a:ahLst/>
              <a:cxnLst/>
              <a:rect l="l" t="t" r="r" b="b"/>
              <a:pathLst>
                <a:path w="1629" h="1650" extrusionOk="0">
                  <a:moveTo>
                    <a:pt x="1354" y="0"/>
                  </a:moveTo>
                  <a:lnTo>
                    <a:pt x="1354" y="0"/>
                  </a:lnTo>
                  <a:cubicBezTo>
                    <a:pt x="635" y="973"/>
                    <a:pt x="635" y="973"/>
                    <a:pt x="0" y="994"/>
                  </a:cubicBezTo>
                  <a:lnTo>
                    <a:pt x="0" y="1481"/>
                  </a:lnTo>
                  <a:cubicBezTo>
                    <a:pt x="88" y="1528"/>
                    <a:pt x="188" y="1539"/>
                    <a:pt x="291" y="1539"/>
                  </a:cubicBezTo>
                  <a:cubicBezTo>
                    <a:pt x="372" y="1539"/>
                    <a:pt x="455" y="1532"/>
                    <a:pt x="538" y="1532"/>
                  </a:cubicBezTo>
                  <a:cubicBezTo>
                    <a:pt x="677" y="1532"/>
                    <a:pt x="813" y="1551"/>
                    <a:pt x="931" y="1650"/>
                  </a:cubicBezTo>
                  <a:cubicBezTo>
                    <a:pt x="1375" y="1438"/>
                    <a:pt x="1438" y="1036"/>
                    <a:pt x="1607" y="677"/>
                  </a:cubicBezTo>
                  <a:cubicBezTo>
                    <a:pt x="1311" y="529"/>
                    <a:pt x="1629" y="169"/>
                    <a:pt x="1354"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9" name="Google Shape;5319;p30"/>
            <p:cNvSpPr/>
            <p:nvPr/>
          </p:nvSpPr>
          <p:spPr>
            <a:xfrm>
              <a:off x="-2706625" y="4069925"/>
              <a:ext cx="49725" cy="45725"/>
            </a:xfrm>
            <a:custGeom>
              <a:avLst/>
              <a:gdLst/>
              <a:ahLst/>
              <a:cxnLst/>
              <a:rect l="l" t="t" r="r" b="b"/>
              <a:pathLst>
                <a:path w="1989" h="1829" extrusionOk="0">
                  <a:moveTo>
                    <a:pt x="1658" y="1"/>
                  </a:moveTo>
                  <a:cubicBezTo>
                    <a:pt x="1179" y="1"/>
                    <a:pt x="1051" y="430"/>
                    <a:pt x="741" y="657"/>
                  </a:cubicBezTo>
                  <a:cubicBezTo>
                    <a:pt x="403" y="996"/>
                    <a:pt x="85" y="1355"/>
                    <a:pt x="1" y="1799"/>
                  </a:cubicBezTo>
                  <a:cubicBezTo>
                    <a:pt x="67" y="1819"/>
                    <a:pt x="128" y="1828"/>
                    <a:pt x="184" y="1828"/>
                  </a:cubicBezTo>
                  <a:cubicBezTo>
                    <a:pt x="724" y="1828"/>
                    <a:pt x="848" y="997"/>
                    <a:pt x="1372" y="997"/>
                  </a:cubicBezTo>
                  <a:cubicBezTo>
                    <a:pt x="1490" y="997"/>
                    <a:pt x="1629" y="1039"/>
                    <a:pt x="1799" y="1144"/>
                  </a:cubicBezTo>
                  <a:cubicBezTo>
                    <a:pt x="1735" y="763"/>
                    <a:pt x="1989" y="361"/>
                    <a:pt x="1693" y="2"/>
                  </a:cubicBezTo>
                  <a:cubicBezTo>
                    <a:pt x="1681" y="1"/>
                    <a:pt x="1670" y="1"/>
                    <a:pt x="1658"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0" name="Google Shape;5320;p30"/>
            <p:cNvSpPr/>
            <p:nvPr/>
          </p:nvSpPr>
          <p:spPr>
            <a:xfrm>
              <a:off x="-2283100" y="3669175"/>
              <a:ext cx="56600" cy="63475"/>
            </a:xfrm>
            <a:custGeom>
              <a:avLst/>
              <a:gdLst/>
              <a:ahLst/>
              <a:cxnLst/>
              <a:rect l="l" t="t" r="r" b="b"/>
              <a:pathLst>
                <a:path w="2264" h="2539" extrusionOk="0">
                  <a:moveTo>
                    <a:pt x="1079" y="0"/>
                  </a:moveTo>
                  <a:cubicBezTo>
                    <a:pt x="1037" y="127"/>
                    <a:pt x="931" y="318"/>
                    <a:pt x="973" y="360"/>
                  </a:cubicBezTo>
                  <a:cubicBezTo>
                    <a:pt x="2264" y="1185"/>
                    <a:pt x="1" y="2094"/>
                    <a:pt x="1269" y="2538"/>
                  </a:cubicBezTo>
                  <a:cubicBezTo>
                    <a:pt x="1058" y="1798"/>
                    <a:pt x="1735" y="1417"/>
                    <a:pt x="2179" y="931"/>
                  </a:cubicBezTo>
                  <a:cubicBezTo>
                    <a:pt x="1883" y="529"/>
                    <a:pt x="1523" y="212"/>
                    <a:pt x="1079"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1" name="Google Shape;5321;p30"/>
            <p:cNvSpPr/>
            <p:nvPr/>
          </p:nvSpPr>
          <p:spPr>
            <a:xfrm>
              <a:off x="-792475" y="3742675"/>
              <a:ext cx="64400" cy="38575"/>
            </a:xfrm>
            <a:custGeom>
              <a:avLst/>
              <a:gdLst/>
              <a:ahLst/>
              <a:cxnLst/>
              <a:rect l="l" t="t" r="r" b="b"/>
              <a:pathLst>
                <a:path w="2576" h="1543" extrusionOk="0">
                  <a:moveTo>
                    <a:pt x="1244" y="0"/>
                  </a:moveTo>
                  <a:lnTo>
                    <a:pt x="1032" y="43"/>
                  </a:lnTo>
                  <a:cubicBezTo>
                    <a:pt x="1" y="909"/>
                    <a:pt x="355" y="1543"/>
                    <a:pt x="1021" y="1543"/>
                  </a:cubicBezTo>
                  <a:cubicBezTo>
                    <a:pt x="1378" y="1543"/>
                    <a:pt x="1826" y="1360"/>
                    <a:pt x="2195" y="931"/>
                  </a:cubicBezTo>
                  <a:lnTo>
                    <a:pt x="2365" y="910"/>
                  </a:lnTo>
                  <a:cubicBezTo>
                    <a:pt x="2576" y="762"/>
                    <a:pt x="2428" y="529"/>
                    <a:pt x="2195" y="529"/>
                  </a:cubicBezTo>
                  <a:cubicBezTo>
                    <a:pt x="2117" y="550"/>
                    <a:pt x="2047" y="560"/>
                    <a:pt x="1984" y="560"/>
                  </a:cubicBezTo>
                  <a:cubicBezTo>
                    <a:pt x="1606" y="560"/>
                    <a:pt x="1479" y="218"/>
                    <a:pt x="1244"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2" name="Google Shape;5322;p30"/>
            <p:cNvSpPr/>
            <p:nvPr/>
          </p:nvSpPr>
          <p:spPr>
            <a:xfrm>
              <a:off x="-1240425" y="3873700"/>
              <a:ext cx="47600" cy="44775"/>
            </a:xfrm>
            <a:custGeom>
              <a:avLst/>
              <a:gdLst/>
              <a:ahLst/>
              <a:cxnLst/>
              <a:rect l="l" t="t" r="r" b="b"/>
              <a:pathLst>
                <a:path w="1904" h="1791" extrusionOk="0">
                  <a:moveTo>
                    <a:pt x="882" y="1"/>
                  </a:moveTo>
                  <a:cubicBezTo>
                    <a:pt x="710" y="1"/>
                    <a:pt x="531" y="143"/>
                    <a:pt x="402" y="512"/>
                  </a:cubicBezTo>
                  <a:cubicBezTo>
                    <a:pt x="0" y="1098"/>
                    <a:pt x="805" y="1790"/>
                    <a:pt x="1452" y="1790"/>
                  </a:cubicBezTo>
                  <a:cubicBezTo>
                    <a:pt x="1622" y="1790"/>
                    <a:pt x="1780" y="1743"/>
                    <a:pt x="1904" y="1633"/>
                  </a:cubicBezTo>
                  <a:cubicBezTo>
                    <a:pt x="1586" y="1633"/>
                    <a:pt x="1290" y="1612"/>
                    <a:pt x="1163" y="1294"/>
                  </a:cubicBezTo>
                  <a:cubicBezTo>
                    <a:pt x="1673" y="844"/>
                    <a:pt x="1301" y="1"/>
                    <a:pt x="882"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3" name="Google Shape;5323;p30"/>
            <p:cNvSpPr/>
            <p:nvPr/>
          </p:nvSpPr>
          <p:spPr>
            <a:xfrm>
              <a:off x="-1146850" y="3808550"/>
              <a:ext cx="59925" cy="25625"/>
            </a:xfrm>
            <a:custGeom>
              <a:avLst/>
              <a:gdLst/>
              <a:ahLst/>
              <a:cxnLst/>
              <a:rect l="l" t="t" r="r" b="b"/>
              <a:pathLst>
                <a:path w="2397" h="1025" extrusionOk="0">
                  <a:moveTo>
                    <a:pt x="1087" y="0"/>
                  </a:moveTo>
                  <a:cubicBezTo>
                    <a:pt x="682" y="0"/>
                    <a:pt x="250" y="94"/>
                    <a:pt x="1" y="242"/>
                  </a:cubicBezTo>
                  <a:cubicBezTo>
                    <a:pt x="593" y="538"/>
                    <a:pt x="1333" y="580"/>
                    <a:pt x="1862" y="1024"/>
                  </a:cubicBezTo>
                  <a:cubicBezTo>
                    <a:pt x="2396" y="276"/>
                    <a:pt x="1782" y="0"/>
                    <a:pt x="1087"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4" name="Google Shape;5324;p30"/>
            <p:cNvSpPr/>
            <p:nvPr/>
          </p:nvSpPr>
          <p:spPr>
            <a:xfrm>
              <a:off x="-1169575" y="4020525"/>
              <a:ext cx="55000" cy="23225"/>
            </a:xfrm>
            <a:custGeom>
              <a:avLst/>
              <a:gdLst/>
              <a:ahLst/>
              <a:cxnLst/>
              <a:rect l="l" t="t" r="r" b="b"/>
              <a:pathLst>
                <a:path w="2200" h="929" extrusionOk="0">
                  <a:moveTo>
                    <a:pt x="1519" y="0"/>
                  </a:moveTo>
                  <a:cubicBezTo>
                    <a:pt x="1011" y="0"/>
                    <a:pt x="375" y="354"/>
                    <a:pt x="0" y="582"/>
                  </a:cubicBezTo>
                  <a:cubicBezTo>
                    <a:pt x="71" y="565"/>
                    <a:pt x="137" y="558"/>
                    <a:pt x="200" y="558"/>
                  </a:cubicBezTo>
                  <a:cubicBezTo>
                    <a:pt x="652" y="558"/>
                    <a:pt x="921" y="928"/>
                    <a:pt x="1243" y="928"/>
                  </a:cubicBezTo>
                  <a:cubicBezTo>
                    <a:pt x="1399" y="928"/>
                    <a:pt x="1568" y="841"/>
                    <a:pt x="1777" y="582"/>
                  </a:cubicBezTo>
                  <a:cubicBezTo>
                    <a:pt x="1865" y="494"/>
                    <a:pt x="1997" y="450"/>
                    <a:pt x="2124" y="450"/>
                  </a:cubicBezTo>
                  <a:cubicBezTo>
                    <a:pt x="2150" y="450"/>
                    <a:pt x="2175" y="451"/>
                    <a:pt x="2200" y="455"/>
                  </a:cubicBezTo>
                  <a:cubicBezTo>
                    <a:pt x="2068" y="120"/>
                    <a:pt x="1815" y="0"/>
                    <a:pt x="1519"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5" name="Google Shape;5325;p30"/>
            <p:cNvSpPr/>
            <p:nvPr/>
          </p:nvSpPr>
          <p:spPr>
            <a:xfrm>
              <a:off x="-745525" y="3725025"/>
              <a:ext cx="41775" cy="41450"/>
            </a:xfrm>
            <a:custGeom>
              <a:avLst/>
              <a:gdLst/>
              <a:ahLst/>
              <a:cxnLst/>
              <a:rect l="l" t="t" r="r" b="b"/>
              <a:pathLst>
                <a:path w="1671" h="1658" extrusionOk="0">
                  <a:moveTo>
                    <a:pt x="624" y="1"/>
                  </a:moveTo>
                  <a:cubicBezTo>
                    <a:pt x="459" y="1"/>
                    <a:pt x="286" y="63"/>
                    <a:pt x="106" y="177"/>
                  </a:cubicBezTo>
                  <a:cubicBezTo>
                    <a:pt x="0" y="495"/>
                    <a:pt x="529" y="643"/>
                    <a:pt x="381" y="981"/>
                  </a:cubicBezTo>
                  <a:cubicBezTo>
                    <a:pt x="360" y="1087"/>
                    <a:pt x="402" y="1193"/>
                    <a:pt x="465" y="1277"/>
                  </a:cubicBezTo>
                  <a:lnTo>
                    <a:pt x="487" y="1616"/>
                  </a:lnTo>
                  <a:cubicBezTo>
                    <a:pt x="550" y="1637"/>
                    <a:pt x="592" y="1637"/>
                    <a:pt x="656" y="1658"/>
                  </a:cubicBezTo>
                  <a:cubicBezTo>
                    <a:pt x="952" y="1256"/>
                    <a:pt x="1671" y="854"/>
                    <a:pt x="1206" y="304"/>
                  </a:cubicBezTo>
                  <a:cubicBezTo>
                    <a:pt x="1019" y="95"/>
                    <a:pt x="827" y="1"/>
                    <a:pt x="624"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6" name="Google Shape;5326;p30"/>
            <p:cNvSpPr/>
            <p:nvPr/>
          </p:nvSpPr>
          <p:spPr>
            <a:xfrm>
              <a:off x="-2762125" y="4128650"/>
              <a:ext cx="51300" cy="41350"/>
            </a:xfrm>
            <a:custGeom>
              <a:avLst/>
              <a:gdLst/>
              <a:ahLst/>
              <a:cxnLst/>
              <a:rect l="l" t="t" r="r" b="b"/>
              <a:pathLst>
                <a:path w="2052" h="1654" extrusionOk="0">
                  <a:moveTo>
                    <a:pt x="1946" y="0"/>
                  </a:moveTo>
                  <a:cubicBezTo>
                    <a:pt x="1396" y="21"/>
                    <a:pt x="1015" y="381"/>
                    <a:pt x="550" y="550"/>
                  </a:cubicBezTo>
                  <a:cubicBezTo>
                    <a:pt x="570" y="862"/>
                    <a:pt x="589" y="1192"/>
                    <a:pt x="128" y="1192"/>
                  </a:cubicBezTo>
                  <a:cubicBezTo>
                    <a:pt x="89" y="1192"/>
                    <a:pt x="46" y="1189"/>
                    <a:pt x="0" y="1185"/>
                  </a:cubicBezTo>
                  <a:lnTo>
                    <a:pt x="0" y="1185"/>
                  </a:lnTo>
                  <a:cubicBezTo>
                    <a:pt x="218" y="1363"/>
                    <a:pt x="325" y="1654"/>
                    <a:pt x="670" y="1654"/>
                  </a:cubicBezTo>
                  <a:cubicBezTo>
                    <a:pt x="692" y="1654"/>
                    <a:pt x="716" y="1652"/>
                    <a:pt x="740" y="1650"/>
                  </a:cubicBezTo>
                  <a:cubicBezTo>
                    <a:pt x="1290" y="1185"/>
                    <a:pt x="1354" y="444"/>
                    <a:pt x="2052" y="64"/>
                  </a:cubicBezTo>
                  <a:lnTo>
                    <a:pt x="1946" y="0"/>
                  </a:ln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7" name="Google Shape;5327;p30"/>
            <p:cNvSpPr/>
            <p:nvPr/>
          </p:nvSpPr>
          <p:spPr>
            <a:xfrm>
              <a:off x="-1231025" y="4054625"/>
              <a:ext cx="54075" cy="42050"/>
            </a:xfrm>
            <a:custGeom>
              <a:avLst/>
              <a:gdLst/>
              <a:ahLst/>
              <a:cxnLst/>
              <a:rect l="l" t="t" r="r" b="b"/>
              <a:pathLst>
                <a:path w="2163" h="1682" extrusionOk="0">
                  <a:moveTo>
                    <a:pt x="1908" y="0"/>
                  </a:moveTo>
                  <a:cubicBezTo>
                    <a:pt x="1253" y="0"/>
                    <a:pt x="1232" y="804"/>
                    <a:pt x="576" y="804"/>
                  </a:cubicBezTo>
                  <a:cubicBezTo>
                    <a:pt x="407" y="1015"/>
                    <a:pt x="216" y="1248"/>
                    <a:pt x="26" y="1460"/>
                  </a:cubicBezTo>
                  <a:cubicBezTo>
                    <a:pt x="1" y="1625"/>
                    <a:pt x="71" y="1682"/>
                    <a:pt x="189" y="1682"/>
                  </a:cubicBezTo>
                  <a:cubicBezTo>
                    <a:pt x="438" y="1682"/>
                    <a:pt x="899" y="1431"/>
                    <a:pt x="1113" y="1431"/>
                  </a:cubicBezTo>
                  <a:cubicBezTo>
                    <a:pt x="1134" y="1431"/>
                    <a:pt x="1152" y="1433"/>
                    <a:pt x="1168" y="1438"/>
                  </a:cubicBezTo>
                  <a:cubicBezTo>
                    <a:pt x="1337" y="1100"/>
                    <a:pt x="1464" y="719"/>
                    <a:pt x="1845" y="444"/>
                  </a:cubicBezTo>
                  <a:cubicBezTo>
                    <a:pt x="2014" y="339"/>
                    <a:pt x="2162" y="191"/>
                    <a:pt x="1908"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8" name="Google Shape;5328;p30"/>
            <p:cNvSpPr/>
            <p:nvPr/>
          </p:nvSpPr>
          <p:spPr>
            <a:xfrm>
              <a:off x="-1988600" y="4013900"/>
              <a:ext cx="43400" cy="40750"/>
            </a:xfrm>
            <a:custGeom>
              <a:avLst/>
              <a:gdLst/>
              <a:ahLst/>
              <a:cxnLst/>
              <a:rect l="l" t="t" r="r" b="b"/>
              <a:pathLst>
                <a:path w="1736" h="1630" extrusionOk="0">
                  <a:moveTo>
                    <a:pt x="593" y="1"/>
                  </a:moveTo>
                  <a:cubicBezTo>
                    <a:pt x="1" y="593"/>
                    <a:pt x="276" y="1291"/>
                    <a:pt x="974" y="1629"/>
                  </a:cubicBezTo>
                  <a:cubicBezTo>
                    <a:pt x="1012" y="1626"/>
                    <a:pt x="1050" y="1625"/>
                    <a:pt x="1088" y="1625"/>
                  </a:cubicBezTo>
                  <a:cubicBezTo>
                    <a:pt x="1151" y="1625"/>
                    <a:pt x="1213" y="1628"/>
                    <a:pt x="1274" y="1628"/>
                  </a:cubicBezTo>
                  <a:cubicBezTo>
                    <a:pt x="1449" y="1628"/>
                    <a:pt x="1614" y="1609"/>
                    <a:pt x="1735" y="1460"/>
                  </a:cubicBezTo>
                  <a:cubicBezTo>
                    <a:pt x="614" y="1375"/>
                    <a:pt x="1629" y="804"/>
                    <a:pt x="656" y="43"/>
                  </a:cubicBezTo>
                  <a:lnTo>
                    <a:pt x="593" y="1"/>
                  </a:ln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9" name="Google Shape;5329;p30"/>
            <p:cNvSpPr/>
            <p:nvPr/>
          </p:nvSpPr>
          <p:spPr>
            <a:xfrm>
              <a:off x="-1652850" y="3761175"/>
              <a:ext cx="37575" cy="32625"/>
            </a:xfrm>
            <a:custGeom>
              <a:avLst/>
              <a:gdLst/>
              <a:ahLst/>
              <a:cxnLst/>
              <a:rect l="l" t="t" r="r" b="b"/>
              <a:pathLst>
                <a:path w="1503" h="1305" extrusionOk="0">
                  <a:moveTo>
                    <a:pt x="1502" y="0"/>
                  </a:moveTo>
                  <a:cubicBezTo>
                    <a:pt x="847" y="191"/>
                    <a:pt x="297" y="656"/>
                    <a:pt x="1" y="1269"/>
                  </a:cubicBezTo>
                  <a:cubicBezTo>
                    <a:pt x="124" y="1294"/>
                    <a:pt x="235" y="1305"/>
                    <a:pt x="334" y="1305"/>
                  </a:cubicBezTo>
                  <a:cubicBezTo>
                    <a:pt x="1098" y="1305"/>
                    <a:pt x="1184" y="638"/>
                    <a:pt x="1502" y="170"/>
                  </a:cubicBezTo>
                  <a:lnTo>
                    <a:pt x="1502" y="0"/>
                  </a:ln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0" name="Google Shape;5330;p30"/>
            <p:cNvSpPr/>
            <p:nvPr/>
          </p:nvSpPr>
          <p:spPr>
            <a:xfrm>
              <a:off x="-1086575" y="3644850"/>
              <a:ext cx="51850" cy="47625"/>
            </a:xfrm>
            <a:custGeom>
              <a:avLst/>
              <a:gdLst/>
              <a:ahLst/>
              <a:cxnLst/>
              <a:rect l="l" t="t" r="r" b="b"/>
              <a:pathLst>
                <a:path w="2074" h="1905" extrusionOk="0">
                  <a:moveTo>
                    <a:pt x="952" y="1"/>
                  </a:moveTo>
                  <a:lnTo>
                    <a:pt x="952" y="1"/>
                  </a:lnTo>
                  <a:cubicBezTo>
                    <a:pt x="1" y="825"/>
                    <a:pt x="1946" y="1164"/>
                    <a:pt x="593" y="1460"/>
                  </a:cubicBezTo>
                  <a:lnTo>
                    <a:pt x="1333" y="1904"/>
                  </a:lnTo>
                  <a:cubicBezTo>
                    <a:pt x="1587" y="1650"/>
                    <a:pt x="1820" y="1396"/>
                    <a:pt x="2073" y="1143"/>
                  </a:cubicBezTo>
                  <a:cubicBezTo>
                    <a:pt x="1249" y="1100"/>
                    <a:pt x="931" y="677"/>
                    <a:pt x="952"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1" name="Google Shape;5331;p30"/>
            <p:cNvSpPr/>
            <p:nvPr/>
          </p:nvSpPr>
          <p:spPr>
            <a:xfrm>
              <a:off x="-1963750" y="3974250"/>
              <a:ext cx="34400" cy="28075"/>
            </a:xfrm>
            <a:custGeom>
              <a:avLst/>
              <a:gdLst/>
              <a:ahLst/>
              <a:cxnLst/>
              <a:rect l="l" t="t" r="r" b="b"/>
              <a:pathLst>
                <a:path w="1376" h="1123" extrusionOk="0">
                  <a:moveTo>
                    <a:pt x="931" y="1"/>
                  </a:moveTo>
                  <a:lnTo>
                    <a:pt x="931" y="1"/>
                  </a:lnTo>
                  <a:cubicBezTo>
                    <a:pt x="530" y="191"/>
                    <a:pt x="191" y="529"/>
                    <a:pt x="1" y="952"/>
                  </a:cubicBezTo>
                  <a:cubicBezTo>
                    <a:pt x="122" y="1108"/>
                    <a:pt x="286" y="1122"/>
                    <a:pt x="457" y="1122"/>
                  </a:cubicBezTo>
                  <a:cubicBezTo>
                    <a:pt x="495" y="1122"/>
                    <a:pt x="533" y="1122"/>
                    <a:pt x="572" y="1122"/>
                  </a:cubicBezTo>
                  <a:cubicBezTo>
                    <a:pt x="1058" y="847"/>
                    <a:pt x="1375" y="508"/>
                    <a:pt x="931"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2" name="Google Shape;5332;p30"/>
            <p:cNvSpPr/>
            <p:nvPr/>
          </p:nvSpPr>
          <p:spPr>
            <a:xfrm>
              <a:off x="-1490600" y="3946225"/>
              <a:ext cx="70950" cy="49775"/>
            </a:xfrm>
            <a:custGeom>
              <a:avLst/>
              <a:gdLst/>
              <a:ahLst/>
              <a:cxnLst/>
              <a:rect l="l" t="t" r="r" b="b"/>
              <a:pathLst>
                <a:path w="2838" h="1991" extrusionOk="0">
                  <a:moveTo>
                    <a:pt x="2245" y="1"/>
                  </a:moveTo>
                  <a:lnTo>
                    <a:pt x="1695" y="487"/>
                  </a:lnTo>
                  <a:cubicBezTo>
                    <a:pt x="1666" y="486"/>
                    <a:pt x="1637" y="486"/>
                    <a:pt x="1608" y="486"/>
                  </a:cubicBezTo>
                  <a:cubicBezTo>
                    <a:pt x="1" y="486"/>
                    <a:pt x="150" y="1990"/>
                    <a:pt x="960" y="1990"/>
                  </a:cubicBezTo>
                  <a:cubicBezTo>
                    <a:pt x="1079" y="1990"/>
                    <a:pt x="1213" y="1958"/>
                    <a:pt x="1357" y="1883"/>
                  </a:cubicBezTo>
                  <a:cubicBezTo>
                    <a:pt x="701" y="974"/>
                    <a:pt x="2838" y="1016"/>
                    <a:pt x="2245"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3" name="Google Shape;5333;p30"/>
            <p:cNvSpPr/>
            <p:nvPr/>
          </p:nvSpPr>
          <p:spPr>
            <a:xfrm>
              <a:off x="-1472025" y="3987125"/>
              <a:ext cx="41800" cy="22275"/>
            </a:xfrm>
            <a:custGeom>
              <a:avLst/>
              <a:gdLst/>
              <a:ahLst/>
              <a:cxnLst/>
              <a:rect l="l" t="t" r="r" b="b"/>
              <a:pathLst>
                <a:path w="1672" h="891" extrusionOk="0">
                  <a:moveTo>
                    <a:pt x="993" y="1"/>
                  </a:moveTo>
                  <a:cubicBezTo>
                    <a:pt x="698" y="1"/>
                    <a:pt x="431" y="318"/>
                    <a:pt x="90" y="318"/>
                  </a:cubicBezTo>
                  <a:cubicBezTo>
                    <a:pt x="61" y="318"/>
                    <a:pt x="31" y="315"/>
                    <a:pt x="1" y="310"/>
                  </a:cubicBezTo>
                  <a:lnTo>
                    <a:pt x="1" y="310"/>
                  </a:lnTo>
                  <a:cubicBezTo>
                    <a:pt x="263" y="686"/>
                    <a:pt x="563" y="891"/>
                    <a:pt x="904" y="891"/>
                  </a:cubicBezTo>
                  <a:cubicBezTo>
                    <a:pt x="1140" y="891"/>
                    <a:pt x="1395" y="793"/>
                    <a:pt x="1672" y="585"/>
                  </a:cubicBezTo>
                  <a:cubicBezTo>
                    <a:pt x="1502" y="480"/>
                    <a:pt x="1375" y="332"/>
                    <a:pt x="1312" y="141"/>
                  </a:cubicBezTo>
                  <a:cubicBezTo>
                    <a:pt x="1200" y="39"/>
                    <a:pt x="1094" y="1"/>
                    <a:pt x="993"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4" name="Google Shape;5334;p30"/>
            <p:cNvSpPr/>
            <p:nvPr/>
          </p:nvSpPr>
          <p:spPr>
            <a:xfrm>
              <a:off x="-1596800" y="3771225"/>
              <a:ext cx="32275" cy="39750"/>
            </a:xfrm>
            <a:custGeom>
              <a:avLst/>
              <a:gdLst/>
              <a:ahLst/>
              <a:cxnLst/>
              <a:rect l="l" t="t" r="r" b="b"/>
              <a:pathLst>
                <a:path w="1291" h="1590" extrusionOk="0">
                  <a:moveTo>
                    <a:pt x="275" y="0"/>
                  </a:moveTo>
                  <a:cubicBezTo>
                    <a:pt x="381" y="529"/>
                    <a:pt x="275" y="1079"/>
                    <a:pt x="0" y="1523"/>
                  </a:cubicBezTo>
                  <a:cubicBezTo>
                    <a:pt x="23" y="1568"/>
                    <a:pt x="64" y="1589"/>
                    <a:pt x="107" y="1589"/>
                  </a:cubicBezTo>
                  <a:cubicBezTo>
                    <a:pt x="144" y="1589"/>
                    <a:pt x="183" y="1574"/>
                    <a:pt x="212" y="1544"/>
                  </a:cubicBezTo>
                  <a:cubicBezTo>
                    <a:pt x="466" y="1163"/>
                    <a:pt x="1143" y="994"/>
                    <a:pt x="910" y="360"/>
                  </a:cubicBezTo>
                  <a:cubicBezTo>
                    <a:pt x="868" y="254"/>
                    <a:pt x="1143" y="275"/>
                    <a:pt x="1291" y="254"/>
                  </a:cubicBezTo>
                  <a:cubicBezTo>
                    <a:pt x="1252" y="46"/>
                    <a:pt x="1004" y="38"/>
                    <a:pt x="741" y="38"/>
                  </a:cubicBezTo>
                  <a:cubicBezTo>
                    <a:pt x="719" y="38"/>
                    <a:pt x="697" y="38"/>
                    <a:pt x="675" y="38"/>
                  </a:cubicBezTo>
                  <a:cubicBezTo>
                    <a:pt x="532" y="38"/>
                    <a:pt x="388" y="36"/>
                    <a:pt x="275"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5" name="Google Shape;5335;p30"/>
            <p:cNvSpPr/>
            <p:nvPr/>
          </p:nvSpPr>
          <p:spPr>
            <a:xfrm>
              <a:off x="-1470950" y="3934075"/>
              <a:ext cx="33850" cy="32025"/>
            </a:xfrm>
            <a:custGeom>
              <a:avLst/>
              <a:gdLst/>
              <a:ahLst/>
              <a:cxnLst/>
              <a:rect l="l" t="t" r="r" b="b"/>
              <a:pathLst>
                <a:path w="1354" h="1281" extrusionOk="0">
                  <a:moveTo>
                    <a:pt x="888" y="0"/>
                  </a:moveTo>
                  <a:lnTo>
                    <a:pt x="888" y="0"/>
                  </a:lnTo>
                  <a:cubicBezTo>
                    <a:pt x="508" y="296"/>
                    <a:pt x="212" y="698"/>
                    <a:pt x="0" y="1121"/>
                  </a:cubicBezTo>
                  <a:cubicBezTo>
                    <a:pt x="167" y="1223"/>
                    <a:pt x="318" y="1281"/>
                    <a:pt x="454" y="1281"/>
                  </a:cubicBezTo>
                  <a:cubicBezTo>
                    <a:pt x="628" y="1281"/>
                    <a:pt x="779" y="1187"/>
                    <a:pt x="909" y="973"/>
                  </a:cubicBezTo>
                  <a:cubicBezTo>
                    <a:pt x="761" y="656"/>
                    <a:pt x="1354" y="317"/>
                    <a:pt x="888"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6" name="Google Shape;5336;p30"/>
            <p:cNvSpPr/>
            <p:nvPr/>
          </p:nvSpPr>
          <p:spPr>
            <a:xfrm>
              <a:off x="-1216100" y="4046700"/>
              <a:ext cx="32800" cy="31975"/>
            </a:xfrm>
            <a:custGeom>
              <a:avLst/>
              <a:gdLst/>
              <a:ahLst/>
              <a:cxnLst/>
              <a:rect l="l" t="t" r="r" b="b"/>
              <a:pathLst>
                <a:path w="1312" h="1279" extrusionOk="0">
                  <a:moveTo>
                    <a:pt x="1290" y="0"/>
                  </a:moveTo>
                  <a:cubicBezTo>
                    <a:pt x="783" y="275"/>
                    <a:pt x="317" y="656"/>
                    <a:pt x="0" y="1142"/>
                  </a:cubicBezTo>
                  <a:cubicBezTo>
                    <a:pt x="96" y="1238"/>
                    <a:pt x="189" y="1278"/>
                    <a:pt x="279" y="1278"/>
                  </a:cubicBezTo>
                  <a:cubicBezTo>
                    <a:pt x="666" y="1278"/>
                    <a:pt x="1003" y="544"/>
                    <a:pt x="1311" y="338"/>
                  </a:cubicBezTo>
                  <a:lnTo>
                    <a:pt x="1290" y="0"/>
                  </a:ln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7" name="Google Shape;5337;p30"/>
            <p:cNvSpPr/>
            <p:nvPr/>
          </p:nvSpPr>
          <p:spPr>
            <a:xfrm>
              <a:off x="-2706625" y="4053750"/>
              <a:ext cx="37575" cy="16975"/>
            </a:xfrm>
            <a:custGeom>
              <a:avLst/>
              <a:gdLst/>
              <a:ahLst/>
              <a:cxnLst/>
              <a:rect l="l" t="t" r="r" b="b"/>
              <a:pathLst>
                <a:path w="1503" h="679" extrusionOk="0">
                  <a:moveTo>
                    <a:pt x="819" y="0"/>
                  </a:moveTo>
                  <a:cubicBezTo>
                    <a:pt x="554" y="0"/>
                    <a:pt x="278" y="96"/>
                    <a:pt x="1" y="162"/>
                  </a:cubicBezTo>
                  <a:cubicBezTo>
                    <a:pt x="43" y="183"/>
                    <a:pt x="85" y="204"/>
                    <a:pt x="149" y="204"/>
                  </a:cubicBezTo>
                  <a:cubicBezTo>
                    <a:pt x="350" y="562"/>
                    <a:pt x="493" y="679"/>
                    <a:pt x="642" y="679"/>
                  </a:cubicBezTo>
                  <a:cubicBezTo>
                    <a:pt x="855" y="679"/>
                    <a:pt x="1080" y="443"/>
                    <a:pt x="1502" y="331"/>
                  </a:cubicBezTo>
                  <a:cubicBezTo>
                    <a:pt x="1291" y="79"/>
                    <a:pt x="1060" y="0"/>
                    <a:pt x="819"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8" name="Google Shape;5338;p30"/>
            <p:cNvSpPr/>
            <p:nvPr/>
          </p:nvSpPr>
          <p:spPr>
            <a:xfrm>
              <a:off x="-1211875" y="3838375"/>
              <a:ext cx="33850" cy="28500"/>
            </a:xfrm>
            <a:custGeom>
              <a:avLst/>
              <a:gdLst/>
              <a:ahLst/>
              <a:cxnLst/>
              <a:rect l="l" t="t" r="r" b="b"/>
              <a:pathLst>
                <a:path w="1354" h="1140" extrusionOk="0">
                  <a:moveTo>
                    <a:pt x="994" y="0"/>
                  </a:moveTo>
                  <a:cubicBezTo>
                    <a:pt x="592" y="254"/>
                    <a:pt x="148" y="466"/>
                    <a:pt x="0" y="931"/>
                  </a:cubicBezTo>
                  <a:cubicBezTo>
                    <a:pt x="76" y="1071"/>
                    <a:pt x="113" y="1140"/>
                    <a:pt x="187" y="1140"/>
                  </a:cubicBezTo>
                  <a:cubicBezTo>
                    <a:pt x="258" y="1140"/>
                    <a:pt x="364" y="1076"/>
                    <a:pt x="571" y="952"/>
                  </a:cubicBezTo>
                  <a:cubicBezTo>
                    <a:pt x="762" y="656"/>
                    <a:pt x="1354" y="487"/>
                    <a:pt x="994"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9" name="Google Shape;5339;p30"/>
            <p:cNvSpPr/>
            <p:nvPr/>
          </p:nvSpPr>
          <p:spPr>
            <a:xfrm>
              <a:off x="-771325" y="3734850"/>
              <a:ext cx="38500" cy="23000"/>
            </a:xfrm>
            <a:custGeom>
              <a:avLst/>
              <a:gdLst/>
              <a:ahLst/>
              <a:cxnLst/>
              <a:rect l="l" t="t" r="r" b="b"/>
              <a:pathLst>
                <a:path w="1540" h="920" extrusionOk="0">
                  <a:moveTo>
                    <a:pt x="1165" y="1"/>
                  </a:moveTo>
                  <a:cubicBezTo>
                    <a:pt x="675" y="1"/>
                    <a:pt x="1" y="919"/>
                    <a:pt x="1080" y="919"/>
                  </a:cubicBezTo>
                  <a:cubicBezTo>
                    <a:pt x="1197" y="919"/>
                    <a:pt x="1336" y="908"/>
                    <a:pt x="1497" y="884"/>
                  </a:cubicBezTo>
                  <a:lnTo>
                    <a:pt x="1540" y="609"/>
                  </a:lnTo>
                  <a:cubicBezTo>
                    <a:pt x="1540" y="159"/>
                    <a:pt x="1368" y="1"/>
                    <a:pt x="1165"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0" name="Google Shape;5340;p30"/>
            <p:cNvSpPr/>
            <p:nvPr/>
          </p:nvSpPr>
          <p:spPr>
            <a:xfrm>
              <a:off x="-1220875" y="3861625"/>
              <a:ext cx="25950" cy="29125"/>
            </a:xfrm>
            <a:custGeom>
              <a:avLst/>
              <a:gdLst/>
              <a:ahLst/>
              <a:cxnLst/>
              <a:rect l="l" t="t" r="r" b="b"/>
              <a:pathLst>
                <a:path w="1038" h="1165" extrusionOk="0">
                  <a:moveTo>
                    <a:pt x="360" y="1"/>
                  </a:moveTo>
                  <a:cubicBezTo>
                    <a:pt x="149" y="85"/>
                    <a:pt x="22" y="276"/>
                    <a:pt x="1" y="487"/>
                  </a:cubicBezTo>
                  <a:cubicBezTo>
                    <a:pt x="276" y="572"/>
                    <a:pt x="445" y="868"/>
                    <a:pt x="403" y="1164"/>
                  </a:cubicBezTo>
                  <a:cubicBezTo>
                    <a:pt x="1037" y="1016"/>
                    <a:pt x="487" y="381"/>
                    <a:pt x="931" y="170"/>
                  </a:cubicBezTo>
                  <a:lnTo>
                    <a:pt x="931" y="22"/>
                  </a:lnTo>
                  <a:cubicBezTo>
                    <a:pt x="909" y="15"/>
                    <a:pt x="887" y="11"/>
                    <a:pt x="865" y="11"/>
                  </a:cubicBezTo>
                  <a:cubicBezTo>
                    <a:pt x="755" y="11"/>
                    <a:pt x="645" y="87"/>
                    <a:pt x="535" y="87"/>
                  </a:cubicBezTo>
                  <a:cubicBezTo>
                    <a:pt x="477" y="87"/>
                    <a:pt x="419" y="66"/>
                    <a:pt x="360"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1" name="Google Shape;5341;p30"/>
            <p:cNvSpPr/>
            <p:nvPr/>
          </p:nvSpPr>
          <p:spPr>
            <a:xfrm>
              <a:off x="-1411225" y="3896275"/>
              <a:ext cx="23300" cy="15350"/>
            </a:xfrm>
            <a:custGeom>
              <a:avLst/>
              <a:gdLst/>
              <a:ahLst/>
              <a:cxnLst/>
              <a:rect l="l" t="t" r="r" b="b"/>
              <a:pathLst>
                <a:path w="932" h="614" extrusionOk="0">
                  <a:moveTo>
                    <a:pt x="649" y="0"/>
                  </a:moveTo>
                  <a:cubicBezTo>
                    <a:pt x="410" y="0"/>
                    <a:pt x="184" y="218"/>
                    <a:pt x="1" y="370"/>
                  </a:cubicBezTo>
                  <a:lnTo>
                    <a:pt x="1" y="561"/>
                  </a:lnTo>
                  <a:cubicBezTo>
                    <a:pt x="137" y="595"/>
                    <a:pt x="262" y="613"/>
                    <a:pt x="374" y="613"/>
                  </a:cubicBezTo>
                  <a:cubicBezTo>
                    <a:pt x="680" y="613"/>
                    <a:pt x="885" y="473"/>
                    <a:pt x="932" y="116"/>
                  </a:cubicBezTo>
                  <a:cubicBezTo>
                    <a:pt x="837" y="33"/>
                    <a:pt x="742" y="0"/>
                    <a:pt x="649"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2" name="Google Shape;5342;p30"/>
            <p:cNvSpPr/>
            <p:nvPr/>
          </p:nvSpPr>
          <p:spPr>
            <a:xfrm>
              <a:off x="-788900" y="3743725"/>
              <a:ext cx="26375" cy="19075"/>
            </a:xfrm>
            <a:custGeom>
              <a:avLst/>
              <a:gdLst/>
              <a:ahLst/>
              <a:cxnLst/>
              <a:rect l="l" t="t" r="r" b="b"/>
              <a:pathLst>
                <a:path w="1055" h="763" extrusionOk="0">
                  <a:moveTo>
                    <a:pt x="889" y="1"/>
                  </a:moveTo>
                  <a:lnTo>
                    <a:pt x="889" y="1"/>
                  </a:lnTo>
                  <a:cubicBezTo>
                    <a:pt x="572" y="64"/>
                    <a:pt x="255" y="191"/>
                    <a:pt x="1" y="402"/>
                  </a:cubicBezTo>
                  <a:cubicBezTo>
                    <a:pt x="170" y="466"/>
                    <a:pt x="170" y="614"/>
                    <a:pt x="191" y="762"/>
                  </a:cubicBezTo>
                  <a:cubicBezTo>
                    <a:pt x="196" y="762"/>
                    <a:pt x="201" y="763"/>
                    <a:pt x="206" y="763"/>
                  </a:cubicBezTo>
                  <a:cubicBezTo>
                    <a:pt x="450" y="763"/>
                    <a:pt x="1055" y="290"/>
                    <a:pt x="889"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3" name="Google Shape;5343;p30"/>
            <p:cNvSpPr/>
            <p:nvPr/>
          </p:nvSpPr>
          <p:spPr>
            <a:xfrm>
              <a:off x="-761400" y="3741600"/>
              <a:ext cx="23825" cy="20050"/>
            </a:xfrm>
            <a:custGeom>
              <a:avLst/>
              <a:gdLst/>
              <a:ahLst/>
              <a:cxnLst/>
              <a:rect l="l" t="t" r="r" b="b"/>
              <a:pathLst>
                <a:path w="953" h="802" extrusionOk="0">
                  <a:moveTo>
                    <a:pt x="212" y="1"/>
                  </a:moveTo>
                  <a:lnTo>
                    <a:pt x="1" y="43"/>
                  </a:lnTo>
                  <a:cubicBezTo>
                    <a:pt x="32" y="422"/>
                    <a:pt x="64" y="802"/>
                    <a:pt x="439" y="802"/>
                  </a:cubicBezTo>
                  <a:cubicBezTo>
                    <a:pt x="566" y="802"/>
                    <a:pt x="733" y="758"/>
                    <a:pt x="952" y="657"/>
                  </a:cubicBezTo>
                  <a:cubicBezTo>
                    <a:pt x="635" y="487"/>
                    <a:pt x="106" y="509"/>
                    <a:pt x="212"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4" name="Google Shape;5344;p30"/>
            <p:cNvSpPr/>
            <p:nvPr/>
          </p:nvSpPr>
          <p:spPr>
            <a:xfrm>
              <a:off x="-752400" y="3729450"/>
              <a:ext cx="32275" cy="20650"/>
            </a:xfrm>
            <a:custGeom>
              <a:avLst/>
              <a:gdLst/>
              <a:ahLst/>
              <a:cxnLst/>
              <a:rect l="l" t="t" r="r" b="b"/>
              <a:pathLst>
                <a:path w="1291" h="826" extrusionOk="0">
                  <a:moveTo>
                    <a:pt x="381" y="0"/>
                  </a:moveTo>
                  <a:cubicBezTo>
                    <a:pt x="190" y="0"/>
                    <a:pt x="21" y="149"/>
                    <a:pt x="0" y="339"/>
                  </a:cubicBezTo>
                  <a:cubicBezTo>
                    <a:pt x="39" y="337"/>
                    <a:pt x="76" y="336"/>
                    <a:pt x="113" y="336"/>
                  </a:cubicBezTo>
                  <a:cubicBezTo>
                    <a:pt x="479" y="336"/>
                    <a:pt x="744" y="441"/>
                    <a:pt x="783" y="825"/>
                  </a:cubicBezTo>
                  <a:cubicBezTo>
                    <a:pt x="1290" y="318"/>
                    <a:pt x="529" y="275"/>
                    <a:pt x="38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5" name="Google Shape;5345;p30"/>
            <p:cNvSpPr/>
            <p:nvPr/>
          </p:nvSpPr>
          <p:spPr>
            <a:xfrm>
              <a:off x="-1687225" y="3817225"/>
              <a:ext cx="15900" cy="16400"/>
            </a:xfrm>
            <a:custGeom>
              <a:avLst/>
              <a:gdLst/>
              <a:ahLst/>
              <a:cxnLst/>
              <a:rect l="l" t="t" r="r" b="b"/>
              <a:pathLst>
                <a:path w="636" h="656" extrusionOk="0">
                  <a:moveTo>
                    <a:pt x="635" y="0"/>
                  </a:moveTo>
                  <a:cubicBezTo>
                    <a:pt x="1" y="212"/>
                    <a:pt x="297" y="444"/>
                    <a:pt x="635" y="656"/>
                  </a:cubicBezTo>
                  <a:lnTo>
                    <a:pt x="635" y="0"/>
                  </a:ln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6" name="Google Shape;5346;p30"/>
            <p:cNvSpPr/>
            <p:nvPr/>
          </p:nvSpPr>
          <p:spPr>
            <a:xfrm>
              <a:off x="-2011875" y="3793675"/>
              <a:ext cx="15900" cy="15650"/>
            </a:xfrm>
            <a:custGeom>
              <a:avLst/>
              <a:gdLst/>
              <a:ahLst/>
              <a:cxnLst/>
              <a:rect l="l" t="t" r="r" b="b"/>
              <a:pathLst>
                <a:path w="636" h="626" extrusionOk="0">
                  <a:moveTo>
                    <a:pt x="209" y="1"/>
                  </a:moveTo>
                  <a:cubicBezTo>
                    <a:pt x="86" y="1"/>
                    <a:pt x="1" y="38"/>
                    <a:pt x="65" y="139"/>
                  </a:cubicBezTo>
                  <a:cubicBezTo>
                    <a:pt x="86" y="350"/>
                    <a:pt x="65" y="604"/>
                    <a:pt x="445" y="625"/>
                  </a:cubicBezTo>
                  <a:cubicBezTo>
                    <a:pt x="340" y="414"/>
                    <a:pt x="149" y="181"/>
                    <a:pt x="636" y="139"/>
                  </a:cubicBezTo>
                  <a:cubicBezTo>
                    <a:pt x="600" y="66"/>
                    <a:pt x="371" y="1"/>
                    <a:pt x="209"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7" name="Google Shape;5347;p30"/>
            <p:cNvSpPr/>
            <p:nvPr/>
          </p:nvSpPr>
          <p:spPr>
            <a:xfrm>
              <a:off x="-1358350" y="3914500"/>
              <a:ext cx="10075" cy="24350"/>
            </a:xfrm>
            <a:custGeom>
              <a:avLst/>
              <a:gdLst/>
              <a:ahLst/>
              <a:cxnLst/>
              <a:rect l="l" t="t" r="r" b="b"/>
              <a:pathLst>
                <a:path w="403" h="974" extrusionOk="0">
                  <a:moveTo>
                    <a:pt x="255" y="1"/>
                  </a:moveTo>
                  <a:lnTo>
                    <a:pt x="255" y="1"/>
                  </a:lnTo>
                  <a:cubicBezTo>
                    <a:pt x="1" y="297"/>
                    <a:pt x="170" y="635"/>
                    <a:pt x="128" y="974"/>
                  </a:cubicBezTo>
                  <a:cubicBezTo>
                    <a:pt x="403" y="656"/>
                    <a:pt x="255" y="318"/>
                    <a:pt x="255"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8" name="Google Shape;5348;p30"/>
            <p:cNvSpPr/>
            <p:nvPr/>
          </p:nvSpPr>
          <p:spPr>
            <a:xfrm>
              <a:off x="-1730575" y="4086875"/>
              <a:ext cx="7950" cy="25400"/>
            </a:xfrm>
            <a:custGeom>
              <a:avLst/>
              <a:gdLst/>
              <a:ahLst/>
              <a:cxnLst/>
              <a:rect l="l" t="t" r="r" b="b"/>
              <a:pathLst>
                <a:path w="318" h="1016" extrusionOk="0">
                  <a:moveTo>
                    <a:pt x="318" y="0"/>
                  </a:moveTo>
                  <a:cubicBezTo>
                    <a:pt x="1" y="170"/>
                    <a:pt x="254" y="445"/>
                    <a:pt x="149" y="656"/>
                  </a:cubicBezTo>
                  <a:lnTo>
                    <a:pt x="297" y="1016"/>
                  </a:lnTo>
                  <a:cubicBezTo>
                    <a:pt x="318" y="677"/>
                    <a:pt x="318" y="339"/>
                    <a:pt x="318"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9" name="Google Shape;5349;p30"/>
            <p:cNvSpPr/>
            <p:nvPr/>
          </p:nvSpPr>
          <p:spPr>
            <a:xfrm>
              <a:off x="-2407350" y="4106975"/>
              <a:ext cx="7425" cy="21175"/>
            </a:xfrm>
            <a:custGeom>
              <a:avLst/>
              <a:gdLst/>
              <a:ahLst/>
              <a:cxnLst/>
              <a:rect l="l" t="t" r="r" b="b"/>
              <a:pathLst>
                <a:path w="297" h="847" extrusionOk="0">
                  <a:moveTo>
                    <a:pt x="296" y="0"/>
                  </a:moveTo>
                  <a:lnTo>
                    <a:pt x="106" y="148"/>
                  </a:lnTo>
                  <a:cubicBezTo>
                    <a:pt x="148" y="381"/>
                    <a:pt x="0" y="656"/>
                    <a:pt x="254" y="846"/>
                  </a:cubicBezTo>
                  <a:cubicBezTo>
                    <a:pt x="275" y="550"/>
                    <a:pt x="275" y="275"/>
                    <a:pt x="296"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0" name="Google Shape;5350;p30"/>
            <p:cNvSpPr/>
            <p:nvPr/>
          </p:nvSpPr>
          <p:spPr>
            <a:xfrm>
              <a:off x="-2381450" y="4102725"/>
              <a:ext cx="34000" cy="20125"/>
            </a:xfrm>
            <a:custGeom>
              <a:avLst/>
              <a:gdLst/>
              <a:ahLst/>
              <a:cxnLst/>
              <a:rect l="l" t="t" r="r" b="b"/>
              <a:pathLst>
                <a:path w="1360" h="805" extrusionOk="0">
                  <a:moveTo>
                    <a:pt x="402" y="1"/>
                  </a:moveTo>
                  <a:cubicBezTo>
                    <a:pt x="198" y="1"/>
                    <a:pt x="7" y="163"/>
                    <a:pt x="1" y="635"/>
                  </a:cubicBezTo>
                  <a:lnTo>
                    <a:pt x="170" y="805"/>
                  </a:lnTo>
                  <a:cubicBezTo>
                    <a:pt x="1359" y="776"/>
                    <a:pt x="848" y="1"/>
                    <a:pt x="402"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1" name="Google Shape;5351;p30"/>
            <p:cNvSpPr/>
            <p:nvPr/>
          </p:nvSpPr>
          <p:spPr>
            <a:xfrm>
              <a:off x="-1025775" y="3585100"/>
              <a:ext cx="56600" cy="38700"/>
            </a:xfrm>
            <a:custGeom>
              <a:avLst/>
              <a:gdLst/>
              <a:ahLst/>
              <a:cxnLst/>
              <a:rect l="l" t="t" r="r" b="b"/>
              <a:pathLst>
                <a:path w="2264" h="1548" extrusionOk="0">
                  <a:moveTo>
                    <a:pt x="1312" y="1"/>
                  </a:moveTo>
                  <a:cubicBezTo>
                    <a:pt x="995" y="403"/>
                    <a:pt x="1" y="931"/>
                    <a:pt x="508" y="1481"/>
                  </a:cubicBezTo>
                  <a:cubicBezTo>
                    <a:pt x="588" y="1527"/>
                    <a:pt x="664" y="1547"/>
                    <a:pt x="739" y="1547"/>
                  </a:cubicBezTo>
                  <a:cubicBezTo>
                    <a:pt x="1142" y="1547"/>
                    <a:pt x="1487" y="962"/>
                    <a:pt x="1862" y="783"/>
                  </a:cubicBezTo>
                  <a:cubicBezTo>
                    <a:pt x="2264" y="233"/>
                    <a:pt x="1672" y="170"/>
                    <a:pt x="1312"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2" name="Google Shape;5352;p30"/>
            <p:cNvSpPr/>
            <p:nvPr/>
          </p:nvSpPr>
          <p:spPr>
            <a:xfrm>
              <a:off x="-1048500" y="3593025"/>
              <a:ext cx="32275" cy="32750"/>
            </a:xfrm>
            <a:custGeom>
              <a:avLst/>
              <a:gdLst/>
              <a:ahLst/>
              <a:cxnLst/>
              <a:rect l="l" t="t" r="r" b="b"/>
              <a:pathLst>
                <a:path w="1291" h="1310" extrusionOk="0">
                  <a:moveTo>
                    <a:pt x="931" y="1"/>
                  </a:moveTo>
                  <a:cubicBezTo>
                    <a:pt x="656" y="445"/>
                    <a:pt x="868" y="1164"/>
                    <a:pt x="0" y="1291"/>
                  </a:cubicBezTo>
                  <a:cubicBezTo>
                    <a:pt x="113" y="1303"/>
                    <a:pt x="212" y="1309"/>
                    <a:pt x="297" y="1309"/>
                  </a:cubicBezTo>
                  <a:cubicBezTo>
                    <a:pt x="1237" y="1309"/>
                    <a:pt x="651" y="602"/>
                    <a:pt x="1291"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3" name="Google Shape;5353;p30"/>
            <p:cNvSpPr/>
            <p:nvPr/>
          </p:nvSpPr>
          <p:spPr>
            <a:xfrm>
              <a:off x="-1034750" y="3661250"/>
              <a:ext cx="18525" cy="11650"/>
            </a:xfrm>
            <a:custGeom>
              <a:avLst/>
              <a:gdLst/>
              <a:ahLst/>
              <a:cxnLst/>
              <a:rect l="l" t="t" r="r" b="b"/>
              <a:pathLst>
                <a:path w="741" h="466" extrusionOk="0">
                  <a:moveTo>
                    <a:pt x="741" y="0"/>
                  </a:moveTo>
                  <a:cubicBezTo>
                    <a:pt x="423" y="0"/>
                    <a:pt x="148" y="191"/>
                    <a:pt x="0" y="466"/>
                  </a:cubicBezTo>
                  <a:cubicBezTo>
                    <a:pt x="339" y="423"/>
                    <a:pt x="677" y="381"/>
                    <a:pt x="74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4" name="Google Shape;5354;p30"/>
            <p:cNvSpPr/>
            <p:nvPr/>
          </p:nvSpPr>
          <p:spPr>
            <a:xfrm>
              <a:off x="-1062775" y="3625300"/>
              <a:ext cx="14300" cy="19575"/>
            </a:xfrm>
            <a:custGeom>
              <a:avLst/>
              <a:gdLst/>
              <a:ahLst/>
              <a:cxnLst/>
              <a:rect l="l" t="t" r="r" b="b"/>
              <a:pathLst>
                <a:path w="572" h="783" extrusionOk="0">
                  <a:moveTo>
                    <a:pt x="571" y="0"/>
                  </a:moveTo>
                  <a:lnTo>
                    <a:pt x="571" y="0"/>
                  </a:lnTo>
                  <a:cubicBezTo>
                    <a:pt x="254" y="148"/>
                    <a:pt x="43" y="444"/>
                    <a:pt x="0" y="783"/>
                  </a:cubicBezTo>
                  <a:cubicBezTo>
                    <a:pt x="318" y="635"/>
                    <a:pt x="529" y="338"/>
                    <a:pt x="57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5" name="Google Shape;5355;p30"/>
            <p:cNvSpPr/>
            <p:nvPr/>
          </p:nvSpPr>
          <p:spPr>
            <a:xfrm>
              <a:off x="-822725" y="3762225"/>
              <a:ext cx="85150" cy="50825"/>
            </a:xfrm>
            <a:custGeom>
              <a:avLst/>
              <a:gdLst/>
              <a:ahLst/>
              <a:cxnLst/>
              <a:rect l="l" t="t" r="r" b="b"/>
              <a:pathLst>
                <a:path w="3406" h="2033" extrusionOk="0">
                  <a:moveTo>
                    <a:pt x="1735" y="1"/>
                  </a:moveTo>
                  <a:cubicBezTo>
                    <a:pt x="1671" y="1"/>
                    <a:pt x="1608" y="1"/>
                    <a:pt x="1544" y="22"/>
                  </a:cubicBezTo>
                  <a:cubicBezTo>
                    <a:pt x="1312" y="614"/>
                    <a:pt x="931" y="1143"/>
                    <a:pt x="466" y="1566"/>
                  </a:cubicBezTo>
                  <a:cubicBezTo>
                    <a:pt x="318" y="1693"/>
                    <a:pt x="0" y="1777"/>
                    <a:pt x="191" y="1989"/>
                  </a:cubicBezTo>
                  <a:cubicBezTo>
                    <a:pt x="289" y="2019"/>
                    <a:pt x="384" y="2032"/>
                    <a:pt x="474" y="2032"/>
                  </a:cubicBezTo>
                  <a:cubicBezTo>
                    <a:pt x="1371" y="2032"/>
                    <a:pt x="1894" y="692"/>
                    <a:pt x="2996" y="692"/>
                  </a:cubicBezTo>
                  <a:cubicBezTo>
                    <a:pt x="3040" y="692"/>
                    <a:pt x="3084" y="694"/>
                    <a:pt x="3130" y="699"/>
                  </a:cubicBezTo>
                  <a:cubicBezTo>
                    <a:pt x="3384" y="699"/>
                    <a:pt x="3384" y="360"/>
                    <a:pt x="3405" y="149"/>
                  </a:cubicBezTo>
                  <a:lnTo>
                    <a:pt x="3405" y="149"/>
                  </a:lnTo>
                  <a:cubicBezTo>
                    <a:pt x="3072" y="322"/>
                    <a:pt x="2514" y="632"/>
                    <a:pt x="2133" y="632"/>
                  </a:cubicBezTo>
                  <a:cubicBezTo>
                    <a:pt x="1863" y="632"/>
                    <a:pt x="1682" y="475"/>
                    <a:pt x="1735"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6" name="Google Shape;5356;p30"/>
            <p:cNvSpPr/>
            <p:nvPr/>
          </p:nvSpPr>
          <p:spPr>
            <a:xfrm>
              <a:off x="-2451200" y="3912425"/>
              <a:ext cx="70300" cy="49250"/>
            </a:xfrm>
            <a:custGeom>
              <a:avLst/>
              <a:gdLst/>
              <a:ahLst/>
              <a:cxnLst/>
              <a:rect l="l" t="t" r="r" b="b"/>
              <a:pathLst>
                <a:path w="2812" h="1970" extrusionOk="0">
                  <a:moveTo>
                    <a:pt x="668" y="0"/>
                  </a:moveTo>
                  <a:cubicBezTo>
                    <a:pt x="0" y="0"/>
                    <a:pt x="860" y="606"/>
                    <a:pt x="485" y="1247"/>
                  </a:cubicBezTo>
                  <a:cubicBezTo>
                    <a:pt x="633" y="1522"/>
                    <a:pt x="422" y="1881"/>
                    <a:pt x="845" y="1945"/>
                  </a:cubicBezTo>
                  <a:cubicBezTo>
                    <a:pt x="927" y="1960"/>
                    <a:pt x="1009" y="1969"/>
                    <a:pt x="1087" y="1969"/>
                  </a:cubicBezTo>
                  <a:cubicBezTo>
                    <a:pt x="1335" y="1969"/>
                    <a:pt x="1552" y="1879"/>
                    <a:pt x="1649" y="1606"/>
                  </a:cubicBezTo>
                  <a:cubicBezTo>
                    <a:pt x="2008" y="1099"/>
                    <a:pt x="2812" y="845"/>
                    <a:pt x="2072" y="253"/>
                  </a:cubicBezTo>
                  <a:cubicBezTo>
                    <a:pt x="1331" y="76"/>
                    <a:pt x="904" y="0"/>
                    <a:pt x="668"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7" name="Google Shape;5357;p30"/>
            <p:cNvSpPr/>
            <p:nvPr/>
          </p:nvSpPr>
          <p:spPr>
            <a:xfrm>
              <a:off x="-1211350" y="3866225"/>
              <a:ext cx="37025" cy="40175"/>
            </a:xfrm>
            <a:custGeom>
              <a:avLst/>
              <a:gdLst/>
              <a:ahLst/>
              <a:cxnLst/>
              <a:rect l="l" t="t" r="r" b="b"/>
              <a:pathLst>
                <a:path w="1481" h="1607" extrusionOk="0">
                  <a:moveTo>
                    <a:pt x="639" y="1"/>
                  </a:moveTo>
                  <a:cubicBezTo>
                    <a:pt x="52" y="1"/>
                    <a:pt x="322" y="719"/>
                    <a:pt x="0" y="980"/>
                  </a:cubicBezTo>
                  <a:cubicBezTo>
                    <a:pt x="0" y="1170"/>
                    <a:pt x="0" y="1382"/>
                    <a:pt x="0" y="1593"/>
                  </a:cubicBezTo>
                  <a:cubicBezTo>
                    <a:pt x="64" y="1602"/>
                    <a:pt x="126" y="1607"/>
                    <a:pt x="186" y="1607"/>
                  </a:cubicBezTo>
                  <a:cubicBezTo>
                    <a:pt x="684" y="1607"/>
                    <a:pt x="1066" y="1317"/>
                    <a:pt x="1481" y="1128"/>
                  </a:cubicBezTo>
                  <a:cubicBezTo>
                    <a:pt x="614" y="959"/>
                    <a:pt x="381" y="599"/>
                    <a:pt x="741" y="7"/>
                  </a:cubicBezTo>
                  <a:cubicBezTo>
                    <a:pt x="704" y="3"/>
                    <a:pt x="670" y="1"/>
                    <a:pt x="639"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8" name="Google Shape;5358;p30"/>
            <p:cNvSpPr/>
            <p:nvPr/>
          </p:nvSpPr>
          <p:spPr>
            <a:xfrm>
              <a:off x="-1616475" y="3809175"/>
              <a:ext cx="24450" cy="8600"/>
            </a:xfrm>
            <a:custGeom>
              <a:avLst/>
              <a:gdLst/>
              <a:ahLst/>
              <a:cxnLst/>
              <a:rect l="l" t="t" r="r" b="b"/>
              <a:pathLst>
                <a:path w="978" h="344" extrusionOk="0">
                  <a:moveTo>
                    <a:pt x="682" y="0"/>
                  </a:moveTo>
                  <a:cubicBezTo>
                    <a:pt x="426" y="0"/>
                    <a:pt x="0" y="69"/>
                    <a:pt x="238" y="343"/>
                  </a:cubicBezTo>
                  <a:cubicBezTo>
                    <a:pt x="555" y="343"/>
                    <a:pt x="830" y="301"/>
                    <a:pt x="978" y="5"/>
                  </a:cubicBezTo>
                  <a:lnTo>
                    <a:pt x="787" y="5"/>
                  </a:lnTo>
                  <a:cubicBezTo>
                    <a:pt x="759" y="2"/>
                    <a:pt x="723" y="0"/>
                    <a:pt x="682"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9" name="Google Shape;5359;p30"/>
            <p:cNvSpPr/>
            <p:nvPr/>
          </p:nvSpPr>
          <p:spPr>
            <a:xfrm>
              <a:off x="-1698850" y="4050400"/>
              <a:ext cx="28050" cy="32275"/>
            </a:xfrm>
            <a:custGeom>
              <a:avLst/>
              <a:gdLst/>
              <a:ahLst/>
              <a:cxnLst/>
              <a:rect l="l" t="t" r="r" b="b"/>
              <a:pathLst>
                <a:path w="1122" h="1291" extrusionOk="0">
                  <a:moveTo>
                    <a:pt x="1122" y="0"/>
                  </a:moveTo>
                  <a:lnTo>
                    <a:pt x="1122" y="0"/>
                  </a:lnTo>
                  <a:cubicBezTo>
                    <a:pt x="170" y="64"/>
                    <a:pt x="297" y="825"/>
                    <a:pt x="1" y="1290"/>
                  </a:cubicBezTo>
                  <a:cubicBezTo>
                    <a:pt x="614" y="1036"/>
                    <a:pt x="825" y="508"/>
                    <a:pt x="1122"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0" name="Google Shape;5360;p30"/>
            <p:cNvSpPr/>
            <p:nvPr/>
          </p:nvSpPr>
          <p:spPr>
            <a:xfrm>
              <a:off x="-1718400" y="4083175"/>
              <a:ext cx="19575" cy="23825"/>
            </a:xfrm>
            <a:custGeom>
              <a:avLst/>
              <a:gdLst/>
              <a:ahLst/>
              <a:cxnLst/>
              <a:rect l="l" t="t" r="r" b="b"/>
              <a:pathLst>
                <a:path w="783" h="953" extrusionOk="0">
                  <a:moveTo>
                    <a:pt x="613" y="0"/>
                  </a:moveTo>
                  <a:cubicBezTo>
                    <a:pt x="254" y="381"/>
                    <a:pt x="0" y="741"/>
                    <a:pt x="783" y="952"/>
                  </a:cubicBezTo>
                  <a:cubicBezTo>
                    <a:pt x="783" y="635"/>
                    <a:pt x="783" y="318"/>
                    <a:pt x="783"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1" name="Google Shape;5361;p30"/>
            <p:cNvSpPr/>
            <p:nvPr/>
          </p:nvSpPr>
          <p:spPr>
            <a:xfrm>
              <a:off x="-1196025" y="4057500"/>
              <a:ext cx="44975" cy="32750"/>
            </a:xfrm>
            <a:custGeom>
              <a:avLst/>
              <a:gdLst/>
              <a:ahLst/>
              <a:cxnLst/>
              <a:rect l="l" t="t" r="r" b="b"/>
              <a:pathLst>
                <a:path w="1799" h="1310" extrusionOk="0">
                  <a:moveTo>
                    <a:pt x="1125" y="0"/>
                  </a:moveTo>
                  <a:cubicBezTo>
                    <a:pt x="1086" y="0"/>
                    <a:pt x="1049" y="15"/>
                    <a:pt x="1016" y="54"/>
                  </a:cubicBezTo>
                  <a:cubicBezTo>
                    <a:pt x="868" y="393"/>
                    <a:pt x="1" y="1070"/>
                    <a:pt x="508" y="1302"/>
                  </a:cubicBezTo>
                  <a:cubicBezTo>
                    <a:pt x="550" y="1307"/>
                    <a:pt x="589" y="1309"/>
                    <a:pt x="627" y="1309"/>
                  </a:cubicBezTo>
                  <a:cubicBezTo>
                    <a:pt x="1094" y="1309"/>
                    <a:pt x="1315" y="964"/>
                    <a:pt x="1608" y="710"/>
                  </a:cubicBezTo>
                  <a:cubicBezTo>
                    <a:pt x="1608" y="499"/>
                    <a:pt x="1798" y="245"/>
                    <a:pt x="1397" y="118"/>
                  </a:cubicBezTo>
                  <a:cubicBezTo>
                    <a:pt x="1309" y="74"/>
                    <a:pt x="1211" y="0"/>
                    <a:pt x="1125"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2" name="Google Shape;5362;p30"/>
            <p:cNvSpPr/>
            <p:nvPr/>
          </p:nvSpPr>
          <p:spPr>
            <a:xfrm>
              <a:off x="-2024025" y="3873275"/>
              <a:ext cx="18525" cy="32275"/>
            </a:xfrm>
            <a:custGeom>
              <a:avLst/>
              <a:gdLst/>
              <a:ahLst/>
              <a:cxnLst/>
              <a:rect l="l" t="t" r="r" b="b"/>
              <a:pathLst>
                <a:path w="741" h="1291" extrusionOk="0">
                  <a:moveTo>
                    <a:pt x="741" y="0"/>
                  </a:moveTo>
                  <a:lnTo>
                    <a:pt x="741" y="0"/>
                  </a:lnTo>
                  <a:cubicBezTo>
                    <a:pt x="360" y="338"/>
                    <a:pt x="85" y="783"/>
                    <a:pt x="1" y="1290"/>
                  </a:cubicBezTo>
                  <a:lnTo>
                    <a:pt x="572" y="1290"/>
                  </a:lnTo>
                  <a:cubicBezTo>
                    <a:pt x="466" y="846"/>
                    <a:pt x="741" y="444"/>
                    <a:pt x="74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3" name="Google Shape;5363;p30"/>
            <p:cNvSpPr/>
            <p:nvPr/>
          </p:nvSpPr>
          <p:spPr>
            <a:xfrm>
              <a:off x="-1996000" y="3841550"/>
              <a:ext cx="14300" cy="19575"/>
            </a:xfrm>
            <a:custGeom>
              <a:avLst/>
              <a:gdLst/>
              <a:ahLst/>
              <a:cxnLst/>
              <a:rect l="l" t="t" r="r" b="b"/>
              <a:pathLst>
                <a:path w="572" h="783" extrusionOk="0">
                  <a:moveTo>
                    <a:pt x="170" y="0"/>
                  </a:moveTo>
                  <a:cubicBezTo>
                    <a:pt x="212" y="275"/>
                    <a:pt x="149" y="550"/>
                    <a:pt x="1" y="783"/>
                  </a:cubicBezTo>
                  <a:cubicBezTo>
                    <a:pt x="572" y="613"/>
                    <a:pt x="445" y="317"/>
                    <a:pt x="170"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4" name="Google Shape;5364;p30"/>
            <p:cNvSpPr/>
            <p:nvPr/>
          </p:nvSpPr>
          <p:spPr>
            <a:xfrm>
              <a:off x="-1996000" y="3813000"/>
              <a:ext cx="14300" cy="12175"/>
            </a:xfrm>
            <a:custGeom>
              <a:avLst/>
              <a:gdLst/>
              <a:ahLst/>
              <a:cxnLst/>
              <a:rect l="l" t="t" r="r" b="b"/>
              <a:pathLst>
                <a:path w="572" h="487" extrusionOk="0">
                  <a:moveTo>
                    <a:pt x="1" y="0"/>
                  </a:moveTo>
                  <a:lnTo>
                    <a:pt x="1" y="487"/>
                  </a:lnTo>
                  <a:cubicBezTo>
                    <a:pt x="276" y="317"/>
                    <a:pt x="572" y="169"/>
                    <a:pt x="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5" name="Google Shape;5365;p30"/>
            <p:cNvSpPr/>
            <p:nvPr/>
          </p:nvSpPr>
          <p:spPr>
            <a:xfrm>
              <a:off x="-2718775" y="4110675"/>
              <a:ext cx="26450" cy="19575"/>
            </a:xfrm>
            <a:custGeom>
              <a:avLst/>
              <a:gdLst/>
              <a:ahLst/>
              <a:cxnLst/>
              <a:rect l="l" t="t" r="r" b="b"/>
              <a:pathLst>
                <a:path w="1058" h="783" extrusionOk="0">
                  <a:moveTo>
                    <a:pt x="1058" y="0"/>
                  </a:moveTo>
                  <a:lnTo>
                    <a:pt x="487" y="148"/>
                  </a:lnTo>
                  <a:cubicBezTo>
                    <a:pt x="0" y="254"/>
                    <a:pt x="127" y="550"/>
                    <a:pt x="296" y="783"/>
                  </a:cubicBezTo>
                  <a:cubicBezTo>
                    <a:pt x="508" y="487"/>
                    <a:pt x="952" y="360"/>
                    <a:pt x="1058"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6" name="Google Shape;5366;p30"/>
            <p:cNvSpPr/>
            <p:nvPr/>
          </p:nvSpPr>
          <p:spPr>
            <a:xfrm>
              <a:off x="-2279400" y="3740550"/>
              <a:ext cx="28050" cy="20800"/>
            </a:xfrm>
            <a:custGeom>
              <a:avLst/>
              <a:gdLst/>
              <a:ahLst/>
              <a:cxnLst/>
              <a:rect l="l" t="t" r="r" b="b"/>
              <a:pathLst>
                <a:path w="1122" h="832" extrusionOk="0">
                  <a:moveTo>
                    <a:pt x="1121" y="1"/>
                  </a:moveTo>
                  <a:lnTo>
                    <a:pt x="1121" y="1"/>
                  </a:lnTo>
                  <a:cubicBezTo>
                    <a:pt x="572" y="85"/>
                    <a:pt x="318" y="466"/>
                    <a:pt x="1" y="804"/>
                  </a:cubicBezTo>
                  <a:cubicBezTo>
                    <a:pt x="98" y="823"/>
                    <a:pt x="186" y="831"/>
                    <a:pt x="265" y="831"/>
                  </a:cubicBezTo>
                  <a:cubicBezTo>
                    <a:pt x="821" y="831"/>
                    <a:pt x="955" y="408"/>
                    <a:pt x="1121"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7" name="Google Shape;5367;p30"/>
            <p:cNvSpPr/>
            <p:nvPr/>
          </p:nvSpPr>
          <p:spPr>
            <a:xfrm>
              <a:off x="-1650200" y="3781800"/>
              <a:ext cx="57650" cy="58225"/>
            </a:xfrm>
            <a:custGeom>
              <a:avLst/>
              <a:gdLst/>
              <a:ahLst/>
              <a:cxnLst/>
              <a:rect l="l" t="t" r="r" b="b"/>
              <a:pathLst>
                <a:path w="2306" h="2329" extrusionOk="0">
                  <a:moveTo>
                    <a:pt x="1587" y="0"/>
                  </a:moveTo>
                  <a:cubicBezTo>
                    <a:pt x="1333" y="254"/>
                    <a:pt x="1227" y="614"/>
                    <a:pt x="846" y="783"/>
                  </a:cubicBezTo>
                  <a:cubicBezTo>
                    <a:pt x="593" y="1037"/>
                    <a:pt x="931" y="1460"/>
                    <a:pt x="466" y="1692"/>
                  </a:cubicBezTo>
                  <a:cubicBezTo>
                    <a:pt x="275" y="1777"/>
                    <a:pt x="0" y="2073"/>
                    <a:pt x="360" y="2263"/>
                  </a:cubicBezTo>
                  <a:cubicBezTo>
                    <a:pt x="440" y="2309"/>
                    <a:pt x="518" y="2328"/>
                    <a:pt x="594" y="2328"/>
                  </a:cubicBezTo>
                  <a:cubicBezTo>
                    <a:pt x="801" y="2328"/>
                    <a:pt x="994" y="2185"/>
                    <a:pt x="1164" y="2031"/>
                  </a:cubicBezTo>
                  <a:cubicBezTo>
                    <a:pt x="1375" y="1650"/>
                    <a:pt x="1269" y="1354"/>
                    <a:pt x="1777" y="1121"/>
                  </a:cubicBezTo>
                  <a:cubicBezTo>
                    <a:pt x="2136" y="677"/>
                    <a:pt x="2306" y="275"/>
                    <a:pt x="1587"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8" name="Google Shape;5368;p30"/>
            <p:cNvSpPr/>
            <p:nvPr/>
          </p:nvSpPr>
          <p:spPr>
            <a:xfrm>
              <a:off x="-1660175" y="3801025"/>
              <a:ext cx="49650" cy="40725"/>
            </a:xfrm>
            <a:custGeom>
              <a:avLst/>
              <a:gdLst/>
              <a:ahLst/>
              <a:cxnLst/>
              <a:rect l="l" t="t" r="r" b="b"/>
              <a:pathLst>
                <a:path w="1986" h="1629" extrusionOk="0">
                  <a:moveTo>
                    <a:pt x="1024" y="1"/>
                  </a:moveTo>
                  <a:cubicBezTo>
                    <a:pt x="1" y="1"/>
                    <a:pt x="1139" y="1040"/>
                    <a:pt x="463" y="1219"/>
                  </a:cubicBezTo>
                  <a:cubicBezTo>
                    <a:pt x="173" y="1432"/>
                    <a:pt x="554" y="1627"/>
                    <a:pt x="831" y="1627"/>
                  </a:cubicBezTo>
                  <a:cubicBezTo>
                    <a:pt x="858" y="1627"/>
                    <a:pt x="883" y="1625"/>
                    <a:pt x="907" y="1621"/>
                  </a:cubicBezTo>
                  <a:cubicBezTo>
                    <a:pt x="955" y="1626"/>
                    <a:pt x="1000" y="1629"/>
                    <a:pt x="1042" y="1629"/>
                  </a:cubicBezTo>
                  <a:cubicBezTo>
                    <a:pt x="1709" y="1629"/>
                    <a:pt x="1707" y="1027"/>
                    <a:pt x="1986" y="669"/>
                  </a:cubicBezTo>
                  <a:lnTo>
                    <a:pt x="1986" y="500"/>
                  </a:lnTo>
                  <a:cubicBezTo>
                    <a:pt x="1436" y="543"/>
                    <a:pt x="1711" y="1050"/>
                    <a:pt x="1415" y="1240"/>
                  </a:cubicBezTo>
                  <a:cubicBezTo>
                    <a:pt x="1285" y="1321"/>
                    <a:pt x="1156" y="1452"/>
                    <a:pt x="1007" y="1452"/>
                  </a:cubicBezTo>
                  <a:cubicBezTo>
                    <a:pt x="962" y="1452"/>
                    <a:pt x="914" y="1439"/>
                    <a:pt x="865" y="1410"/>
                  </a:cubicBezTo>
                  <a:cubicBezTo>
                    <a:pt x="421" y="1114"/>
                    <a:pt x="1563" y="775"/>
                    <a:pt x="1245" y="14"/>
                  </a:cubicBezTo>
                  <a:cubicBezTo>
                    <a:pt x="1162" y="5"/>
                    <a:pt x="1089" y="1"/>
                    <a:pt x="1024"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9" name="Google Shape;5369;p30"/>
            <p:cNvSpPr/>
            <p:nvPr/>
          </p:nvSpPr>
          <p:spPr>
            <a:xfrm>
              <a:off x="-2762675" y="4069950"/>
              <a:ext cx="75125" cy="74000"/>
            </a:xfrm>
            <a:custGeom>
              <a:avLst/>
              <a:gdLst/>
              <a:ahLst/>
              <a:cxnLst/>
              <a:rect l="l" t="t" r="r" b="b"/>
              <a:pathLst>
                <a:path w="3005" h="2960" extrusionOk="0">
                  <a:moveTo>
                    <a:pt x="2243" y="1"/>
                  </a:moveTo>
                  <a:cubicBezTo>
                    <a:pt x="1355" y="149"/>
                    <a:pt x="1355" y="1016"/>
                    <a:pt x="741" y="1375"/>
                  </a:cubicBezTo>
                  <a:cubicBezTo>
                    <a:pt x="1" y="1841"/>
                    <a:pt x="149" y="2348"/>
                    <a:pt x="572" y="2898"/>
                  </a:cubicBezTo>
                  <a:cubicBezTo>
                    <a:pt x="674" y="2941"/>
                    <a:pt x="765" y="2960"/>
                    <a:pt x="848" y="2960"/>
                  </a:cubicBezTo>
                  <a:cubicBezTo>
                    <a:pt x="1309" y="2960"/>
                    <a:pt x="1509" y="2387"/>
                    <a:pt x="1970" y="2387"/>
                  </a:cubicBezTo>
                  <a:cubicBezTo>
                    <a:pt x="1990" y="2387"/>
                    <a:pt x="2010" y="2388"/>
                    <a:pt x="2031" y="2390"/>
                  </a:cubicBezTo>
                  <a:cubicBezTo>
                    <a:pt x="2095" y="2179"/>
                    <a:pt x="1968" y="1925"/>
                    <a:pt x="2243" y="1777"/>
                  </a:cubicBezTo>
                  <a:cubicBezTo>
                    <a:pt x="2602" y="1460"/>
                    <a:pt x="2962" y="1143"/>
                    <a:pt x="3004" y="656"/>
                  </a:cubicBezTo>
                  <a:lnTo>
                    <a:pt x="3004" y="656"/>
                  </a:lnTo>
                  <a:cubicBezTo>
                    <a:pt x="2793" y="677"/>
                    <a:pt x="2518" y="614"/>
                    <a:pt x="2475" y="868"/>
                  </a:cubicBezTo>
                  <a:cubicBezTo>
                    <a:pt x="2370" y="1375"/>
                    <a:pt x="1799" y="1629"/>
                    <a:pt x="1672" y="2116"/>
                  </a:cubicBezTo>
                  <a:cubicBezTo>
                    <a:pt x="1619" y="2290"/>
                    <a:pt x="1466" y="2407"/>
                    <a:pt x="1296" y="2407"/>
                  </a:cubicBezTo>
                  <a:cubicBezTo>
                    <a:pt x="1259" y="2407"/>
                    <a:pt x="1222" y="2402"/>
                    <a:pt x="1185" y="2390"/>
                  </a:cubicBezTo>
                  <a:cubicBezTo>
                    <a:pt x="614" y="2094"/>
                    <a:pt x="1926" y="381"/>
                    <a:pt x="2243"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0" name="Google Shape;5370;p30"/>
            <p:cNvSpPr/>
            <p:nvPr/>
          </p:nvSpPr>
          <p:spPr>
            <a:xfrm>
              <a:off x="-1383200" y="3907100"/>
              <a:ext cx="28025" cy="43550"/>
            </a:xfrm>
            <a:custGeom>
              <a:avLst/>
              <a:gdLst/>
              <a:ahLst/>
              <a:cxnLst/>
              <a:rect l="l" t="t" r="r" b="b"/>
              <a:pathLst>
                <a:path w="1121" h="1742" extrusionOk="0">
                  <a:moveTo>
                    <a:pt x="572" y="1"/>
                  </a:moveTo>
                  <a:lnTo>
                    <a:pt x="572" y="1"/>
                  </a:lnTo>
                  <a:cubicBezTo>
                    <a:pt x="1" y="508"/>
                    <a:pt x="762" y="1312"/>
                    <a:pt x="1" y="1735"/>
                  </a:cubicBezTo>
                  <a:cubicBezTo>
                    <a:pt x="53" y="1739"/>
                    <a:pt x="101" y="1742"/>
                    <a:pt x="145" y="1742"/>
                  </a:cubicBezTo>
                  <a:cubicBezTo>
                    <a:pt x="1120" y="1742"/>
                    <a:pt x="430" y="668"/>
                    <a:pt x="572"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1" name="Google Shape;5371;p30"/>
            <p:cNvSpPr/>
            <p:nvPr/>
          </p:nvSpPr>
          <p:spPr>
            <a:xfrm>
              <a:off x="-2303725" y="3678675"/>
              <a:ext cx="51850" cy="80275"/>
            </a:xfrm>
            <a:custGeom>
              <a:avLst/>
              <a:gdLst/>
              <a:ahLst/>
              <a:cxnLst/>
              <a:rect l="l" t="t" r="r" b="b"/>
              <a:pathLst>
                <a:path w="2074" h="3211" extrusionOk="0">
                  <a:moveTo>
                    <a:pt x="1351" y="0"/>
                  </a:moveTo>
                  <a:cubicBezTo>
                    <a:pt x="747" y="0"/>
                    <a:pt x="985" y="1549"/>
                    <a:pt x="233" y="1841"/>
                  </a:cubicBezTo>
                  <a:cubicBezTo>
                    <a:pt x="1" y="2137"/>
                    <a:pt x="297" y="2497"/>
                    <a:pt x="64" y="2793"/>
                  </a:cubicBezTo>
                  <a:cubicBezTo>
                    <a:pt x="144" y="3105"/>
                    <a:pt x="251" y="3210"/>
                    <a:pt x="373" y="3210"/>
                  </a:cubicBezTo>
                  <a:cubicBezTo>
                    <a:pt x="540" y="3210"/>
                    <a:pt x="736" y="3012"/>
                    <a:pt x="931" y="2877"/>
                  </a:cubicBezTo>
                  <a:cubicBezTo>
                    <a:pt x="1777" y="2306"/>
                    <a:pt x="1354" y="1312"/>
                    <a:pt x="1946" y="636"/>
                  </a:cubicBezTo>
                  <a:cubicBezTo>
                    <a:pt x="2073" y="488"/>
                    <a:pt x="1650" y="65"/>
                    <a:pt x="1375" y="1"/>
                  </a:cubicBezTo>
                  <a:cubicBezTo>
                    <a:pt x="1367" y="1"/>
                    <a:pt x="1359" y="0"/>
                    <a:pt x="135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2" name="Google Shape;5372;p30"/>
            <p:cNvSpPr/>
            <p:nvPr/>
          </p:nvSpPr>
          <p:spPr>
            <a:xfrm>
              <a:off x="-1471500" y="3938150"/>
              <a:ext cx="71350" cy="53100"/>
            </a:xfrm>
            <a:custGeom>
              <a:avLst/>
              <a:gdLst/>
              <a:ahLst/>
              <a:cxnLst/>
              <a:rect l="l" t="t" r="r" b="b"/>
              <a:pathLst>
                <a:path w="2854" h="2124" extrusionOk="0">
                  <a:moveTo>
                    <a:pt x="2313" y="0"/>
                  </a:moveTo>
                  <a:cubicBezTo>
                    <a:pt x="2282" y="0"/>
                    <a:pt x="2252" y="2"/>
                    <a:pt x="2222" y="6"/>
                  </a:cubicBezTo>
                  <a:cubicBezTo>
                    <a:pt x="2010" y="154"/>
                    <a:pt x="1629" y="28"/>
                    <a:pt x="1481" y="345"/>
                  </a:cubicBezTo>
                  <a:cubicBezTo>
                    <a:pt x="1418" y="852"/>
                    <a:pt x="1016" y="1275"/>
                    <a:pt x="487" y="1360"/>
                  </a:cubicBezTo>
                  <a:cubicBezTo>
                    <a:pt x="234" y="1423"/>
                    <a:pt x="1" y="1614"/>
                    <a:pt x="43" y="1889"/>
                  </a:cubicBezTo>
                  <a:cubicBezTo>
                    <a:pt x="128" y="2078"/>
                    <a:pt x="315" y="2123"/>
                    <a:pt x="529" y="2123"/>
                  </a:cubicBezTo>
                  <a:cubicBezTo>
                    <a:pt x="727" y="2123"/>
                    <a:pt x="950" y="2084"/>
                    <a:pt x="1137" y="2084"/>
                  </a:cubicBezTo>
                  <a:cubicBezTo>
                    <a:pt x="1200" y="2084"/>
                    <a:pt x="1259" y="2088"/>
                    <a:pt x="1312" y="2100"/>
                  </a:cubicBezTo>
                  <a:lnTo>
                    <a:pt x="1672" y="1804"/>
                  </a:lnTo>
                  <a:cubicBezTo>
                    <a:pt x="1756" y="1149"/>
                    <a:pt x="2031" y="620"/>
                    <a:pt x="2835" y="429"/>
                  </a:cubicBezTo>
                  <a:cubicBezTo>
                    <a:pt x="2854" y="164"/>
                    <a:pt x="2583" y="0"/>
                    <a:pt x="2313"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3" name="Google Shape;5373;p30"/>
            <p:cNvSpPr/>
            <p:nvPr/>
          </p:nvSpPr>
          <p:spPr>
            <a:xfrm>
              <a:off x="-1433425" y="3921275"/>
              <a:ext cx="58625" cy="61450"/>
            </a:xfrm>
            <a:custGeom>
              <a:avLst/>
              <a:gdLst/>
              <a:ahLst/>
              <a:cxnLst/>
              <a:rect l="l" t="t" r="r" b="b"/>
              <a:pathLst>
                <a:path w="2345" h="2458" extrusionOk="0">
                  <a:moveTo>
                    <a:pt x="1700" y="0"/>
                  </a:moveTo>
                  <a:cubicBezTo>
                    <a:pt x="1581" y="0"/>
                    <a:pt x="1477" y="56"/>
                    <a:pt x="1439" y="195"/>
                  </a:cubicBezTo>
                  <a:cubicBezTo>
                    <a:pt x="1714" y="512"/>
                    <a:pt x="1312" y="745"/>
                    <a:pt x="1270" y="999"/>
                  </a:cubicBezTo>
                  <a:cubicBezTo>
                    <a:pt x="297" y="1147"/>
                    <a:pt x="1" y="1675"/>
                    <a:pt x="149" y="2458"/>
                  </a:cubicBezTo>
                  <a:cubicBezTo>
                    <a:pt x="614" y="1189"/>
                    <a:pt x="1460" y="1570"/>
                    <a:pt x="2137" y="576"/>
                  </a:cubicBezTo>
                  <a:cubicBezTo>
                    <a:pt x="2344" y="309"/>
                    <a:pt x="1980" y="0"/>
                    <a:pt x="1700"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4" name="Google Shape;5374;p30"/>
            <p:cNvSpPr/>
            <p:nvPr/>
          </p:nvSpPr>
          <p:spPr>
            <a:xfrm>
              <a:off x="-1411225" y="3926025"/>
              <a:ext cx="35250" cy="20225"/>
            </a:xfrm>
            <a:custGeom>
              <a:avLst/>
              <a:gdLst/>
              <a:ahLst/>
              <a:cxnLst/>
              <a:rect l="l" t="t" r="r" b="b"/>
              <a:pathLst>
                <a:path w="1410" h="809" extrusionOk="0">
                  <a:moveTo>
                    <a:pt x="661" y="1"/>
                  </a:moveTo>
                  <a:cubicBezTo>
                    <a:pt x="627" y="1"/>
                    <a:pt x="590" y="2"/>
                    <a:pt x="551" y="5"/>
                  </a:cubicBezTo>
                  <a:lnTo>
                    <a:pt x="382" y="5"/>
                  </a:lnTo>
                  <a:lnTo>
                    <a:pt x="1" y="491"/>
                  </a:lnTo>
                  <a:cubicBezTo>
                    <a:pt x="64" y="639"/>
                    <a:pt x="212" y="766"/>
                    <a:pt x="382" y="809"/>
                  </a:cubicBezTo>
                  <a:cubicBezTo>
                    <a:pt x="847" y="647"/>
                    <a:pt x="1409" y="1"/>
                    <a:pt x="661"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5" name="Google Shape;5375;p30"/>
            <p:cNvSpPr/>
            <p:nvPr/>
          </p:nvSpPr>
          <p:spPr>
            <a:xfrm>
              <a:off x="-2803900" y="3810875"/>
              <a:ext cx="39900" cy="45625"/>
            </a:xfrm>
            <a:custGeom>
              <a:avLst/>
              <a:gdLst/>
              <a:ahLst/>
              <a:cxnLst/>
              <a:rect l="l" t="t" r="r" b="b"/>
              <a:pathLst>
                <a:path w="1596" h="1825" extrusionOk="0">
                  <a:moveTo>
                    <a:pt x="741" y="0"/>
                  </a:moveTo>
                  <a:lnTo>
                    <a:pt x="191" y="1037"/>
                  </a:lnTo>
                  <a:cubicBezTo>
                    <a:pt x="64" y="1037"/>
                    <a:pt x="64" y="1143"/>
                    <a:pt x="0" y="1185"/>
                  </a:cubicBezTo>
                  <a:lnTo>
                    <a:pt x="0" y="1671"/>
                  </a:lnTo>
                  <a:cubicBezTo>
                    <a:pt x="157" y="1778"/>
                    <a:pt x="308" y="1824"/>
                    <a:pt x="447" y="1824"/>
                  </a:cubicBezTo>
                  <a:cubicBezTo>
                    <a:pt x="1190" y="1824"/>
                    <a:pt x="1596" y="499"/>
                    <a:pt x="74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6" name="Google Shape;5376;p30"/>
            <p:cNvSpPr/>
            <p:nvPr/>
          </p:nvSpPr>
          <p:spPr>
            <a:xfrm>
              <a:off x="-2810250" y="3804525"/>
              <a:ext cx="11125" cy="36500"/>
            </a:xfrm>
            <a:custGeom>
              <a:avLst/>
              <a:gdLst/>
              <a:ahLst/>
              <a:cxnLst/>
              <a:rect l="l" t="t" r="r" b="b"/>
              <a:pathLst>
                <a:path w="445" h="1460" extrusionOk="0">
                  <a:moveTo>
                    <a:pt x="445" y="1"/>
                  </a:moveTo>
                  <a:cubicBezTo>
                    <a:pt x="1" y="445"/>
                    <a:pt x="297" y="974"/>
                    <a:pt x="254" y="1460"/>
                  </a:cubicBezTo>
                  <a:lnTo>
                    <a:pt x="445" y="1291"/>
                  </a:lnTo>
                  <a:cubicBezTo>
                    <a:pt x="445" y="868"/>
                    <a:pt x="445" y="424"/>
                    <a:pt x="445"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7" name="Google Shape;5377;p30"/>
            <p:cNvSpPr/>
            <p:nvPr/>
          </p:nvSpPr>
          <p:spPr>
            <a:xfrm>
              <a:off x="-1216100" y="4099100"/>
              <a:ext cx="34200" cy="16875"/>
            </a:xfrm>
            <a:custGeom>
              <a:avLst/>
              <a:gdLst/>
              <a:ahLst/>
              <a:cxnLst/>
              <a:rect l="l" t="t" r="r" b="b"/>
              <a:pathLst>
                <a:path w="1368" h="675" extrusionOk="0">
                  <a:moveTo>
                    <a:pt x="772" y="0"/>
                  </a:moveTo>
                  <a:cubicBezTo>
                    <a:pt x="660" y="0"/>
                    <a:pt x="532" y="37"/>
                    <a:pt x="402" y="125"/>
                  </a:cubicBezTo>
                  <a:cubicBezTo>
                    <a:pt x="0" y="379"/>
                    <a:pt x="465" y="484"/>
                    <a:pt x="550" y="653"/>
                  </a:cubicBezTo>
                  <a:lnTo>
                    <a:pt x="740" y="675"/>
                  </a:lnTo>
                  <a:cubicBezTo>
                    <a:pt x="1368" y="460"/>
                    <a:pt x="1170" y="0"/>
                    <a:pt x="772"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8" name="Google Shape;5378;p30"/>
            <p:cNvSpPr/>
            <p:nvPr/>
          </p:nvSpPr>
          <p:spPr>
            <a:xfrm>
              <a:off x="-1434475" y="3938375"/>
              <a:ext cx="18525" cy="7875"/>
            </a:xfrm>
            <a:custGeom>
              <a:avLst/>
              <a:gdLst/>
              <a:ahLst/>
              <a:cxnLst/>
              <a:rect l="l" t="t" r="r" b="b"/>
              <a:pathLst>
                <a:path w="741" h="315" extrusionOk="0">
                  <a:moveTo>
                    <a:pt x="402" y="1"/>
                  </a:moveTo>
                  <a:cubicBezTo>
                    <a:pt x="212" y="1"/>
                    <a:pt x="40" y="50"/>
                    <a:pt x="0" y="315"/>
                  </a:cubicBezTo>
                  <a:lnTo>
                    <a:pt x="741" y="19"/>
                  </a:lnTo>
                  <a:cubicBezTo>
                    <a:pt x="637" y="19"/>
                    <a:pt x="517" y="1"/>
                    <a:pt x="402"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9" name="Google Shape;5379;p30"/>
            <p:cNvSpPr/>
            <p:nvPr/>
          </p:nvSpPr>
          <p:spPr>
            <a:xfrm>
              <a:off x="-2306375" y="3724700"/>
              <a:ext cx="12200" cy="23800"/>
            </a:xfrm>
            <a:custGeom>
              <a:avLst/>
              <a:gdLst/>
              <a:ahLst/>
              <a:cxnLst/>
              <a:rect l="l" t="t" r="r" b="b"/>
              <a:pathLst>
                <a:path w="488" h="952" extrusionOk="0">
                  <a:moveTo>
                    <a:pt x="339" y="0"/>
                  </a:moveTo>
                  <a:cubicBezTo>
                    <a:pt x="1" y="275"/>
                    <a:pt x="212" y="635"/>
                    <a:pt x="170" y="952"/>
                  </a:cubicBezTo>
                  <a:cubicBezTo>
                    <a:pt x="487" y="677"/>
                    <a:pt x="276" y="317"/>
                    <a:pt x="339"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80" name="Google Shape;5380;p30"/>
          <p:cNvGrpSpPr/>
          <p:nvPr/>
        </p:nvGrpSpPr>
        <p:grpSpPr>
          <a:xfrm flipH="1">
            <a:off x="7696200" y="550600"/>
            <a:ext cx="2106500" cy="597475"/>
            <a:chOff x="-2810250" y="3572525"/>
            <a:chExt cx="2106500" cy="597475"/>
          </a:xfrm>
        </p:grpSpPr>
        <p:sp>
          <p:nvSpPr>
            <p:cNvPr id="5381" name="Google Shape;5381;p30"/>
            <p:cNvSpPr/>
            <p:nvPr/>
          </p:nvSpPr>
          <p:spPr>
            <a:xfrm>
              <a:off x="-2396250" y="4007475"/>
              <a:ext cx="133850" cy="123700"/>
            </a:xfrm>
            <a:custGeom>
              <a:avLst/>
              <a:gdLst/>
              <a:ahLst/>
              <a:cxnLst/>
              <a:rect l="l" t="t" r="r" b="b"/>
              <a:pathLst>
                <a:path w="5354" h="4948" extrusionOk="0">
                  <a:moveTo>
                    <a:pt x="3665" y="0"/>
                  </a:moveTo>
                  <a:cubicBezTo>
                    <a:pt x="3419" y="0"/>
                    <a:pt x="3177" y="89"/>
                    <a:pt x="2983" y="258"/>
                  </a:cubicBezTo>
                  <a:cubicBezTo>
                    <a:pt x="2771" y="1971"/>
                    <a:pt x="1" y="2521"/>
                    <a:pt x="339" y="4445"/>
                  </a:cubicBezTo>
                  <a:cubicBezTo>
                    <a:pt x="400" y="4488"/>
                    <a:pt x="452" y="4505"/>
                    <a:pt x="498" y="4505"/>
                  </a:cubicBezTo>
                  <a:cubicBezTo>
                    <a:pt x="693" y="4505"/>
                    <a:pt x="777" y="4189"/>
                    <a:pt x="1039" y="4189"/>
                  </a:cubicBezTo>
                  <a:cubicBezTo>
                    <a:pt x="1052" y="4189"/>
                    <a:pt x="1065" y="4190"/>
                    <a:pt x="1079" y="4192"/>
                  </a:cubicBezTo>
                  <a:cubicBezTo>
                    <a:pt x="1164" y="4466"/>
                    <a:pt x="614" y="4466"/>
                    <a:pt x="762" y="4763"/>
                  </a:cubicBezTo>
                  <a:cubicBezTo>
                    <a:pt x="893" y="4882"/>
                    <a:pt x="1072" y="4948"/>
                    <a:pt x="1226" y="4948"/>
                  </a:cubicBezTo>
                  <a:cubicBezTo>
                    <a:pt x="1344" y="4948"/>
                    <a:pt x="1447" y="4909"/>
                    <a:pt x="1502" y="4826"/>
                  </a:cubicBezTo>
                  <a:cubicBezTo>
                    <a:pt x="1946" y="4213"/>
                    <a:pt x="2750" y="3853"/>
                    <a:pt x="3004" y="3155"/>
                  </a:cubicBezTo>
                  <a:cubicBezTo>
                    <a:pt x="3110" y="2817"/>
                    <a:pt x="3363" y="2542"/>
                    <a:pt x="3659" y="2373"/>
                  </a:cubicBezTo>
                  <a:cubicBezTo>
                    <a:pt x="4558" y="1871"/>
                    <a:pt x="5354" y="109"/>
                    <a:pt x="4167" y="109"/>
                  </a:cubicBezTo>
                  <a:cubicBezTo>
                    <a:pt x="4153" y="109"/>
                    <a:pt x="4139" y="109"/>
                    <a:pt x="4125" y="110"/>
                  </a:cubicBezTo>
                  <a:cubicBezTo>
                    <a:pt x="3977" y="36"/>
                    <a:pt x="3820" y="0"/>
                    <a:pt x="3665"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2" name="Google Shape;5382;p30"/>
            <p:cNvSpPr/>
            <p:nvPr/>
          </p:nvSpPr>
          <p:spPr>
            <a:xfrm>
              <a:off x="-1076525" y="3572525"/>
              <a:ext cx="126925" cy="104075"/>
            </a:xfrm>
            <a:custGeom>
              <a:avLst/>
              <a:gdLst/>
              <a:ahLst/>
              <a:cxnLst/>
              <a:rect l="l" t="t" r="r" b="b"/>
              <a:pathLst>
                <a:path w="5077" h="4163" extrusionOk="0">
                  <a:moveTo>
                    <a:pt x="3337" y="1"/>
                  </a:moveTo>
                  <a:cubicBezTo>
                    <a:pt x="3025" y="1"/>
                    <a:pt x="2736" y="55"/>
                    <a:pt x="2602" y="165"/>
                  </a:cubicBezTo>
                  <a:cubicBezTo>
                    <a:pt x="2665" y="715"/>
                    <a:pt x="1798" y="906"/>
                    <a:pt x="1841" y="1477"/>
                  </a:cubicBezTo>
                  <a:cubicBezTo>
                    <a:pt x="1819" y="1815"/>
                    <a:pt x="1544" y="1900"/>
                    <a:pt x="1248" y="1963"/>
                  </a:cubicBezTo>
                  <a:cubicBezTo>
                    <a:pt x="254" y="2513"/>
                    <a:pt x="1" y="4099"/>
                    <a:pt x="1502" y="4163"/>
                  </a:cubicBezTo>
                  <a:cubicBezTo>
                    <a:pt x="2412" y="3824"/>
                    <a:pt x="3173" y="3190"/>
                    <a:pt x="3659" y="2365"/>
                  </a:cubicBezTo>
                  <a:cubicBezTo>
                    <a:pt x="3793" y="1912"/>
                    <a:pt x="4060" y="1739"/>
                    <a:pt x="4460" y="1739"/>
                  </a:cubicBezTo>
                  <a:cubicBezTo>
                    <a:pt x="4565" y="1739"/>
                    <a:pt x="4678" y="1751"/>
                    <a:pt x="4801" y="1773"/>
                  </a:cubicBezTo>
                  <a:cubicBezTo>
                    <a:pt x="4738" y="1604"/>
                    <a:pt x="5076" y="1477"/>
                    <a:pt x="4865" y="1286"/>
                  </a:cubicBezTo>
                  <a:cubicBezTo>
                    <a:pt x="4670" y="1119"/>
                    <a:pt x="4486" y="1055"/>
                    <a:pt x="4305" y="1055"/>
                  </a:cubicBezTo>
                  <a:cubicBezTo>
                    <a:pt x="3779" y="1055"/>
                    <a:pt x="3290" y="1599"/>
                    <a:pt x="2708" y="1709"/>
                  </a:cubicBezTo>
                  <a:cubicBezTo>
                    <a:pt x="2792" y="1202"/>
                    <a:pt x="3215" y="948"/>
                    <a:pt x="3511" y="715"/>
                  </a:cubicBezTo>
                  <a:cubicBezTo>
                    <a:pt x="3571" y="673"/>
                    <a:pt x="3645" y="658"/>
                    <a:pt x="3726" y="658"/>
                  </a:cubicBezTo>
                  <a:cubicBezTo>
                    <a:pt x="3891" y="658"/>
                    <a:pt x="4083" y="718"/>
                    <a:pt x="4233" y="718"/>
                  </a:cubicBezTo>
                  <a:cubicBezTo>
                    <a:pt x="4373" y="718"/>
                    <a:pt x="4476" y="666"/>
                    <a:pt x="4484" y="461"/>
                  </a:cubicBezTo>
                  <a:cubicBezTo>
                    <a:pt x="4458" y="156"/>
                    <a:pt x="3864" y="1"/>
                    <a:pt x="3337"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3" name="Google Shape;5383;p30"/>
            <p:cNvSpPr/>
            <p:nvPr/>
          </p:nvSpPr>
          <p:spPr>
            <a:xfrm>
              <a:off x="-2407875" y="4057575"/>
              <a:ext cx="141200" cy="94050"/>
            </a:xfrm>
            <a:custGeom>
              <a:avLst/>
              <a:gdLst/>
              <a:ahLst/>
              <a:cxnLst/>
              <a:rect l="l" t="t" r="r" b="b"/>
              <a:pathLst>
                <a:path w="5648" h="3762" extrusionOk="0">
                  <a:moveTo>
                    <a:pt x="4962" y="0"/>
                  </a:moveTo>
                  <a:cubicBezTo>
                    <a:pt x="4363" y="0"/>
                    <a:pt x="3743" y="352"/>
                    <a:pt x="3532" y="940"/>
                  </a:cubicBezTo>
                  <a:cubicBezTo>
                    <a:pt x="3405" y="1638"/>
                    <a:pt x="2665" y="1743"/>
                    <a:pt x="2369" y="2293"/>
                  </a:cubicBezTo>
                  <a:cubicBezTo>
                    <a:pt x="2144" y="2744"/>
                    <a:pt x="1958" y="2962"/>
                    <a:pt x="1704" y="2962"/>
                  </a:cubicBezTo>
                  <a:cubicBezTo>
                    <a:pt x="1506" y="2962"/>
                    <a:pt x="1265" y="2828"/>
                    <a:pt x="931" y="2568"/>
                  </a:cubicBezTo>
                  <a:cubicBezTo>
                    <a:pt x="656" y="2399"/>
                    <a:pt x="677" y="2188"/>
                    <a:pt x="740" y="1955"/>
                  </a:cubicBezTo>
                  <a:cubicBezTo>
                    <a:pt x="844" y="1728"/>
                    <a:pt x="715" y="1616"/>
                    <a:pt x="571" y="1616"/>
                  </a:cubicBezTo>
                  <a:cubicBezTo>
                    <a:pt x="420" y="1616"/>
                    <a:pt x="253" y="1738"/>
                    <a:pt x="317" y="1976"/>
                  </a:cubicBezTo>
                  <a:cubicBezTo>
                    <a:pt x="85" y="2293"/>
                    <a:pt x="0" y="2801"/>
                    <a:pt x="360" y="3076"/>
                  </a:cubicBezTo>
                  <a:cubicBezTo>
                    <a:pt x="1067" y="3522"/>
                    <a:pt x="1545" y="3761"/>
                    <a:pt x="1963" y="3761"/>
                  </a:cubicBezTo>
                  <a:cubicBezTo>
                    <a:pt x="2358" y="3761"/>
                    <a:pt x="2699" y="3549"/>
                    <a:pt x="3130" y="3097"/>
                  </a:cubicBezTo>
                  <a:cubicBezTo>
                    <a:pt x="3997" y="2166"/>
                    <a:pt x="5097" y="1342"/>
                    <a:pt x="5647" y="178"/>
                  </a:cubicBezTo>
                  <a:cubicBezTo>
                    <a:pt x="5441" y="57"/>
                    <a:pt x="5203" y="0"/>
                    <a:pt x="4962"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4" name="Google Shape;5384;p30"/>
            <p:cNvSpPr/>
            <p:nvPr/>
          </p:nvSpPr>
          <p:spPr>
            <a:xfrm>
              <a:off x="-869800" y="3762375"/>
              <a:ext cx="147025" cy="84950"/>
            </a:xfrm>
            <a:custGeom>
              <a:avLst/>
              <a:gdLst/>
              <a:ahLst/>
              <a:cxnLst/>
              <a:rect l="l" t="t" r="r" b="b"/>
              <a:pathLst>
                <a:path w="5881" h="3398" extrusionOk="0">
                  <a:moveTo>
                    <a:pt x="3321" y="0"/>
                  </a:moveTo>
                  <a:cubicBezTo>
                    <a:pt x="2724" y="0"/>
                    <a:pt x="1587" y="1645"/>
                    <a:pt x="652" y="1645"/>
                  </a:cubicBezTo>
                  <a:cubicBezTo>
                    <a:pt x="646" y="1645"/>
                    <a:pt x="641" y="1645"/>
                    <a:pt x="635" y="1644"/>
                  </a:cubicBezTo>
                  <a:cubicBezTo>
                    <a:pt x="339" y="1666"/>
                    <a:pt x="530" y="2004"/>
                    <a:pt x="276" y="2067"/>
                  </a:cubicBezTo>
                  <a:cubicBezTo>
                    <a:pt x="1" y="2448"/>
                    <a:pt x="170" y="2829"/>
                    <a:pt x="276" y="3188"/>
                  </a:cubicBezTo>
                  <a:lnTo>
                    <a:pt x="445" y="3209"/>
                  </a:lnTo>
                  <a:cubicBezTo>
                    <a:pt x="481" y="3205"/>
                    <a:pt x="517" y="3203"/>
                    <a:pt x="553" y="3203"/>
                  </a:cubicBezTo>
                  <a:cubicBezTo>
                    <a:pt x="921" y="3203"/>
                    <a:pt x="1302" y="3397"/>
                    <a:pt x="1640" y="3397"/>
                  </a:cubicBezTo>
                  <a:cubicBezTo>
                    <a:pt x="1779" y="3397"/>
                    <a:pt x="1911" y="3365"/>
                    <a:pt x="2031" y="3273"/>
                  </a:cubicBezTo>
                  <a:cubicBezTo>
                    <a:pt x="2645" y="2850"/>
                    <a:pt x="3491" y="2554"/>
                    <a:pt x="3892" y="2089"/>
                  </a:cubicBezTo>
                  <a:cubicBezTo>
                    <a:pt x="4358" y="1306"/>
                    <a:pt x="5881" y="1243"/>
                    <a:pt x="5606" y="164"/>
                  </a:cubicBezTo>
                  <a:cubicBezTo>
                    <a:pt x="5575" y="156"/>
                    <a:pt x="5540" y="153"/>
                    <a:pt x="5503" y="153"/>
                  </a:cubicBezTo>
                  <a:cubicBezTo>
                    <a:pt x="4820" y="153"/>
                    <a:pt x="3102" y="1370"/>
                    <a:pt x="2581" y="1771"/>
                  </a:cubicBezTo>
                  <a:cubicBezTo>
                    <a:pt x="2877" y="1179"/>
                    <a:pt x="3533" y="756"/>
                    <a:pt x="3491" y="58"/>
                  </a:cubicBezTo>
                  <a:cubicBezTo>
                    <a:pt x="3441" y="18"/>
                    <a:pt x="3384" y="0"/>
                    <a:pt x="3321"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5" name="Google Shape;5385;p30"/>
            <p:cNvSpPr/>
            <p:nvPr/>
          </p:nvSpPr>
          <p:spPr>
            <a:xfrm>
              <a:off x="-2475025" y="3887900"/>
              <a:ext cx="118975" cy="96950"/>
            </a:xfrm>
            <a:custGeom>
              <a:avLst/>
              <a:gdLst/>
              <a:ahLst/>
              <a:cxnLst/>
              <a:rect l="l" t="t" r="r" b="b"/>
              <a:pathLst>
                <a:path w="4759" h="3878" extrusionOk="0">
                  <a:moveTo>
                    <a:pt x="2337" y="1"/>
                  </a:moveTo>
                  <a:cubicBezTo>
                    <a:pt x="1329" y="1"/>
                    <a:pt x="678" y="1172"/>
                    <a:pt x="550" y="1995"/>
                  </a:cubicBezTo>
                  <a:cubicBezTo>
                    <a:pt x="0" y="3010"/>
                    <a:pt x="867" y="3751"/>
                    <a:pt x="1883" y="3878"/>
                  </a:cubicBezTo>
                  <a:cubicBezTo>
                    <a:pt x="2665" y="3095"/>
                    <a:pt x="4759" y="1953"/>
                    <a:pt x="3215" y="832"/>
                  </a:cubicBezTo>
                  <a:cubicBezTo>
                    <a:pt x="2898" y="621"/>
                    <a:pt x="2961" y="346"/>
                    <a:pt x="2834" y="92"/>
                  </a:cubicBezTo>
                  <a:cubicBezTo>
                    <a:pt x="2660" y="29"/>
                    <a:pt x="2494" y="1"/>
                    <a:pt x="2337"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6" name="Google Shape;5386;p30"/>
            <p:cNvSpPr/>
            <p:nvPr/>
          </p:nvSpPr>
          <p:spPr>
            <a:xfrm>
              <a:off x="-1207650" y="3814575"/>
              <a:ext cx="107350" cy="83025"/>
            </a:xfrm>
            <a:custGeom>
              <a:avLst/>
              <a:gdLst/>
              <a:ahLst/>
              <a:cxnLst/>
              <a:rect l="l" t="t" r="r" b="b"/>
              <a:pathLst>
                <a:path w="4294" h="3321" extrusionOk="0">
                  <a:moveTo>
                    <a:pt x="2433" y="1"/>
                  </a:moveTo>
                  <a:lnTo>
                    <a:pt x="1883" y="275"/>
                  </a:lnTo>
                  <a:cubicBezTo>
                    <a:pt x="1967" y="1227"/>
                    <a:pt x="1037" y="1523"/>
                    <a:pt x="423" y="2031"/>
                  </a:cubicBezTo>
                  <a:cubicBezTo>
                    <a:pt x="0" y="2771"/>
                    <a:pt x="297" y="3194"/>
                    <a:pt x="1333" y="3321"/>
                  </a:cubicBezTo>
                  <a:cubicBezTo>
                    <a:pt x="3025" y="2665"/>
                    <a:pt x="2623" y="1227"/>
                    <a:pt x="4252" y="1121"/>
                  </a:cubicBezTo>
                  <a:lnTo>
                    <a:pt x="4294" y="783"/>
                  </a:lnTo>
                  <a:cubicBezTo>
                    <a:pt x="3955" y="22"/>
                    <a:pt x="3131" y="106"/>
                    <a:pt x="2433"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7" name="Google Shape;5387;p30"/>
            <p:cNvSpPr/>
            <p:nvPr/>
          </p:nvSpPr>
          <p:spPr>
            <a:xfrm>
              <a:off x="-1657600" y="3775075"/>
              <a:ext cx="115300" cy="89075"/>
            </a:xfrm>
            <a:custGeom>
              <a:avLst/>
              <a:gdLst/>
              <a:ahLst/>
              <a:cxnLst/>
              <a:rect l="l" t="t" r="r" b="b"/>
              <a:pathLst>
                <a:path w="4612" h="3563" extrusionOk="0">
                  <a:moveTo>
                    <a:pt x="3414" y="0"/>
                  </a:moveTo>
                  <a:cubicBezTo>
                    <a:pt x="2993" y="0"/>
                    <a:pt x="3192" y="1023"/>
                    <a:pt x="1840" y="1707"/>
                  </a:cubicBezTo>
                  <a:cubicBezTo>
                    <a:pt x="1883" y="2807"/>
                    <a:pt x="719" y="2575"/>
                    <a:pt x="0" y="2934"/>
                  </a:cubicBezTo>
                  <a:cubicBezTo>
                    <a:pt x="104" y="3374"/>
                    <a:pt x="451" y="3562"/>
                    <a:pt x="899" y="3562"/>
                  </a:cubicBezTo>
                  <a:cubicBezTo>
                    <a:pt x="2278" y="3562"/>
                    <a:pt x="4612" y="1777"/>
                    <a:pt x="3701" y="100"/>
                  </a:cubicBezTo>
                  <a:cubicBezTo>
                    <a:pt x="3579" y="31"/>
                    <a:pt x="3487" y="0"/>
                    <a:pt x="3414"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8" name="Google Shape;5388;p30"/>
            <p:cNvSpPr/>
            <p:nvPr/>
          </p:nvSpPr>
          <p:spPr>
            <a:xfrm>
              <a:off x="-2430100" y="3892350"/>
              <a:ext cx="79875" cy="94825"/>
            </a:xfrm>
            <a:custGeom>
              <a:avLst/>
              <a:gdLst/>
              <a:ahLst/>
              <a:cxnLst/>
              <a:rect l="l" t="t" r="r" b="b"/>
              <a:pathLst>
                <a:path w="3195" h="3793" extrusionOk="0">
                  <a:moveTo>
                    <a:pt x="1251" y="0"/>
                  </a:moveTo>
                  <a:cubicBezTo>
                    <a:pt x="1175" y="0"/>
                    <a:pt x="1096" y="7"/>
                    <a:pt x="1016" y="20"/>
                  </a:cubicBezTo>
                  <a:cubicBezTo>
                    <a:pt x="720" y="316"/>
                    <a:pt x="382" y="548"/>
                    <a:pt x="1185" y="760"/>
                  </a:cubicBezTo>
                  <a:cubicBezTo>
                    <a:pt x="2475" y="1162"/>
                    <a:pt x="1376" y="2684"/>
                    <a:pt x="530" y="3002"/>
                  </a:cubicBezTo>
                  <a:cubicBezTo>
                    <a:pt x="212" y="3065"/>
                    <a:pt x="1" y="3382"/>
                    <a:pt x="86" y="3700"/>
                  </a:cubicBezTo>
                  <a:cubicBezTo>
                    <a:pt x="287" y="3764"/>
                    <a:pt x="455" y="3793"/>
                    <a:pt x="600" y="3793"/>
                  </a:cubicBezTo>
                  <a:cubicBezTo>
                    <a:pt x="1354" y="3793"/>
                    <a:pt x="1459" y="3019"/>
                    <a:pt x="2116" y="2558"/>
                  </a:cubicBezTo>
                  <a:cubicBezTo>
                    <a:pt x="3194" y="1779"/>
                    <a:pt x="2538" y="0"/>
                    <a:pt x="1251"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9" name="Google Shape;5389;p30"/>
            <p:cNvSpPr/>
            <p:nvPr/>
          </p:nvSpPr>
          <p:spPr>
            <a:xfrm>
              <a:off x="-858675" y="3784450"/>
              <a:ext cx="124800" cy="72900"/>
            </a:xfrm>
            <a:custGeom>
              <a:avLst/>
              <a:gdLst/>
              <a:ahLst/>
              <a:cxnLst/>
              <a:rect l="l" t="t" r="r" b="b"/>
              <a:pathLst>
                <a:path w="4992" h="2916" extrusionOk="0">
                  <a:moveTo>
                    <a:pt x="4991" y="85"/>
                  </a:moveTo>
                  <a:lnTo>
                    <a:pt x="4991" y="85"/>
                  </a:lnTo>
                  <a:cubicBezTo>
                    <a:pt x="4590" y="233"/>
                    <a:pt x="3638" y="0"/>
                    <a:pt x="3553" y="529"/>
                  </a:cubicBezTo>
                  <a:cubicBezTo>
                    <a:pt x="3744" y="1523"/>
                    <a:pt x="2242" y="1142"/>
                    <a:pt x="1925" y="1840"/>
                  </a:cubicBezTo>
                  <a:cubicBezTo>
                    <a:pt x="1784" y="2210"/>
                    <a:pt x="1565" y="2322"/>
                    <a:pt x="1324" y="2322"/>
                  </a:cubicBezTo>
                  <a:cubicBezTo>
                    <a:pt x="952" y="2322"/>
                    <a:pt x="529" y="2056"/>
                    <a:pt x="260" y="2056"/>
                  </a:cubicBezTo>
                  <a:cubicBezTo>
                    <a:pt x="125" y="2056"/>
                    <a:pt x="30" y="2124"/>
                    <a:pt x="0" y="2326"/>
                  </a:cubicBezTo>
                  <a:cubicBezTo>
                    <a:pt x="340" y="2745"/>
                    <a:pt x="752" y="2916"/>
                    <a:pt x="1193" y="2916"/>
                  </a:cubicBezTo>
                  <a:cubicBezTo>
                    <a:pt x="2648" y="2916"/>
                    <a:pt x="4423" y="1058"/>
                    <a:pt x="4991" y="85"/>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0" name="Google Shape;5390;p30"/>
            <p:cNvSpPr/>
            <p:nvPr/>
          </p:nvSpPr>
          <p:spPr>
            <a:xfrm>
              <a:off x="-1715775" y="4022375"/>
              <a:ext cx="82525" cy="97300"/>
            </a:xfrm>
            <a:custGeom>
              <a:avLst/>
              <a:gdLst/>
              <a:ahLst/>
              <a:cxnLst/>
              <a:rect l="l" t="t" r="r" b="b"/>
              <a:pathLst>
                <a:path w="3301" h="3892" extrusionOk="0">
                  <a:moveTo>
                    <a:pt x="2164" y="1"/>
                  </a:moveTo>
                  <a:cubicBezTo>
                    <a:pt x="2076" y="1"/>
                    <a:pt x="2004" y="47"/>
                    <a:pt x="1968" y="191"/>
                  </a:cubicBezTo>
                  <a:cubicBezTo>
                    <a:pt x="1714" y="381"/>
                    <a:pt x="1545" y="677"/>
                    <a:pt x="1545" y="994"/>
                  </a:cubicBezTo>
                  <a:cubicBezTo>
                    <a:pt x="1376" y="1925"/>
                    <a:pt x="1" y="2411"/>
                    <a:pt x="530" y="3469"/>
                  </a:cubicBezTo>
                  <a:cubicBezTo>
                    <a:pt x="675" y="3736"/>
                    <a:pt x="995" y="3891"/>
                    <a:pt x="1306" y="3891"/>
                  </a:cubicBezTo>
                  <a:cubicBezTo>
                    <a:pt x="1536" y="3891"/>
                    <a:pt x="1760" y="3806"/>
                    <a:pt x="1904" y="3617"/>
                  </a:cubicBezTo>
                  <a:cubicBezTo>
                    <a:pt x="2179" y="2432"/>
                    <a:pt x="3300" y="1502"/>
                    <a:pt x="3258" y="233"/>
                  </a:cubicBezTo>
                  <a:lnTo>
                    <a:pt x="2708" y="148"/>
                  </a:lnTo>
                  <a:cubicBezTo>
                    <a:pt x="2698" y="150"/>
                    <a:pt x="2687" y="151"/>
                    <a:pt x="2676" y="151"/>
                  </a:cubicBezTo>
                  <a:cubicBezTo>
                    <a:pt x="2534" y="151"/>
                    <a:pt x="2323" y="1"/>
                    <a:pt x="2164"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1" name="Google Shape;5391;p30"/>
            <p:cNvSpPr/>
            <p:nvPr/>
          </p:nvSpPr>
          <p:spPr>
            <a:xfrm>
              <a:off x="-1209225" y="4031875"/>
              <a:ext cx="103650" cy="71425"/>
            </a:xfrm>
            <a:custGeom>
              <a:avLst/>
              <a:gdLst/>
              <a:ahLst/>
              <a:cxnLst/>
              <a:rect l="l" t="t" r="r" b="b"/>
              <a:pathLst>
                <a:path w="4146" h="2857" extrusionOk="0">
                  <a:moveTo>
                    <a:pt x="3786" y="1"/>
                  </a:moveTo>
                  <a:cubicBezTo>
                    <a:pt x="3046" y="85"/>
                    <a:pt x="2305" y="64"/>
                    <a:pt x="1586" y="128"/>
                  </a:cubicBezTo>
                  <a:lnTo>
                    <a:pt x="1015" y="593"/>
                  </a:lnTo>
                  <a:cubicBezTo>
                    <a:pt x="931" y="678"/>
                    <a:pt x="888" y="762"/>
                    <a:pt x="867" y="889"/>
                  </a:cubicBezTo>
                  <a:cubicBezTo>
                    <a:pt x="867" y="1460"/>
                    <a:pt x="0" y="1756"/>
                    <a:pt x="254" y="2412"/>
                  </a:cubicBezTo>
                  <a:cubicBezTo>
                    <a:pt x="536" y="2704"/>
                    <a:pt x="899" y="2857"/>
                    <a:pt x="1245" y="2857"/>
                  </a:cubicBezTo>
                  <a:cubicBezTo>
                    <a:pt x="1652" y="2857"/>
                    <a:pt x="2036" y="2646"/>
                    <a:pt x="2242" y="2200"/>
                  </a:cubicBezTo>
                  <a:cubicBezTo>
                    <a:pt x="2305" y="2031"/>
                    <a:pt x="2263" y="1862"/>
                    <a:pt x="2157" y="1756"/>
                  </a:cubicBezTo>
                  <a:cubicBezTo>
                    <a:pt x="2106" y="1735"/>
                    <a:pt x="2059" y="1725"/>
                    <a:pt x="2015" y="1725"/>
                  </a:cubicBezTo>
                  <a:cubicBezTo>
                    <a:pt x="1762" y="1725"/>
                    <a:pt x="1611" y="2027"/>
                    <a:pt x="1362" y="2027"/>
                  </a:cubicBezTo>
                  <a:cubicBezTo>
                    <a:pt x="1314" y="2027"/>
                    <a:pt x="1262" y="2016"/>
                    <a:pt x="1206" y="1989"/>
                  </a:cubicBezTo>
                  <a:cubicBezTo>
                    <a:pt x="1461" y="1559"/>
                    <a:pt x="1576" y="1366"/>
                    <a:pt x="1705" y="1366"/>
                  </a:cubicBezTo>
                  <a:cubicBezTo>
                    <a:pt x="1811" y="1366"/>
                    <a:pt x="1926" y="1497"/>
                    <a:pt x="2136" y="1735"/>
                  </a:cubicBezTo>
                  <a:cubicBezTo>
                    <a:pt x="2338" y="1823"/>
                    <a:pt x="2499" y="1859"/>
                    <a:pt x="2631" y="1859"/>
                  </a:cubicBezTo>
                  <a:cubicBezTo>
                    <a:pt x="3230" y="1859"/>
                    <a:pt x="3210" y="1093"/>
                    <a:pt x="3574" y="868"/>
                  </a:cubicBezTo>
                  <a:lnTo>
                    <a:pt x="3574" y="868"/>
                  </a:lnTo>
                  <a:cubicBezTo>
                    <a:pt x="3426" y="1079"/>
                    <a:pt x="3320" y="1291"/>
                    <a:pt x="3765" y="1418"/>
                  </a:cubicBezTo>
                  <a:cubicBezTo>
                    <a:pt x="3765" y="953"/>
                    <a:pt x="4145" y="487"/>
                    <a:pt x="3786"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2" name="Google Shape;5392;p30"/>
            <p:cNvSpPr/>
            <p:nvPr/>
          </p:nvSpPr>
          <p:spPr>
            <a:xfrm>
              <a:off x="-2402600" y="4013900"/>
              <a:ext cx="103125" cy="108950"/>
            </a:xfrm>
            <a:custGeom>
              <a:avLst/>
              <a:gdLst/>
              <a:ahLst/>
              <a:cxnLst/>
              <a:rect l="l" t="t" r="r" b="b"/>
              <a:pathLst>
                <a:path w="4125" h="4358" extrusionOk="0">
                  <a:moveTo>
                    <a:pt x="3258" y="1"/>
                  </a:moveTo>
                  <a:cubicBezTo>
                    <a:pt x="1883" y="720"/>
                    <a:pt x="826" y="1925"/>
                    <a:pt x="276" y="3385"/>
                  </a:cubicBezTo>
                  <a:cubicBezTo>
                    <a:pt x="635" y="3638"/>
                    <a:pt x="1" y="4188"/>
                    <a:pt x="656" y="4358"/>
                  </a:cubicBezTo>
                  <a:cubicBezTo>
                    <a:pt x="720" y="4315"/>
                    <a:pt x="741" y="4231"/>
                    <a:pt x="656" y="4188"/>
                  </a:cubicBezTo>
                  <a:cubicBezTo>
                    <a:pt x="635" y="2285"/>
                    <a:pt x="4125" y="1206"/>
                    <a:pt x="3258"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3" name="Google Shape;5393;p30"/>
            <p:cNvSpPr/>
            <p:nvPr/>
          </p:nvSpPr>
          <p:spPr>
            <a:xfrm>
              <a:off x="-2066325" y="3800825"/>
              <a:ext cx="83575" cy="106975"/>
            </a:xfrm>
            <a:custGeom>
              <a:avLst/>
              <a:gdLst/>
              <a:ahLst/>
              <a:cxnLst/>
              <a:rect l="l" t="t" r="r" b="b"/>
              <a:pathLst>
                <a:path w="3343" h="4279" extrusionOk="0">
                  <a:moveTo>
                    <a:pt x="1333" y="1"/>
                  </a:moveTo>
                  <a:lnTo>
                    <a:pt x="1333" y="22"/>
                  </a:lnTo>
                  <a:cubicBezTo>
                    <a:pt x="678" y="1333"/>
                    <a:pt x="1" y="2856"/>
                    <a:pt x="995" y="4188"/>
                  </a:cubicBezTo>
                  <a:cubicBezTo>
                    <a:pt x="1021" y="4179"/>
                    <a:pt x="1044" y="4174"/>
                    <a:pt x="1064" y="4174"/>
                  </a:cubicBezTo>
                  <a:cubicBezTo>
                    <a:pt x="1093" y="4174"/>
                    <a:pt x="1118" y="4185"/>
                    <a:pt x="1143" y="4209"/>
                  </a:cubicBezTo>
                  <a:cubicBezTo>
                    <a:pt x="1255" y="4257"/>
                    <a:pt x="1355" y="4278"/>
                    <a:pt x="1445" y="4278"/>
                  </a:cubicBezTo>
                  <a:cubicBezTo>
                    <a:pt x="2033" y="4278"/>
                    <a:pt x="2193" y="3371"/>
                    <a:pt x="2560" y="3004"/>
                  </a:cubicBezTo>
                  <a:cubicBezTo>
                    <a:pt x="2814" y="2581"/>
                    <a:pt x="3342" y="2200"/>
                    <a:pt x="3152" y="1650"/>
                  </a:cubicBezTo>
                  <a:cubicBezTo>
                    <a:pt x="2964" y="1253"/>
                    <a:pt x="3272" y="339"/>
                    <a:pt x="2645" y="339"/>
                  </a:cubicBezTo>
                  <a:cubicBezTo>
                    <a:pt x="2638" y="339"/>
                    <a:pt x="2631" y="339"/>
                    <a:pt x="2623" y="339"/>
                  </a:cubicBezTo>
                  <a:cubicBezTo>
                    <a:pt x="1777" y="1016"/>
                    <a:pt x="2285" y="2116"/>
                    <a:pt x="1629" y="2940"/>
                  </a:cubicBezTo>
                  <a:cubicBezTo>
                    <a:pt x="678" y="2010"/>
                    <a:pt x="3258" y="318"/>
                    <a:pt x="1333"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4" name="Google Shape;5394;p30"/>
            <p:cNvSpPr/>
            <p:nvPr/>
          </p:nvSpPr>
          <p:spPr>
            <a:xfrm>
              <a:off x="-2386200" y="4013900"/>
              <a:ext cx="131150" cy="123250"/>
            </a:xfrm>
            <a:custGeom>
              <a:avLst/>
              <a:gdLst/>
              <a:ahLst/>
              <a:cxnLst/>
              <a:rect l="l" t="t" r="r" b="b"/>
              <a:pathLst>
                <a:path w="5246" h="4930" extrusionOk="0">
                  <a:moveTo>
                    <a:pt x="4273" y="1"/>
                  </a:moveTo>
                  <a:cubicBezTo>
                    <a:pt x="4251" y="974"/>
                    <a:pt x="3702" y="1672"/>
                    <a:pt x="2708" y="2116"/>
                  </a:cubicBezTo>
                  <a:cubicBezTo>
                    <a:pt x="2517" y="2200"/>
                    <a:pt x="2390" y="2306"/>
                    <a:pt x="2433" y="2475"/>
                  </a:cubicBezTo>
                  <a:cubicBezTo>
                    <a:pt x="2644" y="3448"/>
                    <a:pt x="1142" y="3533"/>
                    <a:pt x="1079" y="4400"/>
                  </a:cubicBezTo>
                  <a:cubicBezTo>
                    <a:pt x="1079" y="4474"/>
                    <a:pt x="957" y="4521"/>
                    <a:pt x="809" y="4521"/>
                  </a:cubicBezTo>
                  <a:cubicBezTo>
                    <a:pt x="661" y="4521"/>
                    <a:pt x="487" y="4474"/>
                    <a:pt x="381" y="4358"/>
                  </a:cubicBezTo>
                  <a:cubicBezTo>
                    <a:pt x="430" y="4210"/>
                    <a:pt x="343" y="4184"/>
                    <a:pt x="233" y="4184"/>
                  </a:cubicBezTo>
                  <a:cubicBezTo>
                    <a:pt x="173" y="4184"/>
                    <a:pt x="107" y="4191"/>
                    <a:pt x="51" y="4191"/>
                  </a:cubicBezTo>
                  <a:cubicBezTo>
                    <a:pt x="33" y="4191"/>
                    <a:pt x="16" y="4191"/>
                    <a:pt x="0" y="4188"/>
                  </a:cubicBezTo>
                  <a:lnTo>
                    <a:pt x="0" y="4358"/>
                  </a:lnTo>
                  <a:cubicBezTo>
                    <a:pt x="211" y="4625"/>
                    <a:pt x="478" y="4929"/>
                    <a:pt x="770" y="4929"/>
                  </a:cubicBezTo>
                  <a:cubicBezTo>
                    <a:pt x="918" y="4929"/>
                    <a:pt x="1071" y="4852"/>
                    <a:pt x="1227" y="4654"/>
                  </a:cubicBezTo>
                  <a:cubicBezTo>
                    <a:pt x="1713" y="4061"/>
                    <a:pt x="2433" y="3638"/>
                    <a:pt x="2771" y="2983"/>
                  </a:cubicBezTo>
                  <a:cubicBezTo>
                    <a:pt x="3157" y="2175"/>
                    <a:pt x="3471" y="1892"/>
                    <a:pt x="4244" y="1892"/>
                  </a:cubicBezTo>
                  <a:cubicBezTo>
                    <a:pt x="4402" y="1892"/>
                    <a:pt x="4579" y="1904"/>
                    <a:pt x="4780" y="1925"/>
                  </a:cubicBezTo>
                  <a:cubicBezTo>
                    <a:pt x="5245" y="1164"/>
                    <a:pt x="4865" y="551"/>
                    <a:pt x="4273"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5" name="Google Shape;5395;p30"/>
            <p:cNvSpPr/>
            <p:nvPr/>
          </p:nvSpPr>
          <p:spPr>
            <a:xfrm>
              <a:off x="-1054850" y="3608375"/>
              <a:ext cx="98375" cy="83775"/>
            </a:xfrm>
            <a:custGeom>
              <a:avLst/>
              <a:gdLst/>
              <a:ahLst/>
              <a:cxnLst/>
              <a:rect l="l" t="t" r="r" b="b"/>
              <a:pathLst>
                <a:path w="3935" h="3351" extrusionOk="0">
                  <a:moveTo>
                    <a:pt x="3286" y="0"/>
                  </a:moveTo>
                  <a:cubicBezTo>
                    <a:pt x="3065" y="0"/>
                    <a:pt x="2878" y="122"/>
                    <a:pt x="2814" y="360"/>
                  </a:cubicBezTo>
                  <a:cubicBezTo>
                    <a:pt x="2602" y="1121"/>
                    <a:pt x="1820" y="1460"/>
                    <a:pt x="1545" y="2115"/>
                  </a:cubicBezTo>
                  <a:cubicBezTo>
                    <a:pt x="1312" y="2284"/>
                    <a:pt x="1058" y="2454"/>
                    <a:pt x="804" y="2581"/>
                  </a:cubicBezTo>
                  <a:cubicBezTo>
                    <a:pt x="402" y="2729"/>
                    <a:pt x="1" y="2855"/>
                    <a:pt x="64" y="3342"/>
                  </a:cubicBezTo>
                  <a:cubicBezTo>
                    <a:pt x="126" y="3347"/>
                    <a:pt x="187" y="3350"/>
                    <a:pt x="248" y="3350"/>
                  </a:cubicBezTo>
                  <a:cubicBezTo>
                    <a:pt x="1839" y="3350"/>
                    <a:pt x="3181" y="1540"/>
                    <a:pt x="3934" y="339"/>
                  </a:cubicBezTo>
                  <a:cubicBezTo>
                    <a:pt x="3738" y="111"/>
                    <a:pt x="3496" y="0"/>
                    <a:pt x="3286"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6" name="Google Shape;5396;p30"/>
            <p:cNvSpPr/>
            <p:nvPr/>
          </p:nvSpPr>
          <p:spPr>
            <a:xfrm>
              <a:off x="-2025025" y="3796425"/>
              <a:ext cx="88800" cy="110275"/>
            </a:xfrm>
            <a:custGeom>
              <a:avLst/>
              <a:gdLst/>
              <a:ahLst/>
              <a:cxnLst/>
              <a:rect l="l" t="t" r="r" b="b"/>
              <a:pathLst>
                <a:path w="3552" h="4411" extrusionOk="0">
                  <a:moveTo>
                    <a:pt x="889" y="1"/>
                  </a:moveTo>
                  <a:cubicBezTo>
                    <a:pt x="649" y="1"/>
                    <a:pt x="619" y="221"/>
                    <a:pt x="1162" y="663"/>
                  </a:cubicBezTo>
                  <a:cubicBezTo>
                    <a:pt x="1373" y="832"/>
                    <a:pt x="1310" y="1001"/>
                    <a:pt x="1141" y="1150"/>
                  </a:cubicBezTo>
                  <a:cubicBezTo>
                    <a:pt x="992" y="1678"/>
                    <a:pt x="1881" y="2186"/>
                    <a:pt x="1141" y="2588"/>
                  </a:cubicBezTo>
                  <a:cubicBezTo>
                    <a:pt x="770" y="2670"/>
                    <a:pt x="1" y="4411"/>
                    <a:pt x="696" y="4411"/>
                  </a:cubicBezTo>
                  <a:cubicBezTo>
                    <a:pt x="716" y="4411"/>
                    <a:pt x="737" y="4409"/>
                    <a:pt x="760" y="4406"/>
                  </a:cubicBezTo>
                  <a:cubicBezTo>
                    <a:pt x="3552" y="1477"/>
                    <a:pt x="1512" y="1"/>
                    <a:pt x="889"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7" name="Google Shape;5397;p30"/>
            <p:cNvSpPr/>
            <p:nvPr/>
          </p:nvSpPr>
          <p:spPr>
            <a:xfrm>
              <a:off x="-2743625" y="4091025"/>
              <a:ext cx="81975" cy="78875"/>
            </a:xfrm>
            <a:custGeom>
              <a:avLst/>
              <a:gdLst/>
              <a:ahLst/>
              <a:cxnLst/>
              <a:rect l="l" t="t" r="r" b="b"/>
              <a:pathLst>
                <a:path w="3279" h="3155" extrusionOk="0">
                  <a:moveTo>
                    <a:pt x="2655" y="0"/>
                  </a:moveTo>
                  <a:cubicBezTo>
                    <a:pt x="2457" y="0"/>
                    <a:pt x="2305" y="192"/>
                    <a:pt x="1967" y="638"/>
                  </a:cubicBezTo>
                  <a:cubicBezTo>
                    <a:pt x="1269" y="1463"/>
                    <a:pt x="127" y="2034"/>
                    <a:pt x="0" y="3155"/>
                  </a:cubicBezTo>
                  <a:cubicBezTo>
                    <a:pt x="1756" y="2943"/>
                    <a:pt x="2411" y="2119"/>
                    <a:pt x="3279" y="300"/>
                  </a:cubicBezTo>
                  <a:cubicBezTo>
                    <a:pt x="2979" y="109"/>
                    <a:pt x="2804" y="0"/>
                    <a:pt x="2655"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8" name="Google Shape;5398;p30"/>
            <p:cNvSpPr/>
            <p:nvPr/>
          </p:nvSpPr>
          <p:spPr>
            <a:xfrm>
              <a:off x="-1964275" y="3977375"/>
              <a:ext cx="102600" cy="85350"/>
            </a:xfrm>
            <a:custGeom>
              <a:avLst/>
              <a:gdLst/>
              <a:ahLst/>
              <a:cxnLst/>
              <a:rect l="l" t="t" r="r" b="b"/>
              <a:pathLst>
                <a:path w="4104" h="3414" extrusionOk="0">
                  <a:moveTo>
                    <a:pt x="3439" y="0"/>
                  </a:moveTo>
                  <a:cubicBezTo>
                    <a:pt x="3010" y="0"/>
                    <a:pt x="3012" y="466"/>
                    <a:pt x="2814" y="700"/>
                  </a:cubicBezTo>
                  <a:cubicBezTo>
                    <a:pt x="2665" y="1145"/>
                    <a:pt x="1946" y="1335"/>
                    <a:pt x="1925" y="1758"/>
                  </a:cubicBezTo>
                  <a:cubicBezTo>
                    <a:pt x="1862" y="2836"/>
                    <a:pt x="635" y="2562"/>
                    <a:pt x="1" y="3090"/>
                  </a:cubicBezTo>
                  <a:cubicBezTo>
                    <a:pt x="278" y="3316"/>
                    <a:pt x="585" y="3413"/>
                    <a:pt x="902" y="3413"/>
                  </a:cubicBezTo>
                  <a:cubicBezTo>
                    <a:pt x="2401" y="3413"/>
                    <a:pt x="4103" y="1232"/>
                    <a:pt x="3702" y="45"/>
                  </a:cubicBezTo>
                  <a:cubicBezTo>
                    <a:pt x="3599" y="14"/>
                    <a:pt x="3513" y="0"/>
                    <a:pt x="3439"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9" name="Google Shape;5399;p30"/>
            <p:cNvSpPr/>
            <p:nvPr/>
          </p:nvSpPr>
          <p:spPr>
            <a:xfrm>
              <a:off x="-2311650" y="3692450"/>
              <a:ext cx="94325" cy="88925"/>
            </a:xfrm>
            <a:custGeom>
              <a:avLst/>
              <a:gdLst/>
              <a:ahLst/>
              <a:cxnLst/>
              <a:rect l="l" t="t" r="r" b="b"/>
              <a:pathLst>
                <a:path w="3773" h="3557" extrusionOk="0">
                  <a:moveTo>
                    <a:pt x="3321" y="0"/>
                  </a:moveTo>
                  <a:lnTo>
                    <a:pt x="3321" y="0"/>
                  </a:lnTo>
                  <a:cubicBezTo>
                    <a:pt x="1354" y="550"/>
                    <a:pt x="3109" y="2411"/>
                    <a:pt x="910" y="2749"/>
                  </a:cubicBezTo>
                  <a:cubicBezTo>
                    <a:pt x="635" y="2961"/>
                    <a:pt x="43" y="2686"/>
                    <a:pt x="0" y="3215"/>
                  </a:cubicBezTo>
                  <a:cubicBezTo>
                    <a:pt x="318" y="3453"/>
                    <a:pt x="646" y="3557"/>
                    <a:pt x="967" y="3557"/>
                  </a:cubicBezTo>
                  <a:cubicBezTo>
                    <a:pt x="2441" y="3557"/>
                    <a:pt x="3772" y="1372"/>
                    <a:pt x="3321"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0" name="Google Shape;5400;p30"/>
            <p:cNvSpPr/>
            <p:nvPr/>
          </p:nvSpPr>
          <p:spPr>
            <a:xfrm>
              <a:off x="-1678225" y="3763825"/>
              <a:ext cx="87800" cy="86200"/>
            </a:xfrm>
            <a:custGeom>
              <a:avLst/>
              <a:gdLst/>
              <a:ahLst/>
              <a:cxnLst/>
              <a:rect l="l" t="t" r="r" b="b"/>
              <a:pathLst>
                <a:path w="3512" h="3448" extrusionOk="0">
                  <a:moveTo>
                    <a:pt x="2538" y="0"/>
                  </a:moveTo>
                  <a:lnTo>
                    <a:pt x="2538" y="0"/>
                  </a:lnTo>
                  <a:cubicBezTo>
                    <a:pt x="2010" y="360"/>
                    <a:pt x="1777" y="1037"/>
                    <a:pt x="1016" y="1163"/>
                  </a:cubicBezTo>
                  <a:cubicBezTo>
                    <a:pt x="614" y="1375"/>
                    <a:pt x="550" y="1819"/>
                    <a:pt x="275" y="2136"/>
                  </a:cubicBezTo>
                  <a:cubicBezTo>
                    <a:pt x="0" y="2454"/>
                    <a:pt x="297" y="3448"/>
                    <a:pt x="783" y="3448"/>
                  </a:cubicBezTo>
                  <a:cubicBezTo>
                    <a:pt x="1756" y="3384"/>
                    <a:pt x="3088" y="3363"/>
                    <a:pt x="2708" y="2157"/>
                  </a:cubicBezTo>
                  <a:lnTo>
                    <a:pt x="2581" y="2115"/>
                  </a:lnTo>
                  <a:cubicBezTo>
                    <a:pt x="2242" y="2263"/>
                    <a:pt x="2306" y="2644"/>
                    <a:pt x="2010" y="2792"/>
                  </a:cubicBezTo>
                  <a:cubicBezTo>
                    <a:pt x="1919" y="2832"/>
                    <a:pt x="1780" y="2858"/>
                    <a:pt x="1669" y="2858"/>
                  </a:cubicBezTo>
                  <a:cubicBezTo>
                    <a:pt x="1547" y="2858"/>
                    <a:pt x="1458" y="2827"/>
                    <a:pt x="1502" y="2750"/>
                  </a:cubicBezTo>
                  <a:cubicBezTo>
                    <a:pt x="1735" y="2390"/>
                    <a:pt x="1291" y="1798"/>
                    <a:pt x="2010" y="1629"/>
                  </a:cubicBezTo>
                  <a:cubicBezTo>
                    <a:pt x="2581" y="1396"/>
                    <a:pt x="3511" y="296"/>
                    <a:pt x="2538"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1" name="Google Shape;5401;p30"/>
            <p:cNvSpPr/>
            <p:nvPr/>
          </p:nvSpPr>
          <p:spPr>
            <a:xfrm>
              <a:off x="-2786250" y="4057250"/>
              <a:ext cx="89275" cy="103275"/>
            </a:xfrm>
            <a:custGeom>
              <a:avLst/>
              <a:gdLst/>
              <a:ahLst/>
              <a:cxnLst/>
              <a:rect l="l" t="t" r="r" b="b"/>
              <a:pathLst>
                <a:path w="3571" h="4131" extrusionOk="0">
                  <a:moveTo>
                    <a:pt x="3320" y="1"/>
                  </a:moveTo>
                  <a:cubicBezTo>
                    <a:pt x="3281" y="1"/>
                    <a:pt x="3236" y="14"/>
                    <a:pt x="3186" y="43"/>
                  </a:cubicBezTo>
                  <a:cubicBezTo>
                    <a:pt x="1875" y="297"/>
                    <a:pt x="902" y="1799"/>
                    <a:pt x="500" y="2941"/>
                  </a:cubicBezTo>
                  <a:cubicBezTo>
                    <a:pt x="0" y="3367"/>
                    <a:pt x="808" y="4130"/>
                    <a:pt x="1326" y="4130"/>
                  </a:cubicBezTo>
                  <a:cubicBezTo>
                    <a:pt x="1553" y="4130"/>
                    <a:pt x="1725" y="3983"/>
                    <a:pt x="1705" y="3596"/>
                  </a:cubicBezTo>
                  <a:cubicBezTo>
                    <a:pt x="1748" y="3195"/>
                    <a:pt x="1134" y="2793"/>
                    <a:pt x="1473" y="2454"/>
                  </a:cubicBezTo>
                  <a:cubicBezTo>
                    <a:pt x="2107" y="1862"/>
                    <a:pt x="2424" y="1016"/>
                    <a:pt x="3334" y="614"/>
                  </a:cubicBezTo>
                  <a:cubicBezTo>
                    <a:pt x="3570" y="487"/>
                    <a:pt x="3557" y="1"/>
                    <a:pt x="3320"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2" name="Google Shape;5402;p30"/>
            <p:cNvSpPr/>
            <p:nvPr/>
          </p:nvSpPr>
          <p:spPr>
            <a:xfrm>
              <a:off x="-1699900" y="4050150"/>
              <a:ext cx="94675" cy="82875"/>
            </a:xfrm>
            <a:custGeom>
              <a:avLst/>
              <a:gdLst/>
              <a:ahLst/>
              <a:cxnLst/>
              <a:rect l="l" t="t" r="r" b="b"/>
              <a:pathLst>
                <a:path w="3787" h="3315" extrusionOk="0">
                  <a:moveTo>
                    <a:pt x="2841" y="0"/>
                  </a:moveTo>
                  <a:cubicBezTo>
                    <a:pt x="2127" y="0"/>
                    <a:pt x="1428" y="2279"/>
                    <a:pt x="952" y="2590"/>
                  </a:cubicBezTo>
                  <a:cubicBezTo>
                    <a:pt x="719" y="2759"/>
                    <a:pt x="0" y="2611"/>
                    <a:pt x="402" y="3225"/>
                  </a:cubicBezTo>
                  <a:cubicBezTo>
                    <a:pt x="528" y="3288"/>
                    <a:pt x="645" y="3315"/>
                    <a:pt x="756" y="3315"/>
                  </a:cubicBezTo>
                  <a:cubicBezTo>
                    <a:pt x="1391" y="3315"/>
                    <a:pt x="1814" y="2413"/>
                    <a:pt x="2390" y="2125"/>
                  </a:cubicBezTo>
                  <a:cubicBezTo>
                    <a:pt x="2919" y="1596"/>
                    <a:pt x="3786" y="1089"/>
                    <a:pt x="3173" y="179"/>
                  </a:cubicBezTo>
                  <a:cubicBezTo>
                    <a:pt x="3062" y="55"/>
                    <a:pt x="2952" y="0"/>
                    <a:pt x="2841"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3" name="Google Shape;5403;p30"/>
            <p:cNvSpPr/>
            <p:nvPr/>
          </p:nvSpPr>
          <p:spPr>
            <a:xfrm>
              <a:off x="-2789625" y="3788150"/>
              <a:ext cx="65050" cy="96625"/>
            </a:xfrm>
            <a:custGeom>
              <a:avLst/>
              <a:gdLst/>
              <a:ahLst/>
              <a:cxnLst/>
              <a:rect l="l" t="t" r="r" b="b"/>
              <a:pathLst>
                <a:path w="2602" h="3865" extrusionOk="0">
                  <a:moveTo>
                    <a:pt x="1840" y="0"/>
                  </a:moveTo>
                  <a:lnTo>
                    <a:pt x="1840" y="0"/>
                  </a:lnTo>
                  <a:cubicBezTo>
                    <a:pt x="1312" y="1481"/>
                    <a:pt x="1502" y="2813"/>
                    <a:pt x="0" y="3849"/>
                  </a:cubicBezTo>
                  <a:cubicBezTo>
                    <a:pt x="99" y="3859"/>
                    <a:pt x="189" y="3864"/>
                    <a:pt x="273" y="3864"/>
                  </a:cubicBezTo>
                  <a:cubicBezTo>
                    <a:pt x="1228" y="3864"/>
                    <a:pt x="1253" y="3226"/>
                    <a:pt x="1798" y="2623"/>
                  </a:cubicBezTo>
                  <a:cubicBezTo>
                    <a:pt x="2602" y="2073"/>
                    <a:pt x="2559" y="719"/>
                    <a:pt x="1840"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4" name="Google Shape;5404;p30"/>
            <p:cNvSpPr/>
            <p:nvPr/>
          </p:nvSpPr>
          <p:spPr>
            <a:xfrm>
              <a:off x="-1955800" y="3959800"/>
              <a:ext cx="84075" cy="62725"/>
            </a:xfrm>
            <a:custGeom>
              <a:avLst/>
              <a:gdLst/>
              <a:ahLst/>
              <a:cxnLst/>
              <a:rect l="l" t="t" r="r" b="b"/>
              <a:pathLst>
                <a:path w="3363" h="2509" extrusionOk="0">
                  <a:moveTo>
                    <a:pt x="2039" y="1"/>
                  </a:moveTo>
                  <a:cubicBezTo>
                    <a:pt x="1810" y="1"/>
                    <a:pt x="1590" y="17"/>
                    <a:pt x="1417" y="29"/>
                  </a:cubicBezTo>
                  <a:cubicBezTo>
                    <a:pt x="1840" y="1361"/>
                    <a:pt x="0" y="1425"/>
                    <a:pt x="402" y="2228"/>
                  </a:cubicBezTo>
                  <a:cubicBezTo>
                    <a:pt x="582" y="2430"/>
                    <a:pt x="773" y="2509"/>
                    <a:pt x="968" y="2509"/>
                  </a:cubicBezTo>
                  <a:cubicBezTo>
                    <a:pt x="1551" y="2509"/>
                    <a:pt x="2173" y="1800"/>
                    <a:pt x="2665" y="1530"/>
                  </a:cubicBezTo>
                  <a:cubicBezTo>
                    <a:pt x="2897" y="1277"/>
                    <a:pt x="2771" y="748"/>
                    <a:pt x="3363" y="748"/>
                  </a:cubicBezTo>
                  <a:cubicBezTo>
                    <a:pt x="3332" y="117"/>
                    <a:pt x="2652" y="1"/>
                    <a:pt x="2039"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5" name="Google Shape;5405;p30"/>
            <p:cNvSpPr/>
            <p:nvPr/>
          </p:nvSpPr>
          <p:spPr>
            <a:xfrm>
              <a:off x="-2043050" y="3795025"/>
              <a:ext cx="43900" cy="86200"/>
            </a:xfrm>
            <a:custGeom>
              <a:avLst/>
              <a:gdLst/>
              <a:ahLst/>
              <a:cxnLst/>
              <a:rect l="l" t="t" r="r" b="b"/>
              <a:pathLst>
                <a:path w="1756" h="3448" extrusionOk="0">
                  <a:moveTo>
                    <a:pt x="741" y="0"/>
                  </a:moveTo>
                  <a:cubicBezTo>
                    <a:pt x="587" y="0"/>
                    <a:pt x="455" y="42"/>
                    <a:pt x="402" y="233"/>
                  </a:cubicBezTo>
                  <a:cubicBezTo>
                    <a:pt x="1756" y="867"/>
                    <a:pt x="0" y="1840"/>
                    <a:pt x="212" y="2771"/>
                  </a:cubicBezTo>
                  <a:cubicBezTo>
                    <a:pt x="233" y="3045"/>
                    <a:pt x="64" y="3426"/>
                    <a:pt x="593" y="3447"/>
                  </a:cubicBezTo>
                  <a:cubicBezTo>
                    <a:pt x="1692" y="3405"/>
                    <a:pt x="1142" y="1375"/>
                    <a:pt x="1692" y="571"/>
                  </a:cubicBezTo>
                  <a:cubicBezTo>
                    <a:pt x="1354" y="486"/>
                    <a:pt x="1523" y="106"/>
                    <a:pt x="1206" y="21"/>
                  </a:cubicBezTo>
                  <a:cubicBezTo>
                    <a:pt x="1178" y="25"/>
                    <a:pt x="1149" y="27"/>
                    <a:pt x="1119" y="27"/>
                  </a:cubicBezTo>
                  <a:cubicBezTo>
                    <a:pt x="999" y="27"/>
                    <a:pt x="863" y="0"/>
                    <a:pt x="741"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6" name="Google Shape;5406;p30"/>
            <p:cNvSpPr/>
            <p:nvPr/>
          </p:nvSpPr>
          <p:spPr>
            <a:xfrm>
              <a:off x="-1207125" y="3842325"/>
              <a:ext cx="99900" cy="81125"/>
            </a:xfrm>
            <a:custGeom>
              <a:avLst/>
              <a:gdLst/>
              <a:ahLst/>
              <a:cxnLst/>
              <a:rect l="l" t="t" r="r" b="b"/>
              <a:pathLst>
                <a:path w="3996" h="3245" extrusionOk="0">
                  <a:moveTo>
                    <a:pt x="3626" y="1"/>
                  </a:moveTo>
                  <a:cubicBezTo>
                    <a:pt x="3227" y="1"/>
                    <a:pt x="2608" y="447"/>
                    <a:pt x="2813" y="857"/>
                  </a:cubicBezTo>
                  <a:cubicBezTo>
                    <a:pt x="2708" y="1788"/>
                    <a:pt x="614" y="2253"/>
                    <a:pt x="1" y="3057"/>
                  </a:cubicBezTo>
                  <a:cubicBezTo>
                    <a:pt x="184" y="3187"/>
                    <a:pt x="386" y="3245"/>
                    <a:pt x="600" y="3245"/>
                  </a:cubicBezTo>
                  <a:cubicBezTo>
                    <a:pt x="1841" y="3245"/>
                    <a:pt x="3462" y="1307"/>
                    <a:pt x="3913" y="477"/>
                  </a:cubicBezTo>
                  <a:cubicBezTo>
                    <a:pt x="3995" y="133"/>
                    <a:pt x="3843" y="1"/>
                    <a:pt x="3626"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7" name="Google Shape;5407;p30"/>
            <p:cNvSpPr/>
            <p:nvPr/>
          </p:nvSpPr>
          <p:spPr>
            <a:xfrm>
              <a:off x="-1440825" y="3903950"/>
              <a:ext cx="90450" cy="87775"/>
            </a:xfrm>
            <a:custGeom>
              <a:avLst/>
              <a:gdLst/>
              <a:ahLst/>
              <a:cxnLst/>
              <a:rect l="l" t="t" r="r" b="b"/>
              <a:pathLst>
                <a:path w="3618" h="3511" extrusionOk="0">
                  <a:moveTo>
                    <a:pt x="3045" y="1"/>
                  </a:moveTo>
                  <a:cubicBezTo>
                    <a:pt x="2929" y="1"/>
                    <a:pt x="2820" y="50"/>
                    <a:pt x="2750" y="169"/>
                  </a:cubicBezTo>
                  <a:cubicBezTo>
                    <a:pt x="2390" y="740"/>
                    <a:pt x="3152" y="1607"/>
                    <a:pt x="2221" y="1755"/>
                  </a:cubicBezTo>
                  <a:cubicBezTo>
                    <a:pt x="1735" y="2178"/>
                    <a:pt x="1" y="2728"/>
                    <a:pt x="1016" y="3511"/>
                  </a:cubicBezTo>
                  <a:cubicBezTo>
                    <a:pt x="1798" y="2876"/>
                    <a:pt x="3575" y="2601"/>
                    <a:pt x="3427" y="1396"/>
                  </a:cubicBezTo>
                  <a:cubicBezTo>
                    <a:pt x="3617" y="1078"/>
                    <a:pt x="3427" y="740"/>
                    <a:pt x="3554" y="444"/>
                  </a:cubicBezTo>
                  <a:cubicBezTo>
                    <a:pt x="3540" y="203"/>
                    <a:pt x="3279" y="1"/>
                    <a:pt x="3045"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8" name="Google Shape;5408;p30"/>
            <p:cNvSpPr/>
            <p:nvPr/>
          </p:nvSpPr>
          <p:spPr>
            <a:xfrm>
              <a:off x="-2317450" y="3668875"/>
              <a:ext cx="96225" cy="98400"/>
            </a:xfrm>
            <a:custGeom>
              <a:avLst/>
              <a:gdLst/>
              <a:ahLst/>
              <a:cxnLst/>
              <a:rect l="l" t="t" r="r" b="b"/>
              <a:pathLst>
                <a:path w="3849" h="3936" extrusionOk="0">
                  <a:moveTo>
                    <a:pt x="1791" y="0"/>
                  </a:moveTo>
                  <a:cubicBezTo>
                    <a:pt x="1353" y="0"/>
                    <a:pt x="906" y="63"/>
                    <a:pt x="825" y="457"/>
                  </a:cubicBezTo>
                  <a:cubicBezTo>
                    <a:pt x="1163" y="1091"/>
                    <a:pt x="359" y="1683"/>
                    <a:pt x="867" y="2275"/>
                  </a:cubicBezTo>
                  <a:cubicBezTo>
                    <a:pt x="874" y="2276"/>
                    <a:pt x="881" y="2276"/>
                    <a:pt x="888" y="2276"/>
                  </a:cubicBezTo>
                  <a:cubicBezTo>
                    <a:pt x="1665" y="2276"/>
                    <a:pt x="1339" y="1130"/>
                    <a:pt x="2051" y="795"/>
                  </a:cubicBezTo>
                  <a:lnTo>
                    <a:pt x="2051" y="795"/>
                  </a:lnTo>
                  <a:cubicBezTo>
                    <a:pt x="2013" y="1637"/>
                    <a:pt x="1854" y="3241"/>
                    <a:pt x="805" y="3241"/>
                  </a:cubicBezTo>
                  <a:cubicBezTo>
                    <a:pt x="695" y="3241"/>
                    <a:pt x="575" y="3223"/>
                    <a:pt x="444" y="3185"/>
                  </a:cubicBezTo>
                  <a:lnTo>
                    <a:pt x="444" y="3185"/>
                  </a:lnTo>
                  <a:cubicBezTo>
                    <a:pt x="1" y="3642"/>
                    <a:pt x="446" y="3936"/>
                    <a:pt x="907" y="3936"/>
                  </a:cubicBezTo>
                  <a:cubicBezTo>
                    <a:pt x="1151" y="3936"/>
                    <a:pt x="1398" y="3854"/>
                    <a:pt x="1523" y="3671"/>
                  </a:cubicBezTo>
                  <a:cubicBezTo>
                    <a:pt x="2009" y="3523"/>
                    <a:pt x="2284" y="3121"/>
                    <a:pt x="2643" y="2868"/>
                  </a:cubicBezTo>
                  <a:lnTo>
                    <a:pt x="2643" y="2550"/>
                  </a:lnTo>
                  <a:cubicBezTo>
                    <a:pt x="1671" y="1958"/>
                    <a:pt x="3849" y="1556"/>
                    <a:pt x="2453" y="12"/>
                  </a:cubicBezTo>
                  <a:lnTo>
                    <a:pt x="2453" y="12"/>
                  </a:lnTo>
                  <a:cubicBezTo>
                    <a:pt x="2425" y="14"/>
                    <a:pt x="2395" y="14"/>
                    <a:pt x="2363" y="14"/>
                  </a:cubicBezTo>
                  <a:cubicBezTo>
                    <a:pt x="2200" y="14"/>
                    <a:pt x="1997" y="0"/>
                    <a:pt x="1791"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9" name="Google Shape;5409;p30"/>
            <p:cNvSpPr/>
            <p:nvPr/>
          </p:nvSpPr>
          <p:spPr>
            <a:xfrm>
              <a:off x="-2754200" y="4058850"/>
              <a:ext cx="89900" cy="74375"/>
            </a:xfrm>
            <a:custGeom>
              <a:avLst/>
              <a:gdLst/>
              <a:ahLst/>
              <a:cxnLst/>
              <a:rect l="l" t="t" r="r" b="b"/>
              <a:pathLst>
                <a:path w="3596" h="2975" extrusionOk="0">
                  <a:moveTo>
                    <a:pt x="2052" y="0"/>
                  </a:moveTo>
                  <a:lnTo>
                    <a:pt x="2052" y="0"/>
                  </a:lnTo>
                  <a:cubicBezTo>
                    <a:pt x="2094" y="170"/>
                    <a:pt x="2115" y="339"/>
                    <a:pt x="1904" y="445"/>
                  </a:cubicBezTo>
                  <a:cubicBezTo>
                    <a:pt x="1333" y="762"/>
                    <a:pt x="0" y="2496"/>
                    <a:pt x="698" y="2919"/>
                  </a:cubicBezTo>
                  <a:cubicBezTo>
                    <a:pt x="785" y="2957"/>
                    <a:pt x="864" y="2974"/>
                    <a:pt x="936" y="2974"/>
                  </a:cubicBezTo>
                  <a:cubicBezTo>
                    <a:pt x="1184" y="2974"/>
                    <a:pt x="1360" y="2782"/>
                    <a:pt x="1523" y="2602"/>
                  </a:cubicBezTo>
                  <a:cubicBezTo>
                    <a:pt x="1988" y="1671"/>
                    <a:pt x="2919" y="1164"/>
                    <a:pt x="3596" y="445"/>
                  </a:cubicBezTo>
                  <a:cubicBezTo>
                    <a:pt x="3543" y="127"/>
                    <a:pt x="3268" y="80"/>
                    <a:pt x="2951" y="80"/>
                  </a:cubicBezTo>
                  <a:cubicBezTo>
                    <a:pt x="2815" y="80"/>
                    <a:pt x="2671" y="89"/>
                    <a:pt x="2534" y="89"/>
                  </a:cubicBezTo>
                  <a:cubicBezTo>
                    <a:pt x="2351" y="89"/>
                    <a:pt x="2179" y="73"/>
                    <a:pt x="2052"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0" name="Google Shape;5410;p30"/>
            <p:cNvSpPr/>
            <p:nvPr/>
          </p:nvSpPr>
          <p:spPr>
            <a:xfrm>
              <a:off x="-1445700" y="3896300"/>
              <a:ext cx="88975" cy="104875"/>
            </a:xfrm>
            <a:custGeom>
              <a:avLst/>
              <a:gdLst/>
              <a:ahLst/>
              <a:cxnLst/>
              <a:rect l="l" t="t" r="r" b="b"/>
              <a:pathLst>
                <a:path w="3559" h="4195" extrusionOk="0">
                  <a:moveTo>
                    <a:pt x="2453" y="1"/>
                  </a:moveTo>
                  <a:cubicBezTo>
                    <a:pt x="2421" y="1"/>
                    <a:pt x="2387" y="4"/>
                    <a:pt x="2353" y="10"/>
                  </a:cubicBezTo>
                  <a:cubicBezTo>
                    <a:pt x="2036" y="263"/>
                    <a:pt x="1697" y="454"/>
                    <a:pt x="1316" y="581"/>
                  </a:cubicBezTo>
                  <a:cubicBezTo>
                    <a:pt x="1278" y="1166"/>
                    <a:pt x="1545" y="1268"/>
                    <a:pt x="1822" y="1268"/>
                  </a:cubicBezTo>
                  <a:cubicBezTo>
                    <a:pt x="1970" y="1268"/>
                    <a:pt x="2120" y="1239"/>
                    <a:pt x="2229" y="1239"/>
                  </a:cubicBezTo>
                  <a:cubicBezTo>
                    <a:pt x="2366" y="1239"/>
                    <a:pt x="2436" y="1285"/>
                    <a:pt x="2353" y="1490"/>
                  </a:cubicBezTo>
                  <a:cubicBezTo>
                    <a:pt x="1972" y="2273"/>
                    <a:pt x="724" y="2357"/>
                    <a:pt x="534" y="3288"/>
                  </a:cubicBezTo>
                  <a:cubicBezTo>
                    <a:pt x="1" y="3751"/>
                    <a:pt x="212" y="4195"/>
                    <a:pt x="588" y="4195"/>
                  </a:cubicBezTo>
                  <a:cubicBezTo>
                    <a:pt x="778" y="4195"/>
                    <a:pt x="1011" y="4080"/>
                    <a:pt x="1211" y="3795"/>
                  </a:cubicBezTo>
                  <a:cubicBezTo>
                    <a:pt x="640" y="2865"/>
                    <a:pt x="2120" y="2759"/>
                    <a:pt x="2501" y="2167"/>
                  </a:cubicBezTo>
                  <a:cubicBezTo>
                    <a:pt x="3558" y="1977"/>
                    <a:pt x="2459" y="771"/>
                    <a:pt x="3241" y="285"/>
                  </a:cubicBezTo>
                  <a:cubicBezTo>
                    <a:pt x="2954" y="246"/>
                    <a:pt x="2754" y="1"/>
                    <a:pt x="2453"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1" name="Google Shape;5411;p30"/>
            <p:cNvSpPr/>
            <p:nvPr/>
          </p:nvSpPr>
          <p:spPr>
            <a:xfrm>
              <a:off x="-2068950" y="3801350"/>
              <a:ext cx="38075" cy="101025"/>
            </a:xfrm>
            <a:custGeom>
              <a:avLst/>
              <a:gdLst/>
              <a:ahLst/>
              <a:cxnLst/>
              <a:rect l="l" t="t" r="r" b="b"/>
              <a:pathLst>
                <a:path w="1523" h="4041" extrusionOk="0">
                  <a:moveTo>
                    <a:pt x="1438" y="1"/>
                  </a:moveTo>
                  <a:cubicBezTo>
                    <a:pt x="317" y="466"/>
                    <a:pt x="571" y="1629"/>
                    <a:pt x="148" y="2496"/>
                  </a:cubicBezTo>
                  <a:cubicBezTo>
                    <a:pt x="381" y="3025"/>
                    <a:pt x="0" y="3829"/>
                    <a:pt x="1015" y="4040"/>
                  </a:cubicBezTo>
                  <a:cubicBezTo>
                    <a:pt x="1332" y="3998"/>
                    <a:pt x="1311" y="3892"/>
                    <a:pt x="1184" y="3660"/>
                  </a:cubicBezTo>
                  <a:cubicBezTo>
                    <a:pt x="190" y="2412"/>
                    <a:pt x="1523" y="1270"/>
                    <a:pt x="1438"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2" name="Google Shape;5412;p30"/>
            <p:cNvSpPr/>
            <p:nvPr/>
          </p:nvSpPr>
          <p:spPr>
            <a:xfrm>
              <a:off x="-1966375" y="3961950"/>
              <a:ext cx="61350" cy="83775"/>
            </a:xfrm>
            <a:custGeom>
              <a:avLst/>
              <a:gdLst/>
              <a:ahLst/>
              <a:cxnLst/>
              <a:rect l="l" t="t" r="r" b="b"/>
              <a:pathLst>
                <a:path w="2454" h="3351" extrusionOk="0">
                  <a:moveTo>
                    <a:pt x="1687" y="0"/>
                  </a:moveTo>
                  <a:cubicBezTo>
                    <a:pt x="1476" y="0"/>
                    <a:pt x="1240" y="400"/>
                    <a:pt x="1036" y="493"/>
                  </a:cubicBezTo>
                  <a:cubicBezTo>
                    <a:pt x="1142" y="1064"/>
                    <a:pt x="656" y="1381"/>
                    <a:pt x="317" y="1762"/>
                  </a:cubicBezTo>
                  <a:cubicBezTo>
                    <a:pt x="0" y="2290"/>
                    <a:pt x="402" y="2734"/>
                    <a:pt x="571" y="3179"/>
                  </a:cubicBezTo>
                  <a:cubicBezTo>
                    <a:pt x="615" y="3310"/>
                    <a:pt x="743" y="3351"/>
                    <a:pt x="892" y="3351"/>
                  </a:cubicBezTo>
                  <a:cubicBezTo>
                    <a:pt x="1032" y="3351"/>
                    <a:pt x="1189" y="3315"/>
                    <a:pt x="1311" y="3284"/>
                  </a:cubicBezTo>
                  <a:cubicBezTo>
                    <a:pt x="1967" y="3136"/>
                    <a:pt x="1565" y="2586"/>
                    <a:pt x="1777" y="2269"/>
                  </a:cubicBezTo>
                  <a:lnTo>
                    <a:pt x="1777" y="2269"/>
                  </a:lnTo>
                  <a:cubicBezTo>
                    <a:pt x="1701" y="2283"/>
                    <a:pt x="1629" y="2289"/>
                    <a:pt x="1560" y="2289"/>
                  </a:cubicBezTo>
                  <a:cubicBezTo>
                    <a:pt x="901" y="2289"/>
                    <a:pt x="610" y="1691"/>
                    <a:pt x="1396" y="1423"/>
                  </a:cubicBezTo>
                  <a:cubicBezTo>
                    <a:pt x="2453" y="1127"/>
                    <a:pt x="2136" y="598"/>
                    <a:pt x="1777" y="27"/>
                  </a:cubicBezTo>
                  <a:cubicBezTo>
                    <a:pt x="1747" y="9"/>
                    <a:pt x="1717" y="0"/>
                    <a:pt x="1687"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3" name="Google Shape;5413;p30"/>
            <p:cNvSpPr/>
            <p:nvPr/>
          </p:nvSpPr>
          <p:spPr>
            <a:xfrm>
              <a:off x="-2808675" y="3778450"/>
              <a:ext cx="49750" cy="85475"/>
            </a:xfrm>
            <a:custGeom>
              <a:avLst/>
              <a:gdLst/>
              <a:ahLst/>
              <a:cxnLst/>
              <a:rect l="l" t="t" r="r" b="b"/>
              <a:pathLst>
                <a:path w="1990" h="3419" extrusionOk="0">
                  <a:moveTo>
                    <a:pt x="1208" y="0"/>
                  </a:moveTo>
                  <a:cubicBezTo>
                    <a:pt x="771" y="0"/>
                    <a:pt x="203" y="848"/>
                    <a:pt x="170" y="1213"/>
                  </a:cubicBezTo>
                  <a:cubicBezTo>
                    <a:pt x="149" y="1572"/>
                    <a:pt x="86" y="1932"/>
                    <a:pt x="276" y="2270"/>
                  </a:cubicBezTo>
                  <a:cubicBezTo>
                    <a:pt x="377" y="2317"/>
                    <a:pt x="456" y="2337"/>
                    <a:pt x="519" y="2337"/>
                  </a:cubicBezTo>
                  <a:cubicBezTo>
                    <a:pt x="852" y="2337"/>
                    <a:pt x="738" y="1784"/>
                    <a:pt x="1058" y="1784"/>
                  </a:cubicBezTo>
                  <a:cubicBezTo>
                    <a:pt x="1376" y="3412"/>
                    <a:pt x="191" y="2440"/>
                    <a:pt x="1" y="3137"/>
                  </a:cubicBezTo>
                  <a:cubicBezTo>
                    <a:pt x="170" y="3351"/>
                    <a:pt x="359" y="3419"/>
                    <a:pt x="551" y="3419"/>
                  </a:cubicBezTo>
                  <a:cubicBezTo>
                    <a:pt x="816" y="3419"/>
                    <a:pt x="1089" y="3292"/>
                    <a:pt x="1333" y="3243"/>
                  </a:cubicBezTo>
                  <a:cubicBezTo>
                    <a:pt x="1989" y="3095"/>
                    <a:pt x="1672" y="1551"/>
                    <a:pt x="1460" y="1086"/>
                  </a:cubicBezTo>
                  <a:cubicBezTo>
                    <a:pt x="1249" y="832"/>
                    <a:pt x="1270" y="452"/>
                    <a:pt x="1524" y="219"/>
                  </a:cubicBezTo>
                  <a:cubicBezTo>
                    <a:pt x="1437" y="64"/>
                    <a:pt x="1327" y="0"/>
                    <a:pt x="1208"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4" name="Google Shape;5414;p30"/>
            <p:cNvSpPr/>
            <p:nvPr/>
          </p:nvSpPr>
          <p:spPr>
            <a:xfrm>
              <a:off x="-1088675" y="3593575"/>
              <a:ext cx="68750" cy="87825"/>
            </a:xfrm>
            <a:custGeom>
              <a:avLst/>
              <a:gdLst/>
              <a:ahLst/>
              <a:cxnLst/>
              <a:rect l="l" t="t" r="r" b="b"/>
              <a:pathLst>
                <a:path w="2750" h="3513" extrusionOk="0">
                  <a:moveTo>
                    <a:pt x="2580" y="0"/>
                  </a:moveTo>
                  <a:lnTo>
                    <a:pt x="2580" y="0"/>
                  </a:lnTo>
                  <a:cubicBezTo>
                    <a:pt x="1544" y="64"/>
                    <a:pt x="635" y="1481"/>
                    <a:pt x="317" y="2369"/>
                  </a:cubicBezTo>
                  <a:cubicBezTo>
                    <a:pt x="0" y="2813"/>
                    <a:pt x="317" y="3194"/>
                    <a:pt x="677" y="3490"/>
                  </a:cubicBezTo>
                  <a:cubicBezTo>
                    <a:pt x="793" y="3505"/>
                    <a:pt x="890" y="3512"/>
                    <a:pt x="969" y="3512"/>
                  </a:cubicBezTo>
                  <a:cubicBezTo>
                    <a:pt x="1875" y="3512"/>
                    <a:pt x="589" y="2577"/>
                    <a:pt x="1036" y="2052"/>
                  </a:cubicBezTo>
                  <a:cubicBezTo>
                    <a:pt x="1269" y="1819"/>
                    <a:pt x="1354" y="1502"/>
                    <a:pt x="1607" y="1248"/>
                  </a:cubicBezTo>
                  <a:cubicBezTo>
                    <a:pt x="2750" y="1100"/>
                    <a:pt x="2305" y="825"/>
                    <a:pt x="2580"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5" name="Google Shape;5415;p30"/>
            <p:cNvSpPr/>
            <p:nvPr/>
          </p:nvSpPr>
          <p:spPr>
            <a:xfrm>
              <a:off x="-1974075" y="3998050"/>
              <a:ext cx="84900" cy="53525"/>
            </a:xfrm>
            <a:custGeom>
              <a:avLst/>
              <a:gdLst/>
              <a:ahLst/>
              <a:cxnLst/>
              <a:rect l="l" t="t" r="r" b="b"/>
              <a:pathLst>
                <a:path w="3396" h="2141" extrusionOk="0">
                  <a:moveTo>
                    <a:pt x="3396" y="0"/>
                  </a:moveTo>
                  <a:cubicBezTo>
                    <a:pt x="2846" y="64"/>
                    <a:pt x="2381" y="360"/>
                    <a:pt x="2085" y="804"/>
                  </a:cubicBezTo>
                  <a:cubicBezTo>
                    <a:pt x="2063" y="1058"/>
                    <a:pt x="1408" y="1100"/>
                    <a:pt x="1810" y="1502"/>
                  </a:cubicBezTo>
                  <a:cubicBezTo>
                    <a:pt x="1915" y="1629"/>
                    <a:pt x="1810" y="1756"/>
                    <a:pt x="1598" y="1777"/>
                  </a:cubicBezTo>
                  <a:cubicBezTo>
                    <a:pt x="1545" y="1777"/>
                    <a:pt x="1481" y="1778"/>
                    <a:pt x="1413" y="1778"/>
                  </a:cubicBezTo>
                  <a:cubicBezTo>
                    <a:pt x="1212" y="1778"/>
                    <a:pt x="990" y="1766"/>
                    <a:pt x="1006" y="1671"/>
                  </a:cubicBezTo>
                  <a:cubicBezTo>
                    <a:pt x="1091" y="1164"/>
                    <a:pt x="308" y="677"/>
                    <a:pt x="985" y="170"/>
                  </a:cubicBezTo>
                  <a:cubicBezTo>
                    <a:pt x="874" y="59"/>
                    <a:pt x="742" y="11"/>
                    <a:pt x="612" y="11"/>
                  </a:cubicBezTo>
                  <a:cubicBezTo>
                    <a:pt x="298" y="11"/>
                    <a:pt x="0" y="296"/>
                    <a:pt x="75" y="656"/>
                  </a:cubicBezTo>
                  <a:cubicBezTo>
                    <a:pt x="33" y="1015"/>
                    <a:pt x="329" y="1290"/>
                    <a:pt x="350" y="1650"/>
                  </a:cubicBezTo>
                  <a:cubicBezTo>
                    <a:pt x="366" y="1986"/>
                    <a:pt x="552" y="2141"/>
                    <a:pt x="844" y="2141"/>
                  </a:cubicBezTo>
                  <a:cubicBezTo>
                    <a:pt x="937" y="2141"/>
                    <a:pt x="1041" y="2125"/>
                    <a:pt x="1154" y="2094"/>
                  </a:cubicBezTo>
                  <a:cubicBezTo>
                    <a:pt x="1767" y="1904"/>
                    <a:pt x="2677" y="1967"/>
                    <a:pt x="2465" y="1015"/>
                  </a:cubicBezTo>
                  <a:cubicBezTo>
                    <a:pt x="2634" y="656"/>
                    <a:pt x="3311" y="444"/>
                    <a:pt x="3396"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6" name="Google Shape;5416;p30"/>
            <p:cNvSpPr/>
            <p:nvPr/>
          </p:nvSpPr>
          <p:spPr>
            <a:xfrm>
              <a:off x="-1722100" y="4027125"/>
              <a:ext cx="55525" cy="61375"/>
            </a:xfrm>
            <a:custGeom>
              <a:avLst/>
              <a:gdLst/>
              <a:ahLst/>
              <a:cxnLst/>
              <a:rect l="l" t="t" r="r" b="b"/>
              <a:pathLst>
                <a:path w="2221" h="2455" extrusionOk="0">
                  <a:moveTo>
                    <a:pt x="2221" y="1"/>
                  </a:moveTo>
                  <a:lnTo>
                    <a:pt x="2221" y="1"/>
                  </a:lnTo>
                  <a:cubicBezTo>
                    <a:pt x="804" y="318"/>
                    <a:pt x="360" y="1333"/>
                    <a:pt x="0" y="2390"/>
                  </a:cubicBezTo>
                  <a:cubicBezTo>
                    <a:pt x="108" y="2433"/>
                    <a:pt x="218" y="2455"/>
                    <a:pt x="327" y="2455"/>
                  </a:cubicBezTo>
                  <a:cubicBezTo>
                    <a:pt x="537" y="2455"/>
                    <a:pt x="742" y="2375"/>
                    <a:pt x="909" y="2221"/>
                  </a:cubicBezTo>
                  <a:cubicBezTo>
                    <a:pt x="1375" y="1862"/>
                    <a:pt x="1417" y="1227"/>
                    <a:pt x="2030" y="931"/>
                  </a:cubicBezTo>
                  <a:lnTo>
                    <a:pt x="2221" y="1"/>
                  </a:ln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7" name="Google Shape;5417;p30"/>
            <p:cNvSpPr/>
            <p:nvPr/>
          </p:nvSpPr>
          <p:spPr>
            <a:xfrm>
              <a:off x="-1677700" y="4028175"/>
              <a:ext cx="57125" cy="83050"/>
            </a:xfrm>
            <a:custGeom>
              <a:avLst/>
              <a:gdLst/>
              <a:ahLst/>
              <a:cxnLst/>
              <a:rect l="l" t="t" r="r" b="b"/>
              <a:pathLst>
                <a:path w="2285" h="3322" extrusionOk="0">
                  <a:moveTo>
                    <a:pt x="1735" y="1"/>
                  </a:moveTo>
                  <a:cubicBezTo>
                    <a:pt x="1396" y="149"/>
                    <a:pt x="677" y="128"/>
                    <a:pt x="1375" y="699"/>
                  </a:cubicBezTo>
                  <a:cubicBezTo>
                    <a:pt x="1841" y="1079"/>
                    <a:pt x="1" y="2327"/>
                    <a:pt x="254" y="3321"/>
                  </a:cubicBezTo>
                  <a:cubicBezTo>
                    <a:pt x="424" y="3300"/>
                    <a:pt x="614" y="3258"/>
                    <a:pt x="614" y="3131"/>
                  </a:cubicBezTo>
                  <a:cubicBezTo>
                    <a:pt x="572" y="2306"/>
                    <a:pt x="1545" y="1904"/>
                    <a:pt x="1714" y="1185"/>
                  </a:cubicBezTo>
                  <a:cubicBezTo>
                    <a:pt x="1746" y="1012"/>
                    <a:pt x="1834" y="955"/>
                    <a:pt x="1943" y="955"/>
                  </a:cubicBezTo>
                  <a:cubicBezTo>
                    <a:pt x="2048" y="955"/>
                    <a:pt x="2171" y="1007"/>
                    <a:pt x="2285" y="1058"/>
                  </a:cubicBezTo>
                  <a:cubicBezTo>
                    <a:pt x="2285" y="656"/>
                    <a:pt x="2242" y="233"/>
                    <a:pt x="1735"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8" name="Google Shape;5418;p30"/>
            <p:cNvSpPr/>
            <p:nvPr/>
          </p:nvSpPr>
          <p:spPr>
            <a:xfrm>
              <a:off x="-853400" y="3754725"/>
              <a:ext cx="70850" cy="55975"/>
            </a:xfrm>
            <a:custGeom>
              <a:avLst/>
              <a:gdLst/>
              <a:ahLst/>
              <a:cxnLst/>
              <a:rect l="l" t="t" r="r" b="b"/>
              <a:pathLst>
                <a:path w="2834" h="2239" extrusionOk="0">
                  <a:moveTo>
                    <a:pt x="2658" y="0"/>
                  </a:moveTo>
                  <a:cubicBezTo>
                    <a:pt x="2102" y="0"/>
                    <a:pt x="70" y="1639"/>
                    <a:pt x="1" y="1950"/>
                  </a:cubicBezTo>
                  <a:cubicBezTo>
                    <a:pt x="37" y="2133"/>
                    <a:pt x="200" y="2239"/>
                    <a:pt x="364" y="2239"/>
                  </a:cubicBezTo>
                  <a:cubicBezTo>
                    <a:pt x="485" y="2239"/>
                    <a:pt x="606" y="2182"/>
                    <a:pt x="677" y="2056"/>
                  </a:cubicBezTo>
                  <a:cubicBezTo>
                    <a:pt x="1248" y="1337"/>
                    <a:pt x="2285" y="1062"/>
                    <a:pt x="2771" y="280"/>
                  </a:cubicBezTo>
                  <a:cubicBezTo>
                    <a:pt x="2833" y="82"/>
                    <a:pt x="2783" y="0"/>
                    <a:pt x="2658"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9" name="Google Shape;5419;p30"/>
            <p:cNvSpPr/>
            <p:nvPr/>
          </p:nvSpPr>
          <p:spPr>
            <a:xfrm>
              <a:off x="-2343900" y="3700375"/>
              <a:ext cx="64525" cy="72450"/>
            </a:xfrm>
            <a:custGeom>
              <a:avLst/>
              <a:gdLst/>
              <a:ahLst/>
              <a:cxnLst/>
              <a:rect l="l" t="t" r="r" b="b"/>
              <a:pathLst>
                <a:path w="2581" h="2898" extrusionOk="0">
                  <a:moveTo>
                    <a:pt x="1333" y="0"/>
                  </a:moveTo>
                  <a:cubicBezTo>
                    <a:pt x="889" y="825"/>
                    <a:pt x="0" y="2454"/>
                    <a:pt x="1290" y="2898"/>
                  </a:cubicBezTo>
                  <a:cubicBezTo>
                    <a:pt x="1409" y="2752"/>
                    <a:pt x="1582" y="2736"/>
                    <a:pt x="1764" y="2736"/>
                  </a:cubicBezTo>
                  <a:cubicBezTo>
                    <a:pt x="1815" y="2736"/>
                    <a:pt x="1868" y="2737"/>
                    <a:pt x="1919" y="2737"/>
                  </a:cubicBezTo>
                  <a:cubicBezTo>
                    <a:pt x="2107" y="2737"/>
                    <a:pt x="2289" y="2720"/>
                    <a:pt x="2411" y="2559"/>
                  </a:cubicBezTo>
                  <a:cubicBezTo>
                    <a:pt x="2389" y="2558"/>
                    <a:pt x="2366" y="2557"/>
                    <a:pt x="2343" y="2557"/>
                  </a:cubicBezTo>
                  <a:cubicBezTo>
                    <a:pt x="2206" y="2557"/>
                    <a:pt x="2066" y="2580"/>
                    <a:pt x="1930" y="2580"/>
                  </a:cubicBezTo>
                  <a:cubicBezTo>
                    <a:pt x="1772" y="2580"/>
                    <a:pt x="1618" y="2549"/>
                    <a:pt x="1481" y="2411"/>
                  </a:cubicBezTo>
                  <a:cubicBezTo>
                    <a:pt x="1100" y="1629"/>
                    <a:pt x="2581" y="318"/>
                    <a:pt x="1333"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0" name="Google Shape;5420;p30"/>
            <p:cNvSpPr/>
            <p:nvPr/>
          </p:nvSpPr>
          <p:spPr>
            <a:xfrm>
              <a:off x="-1185450" y="4084450"/>
              <a:ext cx="52900" cy="46850"/>
            </a:xfrm>
            <a:custGeom>
              <a:avLst/>
              <a:gdLst/>
              <a:ahLst/>
              <a:cxnLst/>
              <a:rect l="l" t="t" r="r" b="b"/>
              <a:pathLst>
                <a:path w="2116" h="1874" extrusionOk="0">
                  <a:moveTo>
                    <a:pt x="1619" y="1"/>
                  </a:moveTo>
                  <a:cubicBezTo>
                    <a:pt x="1160" y="1"/>
                    <a:pt x="641" y="525"/>
                    <a:pt x="276" y="753"/>
                  </a:cubicBezTo>
                  <a:cubicBezTo>
                    <a:pt x="1" y="1049"/>
                    <a:pt x="170" y="1578"/>
                    <a:pt x="445" y="1874"/>
                  </a:cubicBezTo>
                  <a:cubicBezTo>
                    <a:pt x="1291" y="1578"/>
                    <a:pt x="1650" y="880"/>
                    <a:pt x="2116" y="288"/>
                  </a:cubicBezTo>
                  <a:cubicBezTo>
                    <a:pt x="1967" y="80"/>
                    <a:pt x="1798" y="1"/>
                    <a:pt x="1619"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1" name="Google Shape;5421;p30"/>
            <p:cNvSpPr/>
            <p:nvPr/>
          </p:nvSpPr>
          <p:spPr>
            <a:xfrm>
              <a:off x="-1229250" y="4107250"/>
              <a:ext cx="54925" cy="33150"/>
            </a:xfrm>
            <a:custGeom>
              <a:avLst/>
              <a:gdLst/>
              <a:ahLst/>
              <a:cxnLst/>
              <a:rect l="l" t="t" r="r" b="b"/>
              <a:pathLst>
                <a:path w="2197" h="1326" extrusionOk="0">
                  <a:moveTo>
                    <a:pt x="256" y="1"/>
                  </a:moveTo>
                  <a:cubicBezTo>
                    <a:pt x="0" y="1"/>
                    <a:pt x="44" y="176"/>
                    <a:pt x="167" y="666"/>
                  </a:cubicBezTo>
                  <a:cubicBezTo>
                    <a:pt x="615" y="1114"/>
                    <a:pt x="919" y="1326"/>
                    <a:pt x="1254" y="1326"/>
                  </a:cubicBezTo>
                  <a:cubicBezTo>
                    <a:pt x="1519" y="1326"/>
                    <a:pt x="1804" y="1193"/>
                    <a:pt x="2197" y="941"/>
                  </a:cubicBezTo>
                  <a:lnTo>
                    <a:pt x="2197" y="327"/>
                  </a:lnTo>
                  <a:cubicBezTo>
                    <a:pt x="1816" y="95"/>
                    <a:pt x="1372" y="264"/>
                    <a:pt x="991" y="137"/>
                  </a:cubicBezTo>
                  <a:cubicBezTo>
                    <a:pt x="630" y="54"/>
                    <a:pt x="397" y="1"/>
                    <a:pt x="256"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2" name="Google Shape;5422;p30"/>
            <p:cNvSpPr/>
            <p:nvPr/>
          </p:nvSpPr>
          <p:spPr>
            <a:xfrm>
              <a:off x="-1212950" y="3839725"/>
              <a:ext cx="111600" cy="76650"/>
            </a:xfrm>
            <a:custGeom>
              <a:avLst/>
              <a:gdLst/>
              <a:ahLst/>
              <a:cxnLst/>
              <a:rect l="l" t="t" r="r" b="b"/>
              <a:pathLst>
                <a:path w="4464" h="3066" extrusionOk="0">
                  <a:moveTo>
                    <a:pt x="3772" y="1"/>
                  </a:moveTo>
                  <a:cubicBezTo>
                    <a:pt x="2618" y="1"/>
                    <a:pt x="3318" y="1426"/>
                    <a:pt x="1947" y="1554"/>
                  </a:cubicBezTo>
                  <a:cubicBezTo>
                    <a:pt x="1926" y="2463"/>
                    <a:pt x="487" y="2146"/>
                    <a:pt x="1" y="2696"/>
                  </a:cubicBezTo>
                  <a:cubicBezTo>
                    <a:pt x="87" y="2953"/>
                    <a:pt x="240" y="3065"/>
                    <a:pt x="448" y="3065"/>
                  </a:cubicBezTo>
                  <a:cubicBezTo>
                    <a:pt x="548" y="3065"/>
                    <a:pt x="660" y="3040"/>
                    <a:pt x="784" y="2992"/>
                  </a:cubicBezTo>
                  <a:cubicBezTo>
                    <a:pt x="1439" y="2082"/>
                    <a:pt x="3279" y="2082"/>
                    <a:pt x="3173" y="729"/>
                  </a:cubicBezTo>
                  <a:cubicBezTo>
                    <a:pt x="3122" y="484"/>
                    <a:pt x="3487" y="270"/>
                    <a:pt x="3784" y="270"/>
                  </a:cubicBezTo>
                  <a:cubicBezTo>
                    <a:pt x="3975" y="270"/>
                    <a:pt x="4138" y="358"/>
                    <a:pt x="4146" y="581"/>
                  </a:cubicBezTo>
                  <a:cubicBezTo>
                    <a:pt x="4358" y="475"/>
                    <a:pt x="4379" y="263"/>
                    <a:pt x="4464" y="115"/>
                  </a:cubicBezTo>
                  <a:cubicBezTo>
                    <a:pt x="4178" y="35"/>
                    <a:pt x="3952" y="1"/>
                    <a:pt x="3772"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3" name="Google Shape;5423;p30"/>
            <p:cNvSpPr/>
            <p:nvPr/>
          </p:nvSpPr>
          <p:spPr>
            <a:xfrm>
              <a:off x="-1453300" y="3905525"/>
              <a:ext cx="62725" cy="53325"/>
            </a:xfrm>
            <a:custGeom>
              <a:avLst/>
              <a:gdLst/>
              <a:ahLst/>
              <a:cxnLst/>
              <a:rect l="l" t="t" r="r" b="b"/>
              <a:pathLst>
                <a:path w="2509" h="2133" extrusionOk="0">
                  <a:moveTo>
                    <a:pt x="1684" y="0"/>
                  </a:moveTo>
                  <a:cubicBezTo>
                    <a:pt x="1113" y="275"/>
                    <a:pt x="605" y="656"/>
                    <a:pt x="182" y="1142"/>
                  </a:cubicBezTo>
                  <a:cubicBezTo>
                    <a:pt x="0" y="1753"/>
                    <a:pt x="42" y="2133"/>
                    <a:pt x="273" y="2133"/>
                  </a:cubicBezTo>
                  <a:cubicBezTo>
                    <a:pt x="418" y="2133"/>
                    <a:pt x="637" y="1984"/>
                    <a:pt x="923" y="1650"/>
                  </a:cubicBezTo>
                  <a:cubicBezTo>
                    <a:pt x="1853" y="1290"/>
                    <a:pt x="2509" y="1311"/>
                    <a:pt x="1684" y="191"/>
                  </a:cubicBezTo>
                  <a:cubicBezTo>
                    <a:pt x="1747" y="169"/>
                    <a:pt x="1769" y="42"/>
                    <a:pt x="1684"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4" name="Google Shape;5424;p30"/>
            <p:cNvSpPr/>
            <p:nvPr/>
          </p:nvSpPr>
          <p:spPr>
            <a:xfrm>
              <a:off x="-1616375" y="3758075"/>
              <a:ext cx="48150" cy="53125"/>
            </a:xfrm>
            <a:custGeom>
              <a:avLst/>
              <a:gdLst/>
              <a:ahLst/>
              <a:cxnLst/>
              <a:rect l="l" t="t" r="r" b="b"/>
              <a:pathLst>
                <a:path w="1926" h="2125" extrusionOk="0">
                  <a:moveTo>
                    <a:pt x="769" y="0"/>
                  </a:moveTo>
                  <a:cubicBezTo>
                    <a:pt x="512" y="0"/>
                    <a:pt x="248" y="64"/>
                    <a:pt x="1" y="188"/>
                  </a:cubicBezTo>
                  <a:cubicBezTo>
                    <a:pt x="149" y="442"/>
                    <a:pt x="487" y="590"/>
                    <a:pt x="234" y="928"/>
                  </a:cubicBezTo>
                  <a:cubicBezTo>
                    <a:pt x="593" y="1288"/>
                    <a:pt x="276" y="1732"/>
                    <a:pt x="466" y="2112"/>
                  </a:cubicBezTo>
                  <a:cubicBezTo>
                    <a:pt x="516" y="2121"/>
                    <a:pt x="562" y="2125"/>
                    <a:pt x="605" y="2125"/>
                  </a:cubicBezTo>
                  <a:cubicBezTo>
                    <a:pt x="1453" y="2125"/>
                    <a:pt x="1000" y="611"/>
                    <a:pt x="1926" y="611"/>
                  </a:cubicBezTo>
                  <a:cubicBezTo>
                    <a:pt x="1644" y="195"/>
                    <a:pt x="1217" y="0"/>
                    <a:pt x="769"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5" name="Google Shape;5425;p30"/>
            <p:cNvSpPr/>
            <p:nvPr/>
          </p:nvSpPr>
          <p:spPr>
            <a:xfrm>
              <a:off x="-1733750" y="4083050"/>
              <a:ext cx="57675" cy="47200"/>
            </a:xfrm>
            <a:custGeom>
              <a:avLst/>
              <a:gdLst/>
              <a:ahLst/>
              <a:cxnLst/>
              <a:rect l="l" t="t" r="r" b="b"/>
              <a:pathLst>
                <a:path w="2307" h="1888" extrusionOk="0">
                  <a:moveTo>
                    <a:pt x="1083" y="0"/>
                  </a:moveTo>
                  <a:cubicBezTo>
                    <a:pt x="871" y="0"/>
                    <a:pt x="661" y="47"/>
                    <a:pt x="466" y="153"/>
                  </a:cubicBezTo>
                  <a:lnTo>
                    <a:pt x="445" y="153"/>
                  </a:lnTo>
                  <a:cubicBezTo>
                    <a:pt x="1" y="1549"/>
                    <a:pt x="530" y="1613"/>
                    <a:pt x="1756" y="1888"/>
                  </a:cubicBezTo>
                  <a:cubicBezTo>
                    <a:pt x="1650" y="1486"/>
                    <a:pt x="2116" y="1486"/>
                    <a:pt x="2306" y="1274"/>
                  </a:cubicBezTo>
                  <a:lnTo>
                    <a:pt x="2306" y="1274"/>
                  </a:lnTo>
                  <a:cubicBezTo>
                    <a:pt x="2229" y="1288"/>
                    <a:pt x="2154" y="1295"/>
                    <a:pt x="2084" y="1295"/>
                  </a:cubicBezTo>
                  <a:cubicBezTo>
                    <a:pt x="1400" y="1295"/>
                    <a:pt x="1034" y="676"/>
                    <a:pt x="1206" y="5"/>
                  </a:cubicBezTo>
                  <a:cubicBezTo>
                    <a:pt x="1165" y="2"/>
                    <a:pt x="1124" y="0"/>
                    <a:pt x="1083"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6" name="Google Shape;5426;p30"/>
            <p:cNvSpPr/>
            <p:nvPr/>
          </p:nvSpPr>
          <p:spPr>
            <a:xfrm>
              <a:off x="-1208000" y="3821450"/>
              <a:ext cx="62225" cy="45350"/>
            </a:xfrm>
            <a:custGeom>
              <a:avLst/>
              <a:gdLst/>
              <a:ahLst/>
              <a:cxnLst/>
              <a:rect l="l" t="t" r="r" b="b"/>
              <a:pathLst>
                <a:path w="2489" h="1814" extrusionOk="0">
                  <a:moveTo>
                    <a:pt x="1897" y="0"/>
                  </a:moveTo>
                  <a:lnTo>
                    <a:pt x="839" y="677"/>
                  </a:lnTo>
                  <a:cubicBezTo>
                    <a:pt x="879" y="933"/>
                    <a:pt x="1" y="1813"/>
                    <a:pt x="478" y="1813"/>
                  </a:cubicBezTo>
                  <a:cubicBezTo>
                    <a:pt x="513" y="1813"/>
                    <a:pt x="556" y="1808"/>
                    <a:pt x="607" y="1798"/>
                  </a:cubicBezTo>
                  <a:cubicBezTo>
                    <a:pt x="1262" y="1312"/>
                    <a:pt x="2489" y="1164"/>
                    <a:pt x="1897"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7" name="Google Shape;5427;p30"/>
            <p:cNvSpPr/>
            <p:nvPr/>
          </p:nvSpPr>
          <p:spPr>
            <a:xfrm>
              <a:off x="-2325400" y="3681825"/>
              <a:ext cx="40100" cy="78850"/>
            </a:xfrm>
            <a:custGeom>
              <a:avLst/>
              <a:gdLst/>
              <a:ahLst/>
              <a:cxnLst/>
              <a:rect l="l" t="t" r="r" b="b"/>
              <a:pathLst>
                <a:path w="1604" h="3154" extrusionOk="0">
                  <a:moveTo>
                    <a:pt x="1244" y="1"/>
                  </a:moveTo>
                  <a:cubicBezTo>
                    <a:pt x="939" y="1"/>
                    <a:pt x="529" y="310"/>
                    <a:pt x="593" y="742"/>
                  </a:cubicBezTo>
                  <a:cubicBezTo>
                    <a:pt x="1587" y="1313"/>
                    <a:pt x="1" y="2307"/>
                    <a:pt x="741" y="3153"/>
                  </a:cubicBezTo>
                  <a:cubicBezTo>
                    <a:pt x="698" y="2942"/>
                    <a:pt x="804" y="2709"/>
                    <a:pt x="1016" y="2603"/>
                  </a:cubicBezTo>
                  <a:cubicBezTo>
                    <a:pt x="1143" y="2328"/>
                    <a:pt x="1164" y="2011"/>
                    <a:pt x="1121" y="1715"/>
                  </a:cubicBezTo>
                  <a:cubicBezTo>
                    <a:pt x="1396" y="1334"/>
                    <a:pt x="1143" y="827"/>
                    <a:pt x="1544" y="467"/>
                  </a:cubicBezTo>
                  <a:cubicBezTo>
                    <a:pt x="1604" y="138"/>
                    <a:pt x="1447" y="1"/>
                    <a:pt x="1244"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8" name="Google Shape;5428;p30"/>
            <p:cNvSpPr/>
            <p:nvPr/>
          </p:nvSpPr>
          <p:spPr>
            <a:xfrm>
              <a:off x="-1236725" y="4088800"/>
              <a:ext cx="61875" cy="35100"/>
            </a:xfrm>
            <a:custGeom>
              <a:avLst/>
              <a:gdLst/>
              <a:ahLst/>
              <a:cxnLst/>
              <a:rect l="l" t="t" r="r" b="b"/>
              <a:pathLst>
                <a:path w="2475" h="1404" extrusionOk="0">
                  <a:moveTo>
                    <a:pt x="1116" y="0"/>
                  </a:moveTo>
                  <a:cubicBezTo>
                    <a:pt x="773" y="0"/>
                    <a:pt x="529" y="325"/>
                    <a:pt x="191" y="325"/>
                  </a:cubicBezTo>
                  <a:cubicBezTo>
                    <a:pt x="106" y="706"/>
                    <a:pt x="0" y="1171"/>
                    <a:pt x="444" y="1404"/>
                  </a:cubicBezTo>
                  <a:cubicBezTo>
                    <a:pt x="396" y="1017"/>
                    <a:pt x="483" y="906"/>
                    <a:pt x="623" y="906"/>
                  </a:cubicBezTo>
                  <a:cubicBezTo>
                    <a:pt x="809" y="906"/>
                    <a:pt x="1087" y="1099"/>
                    <a:pt x="1269" y="1099"/>
                  </a:cubicBezTo>
                  <a:cubicBezTo>
                    <a:pt x="1310" y="1099"/>
                    <a:pt x="1346" y="1090"/>
                    <a:pt x="1375" y="1065"/>
                  </a:cubicBezTo>
                  <a:cubicBezTo>
                    <a:pt x="1476" y="964"/>
                    <a:pt x="1364" y="747"/>
                    <a:pt x="1503" y="747"/>
                  </a:cubicBezTo>
                  <a:cubicBezTo>
                    <a:pt x="1509" y="747"/>
                    <a:pt x="1516" y="747"/>
                    <a:pt x="1523" y="748"/>
                  </a:cubicBezTo>
                  <a:cubicBezTo>
                    <a:pt x="1692" y="769"/>
                    <a:pt x="1523" y="960"/>
                    <a:pt x="1565" y="1065"/>
                  </a:cubicBezTo>
                  <a:cubicBezTo>
                    <a:pt x="1648" y="1148"/>
                    <a:pt x="1733" y="1176"/>
                    <a:pt x="1818" y="1176"/>
                  </a:cubicBezTo>
                  <a:cubicBezTo>
                    <a:pt x="2000" y="1176"/>
                    <a:pt x="2186" y="1047"/>
                    <a:pt x="2366" y="1047"/>
                  </a:cubicBezTo>
                  <a:cubicBezTo>
                    <a:pt x="2402" y="1047"/>
                    <a:pt x="2439" y="1053"/>
                    <a:pt x="2475" y="1065"/>
                  </a:cubicBezTo>
                  <a:cubicBezTo>
                    <a:pt x="2390" y="473"/>
                    <a:pt x="1967" y="177"/>
                    <a:pt x="1396" y="71"/>
                  </a:cubicBezTo>
                  <a:cubicBezTo>
                    <a:pt x="1295" y="21"/>
                    <a:pt x="1202" y="0"/>
                    <a:pt x="1116"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9" name="Google Shape;5429;p30"/>
            <p:cNvSpPr/>
            <p:nvPr/>
          </p:nvSpPr>
          <p:spPr>
            <a:xfrm>
              <a:off x="-1155825" y="4050400"/>
              <a:ext cx="40725" cy="41250"/>
            </a:xfrm>
            <a:custGeom>
              <a:avLst/>
              <a:gdLst/>
              <a:ahLst/>
              <a:cxnLst/>
              <a:rect l="l" t="t" r="r" b="b"/>
              <a:pathLst>
                <a:path w="1629" h="1650" extrusionOk="0">
                  <a:moveTo>
                    <a:pt x="1354" y="0"/>
                  </a:moveTo>
                  <a:lnTo>
                    <a:pt x="1354" y="0"/>
                  </a:lnTo>
                  <a:cubicBezTo>
                    <a:pt x="635" y="973"/>
                    <a:pt x="635" y="973"/>
                    <a:pt x="0" y="994"/>
                  </a:cubicBezTo>
                  <a:lnTo>
                    <a:pt x="0" y="1481"/>
                  </a:lnTo>
                  <a:cubicBezTo>
                    <a:pt x="88" y="1528"/>
                    <a:pt x="188" y="1539"/>
                    <a:pt x="291" y="1539"/>
                  </a:cubicBezTo>
                  <a:cubicBezTo>
                    <a:pt x="372" y="1539"/>
                    <a:pt x="455" y="1532"/>
                    <a:pt x="538" y="1532"/>
                  </a:cubicBezTo>
                  <a:cubicBezTo>
                    <a:pt x="677" y="1532"/>
                    <a:pt x="813" y="1551"/>
                    <a:pt x="931" y="1650"/>
                  </a:cubicBezTo>
                  <a:cubicBezTo>
                    <a:pt x="1375" y="1438"/>
                    <a:pt x="1438" y="1036"/>
                    <a:pt x="1607" y="677"/>
                  </a:cubicBezTo>
                  <a:cubicBezTo>
                    <a:pt x="1311" y="529"/>
                    <a:pt x="1629" y="169"/>
                    <a:pt x="1354"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0" name="Google Shape;5430;p30"/>
            <p:cNvSpPr/>
            <p:nvPr/>
          </p:nvSpPr>
          <p:spPr>
            <a:xfrm>
              <a:off x="-2706625" y="4069925"/>
              <a:ext cx="49725" cy="45725"/>
            </a:xfrm>
            <a:custGeom>
              <a:avLst/>
              <a:gdLst/>
              <a:ahLst/>
              <a:cxnLst/>
              <a:rect l="l" t="t" r="r" b="b"/>
              <a:pathLst>
                <a:path w="1989" h="1829" extrusionOk="0">
                  <a:moveTo>
                    <a:pt x="1658" y="1"/>
                  </a:moveTo>
                  <a:cubicBezTo>
                    <a:pt x="1179" y="1"/>
                    <a:pt x="1051" y="430"/>
                    <a:pt x="741" y="657"/>
                  </a:cubicBezTo>
                  <a:cubicBezTo>
                    <a:pt x="403" y="996"/>
                    <a:pt x="85" y="1355"/>
                    <a:pt x="1" y="1799"/>
                  </a:cubicBezTo>
                  <a:cubicBezTo>
                    <a:pt x="67" y="1819"/>
                    <a:pt x="128" y="1828"/>
                    <a:pt x="184" y="1828"/>
                  </a:cubicBezTo>
                  <a:cubicBezTo>
                    <a:pt x="724" y="1828"/>
                    <a:pt x="848" y="997"/>
                    <a:pt x="1372" y="997"/>
                  </a:cubicBezTo>
                  <a:cubicBezTo>
                    <a:pt x="1490" y="997"/>
                    <a:pt x="1629" y="1039"/>
                    <a:pt x="1799" y="1144"/>
                  </a:cubicBezTo>
                  <a:cubicBezTo>
                    <a:pt x="1735" y="763"/>
                    <a:pt x="1989" y="361"/>
                    <a:pt x="1693" y="2"/>
                  </a:cubicBezTo>
                  <a:cubicBezTo>
                    <a:pt x="1681" y="1"/>
                    <a:pt x="1670" y="1"/>
                    <a:pt x="1658"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1" name="Google Shape;5431;p30"/>
            <p:cNvSpPr/>
            <p:nvPr/>
          </p:nvSpPr>
          <p:spPr>
            <a:xfrm>
              <a:off x="-2283100" y="3669175"/>
              <a:ext cx="56600" cy="63475"/>
            </a:xfrm>
            <a:custGeom>
              <a:avLst/>
              <a:gdLst/>
              <a:ahLst/>
              <a:cxnLst/>
              <a:rect l="l" t="t" r="r" b="b"/>
              <a:pathLst>
                <a:path w="2264" h="2539" extrusionOk="0">
                  <a:moveTo>
                    <a:pt x="1079" y="0"/>
                  </a:moveTo>
                  <a:cubicBezTo>
                    <a:pt x="1037" y="127"/>
                    <a:pt x="931" y="318"/>
                    <a:pt x="973" y="360"/>
                  </a:cubicBezTo>
                  <a:cubicBezTo>
                    <a:pt x="2264" y="1185"/>
                    <a:pt x="1" y="2094"/>
                    <a:pt x="1269" y="2538"/>
                  </a:cubicBezTo>
                  <a:cubicBezTo>
                    <a:pt x="1058" y="1798"/>
                    <a:pt x="1735" y="1417"/>
                    <a:pt x="2179" y="931"/>
                  </a:cubicBezTo>
                  <a:cubicBezTo>
                    <a:pt x="1883" y="529"/>
                    <a:pt x="1523" y="212"/>
                    <a:pt x="1079"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2" name="Google Shape;5432;p30"/>
            <p:cNvSpPr/>
            <p:nvPr/>
          </p:nvSpPr>
          <p:spPr>
            <a:xfrm>
              <a:off x="-792475" y="3742675"/>
              <a:ext cx="64400" cy="38575"/>
            </a:xfrm>
            <a:custGeom>
              <a:avLst/>
              <a:gdLst/>
              <a:ahLst/>
              <a:cxnLst/>
              <a:rect l="l" t="t" r="r" b="b"/>
              <a:pathLst>
                <a:path w="2576" h="1543" extrusionOk="0">
                  <a:moveTo>
                    <a:pt x="1244" y="0"/>
                  </a:moveTo>
                  <a:lnTo>
                    <a:pt x="1032" y="43"/>
                  </a:lnTo>
                  <a:cubicBezTo>
                    <a:pt x="1" y="909"/>
                    <a:pt x="355" y="1543"/>
                    <a:pt x="1021" y="1543"/>
                  </a:cubicBezTo>
                  <a:cubicBezTo>
                    <a:pt x="1378" y="1543"/>
                    <a:pt x="1826" y="1360"/>
                    <a:pt x="2195" y="931"/>
                  </a:cubicBezTo>
                  <a:lnTo>
                    <a:pt x="2365" y="910"/>
                  </a:lnTo>
                  <a:cubicBezTo>
                    <a:pt x="2576" y="762"/>
                    <a:pt x="2428" y="529"/>
                    <a:pt x="2195" y="529"/>
                  </a:cubicBezTo>
                  <a:cubicBezTo>
                    <a:pt x="2117" y="550"/>
                    <a:pt x="2047" y="560"/>
                    <a:pt x="1984" y="560"/>
                  </a:cubicBezTo>
                  <a:cubicBezTo>
                    <a:pt x="1606" y="560"/>
                    <a:pt x="1479" y="218"/>
                    <a:pt x="1244"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3" name="Google Shape;5433;p30"/>
            <p:cNvSpPr/>
            <p:nvPr/>
          </p:nvSpPr>
          <p:spPr>
            <a:xfrm>
              <a:off x="-1240425" y="3873700"/>
              <a:ext cx="47600" cy="44775"/>
            </a:xfrm>
            <a:custGeom>
              <a:avLst/>
              <a:gdLst/>
              <a:ahLst/>
              <a:cxnLst/>
              <a:rect l="l" t="t" r="r" b="b"/>
              <a:pathLst>
                <a:path w="1904" h="1791" extrusionOk="0">
                  <a:moveTo>
                    <a:pt x="882" y="1"/>
                  </a:moveTo>
                  <a:cubicBezTo>
                    <a:pt x="710" y="1"/>
                    <a:pt x="531" y="143"/>
                    <a:pt x="402" y="512"/>
                  </a:cubicBezTo>
                  <a:cubicBezTo>
                    <a:pt x="0" y="1098"/>
                    <a:pt x="805" y="1790"/>
                    <a:pt x="1452" y="1790"/>
                  </a:cubicBezTo>
                  <a:cubicBezTo>
                    <a:pt x="1622" y="1790"/>
                    <a:pt x="1780" y="1743"/>
                    <a:pt x="1904" y="1633"/>
                  </a:cubicBezTo>
                  <a:cubicBezTo>
                    <a:pt x="1586" y="1633"/>
                    <a:pt x="1290" y="1612"/>
                    <a:pt x="1163" y="1294"/>
                  </a:cubicBezTo>
                  <a:cubicBezTo>
                    <a:pt x="1673" y="844"/>
                    <a:pt x="1301" y="1"/>
                    <a:pt x="882"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4" name="Google Shape;5434;p30"/>
            <p:cNvSpPr/>
            <p:nvPr/>
          </p:nvSpPr>
          <p:spPr>
            <a:xfrm>
              <a:off x="-1146850" y="3808550"/>
              <a:ext cx="59925" cy="25625"/>
            </a:xfrm>
            <a:custGeom>
              <a:avLst/>
              <a:gdLst/>
              <a:ahLst/>
              <a:cxnLst/>
              <a:rect l="l" t="t" r="r" b="b"/>
              <a:pathLst>
                <a:path w="2397" h="1025" extrusionOk="0">
                  <a:moveTo>
                    <a:pt x="1087" y="0"/>
                  </a:moveTo>
                  <a:cubicBezTo>
                    <a:pt x="682" y="0"/>
                    <a:pt x="250" y="94"/>
                    <a:pt x="1" y="242"/>
                  </a:cubicBezTo>
                  <a:cubicBezTo>
                    <a:pt x="593" y="538"/>
                    <a:pt x="1333" y="580"/>
                    <a:pt x="1862" y="1024"/>
                  </a:cubicBezTo>
                  <a:cubicBezTo>
                    <a:pt x="2396" y="276"/>
                    <a:pt x="1782" y="0"/>
                    <a:pt x="1087"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5" name="Google Shape;5435;p30"/>
            <p:cNvSpPr/>
            <p:nvPr/>
          </p:nvSpPr>
          <p:spPr>
            <a:xfrm>
              <a:off x="-1169575" y="4020525"/>
              <a:ext cx="55000" cy="23225"/>
            </a:xfrm>
            <a:custGeom>
              <a:avLst/>
              <a:gdLst/>
              <a:ahLst/>
              <a:cxnLst/>
              <a:rect l="l" t="t" r="r" b="b"/>
              <a:pathLst>
                <a:path w="2200" h="929" extrusionOk="0">
                  <a:moveTo>
                    <a:pt x="1519" y="0"/>
                  </a:moveTo>
                  <a:cubicBezTo>
                    <a:pt x="1011" y="0"/>
                    <a:pt x="375" y="354"/>
                    <a:pt x="0" y="582"/>
                  </a:cubicBezTo>
                  <a:cubicBezTo>
                    <a:pt x="71" y="565"/>
                    <a:pt x="137" y="558"/>
                    <a:pt x="200" y="558"/>
                  </a:cubicBezTo>
                  <a:cubicBezTo>
                    <a:pt x="652" y="558"/>
                    <a:pt x="921" y="928"/>
                    <a:pt x="1243" y="928"/>
                  </a:cubicBezTo>
                  <a:cubicBezTo>
                    <a:pt x="1399" y="928"/>
                    <a:pt x="1568" y="841"/>
                    <a:pt x="1777" y="582"/>
                  </a:cubicBezTo>
                  <a:cubicBezTo>
                    <a:pt x="1865" y="494"/>
                    <a:pt x="1997" y="450"/>
                    <a:pt x="2124" y="450"/>
                  </a:cubicBezTo>
                  <a:cubicBezTo>
                    <a:pt x="2150" y="450"/>
                    <a:pt x="2175" y="451"/>
                    <a:pt x="2200" y="455"/>
                  </a:cubicBezTo>
                  <a:cubicBezTo>
                    <a:pt x="2068" y="120"/>
                    <a:pt x="1815" y="0"/>
                    <a:pt x="1519"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6" name="Google Shape;5436;p30"/>
            <p:cNvSpPr/>
            <p:nvPr/>
          </p:nvSpPr>
          <p:spPr>
            <a:xfrm>
              <a:off x="-745525" y="3725025"/>
              <a:ext cx="41775" cy="41450"/>
            </a:xfrm>
            <a:custGeom>
              <a:avLst/>
              <a:gdLst/>
              <a:ahLst/>
              <a:cxnLst/>
              <a:rect l="l" t="t" r="r" b="b"/>
              <a:pathLst>
                <a:path w="1671" h="1658" extrusionOk="0">
                  <a:moveTo>
                    <a:pt x="624" y="1"/>
                  </a:moveTo>
                  <a:cubicBezTo>
                    <a:pt x="459" y="1"/>
                    <a:pt x="286" y="63"/>
                    <a:pt x="106" y="177"/>
                  </a:cubicBezTo>
                  <a:cubicBezTo>
                    <a:pt x="0" y="495"/>
                    <a:pt x="529" y="643"/>
                    <a:pt x="381" y="981"/>
                  </a:cubicBezTo>
                  <a:cubicBezTo>
                    <a:pt x="360" y="1087"/>
                    <a:pt x="402" y="1193"/>
                    <a:pt x="465" y="1277"/>
                  </a:cubicBezTo>
                  <a:lnTo>
                    <a:pt x="487" y="1616"/>
                  </a:lnTo>
                  <a:cubicBezTo>
                    <a:pt x="550" y="1637"/>
                    <a:pt x="592" y="1637"/>
                    <a:pt x="656" y="1658"/>
                  </a:cubicBezTo>
                  <a:cubicBezTo>
                    <a:pt x="952" y="1256"/>
                    <a:pt x="1671" y="854"/>
                    <a:pt x="1206" y="304"/>
                  </a:cubicBezTo>
                  <a:cubicBezTo>
                    <a:pt x="1019" y="95"/>
                    <a:pt x="827" y="1"/>
                    <a:pt x="624"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7" name="Google Shape;5437;p30"/>
            <p:cNvSpPr/>
            <p:nvPr/>
          </p:nvSpPr>
          <p:spPr>
            <a:xfrm>
              <a:off x="-2762125" y="4128650"/>
              <a:ext cx="51300" cy="41350"/>
            </a:xfrm>
            <a:custGeom>
              <a:avLst/>
              <a:gdLst/>
              <a:ahLst/>
              <a:cxnLst/>
              <a:rect l="l" t="t" r="r" b="b"/>
              <a:pathLst>
                <a:path w="2052" h="1654" extrusionOk="0">
                  <a:moveTo>
                    <a:pt x="1946" y="0"/>
                  </a:moveTo>
                  <a:cubicBezTo>
                    <a:pt x="1396" y="21"/>
                    <a:pt x="1015" y="381"/>
                    <a:pt x="550" y="550"/>
                  </a:cubicBezTo>
                  <a:cubicBezTo>
                    <a:pt x="570" y="862"/>
                    <a:pt x="589" y="1192"/>
                    <a:pt x="128" y="1192"/>
                  </a:cubicBezTo>
                  <a:cubicBezTo>
                    <a:pt x="89" y="1192"/>
                    <a:pt x="46" y="1189"/>
                    <a:pt x="0" y="1185"/>
                  </a:cubicBezTo>
                  <a:lnTo>
                    <a:pt x="0" y="1185"/>
                  </a:lnTo>
                  <a:cubicBezTo>
                    <a:pt x="218" y="1363"/>
                    <a:pt x="325" y="1654"/>
                    <a:pt x="670" y="1654"/>
                  </a:cubicBezTo>
                  <a:cubicBezTo>
                    <a:pt x="692" y="1654"/>
                    <a:pt x="716" y="1652"/>
                    <a:pt x="740" y="1650"/>
                  </a:cubicBezTo>
                  <a:cubicBezTo>
                    <a:pt x="1290" y="1185"/>
                    <a:pt x="1354" y="444"/>
                    <a:pt x="2052" y="64"/>
                  </a:cubicBezTo>
                  <a:lnTo>
                    <a:pt x="1946" y="0"/>
                  </a:ln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8" name="Google Shape;5438;p30"/>
            <p:cNvSpPr/>
            <p:nvPr/>
          </p:nvSpPr>
          <p:spPr>
            <a:xfrm>
              <a:off x="-1231025" y="4054625"/>
              <a:ext cx="54075" cy="42050"/>
            </a:xfrm>
            <a:custGeom>
              <a:avLst/>
              <a:gdLst/>
              <a:ahLst/>
              <a:cxnLst/>
              <a:rect l="l" t="t" r="r" b="b"/>
              <a:pathLst>
                <a:path w="2163" h="1682" extrusionOk="0">
                  <a:moveTo>
                    <a:pt x="1908" y="0"/>
                  </a:moveTo>
                  <a:cubicBezTo>
                    <a:pt x="1253" y="0"/>
                    <a:pt x="1232" y="804"/>
                    <a:pt x="576" y="804"/>
                  </a:cubicBezTo>
                  <a:cubicBezTo>
                    <a:pt x="407" y="1015"/>
                    <a:pt x="216" y="1248"/>
                    <a:pt x="26" y="1460"/>
                  </a:cubicBezTo>
                  <a:cubicBezTo>
                    <a:pt x="1" y="1625"/>
                    <a:pt x="71" y="1682"/>
                    <a:pt x="189" y="1682"/>
                  </a:cubicBezTo>
                  <a:cubicBezTo>
                    <a:pt x="438" y="1682"/>
                    <a:pt x="899" y="1431"/>
                    <a:pt x="1113" y="1431"/>
                  </a:cubicBezTo>
                  <a:cubicBezTo>
                    <a:pt x="1134" y="1431"/>
                    <a:pt x="1152" y="1433"/>
                    <a:pt x="1168" y="1438"/>
                  </a:cubicBezTo>
                  <a:cubicBezTo>
                    <a:pt x="1337" y="1100"/>
                    <a:pt x="1464" y="719"/>
                    <a:pt x="1845" y="444"/>
                  </a:cubicBezTo>
                  <a:cubicBezTo>
                    <a:pt x="2014" y="339"/>
                    <a:pt x="2162" y="191"/>
                    <a:pt x="1908"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9" name="Google Shape;5439;p30"/>
            <p:cNvSpPr/>
            <p:nvPr/>
          </p:nvSpPr>
          <p:spPr>
            <a:xfrm>
              <a:off x="-1988600" y="4013900"/>
              <a:ext cx="43400" cy="40750"/>
            </a:xfrm>
            <a:custGeom>
              <a:avLst/>
              <a:gdLst/>
              <a:ahLst/>
              <a:cxnLst/>
              <a:rect l="l" t="t" r="r" b="b"/>
              <a:pathLst>
                <a:path w="1736" h="1630" extrusionOk="0">
                  <a:moveTo>
                    <a:pt x="593" y="1"/>
                  </a:moveTo>
                  <a:cubicBezTo>
                    <a:pt x="1" y="593"/>
                    <a:pt x="276" y="1291"/>
                    <a:pt x="974" y="1629"/>
                  </a:cubicBezTo>
                  <a:cubicBezTo>
                    <a:pt x="1012" y="1626"/>
                    <a:pt x="1050" y="1625"/>
                    <a:pt x="1088" y="1625"/>
                  </a:cubicBezTo>
                  <a:cubicBezTo>
                    <a:pt x="1151" y="1625"/>
                    <a:pt x="1213" y="1628"/>
                    <a:pt x="1274" y="1628"/>
                  </a:cubicBezTo>
                  <a:cubicBezTo>
                    <a:pt x="1449" y="1628"/>
                    <a:pt x="1614" y="1609"/>
                    <a:pt x="1735" y="1460"/>
                  </a:cubicBezTo>
                  <a:cubicBezTo>
                    <a:pt x="614" y="1375"/>
                    <a:pt x="1629" y="804"/>
                    <a:pt x="656" y="43"/>
                  </a:cubicBezTo>
                  <a:lnTo>
                    <a:pt x="593" y="1"/>
                  </a:ln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0" name="Google Shape;5440;p30"/>
            <p:cNvSpPr/>
            <p:nvPr/>
          </p:nvSpPr>
          <p:spPr>
            <a:xfrm>
              <a:off x="-1652850" y="3761175"/>
              <a:ext cx="37575" cy="32625"/>
            </a:xfrm>
            <a:custGeom>
              <a:avLst/>
              <a:gdLst/>
              <a:ahLst/>
              <a:cxnLst/>
              <a:rect l="l" t="t" r="r" b="b"/>
              <a:pathLst>
                <a:path w="1503" h="1305" extrusionOk="0">
                  <a:moveTo>
                    <a:pt x="1502" y="0"/>
                  </a:moveTo>
                  <a:cubicBezTo>
                    <a:pt x="847" y="191"/>
                    <a:pt x="297" y="656"/>
                    <a:pt x="1" y="1269"/>
                  </a:cubicBezTo>
                  <a:cubicBezTo>
                    <a:pt x="124" y="1294"/>
                    <a:pt x="235" y="1305"/>
                    <a:pt x="334" y="1305"/>
                  </a:cubicBezTo>
                  <a:cubicBezTo>
                    <a:pt x="1098" y="1305"/>
                    <a:pt x="1184" y="638"/>
                    <a:pt x="1502" y="170"/>
                  </a:cubicBezTo>
                  <a:lnTo>
                    <a:pt x="1502" y="0"/>
                  </a:ln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1" name="Google Shape;5441;p30"/>
            <p:cNvSpPr/>
            <p:nvPr/>
          </p:nvSpPr>
          <p:spPr>
            <a:xfrm>
              <a:off x="-1086575" y="3644850"/>
              <a:ext cx="51850" cy="47625"/>
            </a:xfrm>
            <a:custGeom>
              <a:avLst/>
              <a:gdLst/>
              <a:ahLst/>
              <a:cxnLst/>
              <a:rect l="l" t="t" r="r" b="b"/>
              <a:pathLst>
                <a:path w="2074" h="1905" extrusionOk="0">
                  <a:moveTo>
                    <a:pt x="952" y="1"/>
                  </a:moveTo>
                  <a:lnTo>
                    <a:pt x="952" y="1"/>
                  </a:lnTo>
                  <a:cubicBezTo>
                    <a:pt x="1" y="825"/>
                    <a:pt x="1946" y="1164"/>
                    <a:pt x="593" y="1460"/>
                  </a:cubicBezTo>
                  <a:lnTo>
                    <a:pt x="1333" y="1904"/>
                  </a:lnTo>
                  <a:cubicBezTo>
                    <a:pt x="1587" y="1650"/>
                    <a:pt x="1820" y="1396"/>
                    <a:pt x="2073" y="1143"/>
                  </a:cubicBezTo>
                  <a:cubicBezTo>
                    <a:pt x="1249" y="1100"/>
                    <a:pt x="931" y="677"/>
                    <a:pt x="952"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2" name="Google Shape;5442;p30"/>
            <p:cNvSpPr/>
            <p:nvPr/>
          </p:nvSpPr>
          <p:spPr>
            <a:xfrm>
              <a:off x="-1963750" y="3974250"/>
              <a:ext cx="34400" cy="28075"/>
            </a:xfrm>
            <a:custGeom>
              <a:avLst/>
              <a:gdLst/>
              <a:ahLst/>
              <a:cxnLst/>
              <a:rect l="l" t="t" r="r" b="b"/>
              <a:pathLst>
                <a:path w="1376" h="1123" extrusionOk="0">
                  <a:moveTo>
                    <a:pt x="931" y="1"/>
                  </a:moveTo>
                  <a:lnTo>
                    <a:pt x="931" y="1"/>
                  </a:lnTo>
                  <a:cubicBezTo>
                    <a:pt x="530" y="191"/>
                    <a:pt x="191" y="529"/>
                    <a:pt x="1" y="952"/>
                  </a:cubicBezTo>
                  <a:cubicBezTo>
                    <a:pt x="122" y="1108"/>
                    <a:pt x="286" y="1122"/>
                    <a:pt x="457" y="1122"/>
                  </a:cubicBezTo>
                  <a:cubicBezTo>
                    <a:pt x="495" y="1122"/>
                    <a:pt x="533" y="1122"/>
                    <a:pt x="572" y="1122"/>
                  </a:cubicBezTo>
                  <a:cubicBezTo>
                    <a:pt x="1058" y="847"/>
                    <a:pt x="1375" y="508"/>
                    <a:pt x="931"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3" name="Google Shape;5443;p30"/>
            <p:cNvSpPr/>
            <p:nvPr/>
          </p:nvSpPr>
          <p:spPr>
            <a:xfrm>
              <a:off x="-1490600" y="3946225"/>
              <a:ext cx="70950" cy="49775"/>
            </a:xfrm>
            <a:custGeom>
              <a:avLst/>
              <a:gdLst/>
              <a:ahLst/>
              <a:cxnLst/>
              <a:rect l="l" t="t" r="r" b="b"/>
              <a:pathLst>
                <a:path w="2838" h="1991" extrusionOk="0">
                  <a:moveTo>
                    <a:pt x="2245" y="1"/>
                  </a:moveTo>
                  <a:lnTo>
                    <a:pt x="1695" y="487"/>
                  </a:lnTo>
                  <a:cubicBezTo>
                    <a:pt x="1666" y="486"/>
                    <a:pt x="1637" y="486"/>
                    <a:pt x="1608" y="486"/>
                  </a:cubicBezTo>
                  <a:cubicBezTo>
                    <a:pt x="1" y="486"/>
                    <a:pt x="150" y="1990"/>
                    <a:pt x="960" y="1990"/>
                  </a:cubicBezTo>
                  <a:cubicBezTo>
                    <a:pt x="1079" y="1990"/>
                    <a:pt x="1213" y="1958"/>
                    <a:pt x="1357" y="1883"/>
                  </a:cubicBezTo>
                  <a:cubicBezTo>
                    <a:pt x="701" y="974"/>
                    <a:pt x="2838" y="1016"/>
                    <a:pt x="2245"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4" name="Google Shape;5444;p30"/>
            <p:cNvSpPr/>
            <p:nvPr/>
          </p:nvSpPr>
          <p:spPr>
            <a:xfrm>
              <a:off x="-1472025" y="3987125"/>
              <a:ext cx="41800" cy="22275"/>
            </a:xfrm>
            <a:custGeom>
              <a:avLst/>
              <a:gdLst/>
              <a:ahLst/>
              <a:cxnLst/>
              <a:rect l="l" t="t" r="r" b="b"/>
              <a:pathLst>
                <a:path w="1672" h="891" extrusionOk="0">
                  <a:moveTo>
                    <a:pt x="993" y="1"/>
                  </a:moveTo>
                  <a:cubicBezTo>
                    <a:pt x="698" y="1"/>
                    <a:pt x="431" y="318"/>
                    <a:pt x="90" y="318"/>
                  </a:cubicBezTo>
                  <a:cubicBezTo>
                    <a:pt x="61" y="318"/>
                    <a:pt x="31" y="315"/>
                    <a:pt x="1" y="310"/>
                  </a:cubicBezTo>
                  <a:lnTo>
                    <a:pt x="1" y="310"/>
                  </a:lnTo>
                  <a:cubicBezTo>
                    <a:pt x="263" y="686"/>
                    <a:pt x="563" y="891"/>
                    <a:pt x="904" y="891"/>
                  </a:cubicBezTo>
                  <a:cubicBezTo>
                    <a:pt x="1140" y="891"/>
                    <a:pt x="1395" y="793"/>
                    <a:pt x="1672" y="585"/>
                  </a:cubicBezTo>
                  <a:cubicBezTo>
                    <a:pt x="1502" y="480"/>
                    <a:pt x="1375" y="332"/>
                    <a:pt x="1312" y="141"/>
                  </a:cubicBezTo>
                  <a:cubicBezTo>
                    <a:pt x="1200" y="39"/>
                    <a:pt x="1094" y="1"/>
                    <a:pt x="993"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5" name="Google Shape;5445;p30"/>
            <p:cNvSpPr/>
            <p:nvPr/>
          </p:nvSpPr>
          <p:spPr>
            <a:xfrm>
              <a:off x="-1596800" y="3771225"/>
              <a:ext cx="32275" cy="39750"/>
            </a:xfrm>
            <a:custGeom>
              <a:avLst/>
              <a:gdLst/>
              <a:ahLst/>
              <a:cxnLst/>
              <a:rect l="l" t="t" r="r" b="b"/>
              <a:pathLst>
                <a:path w="1291" h="1590" extrusionOk="0">
                  <a:moveTo>
                    <a:pt x="275" y="0"/>
                  </a:moveTo>
                  <a:cubicBezTo>
                    <a:pt x="381" y="529"/>
                    <a:pt x="275" y="1079"/>
                    <a:pt x="0" y="1523"/>
                  </a:cubicBezTo>
                  <a:cubicBezTo>
                    <a:pt x="23" y="1568"/>
                    <a:pt x="64" y="1589"/>
                    <a:pt x="107" y="1589"/>
                  </a:cubicBezTo>
                  <a:cubicBezTo>
                    <a:pt x="144" y="1589"/>
                    <a:pt x="183" y="1574"/>
                    <a:pt x="212" y="1544"/>
                  </a:cubicBezTo>
                  <a:cubicBezTo>
                    <a:pt x="466" y="1163"/>
                    <a:pt x="1143" y="994"/>
                    <a:pt x="910" y="360"/>
                  </a:cubicBezTo>
                  <a:cubicBezTo>
                    <a:pt x="868" y="254"/>
                    <a:pt x="1143" y="275"/>
                    <a:pt x="1291" y="254"/>
                  </a:cubicBezTo>
                  <a:cubicBezTo>
                    <a:pt x="1252" y="46"/>
                    <a:pt x="1004" y="38"/>
                    <a:pt x="741" y="38"/>
                  </a:cubicBezTo>
                  <a:cubicBezTo>
                    <a:pt x="719" y="38"/>
                    <a:pt x="697" y="38"/>
                    <a:pt x="675" y="38"/>
                  </a:cubicBezTo>
                  <a:cubicBezTo>
                    <a:pt x="532" y="38"/>
                    <a:pt x="388" y="36"/>
                    <a:pt x="275"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6" name="Google Shape;5446;p30"/>
            <p:cNvSpPr/>
            <p:nvPr/>
          </p:nvSpPr>
          <p:spPr>
            <a:xfrm>
              <a:off x="-1470950" y="3934075"/>
              <a:ext cx="33850" cy="32025"/>
            </a:xfrm>
            <a:custGeom>
              <a:avLst/>
              <a:gdLst/>
              <a:ahLst/>
              <a:cxnLst/>
              <a:rect l="l" t="t" r="r" b="b"/>
              <a:pathLst>
                <a:path w="1354" h="1281" extrusionOk="0">
                  <a:moveTo>
                    <a:pt x="888" y="0"/>
                  </a:moveTo>
                  <a:lnTo>
                    <a:pt x="888" y="0"/>
                  </a:lnTo>
                  <a:cubicBezTo>
                    <a:pt x="508" y="296"/>
                    <a:pt x="212" y="698"/>
                    <a:pt x="0" y="1121"/>
                  </a:cubicBezTo>
                  <a:cubicBezTo>
                    <a:pt x="167" y="1223"/>
                    <a:pt x="318" y="1281"/>
                    <a:pt x="454" y="1281"/>
                  </a:cubicBezTo>
                  <a:cubicBezTo>
                    <a:pt x="628" y="1281"/>
                    <a:pt x="779" y="1187"/>
                    <a:pt x="909" y="973"/>
                  </a:cubicBezTo>
                  <a:cubicBezTo>
                    <a:pt x="761" y="656"/>
                    <a:pt x="1354" y="317"/>
                    <a:pt x="888"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7" name="Google Shape;5447;p30"/>
            <p:cNvSpPr/>
            <p:nvPr/>
          </p:nvSpPr>
          <p:spPr>
            <a:xfrm>
              <a:off x="-1216100" y="4046700"/>
              <a:ext cx="32800" cy="31975"/>
            </a:xfrm>
            <a:custGeom>
              <a:avLst/>
              <a:gdLst/>
              <a:ahLst/>
              <a:cxnLst/>
              <a:rect l="l" t="t" r="r" b="b"/>
              <a:pathLst>
                <a:path w="1312" h="1279" extrusionOk="0">
                  <a:moveTo>
                    <a:pt x="1290" y="0"/>
                  </a:moveTo>
                  <a:cubicBezTo>
                    <a:pt x="783" y="275"/>
                    <a:pt x="317" y="656"/>
                    <a:pt x="0" y="1142"/>
                  </a:cubicBezTo>
                  <a:cubicBezTo>
                    <a:pt x="96" y="1238"/>
                    <a:pt x="189" y="1278"/>
                    <a:pt x="279" y="1278"/>
                  </a:cubicBezTo>
                  <a:cubicBezTo>
                    <a:pt x="666" y="1278"/>
                    <a:pt x="1003" y="544"/>
                    <a:pt x="1311" y="338"/>
                  </a:cubicBezTo>
                  <a:lnTo>
                    <a:pt x="1290" y="0"/>
                  </a:ln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8" name="Google Shape;5448;p30"/>
            <p:cNvSpPr/>
            <p:nvPr/>
          </p:nvSpPr>
          <p:spPr>
            <a:xfrm>
              <a:off x="-2706625" y="4053750"/>
              <a:ext cx="37575" cy="16975"/>
            </a:xfrm>
            <a:custGeom>
              <a:avLst/>
              <a:gdLst/>
              <a:ahLst/>
              <a:cxnLst/>
              <a:rect l="l" t="t" r="r" b="b"/>
              <a:pathLst>
                <a:path w="1503" h="679" extrusionOk="0">
                  <a:moveTo>
                    <a:pt x="819" y="0"/>
                  </a:moveTo>
                  <a:cubicBezTo>
                    <a:pt x="554" y="0"/>
                    <a:pt x="278" y="96"/>
                    <a:pt x="1" y="162"/>
                  </a:cubicBezTo>
                  <a:cubicBezTo>
                    <a:pt x="43" y="183"/>
                    <a:pt x="85" y="204"/>
                    <a:pt x="149" y="204"/>
                  </a:cubicBezTo>
                  <a:cubicBezTo>
                    <a:pt x="350" y="562"/>
                    <a:pt x="493" y="679"/>
                    <a:pt x="642" y="679"/>
                  </a:cubicBezTo>
                  <a:cubicBezTo>
                    <a:pt x="855" y="679"/>
                    <a:pt x="1080" y="443"/>
                    <a:pt x="1502" y="331"/>
                  </a:cubicBezTo>
                  <a:cubicBezTo>
                    <a:pt x="1291" y="79"/>
                    <a:pt x="1060" y="0"/>
                    <a:pt x="819"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9" name="Google Shape;5449;p30"/>
            <p:cNvSpPr/>
            <p:nvPr/>
          </p:nvSpPr>
          <p:spPr>
            <a:xfrm>
              <a:off x="-1211875" y="3838375"/>
              <a:ext cx="33850" cy="28500"/>
            </a:xfrm>
            <a:custGeom>
              <a:avLst/>
              <a:gdLst/>
              <a:ahLst/>
              <a:cxnLst/>
              <a:rect l="l" t="t" r="r" b="b"/>
              <a:pathLst>
                <a:path w="1354" h="1140" extrusionOk="0">
                  <a:moveTo>
                    <a:pt x="994" y="0"/>
                  </a:moveTo>
                  <a:cubicBezTo>
                    <a:pt x="592" y="254"/>
                    <a:pt x="148" y="466"/>
                    <a:pt x="0" y="931"/>
                  </a:cubicBezTo>
                  <a:cubicBezTo>
                    <a:pt x="76" y="1071"/>
                    <a:pt x="113" y="1140"/>
                    <a:pt x="187" y="1140"/>
                  </a:cubicBezTo>
                  <a:cubicBezTo>
                    <a:pt x="258" y="1140"/>
                    <a:pt x="364" y="1076"/>
                    <a:pt x="571" y="952"/>
                  </a:cubicBezTo>
                  <a:cubicBezTo>
                    <a:pt x="762" y="656"/>
                    <a:pt x="1354" y="487"/>
                    <a:pt x="994"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0" name="Google Shape;5450;p30"/>
            <p:cNvSpPr/>
            <p:nvPr/>
          </p:nvSpPr>
          <p:spPr>
            <a:xfrm>
              <a:off x="-771325" y="3734850"/>
              <a:ext cx="38500" cy="23000"/>
            </a:xfrm>
            <a:custGeom>
              <a:avLst/>
              <a:gdLst/>
              <a:ahLst/>
              <a:cxnLst/>
              <a:rect l="l" t="t" r="r" b="b"/>
              <a:pathLst>
                <a:path w="1540" h="920" extrusionOk="0">
                  <a:moveTo>
                    <a:pt x="1165" y="1"/>
                  </a:moveTo>
                  <a:cubicBezTo>
                    <a:pt x="675" y="1"/>
                    <a:pt x="1" y="919"/>
                    <a:pt x="1080" y="919"/>
                  </a:cubicBezTo>
                  <a:cubicBezTo>
                    <a:pt x="1197" y="919"/>
                    <a:pt x="1336" y="908"/>
                    <a:pt x="1497" y="884"/>
                  </a:cubicBezTo>
                  <a:lnTo>
                    <a:pt x="1540" y="609"/>
                  </a:lnTo>
                  <a:cubicBezTo>
                    <a:pt x="1540" y="159"/>
                    <a:pt x="1368" y="1"/>
                    <a:pt x="1165"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1" name="Google Shape;5451;p30"/>
            <p:cNvSpPr/>
            <p:nvPr/>
          </p:nvSpPr>
          <p:spPr>
            <a:xfrm>
              <a:off x="-1220875" y="3861625"/>
              <a:ext cx="25950" cy="29125"/>
            </a:xfrm>
            <a:custGeom>
              <a:avLst/>
              <a:gdLst/>
              <a:ahLst/>
              <a:cxnLst/>
              <a:rect l="l" t="t" r="r" b="b"/>
              <a:pathLst>
                <a:path w="1038" h="1165" extrusionOk="0">
                  <a:moveTo>
                    <a:pt x="360" y="1"/>
                  </a:moveTo>
                  <a:cubicBezTo>
                    <a:pt x="149" y="85"/>
                    <a:pt x="22" y="276"/>
                    <a:pt x="1" y="487"/>
                  </a:cubicBezTo>
                  <a:cubicBezTo>
                    <a:pt x="276" y="572"/>
                    <a:pt x="445" y="868"/>
                    <a:pt x="403" y="1164"/>
                  </a:cubicBezTo>
                  <a:cubicBezTo>
                    <a:pt x="1037" y="1016"/>
                    <a:pt x="487" y="381"/>
                    <a:pt x="931" y="170"/>
                  </a:cubicBezTo>
                  <a:lnTo>
                    <a:pt x="931" y="22"/>
                  </a:lnTo>
                  <a:cubicBezTo>
                    <a:pt x="909" y="15"/>
                    <a:pt x="887" y="11"/>
                    <a:pt x="865" y="11"/>
                  </a:cubicBezTo>
                  <a:cubicBezTo>
                    <a:pt x="755" y="11"/>
                    <a:pt x="645" y="87"/>
                    <a:pt x="535" y="87"/>
                  </a:cubicBezTo>
                  <a:cubicBezTo>
                    <a:pt x="477" y="87"/>
                    <a:pt x="419" y="66"/>
                    <a:pt x="360"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2" name="Google Shape;5452;p30"/>
            <p:cNvSpPr/>
            <p:nvPr/>
          </p:nvSpPr>
          <p:spPr>
            <a:xfrm>
              <a:off x="-1411225" y="3896275"/>
              <a:ext cx="23300" cy="15350"/>
            </a:xfrm>
            <a:custGeom>
              <a:avLst/>
              <a:gdLst/>
              <a:ahLst/>
              <a:cxnLst/>
              <a:rect l="l" t="t" r="r" b="b"/>
              <a:pathLst>
                <a:path w="932" h="614" extrusionOk="0">
                  <a:moveTo>
                    <a:pt x="649" y="0"/>
                  </a:moveTo>
                  <a:cubicBezTo>
                    <a:pt x="410" y="0"/>
                    <a:pt x="184" y="218"/>
                    <a:pt x="1" y="370"/>
                  </a:cubicBezTo>
                  <a:lnTo>
                    <a:pt x="1" y="561"/>
                  </a:lnTo>
                  <a:cubicBezTo>
                    <a:pt x="137" y="595"/>
                    <a:pt x="262" y="613"/>
                    <a:pt x="374" y="613"/>
                  </a:cubicBezTo>
                  <a:cubicBezTo>
                    <a:pt x="680" y="613"/>
                    <a:pt x="885" y="473"/>
                    <a:pt x="932" y="116"/>
                  </a:cubicBezTo>
                  <a:cubicBezTo>
                    <a:pt x="837" y="33"/>
                    <a:pt x="742" y="0"/>
                    <a:pt x="649"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3" name="Google Shape;5453;p30"/>
            <p:cNvSpPr/>
            <p:nvPr/>
          </p:nvSpPr>
          <p:spPr>
            <a:xfrm>
              <a:off x="-788900" y="3743725"/>
              <a:ext cx="26375" cy="19075"/>
            </a:xfrm>
            <a:custGeom>
              <a:avLst/>
              <a:gdLst/>
              <a:ahLst/>
              <a:cxnLst/>
              <a:rect l="l" t="t" r="r" b="b"/>
              <a:pathLst>
                <a:path w="1055" h="763" extrusionOk="0">
                  <a:moveTo>
                    <a:pt x="889" y="1"/>
                  </a:moveTo>
                  <a:lnTo>
                    <a:pt x="889" y="1"/>
                  </a:lnTo>
                  <a:cubicBezTo>
                    <a:pt x="572" y="64"/>
                    <a:pt x="255" y="191"/>
                    <a:pt x="1" y="402"/>
                  </a:cubicBezTo>
                  <a:cubicBezTo>
                    <a:pt x="170" y="466"/>
                    <a:pt x="170" y="614"/>
                    <a:pt x="191" y="762"/>
                  </a:cubicBezTo>
                  <a:cubicBezTo>
                    <a:pt x="196" y="762"/>
                    <a:pt x="201" y="763"/>
                    <a:pt x="206" y="763"/>
                  </a:cubicBezTo>
                  <a:cubicBezTo>
                    <a:pt x="450" y="763"/>
                    <a:pt x="1055" y="290"/>
                    <a:pt x="889"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4" name="Google Shape;5454;p30"/>
            <p:cNvSpPr/>
            <p:nvPr/>
          </p:nvSpPr>
          <p:spPr>
            <a:xfrm>
              <a:off x="-761400" y="3741600"/>
              <a:ext cx="23825" cy="20050"/>
            </a:xfrm>
            <a:custGeom>
              <a:avLst/>
              <a:gdLst/>
              <a:ahLst/>
              <a:cxnLst/>
              <a:rect l="l" t="t" r="r" b="b"/>
              <a:pathLst>
                <a:path w="953" h="802" extrusionOk="0">
                  <a:moveTo>
                    <a:pt x="212" y="1"/>
                  </a:moveTo>
                  <a:lnTo>
                    <a:pt x="1" y="43"/>
                  </a:lnTo>
                  <a:cubicBezTo>
                    <a:pt x="32" y="422"/>
                    <a:pt x="64" y="802"/>
                    <a:pt x="439" y="802"/>
                  </a:cubicBezTo>
                  <a:cubicBezTo>
                    <a:pt x="566" y="802"/>
                    <a:pt x="733" y="758"/>
                    <a:pt x="952" y="657"/>
                  </a:cubicBezTo>
                  <a:cubicBezTo>
                    <a:pt x="635" y="487"/>
                    <a:pt x="106" y="509"/>
                    <a:pt x="212"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5" name="Google Shape;5455;p30"/>
            <p:cNvSpPr/>
            <p:nvPr/>
          </p:nvSpPr>
          <p:spPr>
            <a:xfrm>
              <a:off x="-752400" y="3729450"/>
              <a:ext cx="32275" cy="20650"/>
            </a:xfrm>
            <a:custGeom>
              <a:avLst/>
              <a:gdLst/>
              <a:ahLst/>
              <a:cxnLst/>
              <a:rect l="l" t="t" r="r" b="b"/>
              <a:pathLst>
                <a:path w="1291" h="826" extrusionOk="0">
                  <a:moveTo>
                    <a:pt x="381" y="0"/>
                  </a:moveTo>
                  <a:cubicBezTo>
                    <a:pt x="190" y="0"/>
                    <a:pt x="21" y="149"/>
                    <a:pt x="0" y="339"/>
                  </a:cubicBezTo>
                  <a:cubicBezTo>
                    <a:pt x="39" y="337"/>
                    <a:pt x="76" y="336"/>
                    <a:pt x="113" y="336"/>
                  </a:cubicBezTo>
                  <a:cubicBezTo>
                    <a:pt x="479" y="336"/>
                    <a:pt x="744" y="441"/>
                    <a:pt x="783" y="825"/>
                  </a:cubicBezTo>
                  <a:cubicBezTo>
                    <a:pt x="1290" y="318"/>
                    <a:pt x="529" y="275"/>
                    <a:pt x="381"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6" name="Google Shape;5456;p30"/>
            <p:cNvSpPr/>
            <p:nvPr/>
          </p:nvSpPr>
          <p:spPr>
            <a:xfrm>
              <a:off x="-1687225" y="3817225"/>
              <a:ext cx="15900" cy="16400"/>
            </a:xfrm>
            <a:custGeom>
              <a:avLst/>
              <a:gdLst/>
              <a:ahLst/>
              <a:cxnLst/>
              <a:rect l="l" t="t" r="r" b="b"/>
              <a:pathLst>
                <a:path w="636" h="656" extrusionOk="0">
                  <a:moveTo>
                    <a:pt x="635" y="0"/>
                  </a:moveTo>
                  <a:cubicBezTo>
                    <a:pt x="1" y="212"/>
                    <a:pt x="297" y="444"/>
                    <a:pt x="635" y="656"/>
                  </a:cubicBezTo>
                  <a:lnTo>
                    <a:pt x="635" y="0"/>
                  </a:ln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7" name="Google Shape;5457;p30"/>
            <p:cNvSpPr/>
            <p:nvPr/>
          </p:nvSpPr>
          <p:spPr>
            <a:xfrm>
              <a:off x="-2011875" y="3793675"/>
              <a:ext cx="15900" cy="15650"/>
            </a:xfrm>
            <a:custGeom>
              <a:avLst/>
              <a:gdLst/>
              <a:ahLst/>
              <a:cxnLst/>
              <a:rect l="l" t="t" r="r" b="b"/>
              <a:pathLst>
                <a:path w="636" h="626" extrusionOk="0">
                  <a:moveTo>
                    <a:pt x="209" y="1"/>
                  </a:moveTo>
                  <a:cubicBezTo>
                    <a:pt x="86" y="1"/>
                    <a:pt x="1" y="38"/>
                    <a:pt x="65" y="139"/>
                  </a:cubicBezTo>
                  <a:cubicBezTo>
                    <a:pt x="86" y="350"/>
                    <a:pt x="65" y="604"/>
                    <a:pt x="445" y="625"/>
                  </a:cubicBezTo>
                  <a:cubicBezTo>
                    <a:pt x="340" y="414"/>
                    <a:pt x="149" y="181"/>
                    <a:pt x="636" y="139"/>
                  </a:cubicBezTo>
                  <a:cubicBezTo>
                    <a:pt x="600" y="66"/>
                    <a:pt x="371" y="1"/>
                    <a:pt x="209"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8" name="Google Shape;5458;p30"/>
            <p:cNvSpPr/>
            <p:nvPr/>
          </p:nvSpPr>
          <p:spPr>
            <a:xfrm>
              <a:off x="-1358350" y="3914500"/>
              <a:ext cx="10075" cy="24350"/>
            </a:xfrm>
            <a:custGeom>
              <a:avLst/>
              <a:gdLst/>
              <a:ahLst/>
              <a:cxnLst/>
              <a:rect l="l" t="t" r="r" b="b"/>
              <a:pathLst>
                <a:path w="403" h="974" extrusionOk="0">
                  <a:moveTo>
                    <a:pt x="255" y="1"/>
                  </a:moveTo>
                  <a:lnTo>
                    <a:pt x="255" y="1"/>
                  </a:lnTo>
                  <a:cubicBezTo>
                    <a:pt x="1" y="297"/>
                    <a:pt x="170" y="635"/>
                    <a:pt x="128" y="974"/>
                  </a:cubicBezTo>
                  <a:cubicBezTo>
                    <a:pt x="403" y="656"/>
                    <a:pt x="255" y="318"/>
                    <a:pt x="255"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9" name="Google Shape;5459;p30"/>
            <p:cNvSpPr/>
            <p:nvPr/>
          </p:nvSpPr>
          <p:spPr>
            <a:xfrm>
              <a:off x="-1730575" y="4086875"/>
              <a:ext cx="7950" cy="25400"/>
            </a:xfrm>
            <a:custGeom>
              <a:avLst/>
              <a:gdLst/>
              <a:ahLst/>
              <a:cxnLst/>
              <a:rect l="l" t="t" r="r" b="b"/>
              <a:pathLst>
                <a:path w="318" h="1016" extrusionOk="0">
                  <a:moveTo>
                    <a:pt x="318" y="0"/>
                  </a:moveTo>
                  <a:cubicBezTo>
                    <a:pt x="1" y="170"/>
                    <a:pt x="254" y="445"/>
                    <a:pt x="149" y="656"/>
                  </a:cubicBezTo>
                  <a:lnTo>
                    <a:pt x="297" y="1016"/>
                  </a:lnTo>
                  <a:cubicBezTo>
                    <a:pt x="318" y="677"/>
                    <a:pt x="318" y="339"/>
                    <a:pt x="318"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0" name="Google Shape;5460;p30"/>
            <p:cNvSpPr/>
            <p:nvPr/>
          </p:nvSpPr>
          <p:spPr>
            <a:xfrm>
              <a:off x="-2407350" y="4106975"/>
              <a:ext cx="7425" cy="21175"/>
            </a:xfrm>
            <a:custGeom>
              <a:avLst/>
              <a:gdLst/>
              <a:ahLst/>
              <a:cxnLst/>
              <a:rect l="l" t="t" r="r" b="b"/>
              <a:pathLst>
                <a:path w="297" h="847" extrusionOk="0">
                  <a:moveTo>
                    <a:pt x="296" y="0"/>
                  </a:moveTo>
                  <a:lnTo>
                    <a:pt x="106" y="148"/>
                  </a:lnTo>
                  <a:cubicBezTo>
                    <a:pt x="148" y="381"/>
                    <a:pt x="0" y="656"/>
                    <a:pt x="254" y="846"/>
                  </a:cubicBezTo>
                  <a:cubicBezTo>
                    <a:pt x="275" y="550"/>
                    <a:pt x="275" y="275"/>
                    <a:pt x="296"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1" name="Google Shape;5461;p30"/>
            <p:cNvSpPr/>
            <p:nvPr/>
          </p:nvSpPr>
          <p:spPr>
            <a:xfrm>
              <a:off x="-2381450" y="4102725"/>
              <a:ext cx="34000" cy="20125"/>
            </a:xfrm>
            <a:custGeom>
              <a:avLst/>
              <a:gdLst/>
              <a:ahLst/>
              <a:cxnLst/>
              <a:rect l="l" t="t" r="r" b="b"/>
              <a:pathLst>
                <a:path w="1360" h="805" extrusionOk="0">
                  <a:moveTo>
                    <a:pt x="402" y="1"/>
                  </a:moveTo>
                  <a:cubicBezTo>
                    <a:pt x="198" y="1"/>
                    <a:pt x="7" y="163"/>
                    <a:pt x="1" y="635"/>
                  </a:cubicBezTo>
                  <a:lnTo>
                    <a:pt x="170" y="805"/>
                  </a:lnTo>
                  <a:cubicBezTo>
                    <a:pt x="1359" y="776"/>
                    <a:pt x="848" y="1"/>
                    <a:pt x="402"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2" name="Google Shape;5462;p30"/>
            <p:cNvSpPr/>
            <p:nvPr/>
          </p:nvSpPr>
          <p:spPr>
            <a:xfrm>
              <a:off x="-1025775" y="3585100"/>
              <a:ext cx="56600" cy="38700"/>
            </a:xfrm>
            <a:custGeom>
              <a:avLst/>
              <a:gdLst/>
              <a:ahLst/>
              <a:cxnLst/>
              <a:rect l="l" t="t" r="r" b="b"/>
              <a:pathLst>
                <a:path w="2264" h="1548" extrusionOk="0">
                  <a:moveTo>
                    <a:pt x="1312" y="1"/>
                  </a:moveTo>
                  <a:cubicBezTo>
                    <a:pt x="995" y="403"/>
                    <a:pt x="1" y="931"/>
                    <a:pt x="508" y="1481"/>
                  </a:cubicBezTo>
                  <a:cubicBezTo>
                    <a:pt x="588" y="1527"/>
                    <a:pt x="664" y="1547"/>
                    <a:pt x="739" y="1547"/>
                  </a:cubicBezTo>
                  <a:cubicBezTo>
                    <a:pt x="1142" y="1547"/>
                    <a:pt x="1487" y="962"/>
                    <a:pt x="1862" y="783"/>
                  </a:cubicBezTo>
                  <a:cubicBezTo>
                    <a:pt x="2264" y="233"/>
                    <a:pt x="1672" y="170"/>
                    <a:pt x="1312"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3" name="Google Shape;5463;p30"/>
            <p:cNvSpPr/>
            <p:nvPr/>
          </p:nvSpPr>
          <p:spPr>
            <a:xfrm>
              <a:off x="-1048500" y="3593025"/>
              <a:ext cx="32275" cy="32750"/>
            </a:xfrm>
            <a:custGeom>
              <a:avLst/>
              <a:gdLst/>
              <a:ahLst/>
              <a:cxnLst/>
              <a:rect l="l" t="t" r="r" b="b"/>
              <a:pathLst>
                <a:path w="1291" h="1310" extrusionOk="0">
                  <a:moveTo>
                    <a:pt x="931" y="1"/>
                  </a:moveTo>
                  <a:cubicBezTo>
                    <a:pt x="656" y="445"/>
                    <a:pt x="868" y="1164"/>
                    <a:pt x="0" y="1291"/>
                  </a:cubicBezTo>
                  <a:cubicBezTo>
                    <a:pt x="113" y="1303"/>
                    <a:pt x="212" y="1309"/>
                    <a:pt x="297" y="1309"/>
                  </a:cubicBezTo>
                  <a:cubicBezTo>
                    <a:pt x="1237" y="1309"/>
                    <a:pt x="651" y="602"/>
                    <a:pt x="1291"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4" name="Google Shape;5464;p30"/>
            <p:cNvSpPr/>
            <p:nvPr/>
          </p:nvSpPr>
          <p:spPr>
            <a:xfrm>
              <a:off x="-1034750" y="3661250"/>
              <a:ext cx="18525" cy="11650"/>
            </a:xfrm>
            <a:custGeom>
              <a:avLst/>
              <a:gdLst/>
              <a:ahLst/>
              <a:cxnLst/>
              <a:rect l="l" t="t" r="r" b="b"/>
              <a:pathLst>
                <a:path w="741" h="466" extrusionOk="0">
                  <a:moveTo>
                    <a:pt x="741" y="0"/>
                  </a:moveTo>
                  <a:cubicBezTo>
                    <a:pt x="423" y="0"/>
                    <a:pt x="148" y="191"/>
                    <a:pt x="0" y="466"/>
                  </a:cubicBezTo>
                  <a:cubicBezTo>
                    <a:pt x="339" y="423"/>
                    <a:pt x="677" y="381"/>
                    <a:pt x="741"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5" name="Google Shape;5465;p30"/>
            <p:cNvSpPr/>
            <p:nvPr/>
          </p:nvSpPr>
          <p:spPr>
            <a:xfrm>
              <a:off x="-1062775" y="3625300"/>
              <a:ext cx="14300" cy="19575"/>
            </a:xfrm>
            <a:custGeom>
              <a:avLst/>
              <a:gdLst/>
              <a:ahLst/>
              <a:cxnLst/>
              <a:rect l="l" t="t" r="r" b="b"/>
              <a:pathLst>
                <a:path w="572" h="783" extrusionOk="0">
                  <a:moveTo>
                    <a:pt x="571" y="0"/>
                  </a:moveTo>
                  <a:lnTo>
                    <a:pt x="571" y="0"/>
                  </a:lnTo>
                  <a:cubicBezTo>
                    <a:pt x="254" y="148"/>
                    <a:pt x="43" y="444"/>
                    <a:pt x="0" y="783"/>
                  </a:cubicBezTo>
                  <a:cubicBezTo>
                    <a:pt x="318" y="635"/>
                    <a:pt x="529" y="338"/>
                    <a:pt x="571"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6" name="Google Shape;5466;p30"/>
            <p:cNvSpPr/>
            <p:nvPr/>
          </p:nvSpPr>
          <p:spPr>
            <a:xfrm>
              <a:off x="-822725" y="3762225"/>
              <a:ext cx="85150" cy="50825"/>
            </a:xfrm>
            <a:custGeom>
              <a:avLst/>
              <a:gdLst/>
              <a:ahLst/>
              <a:cxnLst/>
              <a:rect l="l" t="t" r="r" b="b"/>
              <a:pathLst>
                <a:path w="3406" h="2033" extrusionOk="0">
                  <a:moveTo>
                    <a:pt x="1735" y="1"/>
                  </a:moveTo>
                  <a:cubicBezTo>
                    <a:pt x="1671" y="1"/>
                    <a:pt x="1608" y="1"/>
                    <a:pt x="1544" y="22"/>
                  </a:cubicBezTo>
                  <a:cubicBezTo>
                    <a:pt x="1312" y="614"/>
                    <a:pt x="931" y="1143"/>
                    <a:pt x="466" y="1566"/>
                  </a:cubicBezTo>
                  <a:cubicBezTo>
                    <a:pt x="318" y="1693"/>
                    <a:pt x="0" y="1777"/>
                    <a:pt x="191" y="1989"/>
                  </a:cubicBezTo>
                  <a:cubicBezTo>
                    <a:pt x="289" y="2019"/>
                    <a:pt x="384" y="2032"/>
                    <a:pt x="474" y="2032"/>
                  </a:cubicBezTo>
                  <a:cubicBezTo>
                    <a:pt x="1371" y="2032"/>
                    <a:pt x="1894" y="692"/>
                    <a:pt x="2996" y="692"/>
                  </a:cubicBezTo>
                  <a:cubicBezTo>
                    <a:pt x="3040" y="692"/>
                    <a:pt x="3084" y="694"/>
                    <a:pt x="3130" y="699"/>
                  </a:cubicBezTo>
                  <a:cubicBezTo>
                    <a:pt x="3384" y="699"/>
                    <a:pt x="3384" y="360"/>
                    <a:pt x="3405" y="149"/>
                  </a:cubicBezTo>
                  <a:lnTo>
                    <a:pt x="3405" y="149"/>
                  </a:lnTo>
                  <a:cubicBezTo>
                    <a:pt x="3072" y="322"/>
                    <a:pt x="2514" y="632"/>
                    <a:pt x="2133" y="632"/>
                  </a:cubicBezTo>
                  <a:cubicBezTo>
                    <a:pt x="1863" y="632"/>
                    <a:pt x="1682" y="475"/>
                    <a:pt x="1735"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7" name="Google Shape;5467;p30"/>
            <p:cNvSpPr/>
            <p:nvPr/>
          </p:nvSpPr>
          <p:spPr>
            <a:xfrm>
              <a:off x="-2451200" y="3912425"/>
              <a:ext cx="70300" cy="49250"/>
            </a:xfrm>
            <a:custGeom>
              <a:avLst/>
              <a:gdLst/>
              <a:ahLst/>
              <a:cxnLst/>
              <a:rect l="l" t="t" r="r" b="b"/>
              <a:pathLst>
                <a:path w="2812" h="1970" extrusionOk="0">
                  <a:moveTo>
                    <a:pt x="668" y="0"/>
                  </a:moveTo>
                  <a:cubicBezTo>
                    <a:pt x="0" y="0"/>
                    <a:pt x="860" y="606"/>
                    <a:pt x="485" y="1247"/>
                  </a:cubicBezTo>
                  <a:cubicBezTo>
                    <a:pt x="633" y="1522"/>
                    <a:pt x="422" y="1881"/>
                    <a:pt x="845" y="1945"/>
                  </a:cubicBezTo>
                  <a:cubicBezTo>
                    <a:pt x="927" y="1960"/>
                    <a:pt x="1009" y="1969"/>
                    <a:pt x="1087" y="1969"/>
                  </a:cubicBezTo>
                  <a:cubicBezTo>
                    <a:pt x="1335" y="1969"/>
                    <a:pt x="1552" y="1879"/>
                    <a:pt x="1649" y="1606"/>
                  </a:cubicBezTo>
                  <a:cubicBezTo>
                    <a:pt x="2008" y="1099"/>
                    <a:pt x="2812" y="845"/>
                    <a:pt x="2072" y="253"/>
                  </a:cubicBezTo>
                  <a:cubicBezTo>
                    <a:pt x="1331" y="76"/>
                    <a:pt x="904" y="0"/>
                    <a:pt x="668"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8" name="Google Shape;5468;p30"/>
            <p:cNvSpPr/>
            <p:nvPr/>
          </p:nvSpPr>
          <p:spPr>
            <a:xfrm>
              <a:off x="-1211350" y="3866225"/>
              <a:ext cx="37025" cy="40175"/>
            </a:xfrm>
            <a:custGeom>
              <a:avLst/>
              <a:gdLst/>
              <a:ahLst/>
              <a:cxnLst/>
              <a:rect l="l" t="t" r="r" b="b"/>
              <a:pathLst>
                <a:path w="1481" h="1607" extrusionOk="0">
                  <a:moveTo>
                    <a:pt x="639" y="1"/>
                  </a:moveTo>
                  <a:cubicBezTo>
                    <a:pt x="52" y="1"/>
                    <a:pt x="322" y="719"/>
                    <a:pt x="0" y="980"/>
                  </a:cubicBezTo>
                  <a:cubicBezTo>
                    <a:pt x="0" y="1170"/>
                    <a:pt x="0" y="1382"/>
                    <a:pt x="0" y="1593"/>
                  </a:cubicBezTo>
                  <a:cubicBezTo>
                    <a:pt x="64" y="1602"/>
                    <a:pt x="126" y="1607"/>
                    <a:pt x="186" y="1607"/>
                  </a:cubicBezTo>
                  <a:cubicBezTo>
                    <a:pt x="684" y="1607"/>
                    <a:pt x="1066" y="1317"/>
                    <a:pt x="1481" y="1128"/>
                  </a:cubicBezTo>
                  <a:cubicBezTo>
                    <a:pt x="614" y="959"/>
                    <a:pt x="381" y="599"/>
                    <a:pt x="741" y="7"/>
                  </a:cubicBezTo>
                  <a:cubicBezTo>
                    <a:pt x="704" y="3"/>
                    <a:pt x="670" y="1"/>
                    <a:pt x="639"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9" name="Google Shape;5469;p30"/>
            <p:cNvSpPr/>
            <p:nvPr/>
          </p:nvSpPr>
          <p:spPr>
            <a:xfrm>
              <a:off x="-1616475" y="3809175"/>
              <a:ext cx="24450" cy="8600"/>
            </a:xfrm>
            <a:custGeom>
              <a:avLst/>
              <a:gdLst/>
              <a:ahLst/>
              <a:cxnLst/>
              <a:rect l="l" t="t" r="r" b="b"/>
              <a:pathLst>
                <a:path w="978" h="344" extrusionOk="0">
                  <a:moveTo>
                    <a:pt x="682" y="0"/>
                  </a:moveTo>
                  <a:cubicBezTo>
                    <a:pt x="426" y="0"/>
                    <a:pt x="0" y="69"/>
                    <a:pt x="238" y="343"/>
                  </a:cubicBezTo>
                  <a:cubicBezTo>
                    <a:pt x="555" y="343"/>
                    <a:pt x="830" y="301"/>
                    <a:pt x="978" y="5"/>
                  </a:cubicBezTo>
                  <a:lnTo>
                    <a:pt x="787" y="5"/>
                  </a:lnTo>
                  <a:cubicBezTo>
                    <a:pt x="759" y="2"/>
                    <a:pt x="723" y="0"/>
                    <a:pt x="682"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0" name="Google Shape;5470;p30"/>
            <p:cNvSpPr/>
            <p:nvPr/>
          </p:nvSpPr>
          <p:spPr>
            <a:xfrm>
              <a:off x="-1698850" y="4050400"/>
              <a:ext cx="28050" cy="32275"/>
            </a:xfrm>
            <a:custGeom>
              <a:avLst/>
              <a:gdLst/>
              <a:ahLst/>
              <a:cxnLst/>
              <a:rect l="l" t="t" r="r" b="b"/>
              <a:pathLst>
                <a:path w="1122" h="1291" extrusionOk="0">
                  <a:moveTo>
                    <a:pt x="1122" y="0"/>
                  </a:moveTo>
                  <a:lnTo>
                    <a:pt x="1122" y="0"/>
                  </a:lnTo>
                  <a:cubicBezTo>
                    <a:pt x="170" y="64"/>
                    <a:pt x="297" y="825"/>
                    <a:pt x="1" y="1290"/>
                  </a:cubicBezTo>
                  <a:cubicBezTo>
                    <a:pt x="614" y="1036"/>
                    <a:pt x="825" y="508"/>
                    <a:pt x="1122"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1" name="Google Shape;5471;p30"/>
            <p:cNvSpPr/>
            <p:nvPr/>
          </p:nvSpPr>
          <p:spPr>
            <a:xfrm>
              <a:off x="-1718400" y="4083175"/>
              <a:ext cx="19575" cy="23825"/>
            </a:xfrm>
            <a:custGeom>
              <a:avLst/>
              <a:gdLst/>
              <a:ahLst/>
              <a:cxnLst/>
              <a:rect l="l" t="t" r="r" b="b"/>
              <a:pathLst>
                <a:path w="783" h="953" extrusionOk="0">
                  <a:moveTo>
                    <a:pt x="613" y="0"/>
                  </a:moveTo>
                  <a:cubicBezTo>
                    <a:pt x="254" y="381"/>
                    <a:pt x="0" y="741"/>
                    <a:pt x="783" y="952"/>
                  </a:cubicBezTo>
                  <a:cubicBezTo>
                    <a:pt x="783" y="635"/>
                    <a:pt x="783" y="318"/>
                    <a:pt x="783"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2" name="Google Shape;5472;p30"/>
            <p:cNvSpPr/>
            <p:nvPr/>
          </p:nvSpPr>
          <p:spPr>
            <a:xfrm>
              <a:off x="-1196025" y="4057500"/>
              <a:ext cx="44975" cy="32750"/>
            </a:xfrm>
            <a:custGeom>
              <a:avLst/>
              <a:gdLst/>
              <a:ahLst/>
              <a:cxnLst/>
              <a:rect l="l" t="t" r="r" b="b"/>
              <a:pathLst>
                <a:path w="1799" h="1310" extrusionOk="0">
                  <a:moveTo>
                    <a:pt x="1125" y="0"/>
                  </a:moveTo>
                  <a:cubicBezTo>
                    <a:pt x="1086" y="0"/>
                    <a:pt x="1049" y="15"/>
                    <a:pt x="1016" y="54"/>
                  </a:cubicBezTo>
                  <a:cubicBezTo>
                    <a:pt x="868" y="393"/>
                    <a:pt x="1" y="1070"/>
                    <a:pt x="508" y="1302"/>
                  </a:cubicBezTo>
                  <a:cubicBezTo>
                    <a:pt x="550" y="1307"/>
                    <a:pt x="589" y="1309"/>
                    <a:pt x="627" y="1309"/>
                  </a:cubicBezTo>
                  <a:cubicBezTo>
                    <a:pt x="1094" y="1309"/>
                    <a:pt x="1315" y="964"/>
                    <a:pt x="1608" y="710"/>
                  </a:cubicBezTo>
                  <a:cubicBezTo>
                    <a:pt x="1608" y="499"/>
                    <a:pt x="1798" y="245"/>
                    <a:pt x="1397" y="118"/>
                  </a:cubicBezTo>
                  <a:cubicBezTo>
                    <a:pt x="1309" y="74"/>
                    <a:pt x="1211" y="0"/>
                    <a:pt x="1125"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3" name="Google Shape;5473;p30"/>
            <p:cNvSpPr/>
            <p:nvPr/>
          </p:nvSpPr>
          <p:spPr>
            <a:xfrm>
              <a:off x="-2024025" y="3873275"/>
              <a:ext cx="18525" cy="32275"/>
            </a:xfrm>
            <a:custGeom>
              <a:avLst/>
              <a:gdLst/>
              <a:ahLst/>
              <a:cxnLst/>
              <a:rect l="l" t="t" r="r" b="b"/>
              <a:pathLst>
                <a:path w="741" h="1291" extrusionOk="0">
                  <a:moveTo>
                    <a:pt x="741" y="0"/>
                  </a:moveTo>
                  <a:lnTo>
                    <a:pt x="741" y="0"/>
                  </a:lnTo>
                  <a:cubicBezTo>
                    <a:pt x="360" y="338"/>
                    <a:pt x="85" y="783"/>
                    <a:pt x="1" y="1290"/>
                  </a:cubicBezTo>
                  <a:lnTo>
                    <a:pt x="572" y="1290"/>
                  </a:lnTo>
                  <a:cubicBezTo>
                    <a:pt x="466" y="846"/>
                    <a:pt x="741" y="444"/>
                    <a:pt x="741"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4" name="Google Shape;5474;p30"/>
            <p:cNvSpPr/>
            <p:nvPr/>
          </p:nvSpPr>
          <p:spPr>
            <a:xfrm>
              <a:off x="-1996000" y="3841550"/>
              <a:ext cx="14300" cy="19575"/>
            </a:xfrm>
            <a:custGeom>
              <a:avLst/>
              <a:gdLst/>
              <a:ahLst/>
              <a:cxnLst/>
              <a:rect l="l" t="t" r="r" b="b"/>
              <a:pathLst>
                <a:path w="572" h="783" extrusionOk="0">
                  <a:moveTo>
                    <a:pt x="170" y="0"/>
                  </a:moveTo>
                  <a:cubicBezTo>
                    <a:pt x="212" y="275"/>
                    <a:pt x="149" y="550"/>
                    <a:pt x="1" y="783"/>
                  </a:cubicBezTo>
                  <a:cubicBezTo>
                    <a:pt x="572" y="613"/>
                    <a:pt x="445" y="317"/>
                    <a:pt x="170"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5" name="Google Shape;5475;p30"/>
            <p:cNvSpPr/>
            <p:nvPr/>
          </p:nvSpPr>
          <p:spPr>
            <a:xfrm>
              <a:off x="-1996000" y="3813000"/>
              <a:ext cx="14300" cy="12175"/>
            </a:xfrm>
            <a:custGeom>
              <a:avLst/>
              <a:gdLst/>
              <a:ahLst/>
              <a:cxnLst/>
              <a:rect l="l" t="t" r="r" b="b"/>
              <a:pathLst>
                <a:path w="572" h="487" extrusionOk="0">
                  <a:moveTo>
                    <a:pt x="1" y="0"/>
                  </a:moveTo>
                  <a:lnTo>
                    <a:pt x="1" y="487"/>
                  </a:lnTo>
                  <a:cubicBezTo>
                    <a:pt x="276" y="317"/>
                    <a:pt x="572" y="169"/>
                    <a:pt x="1"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6" name="Google Shape;5476;p30"/>
            <p:cNvSpPr/>
            <p:nvPr/>
          </p:nvSpPr>
          <p:spPr>
            <a:xfrm>
              <a:off x="-2718775" y="4110675"/>
              <a:ext cx="26450" cy="19575"/>
            </a:xfrm>
            <a:custGeom>
              <a:avLst/>
              <a:gdLst/>
              <a:ahLst/>
              <a:cxnLst/>
              <a:rect l="l" t="t" r="r" b="b"/>
              <a:pathLst>
                <a:path w="1058" h="783" extrusionOk="0">
                  <a:moveTo>
                    <a:pt x="1058" y="0"/>
                  </a:moveTo>
                  <a:lnTo>
                    <a:pt x="487" y="148"/>
                  </a:lnTo>
                  <a:cubicBezTo>
                    <a:pt x="0" y="254"/>
                    <a:pt x="127" y="550"/>
                    <a:pt x="296" y="783"/>
                  </a:cubicBezTo>
                  <a:cubicBezTo>
                    <a:pt x="508" y="487"/>
                    <a:pt x="952" y="360"/>
                    <a:pt x="1058"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7" name="Google Shape;5477;p30"/>
            <p:cNvSpPr/>
            <p:nvPr/>
          </p:nvSpPr>
          <p:spPr>
            <a:xfrm>
              <a:off x="-2279400" y="3740550"/>
              <a:ext cx="28050" cy="20800"/>
            </a:xfrm>
            <a:custGeom>
              <a:avLst/>
              <a:gdLst/>
              <a:ahLst/>
              <a:cxnLst/>
              <a:rect l="l" t="t" r="r" b="b"/>
              <a:pathLst>
                <a:path w="1122" h="832" extrusionOk="0">
                  <a:moveTo>
                    <a:pt x="1121" y="1"/>
                  </a:moveTo>
                  <a:lnTo>
                    <a:pt x="1121" y="1"/>
                  </a:lnTo>
                  <a:cubicBezTo>
                    <a:pt x="572" y="85"/>
                    <a:pt x="318" y="466"/>
                    <a:pt x="1" y="804"/>
                  </a:cubicBezTo>
                  <a:cubicBezTo>
                    <a:pt x="98" y="823"/>
                    <a:pt x="186" y="831"/>
                    <a:pt x="265" y="831"/>
                  </a:cubicBezTo>
                  <a:cubicBezTo>
                    <a:pt x="821" y="831"/>
                    <a:pt x="955" y="408"/>
                    <a:pt x="1121"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8" name="Google Shape;5478;p30"/>
            <p:cNvSpPr/>
            <p:nvPr/>
          </p:nvSpPr>
          <p:spPr>
            <a:xfrm>
              <a:off x="-1650200" y="3781800"/>
              <a:ext cx="57650" cy="58225"/>
            </a:xfrm>
            <a:custGeom>
              <a:avLst/>
              <a:gdLst/>
              <a:ahLst/>
              <a:cxnLst/>
              <a:rect l="l" t="t" r="r" b="b"/>
              <a:pathLst>
                <a:path w="2306" h="2329" extrusionOk="0">
                  <a:moveTo>
                    <a:pt x="1587" y="0"/>
                  </a:moveTo>
                  <a:cubicBezTo>
                    <a:pt x="1333" y="254"/>
                    <a:pt x="1227" y="614"/>
                    <a:pt x="846" y="783"/>
                  </a:cubicBezTo>
                  <a:cubicBezTo>
                    <a:pt x="593" y="1037"/>
                    <a:pt x="931" y="1460"/>
                    <a:pt x="466" y="1692"/>
                  </a:cubicBezTo>
                  <a:cubicBezTo>
                    <a:pt x="275" y="1777"/>
                    <a:pt x="0" y="2073"/>
                    <a:pt x="360" y="2263"/>
                  </a:cubicBezTo>
                  <a:cubicBezTo>
                    <a:pt x="440" y="2309"/>
                    <a:pt x="518" y="2328"/>
                    <a:pt x="594" y="2328"/>
                  </a:cubicBezTo>
                  <a:cubicBezTo>
                    <a:pt x="801" y="2328"/>
                    <a:pt x="994" y="2185"/>
                    <a:pt x="1164" y="2031"/>
                  </a:cubicBezTo>
                  <a:cubicBezTo>
                    <a:pt x="1375" y="1650"/>
                    <a:pt x="1269" y="1354"/>
                    <a:pt x="1777" y="1121"/>
                  </a:cubicBezTo>
                  <a:cubicBezTo>
                    <a:pt x="2136" y="677"/>
                    <a:pt x="2306" y="275"/>
                    <a:pt x="1587"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9" name="Google Shape;5479;p30"/>
            <p:cNvSpPr/>
            <p:nvPr/>
          </p:nvSpPr>
          <p:spPr>
            <a:xfrm>
              <a:off x="-1660175" y="3801025"/>
              <a:ext cx="49650" cy="40725"/>
            </a:xfrm>
            <a:custGeom>
              <a:avLst/>
              <a:gdLst/>
              <a:ahLst/>
              <a:cxnLst/>
              <a:rect l="l" t="t" r="r" b="b"/>
              <a:pathLst>
                <a:path w="1986" h="1629" extrusionOk="0">
                  <a:moveTo>
                    <a:pt x="1024" y="1"/>
                  </a:moveTo>
                  <a:cubicBezTo>
                    <a:pt x="1" y="1"/>
                    <a:pt x="1139" y="1040"/>
                    <a:pt x="463" y="1219"/>
                  </a:cubicBezTo>
                  <a:cubicBezTo>
                    <a:pt x="173" y="1432"/>
                    <a:pt x="554" y="1627"/>
                    <a:pt x="831" y="1627"/>
                  </a:cubicBezTo>
                  <a:cubicBezTo>
                    <a:pt x="858" y="1627"/>
                    <a:pt x="883" y="1625"/>
                    <a:pt x="907" y="1621"/>
                  </a:cubicBezTo>
                  <a:cubicBezTo>
                    <a:pt x="955" y="1626"/>
                    <a:pt x="1000" y="1629"/>
                    <a:pt x="1042" y="1629"/>
                  </a:cubicBezTo>
                  <a:cubicBezTo>
                    <a:pt x="1709" y="1629"/>
                    <a:pt x="1707" y="1027"/>
                    <a:pt x="1986" y="669"/>
                  </a:cubicBezTo>
                  <a:lnTo>
                    <a:pt x="1986" y="500"/>
                  </a:lnTo>
                  <a:cubicBezTo>
                    <a:pt x="1436" y="543"/>
                    <a:pt x="1711" y="1050"/>
                    <a:pt x="1415" y="1240"/>
                  </a:cubicBezTo>
                  <a:cubicBezTo>
                    <a:pt x="1285" y="1321"/>
                    <a:pt x="1156" y="1452"/>
                    <a:pt x="1007" y="1452"/>
                  </a:cubicBezTo>
                  <a:cubicBezTo>
                    <a:pt x="962" y="1452"/>
                    <a:pt x="914" y="1439"/>
                    <a:pt x="865" y="1410"/>
                  </a:cubicBezTo>
                  <a:cubicBezTo>
                    <a:pt x="421" y="1114"/>
                    <a:pt x="1563" y="775"/>
                    <a:pt x="1245" y="14"/>
                  </a:cubicBezTo>
                  <a:cubicBezTo>
                    <a:pt x="1162" y="5"/>
                    <a:pt x="1089" y="1"/>
                    <a:pt x="1024"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0" name="Google Shape;5480;p30"/>
            <p:cNvSpPr/>
            <p:nvPr/>
          </p:nvSpPr>
          <p:spPr>
            <a:xfrm>
              <a:off x="-2762675" y="4069950"/>
              <a:ext cx="75125" cy="74000"/>
            </a:xfrm>
            <a:custGeom>
              <a:avLst/>
              <a:gdLst/>
              <a:ahLst/>
              <a:cxnLst/>
              <a:rect l="l" t="t" r="r" b="b"/>
              <a:pathLst>
                <a:path w="3005" h="2960" extrusionOk="0">
                  <a:moveTo>
                    <a:pt x="2243" y="1"/>
                  </a:moveTo>
                  <a:cubicBezTo>
                    <a:pt x="1355" y="149"/>
                    <a:pt x="1355" y="1016"/>
                    <a:pt x="741" y="1375"/>
                  </a:cubicBezTo>
                  <a:cubicBezTo>
                    <a:pt x="1" y="1841"/>
                    <a:pt x="149" y="2348"/>
                    <a:pt x="572" y="2898"/>
                  </a:cubicBezTo>
                  <a:cubicBezTo>
                    <a:pt x="674" y="2941"/>
                    <a:pt x="765" y="2960"/>
                    <a:pt x="848" y="2960"/>
                  </a:cubicBezTo>
                  <a:cubicBezTo>
                    <a:pt x="1309" y="2960"/>
                    <a:pt x="1509" y="2387"/>
                    <a:pt x="1970" y="2387"/>
                  </a:cubicBezTo>
                  <a:cubicBezTo>
                    <a:pt x="1990" y="2387"/>
                    <a:pt x="2010" y="2388"/>
                    <a:pt x="2031" y="2390"/>
                  </a:cubicBezTo>
                  <a:cubicBezTo>
                    <a:pt x="2095" y="2179"/>
                    <a:pt x="1968" y="1925"/>
                    <a:pt x="2243" y="1777"/>
                  </a:cubicBezTo>
                  <a:cubicBezTo>
                    <a:pt x="2602" y="1460"/>
                    <a:pt x="2962" y="1143"/>
                    <a:pt x="3004" y="656"/>
                  </a:cubicBezTo>
                  <a:lnTo>
                    <a:pt x="3004" y="656"/>
                  </a:lnTo>
                  <a:cubicBezTo>
                    <a:pt x="2793" y="677"/>
                    <a:pt x="2518" y="614"/>
                    <a:pt x="2475" y="868"/>
                  </a:cubicBezTo>
                  <a:cubicBezTo>
                    <a:pt x="2370" y="1375"/>
                    <a:pt x="1799" y="1629"/>
                    <a:pt x="1672" y="2116"/>
                  </a:cubicBezTo>
                  <a:cubicBezTo>
                    <a:pt x="1619" y="2290"/>
                    <a:pt x="1466" y="2407"/>
                    <a:pt x="1296" y="2407"/>
                  </a:cubicBezTo>
                  <a:cubicBezTo>
                    <a:pt x="1259" y="2407"/>
                    <a:pt x="1222" y="2402"/>
                    <a:pt x="1185" y="2390"/>
                  </a:cubicBezTo>
                  <a:cubicBezTo>
                    <a:pt x="614" y="2094"/>
                    <a:pt x="1926" y="381"/>
                    <a:pt x="2243"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1" name="Google Shape;5481;p30"/>
            <p:cNvSpPr/>
            <p:nvPr/>
          </p:nvSpPr>
          <p:spPr>
            <a:xfrm>
              <a:off x="-1383200" y="3907100"/>
              <a:ext cx="28025" cy="43550"/>
            </a:xfrm>
            <a:custGeom>
              <a:avLst/>
              <a:gdLst/>
              <a:ahLst/>
              <a:cxnLst/>
              <a:rect l="l" t="t" r="r" b="b"/>
              <a:pathLst>
                <a:path w="1121" h="1742" extrusionOk="0">
                  <a:moveTo>
                    <a:pt x="572" y="1"/>
                  </a:moveTo>
                  <a:lnTo>
                    <a:pt x="572" y="1"/>
                  </a:lnTo>
                  <a:cubicBezTo>
                    <a:pt x="1" y="508"/>
                    <a:pt x="762" y="1312"/>
                    <a:pt x="1" y="1735"/>
                  </a:cubicBezTo>
                  <a:cubicBezTo>
                    <a:pt x="53" y="1739"/>
                    <a:pt x="101" y="1742"/>
                    <a:pt x="145" y="1742"/>
                  </a:cubicBezTo>
                  <a:cubicBezTo>
                    <a:pt x="1120" y="1742"/>
                    <a:pt x="430" y="668"/>
                    <a:pt x="572"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2" name="Google Shape;5482;p30"/>
            <p:cNvSpPr/>
            <p:nvPr/>
          </p:nvSpPr>
          <p:spPr>
            <a:xfrm>
              <a:off x="-2303725" y="3678675"/>
              <a:ext cx="51850" cy="80275"/>
            </a:xfrm>
            <a:custGeom>
              <a:avLst/>
              <a:gdLst/>
              <a:ahLst/>
              <a:cxnLst/>
              <a:rect l="l" t="t" r="r" b="b"/>
              <a:pathLst>
                <a:path w="2074" h="3211" extrusionOk="0">
                  <a:moveTo>
                    <a:pt x="1351" y="0"/>
                  </a:moveTo>
                  <a:cubicBezTo>
                    <a:pt x="747" y="0"/>
                    <a:pt x="985" y="1549"/>
                    <a:pt x="233" y="1841"/>
                  </a:cubicBezTo>
                  <a:cubicBezTo>
                    <a:pt x="1" y="2137"/>
                    <a:pt x="297" y="2497"/>
                    <a:pt x="64" y="2793"/>
                  </a:cubicBezTo>
                  <a:cubicBezTo>
                    <a:pt x="144" y="3105"/>
                    <a:pt x="251" y="3210"/>
                    <a:pt x="373" y="3210"/>
                  </a:cubicBezTo>
                  <a:cubicBezTo>
                    <a:pt x="540" y="3210"/>
                    <a:pt x="736" y="3012"/>
                    <a:pt x="931" y="2877"/>
                  </a:cubicBezTo>
                  <a:cubicBezTo>
                    <a:pt x="1777" y="2306"/>
                    <a:pt x="1354" y="1312"/>
                    <a:pt x="1946" y="636"/>
                  </a:cubicBezTo>
                  <a:cubicBezTo>
                    <a:pt x="2073" y="488"/>
                    <a:pt x="1650" y="65"/>
                    <a:pt x="1375" y="1"/>
                  </a:cubicBezTo>
                  <a:cubicBezTo>
                    <a:pt x="1367" y="1"/>
                    <a:pt x="1359" y="0"/>
                    <a:pt x="1351"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3" name="Google Shape;5483;p30"/>
            <p:cNvSpPr/>
            <p:nvPr/>
          </p:nvSpPr>
          <p:spPr>
            <a:xfrm>
              <a:off x="-1471500" y="3938150"/>
              <a:ext cx="71350" cy="53100"/>
            </a:xfrm>
            <a:custGeom>
              <a:avLst/>
              <a:gdLst/>
              <a:ahLst/>
              <a:cxnLst/>
              <a:rect l="l" t="t" r="r" b="b"/>
              <a:pathLst>
                <a:path w="2854" h="2124" extrusionOk="0">
                  <a:moveTo>
                    <a:pt x="2313" y="0"/>
                  </a:moveTo>
                  <a:cubicBezTo>
                    <a:pt x="2282" y="0"/>
                    <a:pt x="2252" y="2"/>
                    <a:pt x="2222" y="6"/>
                  </a:cubicBezTo>
                  <a:cubicBezTo>
                    <a:pt x="2010" y="154"/>
                    <a:pt x="1629" y="28"/>
                    <a:pt x="1481" y="345"/>
                  </a:cubicBezTo>
                  <a:cubicBezTo>
                    <a:pt x="1418" y="852"/>
                    <a:pt x="1016" y="1275"/>
                    <a:pt x="487" y="1360"/>
                  </a:cubicBezTo>
                  <a:cubicBezTo>
                    <a:pt x="234" y="1423"/>
                    <a:pt x="1" y="1614"/>
                    <a:pt x="43" y="1889"/>
                  </a:cubicBezTo>
                  <a:cubicBezTo>
                    <a:pt x="128" y="2078"/>
                    <a:pt x="315" y="2123"/>
                    <a:pt x="529" y="2123"/>
                  </a:cubicBezTo>
                  <a:cubicBezTo>
                    <a:pt x="727" y="2123"/>
                    <a:pt x="950" y="2084"/>
                    <a:pt x="1137" y="2084"/>
                  </a:cubicBezTo>
                  <a:cubicBezTo>
                    <a:pt x="1200" y="2084"/>
                    <a:pt x="1259" y="2088"/>
                    <a:pt x="1312" y="2100"/>
                  </a:cubicBezTo>
                  <a:lnTo>
                    <a:pt x="1672" y="1804"/>
                  </a:lnTo>
                  <a:cubicBezTo>
                    <a:pt x="1756" y="1149"/>
                    <a:pt x="2031" y="620"/>
                    <a:pt x="2835" y="429"/>
                  </a:cubicBezTo>
                  <a:cubicBezTo>
                    <a:pt x="2854" y="164"/>
                    <a:pt x="2583" y="0"/>
                    <a:pt x="2313"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4" name="Google Shape;5484;p30"/>
            <p:cNvSpPr/>
            <p:nvPr/>
          </p:nvSpPr>
          <p:spPr>
            <a:xfrm>
              <a:off x="-1433425" y="3921275"/>
              <a:ext cx="58625" cy="61450"/>
            </a:xfrm>
            <a:custGeom>
              <a:avLst/>
              <a:gdLst/>
              <a:ahLst/>
              <a:cxnLst/>
              <a:rect l="l" t="t" r="r" b="b"/>
              <a:pathLst>
                <a:path w="2345" h="2458" extrusionOk="0">
                  <a:moveTo>
                    <a:pt x="1700" y="0"/>
                  </a:moveTo>
                  <a:cubicBezTo>
                    <a:pt x="1581" y="0"/>
                    <a:pt x="1477" y="56"/>
                    <a:pt x="1439" y="195"/>
                  </a:cubicBezTo>
                  <a:cubicBezTo>
                    <a:pt x="1714" y="512"/>
                    <a:pt x="1312" y="745"/>
                    <a:pt x="1270" y="999"/>
                  </a:cubicBezTo>
                  <a:cubicBezTo>
                    <a:pt x="297" y="1147"/>
                    <a:pt x="1" y="1675"/>
                    <a:pt x="149" y="2458"/>
                  </a:cubicBezTo>
                  <a:cubicBezTo>
                    <a:pt x="614" y="1189"/>
                    <a:pt x="1460" y="1570"/>
                    <a:pt x="2137" y="576"/>
                  </a:cubicBezTo>
                  <a:cubicBezTo>
                    <a:pt x="2344" y="309"/>
                    <a:pt x="1980" y="0"/>
                    <a:pt x="1700"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5" name="Google Shape;5485;p30"/>
            <p:cNvSpPr/>
            <p:nvPr/>
          </p:nvSpPr>
          <p:spPr>
            <a:xfrm>
              <a:off x="-1411225" y="3926025"/>
              <a:ext cx="35250" cy="20225"/>
            </a:xfrm>
            <a:custGeom>
              <a:avLst/>
              <a:gdLst/>
              <a:ahLst/>
              <a:cxnLst/>
              <a:rect l="l" t="t" r="r" b="b"/>
              <a:pathLst>
                <a:path w="1410" h="809" extrusionOk="0">
                  <a:moveTo>
                    <a:pt x="661" y="1"/>
                  </a:moveTo>
                  <a:cubicBezTo>
                    <a:pt x="627" y="1"/>
                    <a:pt x="590" y="2"/>
                    <a:pt x="551" y="5"/>
                  </a:cubicBezTo>
                  <a:lnTo>
                    <a:pt x="382" y="5"/>
                  </a:lnTo>
                  <a:lnTo>
                    <a:pt x="1" y="491"/>
                  </a:lnTo>
                  <a:cubicBezTo>
                    <a:pt x="64" y="639"/>
                    <a:pt x="212" y="766"/>
                    <a:pt x="382" y="809"/>
                  </a:cubicBezTo>
                  <a:cubicBezTo>
                    <a:pt x="847" y="647"/>
                    <a:pt x="1409" y="1"/>
                    <a:pt x="661"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6" name="Google Shape;5486;p30"/>
            <p:cNvSpPr/>
            <p:nvPr/>
          </p:nvSpPr>
          <p:spPr>
            <a:xfrm>
              <a:off x="-2803900" y="3810875"/>
              <a:ext cx="39900" cy="45625"/>
            </a:xfrm>
            <a:custGeom>
              <a:avLst/>
              <a:gdLst/>
              <a:ahLst/>
              <a:cxnLst/>
              <a:rect l="l" t="t" r="r" b="b"/>
              <a:pathLst>
                <a:path w="1596" h="1825" extrusionOk="0">
                  <a:moveTo>
                    <a:pt x="741" y="0"/>
                  </a:moveTo>
                  <a:lnTo>
                    <a:pt x="191" y="1037"/>
                  </a:lnTo>
                  <a:cubicBezTo>
                    <a:pt x="64" y="1037"/>
                    <a:pt x="64" y="1143"/>
                    <a:pt x="0" y="1185"/>
                  </a:cubicBezTo>
                  <a:lnTo>
                    <a:pt x="0" y="1671"/>
                  </a:lnTo>
                  <a:cubicBezTo>
                    <a:pt x="157" y="1778"/>
                    <a:pt x="308" y="1824"/>
                    <a:pt x="447" y="1824"/>
                  </a:cubicBezTo>
                  <a:cubicBezTo>
                    <a:pt x="1190" y="1824"/>
                    <a:pt x="1596" y="499"/>
                    <a:pt x="741"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7" name="Google Shape;5487;p30"/>
            <p:cNvSpPr/>
            <p:nvPr/>
          </p:nvSpPr>
          <p:spPr>
            <a:xfrm>
              <a:off x="-2810250" y="3804525"/>
              <a:ext cx="11125" cy="36500"/>
            </a:xfrm>
            <a:custGeom>
              <a:avLst/>
              <a:gdLst/>
              <a:ahLst/>
              <a:cxnLst/>
              <a:rect l="l" t="t" r="r" b="b"/>
              <a:pathLst>
                <a:path w="445" h="1460" extrusionOk="0">
                  <a:moveTo>
                    <a:pt x="445" y="1"/>
                  </a:moveTo>
                  <a:cubicBezTo>
                    <a:pt x="1" y="445"/>
                    <a:pt x="297" y="974"/>
                    <a:pt x="254" y="1460"/>
                  </a:cubicBezTo>
                  <a:lnTo>
                    <a:pt x="445" y="1291"/>
                  </a:lnTo>
                  <a:cubicBezTo>
                    <a:pt x="445" y="868"/>
                    <a:pt x="445" y="424"/>
                    <a:pt x="445"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8" name="Google Shape;5488;p30"/>
            <p:cNvSpPr/>
            <p:nvPr/>
          </p:nvSpPr>
          <p:spPr>
            <a:xfrm>
              <a:off x="-1216100" y="4099100"/>
              <a:ext cx="34200" cy="16875"/>
            </a:xfrm>
            <a:custGeom>
              <a:avLst/>
              <a:gdLst/>
              <a:ahLst/>
              <a:cxnLst/>
              <a:rect l="l" t="t" r="r" b="b"/>
              <a:pathLst>
                <a:path w="1368" h="675" extrusionOk="0">
                  <a:moveTo>
                    <a:pt x="772" y="0"/>
                  </a:moveTo>
                  <a:cubicBezTo>
                    <a:pt x="660" y="0"/>
                    <a:pt x="532" y="37"/>
                    <a:pt x="402" y="125"/>
                  </a:cubicBezTo>
                  <a:cubicBezTo>
                    <a:pt x="0" y="379"/>
                    <a:pt x="465" y="484"/>
                    <a:pt x="550" y="653"/>
                  </a:cubicBezTo>
                  <a:lnTo>
                    <a:pt x="740" y="675"/>
                  </a:lnTo>
                  <a:cubicBezTo>
                    <a:pt x="1368" y="460"/>
                    <a:pt x="1170" y="0"/>
                    <a:pt x="772"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9" name="Google Shape;5489;p30"/>
            <p:cNvSpPr/>
            <p:nvPr/>
          </p:nvSpPr>
          <p:spPr>
            <a:xfrm>
              <a:off x="-1434475" y="3938375"/>
              <a:ext cx="18525" cy="7875"/>
            </a:xfrm>
            <a:custGeom>
              <a:avLst/>
              <a:gdLst/>
              <a:ahLst/>
              <a:cxnLst/>
              <a:rect l="l" t="t" r="r" b="b"/>
              <a:pathLst>
                <a:path w="741" h="315" extrusionOk="0">
                  <a:moveTo>
                    <a:pt x="402" y="1"/>
                  </a:moveTo>
                  <a:cubicBezTo>
                    <a:pt x="212" y="1"/>
                    <a:pt x="40" y="50"/>
                    <a:pt x="0" y="315"/>
                  </a:cubicBezTo>
                  <a:lnTo>
                    <a:pt x="741" y="19"/>
                  </a:lnTo>
                  <a:cubicBezTo>
                    <a:pt x="637" y="19"/>
                    <a:pt x="517" y="1"/>
                    <a:pt x="402"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0" name="Google Shape;5490;p30"/>
            <p:cNvSpPr/>
            <p:nvPr/>
          </p:nvSpPr>
          <p:spPr>
            <a:xfrm>
              <a:off x="-2306375" y="3724700"/>
              <a:ext cx="12200" cy="23800"/>
            </a:xfrm>
            <a:custGeom>
              <a:avLst/>
              <a:gdLst/>
              <a:ahLst/>
              <a:cxnLst/>
              <a:rect l="l" t="t" r="r" b="b"/>
              <a:pathLst>
                <a:path w="488" h="952" extrusionOk="0">
                  <a:moveTo>
                    <a:pt x="339" y="0"/>
                  </a:moveTo>
                  <a:cubicBezTo>
                    <a:pt x="1" y="275"/>
                    <a:pt x="212" y="635"/>
                    <a:pt x="170" y="952"/>
                  </a:cubicBezTo>
                  <a:cubicBezTo>
                    <a:pt x="487" y="677"/>
                    <a:pt x="276" y="317"/>
                    <a:pt x="339"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491" name="Google Shape;5491;p30"/>
          <p:cNvPicPr preferRelativeResize="0"/>
          <p:nvPr/>
        </p:nvPicPr>
        <p:blipFill>
          <a:blip r:embed="rId3">
            <a:alphaModFix amt="85000"/>
          </a:blip>
          <a:stretch>
            <a:fillRect/>
          </a:stretch>
        </p:blipFill>
        <p:spPr>
          <a:xfrm rot="-2976215">
            <a:off x="-1032329" y="-451210"/>
            <a:ext cx="2763900" cy="1812092"/>
          </a:xfrm>
          <a:prstGeom prst="rect">
            <a:avLst/>
          </a:prstGeom>
          <a:noFill/>
          <a:ln>
            <a:noFill/>
          </a:ln>
        </p:spPr>
      </p:pic>
      <p:pic>
        <p:nvPicPr>
          <p:cNvPr id="5492" name="Google Shape;5492;p30"/>
          <p:cNvPicPr preferRelativeResize="0"/>
          <p:nvPr/>
        </p:nvPicPr>
        <p:blipFill>
          <a:blip r:embed="rId4">
            <a:alphaModFix amt="66000"/>
          </a:blip>
          <a:stretch>
            <a:fillRect/>
          </a:stretch>
        </p:blipFill>
        <p:spPr>
          <a:xfrm rot="3667399">
            <a:off x="8190832" y="3042784"/>
            <a:ext cx="1962538" cy="3718907"/>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18">
    <p:spTree>
      <p:nvGrpSpPr>
        <p:cNvPr id="1" name="Shape 6324"/>
        <p:cNvGrpSpPr/>
        <p:nvPr/>
      </p:nvGrpSpPr>
      <p:grpSpPr>
        <a:xfrm>
          <a:off x="0" y="0"/>
          <a:ext cx="0" cy="0"/>
          <a:chOff x="0" y="0"/>
          <a:chExt cx="0" cy="0"/>
        </a:xfrm>
      </p:grpSpPr>
      <p:pic>
        <p:nvPicPr>
          <p:cNvPr id="6325" name="Google Shape;6325;p35"/>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6326" name="Google Shape;6326;p35"/>
          <p:cNvGrpSpPr/>
          <p:nvPr/>
        </p:nvGrpSpPr>
        <p:grpSpPr>
          <a:xfrm>
            <a:off x="8020525" y="4467113"/>
            <a:ext cx="2106500" cy="597475"/>
            <a:chOff x="-2810250" y="3572525"/>
            <a:chExt cx="2106500" cy="597475"/>
          </a:xfrm>
        </p:grpSpPr>
        <p:sp>
          <p:nvSpPr>
            <p:cNvPr id="6327" name="Google Shape;6327;p35"/>
            <p:cNvSpPr/>
            <p:nvPr/>
          </p:nvSpPr>
          <p:spPr>
            <a:xfrm>
              <a:off x="-2396250" y="4007475"/>
              <a:ext cx="133850" cy="123700"/>
            </a:xfrm>
            <a:custGeom>
              <a:avLst/>
              <a:gdLst/>
              <a:ahLst/>
              <a:cxnLst/>
              <a:rect l="l" t="t" r="r" b="b"/>
              <a:pathLst>
                <a:path w="5354" h="4948" extrusionOk="0">
                  <a:moveTo>
                    <a:pt x="3665" y="0"/>
                  </a:moveTo>
                  <a:cubicBezTo>
                    <a:pt x="3419" y="0"/>
                    <a:pt x="3177" y="89"/>
                    <a:pt x="2983" y="258"/>
                  </a:cubicBezTo>
                  <a:cubicBezTo>
                    <a:pt x="2771" y="1971"/>
                    <a:pt x="1" y="2521"/>
                    <a:pt x="339" y="4445"/>
                  </a:cubicBezTo>
                  <a:cubicBezTo>
                    <a:pt x="400" y="4488"/>
                    <a:pt x="452" y="4505"/>
                    <a:pt x="498" y="4505"/>
                  </a:cubicBezTo>
                  <a:cubicBezTo>
                    <a:pt x="693" y="4505"/>
                    <a:pt x="777" y="4189"/>
                    <a:pt x="1039" y="4189"/>
                  </a:cubicBezTo>
                  <a:cubicBezTo>
                    <a:pt x="1052" y="4189"/>
                    <a:pt x="1065" y="4190"/>
                    <a:pt x="1079" y="4192"/>
                  </a:cubicBezTo>
                  <a:cubicBezTo>
                    <a:pt x="1164" y="4466"/>
                    <a:pt x="614" y="4466"/>
                    <a:pt x="762" y="4763"/>
                  </a:cubicBezTo>
                  <a:cubicBezTo>
                    <a:pt x="893" y="4882"/>
                    <a:pt x="1072" y="4948"/>
                    <a:pt x="1226" y="4948"/>
                  </a:cubicBezTo>
                  <a:cubicBezTo>
                    <a:pt x="1344" y="4948"/>
                    <a:pt x="1447" y="4909"/>
                    <a:pt x="1502" y="4826"/>
                  </a:cubicBezTo>
                  <a:cubicBezTo>
                    <a:pt x="1946" y="4213"/>
                    <a:pt x="2750" y="3853"/>
                    <a:pt x="3004" y="3155"/>
                  </a:cubicBezTo>
                  <a:cubicBezTo>
                    <a:pt x="3110" y="2817"/>
                    <a:pt x="3363" y="2542"/>
                    <a:pt x="3659" y="2373"/>
                  </a:cubicBezTo>
                  <a:cubicBezTo>
                    <a:pt x="4558" y="1871"/>
                    <a:pt x="5354" y="109"/>
                    <a:pt x="4167" y="109"/>
                  </a:cubicBezTo>
                  <a:cubicBezTo>
                    <a:pt x="4153" y="109"/>
                    <a:pt x="4139" y="109"/>
                    <a:pt x="4125" y="110"/>
                  </a:cubicBezTo>
                  <a:cubicBezTo>
                    <a:pt x="3977" y="36"/>
                    <a:pt x="3820" y="0"/>
                    <a:pt x="3665"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8" name="Google Shape;6328;p35"/>
            <p:cNvSpPr/>
            <p:nvPr/>
          </p:nvSpPr>
          <p:spPr>
            <a:xfrm>
              <a:off x="-1076525" y="3572525"/>
              <a:ext cx="126925" cy="104075"/>
            </a:xfrm>
            <a:custGeom>
              <a:avLst/>
              <a:gdLst/>
              <a:ahLst/>
              <a:cxnLst/>
              <a:rect l="l" t="t" r="r" b="b"/>
              <a:pathLst>
                <a:path w="5077" h="4163" extrusionOk="0">
                  <a:moveTo>
                    <a:pt x="3337" y="1"/>
                  </a:moveTo>
                  <a:cubicBezTo>
                    <a:pt x="3025" y="1"/>
                    <a:pt x="2736" y="55"/>
                    <a:pt x="2602" y="165"/>
                  </a:cubicBezTo>
                  <a:cubicBezTo>
                    <a:pt x="2665" y="715"/>
                    <a:pt x="1798" y="906"/>
                    <a:pt x="1841" y="1477"/>
                  </a:cubicBezTo>
                  <a:cubicBezTo>
                    <a:pt x="1819" y="1815"/>
                    <a:pt x="1544" y="1900"/>
                    <a:pt x="1248" y="1963"/>
                  </a:cubicBezTo>
                  <a:cubicBezTo>
                    <a:pt x="254" y="2513"/>
                    <a:pt x="1" y="4099"/>
                    <a:pt x="1502" y="4163"/>
                  </a:cubicBezTo>
                  <a:cubicBezTo>
                    <a:pt x="2412" y="3824"/>
                    <a:pt x="3173" y="3190"/>
                    <a:pt x="3659" y="2365"/>
                  </a:cubicBezTo>
                  <a:cubicBezTo>
                    <a:pt x="3793" y="1912"/>
                    <a:pt x="4060" y="1739"/>
                    <a:pt x="4460" y="1739"/>
                  </a:cubicBezTo>
                  <a:cubicBezTo>
                    <a:pt x="4565" y="1739"/>
                    <a:pt x="4678" y="1751"/>
                    <a:pt x="4801" y="1773"/>
                  </a:cubicBezTo>
                  <a:cubicBezTo>
                    <a:pt x="4738" y="1604"/>
                    <a:pt x="5076" y="1477"/>
                    <a:pt x="4865" y="1286"/>
                  </a:cubicBezTo>
                  <a:cubicBezTo>
                    <a:pt x="4670" y="1119"/>
                    <a:pt x="4486" y="1055"/>
                    <a:pt x="4305" y="1055"/>
                  </a:cubicBezTo>
                  <a:cubicBezTo>
                    <a:pt x="3779" y="1055"/>
                    <a:pt x="3290" y="1599"/>
                    <a:pt x="2708" y="1709"/>
                  </a:cubicBezTo>
                  <a:cubicBezTo>
                    <a:pt x="2792" y="1202"/>
                    <a:pt x="3215" y="948"/>
                    <a:pt x="3511" y="715"/>
                  </a:cubicBezTo>
                  <a:cubicBezTo>
                    <a:pt x="3571" y="673"/>
                    <a:pt x="3645" y="658"/>
                    <a:pt x="3726" y="658"/>
                  </a:cubicBezTo>
                  <a:cubicBezTo>
                    <a:pt x="3891" y="658"/>
                    <a:pt x="4083" y="718"/>
                    <a:pt x="4233" y="718"/>
                  </a:cubicBezTo>
                  <a:cubicBezTo>
                    <a:pt x="4373" y="718"/>
                    <a:pt x="4476" y="666"/>
                    <a:pt x="4484" y="461"/>
                  </a:cubicBezTo>
                  <a:cubicBezTo>
                    <a:pt x="4458" y="156"/>
                    <a:pt x="3864" y="1"/>
                    <a:pt x="3337"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9" name="Google Shape;6329;p35"/>
            <p:cNvSpPr/>
            <p:nvPr/>
          </p:nvSpPr>
          <p:spPr>
            <a:xfrm>
              <a:off x="-2407875" y="4057575"/>
              <a:ext cx="141200" cy="94050"/>
            </a:xfrm>
            <a:custGeom>
              <a:avLst/>
              <a:gdLst/>
              <a:ahLst/>
              <a:cxnLst/>
              <a:rect l="l" t="t" r="r" b="b"/>
              <a:pathLst>
                <a:path w="5648" h="3762" extrusionOk="0">
                  <a:moveTo>
                    <a:pt x="4962" y="0"/>
                  </a:moveTo>
                  <a:cubicBezTo>
                    <a:pt x="4363" y="0"/>
                    <a:pt x="3743" y="352"/>
                    <a:pt x="3532" y="940"/>
                  </a:cubicBezTo>
                  <a:cubicBezTo>
                    <a:pt x="3405" y="1638"/>
                    <a:pt x="2665" y="1743"/>
                    <a:pt x="2369" y="2293"/>
                  </a:cubicBezTo>
                  <a:cubicBezTo>
                    <a:pt x="2144" y="2744"/>
                    <a:pt x="1958" y="2962"/>
                    <a:pt x="1704" y="2962"/>
                  </a:cubicBezTo>
                  <a:cubicBezTo>
                    <a:pt x="1506" y="2962"/>
                    <a:pt x="1265" y="2828"/>
                    <a:pt x="931" y="2568"/>
                  </a:cubicBezTo>
                  <a:cubicBezTo>
                    <a:pt x="656" y="2399"/>
                    <a:pt x="677" y="2188"/>
                    <a:pt x="740" y="1955"/>
                  </a:cubicBezTo>
                  <a:cubicBezTo>
                    <a:pt x="844" y="1728"/>
                    <a:pt x="715" y="1616"/>
                    <a:pt x="571" y="1616"/>
                  </a:cubicBezTo>
                  <a:cubicBezTo>
                    <a:pt x="420" y="1616"/>
                    <a:pt x="253" y="1738"/>
                    <a:pt x="317" y="1976"/>
                  </a:cubicBezTo>
                  <a:cubicBezTo>
                    <a:pt x="85" y="2293"/>
                    <a:pt x="0" y="2801"/>
                    <a:pt x="360" y="3076"/>
                  </a:cubicBezTo>
                  <a:cubicBezTo>
                    <a:pt x="1067" y="3522"/>
                    <a:pt x="1545" y="3761"/>
                    <a:pt x="1963" y="3761"/>
                  </a:cubicBezTo>
                  <a:cubicBezTo>
                    <a:pt x="2358" y="3761"/>
                    <a:pt x="2699" y="3549"/>
                    <a:pt x="3130" y="3097"/>
                  </a:cubicBezTo>
                  <a:cubicBezTo>
                    <a:pt x="3997" y="2166"/>
                    <a:pt x="5097" y="1342"/>
                    <a:pt x="5647" y="178"/>
                  </a:cubicBezTo>
                  <a:cubicBezTo>
                    <a:pt x="5441" y="57"/>
                    <a:pt x="5203" y="0"/>
                    <a:pt x="4962"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0" name="Google Shape;6330;p35"/>
            <p:cNvSpPr/>
            <p:nvPr/>
          </p:nvSpPr>
          <p:spPr>
            <a:xfrm>
              <a:off x="-869800" y="3762375"/>
              <a:ext cx="147025" cy="84950"/>
            </a:xfrm>
            <a:custGeom>
              <a:avLst/>
              <a:gdLst/>
              <a:ahLst/>
              <a:cxnLst/>
              <a:rect l="l" t="t" r="r" b="b"/>
              <a:pathLst>
                <a:path w="5881" h="3398" extrusionOk="0">
                  <a:moveTo>
                    <a:pt x="3321" y="0"/>
                  </a:moveTo>
                  <a:cubicBezTo>
                    <a:pt x="2724" y="0"/>
                    <a:pt x="1587" y="1645"/>
                    <a:pt x="652" y="1645"/>
                  </a:cubicBezTo>
                  <a:cubicBezTo>
                    <a:pt x="646" y="1645"/>
                    <a:pt x="641" y="1645"/>
                    <a:pt x="635" y="1644"/>
                  </a:cubicBezTo>
                  <a:cubicBezTo>
                    <a:pt x="339" y="1666"/>
                    <a:pt x="530" y="2004"/>
                    <a:pt x="276" y="2067"/>
                  </a:cubicBezTo>
                  <a:cubicBezTo>
                    <a:pt x="1" y="2448"/>
                    <a:pt x="170" y="2829"/>
                    <a:pt x="276" y="3188"/>
                  </a:cubicBezTo>
                  <a:lnTo>
                    <a:pt x="445" y="3209"/>
                  </a:lnTo>
                  <a:cubicBezTo>
                    <a:pt x="481" y="3205"/>
                    <a:pt x="517" y="3203"/>
                    <a:pt x="553" y="3203"/>
                  </a:cubicBezTo>
                  <a:cubicBezTo>
                    <a:pt x="921" y="3203"/>
                    <a:pt x="1302" y="3397"/>
                    <a:pt x="1640" y="3397"/>
                  </a:cubicBezTo>
                  <a:cubicBezTo>
                    <a:pt x="1779" y="3397"/>
                    <a:pt x="1911" y="3365"/>
                    <a:pt x="2031" y="3273"/>
                  </a:cubicBezTo>
                  <a:cubicBezTo>
                    <a:pt x="2645" y="2850"/>
                    <a:pt x="3491" y="2554"/>
                    <a:pt x="3892" y="2089"/>
                  </a:cubicBezTo>
                  <a:cubicBezTo>
                    <a:pt x="4358" y="1306"/>
                    <a:pt x="5881" y="1243"/>
                    <a:pt x="5606" y="164"/>
                  </a:cubicBezTo>
                  <a:cubicBezTo>
                    <a:pt x="5575" y="156"/>
                    <a:pt x="5540" y="153"/>
                    <a:pt x="5503" y="153"/>
                  </a:cubicBezTo>
                  <a:cubicBezTo>
                    <a:pt x="4820" y="153"/>
                    <a:pt x="3102" y="1370"/>
                    <a:pt x="2581" y="1771"/>
                  </a:cubicBezTo>
                  <a:cubicBezTo>
                    <a:pt x="2877" y="1179"/>
                    <a:pt x="3533" y="756"/>
                    <a:pt x="3491" y="58"/>
                  </a:cubicBezTo>
                  <a:cubicBezTo>
                    <a:pt x="3441" y="18"/>
                    <a:pt x="3384" y="0"/>
                    <a:pt x="3321"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1" name="Google Shape;6331;p35"/>
            <p:cNvSpPr/>
            <p:nvPr/>
          </p:nvSpPr>
          <p:spPr>
            <a:xfrm>
              <a:off x="-2475025" y="3887900"/>
              <a:ext cx="118975" cy="96950"/>
            </a:xfrm>
            <a:custGeom>
              <a:avLst/>
              <a:gdLst/>
              <a:ahLst/>
              <a:cxnLst/>
              <a:rect l="l" t="t" r="r" b="b"/>
              <a:pathLst>
                <a:path w="4759" h="3878" extrusionOk="0">
                  <a:moveTo>
                    <a:pt x="2337" y="1"/>
                  </a:moveTo>
                  <a:cubicBezTo>
                    <a:pt x="1329" y="1"/>
                    <a:pt x="678" y="1172"/>
                    <a:pt x="550" y="1995"/>
                  </a:cubicBezTo>
                  <a:cubicBezTo>
                    <a:pt x="0" y="3010"/>
                    <a:pt x="867" y="3751"/>
                    <a:pt x="1883" y="3878"/>
                  </a:cubicBezTo>
                  <a:cubicBezTo>
                    <a:pt x="2665" y="3095"/>
                    <a:pt x="4759" y="1953"/>
                    <a:pt x="3215" y="832"/>
                  </a:cubicBezTo>
                  <a:cubicBezTo>
                    <a:pt x="2898" y="621"/>
                    <a:pt x="2961" y="346"/>
                    <a:pt x="2834" y="92"/>
                  </a:cubicBezTo>
                  <a:cubicBezTo>
                    <a:pt x="2660" y="29"/>
                    <a:pt x="2494" y="1"/>
                    <a:pt x="2337"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2" name="Google Shape;6332;p35"/>
            <p:cNvSpPr/>
            <p:nvPr/>
          </p:nvSpPr>
          <p:spPr>
            <a:xfrm>
              <a:off x="-1207650" y="3814575"/>
              <a:ext cx="107350" cy="83025"/>
            </a:xfrm>
            <a:custGeom>
              <a:avLst/>
              <a:gdLst/>
              <a:ahLst/>
              <a:cxnLst/>
              <a:rect l="l" t="t" r="r" b="b"/>
              <a:pathLst>
                <a:path w="4294" h="3321" extrusionOk="0">
                  <a:moveTo>
                    <a:pt x="2433" y="1"/>
                  </a:moveTo>
                  <a:lnTo>
                    <a:pt x="1883" y="275"/>
                  </a:lnTo>
                  <a:cubicBezTo>
                    <a:pt x="1967" y="1227"/>
                    <a:pt x="1037" y="1523"/>
                    <a:pt x="423" y="2031"/>
                  </a:cubicBezTo>
                  <a:cubicBezTo>
                    <a:pt x="0" y="2771"/>
                    <a:pt x="297" y="3194"/>
                    <a:pt x="1333" y="3321"/>
                  </a:cubicBezTo>
                  <a:cubicBezTo>
                    <a:pt x="3025" y="2665"/>
                    <a:pt x="2623" y="1227"/>
                    <a:pt x="4252" y="1121"/>
                  </a:cubicBezTo>
                  <a:lnTo>
                    <a:pt x="4294" y="783"/>
                  </a:lnTo>
                  <a:cubicBezTo>
                    <a:pt x="3955" y="22"/>
                    <a:pt x="3131" y="106"/>
                    <a:pt x="2433"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3" name="Google Shape;6333;p35"/>
            <p:cNvSpPr/>
            <p:nvPr/>
          </p:nvSpPr>
          <p:spPr>
            <a:xfrm>
              <a:off x="-1657600" y="3775075"/>
              <a:ext cx="115300" cy="89075"/>
            </a:xfrm>
            <a:custGeom>
              <a:avLst/>
              <a:gdLst/>
              <a:ahLst/>
              <a:cxnLst/>
              <a:rect l="l" t="t" r="r" b="b"/>
              <a:pathLst>
                <a:path w="4612" h="3563" extrusionOk="0">
                  <a:moveTo>
                    <a:pt x="3414" y="0"/>
                  </a:moveTo>
                  <a:cubicBezTo>
                    <a:pt x="2993" y="0"/>
                    <a:pt x="3192" y="1023"/>
                    <a:pt x="1840" y="1707"/>
                  </a:cubicBezTo>
                  <a:cubicBezTo>
                    <a:pt x="1883" y="2807"/>
                    <a:pt x="719" y="2575"/>
                    <a:pt x="0" y="2934"/>
                  </a:cubicBezTo>
                  <a:cubicBezTo>
                    <a:pt x="104" y="3374"/>
                    <a:pt x="451" y="3562"/>
                    <a:pt x="899" y="3562"/>
                  </a:cubicBezTo>
                  <a:cubicBezTo>
                    <a:pt x="2278" y="3562"/>
                    <a:pt x="4612" y="1777"/>
                    <a:pt x="3701" y="100"/>
                  </a:cubicBezTo>
                  <a:cubicBezTo>
                    <a:pt x="3579" y="31"/>
                    <a:pt x="3487" y="0"/>
                    <a:pt x="3414"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4" name="Google Shape;6334;p35"/>
            <p:cNvSpPr/>
            <p:nvPr/>
          </p:nvSpPr>
          <p:spPr>
            <a:xfrm>
              <a:off x="-2430100" y="3892350"/>
              <a:ext cx="79875" cy="94825"/>
            </a:xfrm>
            <a:custGeom>
              <a:avLst/>
              <a:gdLst/>
              <a:ahLst/>
              <a:cxnLst/>
              <a:rect l="l" t="t" r="r" b="b"/>
              <a:pathLst>
                <a:path w="3195" h="3793" extrusionOk="0">
                  <a:moveTo>
                    <a:pt x="1251" y="0"/>
                  </a:moveTo>
                  <a:cubicBezTo>
                    <a:pt x="1175" y="0"/>
                    <a:pt x="1096" y="7"/>
                    <a:pt x="1016" y="20"/>
                  </a:cubicBezTo>
                  <a:cubicBezTo>
                    <a:pt x="720" y="316"/>
                    <a:pt x="382" y="548"/>
                    <a:pt x="1185" y="760"/>
                  </a:cubicBezTo>
                  <a:cubicBezTo>
                    <a:pt x="2475" y="1162"/>
                    <a:pt x="1376" y="2684"/>
                    <a:pt x="530" y="3002"/>
                  </a:cubicBezTo>
                  <a:cubicBezTo>
                    <a:pt x="212" y="3065"/>
                    <a:pt x="1" y="3382"/>
                    <a:pt x="86" y="3700"/>
                  </a:cubicBezTo>
                  <a:cubicBezTo>
                    <a:pt x="287" y="3764"/>
                    <a:pt x="455" y="3793"/>
                    <a:pt x="600" y="3793"/>
                  </a:cubicBezTo>
                  <a:cubicBezTo>
                    <a:pt x="1354" y="3793"/>
                    <a:pt x="1459" y="3019"/>
                    <a:pt x="2116" y="2558"/>
                  </a:cubicBezTo>
                  <a:cubicBezTo>
                    <a:pt x="3194" y="1779"/>
                    <a:pt x="2538" y="0"/>
                    <a:pt x="1251"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5" name="Google Shape;6335;p35"/>
            <p:cNvSpPr/>
            <p:nvPr/>
          </p:nvSpPr>
          <p:spPr>
            <a:xfrm>
              <a:off x="-858675" y="3784450"/>
              <a:ext cx="124800" cy="72900"/>
            </a:xfrm>
            <a:custGeom>
              <a:avLst/>
              <a:gdLst/>
              <a:ahLst/>
              <a:cxnLst/>
              <a:rect l="l" t="t" r="r" b="b"/>
              <a:pathLst>
                <a:path w="4992" h="2916" extrusionOk="0">
                  <a:moveTo>
                    <a:pt x="4991" y="85"/>
                  </a:moveTo>
                  <a:lnTo>
                    <a:pt x="4991" y="85"/>
                  </a:lnTo>
                  <a:cubicBezTo>
                    <a:pt x="4590" y="233"/>
                    <a:pt x="3638" y="0"/>
                    <a:pt x="3553" y="529"/>
                  </a:cubicBezTo>
                  <a:cubicBezTo>
                    <a:pt x="3744" y="1523"/>
                    <a:pt x="2242" y="1142"/>
                    <a:pt x="1925" y="1840"/>
                  </a:cubicBezTo>
                  <a:cubicBezTo>
                    <a:pt x="1784" y="2210"/>
                    <a:pt x="1565" y="2322"/>
                    <a:pt x="1324" y="2322"/>
                  </a:cubicBezTo>
                  <a:cubicBezTo>
                    <a:pt x="952" y="2322"/>
                    <a:pt x="529" y="2056"/>
                    <a:pt x="260" y="2056"/>
                  </a:cubicBezTo>
                  <a:cubicBezTo>
                    <a:pt x="125" y="2056"/>
                    <a:pt x="30" y="2124"/>
                    <a:pt x="0" y="2326"/>
                  </a:cubicBezTo>
                  <a:cubicBezTo>
                    <a:pt x="340" y="2745"/>
                    <a:pt x="752" y="2916"/>
                    <a:pt x="1193" y="2916"/>
                  </a:cubicBezTo>
                  <a:cubicBezTo>
                    <a:pt x="2648" y="2916"/>
                    <a:pt x="4423" y="1058"/>
                    <a:pt x="4991" y="85"/>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6" name="Google Shape;6336;p35"/>
            <p:cNvSpPr/>
            <p:nvPr/>
          </p:nvSpPr>
          <p:spPr>
            <a:xfrm>
              <a:off x="-1715775" y="4022375"/>
              <a:ext cx="82525" cy="97300"/>
            </a:xfrm>
            <a:custGeom>
              <a:avLst/>
              <a:gdLst/>
              <a:ahLst/>
              <a:cxnLst/>
              <a:rect l="l" t="t" r="r" b="b"/>
              <a:pathLst>
                <a:path w="3301" h="3892" extrusionOk="0">
                  <a:moveTo>
                    <a:pt x="2164" y="1"/>
                  </a:moveTo>
                  <a:cubicBezTo>
                    <a:pt x="2076" y="1"/>
                    <a:pt x="2004" y="47"/>
                    <a:pt x="1968" y="191"/>
                  </a:cubicBezTo>
                  <a:cubicBezTo>
                    <a:pt x="1714" y="381"/>
                    <a:pt x="1545" y="677"/>
                    <a:pt x="1545" y="994"/>
                  </a:cubicBezTo>
                  <a:cubicBezTo>
                    <a:pt x="1376" y="1925"/>
                    <a:pt x="1" y="2411"/>
                    <a:pt x="530" y="3469"/>
                  </a:cubicBezTo>
                  <a:cubicBezTo>
                    <a:pt x="675" y="3736"/>
                    <a:pt x="995" y="3891"/>
                    <a:pt x="1306" y="3891"/>
                  </a:cubicBezTo>
                  <a:cubicBezTo>
                    <a:pt x="1536" y="3891"/>
                    <a:pt x="1760" y="3806"/>
                    <a:pt x="1904" y="3617"/>
                  </a:cubicBezTo>
                  <a:cubicBezTo>
                    <a:pt x="2179" y="2432"/>
                    <a:pt x="3300" y="1502"/>
                    <a:pt x="3258" y="233"/>
                  </a:cubicBezTo>
                  <a:lnTo>
                    <a:pt x="2708" y="148"/>
                  </a:lnTo>
                  <a:cubicBezTo>
                    <a:pt x="2698" y="150"/>
                    <a:pt x="2687" y="151"/>
                    <a:pt x="2676" y="151"/>
                  </a:cubicBezTo>
                  <a:cubicBezTo>
                    <a:pt x="2534" y="151"/>
                    <a:pt x="2323" y="1"/>
                    <a:pt x="2164"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7" name="Google Shape;6337;p35"/>
            <p:cNvSpPr/>
            <p:nvPr/>
          </p:nvSpPr>
          <p:spPr>
            <a:xfrm>
              <a:off x="-1209225" y="4031875"/>
              <a:ext cx="103650" cy="71425"/>
            </a:xfrm>
            <a:custGeom>
              <a:avLst/>
              <a:gdLst/>
              <a:ahLst/>
              <a:cxnLst/>
              <a:rect l="l" t="t" r="r" b="b"/>
              <a:pathLst>
                <a:path w="4146" h="2857" extrusionOk="0">
                  <a:moveTo>
                    <a:pt x="3786" y="1"/>
                  </a:moveTo>
                  <a:cubicBezTo>
                    <a:pt x="3046" y="85"/>
                    <a:pt x="2305" y="64"/>
                    <a:pt x="1586" y="128"/>
                  </a:cubicBezTo>
                  <a:lnTo>
                    <a:pt x="1015" y="593"/>
                  </a:lnTo>
                  <a:cubicBezTo>
                    <a:pt x="931" y="678"/>
                    <a:pt x="888" y="762"/>
                    <a:pt x="867" y="889"/>
                  </a:cubicBezTo>
                  <a:cubicBezTo>
                    <a:pt x="867" y="1460"/>
                    <a:pt x="0" y="1756"/>
                    <a:pt x="254" y="2412"/>
                  </a:cubicBezTo>
                  <a:cubicBezTo>
                    <a:pt x="536" y="2704"/>
                    <a:pt x="899" y="2857"/>
                    <a:pt x="1245" y="2857"/>
                  </a:cubicBezTo>
                  <a:cubicBezTo>
                    <a:pt x="1652" y="2857"/>
                    <a:pt x="2036" y="2646"/>
                    <a:pt x="2242" y="2200"/>
                  </a:cubicBezTo>
                  <a:cubicBezTo>
                    <a:pt x="2305" y="2031"/>
                    <a:pt x="2263" y="1862"/>
                    <a:pt x="2157" y="1756"/>
                  </a:cubicBezTo>
                  <a:cubicBezTo>
                    <a:pt x="2106" y="1735"/>
                    <a:pt x="2059" y="1725"/>
                    <a:pt x="2015" y="1725"/>
                  </a:cubicBezTo>
                  <a:cubicBezTo>
                    <a:pt x="1762" y="1725"/>
                    <a:pt x="1611" y="2027"/>
                    <a:pt x="1362" y="2027"/>
                  </a:cubicBezTo>
                  <a:cubicBezTo>
                    <a:pt x="1314" y="2027"/>
                    <a:pt x="1262" y="2016"/>
                    <a:pt x="1206" y="1989"/>
                  </a:cubicBezTo>
                  <a:cubicBezTo>
                    <a:pt x="1461" y="1559"/>
                    <a:pt x="1576" y="1366"/>
                    <a:pt x="1705" y="1366"/>
                  </a:cubicBezTo>
                  <a:cubicBezTo>
                    <a:pt x="1811" y="1366"/>
                    <a:pt x="1926" y="1497"/>
                    <a:pt x="2136" y="1735"/>
                  </a:cubicBezTo>
                  <a:cubicBezTo>
                    <a:pt x="2338" y="1823"/>
                    <a:pt x="2499" y="1859"/>
                    <a:pt x="2631" y="1859"/>
                  </a:cubicBezTo>
                  <a:cubicBezTo>
                    <a:pt x="3230" y="1859"/>
                    <a:pt x="3210" y="1093"/>
                    <a:pt x="3574" y="868"/>
                  </a:cubicBezTo>
                  <a:lnTo>
                    <a:pt x="3574" y="868"/>
                  </a:lnTo>
                  <a:cubicBezTo>
                    <a:pt x="3426" y="1079"/>
                    <a:pt x="3320" y="1291"/>
                    <a:pt x="3765" y="1418"/>
                  </a:cubicBezTo>
                  <a:cubicBezTo>
                    <a:pt x="3765" y="953"/>
                    <a:pt x="4145" y="487"/>
                    <a:pt x="3786"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8" name="Google Shape;6338;p35"/>
            <p:cNvSpPr/>
            <p:nvPr/>
          </p:nvSpPr>
          <p:spPr>
            <a:xfrm>
              <a:off x="-2402600" y="4013900"/>
              <a:ext cx="103125" cy="108950"/>
            </a:xfrm>
            <a:custGeom>
              <a:avLst/>
              <a:gdLst/>
              <a:ahLst/>
              <a:cxnLst/>
              <a:rect l="l" t="t" r="r" b="b"/>
              <a:pathLst>
                <a:path w="4125" h="4358" extrusionOk="0">
                  <a:moveTo>
                    <a:pt x="3258" y="1"/>
                  </a:moveTo>
                  <a:cubicBezTo>
                    <a:pt x="1883" y="720"/>
                    <a:pt x="826" y="1925"/>
                    <a:pt x="276" y="3385"/>
                  </a:cubicBezTo>
                  <a:cubicBezTo>
                    <a:pt x="635" y="3638"/>
                    <a:pt x="1" y="4188"/>
                    <a:pt x="656" y="4358"/>
                  </a:cubicBezTo>
                  <a:cubicBezTo>
                    <a:pt x="720" y="4315"/>
                    <a:pt x="741" y="4231"/>
                    <a:pt x="656" y="4188"/>
                  </a:cubicBezTo>
                  <a:cubicBezTo>
                    <a:pt x="635" y="2285"/>
                    <a:pt x="4125" y="1206"/>
                    <a:pt x="3258"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9" name="Google Shape;6339;p35"/>
            <p:cNvSpPr/>
            <p:nvPr/>
          </p:nvSpPr>
          <p:spPr>
            <a:xfrm>
              <a:off x="-2066325" y="3800825"/>
              <a:ext cx="83575" cy="106975"/>
            </a:xfrm>
            <a:custGeom>
              <a:avLst/>
              <a:gdLst/>
              <a:ahLst/>
              <a:cxnLst/>
              <a:rect l="l" t="t" r="r" b="b"/>
              <a:pathLst>
                <a:path w="3343" h="4279" extrusionOk="0">
                  <a:moveTo>
                    <a:pt x="1333" y="1"/>
                  </a:moveTo>
                  <a:lnTo>
                    <a:pt x="1333" y="22"/>
                  </a:lnTo>
                  <a:cubicBezTo>
                    <a:pt x="678" y="1333"/>
                    <a:pt x="1" y="2856"/>
                    <a:pt x="995" y="4188"/>
                  </a:cubicBezTo>
                  <a:cubicBezTo>
                    <a:pt x="1021" y="4179"/>
                    <a:pt x="1044" y="4174"/>
                    <a:pt x="1064" y="4174"/>
                  </a:cubicBezTo>
                  <a:cubicBezTo>
                    <a:pt x="1093" y="4174"/>
                    <a:pt x="1118" y="4185"/>
                    <a:pt x="1143" y="4209"/>
                  </a:cubicBezTo>
                  <a:cubicBezTo>
                    <a:pt x="1255" y="4257"/>
                    <a:pt x="1355" y="4278"/>
                    <a:pt x="1445" y="4278"/>
                  </a:cubicBezTo>
                  <a:cubicBezTo>
                    <a:pt x="2033" y="4278"/>
                    <a:pt x="2193" y="3371"/>
                    <a:pt x="2560" y="3004"/>
                  </a:cubicBezTo>
                  <a:cubicBezTo>
                    <a:pt x="2814" y="2581"/>
                    <a:pt x="3342" y="2200"/>
                    <a:pt x="3152" y="1650"/>
                  </a:cubicBezTo>
                  <a:cubicBezTo>
                    <a:pt x="2964" y="1253"/>
                    <a:pt x="3272" y="339"/>
                    <a:pt x="2645" y="339"/>
                  </a:cubicBezTo>
                  <a:cubicBezTo>
                    <a:pt x="2638" y="339"/>
                    <a:pt x="2631" y="339"/>
                    <a:pt x="2623" y="339"/>
                  </a:cubicBezTo>
                  <a:cubicBezTo>
                    <a:pt x="1777" y="1016"/>
                    <a:pt x="2285" y="2116"/>
                    <a:pt x="1629" y="2940"/>
                  </a:cubicBezTo>
                  <a:cubicBezTo>
                    <a:pt x="678" y="2010"/>
                    <a:pt x="3258" y="318"/>
                    <a:pt x="1333"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0" name="Google Shape;6340;p35"/>
            <p:cNvSpPr/>
            <p:nvPr/>
          </p:nvSpPr>
          <p:spPr>
            <a:xfrm>
              <a:off x="-2386200" y="4013900"/>
              <a:ext cx="131150" cy="123250"/>
            </a:xfrm>
            <a:custGeom>
              <a:avLst/>
              <a:gdLst/>
              <a:ahLst/>
              <a:cxnLst/>
              <a:rect l="l" t="t" r="r" b="b"/>
              <a:pathLst>
                <a:path w="5246" h="4930" extrusionOk="0">
                  <a:moveTo>
                    <a:pt x="4273" y="1"/>
                  </a:moveTo>
                  <a:cubicBezTo>
                    <a:pt x="4251" y="974"/>
                    <a:pt x="3702" y="1672"/>
                    <a:pt x="2708" y="2116"/>
                  </a:cubicBezTo>
                  <a:cubicBezTo>
                    <a:pt x="2517" y="2200"/>
                    <a:pt x="2390" y="2306"/>
                    <a:pt x="2433" y="2475"/>
                  </a:cubicBezTo>
                  <a:cubicBezTo>
                    <a:pt x="2644" y="3448"/>
                    <a:pt x="1142" y="3533"/>
                    <a:pt x="1079" y="4400"/>
                  </a:cubicBezTo>
                  <a:cubicBezTo>
                    <a:pt x="1079" y="4474"/>
                    <a:pt x="957" y="4521"/>
                    <a:pt x="809" y="4521"/>
                  </a:cubicBezTo>
                  <a:cubicBezTo>
                    <a:pt x="661" y="4521"/>
                    <a:pt x="487" y="4474"/>
                    <a:pt x="381" y="4358"/>
                  </a:cubicBezTo>
                  <a:cubicBezTo>
                    <a:pt x="430" y="4210"/>
                    <a:pt x="343" y="4184"/>
                    <a:pt x="233" y="4184"/>
                  </a:cubicBezTo>
                  <a:cubicBezTo>
                    <a:pt x="173" y="4184"/>
                    <a:pt x="107" y="4191"/>
                    <a:pt x="51" y="4191"/>
                  </a:cubicBezTo>
                  <a:cubicBezTo>
                    <a:pt x="33" y="4191"/>
                    <a:pt x="16" y="4191"/>
                    <a:pt x="0" y="4188"/>
                  </a:cubicBezTo>
                  <a:lnTo>
                    <a:pt x="0" y="4358"/>
                  </a:lnTo>
                  <a:cubicBezTo>
                    <a:pt x="211" y="4625"/>
                    <a:pt x="478" y="4929"/>
                    <a:pt x="770" y="4929"/>
                  </a:cubicBezTo>
                  <a:cubicBezTo>
                    <a:pt x="918" y="4929"/>
                    <a:pt x="1071" y="4852"/>
                    <a:pt x="1227" y="4654"/>
                  </a:cubicBezTo>
                  <a:cubicBezTo>
                    <a:pt x="1713" y="4061"/>
                    <a:pt x="2433" y="3638"/>
                    <a:pt x="2771" y="2983"/>
                  </a:cubicBezTo>
                  <a:cubicBezTo>
                    <a:pt x="3157" y="2175"/>
                    <a:pt x="3471" y="1892"/>
                    <a:pt x="4244" y="1892"/>
                  </a:cubicBezTo>
                  <a:cubicBezTo>
                    <a:pt x="4402" y="1892"/>
                    <a:pt x="4579" y="1904"/>
                    <a:pt x="4780" y="1925"/>
                  </a:cubicBezTo>
                  <a:cubicBezTo>
                    <a:pt x="5245" y="1164"/>
                    <a:pt x="4865" y="551"/>
                    <a:pt x="4273"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1" name="Google Shape;6341;p35"/>
            <p:cNvSpPr/>
            <p:nvPr/>
          </p:nvSpPr>
          <p:spPr>
            <a:xfrm>
              <a:off x="-1054850" y="3608375"/>
              <a:ext cx="98375" cy="83775"/>
            </a:xfrm>
            <a:custGeom>
              <a:avLst/>
              <a:gdLst/>
              <a:ahLst/>
              <a:cxnLst/>
              <a:rect l="l" t="t" r="r" b="b"/>
              <a:pathLst>
                <a:path w="3935" h="3351" extrusionOk="0">
                  <a:moveTo>
                    <a:pt x="3286" y="0"/>
                  </a:moveTo>
                  <a:cubicBezTo>
                    <a:pt x="3065" y="0"/>
                    <a:pt x="2878" y="122"/>
                    <a:pt x="2814" y="360"/>
                  </a:cubicBezTo>
                  <a:cubicBezTo>
                    <a:pt x="2602" y="1121"/>
                    <a:pt x="1820" y="1460"/>
                    <a:pt x="1545" y="2115"/>
                  </a:cubicBezTo>
                  <a:cubicBezTo>
                    <a:pt x="1312" y="2284"/>
                    <a:pt x="1058" y="2454"/>
                    <a:pt x="804" y="2581"/>
                  </a:cubicBezTo>
                  <a:cubicBezTo>
                    <a:pt x="402" y="2729"/>
                    <a:pt x="1" y="2855"/>
                    <a:pt x="64" y="3342"/>
                  </a:cubicBezTo>
                  <a:cubicBezTo>
                    <a:pt x="126" y="3347"/>
                    <a:pt x="187" y="3350"/>
                    <a:pt x="248" y="3350"/>
                  </a:cubicBezTo>
                  <a:cubicBezTo>
                    <a:pt x="1839" y="3350"/>
                    <a:pt x="3181" y="1540"/>
                    <a:pt x="3934" y="339"/>
                  </a:cubicBezTo>
                  <a:cubicBezTo>
                    <a:pt x="3738" y="111"/>
                    <a:pt x="3496" y="0"/>
                    <a:pt x="3286"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2" name="Google Shape;6342;p35"/>
            <p:cNvSpPr/>
            <p:nvPr/>
          </p:nvSpPr>
          <p:spPr>
            <a:xfrm>
              <a:off x="-2025025" y="3796425"/>
              <a:ext cx="88800" cy="110275"/>
            </a:xfrm>
            <a:custGeom>
              <a:avLst/>
              <a:gdLst/>
              <a:ahLst/>
              <a:cxnLst/>
              <a:rect l="l" t="t" r="r" b="b"/>
              <a:pathLst>
                <a:path w="3552" h="4411" extrusionOk="0">
                  <a:moveTo>
                    <a:pt x="889" y="1"/>
                  </a:moveTo>
                  <a:cubicBezTo>
                    <a:pt x="649" y="1"/>
                    <a:pt x="619" y="221"/>
                    <a:pt x="1162" y="663"/>
                  </a:cubicBezTo>
                  <a:cubicBezTo>
                    <a:pt x="1373" y="832"/>
                    <a:pt x="1310" y="1001"/>
                    <a:pt x="1141" y="1150"/>
                  </a:cubicBezTo>
                  <a:cubicBezTo>
                    <a:pt x="992" y="1678"/>
                    <a:pt x="1881" y="2186"/>
                    <a:pt x="1141" y="2588"/>
                  </a:cubicBezTo>
                  <a:cubicBezTo>
                    <a:pt x="770" y="2670"/>
                    <a:pt x="1" y="4411"/>
                    <a:pt x="696" y="4411"/>
                  </a:cubicBezTo>
                  <a:cubicBezTo>
                    <a:pt x="716" y="4411"/>
                    <a:pt x="737" y="4409"/>
                    <a:pt x="760" y="4406"/>
                  </a:cubicBezTo>
                  <a:cubicBezTo>
                    <a:pt x="3552" y="1477"/>
                    <a:pt x="1512" y="1"/>
                    <a:pt x="889"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3" name="Google Shape;6343;p35"/>
            <p:cNvSpPr/>
            <p:nvPr/>
          </p:nvSpPr>
          <p:spPr>
            <a:xfrm>
              <a:off x="-2743625" y="4091025"/>
              <a:ext cx="81975" cy="78875"/>
            </a:xfrm>
            <a:custGeom>
              <a:avLst/>
              <a:gdLst/>
              <a:ahLst/>
              <a:cxnLst/>
              <a:rect l="l" t="t" r="r" b="b"/>
              <a:pathLst>
                <a:path w="3279" h="3155" extrusionOk="0">
                  <a:moveTo>
                    <a:pt x="2655" y="0"/>
                  </a:moveTo>
                  <a:cubicBezTo>
                    <a:pt x="2457" y="0"/>
                    <a:pt x="2305" y="192"/>
                    <a:pt x="1967" y="638"/>
                  </a:cubicBezTo>
                  <a:cubicBezTo>
                    <a:pt x="1269" y="1463"/>
                    <a:pt x="127" y="2034"/>
                    <a:pt x="0" y="3155"/>
                  </a:cubicBezTo>
                  <a:cubicBezTo>
                    <a:pt x="1756" y="2943"/>
                    <a:pt x="2411" y="2119"/>
                    <a:pt x="3279" y="300"/>
                  </a:cubicBezTo>
                  <a:cubicBezTo>
                    <a:pt x="2979" y="109"/>
                    <a:pt x="2804" y="0"/>
                    <a:pt x="2655"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4" name="Google Shape;6344;p35"/>
            <p:cNvSpPr/>
            <p:nvPr/>
          </p:nvSpPr>
          <p:spPr>
            <a:xfrm>
              <a:off x="-1964275" y="3977375"/>
              <a:ext cx="102600" cy="85350"/>
            </a:xfrm>
            <a:custGeom>
              <a:avLst/>
              <a:gdLst/>
              <a:ahLst/>
              <a:cxnLst/>
              <a:rect l="l" t="t" r="r" b="b"/>
              <a:pathLst>
                <a:path w="4104" h="3414" extrusionOk="0">
                  <a:moveTo>
                    <a:pt x="3439" y="0"/>
                  </a:moveTo>
                  <a:cubicBezTo>
                    <a:pt x="3010" y="0"/>
                    <a:pt x="3012" y="466"/>
                    <a:pt x="2814" y="700"/>
                  </a:cubicBezTo>
                  <a:cubicBezTo>
                    <a:pt x="2665" y="1145"/>
                    <a:pt x="1946" y="1335"/>
                    <a:pt x="1925" y="1758"/>
                  </a:cubicBezTo>
                  <a:cubicBezTo>
                    <a:pt x="1862" y="2836"/>
                    <a:pt x="635" y="2562"/>
                    <a:pt x="1" y="3090"/>
                  </a:cubicBezTo>
                  <a:cubicBezTo>
                    <a:pt x="278" y="3316"/>
                    <a:pt x="585" y="3413"/>
                    <a:pt x="902" y="3413"/>
                  </a:cubicBezTo>
                  <a:cubicBezTo>
                    <a:pt x="2401" y="3413"/>
                    <a:pt x="4103" y="1232"/>
                    <a:pt x="3702" y="45"/>
                  </a:cubicBezTo>
                  <a:cubicBezTo>
                    <a:pt x="3599" y="14"/>
                    <a:pt x="3513" y="0"/>
                    <a:pt x="3439"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5" name="Google Shape;6345;p35"/>
            <p:cNvSpPr/>
            <p:nvPr/>
          </p:nvSpPr>
          <p:spPr>
            <a:xfrm>
              <a:off x="-2311650" y="3692450"/>
              <a:ext cx="94325" cy="88925"/>
            </a:xfrm>
            <a:custGeom>
              <a:avLst/>
              <a:gdLst/>
              <a:ahLst/>
              <a:cxnLst/>
              <a:rect l="l" t="t" r="r" b="b"/>
              <a:pathLst>
                <a:path w="3773" h="3557" extrusionOk="0">
                  <a:moveTo>
                    <a:pt x="3321" y="0"/>
                  </a:moveTo>
                  <a:lnTo>
                    <a:pt x="3321" y="0"/>
                  </a:lnTo>
                  <a:cubicBezTo>
                    <a:pt x="1354" y="550"/>
                    <a:pt x="3109" y="2411"/>
                    <a:pt x="910" y="2749"/>
                  </a:cubicBezTo>
                  <a:cubicBezTo>
                    <a:pt x="635" y="2961"/>
                    <a:pt x="43" y="2686"/>
                    <a:pt x="0" y="3215"/>
                  </a:cubicBezTo>
                  <a:cubicBezTo>
                    <a:pt x="318" y="3453"/>
                    <a:pt x="646" y="3557"/>
                    <a:pt x="967" y="3557"/>
                  </a:cubicBezTo>
                  <a:cubicBezTo>
                    <a:pt x="2441" y="3557"/>
                    <a:pt x="3772" y="1372"/>
                    <a:pt x="3321"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6" name="Google Shape;6346;p35"/>
            <p:cNvSpPr/>
            <p:nvPr/>
          </p:nvSpPr>
          <p:spPr>
            <a:xfrm>
              <a:off x="-1678225" y="3763825"/>
              <a:ext cx="87800" cy="86200"/>
            </a:xfrm>
            <a:custGeom>
              <a:avLst/>
              <a:gdLst/>
              <a:ahLst/>
              <a:cxnLst/>
              <a:rect l="l" t="t" r="r" b="b"/>
              <a:pathLst>
                <a:path w="3512" h="3448" extrusionOk="0">
                  <a:moveTo>
                    <a:pt x="2538" y="0"/>
                  </a:moveTo>
                  <a:lnTo>
                    <a:pt x="2538" y="0"/>
                  </a:lnTo>
                  <a:cubicBezTo>
                    <a:pt x="2010" y="360"/>
                    <a:pt x="1777" y="1037"/>
                    <a:pt x="1016" y="1163"/>
                  </a:cubicBezTo>
                  <a:cubicBezTo>
                    <a:pt x="614" y="1375"/>
                    <a:pt x="550" y="1819"/>
                    <a:pt x="275" y="2136"/>
                  </a:cubicBezTo>
                  <a:cubicBezTo>
                    <a:pt x="0" y="2454"/>
                    <a:pt x="297" y="3448"/>
                    <a:pt x="783" y="3448"/>
                  </a:cubicBezTo>
                  <a:cubicBezTo>
                    <a:pt x="1756" y="3384"/>
                    <a:pt x="3088" y="3363"/>
                    <a:pt x="2708" y="2157"/>
                  </a:cubicBezTo>
                  <a:lnTo>
                    <a:pt x="2581" y="2115"/>
                  </a:lnTo>
                  <a:cubicBezTo>
                    <a:pt x="2242" y="2263"/>
                    <a:pt x="2306" y="2644"/>
                    <a:pt x="2010" y="2792"/>
                  </a:cubicBezTo>
                  <a:cubicBezTo>
                    <a:pt x="1919" y="2832"/>
                    <a:pt x="1780" y="2858"/>
                    <a:pt x="1669" y="2858"/>
                  </a:cubicBezTo>
                  <a:cubicBezTo>
                    <a:pt x="1547" y="2858"/>
                    <a:pt x="1458" y="2827"/>
                    <a:pt x="1502" y="2750"/>
                  </a:cubicBezTo>
                  <a:cubicBezTo>
                    <a:pt x="1735" y="2390"/>
                    <a:pt x="1291" y="1798"/>
                    <a:pt x="2010" y="1629"/>
                  </a:cubicBezTo>
                  <a:cubicBezTo>
                    <a:pt x="2581" y="1396"/>
                    <a:pt x="3511" y="296"/>
                    <a:pt x="2538"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7" name="Google Shape;6347;p35"/>
            <p:cNvSpPr/>
            <p:nvPr/>
          </p:nvSpPr>
          <p:spPr>
            <a:xfrm>
              <a:off x="-2786250" y="4057250"/>
              <a:ext cx="89275" cy="103275"/>
            </a:xfrm>
            <a:custGeom>
              <a:avLst/>
              <a:gdLst/>
              <a:ahLst/>
              <a:cxnLst/>
              <a:rect l="l" t="t" r="r" b="b"/>
              <a:pathLst>
                <a:path w="3571" h="4131" extrusionOk="0">
                  <a:moveTo>
                    <a:pt x="3320" y="1"/>
                  </a:moveTo>
                  <a:cubicBezTo>
                    <a:pt x="3281" y="1"/>
                    <a:pt x="3236" y="14"/>
                    <a:pt x="3186" y="43"/>
                  </a:cubicBezTo>
                  <a:cubicBezTo>
                    <a:pt x="1875" y="297"/>
                    <a:pt x="902" y="1799"/>
                    <a:pt x="500" y="2941"/>
                  </a:cubicBezTo>
                  <a:cubicBezTo>
                    <a:pt x="0" y="3367"/>
                    <a:pt x="808" y="4130"/>
                    <a:pt x="1326" y="4130"/>
                  </a:cubicBezTo>
                  <a:cubicBezTo>
                    <a:pt x="1553" y="4130"/>
                    <a:pt x="1725" y="3983"/>
                    <a:pt x="1705" y="3596"/>
                  </a:cubicBezTo>
                  <a:cubicBezTo>
                    <a:pt x="1748" y="3195"/>
                    <a:pt x="1134" y="2793"/>
                    <a:pt x="1473" y="2454"/>
                  </a:cubicBezTo>
                  <a:cubicBezTo>
                    <a:pt x="2107" y="1862"/>
                    <a:pt x="2424" y="1016"/>
                    <a:pt x="3334" y="614"/>
                  </a:cubicBezTo>
                  <a:cubicBezTo>
                    <a:pt x="3570" y="487"/>
                    <a:pt x="3557" y="1"/>
                    <a:pt x="3320"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8" name="Google Shape;6348;p35"/>
            <p:cNvSpPr/>
            <p:nvPr/>
          </p:nvSpPr>
          <p:spPr>
            <a:xfrm>
              <a:off x="-1699900" y="4050150"/>
              <a:ext cx="94675" cy="82875"/>
            </a:xfrm>
            <a:custGeom>
              <a:avLst/>
              <a:gdLst/>
              <a:ahLst/>
              <a:cxnLst/>
              <a:rect l="l" t="t" r="r" b="b"/>
              <a:pathLst>
                <a:path w="3787" h="3315" extrusionOk="0">
                  <a:moveTo>
                    <a:pt x="2841" y="0"/>
                  </a:moveTo>
                  <a:cubicBezTo>
                    <a:pt x="2127" y="0"/>
                    <a:pt x="1428" y="2279"/>
                    <a:pt x="952" y="2590"/>
                  </a:cubicBezTo>
                  <a:cubicBezTo>
                    <a:pt x="719" y="2759"/>
                    <a:pt x="0" y="2611"/>
                    <a:pt x="402" y="3225"/>
                  </a:cubicBezTo>
                  <a:cubicBezTo>
                    <a:pt x="528" y="3288"/>
                    <a:pt x="645" y="3315"/>
                    <a:pt x="756" y="3315"/>
                  </a:cubicBezTo>
                  <a:cubicBezTo>
                    <a:pt x="1391" y="3315"/>
                    <a:pt x="1814" y="2413"/>
                    <a:pt x="2390" y="2125"/>
                  </a:cubicBezTo>
                  <a:cubicBezTo>
                    <a:pt x="2919" y="1596"/>
                    <a:pt x="3786" y="1089"/>
                    <a:pt x="3173" y="179"/>
                  </a:cubicBezTo>
                  <a:cubicBezTo>
                    <a:pt x="3062" y="55"/>
                    <a:pt x="2952" y="0"/>
                    <a:pt x="2841"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9" name="Google Shape;6349;p35"/>
            <p:cNvSpPr/>
            <p:nvPr/>
          </p:nvSpPr>
          <p:spPr>
            <a:xfrm>
              <a:off x="-2789625" y="3788150"/>
              <a:ext cx="65050" cy="96625"/>
            </a:xfrm>
            <a:custGeom>
              <a:avLst/>
              <a:gdLst/>
              <a:ahLst/>
              <a:cxnLst/>
              <a:rect l="l" t="t" r="r" b="b"/>
              <a:pathLst>
                <a:path w="2602" h="3865" extrusionOk="0">
                  <a:moveTo>
                    <a:pt x="1840" y="0"/>
                  </a:moveTo>
                  <a:lnTo>
                    <a:pt x="1840" y="0"/>
                  </a:lnTo>
                  <a:cubicBezTo>
                    <a:pt x="1312" y="1481"/>
                    <a:pt x="1502" y="2813"/>
                    <a:pt x="0" y="3849"/>
                  </a:cubicBezTo>
                  <a:cubicBezTo>
                    <a:pt x="99" y="3859"/>
                    <a:pt x="189" y="3864"/>
                    <a:pt x="273" y="3864"/>
                  </a:cubicBezTo>
                  <a:cubicBezTo>
                    <a:pt x="1228" y="3864"/>
                    <a:pt x="1253" y="3226"/>
                    <a:pt x="1798" y="2623"/>
                  </a:cubicBezTo>
                  <a:cubicBezTo>
                    <a:pt x="2602" y="2073"/>
                    <a:pt x="2559" y="719"/>
                    <a:pt x="1840"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0" name="Google Shape;6350;p35"/>
            <p:cNvSpPr/>
            <p:nvPr/>
          </p:nvSpPr>
          <p:spPr>
            <a:xfrm>
              <a:off x="-1955800" y="3959800"/>
              <a:ext cx="84075" cy="62725"/>
            </a:xfrm>
            <a:custGeom>
              <a:avLst/>
              <a:gdLst/>
              <a:ahLst/>
              <a:cxnLst/>
              <a:rect l="l" t="t" r="r" b="b"/>
              <a:pathLst>
                <a:path w="3363" h="2509" extrusionOk="0">
                  <a:moveTo>
                    <a:pt x="2039" y="1"/>
                  </a:moveTo>
                  <a:cubicBezTo>
                    <a:pt x="1810" y="1"/>
                    <a:pt x="1590" y="17"/>
                    <a:pt x="1417" y="29"/>
                  </a:cubicBezTo>
                  <a:cubicBezTo>
                    <a:pt x="1840" y="1361"/>
                    <a:pt x="0" y="1425"/>
                    <a:pt x="402" y="2228"/>
                  </a:cubicBezTo>
                  <a:cubicBezTo>
                    <a:pt x="582" y="2430"/>
                    <a:pt x="773" y="2509"/>
                    <a:pt x="968" y="2509"/>
                  </a:cubicBezTo>
                  <a:cubicBezTo>
                    <a:pt x="1551" y="2509"/>
                    <a:pt x="2173" y="1800"/>
                    <a:pt x="2665" y="1530"/>
                  </a:cubicBezTo>
                  <a:cubicBezTo>
                    <a:pt x="2897" y="1277"/>
                    <a:pt x="2771" y="748"/>
                    <a:pt x="3363" y="748"/>
                  </a:cubicBezTo>
                  <a:cubicBezTo>
                    <a:pt x="3332" y="117"/>
                    <a:pt x="2652" y="1"/>
                    <a:pt x="2039"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1" name="Google Shape;6351;p35"/>
            <p:cNvSpPr/>
            <p:nvPr/>
          </p:nvSpPr>
          <p:spPr>
            <a:xfrm>
              <a:off x="-2043050" y="3795025"/>
              <a:ext cx="43900" cy="86200"/>
            </a:xfrm>
            <a:custGeom>
              <a:avLst/>
              <a:gdLst/>
              <a:ahLst/>
              <a:cxnLst/>
              <a:rect l="l" t="t" r="r" b="b"/>
              <a:pathLst>
                <a:path w="1756" h="3448" extrusionOk="0">
                  <a:moveTo>
                    <a:pt x="741" y="0"/>
                  </a:moveTo>
                  <a:cubicBezTo>
                    <a:pt x="587" y="0"/>
                    <a:pt x="455" y="42"/>
                    <a:pt x="402" y="233"/>
                  </a:cubicBezTo>
                  <a:cubicBezTo>
                    <a:pt x="1756" y="867"/>
                    <a:pt x="0" y="1840"/>
                    <a:pt x="212" y="2771"/>
                  </a:cubicBezTo>
                  <a:cubicBezTo>
                    <a:pt x="233" y="3045"/>
                    <a:pt x="64" y="3426"/>
                    <a:pt x="593" y="3447"/>
                  </a:cubicBezTo>
                  <a:cubicBezTo>
                    <a:pt x="1692" y="3405"/>
                    <a:pt x="1142" y="1375"/>
                    <a:pt x="1692" y="571"/>
                  </a:cubicBezTo>
                  <a:cubicBezTo>
                    <a:pt x="1354" y="486"/>
                    <a:pt x="1523" y="106"/>
                    <a:pt x="1206" y="21"/>
                  </a:cubicBezTo>
                  <a:cubicBezTo>
                    <a:pt x="1178" y="25"/>
                    <a:pt x="1149" y="27"/>
                    <a:pt x="1119" y="27"/>
                  </a:cubicBezTo>
                  <a:cubicBezTo>
                    <a:pt x="999" y="27"/>
                    <a:pt x="863" y="0"/>
                    <a:pt x="741"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2" name="Google Shape;6352;p35"/>
            <p:cNvSpPr/>
            <p:nvPr/>
          </p:nvSpPr>
          <p:spPr>
            <a:xfrm>
              <a:off x="-1207125" y="3842325"/>
              <a:ext cx="99900" cy="81125"/>
            </a:xfrm>
            <a:custGeom>
              <a:avLst/>
              <a:gdLst/>
              <a:ahLst/>
              <a:cxnLst/>
              <a:rect l="l" t="t" r="r" b="b"/>
              <a:pathLst>
                <a:path w="3996" h="3245" extrusionOk="0">
                  <a:moveTo>
                    <a:pt x="3626" y="1"/>
                  </a:moveTo>
                  <a:cubicBezTo>
                    <a:pt x="3227" y="1"/>
                    <a:pt x="2608" y="447"/>
                    <a:pt x="2813" y="857"/>
                  </a:cubicBezTo>
                  <a:cubicBezTo>
                    <a:pt x="2708" y="1788"/>
                    <a:pt x="614" y="2253"/>
                    <a:pt x="1" y="3057"/>
                  </a:cubicBezTo>
                  <a:cubicBezTo>
                    <a:pt x="184" y="3187"/>
                    <a:pt x="386" y="3245"/>
                    <a:pt x="600" y="3245"/>
                  </a:cubicBezTo>
                  <a:cubicBezTo>
                    <a:pt x="1841" y="3245"/>
                    <a:pt x="3462" y="1307"/>
                    <a:pt x="3913" y="477"/>
                  </a:cubicBezTo>
                  <a:cubicBezTo>
                    <a:pt x="3995" y="133"/>
                    <a:pt x="3843" y="1"/>
                    <a:pt x="3626"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3" name="Google Shape;6353;p35"/>
            <p:cNvSpPr/>
            <p:nvPr/>
          </p:nvSpPr>
          <p:spPr>
            <a:xfrm>
              <a:off x="-1440825" y="3903950"/>
              <a:ext cx="90450" cy="87775"/>
            </a:xfrm>
            <a:custGeom>
              <a:avLst/>
              <a:gdLst/>
              <a:ahLst/>
              <a:cxnLst/>
              <a:rect l="l" t="t" r="r" b="b"/>
              <a:pathLst>
                <a:path w="3618" h="3511" extrusionOk="0">
                  <a:moveTo>
                    <a:pt x="3045" y="1"/>
                  </a:moveTo>
                  <a:cubicBezTo>
                    <a:pt x="2929" y="1"/>
                    <a:pt x="2820" y="50"/>
                    <a:pt x="2750" y="169"/>
                  </a:cubicBezTo>
                  <a:cubicBezTo>
                    <a:pt x="2390" y="740"/>
                    <a:pt x="3152" y="1607"/>
                    <a:pt x="2221" y="1755"/>
                  </a:cubicBezTo>
                  <a:cubicBezTo>
                    <a:pt x="1735" y="2178"/>
                    <a:pt x="1" y="2728"/>
                    <a:pt x="1016" y="3511"/>
                  </a:cubicBezTo>
                  <a:cubicBezTo>
                    <a:pt x="1798" y="2876"/>
                    <a:pt x="3575" y="2601"/>
                    <a:pt x="3427" y="1396"/>
                  </a:cubicBezTo>
                  <a:cubicBezTo>
                    <a:pt x="3617" y="1078"/>
                    <a:pt x="3427" y="740"/>
                    <a:pt x="3554" y="444"/>
                  </a:cubicBezTo>
                  <a:cubicBezTo>
                    <a:pt x="3540" y="203"/>
                    <a:pt x="3279" y="1"/>
                    <a:pt x="3045"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4" name="Google Shape;6354;p35"/>
            <p:cNvSpPr/>
            <p:nvPr/>
          </p:nvSpPr>
          <p:spPr>
            <a:xfrm>
              <a:off x="-2317450" y="3668875"/>
              <a:ext cx="96225" cy="98400"/>
            </a:xfrm>
            <a:custGeom>
              <a:avLst/>
              <a:gdLst/>
              <a:ahLst/>
              <a:cxnLst/>
              <a:rect l="l" t="t" r="r" b="b"/>
              <a:pathLst>
                <a:path w="3849" h="3936" extrusionOk="0">
                  <a:moveTo>
                    <a:pt x="1791" y="0"/>
                  </a:moveTo>
                  <a:cubicBezTo>
                    <a:pt x="1353" y="0"/>
                    <a:pt x="906" y="63"/>
                    <a:pt x="825" y="457"/>
                  </a:cubicBezTo>
                  <a:cubicBezTo>
                    <a:pt x="1163" y="1091"/>
                    <a:pt x="359" y="1683"/>
                    <a:pt x="867" y="2275"/>
                  </a:cubicBezTo>
                  <a:cubicBezTo>
                    <a:pt x="874" y="2276"/>
                    <a:pt x="881" y="2276"/>
                    <a:pt x="888" y="2276"/>
                  </a:cubicBezTo>
                  <a:cubicBezTo>
                    <a:pt x="1665" y="2276"/>
                    <a:pt x="1339" y="1130"/>
                    <a:pt x="2051" y="795"/>
                  </a:cubicBezTo>
                  <a:lnTo>
                    <a:pt x="2051" y="795"/>
                  </a:lnTo>
                  <a:cubicBezTo>
                    <a:pt x="2013" y="1637"/>
                    <a:pt x="1854" y="3241"/>
                    <a:pt x="805" y="3241"/>
                  </a:cubicBezTo>
                  <a:cubicBezTo>
                    <a:pt x="695" y="3241"/>
                    <a:pt x="575" y="3223"/>
                    <a:pt x="444" y="3185"/>
                  </a:cubicBezTo>
                  <a:lnTo>
                    <a:pt x="444" y="3185"/>
                  </a:lnTo>
                  <a:cubicBezTo>
                    <a:pt x="1" y="3642"/>
                    <a:pt x="446" y="3936"/>
                    <a:pt x="907" y="3936"/>
                  </a:cubicBezTo>
                  <a:cubicBezTo>
                    <a:pt x="1151" y="3936"/>
                    <a:pt x="1398" y="3854"/>
                    <a:pt x="1523" y="3671"/>
                  </a:cubicBezTo>
                  <a:cubicBezTo>
                    <a:pt x="2009" y="3523"/>
                    <a:pt x="2284" y="3121"/>
                    <a:pt x="2643" y="2868"/>
                  </a:cubicBezTo>
                  <a:lnTo>
                    <a:pt x="2643" y="2550"/>
                  </a:lnTo>
                  <a:cubicBezTo>
                    <a:pt x="1671" y="1958"/>
                    <a:pt x="3849" y="1556"/>
                    <a:pt x="2453" y="12"/>
                  </a:cubicBezTo>
                  <a:lnTo>
                    <a:pt x="2453" y="12"/>
                  </a:lnTo>
                  <a:cubicBezTo>
                    <a:pt x="2425" y="14"/>
                    <a:pt x="2395" y="14"/>
                    <a:pt x="2363" y="14"/>
                  </a:cubicBezTo>
                  <a:cubicBezTo>
                    <a:pt x="2200" y="14"/>
                    <a:pt x="1997" y="0"/>
                    <a:pt x="1791"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5" name="Google Shape;6355;p35"/>
            <p:cNvSpPr/>
            <p:nvPr/>
          </p:nvSpPr>
          <p:spPr>
            <a:xfrm>
              <a:off x="-2754200" y="4058850"/>
              <a:ext cx="89900" cy="74375"/>
            </a:xfrm>
            <a:custGeom>
              <a:avLst/>
              <a:gdLst/>
              <a:ahLst/>
              <a:cxnLst/>
              <a:rect l="l" t="t" r="r" b="b"/>
              <a:pathLst>
                <a:path w="3596" h="2975" extrusionOk="0">
                  <a:moveTo>
                    <a:pt x="2052" y="0"/>
                  </a:moveTo>
                  <a:lnTo>
                    <a:pt x="2052" y="0"/>
                  </a:lnTo>
                  <a:cubicBezTo>
                    <a:pt x="2094" y="170"/>
                    <a:pt x="2115" y="339"/>
                    <a:pt x="1904" y="445"/>
                  </a:cubicBezTo>
                  <a:cubicBezTo>
                    <a:pt x="1333" y="762"/>
                    <a:pt x="0" y="2496"/>
                    <a:pt x="698" y="2919"/>
                  </a:cubicBezTo>
                  <a:cubicBezTo>
                    <a:pt x="785" y="2957"/>
                    <a:pt x="864" y="2974"/>
                    <a:pt x="936" y="2974"/>
                  </a:cubicBezTo>
                  <a:cubicBezTo>
                    <a:pt x="1184" y="2974"/>
                    <a:pt x="1360" y="2782"/>
                    <a:pt x="1523" y="2602"/>
                  </a:cubicBezTo>
                  <a:cubicBezTo>
                    <a:pt x="1988" y="1671"/>
                    <a:pt x="2919" y="1164"/>
                    <a:pt x="3596" y="445"/>
                  </a:cubicBezTo>
                  <a:cubicBezTo>
                    <a:pt x="3543" y="127"/>
                    <a:pt x="3268" y="80"/>
                    <a:pt x="2951" y="80"/>
                  </a:cubicBezTo>
                  <a:cubicBezTo>
                    <a:pt x="2815" y="80"/>
                    <a:pt x="2671" y="89"/>
                    <a:pt x="2534" y="89"/>
                  </a:cubicBezTo>
                  <a:cubicBezTo>
                    <a:pt x="2351" y="89"/>
                    <a:pt x="2179" y="73"/>
                    <a:pt x="2052"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6" name="Google Shape;6356;p35"/>
            <p:cNvSpPr/>
            <p:nvPr/>
          </p:nvSpPr>
          <p:spPr>
            <a:xfrm>
              <a:off x="-1445700" y="3896300"/>
              <a:ext cx="88975" cy="104875"/>
            </a:xfrm>
            <a:custGeom>
              <a:avLst/>
              <a:gdLst/>
              <a:ahLst/>
              <a:cxnLst/>
              <a:rect l="l" t="t" r="r" b="b"/>
              <a:pathLst>
                <a:path w="3559" h="4195" extrusionOk="0">
                  <a:moveTo>
                    <a:pt x="2453" y="1"/>
                  </a:moveTo>
                  <a:cubicBezTo>
                    <a:pt x="2421" y="1"/>
                    <a:pt x="2387" y="4"/>
                    <a:pt x="2353" y="10"/>
                  </a:cubicBezTo>
                  <a:cubicBezTo>
                    <a:pt x="2036" y="263"/>
                    <a:pt x="1697" y="454"/>
                    <a:pt x="1316" y="581"/>
                  </a:cubicBezTo>
                  <a:cubicBezTo>
                    <a:pt x="1278" y="1166"/>
                    <a:pt x="1545" y="1268"/>
                    <a:pt x="1822" y="1268"/>
                  </a:cubicBezTo>
                  <a:cubicBezTo>
                    <a:pt x="1970" y="1268"/>
                    <a:pt x="2120" y="1239"/>
                    <a:pt x="2229" y="1239"/>
                  </a:cubicBezTo>
                  <a:cubicBezTo>
                    <a:pt x="2366" y="1239"/>
                    <a:pt x="2436" y="1285"/>
                    <a:pt x="2353" y="1490"/>
                  </a:cubicBezTo>
                  <a:cubicBezTo>
                    <a:pt x="1972" y="2273"/>
                    <a:pt x="724" y="2357"/>
                    <a:pt x="534" y="3288"/>
                  </a:cubicBezTo>
                  <a:cubicBezTo>
                    <a:pt x="1" y="3751"/>
                    <a:pt x="212" y="4195"/>
                    <a:pt x="588" y="4195"/>
                  </a:cubicBezTo>
                  <a:cubicBezTo>
                    <a:pt x="778" y="4195"/>
                    <a:pt x="1011" y="4080"/>
                    <a:pt x="1211" y="3795"/>
                  </a:cubicBezTo>
                  <a:cubicBezTo>
                    <a:pt x="640" y="2865"/>
                    <a:pt x="2120" y="2759"/>
                    <a:pt x="2501" y="2167"/>
                  </a:cubicBezTo>
                  <a:cubicBezTo>
                    <a:pt x="3558" y="1977"/>
                    <a:pt x="2459" y="771"/>
                    <a:pt x="3241" y="285"/>
                  </a:cubicBezTo>
                  <a:cubicBezTo>
                    <a:pt x="2954" y="246"/>
                    <a:pt x="2754" y="1"/>
                    <a:pt x="2453"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7" name="Google Shape;6357;p35"/>
            <p:cNvSpPr/>
            <p:nvPr/>
          </p:nvSpPr>
          <p:spPr>
            <a:xfrm>
              <a:off x="-2068950" y="3801350"/>
              <a:ext cx="38075" cy="101025"/>
            </a:xfrm>
            <a:custGeom>
              <a:avLst/>
              <a:gdLst/>
              <a:ahLst/>
              <a:cxnLst/>
              <a:rect l="l" t="t" r="r" b="b"/>
              <a:pathLst>
                <a:path w="1523" h="4041" extrusionOk="0">
                  <a:moveTo>
                    <a:pt x="1438" y="1"/>
                  </a:moveTo>
                  <a:cubicBezTo>
                    <a:pt x="317" y="466"/>
                    <a:pt x="571" y="1629"/>
                    <a:pt x="148" y="2496"/>
                  </a:cubicBezTo>
                  <a:cubicBezTo>
                    <a:pt x="381" y="3025"/>
                    <a:pt x="0" y="3829"/>
                    <a:pt x="1015" y="4040"/>
                  </a:cubicBezTo>
                  <a:cubicBezTo>
                    <a:pt x="1332" y="3998"/>
                    <a:pt x="1311" y="3892"/>
                    <a:pt x="1184" y="3660"/>
                  </a:cubicBezTo>
                  <a:cubicBezTo>
                    <a:pt x="190" y="2412"/>
                    <a:pt x="1523" y="1270"/>
                    <a:pt x="1438"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8" name="Google Shape;6358;p35"/>
            <p:cNvSpPr/>
            <p:nvPr/>
          </p:nvSpPr>
          <p:spPr>
            <a:xfrm>
              <a:off x="-1966375" y="3961950"/>
              <a:ext cx="61350" cy="83775"/>
            </a:xfrm>
            <a:custGeom>
              <a:avLst/>
              <a:gdLst/>
              <a:ahLst/>
              <a:cxnLst/>
              <a:rect l="l" t="t" r="r" b="b"/>
              <a:pathLst>
                <a:path w="2454" h="3351" extrusionOk="0">
                  <a:moveTo>
                    <a:pt x="1687" y="0"/>
                  </a:moveTo>
                  <a:cubicBezTo>
                    <a:pt x="1476" y="0"/>
                    <a:pt x="1240" y="400"/>
                    <a:pt x="1036" y="493"/>
                  </a:cubicBezTo>
                  <a:cubicBezTo>
                    <a:pt x="1142" y="1064"/>
                    <a:pt x="656" y="1381"/>
                    <a:pt x="317" y="1762"/>
                  </a:cubicBezTo>
                  <a:cubicBezTo>
                    <a:pt x="0" y="2290"/>
                    <a:pt x="402" y="2734"/>
                    <a:pt x="571" y="3179"/>
                  </a:cubicBezTo>
                  <a:cubicBezTo>
                    <a:pt x="615" y="3310"/>
                    <a:pt x="743" y="3351"/>
                    <a:pt x="892" y="3351"/>
                  </a:cubicBezTo>
                  <a:cubicBezTo>
                    <a:pt x="1032" y="3351"/>
                    <a:pt x="1189" y="3315"/>
                    <a:pt x="1311" y="3284"/>
                  </a:cubicBezTo>
                  <a:cubicBezTo>
                    <a:pt x="1967" y="3136"/>
                    <a:pt x="1565" y="2586"/>
                    <a:pt x="1777" y="2269"/>
                  </a:cubicBezTo>
                  <a:lnTo>
                    <a:pt x="1777" y="2269"/>
                  </a:lnTo>
                  <a:cubicBezTo>
                    <a:pt x="1701" y="2283"/>
                    <a:pt x="1629" y="2289"/>
                    <a:pt x="1560" y="2289"/>
                  </a:cubicBezTo>
                  <a:cubicBezTo>
                    <a:pt x="901" y="2289"/>
                    <a:pt x="610" y="1691"/>
                    <a:pt x="1396" y="1423"/>
                  </a:cubicBezTo>
                  <a:cubicBezTo>
                    <a:pt x="2453" y="1127"/>
                    <a:pt x="2136" y="598"/>
                    <a:pt x="1777" y="27"/>
                  </a:cubicBezTo>
                  <a:cubicBezTo>
                    <a:pt x="1747" y="9"/>
                    <a:pt x="1717" y="0"/>
                    <a:pt x="1687"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9" name="Google Shape;6359;p35"/>
            <p:cNvSpPr/>
            <p:nvPr/>
          </p:nvSpPr>
          <p:spPr>
            <a:xfrm>
              <a:off x="-2808675" y="3778450"/>
              <a:ext cx="49750" cy="85475"/>
            </a:xfrm>
            <a:custGeom>
              <a:avLst/>
              <a:gdLst/>
              <a:ahLst/>
              <a:cxnLst/>
              <a:rect l="l" t="t" r="r" b="b"/>
              <a:pathLst>
                <a:path w="1990" h="3419" extrusionOk="0">
                  <a:moveTo>
                    <a:pt x="1208" y="0"/>
                  </a:moveTo>
                  <a:cubicBezTo>
                    <a:pt x="771" y="0"/>
                    <a:pt x="203" y="848"/>
                    <a:pt x="170" y="1213"/>
                  </a:cubicBezTo>
                  <a:cubicBezTo>
                    <a:pt x="149" y="1572"/>
                    <a:pt x="86" y="1932"/>
                    <a:pt x="276" y="2270"/>
                  </a:cubicBezTo>
                  <a:cubicBezTo>
                    <a:pt x="377" y="2317"/>
                    <a:pt x="456" y="2337"/>
                    <a:pt x="519" y="2337"/>
                  </a:cubicBezTo>
                  <a:cubicBezTo>
                    <a:pt x="852" y="2337"/>
                    <a:pt x="738" y="1784"/>
                    <a:pt x="1058" y="1784"/>
                  </a:cubicBezTo>
                  <a:cubicBezTo>
                    <a:pt x="1376" y="3412"/>
                    <a:pt x="191" y="2440"/>
                    <a:pt x="1" y="3137"/>
                  </a:cubicBezTo>
                  <a:cubicBezTo>
                    <a:pt x="170" y="3351"/>
                    <a:pt x="359" y="3419"/>
                    <a:pt x="551" y="3419"/>
                  </a:cubicBezTo>
                  <a:cubicBezTo>
                    <a:pt x="816" y="3419"/>
                    <a:pt x="1089" y="3292"/>
                    <a:pt x="1333" y="3243"/>
                  </a:cubicBezTo>
                  <a:cubicBezTo>
                    <a:pt x="1989" y="3095"/>
                    <a:pt x="1672" y="1551"/>
                    <a:pt x="1460" y="1086"/>
                  </a:cubicBezTo>
                  <a:cubicBezTo>
                    <a:pt x="1249" y="832"/>
                    <a:pt x="1270" y="452"/>
                    <a:pt x="1524" y="219"/>
                  </a:cubicBezTo>
                  <a:cubicBezTo>
                    <a:pt x="1437" y="64"/>
                    <a:pt x="1327" y="0"/>
                    <a:pt x="1208"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0" name="Google Shape;6360;p35"/>
            <p:cNvSpPr/>
            <p:nvPr/>
          </p:nvSpPr>
          <p:spPr>
            <a:xfrm>
              <a:off x="-1088675" y="3593575"/>
              <a:ext cx="68750" cy="87825"/>
            </a:xfrm>
            <a:custGeom>
              <a:avLst/>
              <a:gdLst/>
              <a:ahLst/>
              <a:cxnLst/>
              <a:rect l="l" t="t" r="r" b="b"/>
              <a:pathLst>
                <a:path w="2750" h="3513" extrusionOk="0">
                  <a:moveTo>
                    <a:pt x="2580" y="0"/>
                  </a:moveTo>
                  <a:lnTo>
                    <a:pt x="2580" y="0"/>
                  </a:lnTo>
                  <a:cubicBezTo>
                    <a:pt x="1544" y="64"/>
                    <a:pt x="635" y="1481"/>
                    <a:pt x="317" y="2369"/>
                  </a:cubicBezTo>
                  <a:cubicBezTo>
                    <a:pt x="0" y="2813"/>
                    <a:pt x="317" y="3194"/>
                    <a:pt x="677" y="3490"/>
                  </a:cubicBezTo>
                  <a:cubicBezTo>
                    <a:pt x="793" y="3505"/>
                    <a:pt x="890" y="3512"/>
                    <a:pt x="969" y="3512"/>
                  </a:cubicBezTo>
                  <a:cubicBezTo>
                    <a:pt x="1875" y="3512"/>
                    <a:pt x="589" y="2577"/>
                    <a:pt x="1036" y="2052"/>
                  </a:cubicBezTo>
                  <a:cubicBezTo>
                    <a:pt x="1269" y="1819"/>
                    <a:pt x="1354" y="1502"/>
                    <a:pt x="1607" y="1248"/>
                  </a:cubicBezTo>
                  <a:cubicBezTo>
                    <a:pt x="2750" y="1100"/>
                    <a:pt x="2305" y="825"/>
                    <a:pt x="2580"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1" name="Google Shape;6361;p35"/>
            <p:cNvSpPr/>
            <p:nvPr/>
          </p:nvSpPr>
          <p:spPr>
            <a:xfrm>
              <a:off x="-1974075" y="3998050"/>
              <a:ext cx="84900" cy="53525"/>
            </a:xfrm>
            <a:custGeom>
              <a:avLst/>
              <a:gdLst/>
              <a:ahLst/>
              <a:cxnLst/>
              <a:rect l="l" t="t" r="r" b="b"/>
              <a:pathLst>
                <a:path w="3396" h="2141" extrusionOk="0">
                  <a:moveTo>
                    <a:pt x="3396" y="0"/>
                  </a:moveTo>
                  <a:cubicBezTo>
                    <a:pt x="2846" y="64"/>
                    <a:pt x="2381" y="360"/>
                    <a:pt x="2085" y="804"/>
                  </a:cubicBezTo>
                  <a:cubicBezTo>
                    <a:pt x="2063" y="1058"/>
                    <a:pt x="1408" y="1100"/>
                    <a:pt x="1810" y="1502"/>
                  </a:cubicBezTo>
                  <a:cubicBezTo>
                    <a:pt x="1915" y="1629"/>
                    <a:pt x="1810" y="1756"/>
                    <a:pt x="1598" y="1777"/>
                  </a:cubicBezTo>
                  <a:cubicBezTo>
                    <a:pt x="1545" y="1777"/>
                    <a:pt x="1481" y="1778"/>
                    <a:pt x="1413" y="1778"/>
                  </a:cubicBezTo>
                  <a:cubicBezTo>
                    <a:pt x="1212" y="1778"/>
                    <a:pt x="990" y="1766"/>
                    <a:pt x="1006" y="1671"/>
                  </a:cubicBezTo>
                  <a:cubicBezTo>
                    <a:pt x="1091" y="1164"/>
                    <a:pt x="308" y="677"/>
                    <a:pt x="985" y="170"/>
                  </a:cubicBezTo>
                  <a:cubicBezTo>
                    <a:pt x="874" y="59"/>
                    <a:pt x="742" y="11"/>
                    <a:pt x="612" y="11"/>
                  </a:cubicBezTo>
                  <a:cubicBezTo>
                    <a:pt x="298" y="11"/>
                    <a:pt x="0" y="296"/>
                    <a:pt x="75" y="656"/>
                  </a:cubicBezTo>
                  <a:cubicBezTo>
                    <a:pt x="33" y="1015"/>
                    <a:pt x="329" y="1290"/>
                    <a:pt x="350" y="1650"/>
                  </a:cubicBezTo>
                  <a:cubicBezTo>
                    <a:pt x="366" y="1986"/>
                    <a:pt x="552" y="2141"/>
                    <a:pt x="844" y="2141"/>
                  </a:cubicBezTo>
                  <a:cubicBezTo>
                    <a:pt x="937" y="2141"/>
                    <a:pt x="1041" y="2125"/>
                    <a:pt x="1154" y="2094"/>
                  </a:cubicBezTo>
                  <a:cubicBezTo>
                    <a:pt x="1767" y="1904"/>
                    <a:pt x="2677" y="1967"/>
                    <a:pt x="2465" y="1015"/>
                  </a:cubicBezTo>
                  <a:cubicBezTo>
                    <a:pt x="2634" y="656"/>
                    <a:pt x="3311" y="444"/>
                    <a:pt x="3396"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2" name="Google Shape;6362;p35"/>
            <p:cNvSpPr/>
            <p:nvPr/>
          </p:nvSpPr>
          <p:spPr>
            <a:xfrm>
              <a:off x="-1722100" y="4027125"/>
              <a:ext cx="55525" cy="61375"/>
            </a:xfrm>
            <a:custGeom>
              <a:avLst/>
              <a:gdLst/>
              <a:ahLst/>
              <a:cxnLst/>
              <a:rect l="l" t="t" r="r" b="b"/>
              <a:pathLst>
                <a:path w="2221" h="2455" extrusionOk="0">
                  <a:moveTo>
                    <a:pt x="2221" y="1"/>
                  </a:moveTo>
                  <a:lnTo>
                    <a:pt x="2221" y="1"/>
                  </a:lnTo>
                  <a:cubicBezTo>
                    <a:pt x="804" y="318"/>
                    <a:pt x="360" y="1333"/>
                    <a:pt x="0" y="2390"/>
                  </a:cubicBezTo>
                  <a:cubicBezTo>
                    <a:pt x="108" y="2433"/>
                    <a:pt x="218" y="2455"/>
                    <a:pt x="327" y="2455"/>
                  </a:cubicBezTo>
                  <a:cubicBezTo>
                    <a:pt x="537" y="2455"/>
                    <a:pt x="742" y="2375"/>
                    <a:pt x="909" y="2221"/>
                  </a:cubicBezTo>
                  <a:cubicBezTo>
                    <a:pt x="1375" y="1862"/>
                    <a:pt x="1417" y="1227"/>
                    <a:pt x="2030" y="931"/>
                  </a:cubicBezTo>
                  <a:lnTo>
                    <a:pt x="2221" y="1"/>
                  </a:ln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3" name="Google Shape;6363;p35"/>
            <p:cNvSpPr/>
            <p:nvPr/>
          </p:nvSpPr>
          <p:spPr>
            <a:xfrm>
              <a:off x="-1677700" y="4028175"/>
              <a:ext cx="57125" cy="83050"/>
            </a:xfrm>
            <a:custGeom>
              <a:avLst/>
              <a:gdLst/>
              <a:ahLst/>
              <a:cxnLst/>
              <a:rect l="l" t="t" r="r" b="b"/>
              <a:pathLst>
                <a:path w="2285" h="3322" extrusionOk="0">
                  <a:moveTo>
                    <a:pt x="1735" y="1"/>
                  </a:moveTo>
                  <a:cubicBezTo>
                    <a:pt x="1396" y="149"/>
                    <a:pt x="677" y="128"/>
                    <a:pt x="1375" y="699"/>
                  </a:cubicBezTo>
                  <a:cubicBezTo>
                    <a:pt x="1841" y="1079"/>
                    <a:pt x="1" y="2327"/>
                    <a:pt x="254" y="3321"/>
                  </a:cubicBezTo>
                  <a:cubicBezTo>
                    <a:pt x="424" y="3300"/>
                    <a:pt x="614" y="3258"/>
                    <a:pt x="614" y="3131"/>
                  </a:cubicBezTo>
                  <a:cubicBezTo>
                    <a:pt x="572" y="2306"/>
                    <a:pt x="1545" y="1904"/>
                    <a:pt x="1714" y="1185"/>
                  </a:cubicBezTo>
                  <a:cubicBezTo>
                    <a:pt x="1746" y="1012"/>
                    <a:pt x="1834" y="955"/>
                    <a:pt x="1943" y="955"/>
                  </a:cubicBezTo>
                  <a:cubicBezTo>
                    <a:pt x="2048" y="955"/>
                    <a:pt x="2171" y="1007"/>
                    <a:pt x="2285" y="1058"/>
                  </a:cubicBezTo>
                  <a:cubicBezTo>
                    <a:pt x="2285" y="656"/>
                    <a:pt x="2242" y="233"/>
                    <a:pt x="1735"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4" name="Google Shape;6364;p35"/>
            <p:cNvSpPr/>
            <p:nvPr/>
          </p:nvSpPr>
          <p:spPr>
            <a:xfrm>
              <a:off x="-853400" y="3754725"/>
              <a:ext cx="70850" cy="55975"/>
            </a:xfrm>
            <a:custGeom>
              <a:avLst/>
              <a:gdLst/>
              <a:ahLst/>
              <a:cxnLst/>
              <a:rect l="l" t="t" r="r" b="b"/>
              <a:pathLst>
                <a:path w="2834" h="2239" extrusionOk="0">
                  <a:moveTo>
                    <a:pt x="2658" y="0"/>
                  </a:moveTo>
                  <a:cubicBezTo>
                    <a:pt x="2102" y="0"/>
                    <a:pt x="70" y="1639"/>
                    <a:pt x="1" y="1950"/>
                  </a:cubicBezTo>
                  <a:cubicBezTo>
                    <a:pt x="37" y="2133"/>
                    <a:pt x="200" y="2239"/>
                    <a:pt x="364" y="2239"/>
                  </a:cubicBezTo>
                  <a:cubicBezTo>
                    <a:pt x="485" y="2239"/>
                    <a:pt x="606" y="2182"/>
                    <a:pt x="677" y="2056"/>
                  </a:cubicBezTo>
                  <a:cubicBezTo>
                    <a:pt x="1248" y="1337"/>
                    <a:pt x="2285" y="1062"/>
                    <a:pt x="2771" y="280"/>
                  </a:cubicBezTo>
                  <a:cubicBezTo>
                    <a:pt x="2833" y="82"/>
                    <a:pt x="2783" y="0"/>
                    <a:pt x="2658"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5" name="Google Shape;6365;p35"/>
            <p:cNvSpPr/>
            <p:nvPr/>
          </p:nvSpPr>
          <p:spPr>
            <a:xfrm>
              <a:off x="-2343900" y="3700375"/>
              <a:ext cx="64525" cy="72450"/>
            </a:xfrm>
            <a:custGeom>
              <a:avLst/>
              <a:gdLst/>
              <a:ahLst/>
              <a:cxnLst/>
              <a:rect l="l" t="t" r="r" b="b"/>
              <a:pathLst>
                <a:path w="2581" h="2898" extrusionOk="0">
                  <a:moveTo>
                    <a:pt x="1333" y="0"/>
                  </a:moveTo>
                  <a:cubicBezTo>
                    <a:pt x="889" y="825"/>
                    <a:pt x="0" y="2454"/>
                    <a:pt x="1290" y="2898"/>
                  </a:cubicBezTo>
                  <a:cubicBezTo>
                    <a:pt x="1409" y="2752"/>
                    <a:pt x="1582" y="2736"/>
                    <a:pt x="1764" y="2736"/>
                  </a:cubicBezTo>
                  <a:cubicBezTo>
                    <a:pt x="1815" y="2736"/>
                    <a:pt x="1868" y="2737"/>
                    <a:pt x="1919" y="2737"/>
                  </a:cubicBezTo>
                  <a:cubicBezTo>
                    <a:pt x="2107" y="2737"/>
                    <a:pt x="2289" y="2720"/>
                    <a:pt x="2411" y="2559"/>
                  </a:cubicBezTo>
                  <a:cubicBezTo>
                    <a:pt x="2389" y="2558"/>
                    <a:pt x="2366" y="2557"/>
                    <a:pt x="2343" y="2557"/>
                  </a:cubicBezTo>
                  <a:cubicBezTo>
                    <a:pt x="2206" y="2557"/>
                    <a:pt x="2066" y="2580"/>
                    <a:pt x="1930" y="2580"/>
                  </a:cubicBezTo>
                  <a:cubicBezTo>
                    <a:pt x="1772" y="2580"/>
                    <a:pt x="1618" y="2549"/>
                    <a:pt x="1481" y="2411"/>
                  </a:cubicBezTo>
                  <a:cubicBezTo>
                    <a:pt x="1100" y="1629"/>
                    <a:pt x="2581" y="318"/>
                    <a:pt x="1333"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6" name="Google Shape;6366;p35"/>
            <p:cNvSpPr/>
            <p:nvPr/>
          </p:nvSpPr>
          <p:spPr>
            <a:xfrm>
              <a:off x="-1185450" y="4084450"/>
              <a:ext cx="52900" cy="46850"/>
            </a:xfrm>
            <a:custGeom>
              <a:avLst/>
              <a:gdLst/>
              <a:ahLst/>
              <a:cxnLst/>
              <a:rect l="l" t="t" r="r" b="b"/>
              <a:pathLst>
                <a:path w="2116" h="1874" extrusionOk="0">
                  <a:moveTo>
                    <a:pt x="1619" y="1"/>
                  </a:moveTo>
                  <a:cubicBezTo>
                    <a:pt x="1160" y="1"/>
                    <a:pt x="641" y="525"/>
                    <a:pt x="276" y="753"/>
                  </a:cubicBezTo>
                  <a:cubicBezTo>
                    <a:pt x="1" y="1049"/>
                    <a:pt x="170" y="1578"/>
                    <a:pt x="445" y="1874"/>
                  </a:cubicBezTo>
                  <a:cubicBezTo>
                    <a:pt x="1291" y="1578"/>
                    <a:pt x="1650" y="880"/>
                    <a:pt x="2116" y="288"/>
                  </a:cubicBezTo>
                  <a:cubicBezTo>
                    <a:pt x="1967" y="80"/>
                    <a:pt x="1798" y="1"/>
                    <a:pt x="1619"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7" name="Google Shape;6367;p35"/>
            <p:cNvSpPr/>
            <p:nvPr/>
          </p:nvSpPr>
          <p:spPr>
            <a:xfrm>
              <a:off x="-1229250" y="4107250"/>
              <a:ext cx="54925" cy="33150"/>
            </a:xfrm>
            <a:custGeom>
              <a:avLst/>
              <a:gdLst/>
              <a:ahLst/>
              <a:cxnLst/>
              <a:rect l="l" t="t" r="r" b="b"/>
              <a:pathLst>
                <a:path w="2197" h="1326" extrusionOk="0">
                  <a:moveTo>
                    <a:pt x="256" y="1"/>
                  </a:moveTo>
                  <a:cubicBezTo>
                    <a:pt x="0" y="1"/>
                    <a:pt x="44" y="176"/>
                    <a:pt x="167" y="666"/>
                  </a:cubicBezTo>
                  <a:cubicBezTo>
                    <a:pt x="615" y="1114"/>
                    <a:pt x="919" y="1326"/>
                    <a:pt x="1254" y="1326"/>
                  </a:cubicBezTo>
                  <a:cubicBezTo>
                    <a:pt x="1519" y="1326"/>
                    <a:pt x="1804" y="1193"/>
                    <a:pt x="2197" y="941"/>
                  </a:cubicBezTo>
                  <a:lnTo>
                    <a:pt x="2197" y="327"/>
                  </a:lnTo>
                  <a:cubicBezTo>
                    <a:pt x="1816" y="95"/>
                    <a:pt x="1372" y="264"/>
                    <a:pt x="991" y="137"/>
                  </a:cubicBezTo>
                  <a:cubicBezTo>
                    <a:pt x="630" y="54"/>
                    <a:pt x="397" y="1"/>
                    <a:pt x="256"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8" name="Google Shape;6368;p35"/>
            <p:cNvSpPr/>
            <p:nvPr/>
          </p:nvSpPr>
          <p:spPr>
            <a:xfrm>
              <a:off x="-1212950" y="3839725"/>
              <a:ext cx="111600" cy="76650"/>
            </a:xfrm>
            <a:custGeom>
              <a:avLst/>
              <a:gdLst/>
              <a:ahLst/>
              <a:cxnLst/>
              <a:rect l="l" t="t" r="r" b="b"/>
              <a:pathLst>
                <a:path w="4464" h="3066" extrusionOk="0">
                  <a:moveTo>
                    <a:pt x="3772" y="1"/>
                  </a:moveTo>
                  <a:cubicBezTo>
                    <a:pt x="2618" y="1"/>
                    <a:pt x="3318" y="1426"/>
                    <a:pt x="1947" y="1554"/>
                  </a:cubicBezTo>
                  <a:cubicBezTo>
                    <a:pt x="1926" y="2463"/>
                    <a:pt x="487" y="2146"/>
                    <a:pt x="1" y="2696"/>
                  </a:cubicBezTo>
                  <a:cubicBezTo>
                    <a:pt x="87" y="2953"/>
                    <a:pt x="240" y="3065"/>
                    <a:pt x="448" y="3065"/>
                  </a:cubicBezTo>
                  <a:cubicBezTo>
                    <a:pt x="548" y="3065"/>
                    <a:pt x="660" y="3040"/>
                    <a:pt x="784" y="2992"/>
                  </a:cubicBezTo>
                  <a:cubicBezTo>
                    <a:pt x="1439" y="2082"/>
                    <a:pt x="3279" y="2082"/>
                    <a:pt x="3173" y="729"/>
                  </a:cubicBezTo>
                  <a:cubicBezTo>
                    <a:pt x="3122" y="484"/>
                    <a:pt x="3487" y="270"/>
                    <a:pt x="3784" y="270"/>
                  </a:cubicBezTo>
                  <a:cubicBezTo>
                    <a:pt x="3975" y="270"/>
                    <a:pt x="4138" y="358"/>
                    <a:pt x="4146" y="581"/>
                  </a:cubicBezTo>
                  <a:cubicBezTo>
                    <a:pt x="4358" y="475"/>
                    <a:pt x="4379" y="263"/>
                    <a:pt x="4464" y="115"/>
                  </a:cubicBezTo>
                  <a:cubicBezTo>
                    <a:pt x="4178" y="35"/>
                    <a:pt x="3952" y="1"/>
                    <a:pt x="3772"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9" name="Google Shape;6369;p35"/>
            <p:cNvSpPr/>
            <p:nvPr/>
          </p:nvSpPr>
          <p:spPr>
            <a:xfrm>
              <a:off x="-1453300" y="3905525"/>
              <a:ext cx="62725" cy="53325"/>
            </a:xfrm>
            <a:custGeom>
              <a:avLst/>
              <a:gdLst/>
              <a:ahLst/>
              <a:cxnLst/>
              <a:rect l="l" t="t" r="r" b="b"/>
              <a:pathLst>
                <a:path w="2509" h="2133" extrusionOk="0">
                  <a:moveTo>
                    <a:pt x="1684" y="0"/>
                  </a:moveTo>
                  <a:cubicBezTo>
                    <a:pt x="1113" y="275"/>
                    <a:pt x="605" y="656"/>
                    <a:pt x="182" y="1142"/>
                  </a:cubicBezTo>
                  <a:cubicBezTo>
                    <a:pt x="0" y="1753"/>
                    <a:pt x="42" y="2133"/>
                    <a:pt x="273" y="2133"/>
                  </a:cubicBezTo>
                  <a:cubicBezTo>
                    <a:pt x="418" y="2133"/>
                    <a:pt x="637" y="1984"/>
                    <a:pt x="923" y="1650"/>
                  </a:cubicBezTo>
                  <a:cubicBezTo>
                    <a:pt x="1853" y="1290"/>
                    <a:pt x="2509" y="1311"/>
                    <a:pt x="1684" y="191"/>
                  </a:cubicBezTo>
                  <a:cubicBezTo>
                    <a:pt x="1747" y="169"/>
                    <a:pt x="1769" y="42"/>
                    <a:pt x="1684"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0" name="Google Shape;6370;p35"/>
            <p:cNvSpPr/>
            <p:nvPr/>
          </p:nvSpPr>
          <p:spPr>
            <a:xfrm>
              <a:off x="-1616375" y="3758075"/>
              <a:ext cx="48150" cy="53125"/>
            </a:xfrm>
            <a:custGeom>
              <a:avLst/>
              <a:gdLst/>
              <a:ahLst/>
              <a:cxnLst/>
              <a:rect l="l" t="t" r="r" b="b"/>
              <a:pathLst>
                <a:path w="1926" h="2125" extrusionOk="0">
                  <a:moveTo>
                    <a:pt x="769" y="0"/>
                  </a:moveTo>
                  <a:cubicBezTo>
                    <a:pt x="512" y="0"/>
                    <a:pt x="248" y="64"/>
                    <a:pt x="1" y="188"/>
                  </a:cubicBezTo>
                  <a:cubicBezTo>
                    <a:pt x="149" y="442"/>
                    <a:pt x="487" y="590"/>
                    <a:pt x="234" y="928"/>
                  </a:cubicBezTo>
                  <a:cubicBezTo>
                    <a:pt x="593" y="1288"/>
                    <a:pt x="276" y="1732"/>
                    <a:pt x="466" y="2112"/>
                  </a:cubicBezTo>
                  <a:cubicBezTo>
                    <a:pt x="516" y="2121"/>
                    <a:pt x="562" y="2125"/>
                    <a:pt x="605" y="2125"/>
                  </a:cubicBezTo>
                  <a:cubicBezTo>
                    <a:pt x="1453" y="2125"/>
                    <a:pt x="1000" y="611"/>
                    <a:pt x="1926" y="611"/>
                  </a:cubicBezTo>
                  <a:cubicBezTo>
                    <a:pt x="1644" y="195"/>
                    <a:pt x="1217" y="0"/>
                    <a:pt x="769"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1" name="Google Shape;6371;p35"/>
            <p:cNvSpPr/>
            <p:nvPr/>
          </p:nvSpPr>
          <p:spPr>
            <a:xfrm>
              <a:off x="-1733750" y="4083050"/>
              <a:ext cx="57675" cy="47200"/>
            </a:xfrm>
            <a:custGeom>
              <a:avLst/>
              <a:gdLst/>
              <a:ahLst/>
              <a:cxnLst/>
              <a:rect l="l" t="t" r="r" b="b"/>
              <a:pathLst>
                <a:path w="2307" h="1888" extrusionOk="0">
                  <a:moveTo>
                    <a:pt x="1083" y="0"/>
                  </a:moveTo>
                  <a:cubicBezTo>
                    <a:pt x="871" y="0"/>
                    <a:pt x="661" y="47"/>
                    <a:pt x="466" y="153"/>
                  </a:cubicBezTo>
                  <a:lnTo>
                    <a:pt x="445" y="153"/>
                  </a:lnTo>
                  <a:cubicBezTo>
                    <a:pt x="1" y="1549"/>
                    <a:pt x="530" y="1613"/>
                    <a:pt x="1756" y="1888"/>
                  </a:cubicBezTo>
                  <a:cubicBezTo>
                    <a:pt x="1650" y="1486"/>
                    <a:pt x="2116" y="1486"/>
                    <a:pt x="2306" y="1274"/>
                  </a:cubicBezTo>
                  <a:lnTo>
                    <a:pt x="2306" y="1274"/>
                  </a:lnTo>
                  <a:cubicBezTo>
                    <a:pt x="2229" y="1288"/>
                    <a:pt x="2154" y="1295"/>
                    <a:pt x="2084" y="1295"/>
                  </a:cubicBezTo>
                  <a:cubicBezTo>
                    <a:pt x="1400" y="1295"/>
                    <a:pt x="1034" y="676"/>
                    <a:pt x="1206" y="5"/>
                  </a:cubicBezTo>
                  <a:cubicBezTo>
                    <a:pt x="1165" y="2"/>
                    <a:pt x="1124" y="0"/>
                    <a:pt x="1083"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2" name="Google Shape;6372;p35"/>
            <p:cNvSpPr/>
            <p:nvPr/>
          </p:nvSpPr>
          <p:spPr>
            <a:xfrm>
              <a:off x="-1208000" y="3821450"/>
              <a:ext cx="62225" cy="45350"/>
            </a:xfrm>
            <a:custGeom>
              <a:avLst/>
              <a:gdLst/>
              <a:ahLst/>
              <a:cxnLst/>
              <a:rect l="l" t="t" r="r" b="b"/>
              <a:pathLst>
                <a:path w="2489" h="1814" extrusionOk="0">
                  <a:moveTo>
                    <a:pt x="1897" y="0"/>
                  </a:moveTo>
                  <a:lnTo>
                    <a:pt x="839" y="677"/>
                  </a:lnTo>
                  <a:cubicBezTo>
                    <a:pt x="879" y="933"/>
                    <a:pt x="1" y="1813"/>
                    <a:pt x="478" y="1813"/>
                  </a:cubicBezTo>
                  <a:cubicBezTo>
                    <a:pt x="513" y="1813"/>
                    <a:pt x="556" y="1808"/>
                    <a:pt x="607" y="1798"/>
                  </a:cubicBezTo>
                  <a:cubicBezTo>
                    <a:pt x="1262" y="1312"/>
                    <a:pt x="2489" y="1164"/>
                    <a:pt x="1897"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3" name="Google Shape;6373;p35"/>
            <p:cNvSpPr/>
            <p:nvPr/>
          </p:nvSpPr>
          <p:spPr>
            <a:xfrm>
              <a:off x="-2325400" y="3681825"/>
              <a:ext cx="40100" cy="78850"/>
            </a:xfrm>
            <a:custGeom>
              <a:avLst/>
              <a:gdLst/>
              <a:ahLst/>
              <a:cxnLst/>
              <a:rect l="l" t="t" r="r" b="b"/>
              <a:pathLst>
                <a:path w="1604" h="3154" extrusionOk="0">
                  <a:moveTo>
                    <a:pt x="1244" y="1"/>
                  </a:moveTo>
                  <a:cubicBezTo>
                    <a:pt x="939" y="1"/>
                    <a:pt x="529" y="310"/>
                    <a:pt x="593" y="742"/>
                  </a:cubicBezTo>
                  <a:cubicBezTo>
                    <a:pt x="1587" y="1313"/>
                    <a:pt x="1" y="2307"/>
                    <a:pt x="741" y="3153"/>
                  </a:cubicBezTo>
                  <a:cubicBezTo>
                    <a:pt x="698" y="2942"/>
                    <a:pt x="804" y="2709"/>
                    <a:pt x="1016" y="2603"/>
                  </a:cubicBezTo>
                  <a:cubicBezTo>
                    <a:pt x="1143" y="2328"/>
                    <a:pt x="1164" y="2011"/>
                    <a:pt x="1121" y="1715"/>
                  </a:cubicBezTo>
                  <a:cubicBezTo>
                    <a:pt x="1396" y="1334"/>
                    <a:pt x="1143" y="827"/>
                    <a:pt x="1544" y="467"/>
                  </a:cubicBezTo>
                  <a:cubicBezTo>
                    <a:pt x="1604" y="138"/>
                    <a:pt x="1447" y="1"/>
                    <a:pt x="1244"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4" name="Google Shape;6374;p35"/>
            <p:cNvSpPr/>
            <p:nvPr/>
          </p:nvSpPr>
          <p:spPr>
            <a:xfrm>
              <a:off x="-1236725" y="4088800"/>
              <a:ext cx="61875" cy="35100"/>
            </a:xfrm>
            <a:custGeom>
              <a:avLst/>
              <a:gdLst/>
              <a:ahLst/>
              <a:cxnLst/>
              <a:rect l="l" t="t" r="r" b="b"/>
              <a:pathLst>
                <a:path w="2475" h="1404" extrusionOk="0">
                  <a:moveTo>
                    <a:pt x="1116" y="0"/>
                  </a:moveTo>
                  <a:cubicBezTo>
                    <a:pt x="773" y="0"/>
                    <a:pt x="529" y="325"/>
                    <a:pt x="191" y="325"/>
                  </a:cubicBezTo>
                  <a:cubicBezTo>
                    <a:pt x="106" y="706"/>
                    <a:pt x="0" y="1171"/>
                    <a:pt x="444" y="1404"/>
                  </a:cubicBezTo>
                  <a:cubicBezTo>
                    <a:pt x="396" y="1017"/>
                    <a:pt x="483" y="906"/>
                    <a:pt x="623" y="906"/>
                  </a:cubicBezTo>
                  <a:cubicBezTo>
                    <a:pt x="809" y="906"/>
                    <a:pt x="1087" y="1099"/>
                    <a:pt x="1269" y="1099"/>
                  </a:cubicBezTo>
                  <a:cubicBezTo>
                    <a:pt x="1310" y="1099"/>
                    <a:pt x="1346" y="1090"/>
                    <a:pt x="1375" y="1065"/>
                  </a:cubicBezTo>
                  <a:cubicBezTo>
                    <a:pt x="1476" y="964"/>
                    <a:pt x="1364" y="747"/>
                    <a:pt x="1503" y="747"/>
                  </a:cubicBezTo>
                  <a:cubicBezTo>
                    <a:pt x="1509" y="747"/>
                    <a:pt x="1516" y="747"/>
                    <a:pt x="1523" y="748"/>
                  </a:cubicBezTo>
                  <a:cubicBezTo>
                    <a:pt x="1692" y="769"/>
                    <a:pt x="1523" y="960"/>
                    <a:pt x="1565" y="1065"/>
                  </a:cubicBezTo>
                  <a:cubicBezTo>
                    <a:pt x="1648" y="1148"/>
                    <a:pt x="1733" y="1176"/>
                    <a:pt x="1818" y="1176"/>
                  </a:cubicBezTo>
                  <a:cubicBezTo>
                    <a:pt x="2000" y="1176"/>
                    <a:pt x="2186" y="1047"/>
                    <a:pt x="2366" y="1047"/>
                  </a:cubicBezTo>
                  <a:cubicBezTo>
                    <a:pt x="2402" y="1047"/>
                    <a:pt x="2439" y="1053"/>
                    <a:pt x="2475" y="1065"/>
                  </a:cubicBezTo>
                  <a:cubicBezTo>
                    <a:pt x="2390" y="473"/>
                    <a:pt x="1967" y="177"/>
                    <a:pt x="1396" y="71"/>
                  </a:cubicBezTo>
                  <a:cubicBezTo>
                    <a:pt x="1295" y="21"/>
                    <a:pt x="1202" y="0"/>
                    <a:pt x="1116"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5" name="Google Shape;6375;p35"/>
            <p:cNvSpPr/>
            <p:nvPr/>
          </p:nvSpPr>
          <p:spPr>
            <a:xfrm>
              <a:off x="-1155825" y="4050400"/>
              <a:ext cx="40725" cy="41250"/>
            </a:xfrm>
            <a:custGeom>
              <a:avLst/>
              <a:gdLst/>
              <a:ahLst/>
              <a:cxnLst/>
              <a:rect l="l" t="t" r="r" b="b"/>
              <a:pathLst>
                <a:path w="1629" h="1650" extrusionOk="0">
                  <a:moveTo>
                    <a:pt x="1354" y="0"/>
                  </a:moveTo>
                  <a:lnTo>
                    <a:pt x="1354" y="0"/>
                  </a:lnTo>
                  <a:cubicBezTo>
                    <a:pt x="635" y="973"/>
                    <a:pt x="635" y="973"/>
                    <a:pt x="0" y="994"/>
                  </a:cubicBezTo>
                  <a:lnTo>
                    <a:pt x="0" y="1481"/>
                  </a:lnTo>
                  <a:cubicBezTo>
                    <a:pt x="88" y="1528"/>
                    <a:pt x="188" y="1539"/>
                    <a:pt x="291" y="1539"/>
                  </a:cubicBezTo>
                  <a:cubicBezTo>
                    <a:pt x="372" y="1539"/>
                    <a:pt x="455" y="1532"/>
                    <a:pt x="538" y="1532"/>
                  </a:cubicBezTo>
                  <a:cubicBezTo>
                    <a:pt x="677" y="1532"/>
                    <a:pt x="813" y="1551"/>
                    <a:pt x="931" y="1650"/>
                  </a:cubicBezTo>
                  <a:cubicBezTo>
                    <a:pt x="1375" y="1438"/>
                    <a:pt x="1438" y="1036"/>
                    <a:pt x="1607" y="677"/>
                  </a:cubicBezTo>
                  <a:cubicBezTo>
                    <a:pt x="1311" y="529"/>
                    <a:pt x="1629" y="169"/>
                    <a:pt x="1354"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6" name="Google Shape;6376;p35"/>
            <p:cNvSpPr/>
            <p:nvPr/>
          </p:nvSpPr>
          <p:spPr>
            <a:xfrm>
              <a:off x="-2706625" y="4069925"/>
              <a:ext cx="49725" cy="45725"/>
            </a:xfrm>
            <a:custGeom>
              <a:avLst/>
              <a:gdLst/>
              <a:ahLst/>
              <a:cxnLst/>
              <a:rect l="l" t="t" r="r" b="b"/>
              <a:pathLst>
                <a:path w="1989" h="1829" extrusionOk="0">
                  <a:moveTo>
                    <a:pt x="1658" y="1"/>
                  </a:moveTo>
                  <a:cubicBezTo>
                    <a:pt x="1179" y="1"/>
                    <a:pt x="1051" y="430"/>
                    <a:pt x="741" y="657"/>
                  </a:cubicBezTo>
                  <a:cubicBezTo>
                    <a:pt x="403" y="996"/>
                    <a:pt x="85" y="1355"/>
                    <a:pt x="1" y="1799"/>
                  </a:cubicBezTo>
                  <a:cubicBezTo>
                    <a:pt x="67" y="1819"/>
                    <a:pt x="128" y="1828"/>
                    <a:pt x="184" y="1828"/>
                  </a:cubicBezTo>
                  <a:cubicBezTo>
                    <a:pt x="724" y="1828"/>
                    <a:pt x="848" y="997"/>
                    <a:pt x="1372" y="997"/>
                  </a:cubicBezTo>
                  <a:cubicBezTo>
                    <a:pt x="1490" y="997"/>
                    <a:pt x="1629" y="1039"/>
                    <a:pt x="1799" y="1144"/>
                  </a:cubicBezTo>
                  <a:cubicBezTo>
                    <a:pt x="1735" y="763"/>
                    <a:pt x="1989" y="361"/>
                    <a:pt x="1693" y="2"/>
                  </a:cubicBezTo>
                  <a:cubicBezTo>
                    <a:pt x="1681" y="1"/>
                    <a:pt x="1670" y="1"/>
                    <a:pt x="1658"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7" name="Google Shape;6377;p35"/>
            <p:cNvSpPr/>
            <p:nvPr/>
          </p:nvSpPr>
          <p:spPr>
            <a:xfrm>
              <a:off x="-2283100" y="3669175"/>
              <a:ext cx="56600" cy="63475"/>
            </a:xfrm>
            <a:custGeom>
              <a:avLst/>
              <a:gdLst/>
              <a:ahLst/>
              <a:cxnLst/>
              <a:rect l="l" t="t" r="r" b="b"/>
              <a:pathLst>
                <a:path w="2264" h="2539" extrusionOk="0">
                  <a:moveTo>
                    <a:pt x="1079" y="0"/>
                  </a:moveTo>
                  <a:cubicBezTo>
                    <a:pt x="1037" y="127"/>
                    <a:pt x="931" y="318"/>
                    <a:pt x="973" y="360"/>
                  </a:cubicBezTo>
                  <a:cubicBezTo>
                    <a:pt x="2264" y="1185"/>
                    <a:pt x="1" y="2094"/>
                    <a:pt x="1269" y="2538"/>
                  </a:cubicBezTo>
                  <a:cubicBezTo>
                    <a:pt x="1058" y="1798"/>
                    <a:pt x="1735" y="1417"/>
                    <a:pt x="2179" y="931"/>
                  </a:cubicBezTo>
                  <a:cubicBezTo>
                    <a:pt x="1883" y="529"/>
                    <a:pt x="1523" y="212"/>
                    <a:pt x="1079"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8" name="Google Shape;6378;p35"/>
            <p:cNvSpPr/>
            <p:nvPr/>
          </p:nvSpPr>
          <p:spPr>
            <a:xfrm>
              <a:off x="-792475" y="3742675"/>
              <a:ext cx="64400" cy="38575"/>
            </a:xfrm>
            <a:custGeom>
              <a:avLst/>
              <a:gdLst/>
              <a:ahLst/>
              <a:cxnLst/>
              <a:rect l="l" t="t" r="r" b="b"/>
              <a:pathLst>
                <a:path w="2576" h="1543" extrusionOk="0">
                  <a:moveTo>
                    <a:pt x="1244" y="0"/>
                  </a:moveTo>
                  <a:lnTo>
                    <a:pt x="1032" y="43"/>
                  </a:lnTo>
                  <a:cubicBezTo>
                    <a:pt x="1" y="909"/>
                    <a:pt x="355" y="1543"/>
                    <a:pt x="1021" y="1543"/>
                  </a:cubicBezTo>
                  <a:cubicBezTo>
                    <a:pt x="1378" y="1543"/>
                    <a:pt x="1826" y="1360"/>
                    <a:pt x="2195" y="931"/>
                  </a:cubicBezTo>
                  <a:lnTo>
                    <a:pt x="2365" y="910"/>
                  </a:lnTo>
                  <a:cubicBezTo>
                    <a:pt x="2576" y="762"/>
                    <a:pt x="2428" y="529"/>
                    <a:pt x="2195" y="529"/>
                  </a:cubicBezTo>
                  <a:cubicBezTo>
                    <a:pt x="2117" y="550"/>
                    <a:pt x="2047" y="560"/>
                    <a:pt x="1984" y="560"/>
                  </a:cubicBezTo>
                  <a:cubicBezTo>
                    <a:pt x="1606" y="560"/>
                    <a:pt x="1479" y="218"/>
                    <a:pt x="1244"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9" name="Google Shape;6379;p35"/>
            <p:cNvSpPr/>
            <p:nvPr/>
          </p:nvSpPr>
          <p:spPr>
            <a:xfrm>
              <a:off x="-1240425" y="3873700"/>
              <a:ext cx="47600" cy="44775"/>
            </a:xfrm>
            <a:custGeom>
              <a:avLst/>
              <a:gdLst/>
              <a:ahLst/>
              <a:cxnLst/>
              <a:rect l="l" t="t" r="r" b="b"/>
              <a:pathLst>
                <a:path w="1904" h="1791" extrusionOk="0">
                  <a:moveTo>
                    <a:pt x="882" y="1"/>
                  </a:moveTo>
                  <a:cubicBezTo>
                    <a:pt x="710" y="1"/>
                    <a:pt x="531" y="143"/>
                    <a:pt x="402" y="512"/>
                  </a:cubicBezTo>
                  <a:cubicBezTo>
                    <a:pt x="0" y="1098"/>
                    <a:pt x="805" y="1790"/>
                    <a:pt x="1452" y="1790"/>
                  </a:cubicBezTo>
                  <a:cubicBezTo>
                    <a:pt x="1622" y="1790"/>
                    <a:pt x="1780" y="1743"/>
                    <a:pt x="1904" y="1633"/>
                  </a:cubicBezTo>
                  <a:cubicBezTo>
                    <a:pt x="1586" y="1633"/>
                    <a:pt x="1290" y="1612"/>
                    <a:pt x="1163" y="1294"/>
                  </a:cubicBezTo>
                  <a:cubicBezTo>
                    <a:pt x="1673" y="844"/>
                    <a:pt x="1301" y="1"/>
                    <a:pt x="882"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0" name="Google Shape;6380;p35"/>
            <p:cNvSpPr/>
            <p:nvPr/>
          </p:nvSpPr>
          <p:spPr>
            <a:xfrm>
              <a:off x="-1146850" y="3808550"/>
              <a:ext cx="59925" cy="25625"/>
            </a:xfrm>
            <a:custGeom>
              <a:avLst/>
              <a:gdLst/>
              <a:ahLst/>
              <a:cxnLst/>
              <a:rect l="l" t="t" r="r" b="b"/>
              <a:pathLst>
                <a:path w="2397" h="1025" extrusionOk="0">
                  <a:moveTo>
                    <a:pt x="1087" y="0"/>
                  </a:moveTo>
                  <a:cubicBezTo>
                    <a:pt x="682" y="0"/>
                    <a:pt x="250" y="94"/>
                    <a:pt x="1" y="242"/>
                  </a:cubicBezTo>
                  <a:cubicBezTo>
                    <a:pt x="593" y="538"/>
                    <a:pt x="1333" y="580"/>
                    <a:pt x="1862" y="1024"/>
                  </a:cubicBezTo>
                  <a:cubicBezTo>
                    <a:pt x="2396" y="276"/>
                    <a:pt x="1782" y="0"/>
                    <a:pt x="1087"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1" name="Google Shape;6381;p35"/>
            <p:cNvSpPr/>
            <p:nvPr/>
          </p:nvSpPr>
          <p:spPr>
            <a:xfrm>
              <a:off x="-1169575" y="4020525"/>
              <a:ext cx="55000" cy="23225"/>
            </a:xfrm>
            <a:custGeom>
              <a:avLst/>
              <a:gdLst/>
              <a:ahLst/>
              <a:cxnLst/>
              <a:rect l="l" t="t" r="r" b="b"/>
              <a:pathLst>
                <a:path w="2200" h="929" extrusionOk="0">
                  <a:moveTo>
                    <a:pt x="1519" y="0"/>
                  </a:moveTo>
                  <a:cubicBezTo>
                    <a:pt x="1011" y="0"/>
                    <a:pt x="375" y="354"/>
                    <a:pt x="0" y="582"/>
                  </a:cubicBezTo>
                  <a:cubicBezTo>
                    <a:pt x="71" y="565"/>
                    <a:pt x="137" y="558"/>
                    <a:pt x="200" y="558"/>
                  </a:cubicBezTo>
                  <a:cubicBezTo>
                    <a:pt x="652" y="558"/>
                    <a:pt x="921" y="928"/>
                    <a:pt x="1243" y="928"/>
                  </a:cubicBezTo>
                  <a:cubicBezTo>
                    <a:pt x="1399" y="928"/>
                    <a:pt x="1568" y="841"/>
                    <a:pt x="1777" y="582"/>
                  </a:cubicBezTo>
                  <a:cubicBezTo>
                    <a:pt x="1865" y="494"/>
                    <a:pt x="1997" y="450"/>
                    <a:pt x="2124" y="450"/>
                  </a:cubicBezTo>
                  <a:cubicBezTo>
                    <a:pt x="2150" y="450"/>
                    <a:pt x="2175" y="451"/>
                    <a:pt x="2200" y="455"/>
                  </a:cubicBezTo>
                  <a:cubicBezTo>
                    <a:pt x="2068" y="120"/>
                    <a:pt x="1815" y="0"/>
                    <a:pt x="1519"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2" name="Google Shape;6382;p35"/>
            <p:cNvSpPr/>
            <p:nvPr/>
          </p:nvSpPr>
          <p:spPr>
            <a:xfrm>
              <a:off x="-745525" y="3725025"/>
              <a:ext cx="41775" cy="41450"/>
            </a:xfrm>
            <a:custGeom>
              <a:avLst/>
              <a:gdLst/>
              <a:ahLst/>
              <a:cxnLst/>
              <a:rect l="l" t="t" r="r" b="b"/>
              <a:pathLst>
                <a:path w="1671" h="1658" extrusionOk="0">
                  <a:moveTo>
                    <a:pt x="624" y="1"/>
                  </a:moveTo>
                  <a:cubicBezTo>
                    <a:pt x="459" y="1"/>
                    <a:pt x="286" y="63"/>
                    <a:pt x="106" y="177"/>
                  </a:cubicBezTo>
                  <a:cubicBezTo>
                    <a:pt x="0" y="495"/>
                    <a:pt x="529" y="643"/>
                    <a:pt x="381" y="981"/>
                  </a:cubicBezTo>
                  <a:cubicBezTo>
                    <a:pt x="360" y="1087"/>
                    <a:pt x="402" y="1193"/>
                    <a:pt x="465" y="1277"/>
                  </a:cubicBezTo>
                  <a:lnTo>
                    <a:pt x="487" y="1616"/>
                  </a:lnTo>
                  <a:cubicBezTo>
                    <a:pt x="550" y="1637"/>
                    <a:pt x="592" y="1637"/>
                    <a:pt x="656" y="1658"/>
                  </a:cubicBezTo>
                  <a:cubicBezTo>
                    <a:pt x="952" y="1256"/>
                    <a:pt x="1671" y="854"/>
                    <a:pt x="1206" y="304"/>
                  </a:cubicBezTo>
                  <a:cubicBezTo>
                    <a:pt x="1019" y="95"/>
                    <a:pt x="827" y="1"/>
                    <a:pt x="624"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3" name="Google Shape;6383;p35"/>
            <p:cNvSpPr/>
            <p:nvPr/>
          </p:nvSpPr>
          <p:spPr>
            <a:xfrm>
              <a:off x="-2762125" y="4128650"/>
              <a:ext cx="51300" cy="41350"/>
            </a:xfrm>
            <a:custGeom>
              <a:avLst/>
              <a:gdLst/>
              <a:ahLst/>
              <a:cxnLst/>
              <a:rect l="l" t="t" r="r" b="b"/>
              <a:pathLst>
                <a:path w="2052" h="1654" extrusionOk="0">
                  <a:moveTo>
                    <a:pt x="1946" y="0"/>
                  </a:moveTo>
                  <a:cubicBezTo>
                    <a:pt x="1396" y="21"/>
                    <a:pt x="1015" y="381"/>
                    <a:pt x="550" y="550"/>
                  </a:cubicBezTo>
                  <a:cubicBezTo>
                    <a:pt x="570" y="862"/>
                    <a:pt x="589" y="1192"/>
                    <a:pt x="128" y="1192"/>
                  </a:cubicBezTo>
                  <a:cubicBezTo>
                    <a:pt x="89" y="1192"/>
                    <a:pt x="46" y="1189"/>
                    <a:pt x="0" y="1185"/>
                  </a:cubicBezTo>
                  <a:lnTo>
                    <a:pt x="0" y="1185"/>
                  </a:lnTo>
                  <a:cubicBezTo>
                    <a:pt x="218" y="1363"/>
                    <a:pt x="325" y="1654"/>
                    <a:pt x="670" y="1654"/>
                  </a:cubicBezTo>
                  <a:cubicBezTo>
                    <a:pt x="692" y="1654"/>
                    <a:pt x="716" y="1652"/>
                    <a:pt x="740" y="1650"/>
                  </a:cubicBezTo>
                  <a:cubicBezTo>
                    <a:pt x="1290" y="1185"/>
                    <a:pt x="1354" y="444"/>
                    <a:pt x="2052" y="64"/>
                  </a:cubicBezTo>
                  <a:lnTo>
                    <a:pt x="1946" y="0"/>
                  </a:ln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4" name="Google Shape;6384;p35"/>
            <p:cNvSpPr/>
            <p:nvPr/>
          </p:nvSpPr>
          <p:spPr>
            <a:xfrm>
              <a:off x="-1231025" y="4054625"/>
              <a:ext cx="54075" cy="42050"/>
            </a:xfrm>
            <a:custGeom>
              <a:avLst/>
              <a:gdLst/>
              <a:ahLst/>
              <a:cxnLst/>
              <a:rect l="l" t="t" r="r" b="b"/>
              <a:pathLst>
                <a:path w="2163" h="1682" extrusionOk="0">
                  <a:moveTo>
                    <a:pt x="1908" y="0"/>
                  </a:moveTo>
                  <a:cubicBezTo>
                    <a:pt x="1253" y="0"/>
                    <a:pt x="1232" y="804"/>
                    <a:pt x="576" y="804"/>
                  </a:cubicBezTo>
                  <a:cubicBezTo>
                    <a:pt x="407" y="1015"/>
                    <a:pt x="216" y="1248"/>
                    <a:pt x="26" y="1460"/>
                  </a:cubicBezTo>
                  <a:cubicBezTo>
                    <a:pt x="1" y="1625"/>
                    <a:pt x="71" y="1682"/>
                    <a:pt x="189" y="1682"/>
                  </a:cubicBezTo>
                  <a:cubicBezTo>
                    <a:pt x="438" y="1682"/>
                    <a:pt x="899" y="1431"/>
                    <a:pt x="1113" y="1431"/>
                  </a:cubicBezTo>
                  <a:cubicBezTo>
                    <a:pt x="1134" y="1431"/>
                    <a:pt x="1152" y="1433"/>
                    <a:pt x="1168" y="1438"/>
                  </a:cubicBezTo>
                  <a:cubicBezTo>
                    <a:pt x="1337" y="1100"/>
                    <a:pt x="1464" y="719"/>
                    <a:pt x="1845" y="444"/>
                  </a:cubicBezTo>
                  <a:cubicBezTo>
                    <a:pt x="2014" y="339"/>
                    <a:pt x="2162" y="191"/>
                    <a:pt x="1908"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5" name="Google Shape;6385;p35"/>
            <p:cNvSpPr/>
            <p:nvPr/>
          </p:nvSpPr>
          <p:spPr>
            <a:xfrm>
              <a:off x="-1988600" y="4013900"/>
              <a:ext cx="43400" cy="40750"/>
            </a:xfrm>
            <a:custGeom>
              <a:avLst/>
              <a:gdLst/>
              <a:ahLst/>
              <a:cxnLst/>
              <a:rect l="l" t="t" r="r" b="b"/>
              <a:pathLst>
                <a:path w="1736" h="1630" extrusionOk="0">
                  <a:moveTo>
                    <a:pt x="593" y="1"/>
                  </a:moveTo>
                  <a:cubicBezTo>
                    <a:pt x="1" y="593"/>
                    <a:pt x="276" y="1291"/>
                    <a:pt x="974" y="1629"/>
                  </a:cubicBezTo>
                  <a:cubicBezTo>
                    <a:pt x="1012" y="1626"/>
                    <a:pt x="1050" y="1625"/>
                    <a:pt x="1088" y="1625"/>
                  </a:cubicBezTo>
                  <a:cubicBezTo>
                    <a:pt x="1151" y="1625"/>
                    <a:pt x="1213" y="1628"/>
                    <a:pt x="1274" y="1628"/>
                  </a:cubicBezTo>
                  <a:cubicBezTo>
                    <a:pt x="1449" y="1628"/>
                    <a:pt x="1614" y="1609"/>
                    <a:pt x="1735" y="1460"/>
                  </a:cubicBezTo>
                  <a:cubicBezTo>
                    <a:pt x="614" y="1375"/>
                    <a:pt x="1629" y="804"/>
                    <a:pt x="656" y="43"/>
                  </a:cubicBezTo>
                  <a:lnTo>
                    <a:pt x="593" y="1"/>
                  </a:ln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6" name="Google Shape;6386;p35"/>
            <p:cNvSpPr/>
            <p:nvPr/>
          </p:nvSpPr>
          <p:spPr>
            <a:xfrm>
              <a:off x="-1652850" y="3761175"/>
              <a:ext cx="37575" cy="32625"/>
            </a:xfrm>
            <a:custGeom>
              <a:avLst/>
              <a:gdLst/>
              <a:ahLst/>
              <a:cxnLst/>
              <a:rect l="l" t="t" r="r" b="b"/>
              <a:pathLst>
                <a:path w="1503" h="1305" extrusionOk="0">
                  <a:moveTo>
                    <a:pt x="1502" y="0"/>
                  </a:moveTo>
                  <a:cubicBezTo>
                    <a:pt x="847" y="191"/>
                    <a:pt x="297" y="656"/>
                    <a:pt x="1" y="1269"/>
                  </a:cubicBezTo>
                  <a:cubicBezTo>
                    <a:pt x="124" y="1294"/>
                    <a:pt x="235" y="1305"/>
                    <a:pt x="334" y="1305"/>
                  </a:cubicBezTo>
                  <a:cubicBezTo>
                    <a:pt x="1098" y="1305"/>
                    <a:pt x="1184" y="638"/>
                    <a:pt x="1502" y="170"/>
                  </a:cubicBezTo>
                  <a:lnTo>
                    <a:pt x="1502" y="0"/>
                  </a:ln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7" name="Google Shape;6387;p35"/>
            <p:cNvSpPr/>
            <p:nvPr/>
          </p:nvSpPr>
          <p:spPr>
            <a:xfrm>
              <a:off x="-1086575" y="3644850"/>
              <a:ext cx="51850" cy="47625"/>
            </a:xfrm>
            <a:custGeom>
              <a:avLst/>
              <a:gdLst/>
              <a:ahLst/>
              <a:cxnLst/>
              <a:rect l="l" t="t" r="r" b="b"/>
              <a:pathLst>
                <a:path w="2074" h="1905" extrusionOk="0">
                  <a:moveTo>
                    <a:pt x="952" y="1"/>
                  </a:moveTo>
                  <a:lnTo>
                    <a:pt x="952" y="1"/>
                  </a:lnTo>
                  <a:cubicBezTo>
                    <a:pt x="1" y="825"/>
                    <a:pt x="1946" y="1164"/>
                    <a:pt x="593" y="1460"/>
                  </a:cubicBezTo>
                  <a:lnTo>
                    <a:pt x="1333" y="1904"/>
                  </a:lnTo>
                  <a:cubicBezTo>
                    <a:pt x="1587" y="1650"/>
                    <a:pt x="1820" y="1396"/>
                    <a:pt x="2073" y="1143"/>
                  </a:cubicBezTo>
                  <a:cubicBezTo>
                    <a:pt x="1249" y="1100"/>
                    <a:pt x="931" y="677"/>
                    <a:pt x="952"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8" name="Google Shape;6388;p35"/>
            <p:cNvSpPr/>
            <p:nvPr/>
          </p:nvSpPr>
          <p:spPr>
            <a:xfrm>
              <a:off x="-1963750" y="3974250"/>
              <a:ext cx="34400" cy="28075"/>
            </a:xfrm>
            <a:custGeom>
              <a:avLst/>
              <a:gdLst/>
              <a:ahLst/>
              <a:cxnLst/>
              <a:rect l="l" t="t" r="r" b="b"/>
              <a:pathLst>
                <a:path w="1376" h="1123" extrusionOk="0">
                  <a:moveTo>
                    <a:pt x="931" y="1"/>
                  </a:moveTo>
                  <a:lnTo>
                    <a:pt x="931" y="1"/>
                  </a:lnTo>
                  <a:cubicBezTo>
                    <a:pt x="530" y="191"/>
                    <a:pt x="191" y="529"/>
                    <a:pt x="1" y="952"/>
                  </a:cubicBezTo>
                  <a:cubicBezTo>
                    <a:pt x="122" y="1108"/>
                    <a:pt x="286" y="1122"/>
                    <a:pt x="457" y="1122"/>
                  </a:cubicBezTo>
                  <a:cubicBezTo>
                    <a:pt x="495" y="1122"/>
                    <a:pt x="533" y="1122"/>
                    <a:pt x="572" y="1122"/>
                  </a:cubicBezTo>
                  <a:cubicBezTo>
                    <a:pt x="1058" y="847"/>
                    <a:pt x="1375" y="508"/>
                    <a:pt x="931"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9" name="Google Shape;6389;p35"/>
            <p:cNvSpPr/>
            <p:nvPr/>
          </p:nvSpPr>
          <p:spPr>
            <a:xfrm>
              <a:off x="-1490600" y="3946225"/>
              <a:ext cx="70950" cy="49775"/>
            </a:xfrm>
            <a:custGeom>
              <a:avLst/>
              <a:gdLst/>
              <a:ahLst/>
              <a:cxnLst/>
              <a:rect l="l" t="t" r="r" b="b"/>
              <a:pathLst>
                <a:path w="2838" h="1991" extrusionOk="0">
                  <a:moveTo>
                    <a:pt x="2245" y="1"/>
                  </a:moveTo>
                  <a:lnTo>
                    <a:pt x="1695" y="487"/>
                  </a:lnTo>
                  <a:cubicBezTo>
                    <a:pt x="1666" y="486"/>
                    <a:pt x="1637" y="486"/>
                    <a:pt x="1608" y="486"/>
                  </a:cubicBezTo>
                  <a:cubicBezTo>
                    <a:pt x="1" y="486"/>
                    <a:pt x="150" y="1990"/>
                    <a:pt x="960" y="1990"/>
                  </a:cubicBezTo>
                  <a:cubicBezTo>
                    <a:pt x="1079" y="1990"/>
                    <a:pt x="1213" y="1958"/>
                    <a:pt x="1357" y="1883"/>
                  </a:cubicBezTo>
                  <a:cubicBezTo>
                    <a:pt x="701" y="974"/>
                    <a:pt x="2838" y="1016"/>
                    <a:pt x="2245"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0" name="Google Shape;6390;p35"/>
            <p:cNvSpPr/>
            <p:nvPr/>
          </p:nvSpPr>
          <p:spPr>
            <a:xfrm>
              <a:off x="-1472025" y="3987125"/>
              <a:ext cx="41800" cy="22275"/>
            </a:xfrm>
            <a:custGeom>
              <a:avLst/>
              <a:gdLst/>
              <a:ahLst/>
              <a:cxnLst/>
              <a:rect l="l" t="t" r="r" b="b"/>
              <a:pathLst>
                <a:path w="1672" h="891" extrusionOk="0">
                  <a:moveTo>
                    <a:pt x="993" y="1"/>
                  </a:moveTo>
                  <a:cubicBezTo>
                    <a:pt x="698" y="1"/>
                    <a:pt x="431" y="318"/>
                    <a:pt x="90" y="318"/>
                  </a:cubicBezTo>
                  <a:cubicBezTo>
                    <a:pt x="61" y="318"/>
                    <a:pt x="31" y="315"/>
                    <a:pt x="1" y="310"/>
                  </a:cubicBezTo>
                  <a:lnTo>
                    <a:pt x="1" y="310"/>
                  </a:lnTo>
                  <a:cubicBezTo>
                    <a:pt x="263" y="686"/>
                    <a:pt x="563" y="891"/>
                    <a:pt x="904" y="891"/>
                  </a:cubicBezTo>
                  <a:cubicBezTo>
                    <a:pt x="1140" y="891"/>
                    <a:pt x="1395" y="793"/>
                    <a:pt x="1672" y="585"/>
                  </a:cubicBezTo>
                  <a:cubicBezTo>
                    <a:pt x="1502" y="480"/>
                    <a:pt x="1375" y="332"/>
                    <a:pt x="1312" y="141"/>
                  </a:cubicBezTo>
                  <a:cubicBezTo>
                    <a:pt x="1200" y="39"/>
                    <a:pt x="1094" y="1"/>
                    <a:pt x="993"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1" name="Google Shape;6391;p35"/>
            <p:cNvSpPr/>
            <p:nvPr/>
          </p:nvSpPr>
          <p:spPr>
            <a:xfrm>
              <a:off x="-1596800" y="3771225"/>
              <a:ext cx="32275" cy="39750"/>
            </a:xfrm>
            <a:custGeom>
              <a:avLst/>
              <a:gdLst/>
              <a:ahLst/>
              <a:cxnLst/>
              <a:rect l="l" t="t" r="r" b="b"/>
              <a:pathLst>
                <a:path w="1291" h="1590" extrusionOk="0">
                  <a:moveTo>
                    <a:pt x="275" y="0"/>
                  </a:moveTo>
                  <a:cubicBezTo>
                    <a:pt x="381" y="529"/>
                    <a:pt x="275" y="1079"/>
                    <a:pt x="0" y="1523"/>
                  </a:cubicBezTo>
                  <a:cubicBezTo>
                    <a:pt x="23" y="1568"/>
                    <a:pt x="64" y="1589"/>
                    <a:pt x="107" y="1589"/>
                  </a:cubicBezTo>
                  <a:cubicBezTo>
                    <a:pt x="144" y="1589"/>
                    <a:pt x="183" y="1574"/>
                    <a:pt x="212" y="1544"/>
                  </a:cubicBezTo>
                  <a:cubicBezTo>
                    <a:pt x="466" y="1163"/>
                    <a:pt x="1143" y="994"/>
                    <a:pt x="910" y="360"/>
                  </a:cubicBezTo>
                  <a:cubicBezTo>
                    <a:pt x="868" y="254"/>
                    <a:pt x="1143" y="275"/>
                    <a:pt x="1291" y="254"/>
                  </a:cubicBezTo>
                  <a:cubicBezTo>
                    <a:pt x="1252" y="46"/>
                    <a:pt x="1004" y="38"/>
                    <a:pt x="741" y="38"/>
                  </a:cubicBezTo>
                  <a:cubicBezTo>
                    <a:pt x="719" y="38"/>
                    <a:pt x="697" y="38"/>
                    <a:pt x="675" y="38"/>
                  </a:cubicBezTo>
                  <a:cubicBezTo>
                    <a:pt x="532" y="38"/>
                    <a:pt x="388" y="36"/>
                    <a:pt x="275"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2" name="Google Shape;6392;p35"/>
            <p:cNvSpPr/>
            <p:nvPr/>
          </p:nvSpPr>
          <p:spPr>
            <a:xfrm>
              <a:off x="-1470950" y="3934075"/>
              <a:ext cx="33850" cy="32025"/>
            </a:xfrm>
            <a:custGeom>
              <a:avLst/>
              <a:gdLst/>
              <a:ahLst/>
              <a:cxnLst/>
              <a:rect l="l" t="t" r="r" b="b"/>
              <a:pathLst>
                <a:path w="1354" h="1281" extrusionOk="0">
                  <a:moveTo>
                    <a:pt x="888" y="0"/>
                  </a:moveTo>
                  <a:lnTo>
                    <a:pt x="888" y="0"/>
                  </a:lnTo>
                  <a:cubicBezTo>
                    <a:pt x="508" y="296"/>
                    <a:pt x="212" y="698"/>
                    <a:pt x="0" y="1121"/>
                  </a:cubicBezTo>
                  <a:cubicBezTo>
                    <a:pt x="167" y="1223"/>
                    <a:pt x="318" y="1281"/>
                    <a:pt x="454" y="1281"/>
                  </a:cubicBezTo>
                  <a:cubicBezTo>
                    <a:pt x="628" y="1281"/>
                    <a:pt x="779" y="1187"/>
                    <a:pt x="909" y="973"/>
                  </a:cubicBezTo>
                  <a:cubicBezTo>
                    <a:pt x="761" y="656"/>
                    <a:pt x="1354" y="317"/>
                    <a:pt x="888"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3" name="Google Shape;6393;p35"/>
            <p:cNvSpPr/>
            <p:nvPr/>
          </p:nvSpPr>
          <p:spPr>
            <a:xfrm>
              <a:off x="-1216100" y="4046700"/>
              <a:ext cx="32800" cy="31975"/>
            </a:xfrm>
            <a:custGeom>
              <a:avLst/>
              <a:gdLst/>
              <a:ahLst/>
              <a:cxnLst/>
              <a:rect l="l" t="t" r="r" b="b"/>
              <a:pathLst>
                <a:path w="1312" h="1279" extrusionOk="0">
                  <a:moveTo>
                    <a:pt x="1290" y="0"/>
                  </a:moveTo>
                  <a:cubicBezTo>
                    <a:pt x="783" y="275"/>
                    <a:pt x="317" y="656"/>
                    <a:pt x="0" y="1142"/>
                  </a:cubicBezTo>
                  <a:cubicBezTo>
                    <a:pt x="96" y="1238"/>
                    <a:pt x="189" y="1278"/>
                    <a:pt x="279" y="1278"/>
                  </a:cubicBezTo>
                  <a:cubicBezTo>
                    <a:pt x="666" y="1278"/>
                    <a:pt x="1003" y="544"/>
                    <a:pt x="1311" y="338"/>
                  </a:cubicBezTo>
                  <a:lnTo>
                    <a:pt x="1290" y="0"/>
                  </a:ln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4" name="Google Shape;6394;p35"/>
            <p:cNvSpPr/>
            <p:nvPr/>
          </p:nvSpPr>
          <p:spPr>
            <a:xfrm>
              <a:off x="-2706625" y="4053750"/>
              <a:ext cx="37575" cy="16975"/>
            </a:xfrm>
            <a:custGeom>
              <a:avLst/>
              <a:gdLst/>
              <a:ahLst/>
              <a:cxnLst/>
              <a:rect l="l" t="t" r="r" b="b"/>
              <a:pathLst>
                <a:path w="1503" h="679" extrusionOk="0">
                  <a:moveTo>
                    <a:pt x="819" y="0"/>
                  </a:moveTo>
                  <a:cubicBezTo>
                    <a:pt x="554" y="0"/>
                    <a:pt x="278" y="96"/>
                    <a:pt x="1" y="162"/>
                  </a:cubicBezTo>
                  <a:cubicBezTo>
                    <a:pt x="43" y="183"/>
                    <a:pt x="85" y="204"/>
                    <a:pt x="149" y="204"/>
                  </a:cubicBezTo>
                  <a:cubicBezTo>
                    <a:pt x="350" y="562"/>
                    <a:pt x="493" y="679"/>
                    <a:pt x="642" y="679"/>
                  </a:cubicBezTo>
                  <a:cubicBezTo>
                    <a:pt x="855" y="679"/>
                    <a:pt x="1080" y="443"/>
                    <a:pt x="1502" y="331"/>
                  </a:cubicBezTo>
                  <a:cubicBezTo>
                    <a:pt x="1291" y="79"/>
                    <a:pt x="1060" y="0"/>
                    <a:pt x="819"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5" name="Google Shape;6395;p35"/>
            <p:cNvSpPr/>
            <p:nvPr/>
          </p:nvSpPr>
          <p:spPr>
            <a:xfrm>
              <a:off x="-1211875" y="3838375"/>
              <a:ext cx="33850" cy="28500"/>
            </a:xfrm>
            <a:custGeom>
              <a:avLst/>
              <a:gdLst/>
              <a:ahLst/>
              <a:cxnLst/>
              <a:rect l="l" t="t" r="r" b="b"/>
              <a:pathLst>
                <a:path w="1354" h="1140" extrusionOk="0">
                  <a:moveTo>
                    <a:pt x="994" y="0"/>
                  </a:moveTo>
                  <a:cubicBezTo>
                    <a:pt x="592" y="254"/>
                    <a:pt x="148" y="466"/>
                    <a:pt x="0" y="931"/>
                  </a:cubicBezTo>
                  <a:cubicBezTo>
                    <a:pt x="76" y="1071"/>
                    <a:pt x="113" y="1140"/>
                    <a:pt x="187" y="1140"/>
                  </a:cubicBezTo>
                  <a:cubicBezTo>
                    <a:pt x="258" y="1140"/>
                    <a:pt x="364" y="1076"/>
                    <a:pt x="571" y="952"/>
                  </a:cubicBezTo>
                  <a:cubicBezTo>
                    <a:pt x="762" y="656"/>
                    <a:pt x="1354" y="487"/>
                    <a:pt x="994"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6" name="Google Shape;6396;p35"/>
            <p:cNvSpPr/>
            <p:nvPr/>
          </p:nvSpPr>
          <p:spPr>
            <a:xfrm>
              <a:off x="-771325" y="3734850"/>
              <a:ext cx="38500" cy="23000"/>
            </a:xfrm>
            <a:custGeom>
              <a:avLst/>
              <a:gdLst/>
              <a:ahLst/>
              <a:cxnLst/>
              <a:rect l="l" t="t" r="r" b="b"/>
              <a:pathLst>
                <a:path w="1540" h="920" extrusionOk="0">
                  <a:moveTo>
                    <a:pt x="1165" y="1"/>
                  </a:moveTo>
                  <a:cubicBezTo>
                    <a:pt x="675" y="1"/>
                    <a:pt x="1" y="919"/>
                    <a:pt x="1080" y="919"/>
                  </a:cubicBezTo>
                  <a:cubicBezTo>
                    <a:pt x="1197" y="919"/>
                    <a:pt x="1336" y="908"/>
                    <a:pt x="1497" y="884"/>
                  </a:cubicBezTo>
                  <a:lnTo>
                    <a:pt x="1540" y="609"/>
                  </a:lnTo>
                  <a:cubicBezTo>
                    <a:pt x="1540" y="159"/>
                    <a:pt x="1368" y="1"/>
                    <a:pt x="1165"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7" name="Google Shape;6397;p35"/>
            <p:cNvSpPr/>
            <p:nvPr/>
          </p:nvSpPr>
          <p:spPr>
            <a:xfrm>
              <a:off x="-1220875" y="3861625"/>
              <a:ext cx="25950" cy="29125"/>
            </a:xfrm>
            <a:custGeom>
              <a:avLst/>
              <a:gdLst/>
              <a:ahLst/>
              <a:cxnLst/>
              <a:rect l="l" t="t" r="r" b="b"/>
              <a:pathLst>
                <a:path w="1038" h="1165" extrusionOk="0">
                  <a:moveTo>
                    <a:pt x="360" y="1"/>
                  </a:moveTo>
                  <a:cubicBezTo>
                    <a:pt x="149" y="85"/>
                    <a:pt x="22" y="276"/>
                    <a:pt x="1" y="487"/>
                  </a:cubicBezTo>
                  <a:cubicBezTo>
                    <a:pt x="276" y="572"/>
                    <a:pt x="445" y="868"/>
                    <a:pt x="403" y="1164"/>
                  </a:cubicBezTo>
                  <a:cubicBezTo>
                    <a:pt x="1037" y="1016"/>
                    <a:pt x="487" y="381"/>
                    <a:pt x="931" y="170"/>
                  </a:cubicBezTo>
                  <a:lnTo>
                    <a:pt x="931" y="22"/>
                  </a:lnTo>
                  <a:cubicBezTo>
                    <a:pt x="909" y="15"/>
                    <a:pt x="887" y="11"/>
                    <a:pt x="865" y="11"/>
                  </a:cubicBezTo>
                  <a:cubicBezTo>
                    <a:pt x="755" y="11"/>
                    <a:pt x="645" y="87"/>
                    <a:pt x="535" y="87"/>
                  </a:cubicBezTo>
                  <a:cubicBezTo>
                    <a:pt x="477" y="87"/>
                    <a:pt x="419" y="66"/>
                    <a:pt x="360"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8" name="Google Shape;6398;p35"/>
            <p:cNvSpPr/>
            <p:nvPr/>
          </p:nvSpPr>
          <p:spPr>
            <a:xfrm>
              <a:off x="-1411225" y="3896275"/>
              <a:ext cx="23300" cy="15350"/>
            </a:xfrm>
            <a:custGeom>
              <a:avLst/>
              <a:gdLst/>
              <a:ahLst/>
              <a:cxnLst/>
              <a:rect l="l" t="t" r="r" b="b"/>
              <a:pathLst>
                <a:path w="932" h="614" extrusionOk="0">
                  <a:moveTo>
                    <a:pt x="649" y="0"/>
                  </a:moveTo>
                  <a:cubicBezTo>
                    <a:pt x="410" y="0"/>
                    <a:pt x="184" y="218"/>
                    <a:pt x="1" y="370"/>
                  </a:cubicBezTo>
                  <a:lnTo>
                    <a:pt x="1" y="561"/>
                  </a:lnTo>
                  <a:cubicBezTo>
                    <a:pt x="137" y="595"/>
                    <a:pt x="262" y="613"/>
                    <a:pt x="374" y="613"/>
                  </a:cubicBezTo>
                  <a:cubicBezTo>
                    <a:pt x="680" y="613"/>
                    <a:pt x="885" y="473"/>
                    <a:pt x="932" y="116"/>
                  </a:cubicBezTo>
                  <a:cubicBezTo>
                    <a:pt x="837" y="33"/>
                    <a:pt x="742" y="0"/>
                    <a:pt x="649"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9" name="Google Shape;6399;p35"/>
            <p:cNvSpPr/>
            <p:nvPr/>
          </p:nvSpPr>
          <p:spPr>
            <a:xfrm>
              <a:off x="-788900" y="3743725"/>
              <a:ext cx="26375" cy="19075"/>
            </a:xfrm>
            <a:custGeom>
              <a:avLst/>
              <a:gdLst/>
              <a:ahLst/>
              <a:cxnLst/>
              <a:rect l="l" t="t" r="r" b="b"/>
              <a:pathLst>
                <a:path w="1055" h="763" extrusionOk="0">
                  <a:moveTo>
                    <a:pt x="889" y="1"/>
                  </a:moveTo>
                  <a:lnTo>
                    <a:pt x="889" y="1"/>
                  </a:lnTo>
                  <a:cubicBezTo>
                    <a:pt x="572" y="64"/>
                    <a:pt x="255" y="191"/>
                    <a:pt x="1" y="402"/>
                  </a:cubicBezTo>
                  <a:cubicBezTo>
                    <a:pt x="170" y="466"/>
                    <a:pt x="170" y="614"/>
                    <a:pt x="191" y="762"/>
                  </a:cubicBezTo>
                  <a:cubicBezTo>
                    <a:pt x="196" y="762"/>
                    <a:pt x="201" y="763"/>
                    <a:pt x="206" y="763"/>
                  </a:cubicBezTo>
                  <a:cubicBezTo>
                    <a:pt x="450" y="763"/>
                    <a:pt x="1055" y="290"/>
                    <a:pt x="889"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0" name="Google Shape;6400;p35"/>
            <p:cNvSpPr/>
            <p:nvPr/>
          </p:nvSpPr>
          <p:spPr>
            <a:xfrm>
              <a:off x="-761400" y="3741600"/>
              <a:ext cx="23825" cy="20050"/>
            </a:xfrm>
            <a:custGeom>
              <a:avLst/>
              <a:gdLst/>
              <a:ahLst/>
              <a:cxnLst/>
              <a:rect l="l" t="t" r="r" b="b"/>
              <a:pathLst>
                <a:path w="953" h="802" extrusionOk="0">
                  <a:moveTo>
                    <a:pt x="212" y="1"/>
                  </a:moveTo>
                  <a:lnTo>
                    <a:pt x="1" y="43"/>
                  </a:lnTo>
                  <a:cubicBezTo>
                    <a:pt x="32" y="422"/>
                    <a:pt x="64" y="802"/>
                    <a:pt x="439" y="802"/>
                  </a:cubicBezTo>
                  <a:cubicBezTo>
                    <a:pt x="566" y="802"/>
                    <a:pt x="733" y="758"/>
                    <a:pt x="952" y="657"/>
                  </a:cubicBezTo>
                  <a:cubicBezTo>
                    <a:pt x="635" y="487"/>
                    <a:pt x="106" y="509"/>
                    <a:pt x="212"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1" name="Google Shape;6401;p35"/>
            <p:cNvSpPr/>
            <p:nvPr/>
          </p:nvSpPr>
          <p:spPr>
            <a:xfrm>
              <a:off x="-752400" y="3729450"/>
              <a:ext cx="32275" cy="20650"/>
            </a:xfrm>
            <a:custGeom>
              <a:avLst/>
              <a:gdLst/>
              <a:ahLst/>
              <a:cxnLst/>
              <a:rect l="l" t="t" r="r" b="b"/>
              <a:pathLst>
                <a:path w="1291" h="826" extrusionOk="0">
                  <a:moveTo>
                    <a:pt x="381" y="0"/>
                  </a:moveTo>
                  <a:cubicBezTo>
                    <a:pt x="190" y="0"/>
                    <a:pt x="21" y="149"/>
                    <a:pt x="0" y="339"/>
                  </a:cubicBezTo>
                  <a:cubicBezTo>
                    <a:pt x="39" y="337"/>
                    <a:pt x="76" y="336"/>
                    <a:pt x="113" y="336"/>
                  </a:cubicBezTo>
                  <a:cubicBezTo>
                    <a:pt x="479" y="336"/>
                    <a:pt x="744" y="441"/>
                    <a:pt x="783" y="825"/>
                  </a:cubicBezTo>
                  <a:cubicBezTo>
                    <a:pt x="1290" y="318"/>
                    <a:pt x="529" y="275"/>
                    <a:pt x="381"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2" name="Google Shape;6402;p35"/>
            <p:cNvSpPr/>
            <p:nvPr/>
          </p:nvSpPr>
          <p:spPr>
            <a:xfrm>
              <a:off x="-1687225" y="3817225"/>
              <a:ext cx="15900" cy="16400"/>
            </a:xfrm>
            <a:custGeom>
              <a:avLst/>
              <a:gdLst/>
              <a:ahLst/>
              <a:cxnLst/>
              <a:rect l="l" t="t" r="r" b="b"/>
              <a:pathLst>
                <a:path w="636" h="656" extrusionOk="0">
                  <a:moveTo>
                    <a:pt x="635" y="0"/>
                  </a:moveTo>
                  <a:cubicBezTo>
                    <a:pt x="1" y="212"/>
                    <a:pt x="297" y="444"/>
                    <a:pt x="635" y="656"/>
                  </a:cubicBezTo>
                  <a:lnTo>
                    <a:pt x="635" y="0"/>
                  </a:ln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3" name="Google Shape;6403;p35"/>
            <p:cNvSpPr/>
            <p:nvPr/>
          </p:nvSpPr>
          <p:spPr>
            <a:xfrm>
              <a:off x="-2011875" y="3793675"/>
              <a:ext cx="15900" cy="15650"/>
            </a:xfrm>
            <a:custGeom>
              <a:avLst/>
              <a:gdLst/>
              <a:ahLst/>
              <a:cxnLst/>
              <a:rect l="l" t="t" r="r" b="b"/>
              <a:pathLst>
                <a:path w="636" h="626" extrusionOk="0">
                  <a:moveTo>
                    <a:pt x="209" y="1"/>
                  </a:moveTo>
                  <a:cubicBezTo>
                    <a:pt x="86" y="1"/>
                    <a:pt x="1" y="38"/>
                    <a:pt x="65" y="139"/>
                  </a:cubicBezTo>
                  <a:cubicBezTo>
                    <a:pt x="86" y="350"/>
                    <a:pt x="65" y="604"/>
                    <a:pt x="445" y="625"/>
                  </a:cubicBezTo>
                  <a:cubicBezTo>
                    <a:pt x="340" y="414"/>
                    <a:pt x="149" y="181"/>
                    <a:pt x="636" y="139"/>
                  </a:cubicBezTo>
                  <a:cubicBezTo>
                    <a:pt x="600" y="66"/>
                    <a:pt x="371" y="1"/>
                    <a:pt x="209"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4" name="Google Shape;6404;p35"/>
            <p:cNvSpPr/>
            <p:nvPr/>
          </p:nvSpPr>
          <p:spPr>
            <a:xfrm>
              <a:off x="-1358350" y="3914500"/>
              <a:ext cx="10075" cy="24350"/>
            </a:xfrm>
            <a:custGeom>
              <a:avLst/>
              <a:gdLst/>
              <a:ahLst/>
              <a:cxnLst/>
              <a:rect l="l" t="t" r="r" b="b"/>
              <a:pathLst>
                <a:path w="403" h="974" extrusionOk="0">
                  <a:moveTo>
                    <a:pt x="255" y="1"/>
                  </a:moveTo>
                  <a:lnTo>
                    <a:pt x="255" y="1"/>
                  </a:lnTo>
                  <a:cubicBezTo>
                    <a:pt x="1" y="297"/>
                    <a:pt x="170" y="635"/>
                    <a:pt x="128" y="974"/>
                  </a:cubicBezTo>
                  <a:cubicBezTo>
                    <a:pt x="403" y="656"/>
                    <a:pt x="255" y="318"/>
                    <a:pt x="255"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5" name="Google Shape;6405;p35"/>
            <p:cNvSpPr/>
            <p:nvPr/>
          </p:nvSpPr>
          <p:spPr>
            <a:xfrm>
              <a:off x="-1730575" y="4086875"/>
              <a:ext cx="7950" cy="25400"/>
            </a:xfrm>
            <a:custGeom>
              <a:avLst/>
              <a:gdLst/>
              <a:ahLst/>
              <a:cxnLst/>
              <a:rect l="l" t="t" r="r" b="b"/>
              <a:pathLst>
                <a:path w="318" h="1016" extrusionOk="0">
                  <a:moveTo>
                    <a:pt x="318" y="0"/>
                  </a:moveTo>
                  <a:cubicBezTo>
                    <a:pt x="1" y="170"/>
                    <a:pt x="254" y="445"/>
                    <a:pt x="149" y="656"/>
                  </a:cubicBezTo>
                  <a:lnTo>
                    <a:pt x="297" y="1016"/>
                  </a:lnTo>
                  <a:cubicBezTo>
                    <a:pt x="318" y="677"/>
                    <a:pt x="318" y="339"/>
                    <a:pt x="318"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6" name="Google Shape;6406;p35"/>
            <p:cNvSpPr/>
            <p:nvPr/>
          </p:nvSpPr>
          <p:spPr>
            <a:xfrm>
              <a:off x="-2407350" y="4106975"/>
              <a:ext cx="7425" cy="21175"/>
            </a:xfrm>
            <a:custGeom>
              <a:avLst/>
              <a:gdLst/>
              <a:ahLst/>
              <a:cxnLst/>
              <a:rect l="l" t="t" r="r" b="b"/>
              <a:pathLst>
                <a:path w="297" h="847" extrusionOk="0">
                  <a:moveTo>
                    <a:pt x="296" y="0"/>
                  </a:moveTo>
                  <a:lnTo>
                    <a:pt x="106" y="148"/>
                  </a:lnTo>
                  <a:cubicBezTo>
                    <a:pt x="148" y="381"/>
                    <a:pt x="0" y="656"/>
                    <a:pt x="254" y="846"/>
                  </a:cubicBezTo>
                  <a:cubicBezTo>
                    <a:pt x="275" y="550"/>
                    <a:pt x="275" y="275"/>
                    <a:pt x="296"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7" name="Google Shape;6407;p35"/>
            <p:cNvSpPr/>
            <p:nvPr/>
          </p:nvSpPr>
          <p:spPr>
            <a:xfrm>
              <a:off x="-2381450" y="4102725"/>
              <a:ext cx="34000" cy="20125"/>
            </a:xfrm>
            <a:custGeom>
              <a:avLst/>
              <a:gdLst/>
              <a:ahLst/>
              <a:cxnLst/>
              <a:rect l="l" t="t" r="r" b="b"/>
              <a:pathLst>
                <a:path w="1360" h="805" extrusionOk="0">
                  <a:moveTo>
                    <a:pt x="402" y="1"/>
                  </a:moveTo>
                  <a:cubicBezTo>
                    <a:pt x="198" y="1"/>
                    <a:pt x="7" y="163"/>
                    <a:pt x="1" y="635"/>
                  </a:cubicBezTo>
                  <a:lnTo>
                    <a:pt x="170" y="805"/>
                  </a:lnTo>
                  <a:cubicBezTo>
                    <a:pt x="1359" y="776"/>
                    <a:pt x="848" y="1"/>
                    <a:pt x="402"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8" name="Google Shape;6408;p35"/>
            <p:cNvSpPr/>
            <p:nvPr/>
          </p:nvSpPr>
          <p:spPr>
            <a:xfrm>
              <a:off x="-1025775" y="3585100"/>
              <a:ext cx="56600" cy="38700"/>
            </a:xfrm>
            <a:custGeom>
              <a:avLst/>
              <a:gdLst/>
              <a:ahLst/>
              <a:cxnLst/>
              <a:rect l="l" t="t" r="r" b="b"/>
              <a:pathLst>
                <a:path w="2264" h="1548" extrusionOk="0">
                  <a:moveTo>
                    <a:pt x="1312" y="1"/>
                  </a:moveTo>
                  <a:cubicBezTo>
                    <a:pt x="995" y="403"/>
                    <a:pt x="1" y="931"/>
                    <a:pt x="508" y="1481"/>
                  </a:cubicBezTo>
                  <a:cubicBezTo>
                    <a:pt x="588" y="1527"/>
                    <a:pt x="664" y="1547"/>
                    <a:pt x="739" y="1547"/>
                  </a:cubicBezTo>
                  <a:cubicBezTo>
                    <a:pt x="1142" y="1547"/>
                    <a:pt x="1487" y="962"/>
                    <a:pt x="1862" y="783"/>
                  </a:cubicBezTo>
                  <a:cubicBezTo>
                    <a:pt x="2264" y="233"/>
                    <a:pt x="1672" y="170"/>
                    <a:pt x="1312"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9" name="Google Shape;6409;p35"/>
            <p:cNvSpPr/>
            <p:nvPr/>
          </p:nvSpPr>
          <p:spPr>
            <a:xfrm>
              <a:off x="-1048500" y="3593025"/>
              <a:ext cx="32275" cy="32750"/>
            </a:xfrm>
            <a:custGeom>
              <a:avLst/>
              <a:gdLst/>
              <a:ahLst/>
              <a:cxnLst/>
              <a:rect l="l" t="t" r="r" b="b"/>
              <a:pathLst>
                <a:path w="1291" h="1310" extrusionOk="0">
                  <a:moveTo>
                    <a:pt x="931" y="1"/>
                  </a:moveTo>
                  <a:cubicBezTo>
                    <a:pt x="656" y="445"/>
                    <a:pt x="868" y="1164"/>
                    <a:pt x="0" y="1291"/>
                  </a:cubicBezTo>
                  <a:cubicBezTo>
                    <a:pt x="113" y="1303"/>
                    <a:pt x="212" y="1309"/>
                    <a:pt x="297" y="1309"/>
                  </a:cubicBezTo>
                  <a:cubicBezTo>
                    <a:pt x="1237" y="1309"/>
                    <a:pt x="651" y="602"/>
                    <a:pt x="1291"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0" name="Google Shape;6410;p35"/>
            <p:cNvSpPr/>
            <p:nvPr/>
          </p:nvSpPr>
          <p:spPr>
            <a:xfrm>
              <a:off x="-1034750" y="3661250"/>
              <a:ext cx="18525" cy="11650"/>
            </a:xfrm>
            <a:custGeom>
              <a:avLst/>
              <a:gdLst/>
              <a:ahLst/>
              <a:cxnLst/>
              <a:rect l="l" t="t" r="r" b="b"/>
              <a:pathLst>
                <a:path w="741" h="466" extrusionOk="0">
                  <a:moveTo>
                    <a:pt x="741" y="0"/>
                  </a:moveTo>
                  <a:cubicBezTo>
                    <a:pt x="423" y="0"/>
                    <a:pt x="148" y="191"/>
                    <a:pt x="0" y="466"/>
                  </a:cubicBezTo>
                  <a:cubicBezTo>
                    <a:pt x="339" y="423"/>
                    <a:pt x="677" y="381"/>
                    <a:pt x="741"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1" name="Google Shape;6411;p35"/>
            <p:cNvSpPr/>
            <p:nvPr/>
          </p:nvSpPr>
          <p:spPr>
            <a:xfrm>
              <a:off x="-1062775" y="3625300"/>
              <a:ext cx="14300" cy="19575"/>
            </a:xfrm>
            <a:custGeom>
              <a:avLst/>
              <a:gdLst/>
              <a:ahLst/>
              <a:cxnLst/>
              <a:rect l="l" t="t" r="r" b="b"/>
              <a:pathLst>
                <a:path w="572" h="783" extrusionOk="0">
                  <a:moveTo>
                    <a:pt x="571" y="0"/>
                  </a:moveTo>
                  <a:lnTo>
                    <a:pt x="571" y="0"/>
                  </a:lnTo>
                  <a:cubicBezTo>
                    <a:pt x="254" y="148"/>
                    <a:pt x="43" y="444"/>
                    <a:pt x="0" y="783"/>
                  </a:cubicBezTo>
                  <a:cubicBezTo>
                    <a:pt x="318" y="635"/>
                    <a:pt x="529" y="338"/>
                    <a:pt x="571"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2" name="Google Shape;6412;p35"/>
            <p:cNvSpPr/>
            <p:nvPr/>
          </p:nvSpPr>
          <p:spPr>
            <a:xfrm>
              <a:off x="-822725" y="3762225"/>
              <a:ext cx="85150" cy="50825"/>
            </a:xfrm>
            <a:custGeom>
              <a:avLst/>
              <a:gdLst/>
              <a:ahLst/>
              <a:cxnLst/>
              <a:rect l="l" t="t" r="r" b="b"/>
              <a:pathLst>
                <a:path w="3406" h="2033" extrusionOk="0">
                  <a:moveTo>
                    <a:pt x="1735" y="1"/>
                  </a:moveTo>
                  <a:cubicBezTo>
                    <a:pt x="1671" y="1"/>
                    <a:pt x="1608" y="1"/>
                    <a:pt x="1544" y="22"/>
                  </a:cubicBezTo>
                  <a:cubicBezTo>
                    <a:pt x="1312" y="614"/>
                    <a:pt x="931" y="1143"/>
                    <a:pt x="466" y="1566"/>
                  </a:cubicBezTo>
                  <a:cubicBezTo>
                    <a:pt x="318" y="1693"/>
                    <a:pt x="0" y="1777"/>
                    <a:pt x="191" y="1989"/>
                  </a:cubicBezTo>
                  <a:cubicBezTo>
                    <a:pt x="289" y="2019"/>
                    <a:pt x="384" y="2032"/>
                    <a:pt x="474" y="2032"/>
                  </a:cubicBezTo>
                  <a:cubicBezTo>
                    <a:pt x="1371" y="2032"/>
                    <a:pt x="1894" y="692"/>
                    <a:pt x="2996" y="692"/>
                  </a:cubicBezTo>
                  <a:cubicBezTo>
                    <a:pt x="3040" y="692"/>
                    <a:pt x="3084" y="694"/>
                    <a:pt x="3130" y="699"/>
                  </a:cubicBezTo>
                  <a:cubicBezTo>
                    <a:pt x="3384" y="699"/>
                    <a:pt x="3384" y="360"/>
                    <a:pt x="3405" y="149"/>
                  </a:cubicBezTo>
                  <a:lnTo>
                    <a:pt x="3405" y="149"/>
                  </a:lnTo>
                  <a:cubicBezTo>
                    <a:pt x="3072" y="322"/>
                    <a:pt x="2514" y="632"/>
                    <a:pt x="2133" y="632"/>
                  </a:cubicBezTo>
                  <a:cubicBezTo>
                    <a:pt x="1863" y="632"/>
                    <a:pt x="1682" y="475"/>
                    <a:pt x="1735"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3" name="Google Shape;6413;p35"/>
            <p:cNvSpPr/>
            <p:nvPr/>
          </p:nvSpPr>
          <p:spPr>
            <a:xfrm>
              <a:off x="-2451200" y="3912425"/>
              <a:ext cx="70300" cy="49250"/>
            </a:xfrm>
            <a:custGeom>
              <a:avLst/>
              <a:gdLst/>
              <a:ahLst/>
              <a:cxnLst/>
              <a:rect l="l" t="t" r="r" b="b"/>
              <a:pathLst>
                <a:path w="2812" h="1970" extrusionOk="0">
                  <a:moveTo>
                    <a:pt x="668" y="0"/>
                  </a:moveTo>
                  <a:cubicBezTo>
                    <a:pt x="0" y="0"/>
                    <a:pt x="860" y="606"/>
                    <a:pt x="485" y="1247"/>
                  </a:cubicBezTo>
                  <a:cubicBezTo>
                    <a:pt x="633" y="1522"/>
                    <a:pt x="422" y="1881"/>
                    <a:pt x="845" y="1945"/>
                  </a:cubicBezTo>
                  <a:cubicBezTo>
                    <a:pt x="927" y="1960"/>
                    <a:pt x="1009" y="1969"/>
                    <a:pt x="1087" y="1969"/>
                  </a:cubicBezTo>
                  <a:cubicBezTo>
                    <a:pt x="1335" y="1969"/>
                    <a:pt x="1552" y="1879"/>
                    <a:pt x="1649" y="1606"/>
                  </a:cubicBezTo>
                  <a:cubicBezTo>
                    <a:pt x="2008" y="1099"/>
                    <a:pt x="2812" y="845"/>
                    <a:pt x="2072" y="253"/>
                  </a:cubicBezTo>
                  <a:cubicBezTo>
                    <a:pt x="1331" y="76"/>
                    <a:pt x="904" y="0"/>
                    <a:pt x="668"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4" name="Google Shape;6414;p35"/>
            <p:cNvSpPr/>
            <p:nvPr/>
          </p:nvSpPr>
          <p:spPr>
            <a:xfrm>
              <a:off x="-1211350" y="3866225"/>
              <a:ext cx="37025" cy="40175"/>
            </a:xfrm>
            <a:custGeom>
              <a:avLst/>
              <a:gdLst/>
              <a:ahLst/>
              <a:cxnLst/>
              <a:rect l="l" t="t" r="r" b="b"/>
              <a:pathLst>
                <a:path w="1481" h="1607" extrusionOk="0">
                  <a:moveTo>
                    <a:pt x="639" y="1"/>
                  </a:moveTo>
                  <a:cubicBezTo>
                    <a:pt x="52" y="1"/>
                    <a:pt x="322" y="719"/>
                    <a:pt x="0" y="980"/>
                  </a:cubicBezTo>
                  <a:cubicBezTo>
                    <a:pt x="0" y="1170"/>
                    <a:pt x="0" y="1382"/>
                    <a:pt x="0" y="1593"/>
                  </a:cubicBezTo>
                  <a:cubicBezTo>
                    <a:pt x="64" y="1602"/>
                    <a:pt x="126" y="1607"/>
                    <a:pt x="186" y="1607"/>
                  </a:cubicBezTo>
                  <a:cubicBezTo>
                    <a:pt x="684" y="1607"/>
                    <a:pt x="1066" y="1317"/>
                    <a:pt x="1481" y="1128"/>
                  </a:cubicBezTo>
                  <a:cubicBezTo>
                    <a:pt x="614" y="959"/>
                    <a:pt x="381" y="599"/>
                    <a:pt x="741" y="7"/>
                  </a:cubicBezTo>
                  <a:cubicBezTo>
                    <a:pt x="704" y="3"/>
                    <a:pt x="670" y="1"/>
                    <a:pt x="639"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5" name="Google Shape;6415;p35"/>
            <p:cNvSpPr/>
            <p:nvPr/>
          </p:nvSpPr>
          <p:spPr>
            <a:xfrm>
              <a:off x="-1616475" y="3809175"/>
              <a:ext cx="24450" cy="8600"/>
            </a:xfrm>
            <a:custGeom>
              <a:avLst/>
              <a:gdLst/>
              <a:ahLst/>
              <a:cxnLst/>
              <a:rect l="l" t="t" r="r" b="b"/>
              <a:pathLst>
                <a:path w="978" h="344" extrusionOk="0">
                  <a:moveTo>
                    <a:pt x="682" y="0"/>
                  </a:moveTo>
                  <a:cubicBezTo>
                    <a:pt x="426" y="0"/>
                    <a:pt x="0" y="69"/>
                    <a:pt x="238" y="343"/>
                  </a:cubicBezTo>
                  <a:cubicBezTo>
                    <a:pt x="555" y="343"/>
                    <a:pt x="830" y="301"/>
                    <a:pt x="978" y="5"/>
                  </a:cubicBezTo>
                  <a:lnTo>
                    <a:pt x="787" y="5"/>
                  </a:lnTo>
                  <a:cubicBezTo>
                    <a:pt x="759" y="2"/>
                    <a:pt x="723" y="0"/>
                    <a:pt x="682"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6" name="Google Shape;6416;p35"/>
            <p:cNvSpPr/>
            <p:nvPr/>
          </p:nvSpPr>
          <p:spPr>
            <a:xfrm>
              <a:off x="-1698850" y="4050400"/>
              <a:ext cx="28050" cy="32275"/>
            </a:xfrm>
            <a:custGeom>
              <a:avLst/>
              <a:gdLst/>
              <a:ahLst/>
              <a:cxnLst/>
              <a:rect l="l" t="t" r="r" b="b"/>
              <a:pathLst>
                <a:path w="1122" h="1291" extrusionOk="0">
                  <a:moveTo>
                    <a:pt x="1122" y="0"/>
                  </a:moveTo>
                  <a:lnTo>
                    <a:pt x="1122" y="0"/>
                  </a:lnTo>
                  <a:cubicBezTo>
                    <a:pt x="170" y="64"/>
                    <a:pt x="297" y="825"/>
                    <a:pt x="1" y="1290"/>
                  </a:cubicBezTo>
                  <a:cubicBezTo>
                    <a:pt x="614" y="1036"/>
                    <a:pt x="825" y="508"/>
                    <a:pt x="1122"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7" name="Google Shape;6417;p35"/>
            <p:cNvSpPr/>
            <p:nvPr/>
          </p:nvSpPr>
          <p:spPr>
            <a:xfrm>
              <a:off x="-1718400" y="4083175"/>
              <a:ext cx="19575" cy="23825"/>
            </a:xfrm>
            <a:custGeom>
              <a:avLst/>
              <a:gdLst/>
              <a:ahLst/>
              <a:cxnLst/>
              <a:rect l="l" t="t" r="r" b="b"/>
              <a:pathLst>
                <a:path w="783" h="953" extrusionOk="0">
                  <a:moveTo>
                    <a:pt x="613" y="0"/>
                  </a:moveTo>
                  <a:cubicBezTo>
                    <a:pt x="254" y="381"/>
                    <a:pt x="0" y="741"/>
                    <a:pt x="783" y="952"/>
                  </a:cubicBezTo>
                  <a:cubicBezTo>
                    <a:pt x="783" y="635"/>
                    <a:pt x="783" y="318"/>
                    <a:pt x="783"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8" name="Google Shape;6418;p35"/>
            <p:cNvSpPr/>
            <p:nvPr/>
          </p:nvSpPr>
          <p:spPr>
            <a:xfrm>
              <a:off x="-1196025" y="4057500"/>
              <a:ext cx="44975" cy="32750"/>
            </a:xfrm>
            <a:custGeom>
              <a:avLst/>
              <a:gdLst/>
              <a:ahLst/>
              <a:cxnLst/>
              <a:rect l="l" t="t" r="r" b="b"/>
              <a:pathLst>
                <a:path w="1799" h="1310" extrusionOk="0">
                  <a:moveTo>
                    <a:pt x="1125" y="0"/>
                  </a:moveTo>
                  <a:cubicBezTo>
                    <a:pt x="1086" y="0"/>
                    <a:pt x="1049" y="15"/>
                    <a:pt x="1016" y="54"/>
                  </a:cubicBezTo>
                  <a:cubicBezTo>
                    <a:pt x="868" y="393"/>
                    <a:pt x="1" y="1070"/>
                    <a:pt x="508" y="1302"/>
                  </a:cubicBezTo>
                  <a:cubicBezTo>
                    <a:pt x="550" y="1307"/>
                    <a:pt x="589" y="1309"/>
                    <a:pt x="627" y="1309"/>
                  </a:cubicBezTo>
                  <a:cubicBezTo>
                    <a:pt x="1094" y="1309"/>
                    <a:pt x="1315" y="964"/>
                    <a:pt x="1608" y="710"/>
                  </a:cubicBezTo>
                  <a:cubicBezTo>
                    <a:pt x="1608" y="499"/>
                    <a:pt x="1798" y="245"/>
                    <a:pt x="1397" y="118"/>
                  </a:cubicBezTo>
                  <a:cubicBezTo>
                    <a:pt x="1309" y="74"/>
                    <a:pt x="1211" y="0"/>
                    <a:pt x="1125"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9" name="Google Shape;6419;p35"/>
            <p:cNvSpPr/>
            <p:nvPr/>
          </p:nvSpPr>
          <p:spPr>
            <a:xfrm>
              <a:off x="-2024025" y="3873275"/>
              <a:ext cx="18525" cy="32275"/>
            </a:xfrm>
            <a:custGeom>
              <a:avLst/>
              <a:gdLst/>
              <a:ahLst/>
              <a:cxnLst/>
              <a:rect l="l" t="t" r="r" b="b"/>
              <a:pathLst>
                <a:path w="741" h="1291" extrusionOk="0">
                  <a:moveTo>
                    <a:pt x="741" y="0"/>
                  </a:moveTo>
                  <a:lnTo>
                    <a:pt x="741" y="0"/>
                  </a:lnTo>
                  <a:cubicBezTo>
                    <a:pt x="360" y="338"/>
                    <a:pt x="85" y="783"/>
                    <a:pt x="1" y="1290"/>
                  </a:cubicBezTo>
                  <a:lnTo>
                    <a:pt x="572" y="1290"/>
                  </a:lnTo>
                  <a:cubicBezTo>
                    <a:pt x="466" y="846"/>
                    <a:pt x="741" y="444"/>
                    <a:pt x="741"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0" name="Google Shape;6420;p35"/>
            <p:cNvSpPr/>
            <p:nvPr/>
          </p:nvSpPr>
          <p:spPr>
            <a:xfrm>
              <a:off x="-1996000" y="3841550"/>
              <a:ext cx="14300" cy="19575"/>
            </a:xfrm>
            <a:custGeom>
              <a:avLst/>
              <a:gdLst/>
              <a:ahLst/>
              <a:cxnLst/>
              <a:rect l="l" t="t" r="r" b="b"/>
              <a:pathLst>
                <a:path w="572" h="783" extrusionOk="0">
                  <a:moveTo>
                    <a:pt x="170" y="0"/>
                  </a:moveTo>
                  <a:cubicBezTo>
                    <a:pt x="212" y="275"/>
                    <a:pt x="149" y="550"/>
                    <a:pt x="1" y="783"/>
                  </a:cubicBezTo>
                  <a:cubicBezTo>
                    <a:pt x="572" y="613"/>
                    <a:pt x="445" y="317"/>
                    <a:pt x="170"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1" name="Google Shape;6421;p35"/>
            <p:cNvSpPr/>
            <p:nvPr/>
          </p:nvSpPr>
          <p:spPr>
            <a:xfrm>
              <a:off x="-1996000" y="3813000"/>
              <a:ext cx="14300" cy="12175"/>
            </a:xfrm>
            <a:custGeom>
              <a:avLst/>
              <a:gdLst/>
              <a:ahLst/>
              <a:cxnLst/>
              <a:rect l="l" t="t" r="r" b="b"/>
              <a:pathLst>
                <a:path w="572" h="487" extrusionOk="0">
                  <a:moveTo>
                    <a:pt x="1" y="0"/>
                  </a:moveTo>
                  <a:lnTo>
                    <a:pt x="1" y="487"/>
                  </a:lnTo>
                  <a:cubicBezTo>
                    <a:pt x="276" y="317"/>
                    <a:pt x="572" y="169"/>
                    <a:pt x="1"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2" name="Google Shape;6422;p35"/>
            <p:cNvSpPr/>
            <p:nvPr/>
          </p:nvSpPr>
          <p:spPr>
            <a:xfrm>
              <a:off x="-2718775" y="4110675"/>
              <a:ext cx="26450" cy="19575"/>
            </a:xfrm>
            <a:custGeom>
              <a:avLst/>
              <a:gdLst/>
              <a:ahLst/>
              <a:cxnLst/>
              <a:rect l="l" t="t" r="r" b="b"/>
              <a:pathLst>
                <a:path w="1058" h="783" extrusionOk="0">
                  <a:moveTo>
                    <a:pt x="1058" y="0"/>
                  </a:moveTo>
                  <a:lnTo>
                    <a:pt x="487" y="148"/>
                  </a:lnTo>
                  <a:cubicBezTo>
                    <a:pt x="0" y="254"/>
                    <a:pt x="127" y="550"/>
                    <a:pt x="296" y="783"/>
                  </a:cubicBezTo>
                  <a:cubicBezTo>
                    <a:pt x="508" y="487"/>
                    <a:pt x="952" y="360"/>
                    <a:pt x="1058"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3" name="Google Shape;6423;p35"/>
            <p:cNvSpPr/>
            <p:nvPr/>
          </p:nvSpPr>
          <p:spPr>
            <a:xfrm>
              <a:off x="-2279400" y="3740550"/>
              <a:ext cx="28050" cy="20800"/>
            </a:xfrm>
            <a:custGeom>
              <a:avLst/>
              <a:gdLst/>
              <a:ahLst/>
              <a:cxnLst/>
              <a:rect l="l" t="t" r="r" b="b"/>
              <a:pathLst>
                <a:path w="1122" h="832" extrusionOk="0">
                  <a:moveTo>
                    <a:pt x="1121" y="1"/>
                  </a:moveTo>
                  <a:lnTo>
                    <a:pt x="1121" y="1"/>
                  </a:lnTo>
                  <a:cubicBezTo>
                    <a:pt x="572" y="85"/>
                    <a:pt x="318" y="466"/>
                    <a:pt x="1" y="804"/>
                  </a:cubicBezTo>
                  <a:cubicBezTo>
                    <a:pt x="98" y="823"/>
                    <a:pt x="186" y="831"/>
                    <a:pt x="265" y="831"/>
                  </a:cubicBezTo>
                  <a:cubicBezTo>
                    <a:pt x="821" y="831"/>
                    <a:pt x="955" y="408"/>
                    <a:pt x="1121"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4" name="Google Shape;6424;p35"/>
            <p:cNvSpPr/>
            <p:nvPr/>
          </p:nvSpPr>
          <p:spPr>
            <a:xfrm>
              <a:off x="-1650200" y="3781800"/>
              <a:ext cx="57650" cy="58225"/>
            </a:xfrm>
            <a:custGeom>
              <a:avLst/>
              <a:gdLst/>
              <a:ahLst/>
              <a:cxnLst/>
              <a:rect l="l" t="t" r="r" b="b"/>
              <a:pathLst>
                <a:path w="2306" h="2329" extrusionOk="0">
                  <a:moveTo>
                    <a:pt x="1587" y="0"/>
                  </a:moveTo>
                  <a:cubicBezTo>
                    <a:pt x="1333" y="254"/>
                    <a:pt x="1227" y="614"/>
                    <a:pt x="846" y="783"/>
                  </a:cubicBezTo>
                  <a:cubicBezTo>
                    <a:pt x="593" y="1037"/>
                    <a:pt x="931" y="1460"/>
                    <a:pt x="466" y="1692"/>
                  </a:cubicBezTo>
                  <a:cubicBezTo>
                    <a:pt x="275" y="1777"/>
                    <a:pt x="0" y="2073"/>
                    <a:pt x="360" y="2263"/>
                  </a:cubicBezTo>
                  <a:cubicBezTo>
                    <a:pt x="440" y="2309"/>
                    <a:pt x="518" y="2328"/>
                    <a:pt x="594" y="2328"/>
                  </a:cubicBezTo>
                  <a:cubicBezTo>
                    <a:pt x="801" y="2328"/>
                    <a:pt x="994" y="2185"/>
                    <a:pt x="1164" y="2031"/>
                  </a:cubicBezTo>
                  <a:cubicBezTo>
                    <a:pt x="1375" y="1650"/>
                    <a:pt x="1269" y="1354"/>
                    <a:pt x="1777" y="1121"/>
                  </a:cubicBezTo>
                  <a:cubicBezTo>
                    <a:pt x="2136" y="677"/>
                    <a:pt x="2306" y="275"/>
                    <a:pt x="1587"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5" name="Google Shape;6425;p35"/>
            <p:cNvSpPr/>
            <p:nvPr/>
          </p:nvSpPr>
          <p:spPr>
            <a:xfrm>
              <a:off x="-1660175" y="3801025"/>
              <a:ext cx="49650" cy="40725"/>
            </a:xfrm>
            <a:custGeom>
              <a:avLst/>
              <a:gdLst/>
              <a:ahLst/>
              <a:cxnLst/>
              <a:rect l="l" t="t" r="r" b="b"/>
              <a:pathLst>
                <a:path w="1986" h="1629" extrusionOk="0">
                  <a:moveTo>
                    <a:pt x="1024" y="1"/>
                  </a:moveTo>
                  <a:cubicBezTo>
                    <a:pt x="1" y="1"/>
                    <a:pt x="1139" y="1040"/>
                    <a:pt x="463" y="1219"/>
                  </a:cubicBezTo>
                  <a:cubicBezTo>
                    <a:pt x="173" y="1432"/>
                    <a:pt x="554" y="1627"/>
                    <a:pt x="831" y="1627"/>
                  </a:cubicBezTo>
                  <a:cubicBezTo>
                    <a:pt x="858" y="1627"/>
                    <a:pt x="883" y="1625"/>
                    <a:pt x="907" y="1621"/>
                  </a:cubicBezTo>
                  <a:cubicBezTo>
                    <a:pt x="955" y="1626"/>
                    <a:pt x="1000" y="1629"/>
                    <a:pt x="1042" y="1629"/>
                  </a:cubicBezTo>
                  <a:cubicBezTo>
                    <a:pt x="1709" y="1629"/>
                    <a:pt x="1707" y="1027"/>
                    <a:pt x="1986" y="669"/>
                  </a:cubicBezTo>
                  <a:lnTo>
                    <a:pt x="1986" y="500"/>
                  </a:lnTo>
                  <a:cubicBezTo>
                    <a:pt x="1436" y="543"/>
                    <a:pt x="1711" y="1050"/>
                    <a:pt x="1415" y="1240"/>
                  </a:cubicBezTo>
                  <a:cubicBezTo>
                    <a:pt x="1285" y="1321"/>
                    <a:pt x="1156" y="1452"/>
                    <a:pt x="1007" y="1452"/>
                  </a:cubicBezTo>
                  <a:cubicBezTo>
                    <a:pt x="962" y="1452"/>
                    <a:pt x="914" y="1439"/>
                    <a:pt x="865" y="1410"/>
                  </a:cubicBezTo>
                  <a:cubicBezTo>
                    <a:pt x="421" y="1114"/>
                    <a:pt x="1563" y="775"/>
                    <a:pt x="1245" y="14"/>
                  </a:cubicBezTo>
                  <a:cubicBezTo>
                    <a:pt x="1162" y="5"/>
                    <a:pt x="1089" y="1"/>
                    <a:pt x="1024"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6" name="Google Shape;6426;p35"/>
            <p:cNvSpPr/>
            <p:nvPr/>
          </p:nvSpPr>
          <p:spPr>
            <a:xfrm>
              <a:off x="-2762675" y="4069950"/>
              <a:ext cx="75125" cy="74000"/>
            </a:xfrm>
            <a:custGeom>
              <a:avLst/>
              <a:gdLst/>
              <a:ahLst/>
              <a:cxnLst/>
              <a:rect l="l" t="t" r="r" b="b"/>
              <a:pathLst>
                <a:path w="3005" h="2960" extrusionOk="0">
                  <a:moveTo>
                    <a:pt x="2243" y="1"/>
                  </a:moveTo>
                  <a:cubicBezTo>
                    <a:pt x="1355" y="149"/>
                    <a:pt x="1355" y="1016"/>
                    <a:pt x="741" y="1375"/>
                  </a:cubicBezTo>
                  <a:cubicBezTo>
                    <a:pt x="1" y="1841"/>
                    <a:pt x="149" y="2348"/>
                    <a:pt x="572" y="2898"/>
                  </a:cubicBezTo>
                  <a:cubicBezTo>
                    <a:pt x="674" y="2941"/>
                    <a:pt x="765" y="2960"/>
                    <a:pt x="848" y="2960"/>
                  </a:cubicBezTo>
                  <a:cubicBezTo>
                    <a:pt x="1309" y="2960"/>
                    <a:pt x="1509" y="2387"/>
                    <a:pt x="1970" y="2387"/>
                  </a:cubicBezTo>
                  <a:cubicBezTo>
                    <a:pt x="1990" y="2387"/>
                    <a:pt x="2010" y="2388"/>
                    <a:pt x="2031" y="2390"/>
                  </a:cubicBezTo>
                  <a:cubicBezTo>
                    <a:pt x="2095" y="2179"/>
                    <a:pt x="1968" y="1925"/>
                    <a:pt x="2243" y="1777"/>
                  </a:cubicBezTo>
                  <a:cubicBezTo>
                    <a:pt x="2602" y="1460"/>
                    <a:pt x="2962" y="1143"/>
                    <a:pt x="3004" y="656"/>
                  </a:cubicBezTo>
                  <a:lnTo>
                    <a:pt x="3004" y="656"/>
                  </a:lnTo>
                  <a:cubicBezTo>
                    <a:pt x="2793" y="677"/>
                    <a:pt x="2518" y="614"/>
                    <a:pt x="2475" y="868"/>
                  </a:cubicBezTo>
                  <a:cubicBezTo>
                    <a:pt x="2370" y="1375"/>
                    <a:pt x="1799" y="1629"/>
                    <a:pt x="1672" y="2116"/>
                  </a:cubicBezTo>
                  <a:cubicBezTo>
                    <a:pt x="1619" y="2290"/>
                    <a:pt x="1466" y="2407"/>
                    <a:pt x="1296" y="2407"/>
                  </a:cubicBezTo>
                  <a:cubicBezTo>
                    <a:pt x="1259" y="2407"/>
                    <a:pt x="1222" y="2402"/>
                    <a:pt x="1185" y="2390"/>
                  </a:cubicBezTo>
                  <a:cubicBezTo>
                    <a:pt x="614" y="2094"/>
                    <a:pt x="1926" y="381"/>
                    <a:pt x="2243"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7" name="Google Shape;6427;p35"/>
            <p:cNvSpPr/>
            <p:nvPr/>
          </p:nvSpPr>
          <p:spPr>
            <a:xfrm>
              <a:off x="-1383200" y="3907100"/>
              <a:ext cx="28025" cy="43550"/>
            </a:xfrm>
            <a:custGeom>
              <a:avLst/>
              <a:gdLst/>
              <a:ahLst/>
              <a:cxnLst/>
              <a:rect l="l" t="t" r="r" b="b"/>
              <a:pathLst>
                <a:path w="1121" h="1742" extrusionOk="0">
                  <a:moveTo>
                    <a:pt x="572" y="1"/>
                  </a:moveTo>
                  <a:lnTo>
                    <a:pt x="572" y="1"/>
                  </a:lnTo>
                  <a:cubicBezTo>
                    <a:pt x="1" y="508"/>
                    <a:pt x="762" y="1312"/>
                    <a:pt x="1" y="1735"/>
                  </a:cubicBezTo>
                  <a:cubicBezTo>
                    <a:pt x="53" y="1739"/>
                    <a:pt x="101" y="1742"/>
                    <a:pt x="145" y="1742"/>
                  </a:cubicBezTo>
                  <a:cubicBezTo>
                    <a:pt x="1120" y="1742"/>
                    <a:pt x="430" y="668"/>
                    <a:pt x="572"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8" name="Google Shape;6428;p35"/>
            <p:cNvSpPr/>
            <p:nvPr/>
          </p:nvSpPr>
          <p:spPr>
            <a:xfrm>
              <a:off x="-2303725" y="3678675"/>
              <a:ext cx="51850" cy="80275"/>
            </a:xfrm>
            <a:custGeom>
              <a:avLst/>
              <a:gdLst/>
              <a:ahLst/>
              <a:cxnLst/>
              <a:rect l="l" t="t" r="r" b="b"/>
              <a:pathLst>
                <a:path w="2074" h="3211" extrusionOk="0">
                  <a:moveTo>
                    <a:pt x="1351" y="0"/>
                  </a:moveTo>
                  <a:cubicBezTo>
                    <a:pt x="747" y="0"/>
                    <a:pt x="985" y="1549"/>
                    <a:pt x="233" y="1841"/>
                  </a:cubicBezTo>
                  <a:cubicBezTo>
                    <a:pt x="1" y="2137"/>
                    <a:pt x="297" y="2497"/>
                    <a:pt x="64" y="2793"/>
                  </a:cubicBezTo>
                  <a:cubicBezTo>
                    <a:pt x="144" y="3105"/>
                    <a:pt x="251" y="3210"/>
                    <a:pt x="373" y="3210"/>
                  </a:cubicBezTo>
                  <a:cubicBezTo>
                    <a:pt x="540" y="3210"/>
                    <a:pt x="736" y="3012"/>
                    <a:pt x="931" y="2877"/>
                  </a:cubicBezTo>
                  <a:cubicBezTo>
                    <a:pt x="1777" y="2306"/>
                    <a:pt x="1354" y="1312"/>
                    <a:pt x="1946" y="636"/>
                  </a:cubicBezTo>
                  <a:cubicBezTo>
                    <a:pt x="2073" y="488"/>
                    <a:pt x="1650" y="65"/>
                    <a:pt x="1375" y="1"/>
                  </a:cubicBezTo>
                  <a:cubicBezTo>
                    <a:pt x="1367" y="1"/>
                    <a:pt x="1359" y="0"/>
                    <a:pt x="1351"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9" name="Google Shape;6429;p35"/>
            <p:cNvSpPr/>
            <p:nvPr/>
          </p:nvSpPr>
          <p:spPr>
            <a:xfrm>
              <a:off x="-1471500" y="3938150"/>
              <a:ext cx="71350" cy="53100"/>
            </a:xfrm>
            <a:custGeom>
              <a:avLst/>
              <a:gdLst/>
              <a:ahLst/>
              <a:cxnLst/>
              <a:rect l="l" t="t" r="r" b="b"/>
              <a:pathLst>
                <a:path w="2854" h="2124" extrusionOk="0">
                  <a:moveTo>
                    <a:pt x="2313" y="0"/>
                  </a:moveTo>
                  <a:cubicBezTo>
                    <a:pt x="2282" y="0"/>
                    <a:pt x="2252" y="2"/>
                    <a:pt x="2222" y="6"/>
                  </a:cubicBezTo>
                  <a:cubicBezTo>
                    <a:pt x="2010" y="154"/>
                    <a:pt x="1629" y="28"/>
                    <a:pt x="1481" y="345"/>
                  </a:cubicBezTo>
                  <a:cubicBezTo>
                    <a:pt x="1418" y="852"/>
                    <a:pt x="1016" y="1275"/>
                    <a:pt x="487" y="1360"/>
                  </a:cubicBezTo>
                  <a:cubicBezTo>
                    <a:pt x="234" y="1423"/>
                    <a:pt x="1" y="1614"/>
                    <a:pt x="43" y="1889"/>
                  </a:cubicBezTo>
                  <a:cubicBezTo>
                    <a:pt x="128" y="2078"/>
                    <a:pt x="315" y="2123"/>
                    <a:pt x="529" y="2123"/>
                  </a:cubicBezTo>
                  <a:cubicBezTo>
                    <a:pt x="727" y="2123"/>
                    <a:pt x="950" y="2084"/>
                    <a:pt x="1137" y="2084"/>
                  </a:cubicBezTo>
                  <a:cubicBezTo>
                    <a:pt x="1200" y="2084"/>
                    <a:pt x="1259" y="2088"/>
                    <a:pt x="1312" y="2100"/>
                  </a:cubicBezTo>
                  <a:lnTo>
                    <a:pt x="1672" y="1804"/>
                  </a:lnTo>
                  <a:cubicBezTo>
                    <a:pt x="1756" y="1149"/>
                    <a:pt x="2031" y="620"/>
                    <a:pt x="2835" y="429"/>
                  </a:cubicBezTo>
                  <a:cubicBezTo>
                    <a:pt x="2854" y="164"/>
                    <a:pt x="2583" y="0"/>
                    <a:pt x="2313"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0" name="Google Shape;6430;p35"/>
            <p:cNvSpPr/>
            <p:nvPr/>
          </p:nvSpPr>
          <p:spPr>
            <a:xfrm>
              <a:off x="-1433425" y="3921275"/>
              <a:ext cx="58625" cy="61450"/>
            </a:xfrm>
            <a:custGeom>
              <a:avLst/>
              <a:gdLst/>
              <a:ahLst/>
              <a:cxnLst/>
              <a:rect l="l" t="t" r="r" b="b"/>
              <a:pathLst>
                <a:path w="2345" h="2458" extrusionOk="0">
                  <a:moveTo>
                    <a:pt x="1700" y="0"/>
                  </a:moveTo>
                  <a:cubicBezTo>
                    <a:pt x="1581" y="0"/>
                    <a:pt x="1477" y="56"/>
                    <a:pt x="1439" y="195"/>
                  </a:cubicBezTo>
                  <a:cubicBezTo>
                    <a:pt x="1714" y="512"/>
                    <a:pt x="1312" y="745"/>
                    <a:pt x="1270" y="999"/>
                  </a:cubicBezTo>
                  <a:cubicBezTo>
                    <a:pt x="297" y="1147"/>
                    <a:pt x="1" y="1675"/>
                    <a:pt x="149" y="2458"/>
                  </a:cubicBezTo>
                  <a:cubicBezTo>
                    <a:pt x="614" y="1189"/>
                    <a:pt x="1460" y="1570"/>
                    <a:pt x="2137" y="576"/>
                  </a:cubicBezTo>
                  <a:cubicBezTo>
                    <a:pt x="2344" y="309"/>
                    <a:pt x="1980" y="0"/>
                    <a:pt x="1700"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1" name="Google Shape;6431;p35"/>
            <p:cNvSpPr/>
            <p:nvPr/>
          </p:nvSpPr>
          <p:spPr>
            <a:xfrm>
              <a:off x="-1411225" y="3926025"/>
              <a:ext cx="35250" cy="20225"/>
            </a:xfrm>
            <a:custGeom>
              <a:avLst/>
              <a:gdLst/>
              <a:ahLst/>
              <a:cxnLst/>
              <a:rect l="l" t="t" r="r" b="b"/>
              <a:pathLst>
                <a:path w="1410" h="809" extrusionOk="0">
                  <a:moveTo>
                    <a:pt x="661" y="1"/>
                  </a:moveTo>
                  <a:cubicBezTo>
                    <a:pt x="627" y="1"/>
                    <a:pt x="590" y="2"/>
                    <a:pt x="551" y="5"/>
                  </a:cubicBezTo>
                  <a:lnTo>
                    <a:pt x="382" y="5"/>
                  </a:lnTo>
                  <a:lnTo>
                    <a:pt x="1" y="491"/>
                  </a:lnTo>
                  <a:cubicBezTo>
                    <a:pt x="64" y="639"/>
                    <a:pt x="212" y="766"/>
                    <a:pt x="382" y="809"/>
                  </a:cubicBezTo>
                  <a:cubicBezTo>
                    <a:pt x="847" y="647"/>
                    <a:pt x="1409" y="1"/>
                    <a:pt x="661"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2" name="Google Shape;6432;p35"/>
            <p:cNvSpPr/>
            <p:nvPr/>
          </p:nvSpPr>
          <p:spPr>
            <a:xfrm>
              <a:off x="-2803900" y="3810875"/>
              <a:ext cx="39900" cy="45625"/>
            </a:xfrm>
            <a:custGeom>
              <a:avLst/>
              <a:gdLst/>
              <a:ahLst/>
              <a:cxnLst/>
              <a:rect l="l" t="t" r="r" b="b"/>
              <a:pathLst>
                <a:path w="1596" h="1825" extrusionOk="0">
                  <a:moveTo>
                    <a:pt x="741" y="0"/>
                  </a:moveTo>
                  <a:lnTo>
                    <a:pt x="191" y="1037"/>
                  </a:lnTo>
                  <a:cubicBezTo>
                    <a:pt x="64" y="1037"/>
                    <a:pt x="64" y="1143"/>
                    <a:pt x="0" y="1185"/>
                  </a:cubicBezTo>
                  <a:lnTo>
                    <a:pt x="0" y="1671"/>
                  </a:lnTo>
                  <a:cubicBezTo>
                    <a:pt x="157" y="1778"/>
                    <a:pt x="308" y="1824"/>
                    <a:pt x="447" y="1824"/>
                  </a:cubicBezTo>
                  <a:cubicBezTo>
                    <a:pt x="1190" y="1824"/>
                    <a:pt x="1596" y="499"/>
                    <a:pt x="741"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3" name="Google Shape;6433;p35"/>
            <p:cNvSpPr/>
            <p:nvPr/>
          </p:nvSpPr>
          <p:spPr>
            <a:xfrm>
              <a:off x="-2810250" y="3804525"/>
              <a:ext cx="11125" cy="36500"/>
            </a:xfrm>
            <a:custGeom>
              <a:avLst/>
              <a:gdLst/>
              <a:ahLst/>
              <a:cxnLst/>
              <a:rect l="l" t="t" r="r" b="b"/>
              <a:pathLst>
                <a:path w="445" h="1460" extrusionOk="0">
                  <a:moveTo>
                    <a:pt x="445" y="1"/>
                  </a:moveTo>
                  <a:cubicBezTo>
                    <a:pt x="1" y="445"/>
                    <a:pt x="297" y="974"/>
                    <a:pt x="254" y="1460"/>
                  </a:cubicBezTo>
                  <a:lnTo>
                    <a:pt x="445" y="1291"/>
                  </a:lnTo>
                  <a:cubicBezTo>
                    <a:pt x="445" y="868"/>
                    <a:pt x="445" y="424"/>
                    <a:pt x="445"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4" name="Google Shape;6434;p35"/>
            <p:cNvSpPr/>
            <p:nvPr/>
          </p:nvSpPr>
          <p:spPr>
            <a:xfrm>
              <a:off x="-1216100" y="4099100"/>
              <a:ext cx="34200" cy="16875"/>
            </a:xfrm>
            <a:custGeom>
              <a:avLst/>
              <a:gdLst/>
              <a:ahLst/>
              <a:cxnLst/>
              <a:rect l="l" t="t" r="r" b="b"/>
              <a:pathLst>
                <a:path w="1368" h="675" extrusionOk="0">
                  <a:moveTo>
                    <a:pt x="772" y="0"/>
                  </a:moveTo>
                  <a:cubicBezTo>
                    <a:pt x="660" y="0"/>
                    <a:pt x="532" y="37"/>
                    <a:pt x="402" y="125"/>
                  </a:cubicBezTo>
                  <a:cubicBezTo>
                    <a:pt x="0" y="379"/>
                    <a:pt x="465" y="484"/>
                    <a:pt x="550" y="653"/>
                  </a:cubicBezTo>
                  <a:lnTo>
                    <a:pt x="740" y="675"/>
                  </a:lnTo>
                  <a:cubicBezTo>
                    <a:pt x="1368" y="460"/>
                    <a:pt x="1170" y="0"/>
                    <a:pt x="772"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5" name="Google Shape;6435;p35"/>
            <p:cNvSpPr/>
            <p:nvPr/>
          </p:nvSpPr>
          <p:spPr>
            <a:xfrm>
              <a:off x="-1434475" y="3938375"/>
              <a:ext cx="18525" cy="7875"/>
            </a:xfrm>
            <a:custGeom>
              <a:avLst/>
              <a:gdLst/>
              <a:ahLst/>
              <a:cxnLst/>
              <a:rect l="l" t="t" r="r" b="b"/>
              <a:pathLst>
                <a:path w="741" h="315" extrusionOk="0">
                  <a:moveTo>
                    <a:pt x="402" y="1"/>
                  </a:moveTo>
                  <a:cubicBezTo>
                    <a:pt x="212" y="1"/>
                    <a:pt x="40" y="50"/>
                    <a:pt x="0" y="315"/>
                  </a:cubicBezTo>
                  <a:lnTo>
                    <a:pt x="741" y="19"/>
                  </a:lnTo>
                  <a:cubicBezTo>
                    <a:pt x="637" y="19"/>
                    <a:pt x="517" y="1"/>
                    <a:pt x="402"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6" name="Google Shape;6436;p35"/>
            <p:cNvSpPr/>
            <p:nvPr/>
          </p:nvSpPr>
          <p:spPr>
            <a:xfrm>
              <a:off x="-2306375" y="3724700"/>
              <a:ext cx="12200" cy="23800"/>
            </a:xfrm>
            <a:custGeom>
              <a:avLst/>
              <a:gdLst/>
              <a:ahLst/>
              <a:cxnLst/>
              <a:rect l="l" t="t" r="r" b="b"/>
              <a:pathLst>
                <a:path w="488" h="952" extrusionOk="0">
                  <a:moveTo>
                    <a:pt x="339" y="0"/>
                  </a:moveTo>
                  <a:cubicBezTo>
                    <a:pt x="1" y="275"/>
                    <a:pt x="212" y="635"/>
                    <a:pt x="170" y="952"/>
                  </a:cubicBezTo>
                  <a:cubicBezTo>
                    <a:pt x="487" y="677"/>
                    <a:pt x="276" y="317"/>
                    <a:pt x="339"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437" name="Google Shape;6437;p35"/>
          <p:cNvPicPr preferRelativeResize="0"/>
          <p:nvPr/>
        </p:nvPicPr>
        <p:blipFill>
          <a:blip r:embed="rId3">
            <a:alphaModFix amt="82000"/>
          </a:blip>
          <a:stretch>
            <a:fillRect/>
          </a:stretch>
        </p:blipFill>
        <p:spPr>
          <a:xfrm>
            <a:off x="7120776" y="649069"/>
            <a:ext cx="2619999" cy="465425"/>
          </a:xfrm>
          <a:prstGeom prst="rect">
            <a:avLst/>
          </a:prstGeom>
          <a:noFill/>
          <a:ln>
            <a:noFill/>
          </a:ln>
        </p:spPr>
      </p:pic>
      <p:pic>
        <p:nvPicPr>
          <p:cNvPr id="6438" name="Google Shape;6438;p35"/>
          <p:cNvPicPr preferRelativeResize="0"/>
          <p:nvPr/>
        </p:nvPicPr>
        <p:blipFill>
          <a:blip r:embed="rId4">
            <a:alphaModFix amt="82000"/>
          </a:blip>
          <a:stretch>
            <a:fillRect/>
          </a:stretch>
        </p:blipFill>
        <p:spPr>
          <a:xfrm>
            <a:off x="-1043674" y="4533144"/>
            <a:ext cx="2619999" cy="465425"/>
          </a:xfrm>
          <a:prstGeom prst="rect">
            <a:avLst/>
          </a:prstGeom>
          <a:noFill/>
          <a:ln>
            <a:noFill/>
          </a:ln>
        </p:spPr>
      </p:pic>
      <p:grpSp>
        <p:nvGrpSpPr>
          <p:cNvPr id="6439" name="Google Shape;6439;p35"/>
          <p:cNvGrpSpPr/>
          <p:nvPr/>
        </p:nvGrpSpPr>
        <p:grpSpPr>
          <a:xfrm>
            <a:off x="-530175" y="538288"/>
            <a:ext cx="2106500" cy="597475"/>
            <a:chOff x="-2810250" y="3572525"/>
            <a:chExt cx="2106500" cy="597475"/>
          </a:xfrm>
        </p:grpSpPr>
        <p:sp>
          <p:nvSpPr>
            <p:cNvPr id="6440" name="Google Shape;6440;p35"/>
            <p:cNvSpPr/>
            <p:nvPr/>
          </p:nvSpPr>
          <p:spPr>
            <a:xfrm>
              <a:off x="-2396250" y="4007475"/>
              <a:ext cx="133850" cy="123700"/>
            </a:xfrm>
            <a:custGeom>
              <a:avLst/>
              <a:gdLst/>
              <a:ahLst/>
              <a:cxnLst/>
              <a:rect l="l" t="t" r="r" b="b"/>
              <a:pathLst>
                <a:path w="5354" h="4948" extrusionOk="0">
                  <a:moveTo>
                    <a:pt x="3665" y="0"/>
                  </a:moveTo>
                  <a:cubicBezTo>
                    <a:pt x="3419" y="0"/>
                    <a:pt x="3177" y="89"/>
                    <a:pt x="2983" y="258"/>
                  </a:cubicBezTo>
                  <a:cubicBezTo>
                    <a:pt x="2771" y="1971"/>
                    <a:pt x="1" y="2521"/>
                    <a:pt x="339" y="4445"/>
                  </a:cubicBezTo>
                  <a:cubicBezTo>
                    <a:pt x="400" y="4488"/>
                    <a:pt x="452" y="4505"/>
                    <a:pt x="498" y="4505"/>
                  </a:cubicBezTo>
                  <a:cubicBezTo>
                    <a:pt x="693" y="4505"/>
                    <a:pt x="777" y="4189"/>
                    <a:pt x="1039" y="4189"/>
                  </a:cubicBezTo>
                  <a:cubicBezTo>
                    <a:pt x="1052" y="4189"/>
                    <a:pt x="1065" y="4190"/>
                    <a:pt x="1079" y="4192"/>
                  </a:cubicBezTo>
                  <a:cubicBezTo>
                    <a:pt x="1164" y="4466"/>
                    <a:pt x="614" y="4466"/>
                    <a:pt x="762" y="4763"/>
                  </a:cubicBezTo>
                  <a:cubicBezTo>
                    <a:pt x="893" y="4882"/>
                    <a:pt x="1072" y="4948"/>
                    <a:pt x="1226" y="4948"/>
                  </a:cubicBezTo>
                  <a:cubicBezTo>
                    <a:pt x="1344" y="4948"/>
                    <a:pt x="1447" y="4909"/>
                    <a:pt x="1502" y="4826"/>
                  </a:cubicBezTo>
                  <a:cubicBezTo>
                    <a:pt x="1946" y="4213"/>
                    <a:pt x="2750" y="3853"/>
                    <a:pt x="3004" y="3155"/>
                  </a:cubicBezTo>
                  <a:cubicBezTo>
                    <a:pt x="3110" y="2817"/>
                    <a:pt x="3363" y="2542"/>
                    <a:pt x="3659" y="2373"/>
                  </a:cubicBezTo>
                  <a:cubicBezTo>
                    <a:pt x="4558" y="1871"/>
                    <a:pt x="5354" y="109"/>
                    <a:pt x="4167" y="109"/>
                  </a:cubicBezTo>
                  <a:cubicBezTo>
                    <a:pt x="4153" y="109"/>
                    <a:pt x="4139" y="109"/>
                    <a:pt x="4125" y="110"/>
                  </a:cubicBezTo>
                  <a:cubicBezTo>
                    <a:pt x="3977" y="36"/>
                    <a:pt x="3820" y="0"/>
                    <a:pt x="3665" y="0"/>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1" name="Google Shape;6441;p35"/>
            <p:cNvSpPr/>
            <p:nvPr/>
          </p:nvSpPr>
          <p:spPr>
            <a:xfrm>
              <a:off x="-1076525" y="3572525"/>
              <a:ext cx="126925" cy="104075"/>
            </a:xfrm>
            <a:custGeom>
              <a:avLst/>
              <a:gdLst/>
              <a:ahLst/>
              <a:cxnLst/>
              <a:rect l="l" t="t" r="r" b="b"/>
              <a:pathLst>
                <a:path w="5077" h="4163" extrusionOk="0">
                  <a:moveTo>
                    <a:pt x="3337" y="1"/>
                  </a:moveTo>
                  <a:cubicBezTo>
                    <a:pt x="3025" y="1"/>
                    <a:pt x="2736" y="55"/>
                    <a:pt x="2602" y="165"/>
                  </a:cubicBezTo>
                  <a:cubicBezTo>
                    <a:pt x="2665" y="715"/>
                    <a:pt x="1798" y="906"/>
                    <a:pt x="1841" y="1477"/>
                  </a:cubicBezTo>
                  <a:cubicBezTo>
                    <a:pt x="1819" y="1815"/>
                    <a:pt x="1544" y="1900"/>
                    <a:pt x="1248" y="1963"/>
                  </a:cubicBezTo>
                  <a:cubicBezTo>
                    <a:pt x="254" y="2513"/>
                    <a:pt x="1" y="4099"/>
                    <a:pt x="1502" y="4163"/>
                  </a:cubicBezTo>
                  <a:cubicBezTo>
                    <a:pt x="2412" y="3824"/>
                    <a:pt x="3173" y="3190"/>
                    <a:pt x="3659" y="2365"/>
                  </a:cubicBezTo>
                  <a:cubicBezTo>
                    <a:pt x="3793" y="1912"/>
                    <a:pt x="4060" y="1739"/>
                    <a:pt x="4460" y="1739"/>
                  </a:cubicBezTo>
                  <a:cubicBezTo>
                    <a:pt x="4565" y="1739"/>
                    <a:pt x="4678" y="1751"/>
                    <a:pt x="4801" y="1773"/>
                  </a:cubicBezTo>
                  <a:cubicBezTo>
                    <a:pt x="4738" y="1604"/>
                    <a:pt x="5076" y="1477"/>
                    <a:pt x="4865" y="1286"/>
                  </a:cubicBezTo>
                  <a:cubicBezTo>
                    <a:pt x="4670" y="1119"/>
                    <a:pt x="4486" y="1055"/>
                    <a:pt x="4305" y="1055"/>
                  </a:cubicBezTo>
                  <a:cubicBezTo>
                    <a:pt x="3779" y="1055"/>
                    <a:pt x="3290" y="1599"/>
                    <a:pt x="2708" y="1709"/>
                  </a:cubicBezTo>
                  <a:cubicBezTo>
                    <a:pt x="2792" y="1202"/>
                    <a:pt x="3215" y="948"/>
                    <a:pt x="3511" y="715"/>
                  </a:cubicBezTo>
                  <a:cubicBezTo>
                    <a:pt x="3571" y="673"/>
                    <a:pt x="3645" y="658"/>
                    <a:pt x="3726" y="658"/>
                  </a:cubicBezTo>
                  <a:cubicBezTo>
                    <a:pt x="3891" y="658"/>
                    <a:pt x="4083" y="718"/>
                    <a:pt x="4233" y="718"/>
                  </a:cubicBezTo>
                  <a:cubicBezTo>
                    <a:pt x="4373" y="718"/>
                    <a:pt x="4476" y="666"/>
                    <a:pt x="4484" y="461"/>
                  </a:cubicBezTo>
                  <a:cubicBezTo>
                    <a:pt x="4458" y="156"/>
                    <a:pt x="3864" y="1"/>
                    <a:pt x="3337" y="1"/>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2" name="Google Shape;6442;p35"/>
            <p:cNvSpPr/>
            <p:nvPr/>
          </p:nvSpPr>
          <p:spPr>
            <a:xfrm>
              <a:off x="-2407875" y="4057575"/>
              <a:ext cx="141200" cy="94050"/>
            </a:xfrm>
            <a:custGeom>
              <a:avLst/>
              <a:gdLst/>
              <a:ahLst/>
              <a:cxnLst/>
              <a:rect l="l" t="t" r="r" b="b"/>
              <a:pathLst>
                <a:path w="5648" h="3762" extrusionOk="0">
                  <a:moveTo>
                    <a:pt x="4962" y="0"/>
                  </a:moveTo>
                  <a:cubicBezTo>
                    <a:pt x="4363" y="0"/>
                    <a:pt x="3743" y="352"/>
                    <a:pt x="3532" y="940"/>
                  </a:cubicBezTo>
                  <a:cubicBezTo>
                    <a:pt x="3405" y="1638"/>
                    <a:pt x="2665" y="1743"/>
                    <a:pt x="2369" y="2293"/>
                  </a:cubicBezTo>
                  <a:cubicBezTo>
                    <a:pt x="2144" y="2744"/>
                    <a:pt x="1958" y="2962"/>
                    <a:pt x="1704" y="2962"/>
                  </a:cubicBezTo>
                  <a:cubicBezTo>
                    <a:pt x="1506" y="2962"/>
                    <a:pt x="1265" y="2828"/>
                    <a:pt x="931" y="2568"/>
                  </a:cubicBezTo>
                  <a:cubicBezTo>
                    <a:pt x="656" y="2399"/>
                    <a:pt x="677" y="2188"/>
                    <a:pt x="740" y="1955"/>
                  </a:cubicBezTo>
                  <a:cubicBezTo>
                    <a:pt x="844" y="1728"/>
                    <a:pt x="715" y="1616"/>
                    <a:pt x="571" y="1616"/>
                  </a:cubicBezTo>
                  <a:cubicBezTo>
                    <a:pt x="420" y="1616"/>
                    <a:pt x="253" y="1738"/>
                    <a:pt x="317" y="1976"/>
                  </a:cubicBezTo>
                  <a:cubicBezTo>
                    <a:pt x="85" y="2293"/>
                    <a:pt x="0" y="2801"/>
                    <a:pt x="360" y="3076"/>
                  </a:cubicBezTo>
                  <a:cubicBezTo>
                    <a:pt x="1067" y="3522"/>
                    <a:pt x="1545" y="3761"/>
                    <a:pt x="1963" y="3761"/>
                  </a:cubicBezTo>
                  <a:cubicBezTo>
                    <a:pt x="2358" y="3761"/>
                    <a:pt x="2699" y="3549"/>
                    <a:pt x="3130" y="3097"/>
                  </a:cubicBezTo>
                  <a:cubicBezTo>
                    <a:pt x="3997" y="2166"/>
                    <a:pt x="5097" y="1342"/>
                    <a:pt x="5647" y="178"/>
                  </a:cubicBezTo>
                  <a:cubicBezTo>
                    <a:pt x="5441" y="57"/>
                    <a:pt x="5203" y="0"/>
                    <a:pt x="4962" y="0"/>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3" name="Google Shape;6443;p35"/>
            <p:cNvSpPr/>
            <p:nvPr/>
          </p:nvSpPr>
          <p:spPr>
            <a:xfrm>
              <a:off x="-869800" y="3762375"/>
              <a:ext cx="147025" cy="84950"/>
            </a:xfrm>
            <a:custGeom>
              <a:avLst/>
              <a:gdLst/>
              <a:ahLst/>
              <a:cxnLst/>
              <a:rect l="l" t="t" r="r" b="b"/>
              <a:pathLst>
                <a:path w="5881" h="3398" extrusionOk="0">
                  <a:moveTo>
                    <a:pt x="3321" y="0"/>
                  </a:moveTo>
                  <a:cubicBezTo>
                    <a:pt x="2724" y="0"/>
                    <a:pt x="1587" y="1645"/>
                    <a:pt x="652" y="1645"/>
                  </a:cubicBezTo>
                  <a:cubicBezTo>
                    <a:pt x="646" y="1645"/>
                    <a:pt x="641" y="1645"/>
                    <a:pt x="635" y="1644"/>
                  </a:cubicBezTo>
                  <a:cubicBezTo>
                    <a:pt x="339" y="1666"/>
                    <a:pt x="530" y="2004"/>
                    <a:pt x="276" y="2067"/>
                  </a:cubicBezTo>
                  <a:cubicBezTo>
                    <a:pt x="1" y="2448"/>
                    <a:pt x="170" y="2829"/>
                    <a:pt x="276" y="3188"/>
                  </a:cubicBezTo>
                  <a:lnTo>
                    <a:pt x="445" y="3209"/>
                  </a:lnTo>
                  <a:cubicBezTo>
                    <a:pt x="481" y="3205"/>
                    <a:pt x="517" y="3203"/>
                    <a:pt x="553" y="3203"/>
                  </a:cubicBezTo>
                  <a:cubicBezTo>
                    <a:pt x="921" y="3203"/>
                    <a:pt x="1302" y="3397"/>
                    <a:pt x="1640" y="3397"/>
                  </a:cubicBezTo>
                  <a:cubicBezTo>
                    <a:pt x="1779" y="3397"/>
                    <a:pt x="1911" y="3365"/>
                    <a:pt x="2031" y="3273"/>
                  </a:cubicBezTo>
                  <a:cubicBezTo>
                    <a:pt x="2645" y="2850"/>
                    <a:pt x="3491" y="2554"/>
                    <a:pt x="3892" y="2089"/>
                  </a:cubicBezTo>
                  <a:cubicBezTo>
                    <a:pt x="4358" y="1306"/>
                    <a:pt x="5881" y="1243"/>
                    <a:pt x="5606" y="164"/>
                  </a:cubicBezTo>
                  <a:cubicBezTo>
                    <a:pt x="5575" y="156"/>
                    <a:pt x="5540" y="153"/>
                    <a:pt x="5503" y="153"/>
                  </a:cubicBezTo>
                  <a:cubicBezTo>
                    <a:pt x="4820" y="153"/>
                    <a:pt x="3102" y="1370"/>
                    <a:pt x="2581" y="1771"/>
                  </a:cubicBezTo>
                  <a:cubicBezTo>
                    <a:pt x="2877" y="1179"/>
                    <a:pt x="3533" y="756"/>
                    <a:pt x="3491" y="58"/>
                  </a:cubicBezTo>
                  <a:cubicBezTo>
                    <a:pt x="3441" y="18"/>
                    <a:pt x="3384" y="0"/>
                    <a:pt x="3321" y="0"/>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4" name="Google Shape;6444;p35"/>
            <p:cNvSpPr/>
            <p:nvPr/>
          </p:nvSpPr>
          <p:spPr>
            <a:xfrm>
              <a:off x="-2475025" y="3887900"/>
              <a:ext cx="118975" cy="96950"/>
            </a:xfrm>
            <a:custGeom>
              <a:avLst/>
              <a:gdLst/>
              <a:ahLst/>
              <a:cxnLst/>
              <a:rect l="l" t="t" r="r" b="b"/>
              <a:pathLst>
                <a:path w="4759" h="3878" extrusionOk="0">
                  <a:moveTo>
                    <a:pt x="2337" y="1"/>
                  </a:moveTo>
                  <a:cubicBezTo>
                    <a:pt x="1329" y="1"/>
                    <a:pt x="678" y="1172"/>
                    <a:pt x="550" y="1995"/>
                  </a:cubicBezTo>
                  <a:cubicBezTo>
                    <a:pt x="0" y="3010"/>
                    <a:pt x="867" y="3751"/>
                    <a:pt x="1883" y="3878"/>
                  </a:cubicBezTo>
                  <a:cubicBezTo>
                    <a:pt x="2665" y="3095"/>
                    <a:pt x="4759" y="1953"/>
                    <a:pt x="3215" y="832"/>
                  </a:cubicBezTo>
                  <a:cubicBezTo>
                    <a:pt x="2898" y="621"/>
                    <a:pt x="2961" y="346"/>
                    <a:pt x="2834" y="92"/>
                  </a:cubicBezTo>
                  <a:cubicBezTo>
                    <a:pt x="2660" y="29"/>
                    <a:pt x="2494" y="1"/>
                    <a:pt x="2337" y="1"/>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5" name="Google Shape;6445;p35"/>
            <p:cNvSpPr/>
            <p:nvPr/>
          </p:nvSpPr>
          <p:spPr>
            <a:xfrm>
              <a:off x="-1207650" y="3814575"/>
              <a:ext cx="107350" cy="83025"/>
            </a:xfrm>
            <a:custGeom>
              <a:avLst/>
              <a:gdLst/>
              <a:ahLst/>
              <a:cxnLst/>
              <a:rect l="l" t="t" r="r" b="b"/>
              <a:pathLst>
                <a:path w="4294" h="3321" extrusionOk="0">
                  <a:moveTo>
                    <a:pt x="2433" y="1"/>
                  </a:moveTo>
                  <a:lnTo>
                    <a:pt x="1883" y="275"/>
                  </a:lnTo>
                  <a:cubicBezTo>
                    <a:pt x="1967" y="1227"/>
                    <a:pt x="1037" y="1523"/>
                    <a:pt x="423" y="2031"/>
                  </a:cubicBezTo>
                  <a:cubicBezTo>
                    <a:pt x="0" y="2771"/>
                    <a:pt x="297" y="3194"/>
                    <a:pt x="1333" y="3321"/>
                  </a:cubicBezTo>
                  <a:cubicBezTo>
                    <a:pt x="3025" y="2665"/>
                    <a:pt x="2623" y="1227"/>
                    <a:pt x="4252" y="1121"/>
                  </a:cubicBezTo>
                  <a:lnTo>
                    <a:pt x="4294" y="783"/>
                  </a:lnTo>
                  <a:cubicBezTo>
                    <a:pt x="3955" y="22"/>
                    <a:pt x="3131" y="106"/>
                    <a:pt x="2433" y="1"/>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6" name="Google Shape;6446;p35"/>
            <p:cNvSpPr/>
            <p:nvPr/>
          </p:nvSpPr>
          <p:spPr>
            <a:xfrm>
              <a:off x="-1657600" y="3775075"/>
              <a:ext cx="115300" cy="89075"/>
            </a:xfrm>
            <a:custGeom>
              <a:avLst/>
              <a:gdLst/>
              <a:ahLst/>
              <a:cxnLst/>
              <a:rect l="l" t="t" r="r" b="b"/>
              <a:pathLst>
                <a:path w="4612" h="3563" extrusionOk="0">
                  <a:moveTo>
                    <a:pt x="3414" y="0"/>
                  </a:moveTo>
                  <a:cubicBezTo>
                    <a:pt x="2993" y="0"/>
                    <a:pt x="3192" y="1023"/>
                    <a:pt x="1840" y="1707"/>
                  </a:cubicBezTo>
                  <a:cubicBezTo>
                    <a:pt x="1883" y="2807"/>
                    <a:pt x="719" y="2575"/>
                    <a:pt x="0" y="2934"/>
                  </a:cubicBezTo>
                  <a:cubicBezTo>
                    <a:pt x="104" y="3374"/>
                    <a:pt x="451" y="3562"/>
                    <a:pt x="899" y="3562"/>
                  </a:cubicBezTo>
                  <a:cubicBezTo>
                    <a:pt x="2278" y="3562"/>
                    <a:pt x="4612" y="1777"/>
                    <a:pt x="3701" y="100"/>
                  </a:cubicBezTo>
                  <a:cubicBezTo>
                    <a:pt x="3579" y="31"/>
                    <a:pt x="3487" y="0"/>
                    <a:pt x="3414" y="0"/>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7" name="Google Shape;6447;p35"/>
            <p:cNvSpPr/>
            <p:nvPr/>
          </p:nvSpPr>
          <p:spPr>
            <a:xfrm>
              <a:off x="-2430100" y="3892350"/>
              <a:ext cx="79875" cy="94825"/>
            </a:xfrm>
            <a:custGeom>
              <a:avLst/>
              <a:gdLst/>
              <a:ahLst/>
              <a:cxnLst/>
              <a:rect l="l" t="t" r="r" b="b"/>
              <a:pathLst>
                <a:path w="3195" h="3793" extrusionOk="0">
                  <a:moveTo>
                    <a:pt x="1251" y="0"/>
                  </a:moveTo>
                  <a:cubicBezTo>
                    <a:pt x="1175" y="0"/>
                    <a:pt x="1096" y="7"/>
                    <a:pt x="1016" y="20"/>
                  </a:cubicBezTo>
                  <a:cubicBezTo>
                    <a:pt x="720" y="316"/>
                    <a:pt x="382" y="548"/>
                    <a:pt x="1185" y="760"/>
                  </a:cubicBezTo>
                  <a:cubicBezTo>
                    <a:pt x="2475" y="1162"/>
                    <a:pt x="1376" y="2684"/>
                    <a:pt x="530" y="3002"/>
                  </a:cubicBezTo>
                  <a:cubicBezTo>
                    <a:pt x="212" y="3065"/>
                    <a:pt x="1" y="3382"/>
                    <a:pt x="86" y="3700"/>
                  </a:cubicBezTo>
                  <a:cubicBezTo>
                    <a:pt x="287" y="3764"/>
                    <a:pt x="455" y="3793"/>
                    <a:pt x="600" y="3793"/>
                  </a:cubicBezTo>
                  <a:cubicBezTo>
                    <a:pt x="1354" y="3793"/>
                    <a:pt x="1459" y="3019"/>
                    <a:pt x="2116" y="2558"/>
                  </a:cubicBezTo>
                  <a:cubicBezTo>
                    <a:pt x="3194" y="1779"/>
                    <a:pt x="2538" y="0"/>
                    <a:pt x="1251" y="0"/>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8" name="Google Shape;6448;p35"/>
            <p:cNvSpPr/>
            <p:nvPr/>
          </p:nvSpPr>
          <p:spPr>
            <a:xfrm>
              <a:off x="-858675" y="3784450"/>
              <a:ext cx="124800" cy="72900"/>
            </a:xfrm>
            <a:custGeom>
              <a:avLst/>
              <a:gdLst/>
              <a:ahLst/>
              <a:cxnLst/>
              <a:rect l="l" t="t" r="r" b="b"/>
              <a:pathLst>
                <a:path w="4992" h="2916" extrusionOk="0">
                  <a:moveTo>
                    <a:pt x="4991" y="85"/>
                  </a:moveTo>
                  <a:lnTo>
                    <a:pt x="4991" y="85"/>
                  </a:lnTo>
                  <a:cubicBezTo>
                    <a:pt x="4590" y="233"/>
                    <a:pt x="3638" y="0"/>
                    <a:pt x="3553" y="529"/>
                  </a:cubicBezTo>
                  <a:cubicBezTo>
                    <a:pt x="3744" y="1523"/>
                    <a:pt x="2242" y="1142"/>
                    <a:pt x="1925" y="1840"/>
                  </a:cubicBezTo>
                  <a:cubicBezTo>
                    <a:pt x="1784" y="2210"/>
                    <a:pt x="1565" y="2322"/>
                    <a:pt x="1324" y="2322"/>
                  </a:cubicBezTo>
                  <a:cubicBezTo>
                    <a:pt x="952" y="2322"/>
                    <a:pt x="529" y="2056"/>
                    <a:pt x="260" y="2056"/>
                  </a:cubicBezTo>
                  <a:cubicBezTo>
                    <a:pt x="125" y="2056"/>
                    <a:pt x="30" y="2124"/>
                    <a:pt x="0" y="2326"/>
                  </a:cubicBezTo>
                  <a:cubicBezTo>
                    <a:pt x="340" y="2745"/>
                    <a:pt x="752" y="2916"/>
                    <a:pt x="1193" y="2916"/>
                  </a:cubicBezTo>
                  <a:cubicBezTo>
                    <a:pt x="2648" y="2916"/>
                    <a:pt x="4423" y="1058"/>
                    <a:pt x="4991" y="85"/>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9" name="Google Shape;6449;p35"/>
            <p:cNvSpPr/>
            <p:nvPr/>
          </p:nvSpPr>
          <p:spPr>
            <a:xfrm>
              <a:off x="-1715775" y="4022375"/>
              <a:ext cx="82525" cy="97300"/>
            </a:xfrm>
            <a:custGeom>
              <a:avLst/>
              <a:gdLst/>
              <a:ahLst/>
              <a:cxnLst/>
              <a:rect l="l" t="t" r="r" b="b"/>
              <a:pathLst>
                <a:path w="3301" h="3892" extrusionOk="0">
                  <a:moveTo>
                    <a:pt x="2164" y="1"/>
                  </a:moveTo>
                  <a:cubicBezTo>
                    <a:pt x="2076" y="1"/>
                    <a:pt x="2004" y="47"/>
                    <a:pt x="1968" y="191"/>
                  </a:cubicBezTo>
                  <a:cubicBezTo>
                    <a:pt x="1714" y="381"/>
                    <a:pt x="1545" y="677"/>
                    <a:pt x="1545" y="994"/>
                  </a:cubicBezTo>
                  <a:cubicBezTo>
                    <a:pt x="1376" y="1925"/>
                    <a:pt x="1" y="2411"/>
                    <a:pt x="530" y="3469"/>
                  </a:cubicBezTo>
                  <a:cubicBezTo>
                    <a:pt x="675" y="3736"/>
                    <a:pt x="995" y="3891"/>
                    <a:pt x="1306" y="3891"/>
                  </a:cubicBezTo>
                  <a:cubicBezTo>
                    <a:pt x="1536" y="3891"/>
                    <a:pt x="1760" y="3806"/>
                    <a:pt x="1904" y="3617"/>
                  </a:cubicBezTo>
                  <a:cubicBezTo>
                    <a:pt x="2179" y="2432"/>
                    <a:pt x="3300" y="1502"/>
                    <a:pt x="3258" y="233"/>
                  </a:cubicBezTo>
                  <a:lnTo>
                    <a:pt x="2708" y="148"/>
                  </a:lnTo>
                  <a:cubicBezTo>
                    <a:pt x="2698" y="150"/>
                    <a:pt x="2687" y="151"/>
                    <a:pt x="2676" y="151"/>
                  </a:cubicBezTo>
                  <a:cubicBezTo>
                    <a:pt x="2534" y="151"/>
                    <a:pt x="2323" y="1"/>
                    <a:pt x="2164" y="1"/>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0" name="Google Shape;6450;p35"/>
            <p:cNvSpPr/>
            <p:nvPr/>
          </p:nvSpPr>
          <p:spPr>
            <a:xfrm>
              <a:off x="-1209225" y="4031875"/>
              <a:ext cx="103650" cy="71425"/>
            </a:xfrm>
            <a:custGeom>
              <a:avLst/>
              <a:gdLst/>
              <a:ahLst/>
              <a:cxnLst/>
              <a:rect l="l" t="t" r="r" b="b"/>
              <a:pathLst>
                <a:path w="4146" h="2857" extrusionOk="0">
                  <a:moveTo>
                    <a:pt x="3786" y="1"/>
                  </a:moveTo>
                  <a:cubicBezTo>
                    <a:pt x="3046" y="85"/>
                    <a:pt x="2305" y="64"/>
                    <a:pt x="1586" y="128"/>
                  </a:cubicBezTo>
                  <a:lnTo>
                    <a:pt x="1015" y="593"/>
                  </a:lnTo>
                  <a:cubicBezTo>
                    <a:pt x="931" y="678"/>
                    <a:pt x="888" y="762"/>
                    <a:pt x="867" y="889"/>
                  </a:cubicBezTo>
                  <a:cubicBezTo>
                    <a:pt x="867" y="1460"/>
                    <a:pt x="0" y="1756"/>
                    <a:pt x="254" y="2412"/>
                  </a:cubicBezTo>
                  <a:cubicBezTo>
                    <a:pt x="536" y="2704"/>
                    <a:pt x="899" y="2857"/>
                    <a:pt x="1245" y="2857"/>
                  </a:cubicBezTo>
                  <a:cubicBezTo>
                    <a:pt x="1652" y="2857"/>
                    <a:pt x="2036" y="2646"/>
                    <a:pt x="2242" y="2200"/>
                  </a:cubicBezTo>
                  <a:cubicBezTo>
                    <a:pt x="2305" y="2031"/>
                    <a:pt x="2263" y="1862"/>
                    <a:pt x="2157" y="1756"/>
                  </a:cubicBezTo>
                  <a:cubicBezTo>
                    <a:pt x="2106" y="1735"/>
                    <a:pt x="2059" y="1725"/>
                    <a:pt x="2015" y="1725"/>
                  </a:cubicBezTo>
                  <a:cubicBezTo>
                    <a:pt x="1762" y="1725"/>
                    <a:pt x="1611" y="2027"/>
                    <a:pt x="1362" y="2027"/>
                  </a:cubicBezTo>
                  <a:cubicBezTo>
                    <a:pt x="1314" y="2027"/>
                    <a:pt x="1262" y="2016"/>
                    <a:pt x="1206" y="1989"/>
                  </a:cubicBezTo>
                  <a:cubicBezTo>
                    <a:pt x="1461" y="1559"/>
                    <a:pt x="1576" y="1366"/>
                    <a:pt x="1705" y="1366"/>
                  </a:cubicBezTo>
                  <a:cubicBezTo>
                    <a:pt x="1811" y="1366"/>
                    <a:pt x="1926" y="1497"/>
                    <a:pt x="2136" y="1735"/>
                  </a:cubicBezTo>
                  <a:cubicBezTo>
                    <a:pt x="2338" y="1823"/>
                    <a:pt x="2499" y="1859"/>
                    <a:pt x="2631" y="1859"/>
                  </a:cubicBezTo>
                  <a:cubicBezTo>
                    <a:pt x="3230" y="1859"/>
                    <a:pt x="3210" y="1093"/>
                    <a:pt x="3574" y="868"/>
                  </a:cubicBezTo>
                  <a:lnTo>
                    <a:pt x="3574" y="868"/>
                  </a:lnTo>
                  <a:cubicBezTo>
                    <a:pt x="3426" y="1079"/>
                    <a:pt x="3320" y="1291"/>
                    <a:pt x="3765" y="1418"/>
                  </a:cubicBezTo>
                  <a:cubicBezTo>
                    <a:pt x="3765" y="953"/>
                    <a:pt x="4145" y="487"/>
                    <a:pt x="3786" y="1"/>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1" name="Google Shape;6451;p35"/>
            <p:cNvSpPr/>
            <p:nvPr/>
          </p:nvSpPr>
          <p:spPr>
            <a:xfrm>
              <a:off x="-2402600" y="4013900"/>
              <a:ext cx="103125" cy="108950"/>
            </a:xfrm>
            <a:custGeom>
              <a:avLst/>
              <a:gdLst/>
              <a:ahLst/>
              <a:cxnLst/>
              <a:rect l="l" t="t" r="r" b="b"/>
              <a:pathLst>
                <a:path w="4125" h="4358" extrusionOk="0">
                  <a:moveTo>
                    <a:pt x="3258" y="1"/>
                  </a:moveTo>
                  <a:cubicBezTo>
                    <a:pt x="1883" y="720"/>
                    <a:pt x="826" y="1925"/>
                    <a:pt x="276" y="3385"/>
                  </a:cubicBezTo>
                  <a:cubicBezTo>
                    <a:pt x="635" y="3638"/>
                    <a:pt x="1" y="4188"/>
                    <a:pt x="656" y="4358"/>
                  </a:cubicBezTo>
                  <a:cubicBezTo>
                    <a:pt x="720" y="4315"/>
                    <a:pt x="741" y="4231"/>
                    <a:pt x="656" y="4188"/>
                  </a:cubicBezTo>
                  <a:cubicBezTo>
                    <a:pt x="635" y="2285"/>
                    <a:pt x="4125" y="1206"/>
                    <a:pt x="3258" y="1"/>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2" name="Google Shape;6452;p35"/>
            <p:cNvSpPr/>
            <p:nvPr/>
          </p:nvSpPr>
          <p:spPr>
            <a:xfrm>
              <a:off x="-2066325" y="3800825"/>
              <a:ext cx="83575" cy="106975"/>
            </a:xfrm>
            <a:custGeom>
              <a:avLst/>
              <a:gdLst/>
              <a:ahLst/>
              <a:cxnLst/>
              <a:rect l="l" t="t" r="r" b="b"/>
              <a:pathLst>
                <a:path w="3343" h="4279" extrusionOk="0">
                  <a:moveTo>
                    <a:pt x="1333" y="1"/>
                  </a:moveTo>
                  <a:lnTo>
                    <a:pt x="1333" y="22"/>
                  </a:lnTo>
                  <a:cubicBezTo>
                    <a:pt x="678" y="1333"/>
                    <a:pt x="1" y="2856"/>
                    <a:pt x="995" y="4188"/>
                  </a:cubicBezTo>
                  <a:cubicBezTo>
                    <a:pt x="1021" y="4179"/>
                    <a:pt x="1044" y="4174"/>
                    <a:pt x="1064" y="4174"/>
                  </a:cubicBezTo>
                  <a:cubicBezTo>
                    <a:pt x="1093" y="4174"/>
                    <a:pt x="1118" y="4185"/>
                    <a:pt x="1143" y="4209"/>
                  </a:cubicBezTo>
                  <a:cubicBezTo>
                    <a:pt x="1255" y="4257"/>
                    <a:pt x="1355" y="4278"/>
                    <a:pt x="1445" y="4278"/>
                  </a:cubicBezTo>
                  <a:cubicBezTo>
                    <a:pt x="2033" y="4278"/>
                    <a:pt x="2193" y="3371"/>
                    <a:pt x="2560" y="3004"/>
                  </a:cubicBezTo>
                  <a:cubicBezTo>
                    <a:pt x="2814" y="2581"/>
                    <a:pt x="3342" y="2200"/>
                    <a:pt x="3152" y="1650"/>
                  </a:cubicBezTo>
                  <a:cubicBezTo>
                    <a:pt x="2964" y="1253"/>
                    <a:pt x="3272" y="339"/>
                    <a:pt x="2645" y="339"/>
                  </a:cubicBezTo>
                  <a:cubicBezTo>
                    <a:pt x="2638" y="339"/>
                    <a:pt x="2631" y="339"/>
                    <a:pt x="2623" y="339"/>
                  </a:cubicBezTo>
                  <a:cubicBezTo>
                    <a:pt x="1777" y="1016"/>
                    <a:pt x="2285" y="2116"/>
                    <a:pt x="1629" y="2940"/>
                  </a:cubicBezTo>
                  <a:cubicBezTo>
                    <a:pt x="678" y="2010"/>
                    <a:pt x="3258" y="318"/>
                    <a:pt x="1333" y="1"/>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3" name="Google Shape;6453;p35"/>
            <p:cNvSpPr/>
            <p:nvPr/>
          </p:nvSpPr>
          <p:spPr>
            <a:xfrm>
              <a:off x="-2386200" y="4013900"/>
              <a:ext cx="131150" cy="123250"/>
            </a:xfrm>
            <a:custGeom>
              <a:avLst/>
              <a:gdLst/>
              <a:ahLst/>
              <a:cxnLst/>
              <a:rect l="l" t="t" r="r" b="b"/>
              <a:pathLst>
                <a:path w="5246" h="4930" extrusionOk="0">
                  <a:moveTo>
                    <a:pt x="4273" y="1"/>
                  </a:moveTo>
                  <a:cubicBezTo>
                    <a:pt x="4251" y="974"/>
                    <a:pt x="3702" y="1672"/>
                    <a:pt x="2708" y="2116"/>
                  </a:cubicBezTo>
                  <a:cubicBezTo>
                    <a:pt x="2517" y="2200"/>
                    <a:pt x="2390" y="2306"/>
                    <a:pt x="2433" y="2475"/>
                  </a:cubicBezTo>
                  <a:cubicBezTo>
                    <a:pt x="2644" y="3448"/>
                    <a:pt x="1142" y="3533"/>
                    <a:pt x="1079" y="4400"/>
                  </a:cubicBezTo>
                  <a:cubicBezTo>
                    <a:pt x="1079" y="4474"/>
                    <a:pt x="957" y="4521"/>
                    <a:pt x="809" y="4521"/>
                  </a:cubicBezTo>
                  <a:cubicBezTo>
                    <a:pt x="661" y="4521"/>
                    <a:pt x="487" y="4474"/>
                    <a:pt x="381" y="4358"/>
                  </a:cubicBezTo>
                  <a:cubicBezTo>
                    <a:pt x="430" y="4210"/>
                    <a:pt x="343" y="4184"/>
                    <a:pt x="233" y="4184"/>
                  </a:cubicBezTo>
                  <a:cubicBezTo>
                    <a:pt x="173" y="4184"/>
                    <a:pt x="107" y="4191"/>
                    <a:pt x="51" y="4191"/>
                  </a:cubicBezTo>
                  <a:cubicBezTo>
                    <a:pt x="33" y="4191"/>
                    <a:pt x="16" y="4191"/>
                    <a:pt x="0" y="4188"/>
                  </a:cubicBezTo>
                  <a:lnTo>
                    <a:pt x="0" y="4358"/>
                  </a:lnTo>
                  <a:cubicBezTo>
                    <a:pt x="211" y="4625"/>
                    <a:pt x="478" y="4929"/>
                    <a:pt x="770" y="4929"/>
                  </a:cubicBezTo>
                  <a:cubicBezTo>
                    <a:pt x="918" y="4929"/>
                    <a:pt x="1071" y="4852"/>
                    <a:pt x="1227" y="4654"/>
                  </a:cubicBezTo>
                  <a:cubicBezTo>
                    <a:pt x="1713" y="4061"/>
                    <a:pt x="2433" y="3638"/>
                    <a:pt x="2771" y="2983"/>
                  </a:cubicBezTo>
                  <a:cubicBezTo>
                    <a:pt x="3157" y="2175"/>
                    <a:pt x="3471" y="1892"/>
                    <a:pt x="4244" y="1892"/>
                  </a:cubicBezTo>
                  <a:cubicBezTo>
                    <a:pt x="4402" y="1892"/>
                    <a:pt x="4579" y="1904"/>
                    <a:pt x="4780" y="1925"/>
                  </a:cubicBezTo>
                  <a:cubicBezTo>
                    <a:pt x="5245" y="1164"/>
                    <a:pt x="4865" y="551"/>
                    <a:pt x="4273" y="1"/>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4" name="Google Shape;6454;p35"/>
            <p:cNvSpPr/>
            <p:nvPr/>
          </p:nvSpPr>
          <p:spPr>
            <a:xfrm>
              <a:off x="-1054850" y="3608375"/>
              <a:ext cx="98375" cy="83775"/>
            </a:xfrm>
            <a:custGeom>
              <a:avLst/>
              <a:gdLst/>
              <a:ahLst/>
              <a:cxnLst/>
              <a:rect l="l" t="t" r="r" b="b"/>
              <a:pathLst>
                <a:path w="3935" h="3351" extrusionOk="0">
                  <a:moveTo>
                    <a:pt x="3286" y="0"/>
                  </a:moveTo>
                  <a:cubicBezTo>
                    <a:pt x="3065" y="0"/>
                    <a:pt x="2878" y="122"/>
                    <a:pt x="2814" y="360"/>
                  </a:cubicBezTo>
                  <a:cubicBezTo>
                    <a:pt x="2602" y="1121"/>
                    <a:pt x="1820" y="1460"/>
                    <a:pt x="1545" y="2115"/>
                  </a:cubicBezTo>
                  <a:cubicBezTo>
                    <a:pt x="1312" y="2284"/>
                    <a:pt x="1058" y="2454"/>
                    <a:pt x="804" y="2581"/>
                  </a:cubicBezTo>
                  <a:cubicBezTo>
                    <a:pt x="402" y="2729"/>
                    <a:pt x="1" y="2855"/>
                    <a:pt x="64" y="3342"/>
                  </a:cubicBezTo>
                  <a:cubicBezTo>
                    <a:pt x="126" y="3347"/>
                    <a:pt x="187" y="3350"/>
                    <a:pt x="248" y="3350"/>
                  </a:cubicBezTo>
                  <a:cubicBezTo>
                    <a:pt x="1839" y="3350"/>
                    <a:pt x="3181" y="1540"/>
                    <a:pt x="3934" y="339"/>
                  </a:cubicBezTo>
                  <a:cubicBezTo>
                    <a:pt x="3738" y="111"/>
                    <a:pt x="3496" y="0"/>
                    <a:pt x="3286" y="0"/>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5" name="Google Shape;6455;p35"/>
            <p:cNvSpPr/>
            <p:nvPr/>
          </p:nvSpPr>
          <p:spPr>
            <a:xfrm>
              <a:off x="-2025025" y="3796425"/>
              <a:ext cx="88800" cy="110275"/>
            </a:xfrm>
            <a:custGeom>
              <a:avLst/>
              <a:gdLst/>
              <a:ahLst/>
              <a:cxnLst/>
              <a:rect l="l" t="t" r="r" b="b"/>
              <a:pathLst>
                <a:path w="3552" h="4411" extrusionOk="0">
                  <a:moveTo>
                    <a:pt x="889" y="1"/>
                  </a:moveTo>
                  <a:cubicBezTo>
                    <a:pt x="649" y="1"/>
                    <a:pt x="619" y="221"/>
                    <a:pt x="1162" y="663"/>
                  </a:cubicBezTo>
                  <a:cubicBezTo>
                    <a:pt x="1373" y="832"/>
                    <a:pt x="1310" y="1001"/>
                    <a:pt x="1141" y="1150"/>
                  </a:cubicBezTo>
                  <a:cubicBezTo>
                    <a:pt x="992" y="1678"/>
                    <a:pt x="1881" y="2186"/>
                    <a:pt x="1141" y="2588"/>
                  </a:cubicBezTo>
                  <a:cubicBezTo>
                    <a:pt x="770" y="2670"/>
                    <a:pt x="1" y="4411"/>
                    <a:pt x="696" y="4411"/>
                  </a:cubicBezTo>
                  <a:cubicBezTo>
                    <a:pt x="716" y="4411"/>
                    <a:pt x="737" y="4409"/>
                    <a:pt x="760" y="4406"/>
                  </a:cubicBezTo>
                  <a:cubicBezTo>
                    <a:pt x="3552" y="1477"/>
                    <a:pt x="1512" y="1"/>
                    <a:pt x="889" y="1"/>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6" name="Google Shape;6456;p35"/>
            <p:cNvSpPr/>
            <p:nvPr/>
          </p:nvSpPr>
          <p:spPr>
            <a:xfrm>
              <a:off x="-2743625" y="4091025"/>
              <a:ext cx="81975" cy="78875"/>
            </a:xfrm>
            <a:custGeom>
              <a:avLst/>
              <a:gdLst/>
              <a:ahLst/>
              <a:cxnLst/>
              <a:rect l="l" t="t" r="r" b="b"/>
              <a:pathLst>
                <a:path w="3279" h="3155" extrusionOk="0">
                  <a:moveTo>
                    <a:pt x="2655" y="0"/>
                  </a:moveTo>
                  <a:cubicBezTo>
                    <a:pt x="2457" y="0"/>
                    <a:pt x="2305" y="192"/>
                    <a:pt x="1967" y="638"/>
                  </a:cubicBezTo>
                  <a:cubicBezTo>
                    <a:pt x="1269" y="1463"/>
                    <a:pt x="127" y="2034"/>
                    <a:pt x="0" y="3155"/>
                  </a:cubicBezTo>
                  <a:cubicBezTo>
                    <a:pt x="1756" y="2943"/>
                    <a:pt x="2411" y="2119"/>
                    <a:pt x="3279" y="300"/>
                  </a:cubicBezTo>
                  <a:cubicBezTo>
                    <a:pt x="2979" y="109"/>
                    <a:pt x="2804" y="0"/>
                    <a:pt x="2655" y="0"/>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7" name="Google Shape;6457;p35"/>
            <p:cNvSpPr/>
            <p:nvPr/>
          </p:nvSpPr>
          <p:spPr>
            <a:xfrm>
              <a:off x="-1964275" y="3977375"/>
              <a:ext cx="102600" cy="85350"/>
            </a:xfrm>
            <a:custGeom>
              <a:avLst/>
              <a:gdLst/>
              <a:ahLst/>
              <a:cxnLst/>
              <a:rect l="l" t="t" r="r" b="b"/>
              <a:pathLst>
                <a:path w="4104" h="3414" extrusionOk="0">
                  <a:moveTo>
                    <a:pt x="3439" y="0"/>
                  </a:moveTo>
                  <a:cubicBezTo>
                    <a:pt x="3010" y="0"/>
                    <a:pt x="3012" y="466"/>
                    <a:pt x="2814" y="700"/>
                  </a:cubicBezTo>
                  <a:cubicBezTo>
                    <a:pt x="2665" y="1145"/>
                    <a:pt x="1946" y="1335"/>
                    <a:pt x="1925" y="1758"/>
                  </a:cubicBezTo>
                  <a:cubicBezTo>
                    <a:pt x="1862" y="2836"/>
                    <a:pt x="635" y="2562"/>
                    <a:pt x="1" y="3090"/>
                  </a:cubicBezTo>
                  <a:cubicBezTo>
                    <a:pt x="278" y="3316"/>
                    <a:pt x="585" y="3413"/>
                    <a:pt x="902" y="3413"/>
                  </a:cubicBezTo>
                  <a:cubicBezTo>
                    <a:pt x="2401" y="3413"/>
                    <a:pt x="4103" y="1232"/>
                    <a:pt x="3702" y="45"/>
                  </a:cubicBezTo>
                  <a:cubicBezTo>
                    <a:pt x="3599" y="14"/>
                    <a:pt x="3513" y="0"/>
                    <a:pt x="3439" y="0"/>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8" name="Google Shape;6458;p35"/>
            <p:cNvSpPr/>
            <p:nvPr/>
          </p:nvSpPr>
          <p:spPr>
            <a:xfrm>
              <a:off x="-2311650" y="3692450"/>
              <a:ext cx="94325" cy="88925"/>
            </a:xfrm>
            <a:custGeom>
              <a:avLst/>
              <a:gdLst/>
              <a:ahLst/>
              <a:cxnLst/>
              <a:rect l="l" t="t" r="r" b="b"/>
              <a:pathLst>
                <a:path w="3773" h="3557" extrusionOk="0">
                  <a:moveTo>
                    <a:pt x="3321" y="0"/>
                  </a:moveTo>
                  <a:lnTo>
                    <a:pt x="3321" y="0"/>
                  </a:lnTo>
                  <a:cubicBezTo>
                    <a:pt x="1354" y="550"/>
                    <a:pt x="3109" y="2411"/>
                    <a:pt x="910" y="2749"/>
                  </a:cubicBezTo>
                  <a:cubicBezTo>
                    <a:pt x="635" y="2961"/>
                    <a:pt x="43" y="2686"/>
                    <a:pt x="0" y="3215"/>
                  </a:cubicBezTo>
                  <a:cubicBezTo>
                    <a:pt x="318" y="3453"/>
                    <a:pt x="646" y="3557"/>
                    <a:pt x="967" y="3557"/>
                  </a:cubicBezTo>
                  <a:cubicBezTo>
                    <a:pt x="2441" y="3557"/>
                    <a:pt x="3772" y="1372"/>
                    <a:pt x="3321" y="0"/>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9" name="Google Shape;6459;p35"/>
            <p:cNvSpPr/>
            <p:nvPr/>
          </p:nvSpPr>
          <p:spPr>
            <a:xfrm>
              <a:off x="-1678225" y="3763825"/>
              <a:ext cx="87800" cy="86200"/>
            </a:xfrm>
            <a:custGeom>
              <a:avLst/>
              <a:gdLst/>
              <a:ahLst/>
              <a:cxnLst/>
              <a:rect l="l" t="t" r="r" b="b"/>
              <a:pathLst>
                <a:path w="3512" h="3448" extrusionOk="0">
                  <a:moveTo>
                    <a:pt x="2538" y="0"/>
                  </a:moveTo>
                  <a:lnTo>
                    <a:pt x="2538" y="0"/>
                  </a:lnTo>
                  <a:cubicBezTo>
                    <a:pt x="2010" y="360"/>
                    <a:pt x="1777" y="1037"/>
                    <a:pt x="1016" y="1163"/>
                  </a:cubicBezTo>
                  <a:cubicBezTo>
                    <a:pt x="614" y="1375"/>
                    <a:pt x="550" y="1819"/>
                    <a:pt x="275" y="2136"/>
                  </a:cubicBezTo>
                  <a:cubicBezTo>
                    <a:pt x="0" y="2454"/>
                    <a:pt x="297" y="3448"/>
                    <a:pt x="783" y="3448"/>
                  </a:cubicBezTo>
                  <a:cubicBezTo>
                    <a:pt x="1756" y="3384"/>
                    <a:pt x="3088" y="3363"/>
                    <a:pt x="2708" y="2157"/>
                  </a:cubicBezTo>
                  <a:lnTo>
                    <a:pt x="2581" y="2115"/>
                  </a:lnTo>
                  <a:cubicBezTo>
                    <a:pt x="2242" y="2263"/>
                    <a:pt x="2306" y="2644"/>
                    <a:pt x="2010" y="2792"/>
                  </a:cubicBezTo>
                  <a:cubicBezTo>
                    <a:pt x="1919" y="2832"/>
                    <a:pt x="1780" y="2858"/>
                    <a:pt x="1669" y="2858"/>
                  </a:cubicBezTo>
                  <a:cubicBezTo>
                    <a:pt x="1547" y="2858"/>
                    <a:pt x="1458" y="2827"/>
                    <a:pt x="1502" y="2750"/>
                  </a:cubicBezTo>
                  <a:cubicBezTo>
                    <a:pt x="1735" y="2390"/>
                    <a:pt x="1291" y="1798"/>
                    <a:pt x="2010" y="1629"/>
                  </a:cubicBezTo>
                  <a:cubicBezTo>
                    <a:pt x="2581" y="1396"/>
                    <a:pt x="3511" y="296"/>
                    <a:pt x="2538" y="0"/>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0" name="Google Shape;6460;p35"/>
            <p:cNvSpPr/>
            <p:nvPr/>
          </p:nvSpPr>
          <p:spPr>
            <a:xfrm>
              <a:off x="-2786250" y="4057250"/>
              <a:ext cx="89275" cy="103275"/>
            </a:xfrm>
            <a:custGeom>
              <a:avLst/>
              <a:gdLst/>
              <a:ahLst/>
              <a:cxnLst/>
              <a:rect l="l" t="t" r="r" b="b"/>
              <a:pathLst>
                <a:path w="3571" h="4131" extrusionOk="0">
                  <a:moveTo>
                    <a:pt x="3320" y="1"/>
                  </a:moveTo>
                  <a:cubicBezTo>
                    <a:pt x="3281" y="1"/>
                    <a:pt x="3236" y="14"/>
                    <a:pt x="3186" y="43"/>
                  </a:cubicBezTo>
                  <a:cubicBezTo>
                    <a:pt x="1875" y="297"/>
                    <a:pt x="902" y="1799"/>
                    <a:pt x="500" y="2941"/>
                  </a:cubicBezTo>
                  <a:cubicBezTo>
                    <a:pt x="0" y="3367"/>
                    <a:pt x="808" y="4130"/>
                    <a:pt x="1326" y="4130"/>
                  </a:cubicBezTo>
                  <a:cubicBezTo>
                    <a:pt x="1553" y="4130"/>
                    <a:pt x="1725" y="3983"/>
                    <a:pt x="1705" y="3596"/>
                  </a:cubicBezTo>
                  <a:cubicBezTo>
                    <a:pt x="1748" y="3195"/>
                    <a:pt x="1134" y="2793"/>
                    <a:pt x="1473" y="2454"/>
                  </a:cubicBezTo>
                  <a:cubicBezTo>
                    <a:pt x="2107" y="1862"/>
                    <a:pt x="2424" y="1016"/>
                    <a:pt x="3334" y="614"/>
                  </a:cubicBezTo>
                  <a:cubicBezTo>
                    <a:pt x="3570" y="487"/>
                    <a:pt x="3557" y="1"/>
                    <a:pt x="3320" y="1"/>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1" name="Google Shape;6461;p35"/>
            <p:cNvSpPr/>
            <p:nvPr/>
          </p:nvSpPr>
          <p:spPr>
            <a:xfrm>
              <a:off x="-1699900" y="4050150"/>
              <a:ext cx="94675" cy="82875"/>
            </a:xfrm>
            <a:custGeom>
              <a:avLst/>
              <a:gdLst/>
              <a:ahLst/>
              <a:cxnLst/>
              <a:rect l="l" t="t" r="r" b="b"/>
              <a:pathLst>
                <a:path w="3787" h="3315" extrusionOk="0">
                  <a:moveTo>
                    <a:pt x="2841" y="0"/>
                  </a:moveTo>
                  <a:cubicBezTo>
                    <a:pt x="2127" y="0"/>
                    <a:pt x="1428" y="2279"/>
                    <a:pt x="952" y="2590"/>
                  </a:cubicBezTo>
                  <a:cubicBezTo>
                    <a:pt x="719" y="2759"/>
                    <a:pt x="0" y="2611"/>
                    <a:pt x="402" y="3225"/>
                  </a:cubicBezTo>
                  <a:cubicBezTo>
                    <a:pt x="528" y="3288"/>
                    <a:pt x="645" y="3315"/>
                    <a:pt x="756" y="3315"/>
                  </a:cubicBezTo>
                  <a:cubicBezTo>
                    <a:pt x="1391" y="3315"/>
                    <a:pt x="1814" y="2413"/>
                    <a:pt x="2390" y="2125"/>
                  </a:cubicBezTo>
                  <a:cubicBezTo>
                    <a:pt x="2919" y="1596"/>
                    <a:pt x="3786" y="1089"/>
                    <a:pt x="3173" y="179"/>
                  </a:cubicBezTo>
                  <a:cubicBezTo>
                    <a:pt x="3062" y="55"/>
                    <a:pt x="2952" y="0"/>
                    <a:pt x="2841" y="0"/>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2" name="Google Shape;6462;p35"/>
            <p:cNvSpPr/>
            <p:nvPr/>
          </p:nvSpPr>
          <p:spPr>
            <a:xfrm>
              <a:off x="-2789625" y="3788150"/>
              <a:ext cx="65050" cy="96625"/>
            </a:xfrm>
            <a:custGeom>
              <a:avLst/>
              <a:gdLst/>
              <a:ahLst/>
              <a:cxnLst/>
              <a:rect l="l" t="t" r="r" b="b"/>
              <a:pathLst>
                <a:path w="2602" h="3865" extrusionOk="0">
                  <a:moveTo>
                    <a:pt x="1840" y="0"/>
                  </a:moveTo>
                  <a:lnTo>
                    <a:pt x="1840" y="0"/>
                  </a:lnTo>
                  <a:cubicBezTo>
                    <a:pt x="1312" y="1481"/>
                    <a:pt x="1502" y="2813"/>
                    <a:pt x="0" y="3849"/>
                  </a:cubicBezTo>
                  <a:cubicBezTo>
                    <a:pt x="99" y="3859"/>
                    <a:pt x="189" y="3864"/>
                    <a:pt x="273" y="3864"/>
                  </a:cubicBezTo>
                  <a:cubicBezTo>
                    <a:pt x="1228" y="3864"/>
                    <a:pt x="1253" y="3226"/>
                    <a:pt x="1798" y="2623"/>
                  </a:cubicBezTo>
                  <a:cubicBezTo>
                    <a:pt x="2602" y="2073"/>
                    <a:pt x="2559" y="719"/>
                    <a:pt x="1840" y="0"/>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3" name="Google Shape;6463;p35"/>
            <p:cNvSpPr/>
            <p:nvPr/>
          </p:nvSpPr>
          <p:spPr>
            <a:xfrm>
              <a:off x="-1955800" y="3959800"/>
              <a:ext cx="84075" cy="62725"/>
            </a:xfrm>
            <a:custGeom>
              <a:avLst/>
              <a:gdLst/>
              <a:ahLst/>
              <a:cxnLst/>
              <a:rect l="l" t="t" r="r" b="b"/>
              <a:pathLst>
                <a:path w="3363" h="2509" extrusionOk="0">
                  <a:moveTo>
                    <a:pt x="2039" y="1"/>
                  </a:moveTo>
                  <a:cubicBezTo>
                    <a:pt x="1810" y="1"/>
                    <a:pt x="1590" y="17"/>
                    <a:pt x="1417" y="29"/>
                  </a:cubicBezTo>
                  <a:cubicBezTo>
                    <a:pt x="1840" y="1361"/>
                    <a:pt x="0" y="1425"/>
                    <a:pt x="402" y="2228"/>
                  </a:cubicBezTo>
                  <a:cubicBezTo>
                    <a:pt x="582" y="2430"/>
                    <a:pt x="773" y="2509"/>
                    <a:pt x="968" y="2509"/>
                  </a:cubicBezTo>
                  <a:cubicBezTo>
                    <a:pt x="1551" y="2509"/>
                    <a:pt x="2173" y="1800"/>
                    <a:pt x="2665" y="1530"/>
                  </a:cubicBezTo>
                  <a:cubicBezTo>
                    <a:pt x="2897" y="1277"/>
                    <a:pt x="2771" y="748"/>
                    <a:pt x="3363" y="748"/>
                  </a:cubicBezTo>
                  <a:cubicBezTo>
                    <a:pt x="3332" y="117"/>
                    <a:pt x="2652" y="1"/>
                    <a:pt x="2039" y="1"/>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4" name="Google Shape;6464;p35"/>
            <p:cNvSpPr/>
            <p:nvPr/>
          </p:nvSpPr>
          <p:spPr>
            <a:xfrm>
              <a:off x="-2043050" y="3795025"/>
              <a:ext cx="43900" cy="86200"/>
            </a:xfrm>
            <a:custGeom>
              <a:avLst/>
              <a:gdLst/>
              <a:ahLst/>
              <a:cxnLst/>
              <a:rect l="l" t="t" r="r" b="b"/>
              <a:pathLst>
                <a:path w="1756" h="3448" extrusionOk="0">
                  <a:moveTo>
                    <a:pt x="741" y="0"/>
                  </a:moveTo>
                  <a:cubicBezTo>
                    <a:pt x="587" y="0"/>
                    <a:pt x="455" y="42"/>
                    <a:pt x="402" y="233"/>
                  </a:cubicBezTo>
                  <a:cubicBezTo>
                    <a:pt x="1756" y="867"/>
                    <a:pt x="0" y="1840"/>
                    <a:pt x="212" y="2771"/>
                  </a:cubicBezTo>
                  <a:cubicBezTo>
                    <a:pt x="233" y="3045"/>
                    <a:pt x="64" y="3426"/>
                    <a:pt x="593" y="3447"/>
                  </a:cubicBezTo>
                  <a:cubicBezTo>
                    <a:pt x="1692" y="3405"/>
                    <a:pt x="1142" y="1375"/>
                    <a:pt x="1692" y="571"/>
                  </a:cubicBezTo>
                  <a:cubicBezTo>
                    <a:pt x="1354" y="486"/>
                    <a:pt x="1523" y="106"/>
                    <a:pt x="1206" y="21"/>
                  </a:cubicBezTo>
                  <a:cubicBezTo>
                    <a:pt x="1178" y="25"/>
                    <a:pt x="1149" y="27"/>
                    <a:pt x="1119" y="27"/>
                  </a:cubicBezTo>
                  <a:cubicBezTo>
                    <a:pt x="999" y="27"/>
                    <a:pt x="863" y="0"/>
                    <a:pt x="741" y="0"/>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5" name="Google Shape;6465;p35"/>
            <p:cNvSpPr/>
            <p:nvPr/>
          </p:nvSpPr>
          <p:spPr>
            <a:xfrm>
              <a:off x="-1207125" y="3842325"/>
              <a:ext cx="99900" cy="81125"/>
            </a:xfrm>
            <a:custGeom>
              <a:avLst/>
              <a:gdLst/>
              <a:ahLst/>
              <a:cxnLst/>
              <a:rect l="l" t="t" r="r" b="b"/>
              <a:pathLst>
                <a:path w="3996" h="3245" extrusionOk="0">
                  <a:moveTo>
                    <a:pt x="3626" y="1"/>
                  </a:moveTo>
                  <a:cubicBezTo>
                    <a:pt x="3227" y="1"/>
                    <a:pt x="2608" y="447"/>
                    <a:pt x="2813" y="857"/>
                  </a:cubicBezTo>
                  <a:cubicBezTo>
                    <a:pt x="2708" y="1788"/>
                    <a:pt x="614" y="2253"/>
                    <a:pt x="1" y="3057"/>
                  </a:cubicBezTo>
                  <a:cubicBezTo>
                    <a:pt x="184" y="3187"/>
                    <a:pt x="386" y="3245"/>
                    <a:pt x="600" y="3245"/>
                  </a:cubicBezTo>
                  <a:cubicBezTo>
                    <a:pt x="1841" y="3245"/>
                    <a:pt x="3462" y="1307"/>
                    <a:pt x="3913" y="477"/>
                  </a:cubicBezTo>
                  <a:cubicBezTo>
                    <a:pt x="3995" y="133"/>
                    <a:pt x="3843" y="1"/>
                    <a:pt x="3626" y="1"/>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6" name="Google Shape;6466;p35"/>
            <p:cNvSpPr/>
            <p:nvPr/>
          </p:nvSpPr>
          <p:spPr>
            <a:xfrm>
              <a:off x="-1440825" y="3903950"/>
              <a:ext cx="90450" cy="87775"/>
            </a:xfrm>
            <a:custGeom>
              <a:avLst/>
              <a:gdLst/>
              <a:ahLst/>
              <a:cxnLst/>
              <a:rect l="l" t="t" r="r" b="b"/>
              <a:pathLst>
                <a:path w="3618" h="3511" extrusionOk="0">
                  <a:moveTo>
                    <a:pt x="3045" y="1"/>
                  </a:moveTo>
                  <a:cubicBezTo>
                    <a:pt x="2929" y="1"/>
                    <a:pt x="2820" y="50"/>
                    <a:pt x="2750" y="169"/>
                  </a:cubicBezTo>
                  <a:cubicBezTo>
                    <a:pt x="2390" y="740"/>
                    <a:pt x="3152" y="1607"/>
                    <a:pt x="2221" y="1755"/>
                  </a:cubicBezTo>
                  <a:cubicBezTo>
                    <a:pt x="1735" y="2178"/>
                    <a:pt x="1" y="2728"/>
                    <a:pt x="1016" y="3511"/>
                  </a:cubicBezTo>
                  <a:cubicBezTo>
                    <a:pt x="1798" y="2876"/>
                    <a:pt x="3575" y="2601"/>
                    <a:pt x="3427" y="1396"/>
                  </a:cubicBezTo>
                  <a:cubicBezTo>
                    <a:pt x="3617" y="1078"/>
                    <a:pt x="3427" y="740"/>
                    <a:pt x="3554" y="444"/>
                  </a:cubicBezTo>
                  <a:cubicBezTo>
                    <a:pt x="3540" y="203"/>
                    <a:pt x="3279" y="1"/>
                    <a:pt x="3045" y="1"/>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7" name="Google Shape;6467;p35"/>
            <p:cNvSpPr/>
            <p:nvPr/>
          </p:nvSpPr>
          <p:spPr>
            <a:xfrm>
              <a:off x="-2317450" y="3668875"/>
              <a:ext cx="96225" cy="98400"/>
            </a:xfrm>
            <a:custGeom>
              <a:avLst/>
              <a:gdLst/>
              <a:ahLst/>
              <a:cxnLst/>
              <a:rect l="l" t="t" r="r" b="b"/>
              <a:pathLst>
                <a:path w="3849" h="3936" extrusionOk="0">
                  <a:moveTo>
                    <a:pt x="1791" y="0"/>
                  </a:moveTo>
                  <a:cubicBezTo>
                    <a:pt x="1353" y="0"/>
                    <a:pt x="906" y="63"/>
                    <a:pt x="825" y="457"/>
                  </a:cubicBezTo>
                  <a:cubicBezTo>
                    <a:pt x="1163" y="1091"/>
                    <a:pt x="359" y="1683"/>
                    <a:pt x="867" y="2275"/>
                  </a:cubicBezTo>
                  <a:cubicBezTo>
                    <a:pt x="874" y="2276"/>
                    <a:pt x="881" y="2276"/>
                    <a:pt x="888" y="2276"/>
                  </a:cubicBezTo>
                  <a:cubicBezTo>
                    <a:pt x="1665" y="2276"/>
                    <a:pt x="1339" y="1130"/>
                    <a:pt x="2051" y="795"/>
                  </a:cubicBezTo>
                  <a:lnTo>
                    <a:pt x="2051" y="795"/>
                  </a:lnTo>
                  <a:cubicBezTo>
                    <a:pt x="2013" y="1637"/>
                    <a:pt x="1854" y="3241"/>
                    <a:pt x="805" y="3241"/>
                  </a:cubicBezTo>
                  <a:cubicBezTo>
                    <a:pt x="695" y="3241"/>
                    <a:pt x="575" y="3223"/>
                    <a:pt x="444" y="3185"/>
                  </a:cubicBezTo>
                  <a:lnTo>
                    <a:pt x="444" y="3185"/>
                  </a:lnTo>
                  <a:cubicBezTo>
                    <a:pt x="1" y="3642"/>
                    <a:pt x="446" y="3936"/>
                    <a:pt x="907" y="3936"/>
                  </a:cubicBezTo>
                  <a:cubicBezTo>
                    <a:pt x="1151" y="3936"/>
                    <a:pt x="1398" y="3854"/>
                    <a:pt x="1523" y="3671"/>
                  </a:cubicBezTo>
                  <a:cubicBezTo>
                    <a:pt x="2009" y="3523"/>
                    <a:pt x="2284" y="3121"/>
                    <a:pt x="2643" y="2868"/>
                  </a:cubicBezTo>
                  <a:lnTo>
                    <a:pt x="2643" y="2550"/>
                  </a:lnTo>
                  <a:cubicBezTo>
                    <a:pt x="1671" y="1958"/>
                    <a:pt x="3849" y="1556"/>
                    <a:pt x="2453" y="12"/>
                  </a:cubicBezTo>
                  <a:lnTo>
                    <a:pt x="2453" y="12"/>
                  </a:lnTo>
                  <a:cubicBezTo>
                    <a:pt x="2425" y="14"/>
                    <a:pt x="2395" y="14"/>
                    <a:pt x="2363" y="14"/>
                  </a:cubicBezTo>
                  <a:cubicBezTo>
                    <a:pt x="2200" y="14"/>
                    <a:pt x="1997" y="0"/>
                    <a:pt x="1791" y="0"/>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8" name="Google Shape;6468;p35"/>
            <p:cNvSpPr/>
            <p:nvPr/>
          </p:nvSpPr>
          <p:spPr>
            <a:xfrm>
              <a:off x="-2754200" y="4058850"/>
              <a:ext cx="89900" cy="74375"/>
            </a:xfrm>
            <a:custGeom>
              <a:avLst/>
              <a:gdLst/>
              <a:ahLst/>
              <a:cxnLst/>
              <a:rect l="l" t="t" r="r" b="b"/>
              <a:pathLst>
                <a:path w="3596" h="2975" extrusionOk="0">
                  <a:moveTo>
                    <a:pt x="2052" y="0"/>
                  </a:moveTo>
                  <a:lnTo>
                    <a:pt x="2052" y="0"/>
                  </a:lnTo>
                  <a:cubicBezTo>
                    <a:pt x="2094" y="170"/>
                    <a:pt x="2115" y="339"/>
                    <a:pt x="1904" y="445"/>
                  </a:cubicBezTo>
                  <a:cubicBezTo>
                    <a:pt x="1333" y="762"/>
                    <a:pt x="0" y="2496"/>
                    <a:pt x="698" y="2919"/>
                  </a:cubicBezTo>
                  <a:cubicBezTo>
                    <a:pt x="785" y="2957"/>
                    <a:pt x="864" y="2974"/>
                    <a:pt x="936" y="2974"/>
                  </a:cubicBezTo>
                  <a:cubicBezTo>
                    <a:pt x="1184" y="2974"/>
                    <a:pt x="1360" y="2782"/>
                    <a:pt x="1523" y="2602"/>
                  </a:cubicBezTo>
                  <a:cubicBezTo>
                    <a:pt x="1988" y="1671"/>
                    <a:pt x="2919" y="1164"/>
                    <a:pt x="3596" y="445"/>
                  </a:cubicBezTo>
                  <a:cubicBezTo>
                    <a:pt x="3543" y="127"/>
                    <a:pt x="3268" y="80"/>
                    <a:pt x="2951" y="80"/>
                  </a:cubicBezTo>
                  <a:cubicBezTo>
                    <a:pt x="2815" y="80"/>
                    <a:pt x="2671" y="89"/>
                    <a:pt x="2534" y="89"/>
                  </a:cubicBezTo>
                  <a:cubicBezTo>
                    <a:pt x="2351" y="89"/>
                    <a:pt x="2179" y="73"/>
                    <a:pt x="2052" y="0"/>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9" name="Google Shape;6469;p35"/>
            <p:cNvSpPr/>
            <p:nvPr/>
          </p:nvSpPr>
          <p:spPr>
            <a:xfrm>
              <a:off x="-1445700" y="3896300"/>
              <a:ext cx="88975" cy="104875"/>
            </a:xfrm>
            <a:custGeom>
              <a:avLst/>
              <a:gdLst/>
              <a:ahLst/>
              <a:cxnLst/>
              <a:rect l="l" t="t" r="r" b="b"/>
              <a:pathLst>
                <a:path w="3559" h="4195" extrusionOk="0">
                  <a:moveTo>
                    <a:pt x="2453" y="1"/>
                  </a:moveTo>
                  <a:cubicBezTo>
                    <a:pt x="2421" y="1"/>
                    <a:pt x="2387" y="4"/>
                    <a:pt x="2353" y="10"/>
                  </a:cubicBezTo>
                  <a:cubicBezTo>
                    <a:pt x="2036" y="263"/>
                    <a:pt x="1697" y="454"/>
                    <a:pt x="1316" y="581"/>
                  </a:cubicBezTo>
                  <a:cubicBezTo>
                    <a:pt x="1278" y="1166"/>
                    <a:pt x="1545" y="1268"/>
                    <a:pt x="1822" y="1268"/>
                  </a:cubicBezTo>
                  <a:cubicBezTo>
                    <a:pt x="1970" y="1268"/>
                    <a:pt x="2120" y="1239"/>
                    <a:pt x="2229" y="1239"/>
                  </a:cubicBezTo>
                  <a:cubicBezTo>
                    <a:pt x="2366" y="1239"/>
                    <a:pt x="2436" y="1285"/>
                    <a:pt x="2353" y="1490"/>
                  </a:cubicBezTo>
                  <a:cubicBezTo>
                    <a:pt x="1972" y="2273"/>
                    <a:pt x="724" y="2357"/>
                    <a:pt x="534" y="3288"/>
                  </a:cubicBezTo>
                  <a:cubicBezTo>
                    <a:pt x="1" y="3751"/>
                    <a:pt x="212" y="4195"/>
                    <a:pt x="588" y="4195"/>
                  </a:cubicBezTo>
                  <a:cubicBezTo>
                    <a:pt x="778" y="4195"/>
                    <a:pt x="1011" y="4080"/>
                    <a:pt x="1211" y="3795"/>
                  </a:cubicBezTo>
                  <a:cubicBezTo>
                    <a:pt x="640" y="2865"/>
                    <a:pt x="2120" y="2759"/>
                    <a:pt x="2501" y="2167"/>
                  </a:cubicBezTo>
                  <a:cubicBezTo>
                    <a:pt x="3558" y="1977"/>
                    <a:pt x="2459" y="771"/>
                    <a:pt x="3241" y="285"/>
                  </a:cubicBezTo>
                  <a:cubicBezTo>
                    <a:pt x="2954" y="246"/>
                    <a:pt x="2754" y="1"/>
                    <a:pt x="2453" y="1"/>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0" name="Google Shape;6470;p35"/>
            <p:cNvSpPr/>
            <p:nvPr/>
          </p:nvSpPr>
          <p:spPr>
            <a:xfrm>
              <a:off x="-2068950" y="3801350"/>
              <a:ext cx="38075" cy="101025"/>
            </a:xfrm>
            <a:custGeom>
              <a:avLst/>
              <a:gdLst/>
              <a:ahLst/>
              <a:cxnLst/>
              <a:rect l="l" t="t" r="r" b="b"/>
              <a:pathLst>
                <a:path w="1523" h="4041" extrusionOk="0">
                  <a:moveTo>
                    <a:pt x="1438" y="1"/>
                  </a:moveTo>
                  <a:cubicBezTo>
                    <a:pt x="317" y="466"/>
                    <a:pt x="571" y="1629"/>
                    <a:pt x="148" y="2496"/>
                  </a:cubicBezTo>
                  <a:cubicBezTo>
                    <a:pt x="381" y="3025"/>
                    <a:pt x="0" y="3829"/>
                    <a:pt x="1015" y="4040"/>
                  </a:cubicBezTo>
                  <a:cubicBezTo>
                    <a:pt x="1332" y="3998"/>
                    <a:pt x="1311" y="3892"/>
                    <a:pt x="1184" y="3660"/>
                  </a:cubicBezTo>
                  <a:cubicBezTo>
                    <a:pt x="190" y="2412"/>
                    <a:pt x="1523" y="1270"/>
                    <a:pt x="1438" y="1"/>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1" name="Google Shape;6471;p35"/>
            <p:cNvSpPr/>
            <p:nvPr/>
          </p:nvSpPr>
          <p:spPr>
            <a:xfrm>
              <a:off x="-1966375" y="3961950"/>
              <a:ext cx="61350" cy="83775"/>
            </a:xfrm>
            <a:custGeom>
              <a:avLst/>
              <a:gdLst/>
              <a:ahLst/>
              <a:cxnLst/>
              <a:rect l="l" t="t" r="r" b="b"/>
              <a:pathLst>
                <a:path w="2454" h="3351" extrusionOk="0">
                  <a:moveTo>
                    <a:pt x="1687" y="0"/>
                  </a:moveTo>
                  <a:cubicBezTo>
                    <a:pt x="1476" y="0"/>
                    <a:pt x="1240" y="400"/>
                    <a:pt x="1036" y="493"/>
                  </a:cubicBezTo>
                  <a:cubicBezTo>
                    <a:pt x="1142" y="1064"/>
                    <a:pt x="656" y="1381"/>
                    <a:pt x="317" y="1762"/>
                  </a:cubicBezTo>
                  <a:cubicBezTo>
                    <a:pt x="0" y="2290"/>
                    <a:pt x="402" y="2734"/>
                    <a:pt x="571" y="3179"/>
                  </a:cubicBezTo>
                  <a:cubicBezTo>
                    <a:pt x="615" y="3310"/>
                    <a:pt x="743" y="3351"/>
                    <a:pt x="892" y="3351"/>
                  </a:cubicBezTo>
                  <a:cubicBezTo>
                    <a:pt x="1032" y="3351"/>
                    <a:pt x="1189" y="3315"/>
                    <a:pt x="1311" y="3284"/>
                  </a:cubicBezTo>
                  <a:cubicBezTo>
                    <a:pt x="1967" y="3136"/>
                    <a:pt x="1565" y="2586"/>
                    <a:pt x="1777" y="2269"/>
                  </a:cubicBezTo>
                  <a:lnTo>
                    <a:pt x="1777" y="2269"/>
                  </a:lnTo>
                  <a:cubicBezTo>
                    <a:pt x="1701" y="2283"/>
                    <a:pt x="1629" y="2289"/>
                    <a:pt x="1560" y="2289"/>
                  </a:cubicBezTo>
                  <a:cubicBezTo>
                    <a:pt x="901" y="2289"/>
                    <a:pt x="610" y="1691"/>
                    <a:pt x="1396" y="1423"/>
                  </a:cubicBezTo>
                  <a:cubicBezTo>
                    <a:pt x="2453" y="1127"/>
                    <a:pt x="2136" y="598"/>
                    <a:pt x="1777" y="27"/>
                  </a:cubicBezTo>
                  <a:cubicBezTo>
                    <a:pt x="1747" y="9"/>
                    <a:pt x="1717" y="0"/>
                    <a:pt x="1687" y="0"/>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2" name="Google Shape;6472;p35"/>
            <p:cNvSpPr/>
            <p:nvPr/>
          </p:nvSpPr>
          <p:spPr>
            <a:xfrm>
              <a:off x="-2808675" y="3778450"/>
              <a:ext cx="49750" cy="85475"/>
            </a:xfrm>
            <a:custGeom>
              <a:avLst/>
              <a:gdLst/>
              <a:ahLst/>
              <a:cxnLst/>
              <a:rect l="l" t="t" r="r" b="b"/>
              <a:pathLst>
                <a:path w="1990" h="3419" extrusionOk="0">
                  <a:moveTo>
                    <a:pt x="1208" y="0"/>
                  </a:moveTo>
                  <a:cubicBezTo>
                    <a:pt x="771" y="0"/>
                    <a:pt x="203" y="848"/>
                    <a:pt x="170" y="1213"/>
                  </a:cubicBezTo>
                  <a:cubicBezTo>
                    <a:pt x="149" y="1572"/>
                    <a:pt x="86" y="1932"/>
                    <a:pt x="276" y="2270"/>
                  </a:cubicBezTo>
                  <a:cubicBezTo>
                    <a:pt x="377" y="2317"/>
                    <a:pt x="456" y="2337"/>
                    <a:pt x="519" y="2337"/>
                  </a:cubicBezTo>
                  <a:cubicBezTo>
                    <a:pt x="852" y="2337"/>
                    <a:pt x="738" y="1784"/>
                    <a:pt x="1058" y="1784"/>
                  </a:cubicBezTo>
                  <a:cubicBezTo>
                    <a:pt x="1376" y="3412"/>
                    <a:pt x="191" y="2440"/>
                    <a:pt x="1" y="3137"/>
                  </a:cubicBezTo>
                  <a:cubicBezTo>
                    <a:pt x="170" y="3351"/>
                    <a:pt x="359" y="3419"/>
                    <a:pt x="551" y="3419"/>
                  </a:cubicBezTo>
                  <a:cubicBezTo>
                    <a:pt x="816" y="3419"/>
                    <a:pt x="1089" y="3292"/>
                    <a:pt x="1333" y="3243"/>
                  </a:cubicBezTo>
                  <a:cubicBezTo>
                    <a:pt x="1989" y="3095"/>
                    <a:pt x="1672" y="1551"/>
                    <a:pt x="1460" y="1086"/>
                  </a:cubicBezTo>
                  <a:cubicBezTo>
                    <a:pt x="1249" y="832"/>
                    <a:pt x="1270" y="452"/>
                    <a:pt x="1524" y="219"/>
                  </a:cubicBezTo>
                  <a:cubicBezTo>
                    <a:pt x="1437" y="64"/>
                    <a:pt x="1327" y="0"/>
                    <a:pt x="1208" y="0"/>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3" name="Google Shape;6473;p35"/>
            <p:cNvSpPr/>
            <p:nvPr/>
          </p:nvSpPr>
          <p:spPr>
            <a:xfrm>
              <a:off x="-1088675" y="3593575"/>
              <a:ext cx="68750" cy="87825"/>
            </a:xfrm>
            <a:custGeom>
              <a:avLst/>
              <a:gdLst/>
              <a:ahLst/>
              <a:cxnLst/>
              <a:rect l="l" t="t" r="r" b="b"/>
              <a:pathLst>
                <a:path w="2750" h="3513" extrusionOk="0">
                  <a:moveTo>
                    <a:pt x="2580" y="0"/>
                  </a:moveTo>
                  <a:lnTo>
                    <a:pt x="2580" y="0"/>
                  </a:lnTo>
                  <a:cubicBezTo>
                    <a:pt x="1544" y="64"/>
                    <a:pt x="635" y="1481"/>
                    <a:pt x="317" y="2369"/>
                  </a:cubicBezTo>
                  <a:cubicBezTo>
                    <a:pt x="0" y="2813"/>
                    <a:pt x="317" y="3194"/>
                    <a:pt x="677" y="3490"/>
                  </a:cubicBezTo>
                  <a:cubicBezTo>
                    <a:pt x="793" y="3505"/>
                    <a:pt x="890" y="3512"/>
                    <a:pt x="969" y="3512"/>
                  </a:cubicBezTo>
                  <a:cubicBezTo>
                    <a:pt x="1875" y="3512"/>
                    <a:pt x="589" y="2577"/>
                    <a:pt x="1036" y="2052"/>
                  </a:cubicBezTo>
                  <a:cubicBezTo>
                    <a:pt x="1269" y="1819"/>
                    <a:pt x="1354" y="1502"/>
                    <a:pt x="1607" y="1248"/>
                  </a:cubicBezTo>
                  <a:cubicBezTo>
                    <a:pt x="2750" y="1100"/>
                    <a:pt x="2305" y="825"/>
                    <a:pt x="2580" y="0"/>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4" name="Google Shape;6474;p35"/>
            <p:cNvSpPr/>
            <p:nvPr/>
          </p:nvSpPr>
          <p:spPr>
            <a:xfrm>
              <a:off x="-1974075" y="3998050"/>
              <a:ext cx="84900" cy="53525"/>
            </a:xfrm>
            <a:custGeom>
              <a:avLst/>
              <a:gdLst/>
              <a:ahLst/>
              <a:cxnLst/>
              <a:rect l="l" t="t" r="r" b="b"/>
              <a:pathLst>
                <a:path w="3396" h="2141" extrusionOk="0">
                  <a:moveTo>
                    <a:pt x="3396" y="0"/>
                  </a:moveTo>
                  <a:cubicBezTo>
                    <a:pt x="2846" y="64"/>
                    <a:pt x="2381" y="360"/>
                    <a:pt x="2085" y="804"/>
                  </a:cubicBezTo>
                  <a:cubicBezTo>
                    <a:pt x="2063" y="1058"/>
                    <a:pt x="1408" y="1100"/>
                    <a:pt x="1810" y="1502"/>
                  </a:cubicBezTo>
                  <a:cubicBezTo>
                    <a:pt x="1915" y="1629"/>
                    <a:pt x="1810" y="1756"/>
                    <a:pt x="1598" y="1777"/>
                  </a:cubicBezTo>
                  <a:cubicBezTo>
                    <a:pt x="1545" y="1777"/>
                    <a:pt x="1481" y="1778"/>
                    <a:pt x="1413" y="1778"/>
                  </a:cubicBezTo>
                  <a:cubicBezTo>
                    <a:pt x="1212" y="1778"/>
                    <a:pt x="990" y="1766"/>
                    <a:pt x="1006" y="1671"/>
                  </a:cubicBezTo>
                  <a:cubicBezTo>
                    <a:pt x="1091" y="1164"/>
                    <a:pt x="308" y="677"/>
                    <a:pt x="985" y="170"/>
                  </a:cubicBezTo>
                  <a:cubicBezTo>
                    <a:pt x="874" y="59"/>
                    <a:pt x="742" y="11"/>
                    <a:pt x="612" y="11"/>
                  </a:cubicBezTo>
                  <a:cubicBezTo>
                    <a:pt x="298" y="11"/>
                    <a:pt x="0" y="296"/>
                    <a:pt x="75" y="656"/>
                  </a:cubicBezTo>
                  <a:cubicBezTo>
                    <a:pt x="33" y="1015"/>
                    <a:pt x="329" y="1290"/>
                    <a:pt x="350" y="1650"/>
                  </a:cubicBezTo>
                  <a:cubicBezTo>
                    <a:pt x="366" y="1986"/>
                    <a:pt x="552" y="2141"/>
                    <a:pt x="844" y="2141"/>
                  </a:cubicBezTo>
                  <a:cubicBezTo>
                    <a:pt x="937" y="2141"/>
                    <a:pt x="1041" y="2125"/>
                    <a:pt x="1154" y="2094"/>
                  </a:cubicBezTo>
                  <a:cubicBezTo>
                    <a:pt x="1767" y="1904"/>
                    <a:pt x="2677" y="1967"/>
                    <a:pt x="2465" y="1015"/>
                  </a:cubicBezTo>
                  <a:cubicBezTo>
                    <a:pt x="2634" y="656"/>
                    <a:pt x="3311" y="444"/>
                    <a:pt x="3396" y="0"/>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5" name="Google Shape;6475;p35"/>
            <p:cNvSpPr/>
            <p:nvPr/>
          </p:nvSpPr>
          <p:spPr>
            <a:xfrm>
              <a:off x="-1722100" y="4027125"/>
              <a:ext cx="55525" cy="61375"/>
            </a:xfrm>
            <a:custGeom>
              <a:avLst/>
              <a:gdLst/>
              <a:ahLst/>
              <a:cxnLst/>
              <a:rect l="l" t="t" r="r" b="b"/>
              <a:pathLst>
                <a:path w="2221" h="2455" extrusionOk="0">
                  <a:moveTo>
                    <a:pt x="2221" y="1"/>
                  </a:moveTo>
                  <a:lnTo>
                    <a:pt x="2221" y="1"/>
                  </a:lnTo>
                  <a:cubicBezTo>
                    <a:pt x="804" y="318"/>
                    <a:pt x="360" y="1333"/>
                    <a:pt x="0" y="2390"/>
                  </a:cubicBezTo>
                  <a:cubicBezTo>
                    <a:pt x="108" y="2433"/>
                    <a:pt x="218" y="2455"/>
                    <a:pt x="327" y="2455"/>
                  </a:cubicBezTo>
                  <a:cubicBezTo>
                    <a:pt x="537" y="2455"/>
                    <a:pt x="742" y="2375"/>
                    <a:pt x="909" y="2221"/>
                  </a:cubicBezTo>
                  <a:cubicBezTo>
                    <a:pt x="1375" y="1862"/>
                    <a:pt x="1417" y="1227"/>
                    <a:pt x="2030" y="931"/>
                  </a:cubicBezTo>
                  <a:lnTo>
                    <a:pt x="2221" y="1"/>
                  </a:ln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6" name="Google Shape;6476;p35"/>
            <p:cNvSpPr/>
            <p:nvPr/>
          </p:nvSpPr>
          <p:spPr>
            <a:xfrm>
              <a:off x="-1677700" y="4028175"/>
              <a:ext cx="57125" cy="83050"/>
            </a:xfrm>
            <a:custGeom>
              <a:avLst/>
              <a:gdLst/>
              <a:ahLst/>
              <a:cxnLst/>
              <a:rect l="l" t="t" r="r" b="b"/>
              <a:pathLst>
                <a:path w="2285" h="3322" extrusionOk="0">
                  <a:moveTo>
                    <a:pt x="1735" y="1"/>
                  </a:moveTo>
                  <a:cubicBezTo>
                    <a:pt x="1396" y="149"/>
                    <a:pt x="677" y="128"/>
                    <a:pt x="1375" y="699"/>
                  </a:cubicBezTo>
                  <a:cubicBezTo>
                    <a:pt x="1841" y="1079"/>
                    <a:pt x="1" y="2327"/>
                    <a:pt x="254" y="3321"/>
                  </a:cubicBezTo>
                  <a:cubicBezTo>
                    <a:pt x="424" y="3300"/>
                    <a:pt x="614" y="3258"/>
                    <a:pt x="614" y="3131"/>
                  </a:cubicBezTo>
                  <a:cubicBezTo>
                    <a:pt x="572" y="2306"/>
                    <a:pt x="1545" y="1904"/>
                    <a:pt x="1714" y="1185"/>
                  </a:cubicBezTo>
                  <a:cubicBezTo>
                    <a:pt x="1746" y="1012"/>
                    <a:pt x="1834" y="955"/>
                    <a:pt x="1943" y="955"/>
                  </a:cubicBezTo>
                  <a:cubicBezTo>
                    <a:pt x="2048" y="955"/>
                    <a:pt x="2171" y="1007"/>
                    <a:pt x="2285" y="1058"/>
                  </a:cubicBezTo>
                  <a:cubicBezTo>
                    <a:pt x="2285" y="656"/>
                    <a:pt x="2242" y="233"/>
                    <a:pt x="1735" y="1"/>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7" name="Google Shape;6477;p35"/>
            <p:cNvSpPr/>
            <p:nvPr/>
          </p:nvSpPr>
          <p:spPr>
            <a:xfrm>
              <a:off x="-853400" y="3754725"/>
              <a:ext cx="70850" cy="55975"/>
            </a:xfrm>
            <a:custGeom>
              <a:avLst/>
              <a:gdLst/>
              <a:ahLst/>
              <a:cxnLst/>
              <a:rect l="l" t="t" r="r" b="b"/>
              <a:pathLst>
                <a:path w="2834" h="2239" extrusionOk="0">
                  <a:moveTo>
                    <a:pt x="2658" y="0"/>
                  </a:moveTo>
                  <a:cubicBezTo>
                    <a:pt x="2102" y="0"/>
                    <a:pt x="70" y="1639"/>
                    <a:pt x="1" y="1950"/>
                  </a:cubicBezTo>
                  <a:cubicBezTo>
                    <a:pt x="37" y="2133"/>
                    <a:pt x="200" y="2239"/>
                    <a:pt x="364" y="2239"/>
                  </a:cubicBezTo>
                  <a:cubicBezTo>
                    <a:pt x="485" y="2239"/>
                    <a:pt x="606" y="2182"/>
                    <a:pt x="677" y="2056"/>
                  </a:cubicBezTo>
                  <a:cubicBezTo>
                    <a:pt x="1248" y="1337"/>
                    <a:pt x="2285" y="1062"/>
                    <a:pt x="2771" y="280"/>
                  </a:cubicBezTo>
                  <a:cubicBezTo>
                    <a:pt x="2833" y="82"/>
                    <a:pt x="2783" y="0"/>
                    <a:pt x="2658" y="0"/>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8" name="Google Shape;6478;p35"/>
            <p:cNvSpPr/>
            <p:nvPr/>
          </p:nvSpPr>
          <p:spPr>
            <a:xfrm>
              <a:off x="-2343900" y="3700375"/>
              <a:ext cx="64525" cy="72450"/>
            </a:xfrm>
            <a:custGeom>
              <a:avLst/>
              <a:gdLst/>
              <a:ahLst/>
              <a:cxnLst/>
              <a:rect l="l" t="t" r="r" b="b"/>
              <a:pathLst>
                <a:path w="2581" h="2898" extrusionOk="0">
                  <a:moveTo>
                    <a:pt x="1333" y="0"/>
                  </a:moveTo>
                  <a:cubicBezTo>
                    <a:pt x="889" y="825"/>
                    <a:pt x="0" y="2454"/>
                    <a:pt x="1290" y="2898"/>
                  </a:cubicBezTo>
                  <a:cubicBezTo>
                    <a:pt x="1409" y="2752"/>
                    <a:pt x="1582" y="2736"/>
                    <a:pt x="1764" y="2736"/>
                  </a:cubicBezTo>
                  <a:cubicBezTo>
                    <a:pt x="1815" y="2736"/>
                    <a:pt x="1868" y="2737"/>
                    <a:pt x="1919" y="2737"/>
                  </a:cubicBezTo>
                  <a:cubicBezTo>
                    <a:pt x="2107" y="2737"/>
                    <a:pt x="2289" y="2720"/>
                    <a:pt x="2411" y="2559"/>
                  </a:cubicBezTo>
                  <a:cubicBezTo>
                    <a:pt x="2389" y="2558"/>
                    <a:pt x="2366" y="2557"/>
                    <a:pt x="2343" y="2557"/>
                  </a:cubicBezTo>
                  <a:cubicBezTo>
                    <a:pt x="2206" y="2557"/>
                    <a:pt x="2066" y="2580"/>
                    <a:pt x="1930" y="2580"/>
                  </a:cubicBezTo>
                  <a:cubicBezTo>
                    <a:pt x="1772" y="2580"/>
                    <a:pt x="1618" y="2549"/>
                    <a:pt x="1481" y="2411"/>
                  </a:cubicBezTo>
                  <a:cubicBezTo>
                    <a:pt x="1100" y="1629"/>
                    <a:pt x="2581" y="318"/>
                    <a:pt x="1333" y="0"/>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9" name="Google Shape;6479;p35"/>
            <p:cNvSpPr/>
            <p:nvPr/>
          </p:nvSpPr>
          <p:spPr>
            <a:xfrm>
              <a:off x="-1185450" y="4084450"/>
              <a:ext cx="52900" cy="46850"/>
            </a:xfrm>
            <a:custGeom>
              <a:avLst/>
              <a:gdLst/>
              <a:ahLst/>
              <a:cxnLst/>
              <a:rect l="l" t="t" r="r" b="b"/>
              <a:pathLst>
                <a:path w="2116" h="1874" extrusionOk="0">
                  <a:moveTo>
                    <a:pt x="1619" y="1"/>
                  </a:moveTo>
                  <a:cubicBezTo>
                    <a:pt x="1160" y="1"/>
                    <a:pt x="641" y="525"/>
                    <a:pt x="276" y="753"/>
                  </a:cubicBezTo>
                  <a:cubicBezTo>
                    <a:pt x="1" y="1049"/>
                    <a:pt x="170" y="1578"/>
                    <a:pt x="445" y="1874"/>
                  </a:cubicBezTo>
                  <a:cubicBezTo>
                    <a:pt x="1291" y="1578"/>
                    <a:pt x="1650" y="880"/>
                    <a:pt x="2116" y="288"/>
                  </a:cubicBezTo>
                  <a:cubicBezTo>
                    <a:pt x="1967" y="80"/>
                    <a:pt x="1798" y="1"/>
                    <a:pt x="1619" y="1"/>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0" name="Google Shape;6480;p35"/>
            <p:cNvSpPr/>
            <p:nvPr/>
          </p:nvSpPr>
          <p:spPr>
            <a:xfrm>
              <a:off x="-1229250" y="4107250"/>
              <a:ext cx="54925" cy="33150"/>
            </a:xfrm>
            <a:custGeom>
              <a:avLst/>
              <a:gdLst/>
              <a:ahLst/>
              <a:cxnLst/>
              <a:rect l="l" t="t" r="r" b="b"/>
              <a:pathLst>
                <a:path w="2197" h="1326" extrusionOk="0">
                  <a:moveTo>
                    <a:pt x="256" y="1"/>
                  </a:moveTo>
                  <a:cubicBezTo>
                    <a:pt x="0" y="1"/>
                    <a:pt x="44" y="176"/>
                    <a:pt x="167" y="666"/>
                  </a:cubicBezTo>
                  <a:cubicBezTo>
                    <a:pt x="615" y="1114"/>
                    <a:pt x="919" y="1326"/>
                    <a:pt x="1254" y="1326"/>
                  </a:cubicBezTo>
                  <a:cubicBezTo>
                    <a:pt x="1519" y="1326"/>
                    <a:pt x="1804" y="1193"/>
                    <a:pt x="2197" y="941"/>
                  </a:cubicBezTo>
                  <a:lnTo>
                    <a:pt x="2197" y="327"/>
                  </a:lnTo>
                  <a:cubicBezTo>
                    <a:pt x="1816" y="95"/>
                    <a:pt x="1372" y="264"/>
                    <a:pt x="991" y="137"/>
                  </a:cubicBezTo>
                  <a:cubicBezTo>
                    <a:pt x="630" y="54"/>
                    <a:pt x="397" y="1"/>
                    <a:pt x="256" y="1"/>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1" name="Google Shape;6481;p35"/>
            <p:cNvSpPr/>
            <p:nvPr/>
          </p:nvSpPr>
          <p:spPr>
            <a:xfrm>
              <a:off x="-1212950" y="3839725"/>
              <a:ext cx="111600" cy="76650"/>
            </a:xfrm>
            <a:custGeom>
              <a:avLst/>
              <a:gdLst/>
              <a:ahLst/>
              <a:cxnLst/>
              <a:rect l="l" t="t" r="r" b="b"/>
              <a:pathLst>
                <a:path w="4464" h="3066" extrusionOk="0">
                  <a:moveTo>
                    <a:pt x="3772" y="1"/>
                  </a:moveTo>
                  <a:cubicBezTo>
                    <a:pt x="2618" y="1"/>
                    <a:pt x="3318" y="1426"/>
                    <a:pt x="1947" y="1554"/>
                  </a:cubicBezTo>
                  <a:cubicBezTo>
                    <a:pt x="1926" y="2463"/>
                    <a:pt x="487" y="2146"/>
                    <a:pt x="1" y="2696"/>
                  </a:cubicBezTo>
                  <a:cubicBezTo>
                    <a:pt x="87" y="2953"/>
                    <a:pt x="240" y="3065"/>
                    <a:pt x="448" y="3065"/>
                  </a:cubicBezTo>
                  <a:cubicBezTo>
                    <a:pt x="548" y="3065"/>
                    <a:pt x="660" y="3040"/>
                    <a:pt x="784" y="2992"/>
                  </a:cubicBezTo>
                  <a:cubicBezTo>
                    <a:pt x="1439" y="2082"/>
                    <a:pt x="3279" y="2082"/>
                    <a:pt x="3173" y="729"/>
                  </a:cubicBezTo>
                  <a:cubicBezTo>
                    <a:pt x="3122" y="484"/>
                    <a:pt x="3487" y="270"/>
                    <a:pt x="3784" y="270"/>
                  </a:cubicBezTo>
                  <a:cubicBezTo>
                    <a:pt x="3975" y="270"/>
                    <a:pt x="4138" y="358"/>
                    <a:pt x="4146" y="581"/>
                  </a:cubicBezTo>
                  <a:cubicBezTo>
                    <a:pt x="4358" y="475"/>
                    <a:pt x="4379" y="263"/>
                    <a:pt x="4464" y="115"/>
                  </a:cubicBezTo>
                  <a:cubicBezTo>
                    <a:pt x="4178" y="35"/>
                    <a:pt x="3952" y="1"/>
                    <a:pt x="3772" y="1"/>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2" name="Google Shape;6482;p35"/>
            <p:cNvSpPr/>
            <p:nvPr/>
          </p:nvSpPr>
          <p:spPr>
            <a:xfrm>
              <a:off x="-1453300" y="3905525"/>
              <a:ext cx="62725" cy="53325"/>
            </a:xfrm>
            <a:custGeom>
              <a:avLst/>
              <a:gdLst/>
              <a:ahLst/>
              <a:cxnLst/>
              <a:rect l="l" t="t" r="r" b="b"/>
              <a:pathLst>
                <a:path w="2509" h="2133" extrusionOk="0">
                  <a:moveTo>
                    <a:pt x="1684" y="0"/>
                  </a:moveTo>
                  <a:cubicBezTo>
                    <a:pt x="1113" y="275"/>
                    <a:pt x="605" y="656"/>
                    <a:pt x="182" y="1142"/>
                  </a:cubicBezTo>
                  <a:cubicBezTo>
                    <a:pt x="0" y="1753"/>
                    <a:pt x="42" y="2133"/>
                    <a:pt x="273" y="2133"/>
                  </a:cubicBezTo>
                  <a:cubicBezTo>
                    <a:pt x="418" y="2133"/>
                    <a:pt x="637" y="1984"/>
                    <a:pt x="923" y="1650"/>
                  </a:cubicBezTo>
                  <a:cubicBezTo>
                    <a:pt x="1853" y="1290"/>
                    <a:pt x="2509" y="1311"/>
                    <a:pt x="1684" y="191"/>
                  </a:cubicBezTo>
                  <a:cubicBezTo>
                    <a:pt x="1747" y="169"/>
                    <a:pt x="1769" y="42"/>
                    <a:pt x="1684" y="0"/>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3" name="Google Shape;6483;p35"/>
            <p:cNvSpPr/>
            <p:nvPr/>
          </p:nvSpPr>
          <p:spPr>
            <a:xfrm>
              <a:off x="-1616375" y="3758075"/>
              <a:ext cx="48150" cy="53125"/>
            </a:xfrm>
            <a:custGeom>
              <a:avLst/>
              <a:gdLst/>
              <a:ahLst/>
              <a:cxnLst/>
              <a:rect l="l" t="t" r="r" b="b"/>
              <a:pathLst>
                <a:path w="1926" h="2125" extrusionOk="0">
                  <a:moveTo>
                    <a:pt x="769" y="0"/>
                  </a:moveTo>
                  <a:cubicBezTo>
                    <a:pt x="512" y="0"/>
                    <a:pt x="248" y="64"/>
                    <a:pt x="1" y="188"/>
                  </a:cubicBezTo>
                  <a:cubicBezTo>
                    <a:pt x="149" y="442"/>
                    <a:pt x="487" y="590"/>
                    <a:pt x="234" y="928"/>
                  </a:cubicBezTo>
                  <a:cubicBezTo>
                    <a:pt x="593" y="1288"/>
                    <a:pt x="276" y="1732"/>
                    <a:pt x="466" y="2112"/>
                  </a:cubicBezTo>
                  <a:cubicBezTo>
                    <a:pt x="516" y="2121"/>
                    <a:pt x="562" y="2125"/>
                    <a:pt x="605" y="2125"/>
                  </a:cubicBezTo>
                  <a:cubicBezTo>
                    <a:pt x="1453" y="2125"/>
                    <a:pt x="1000" y="611"/>
                    <a:pt x="1926" y="611"/>
                  </a:cubicBezTo>
                  <a:cubicBezTo>
                    <a:pt x="1644" y="195"/>
                    <a:pt x="1217" y="0"/>
                    <a:pt x="769" y="0"/>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4" name="Google Shape;6484;p35"/>
            <p:cNvSpPr/>
            <p:nvPr/>
          </p:nvSpPr>
          <p:spPr>
            <a:xfrm>
              <a:off x="-1733750" y="4083050"/>
              <a:ext cx="57675" cy="47200"/>
            </a:xfrm>
            <a:custGeom>
              <a:avLst/>
              <a:gdLst/>
              <a:ahLst/>
              <a:cxnLst/>
              <a:rect l="l" t="t" r="r" b="b"/>
              <a:pathLst>
                <a:path w="2307" h="1888" extrusionOk="0">
                  <a:moveTo>
                    <a:pt x="1083" y="0"/>
                  </a:moveTo>
                  <a:cubicBezTo>
                    <a:pt x="871" y="0"/>
                    <a:pt x="661" y="47"/>
                    <a:pt x="466" y="153"/>
                  </a:cubicBezTo>
                  <a:lnTo>
                    <a:pt x="445" y="153"/>
                  </a:lnTo>
                  <a:cubicBezTo>
                    <a:pt x="1" y="1549"/>
                    <a:pt x="530" y="1613"/>
                    <a:pt x="1756" y="1888"/>
                  </a:cubicBezTo>
                  <a:cubicBezTo>
                    <a:pt x="1650" y="1486"/>
                    <a:pt x="2116" y="1486"/>
                    <a:pt x="2306" y="1274"/>
                  </a:cubicBezTo>
                  <a:lnTo>
                    <a:pt x="2306" y="1274"/>
                  </a:lnTo>
                  <a:cubicBezTo>
                    <a:pt x="2229" y="1288"/>
                    <a:pt x="2154" y="1295"/>
                    <a:pt x="2084" y="1295"/>
                  </a:cubicBezTo>
                  <a:cubicBezTo>
                    <a:pt x="1400" y="1295"/>
                    <a:pt x="1034" y="676"/>
                    <a:pt x="1206" y="5"/>
                  </a:cubicBezTo>
                  <a:cubicBezTo>
                    <a:pt x="1165" y="2"/>
                    <a:pt x="1124" y="0"/>
                    <a:pt x="1083" y="0"/>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5" name="Google Shape;6485;p35"/>
            <p:cNvSpPr/>
            <p:nvPr/>
          </p:nvSpPr>
          <p:spPr>
            <a:xfrm>
              <a:off x="-1208000" y="3821450"/>
              <a:ext cx="62225" cy="45350"/>
            </a:xfrm>
            <a:custGeom>
              <a:avLst/>
              <a:gdLst/>
              <a:ahLst/>
              <a:cxnLst/>
              <a:rect l="l" t="t" r="r" b="b"/>
              <a:pathLst>
                <a:path w="2489" h="1814" extrusionOk="0">
                  <a:moveTo>
                    <a:pt x="1897" y="0"/>
                  </a:moveTo>
                  <a:lnTo>
                    <a:pt x="839" y="677"/>
                  </a:lnTo>
                  <a:cubicBezTo>
                    <a:pt x="879" y="933"/>
                    <a:pt x="1" y="1813"/>
                    <a:pt x="478" y="1813"/>
                  </a:cubicBezTo>
                  <a:cubicBezTo>
                    <a:pt x="513" y="1813"/>
                    <a:pt x="556" y="1808"/>
                    <a:pt x="607" y="1798"/>
                  </a:cubicBezTo>
                  <a:cubicBezTo>
                    <a:pt x="1262" y="1312"/>
                    <a:pt x="2489" y="1164"/>
                    <a:pt x="1897" y="0"/>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6" name="Google Shape;6486;p35"/>
            <p:cNvSpPr/>
            <p:nvPr/>
          </p:nvSpPr>
          <p:spPr>
            <a:xfrm>
              <a:off x="-2325400" y="3681825"/>
              <a:ext cx="40100" cy="78850"/>
            </a:xfrm>
            <a:custGeom>
              <a:avLst/>
              <a:gdLst/>
              <a:ahLst/>
              <a:cxnLst/>
              <a:rect l="l" t="t" r="r" b="b"/>
              <a:pathLst>
                <a:path w="1604" h="3154" extrusionOk="0">
                  <a:moveTo>
                    <a:pt x="1244" y="1"/>
                  </a:moveTo>
                  <a:cubicBezTo>
                    <a:pt x="939" y="1"/>
                    <a:pt x="529" y="310"/>
                    <a:pt x="593" y="742"/>
                  </a:cubicBezTo>
                  <a:cubicBezTo>
                    <a:pt x="1587" y="1313"/>
                    <a:pt x="1" y="2307"/>
                    <a:pt x="741" y="3153"/>
                  </a:cubicBezTo>
                  <a:cubicBezTo>
                    <a:pt x="698" y="2942"/>
                    <a:pt x="804" y="2709"/>
                    <a:pt x="1016" y="2603"/>
                  </a:cubicBezTo>
                  <a:cubicBezTo>
                    <a:pt x="1143" y="2328"/>
                    <a:pt x="1164" y="2011"/>
                    <a:pt x="1121" y="1715"/>
                  </a:cubicBezTo>
                  <a:cubicBezTo>
                    <a:pt x="1396" y="1334"/>
                    <a:pt x="1143" y="827"/>
                    <a:pt x="1544" y="467"/>
                  </a:cubicBezTo>
                  <a:cubicBezTo>
                    <a:pt x="1604" y="138"/>
                    <a:pt x="1447" y="1"/>
                    <a:pt x="1244" y="1"/>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7" name="Google Shape;6487;p35"/>
            <p:cNvSpPr/>
            <p:nvPr/>
          </p:nvSpPr>
          <p:spPr>
            <a:xfrm>
              <a:off x="-1236725" y="4088800"/>
              <a:ext cx="61875" cy="35100"/>
            </a:xfrm>
            <a:custGeom>
              <a:avLst/>
              <a:gdLst/>
              <a:ahLst/>
              <a:cxnLst/>
              <a:rect l="l" t="t" r="r" b="b"/>
              <a:pathLst>
                <a:path w="2475" h="1404" extrusionOk="0">
                  <a:moveTo>
                    <a:pt x="1116" y="0"/>
                  </a:moveTo>
                  <a:cubicBezTo>
                    <a:pt x="773" y="0"/>
                    <a:pt x="529" y="325"/>
                    <a:pt x="191" y="325"/>
                  </a:cubicBezTo>
                  <a:cubicBezTo>
                    <a:pt x="106" y="706"/>
                    <a:pt x="0" y="1171"/>
                    <a:pt x="444" y="1404"/>
                  </a:cubicBezTo>
                  <a:cubicBezTo>
                    <a:pt x="396" y="1017"/>
                    <a:pt x="483" y="906"/>
                    <a:pt x="623" y="906"/>
                  </a:cubicBezTo>
                  <a:cubicBezTo>
                    <a:pt x="809" y="906"/>
                    <a:pt x="1087" y="1099"/>
                    <a:pt x="1269" y="1099"/>
                  </a:cubicBezTo>
                  <a:cubicBezTo>
                    <a:pt x="1310" y="1099"/>
                    <a:pt x="1346" y="1090"/>
                    <a:pt x="1375" y="1065"/>
                  </a:cubicBezTo>
                  <a:cubicBezTo>
                    <a:pt x="1476" y="964"/>
                    <a:pt x="1364" y="747"/>
                    <a:pt x="1503" y="747"/>
                  </a:cubicBezTo>
                  <a:cubicBezTo>
                    <a:pt x="1509" y="747"/>
                    <a:pt x="1516" y="747"/>
                    <a:pt x="1523" y="748"/>
                  </a:cubicBezTo>
                  <a:cubicBezTo>
                    <a:pt x="1692" y="769"/>
                    <a:pt x="1523" y="960"/>
                    <a:pt x="1565" y="1065"/>
                  </a:cubicBezTo>
                  <a:cubicBezTo>
                    <a:pt x="1648" y="1148"/>
                    <a:pt x="1733" y="1176"/>
                    <a:pt x="1818" y="1176"/>
                  </a:cubicBezTo>
                  <a:cubicBezTo>
                    <a:pt x="2000" y="1176"/>
                    <a:pt x="2186" y="1047"/>
                    <a:pt x="2366" y="1047"/>
                  </a:cubicBezTo>
                  <a:cubicBezTo>
                    <a:pt x="2402" y="1047"/>
                    <a:pt x="2439" y="1053"/>
                    <a:pt x="2475" y="1065"/>
                  </a:cubicBezTo>
                  <a:cubicBezTo>
                    <a:pt x="2390" y="473"/>
                    <a:pt x="1967" y="177"/>
                    <a:pt x="1396" y="71"/>
                  </a:cubicBezTo>
                  <a:cubicBezTo>
                    <a:pt x="1295" y="21"/>
                    <a:pt x="1202" y="0"/>
                    <a:pt x="1116" y="0"/>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8" name="Google Shape;6488;p35"/>
            <p:cNvSpPr/>
            <p:nvPr/>
          </p:nvSpPr>
          <p:spPr>
            <a:xfrm>
              <a:off x="-1155825" y="4050400"/>
              <a:ext cx="40725" cy="41250"/>
            </a:xfrm>
            <a:custGeom>
              <a:avLst/>
              <a:gdLst/>
              <a:ahLst/>
              <a:cxnLst/>
              <a:rect l="l" t="t" r="r" b="b"/>
              <a:pathLst>
                <a:path w="1629" h="1650" extrusionOk="0">
                  <a:moveTo>
                    <a:pt x="1354" y="0"/>
                  </a:moveTo>
                  <a:lnTo>
                    <a:pt x="1354" y="0"/>
                  </a:lnTo>
                  <a:cubicBezTo>
                    <a:pt x="635" y="973"/>
                    <a:pt x="635" y="973"/>
                    <a:pt x="0" y="994"/>
                  </a:cubicBezTo>
                  <a:lnTo>
                    <a:pt x="0" y="1481"/>
                  </a:lnTo>
                  <a:cubicBezTo>
                    <a:pt x="88" y="1528"/>
                    <a:pt x="188" y="1539"/>
                    <a:pt x="291" y="1539"/>
                  </a:cubicBezTo>
                  <a:cubicBezTo>
                    <a:pt x="372" y="1539"/>
                    <a:pt x="455" y="1532"/>
                    <a:pt x="538" y="1532"/>
                  </a:cubicBezTo>
                  <a:cubicBezTo>
                    <a:pt x="677" y="1532"/>
                    <a:pt x="813" y="1551"/>
                    <a:pt x="931" y="1650"/>
                  </a:cubicBezTo>
                  <a:cubicBezTo>
                    <a:pt x="1375" y="1438"/>
                    <a:pt x="1438" y="1036"/>
                    <a:pt x="1607" y="677"/>
                  </a:cubicBezTo>
                  <a:cubicBezTo>
                    <a:pt x="1311" y="529"/>
                    <a:pt x="1629" y="169"/>
                    <a:pt x="1354" y="0"/>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9" name="Google Shape;6489;p35"/>
            <p:cNvSpPr/>
            <p:nvPr/>
          </p:nvSpPr>
          <p:spPr>
            <a:xfrm>
              <a:off x="-2706625" y="4069925"/>
              <a:ext cx="49725" cy="45725"/>
            </a:xfrm>
            <a:custGeom>
              <a:avLst/>
              <a:gdLst/>
              <a:ahLst/>
              <a:cxnLst/>
              <a:rect l="l" t="t" r="r" b="b"/>
              <a:pathLst>
                <a:path w="1989" h="1829" extrusionOk="0">
                  <a:moveTo>
                    <a:pt x="1658" y="1"/>
                  </a:moveTo>
                  <a:cubicBezTo>
                    <a:pt x="1179" y="1"/>
                    <a:pt x="1051" y="430"/>
                    <a:pt x="741" y="657"/>
                  </a:cubicBezTo>
                  <a:cubicBezTo>
                    <a:pt x="403" y="996"/>
                    <a:pt x="85" y="1355"/>
                    <a:pt x="1" y="1799"/>
                  </a:cubicBezTo>
                  <a:cubicBezTo>
                    <a:pt x="67" y="1819"/>
                    <a:pt x="128" y="1828"/>
                    <a:pt x="184" y="1828"/>
                  </a:cubicBezTo>
                  <a:cubicBezTo>
                    <a:pt x="724" y="1828"/>
                    <a:pt x="848" y="997"/>
                    <a:pt x="1372" y="997"/>
                  </a:cubicBezTo>
                  <a:cubicBezTo>
                    <a:pt x="1490" y="997"/>
                    <a:pt x="1629" y="1039"/>
                    <a:pt x="1799" y="1144"/>
                  </a:cubicBezTo>
                  <a:cubicBezTo>
                    <a:pt x="1735" y="763"/>
                    <a:pt x="1989" y="361"/>
                    <a:pt x="1693" y="2"/>
                  </a:cubicBezTo>
                  <a:cubicBezTo>
                    <a:pt x="1681" y="1"/>
                    <a:pt x="1670" y="1"/>
                    <a:pt x="1658" y="1"/>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0" name="Google Shape;6490;p35"/>
            <p:cNvSpPr/>
            <p:nvPr/>
          </p:nvSpPr>
          <p:spPr>
            <a:xfrm>
              <a:off x="-2283100" y="3669175"/>
              <a:ext cx="56600" cy="63475"/>
            </a:xfrm>
            <a:custGeom>
              <a:avLst/>
              <a:gdLst/>
              <a:ahLst/>
              <a:cxnLst/>
              <a:rect l="l" t="t" r="r" b="b"/>
              <a:pathLst>
                <a:path w="2264" h="2539" extrusionOk="0">
                  <a:moveTo>
                    <a:pt x="1079" y="0"/>
                  </a:moveTo>
                  <a:cubicBezTo>
                    <a:pt x="1037" y="127"/>
                    <a:pt x="931" y="318"/>
                    <a:pt x="973" y="360"/>
                  </a:cubicBezTo>
                  <a:cubicBezTo>
                    <a:pt x="2264" y="1185"/>
                    <a:pt x="1" y="2094"/>
                    <a:pt x="1269" y="2538"/>
                  </a:cubicBezTo>
                  <a:cubicBezTo>
                    <a:pt x="1058" y="1798"/>
                    <a:pt x="1735" y="1417"/>
                    <a:pt x="2179" y="931"/>
                  </a:cubicBezTo>
                  <a:cubicBezTo>
                    <a:pt x="1883" y="529"/>
                    <a:pt x="1523" y="212"/>
                    <a:pt x="1079" y="0"/>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1" name="Google Shape;6491;p35"/>
            <p:cNvSpPr/>
            <p:nvPr/>
          </p:nvSpPr>
          <p:spPr>
            <a:xfrm>
              <a:off x="-792475" y="3742675"/>
              <a:ext cx="64400" cy="38575"/>
            </a:xfrm>
            <a:custGeom>
              <a:avLst/>
              <a:gdLst/>
              <a:ahLst/>
              <a:cxnLst/>
              <a:rect l="l" t="t" r="r" b="b"/>
              <a:pathLst>
                <a:path w="2576" h="1543" extrusionOk="0">
                  <a:moveTo>
                    <a:pt x="1244" y="0"/>
                  </a:moveTo>
                  <a:lnTo>
                    <a:pt x="1032" y="43"/>
                  </a:lnTo>
                  <a:cubicBezTo>
                    <a:pt x="1" y="909"/>
                    <a:pt x="355" y="1543"/>
                    <a:pt x="1021" y="1543"/>
                  </a:cubicBezTo>
                  <a:cubicBezTo>
                    <a:pt x="1378" y="1543"/>
                    <a:pt x="1826" y="1360"/>
                    <a:pt x="2195" y="931"/>
                  </a:cubicBezTo>
                  <a:lnTo>
                    <a:pt x="2365" y="910"/>
                  </a:lnTo>
                  <a:cubicBezTo>
                    <a:pt x="2576" y="762"/>
                    <a:pt x="2428" y="529"/>
                    <a:pt x="2195" y="529"/>
                  </a:cubicBezTo>
                  <a:cubicBezTo>
                    <a:pt x="2117" y="550"/>
                    <a:pt x="2047" y="560"/>
                    <a:pt x="1984" y="560"/>
                  </a:cubicBezTo>
                  <a:cubicBezTo>
                    <a:pt x="1606" y="560"/>
                    <a:pt x="1479" y="218"/>
                    <a:pt x="1244" y="0"/>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2" name="Google Shape;6492;p35"/>
            <p:cNvSpPr/>
            <p:nvPr/>
          </p:nvSpPr>
          <p:spPr>
            <a:xfrm>
              <a:off x="-1240425" y="3873700"/>
              <a:ext cx="47600" cy="44775"/>
            </a:xfrm>
            <a:custGeom>
              <a:avLst/>
              <a:gdLst/>
              <a:ahLst/>
              <a:cxnLst/>
              <a:rect l="l" t="t" r="r" b="b"/>
              <a:pathLst>
                <a:path w="1904" h="1791" extrusionOk="0">
                  <a:moveTo>
                    <a:pt x="882" y="1"/>
                  </a:moveTo>
                  <a:cubicBezTo>
                    <a:pt x="710" y="1"/>
                    <a:pt x="531" y="143"/>
                    <a:pt x="402" y="512"/>
                  </a:cubicBezTo>
                  <a:cubicBezTo>
                    <a:pt x="0" y="1098"/>
                    <a:pt x="805" y="1790"/>
                    <a:pt x="1452" y="1790"/>
                  </a:cubicBezTo>
                  <a:cubicBezTo>
                    <a:pt x="1622" y="1790"/>
                    <a:pt x="1780" y="1743"/>
                    <a:pt x="1904" y="1633"/>
                  </a:cubicBezTo>
                  <a:cubicBezTo>
                    <a:pt x="1586" y="1633"/>
                    <a:pt x="1290" y="1612"/>
                    <a:pt x="1163" y="1294"/>
                  </a:cubicBezTo>
                  <a:cubicBezTo>
                    <a:pt x="1673" y="844"/>
                    <a:pt x="1301" y="1"/>
                    <a:pt x="882" y="1"/>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3" name="Google Shape;6493;p35"/>
            <p:cNvSpPr/>
            <p:nvPr/>
          </p:nvSpPr>
          <p:spPr>
            <a:xfrm>
              <a:off x="-1146850" y="3808550"/>
              <a:ext cx="59925" cy="25625"/>
            </a:xfrm>
            <a:custGeom>
              <a:avLst/>
              <a:gdLst/>
              <a:ahLst/>
              <a:cxnLst/>
              <a:rect l="l" t="t" r="r" b="b"/>
              <a:pathLst>
                <a:path w="2397" h="1025" extrusionOk="0">
                  <a:moveTo>
                    <a:pt x="1087" y="0"/>
                  </a:moveTo>
                  <a:cubicBezTo>
                    <a:pt x="682" y="0"/>
                    <a:pt x="250" y="94"/>
                    <a:pt x="1" y="242"/>
                  </a:cubicBezTo>
                  <a:cubicBezTo>
                    <a:pt x="593" y="538"/>
                    <a:pt x="1333" y="580"/>
                    <a:pt x="1862" y="1024"/>
                  </a:cubicBezTo>
                  <a:cubicBezTo>
                    <a:pt x="2396" y="276"/>
                    <a:pt x="1782" y="0"/>
                    <a:pt x="1087" y="0"/>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4" name="Google Shape;6494;p35"/>
            <p:cNvSpPr/>
            <p:nvPr/>
          </p:nvSpPr>
          <p:spPr>
            <a:xfrm>
              <a:off x="-1169575" y="4020525"/>
              <a:ext cx="55000" cy="23225"/>
            </a:xfrm>
            <a:custGeom>
              <a:avLst/>
              <a:gdLst/>
              <a:ahLst/>
              <a:cxnLst/>
              <a:rect l="l" t="t" r="r" b="b"/>
              <a:pathLst>
                <a:path w="2200" h="929" extrusionOk="0">
                  <a:moveTo>
                    <a:pt x="1519" y="0"/>
                  </a:moveTo>
                  <a:cubicBezTo>
                    <a:pt x="1011" y="0"/>
                    <a:pt x="375" y="354"/>
                    <a:pt x="0" y="582"/>
                  </a:cubicBezTo>
                  <a:cubicBezTo>
                    <a:pt x="71" y="565"/>
                    <a:pt x="137" y="558"/>
                    <a:pt x="200" y="558"/>
                  </a:cubicBezTo>
                  <a:cubicBezTo>
                    <a:pt x="652" y="558"/>
                    <a:pt x="921" y="928"/>
                    <a:pt x="1243" y="928"/>
                  </a:cubicBezTo>
                  <a:cubicBezTo>
                    <a:pt x="1399" y="928"/>
                    <a:pt x="1568" y="841"/>
                    <a:pt x="1777" y="582"/>
                  </a:cubicBezTo>
                  <a:cubicBezTo>
                    <a:pt x="1865" y="494"/>
                    <a:pt x="1997" y="450"/>
                    <a:pt x="2124" y="450"/>
                  </a:cubicBezTo>
                  <a:cubicBezTo>
                    <a:pt x="2150" y="450"/>
                    <a:pt x="2175" y="451"/>
                    <a:pt x="2200" y="455"/>
                  </a:cubicBezTo>
                  <a:cubicBezTo>
                    <a:pt x="2068" y="120"/>
                    <a:pt x="1815" y="0"/>
                    <a:pt x="1519" y="0"/>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5" name="Google Shape;6495;p35"/>
            <p:cNvSpPr/>
            <p:nvPr/>
          </p:nvSpPr>
          <p:spPr>
            <a:xfrm>
              <a:off x="-745525" y="3725025"/>
              <a:ext cx="41775" cy="41450"/>
            </a:xfrm>
            <a:custGeom>
              <a:avLst/>
              <a:gdLst/>
              <a:ahLst/>
              <a:cxnLst/>
              <a:rect l="l" t="t" r="r" b="b"/>
              <a:pathLst>
                <a:path w="1671" h="1658" extrusionOk="0">
                  <a:moveTo>
                    <a:pt x="624" y="1"/>
                  </a:moveTo>
                  <a:cubicBezTo>
                    <a:pt x="459" y="1"/>
                    <a:pt x="286" y="63"/>
                    <a:pt x="106" y="177"/>
                  </a:cubicBezTo>
                  <a:cubicBezTo>
                    <a:pt x="0" y="495"/>
                    <a:pt x="529" y="643"/>
                    <a:pt x="381" y="981"/>
                  </a:cubicBezTo>
                  <a:cubicBezTo>
                    <a:pt x="360" y="1087"/>
                    <a:pt x="402" y="1193"/>
                    <a:pt x="465" y="1277"/>
                  </a:cubicBezTo>
                  <a:lnTo>
                    <a:pt x="487" y="1616"/>
                  </a:lnTo>
                  <a:cubicBezTo>
                    <a:pt x="550" y="1637"/>
                    <a:pt x="592" y="1637"/>
                    <a:pt x="656" y="1658"/>
                  </a:cubicBezTo>
                  <a:cubicBezTo>
                    <a:pt x="952" y="1256"/>
                    <a:pt x="1671" y="854"/>
                    <a:pt x="1206" y="304"/>
                  </a:cubicBezTo>
                  <a:cubicBezTo>
                    <a:pt x="1019" y="95"/>
                    <a:pt x="827" y="1"/>
                    <a:pt x="624" y="1"/>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6" name="Google Shape;6496;p35"/>
            <p:cNvSpPr/>
            <p:nvPr/>
          </p:nvSpPr>
          <p:spPr>
            <a:xfrm>
              <a:off x="-2762125" y="4128650"/>
              <a:ext cx="51300" cy="41350"/>
            </a:xfrm>
            <a:custGeom>
              <a:avLst/>
              <a:gdLst/>
              <a:ahLst/>
              <a:cxnLst/>
              <a:rect l="l" t="t" r="r" b="b"/>
              <a:pathLst>
                <a:path w="2052" h="1654" extrusionOk="0">
                  <a:moveTo>
                    <a:pt x="1946" y="0"/>
                  </a:moveTo>
                  <a:cubicBezTo>
                    <a:pt x="1396" y="21"/>
                    <a:pt x="1015" y="381"/>
                    <a:pt x="550" y="550"/>
                  </a:cubicBezTo>
                  <a:cubicBezTo>
                    <a:pt x="570" y="862"/>
                    <a:pt x="589" y="1192"/>
                    <a:pt x="128" y="1192"/>
                  </a:cubicBezTo>
                  <a:cubicBezTo>
                    <a:pt x="89" y="1192"/>
                    <a:pt x="46" y="1189"/>
                    <a:pt x="0" y="1185"/>
                  </a:cubicBezTo>
                  <a:lnTo>
                    <a:pt x="0" y="1185"/>
                  </a:lnTo>
                  <a:cubicBezTo>
                    <a:pt x="218" y="1363"/>
                    <a:pt x="325" y="1654"/>
                    <a:pt x="670" y="1654"/>
                  </a:cubicBezTo>
                  <a:cubicBezTo>
                    <a:pt x="692" y="1654"/>
                    <a:pt x="716" y="1652"/>
                    <a:pt x="740" y="1650"/>
                  </a:cubicBezTo>
                  <a:cubicBezTo>
                    <a:pt x="1290" y="1185"/>
                    <a:pt x="1354" y="444"/>
                    <a:pt x="2052" y="64"/>
                  </a:cubicBezTo>
                  <a:lnTo>
                    <a:pt x="1946" y="0"/>
                  </a:ln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7" name="Google Shape;6497;p35"/>
            <p:cNvSpPr/>
            <p:nvPr/>
          </p:nvSpPr>
          <p:spPr>
            <a:xfrm>
              <a:off x="-1231025" y="4054625"/>
              <a:ext cx="54075" cy="42050"/>
            </a:xfrm>
            <a:custGeom>
              <a:avLst/>
              <a:gdLst/>
              <a:ahLst/>
              <a:cxnLst/>
              <a:rect l="l" t="t" r="r" b="b"/>
              <a:pathLst>
                <a:path w="2163" h="1682" extrusionOk="0">
                  <a:moveTo>
                    <a:pt x="1908" y="0"/>
                  </a:moveTo>
                  <a:cubicBezTo>
                    <a:pt x="1253" y="0"/>
                    <a:pt x="1232" y="804"/>
                    <a:pt x="576" y="804"/>
                  </a:cubicBezTo>
                  <a:cubicBezTo>
                    <a:pt x="407" y="1015"/>
                    <a:pt x="216" y="1248"/>
                    <a:pt x="26" y="1460"/>
                  </a:cubicBezTo>
                  <a:cubicBezTo>
                    <a:pt x="1" y="1625"/>
                    <a:pt x="71" y="1682"/>
                    <a:pt x="189" y="1682"/>
                  </a:cubicBezTo>
                  <a:cubicBezTo>
                    <a:pt x="438" y="1682"/>
                    <a:pt x="899" y="1431"/>
                    <a:pt x="1113" y="1431"/>
                  </a:cubicBezTo>
                  <a:cubicBezTo>
                    <a:pt x="1134" y="1431"/>
                    <a:pt x="1152" y="1433"/>
                    <a:pt x="1168" y="1438"/>
                  </a:cubicBezTo>
                  <a:cubicBezTo>
                    <a:pt x="1337" y="1100"/>
                    <a:pt x="1464" y="719"/>
                    <a:pt x="1845" y="444"/>
                  </a:cubicBezTo>
                  <a:cubicBezTo>
                    <a:pt x="2014" y="339"/>
                    <a:pt x="2162" y="191"/>
                    <a:pt x="1908" y="0"/>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8" name="Google Shape;6498;p35"/>
            <p:cNvSpPr/>
            <p:nvPr/>
          </p:nvSpPr>
          <p:spPr>
            <a:xfrm>
              <a:off x="-1988600" y="4013900"/>
              <a:ext cx="43400" cy="40750"/>
            </a:xfrm>
            <a:custGeom>
              <a:avLst/>
              <a:gdLst/>
              <a:ahLst/>
              <a:cxnLst/>
              <a:rect l="l" t="t" r="r" b="b"/>
              <a:pathLst>
                <a:path w="1736" h="1630" extrusionOk="0">
                  <a:moveTo>
                    <a:pt x="593" y="1"/>
                  </a:moveTo>
                  <a:cubicBezTo>
                    <a:pt x="1" y="593"/>
                    <a:pt x="276" y="1291"/>
                    <a:pt x="974" y="1629"/>
                  </a:cubicBezTo>
                  <a:cubicBezTo>
                    <a:pt x="1012" y="1626"/>
                    <a:pt x="1050" y="1625"/>
                    <a:pt x="1088" y="1625"/>
                  </a:cubicBezTo>
                  <a:cubicBezTo>
                    <a:pt x="1151" y="1625"/>
                    <a:pt x="1213" y="1628"/>
                    <a:pt x="1274" y="1628"/>
                  </a:cubicBezTo>
                  <a:cubicBezTo>
                    <a:pt x="1449" y="1628"/>
                    <a:pt x="1614" y="1609"/>
                    <a:pt x="1735" y="1460"/>
                  </a:cubicBezTo>
                  <a:cubicBezTo>
                    <a:pt x="614" y="1375"/>
                    <a:pt x="1629" y="804"/>
                    <a:pt x="656" y="43"/>
                  </a:cubicBezTo>
                  <a:lnTo>
                    <a:pt x="593" y="1"/>
                  </a:ln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9" name="Google Shape;6499;p35"/>
            <p:cNvSpPr/>
            <p:nvPr/>
          </p:nvSpPr>
          <p:spPr>
            <a:xfrm>
              <a:off x="-1652850" y="3761175"/>
              <a:ext cx="37575" cy="32625"/>
            </a:xfrm>
            <a:custGeom>
              <a:avLst/>
              <a:gdLst/>
              <a:ahLst/>
              <a:cxnLst/>
              <a:rect l="l" t="t" r="r" b="b"/>
              <a:pathLst>
                <a:path w="1503" h="1305" extrusionOk="0">
                  <a:moveTo>
                    <a:pt x="1502" y="0"/>
                  </a:moveTo>
                  <a:cubicBezTo>
                    <a:pt x="847" y="191"/>
                    <a:pt x="297" y="656"/>
                    <a:pt x="1" y="1269"/>
                  </a:cubicBezTo>
                  <a:cubicBezTo>
                    <a:pt x="124" y="1294"/>
                    <a:pt x="235" y="1305"/>
                    <a:pt x="334" y="1305"/>
                  </a:cubicBezTo>
                  <a:cubicBezTo>
                    <a:pt x="1098" y="1305"/>
                    <a:pt x="1184" y="638"/>
                    <a:pt x="1502" y="170"/>
                  </a:cubicBezTo>
                  <a:lnTo>
                    <a:pt x="1502" y="0"/>
                  </a:ln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0" name="Google Shape;6500;p35"/>
            <p:cNvSpPr/>
            <p:nvPr/>
          </p:nvSpPr>
          <p:spPr>
            <a:xfrm>
              <a:off x="-1086575" y="3644850"/>
              <a:ext cx="51850" cy="47625"/>
            </a:xfrm>
            <a:custGeom>
              <a:avLst/>
              <a:gdLst/>
              <a:ahLst/>
              <a:cxnLst/>
              <a:rect l="l" t="t" r="r" b="b"/>
              <a:pathLst>
                <a:path w="2074" h="1905" extrusionOk="0">
                  <a:moveTo>
                    <a:pt x="952" y="1"/>
                  </a:moveTo>
                  <a:lnTo>
                    <a:pt x="952" y="1"/>
                  </a:lnTo>
                  <a:cubicBezTo>
                    <a:pt x="1" y="825"/>
                    <a:pt x="1946" y="1164"/>
                    <a:pt x="593" y="1460"/>
                  </a:cubicBezTo>
                  <a:lnTo>
                    <a:pt x="1333" y="1904"/>
                  </a:lnTo>
                  <a:cubicBezTo>
                    <a:pt x="1587" y="1650"/>
                    <a:pt x="1820" y="1396"/>
                    <a:pt x="2073" y="1143"/>
                  </a:cubicBezTo>
                  <a:cubicBezTo>
                    <a:pt x="1249" y="1100"/>
                    <a:pt x="931" y="677"/>
                    <a:pt x="952" y="1"/>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1" name="Google Shape;6501;p35"/>
            <p:cNvSpPr/>
            <p:nvPr/>
          </p:nvSpPr>
          <p:spPr>
            <a:xfrm>
              <a:off x="-1963750" y="3974250"/>
              <a:ext cx="34400" cy="28075"/>
            </a:xfrm>
            <a:custGeom>
              <a:avLst/>
              <a:gdLst/>
              <a:ahLst/>
              <a:cxnLst/>
              <a:rect l="l" t="t" r="r" b="b"/>
              <a:pathLst>
                <a:path w="1376" h="1123" extrusionOk="0">
                  <a:moveTo>
                    <a:pt x="931" y="1"/>
                  </a:moveTo>
                  <a:lnTo>
                    <a:pt x="931" y="1"/>
                  </a:lnTo>
                  <a:cubicBezTo>
                    <a:pt x="530" y="191"/>
                    <a:pt x="191" y="529"/>
                    <a:pt x="1" y="952"/>
                  </a:cubicBezTo>
                  <a:cubicBezTo>
                    <a:pt x="122" y="1108"/>
                    <a:pt x="286" y="1122"/>
                    <a:pt x="457" y="1122"/>
                  </a:cubicBezTo>
                  <a:cubicBezTo>
                    <a:pt x="495" y="1122"/>
                    <a:pt x="533" y="1122"/>
                    <a:pt x="572" y="1122"/>
                  </a:cubicBezTo>
                  <a:cubicBezTo>
                    <a:pt x="1058" y="847"/>
                    <a:pt x="1375" y="508"/>
                    <a:pt x="931" y="1"/>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2" name="Google Shape;6502;p35"/>
            <p:cNvSpPr/>
            <p:nvPr/>
          </p:nvSpPr>
          <p:spPr>
            <a:xfrm>
              <a:off x="-1490600" y="3946225"/>
              <a:ext cx="70950" cy="49775"/>
            </a:xfrm>
            <a:custGeom>
              <a:avLst/>
              <a:gdLst/>
              <a:ahLst/>
              <a:cxnLst/>
              <a:rect l="l" t="t" r="r" b="b"/>
              <a:pathLst>
                <a:path w="2838" h="1991" extrusionOk="0">
                  <a:moveTo>
                    <a:pt x="2245" y="1"/>
                  </a:moveTo>
                  <a:lnTo>
                    <a:pt x="1695" y="487"/>
                  </a:lnTo>
                  <a:cubicBezTo>
                    <a:pt x="1666" y="486"/>
                    <a:pt x="1637" y="486"/>
                    <a:pt x="1608" y="486"/>
                  </a:cubicBezTo>
                  <a:cubicBezTo>
                    <a:pt x="1" y="486"/>
                    <a:pt x="150" y="1990"/>
                    <a:pt x="960" y="1990"/>
                  </a:cubicBezTo>
                  <a:cubicBezTo>
                    <a:pt x="1079" y="1990"/>
                    <a:pt x="1213" y="1958"/>
                    <a:pt x="1357" y="1883"/>
                  </a:cubicBezTo>
                  <a:cubicBezTo>
                    <a:pt x="701" y="974"/>
                    <a:pt x="2838" y="1016"/>
                    <a:pt x="2245" y="1"/>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3" name="Google Shape;6503;p35"/>
            <p:cNvSpPr/>
            <p:nvPr/>
          </p:nvSpPr>
          <p:spPr>
            <a:xfrm>
              <a:off x="-1472025" y="3987125"/>
              <a:ext cx="41800" cy="22275"/>
            </a:xfrm>
            <a:custGeom>
              <a:avLst/>
              <a:gdLst/>
              <a:ahLst/>
              <a:cxnLst/>
              <a:rect l="l" t="t" r="r" b="b"/>
              <a:pathLst>
                <a:path w="1672" h="891" extrusionOk="0">
                  <a:moveTo>
                    <a:pt x="993" y="1"/>
                  </a:moveTo>
                  <a:cubicBezTo>
                    <a:pt x="698" y="1"/>
                    <a:pt x="431" y="318"/>
                    <a:pt x="90" y="318"/>
                  </a:cubicBezTo>
                  <a:cubicBezTo>
                    <a:pt x="61" y="318"/>
                    <a:pt x="31" y="315"/>
                    <a:pt x="1" y="310"/>
                  </a:cubicBezTo>
                  <a:lnTo>
                    <a:pt x="1" y="310"/>
                  </a:lnTo>
                  <a:cubicBezTo>
                    <a:pt x="263" y="686"/>
                    <a:pt x="563" y="891"/>
                    <a:pt x="904" y="891"/>
                  </a:cubicBezTo>
                  <a:cubicBezTo>
                    <a:pt x="1140" y="891"/>
                    <a:pt x="1395" y="793"/>
                    <a:pt x="1672" y="585"/>
                  </a:cubicBezTo>
                  <a:cubicBezTo>
                    <a:pt x="1502" y="480"/>
                    <a:pt x="1375" y="332"/>
                    <a:pt x="1312" y="141"/>
                  </a:cubicBezTo>
                  <a:cubicBezTo>
                    <a:pt x="1200" y="39"/>
                    <a:pt x="1094" y="1"/>
                    <a:pt x="993" y="1"/>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4" name="Google Shape;6504;p35"/>
            <p:cNvSpPr/>
            <p:nvPr/>
          </p:nvSpPr>
          <p:spPr>
            <a:xfrm>
              <a:off x="-1596800" y="3771225"/>
              <a:ext cx="32275" cy="39750"/>
            </a:xfrm>
            <a:custGeom>
              <a:avLst/>
              <a:gdLst/>
              <a:ahLst/>
              <a:cxnLst/>
              <a:rect l="l" t="t" r="r" b="b"/>
              <a:pathLst>
                <a:path w="1291" h="1590" extrusionOk="0">
                  <a:moveTo>
                    <a:pt x="275" y="0"/>
                  </a:moveTo>
                  <a:cubicBezTo>
                    <a:pt x="381" y="529"/>
                    <a:pt x="275" y="1079"/>
                    <a:pt x="0" y="1523"/>
                  </a:cubicBezTo>
                  <a:cubicBezTo>
                    <a:pt x="23" y="1568"/>
                    <a:pt x="64" y="1589"/>
                    <a:pt x="107" y="1589"/>
                  </a:cubicBezTo>
                  <a:cubicBezTo>
                    <a:pt x="144" y="1589"/>
                    <a:pt x="183" y="1574"/>
                    <a:pt x="212" y="1544"/>
                  </a:cubicBezTo>
                  <a:cubicBezTo>
                    <a:pt x="466" y="1163"/>
                    <a:pt x="1143" y="994"/>
                    <a:pt x="910" y="360"/>
                  </a:cubicBezTo>
                  <a:cubicBezTo>
                    <a:pt x="868" y="254"/>
                    <a:pt x="1143" y="275"/>
                    <a:pt x="1291" y="254"/>
                  </a:cubicBezTo>
                  <a:cubicBezTo>
                    <a:pt x="1252" y="46"/>
                    <a:pt x="1004" y="38"/>
                    <a:pt x="741" y="38"/>
                  </a:cubicBezTo>
                  <a:cubicBezTo>
                    <a:pt x="719" y="38"/>
                    <a:pt x="697" y="38"/>
                    <a:pt x="675" y="38"/>
                  </a:cubicBezTo>
                  <a:cubicBezTo>
                    <a:pt x="532" y="38"/>
                    <a:pt x="388" y="36"/>
                    <a:pt x="275" y="0"/>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5" name="Google Shape;6505;p35"/>
            <p:cNvSpPr/>
            <p:nvPr/>
          </p:nvSpPr>
          <p:spPr>
            <a:xfrm>
              <a:off x="-1470950" y="3934075"/>
              <a:ext cx="33850" cy="32025"/>
            </a:xfrm>
            <a:custGeom>
              <a:avLst/>
              <a:gdLst/>
              <a:ahLst/>
              <a:cxnLst/>
              <a:rect l="l" t="t" r="r" b="b"/>
              <a:pathLst>
                <a:path w="1354" h="1281" extrusionOk="0">
                  <a:moveTo>
                    <a:pt x="888" y="0"/>
                  </a:moveTo>
                  <a:lnTo>
                    <a:pt x="888" y="0"/>
                  </a:lnTo>
                  <a:cubicBezTo>
                    <a:pt x="508" y="296"/>
                    <a:pt x="212" y="698"/>
                    <a:pt x="0" y="1121"/>
                  </a:cubicBezTo>
                  <a:cubicBezTo>
                    <a:pt x="167" y="1223"/>
                    <a:pt x="318" y="1281"/>
                    <a:pt x="454" y="1281"/>
                  </a:cubicBezTo>
                  <a:cubicBezTo>
                    <a:pt x="628" y="1281"/>
                    <a:pt x="779" y="1187"/>
                    <a:pt x="909" y="973"/>
                  </a:cubicBezTo>
                  <a:cubicBezTo>
                    <a:pt x="761" y="656"/>
                    <a:pt x="1354" y="317"/>
                    <a:pt x="888" y="0"/>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6" name="Google Shape;6506;p35"/>
            <p:cNvSpPr/>
            <p:nvPr/>
          </p:nvSpPr>
          <p:spPr>
            <a:xfrm>
              <a:off x="-1216100" y="4046700"/>
              <a:ext cx="32800" cy="31975"/>
            </a:xfrm>
            <a:custGeom>
              <a:avLst/>
              <a:gdLst/>
              <a:ahLst/>
              <a:cxnLst/>
              <a:rect l="l" t="t" r="r" b="b"/>
              <a:pathLst>
                <a:path w="1312" h="1279" extrusionOk="0">
                  <a:moveTo>
                    <a:pt x="1290" y="0"/>
                  </a:moveTo>
                  <a:cubicBezTo>
                    <a:pt x="783" y="275"/>
                    <a:pt x="317" y="656"/>
                    <a:pt x="0" y="1142"/>
                  </a:cubicBezTo>
                  <a:cubicBezTo>
                    <a:pt x="96" y="1238"/>
                    <a:pt x="189" y="1278"/>
                    <a:pt x="279" y="1278"/>
                  </a:cubicBezTo>
                  <a:cubicBezTo>
                    <a:pt x="666" y="1278"/>
                    <a:pt x="1003" y="544"/>
                    <a:pt x="1311" y="338"/>
                  </a:cubicBezTo>
                  <a:lnTo>
                    <a:pt x="1290" y="0"/>
                  </a:ln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7" name="Google Shape;6507;p35"/>
            <p:cNvSpPr/>
            <p:nvPr/>
          </p:nvSpPr>
          <p:spPr>
            <a:xfrm>
              <a:off x="-2706625" y="4053750"/>
              <a:ext cx="37575" cy="16975"/>
            </a:xfrm>
            <a:custGeom>
              <a:avLst/>
              <a:gdLst/>
              <a:ahLst/>
              <a:cxnLst/>
              <a:rect l="l" t="t" r="r" b="b"/>
              <a:pathLst>
                <a:path w="1503" h="679" extrusionOk="0">
                  <a:moveTo>
                    <a:pt x="819" y="0"/>
                  </a:moveTo>
                  <a:cubicBezTo>
                    <a:pt x="554" y="0"/>
                    <a:pt x="278" y="96"/>
                    <a:pt x="1" y="162"/>
                  </a:cubicBezTo>
                  <a:cubicBezTo>
                    <a:pt x="43" y="183"/>
                    <a:pt x="85" y="204"/>
                    <a:pt x="149" y="204"/>
                  </a:cubicBezTo>
                  <a:cubicBezTo>
                    <a:pt x="350" y="562"/>
                    <a:pt x="493" y="679"/>
                    <a:pt x="642" y="679"/>
                  </a:cubicBezTo>
                  <a:cubicBezTo>
                    <a:pt x="855" y="679"/>
                    <a:pt x="1080" y="443"/>
                    <a:pt x="1502" y="331"/>
                  </a:cubicBezTo>
                  <a:cubicBezTo>
                    <a:pt x="1291" y="79"/>
                    <a:pt x="1060" y="0"/>
                    <a:pt x="819" y="0"/>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8" name="Google Shape;6508;p35"/>
            <p:cNvSpPr/>
            <p:nvPr/>
          </p:nvSpPr>
          <p:spPr>
            <a:xfrm>
              <a:off x="-1211875" y="3838375"/>
              <a:ext cx="33850" cy="28500"/>
            </a:xfrm>
            <a:custGeom>
              <a:avLst/>
              <a:gdLst/>
              <a:ahLst/>
              <a:cxnLst/>
              <a:rect l="l" t="t" r="r" b="b"/>
              <a:pathLst>
                <a:path w="1354" h="1140" extrusionOk="0">
                  <a:moveTo>
                    <a:pt x="994" y="0"/>
                  </a:moveTo>
                  <a:cubicBezTo>
                    <a:pt x="592" y="254"/>
                    <a:pt x="148" y="466"/>
                    <a:pt x="0" y="931"/>
                  </a:cubicBezTo>
                  <a:cubicBezTo>
                    <a:pt x="76" y="1071"/>
                    <a:pt x="113" y="1140"/>
                    <a:pt x="187" y="1140"/>
                  </a:cubicBezTo>
                  <a:cubicBezTo>
                    <a:pt x="258" y="1140"/>
                    <a:pt x="364" y="1076"/>
                    <a:pt x="571" y="952"/>
                  </a:cubicBezTo>
                  <a:cubicBezTo>
                    <a:pt x="762" y="656"/>
                    <a:pt x="1354" y="487"/>
                    <a:pt x="994" y="0"/>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9" name="Google Shape;6509;p35"/>
            <p:cNvSpPr/>
            <p:nvPr/>
          </p:nvSpPr>
          <p:spPr>
            <a:xfrm>
              <a:off x="-771325" y="3734850"/>
              <a:ext cx="38500" cy="23000"/>
            </a:xfrm>
            <a:custGeom>
              <a:avLst/>
              <a:gdLst/>
              <a:ahLst/>
              <a:cxnLst/>
              <a:rect l="l" t="t" r="r" b="b"/>
              <a:pathLst>
                <a:path w="1540" h="920" extrusionOk="0">
                  <a:moveTo>
                    <a:pt x="1165" y="1"/>
                  </a:moveTo>
                  <a:cubicBezTo>
                    <a:pt x="675" y="1"/>
                    <a:pt x="1" y="919"/>
                    <a:pt x="1080" y="919"/>
                  </a:cubicBezTo>
                  <a:cubicBezTo>
                    <a:pt x="1197" y="919"/>
                    <a:pt x="1336" y="908"/>
                    <a:pt x="1497" y="884"/>
                  </a:cubicBezTo>
                  <a:lnTo>
                    <a:pt x="1540" y="609"/>
                  </a:lnTo>
                  <a:cubicBezTo>
                    <a:pt x="1540" y="159"/>
                    <a:pt x="1368" y="1"/>
                    <a:pt x="1165" y="1"/>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0" name="Google Shape;6510;p35"/>
            <p:cNvSpPr/>
            <p:nvPr/>
          </p:nvSpPr>
          <p:spPr>
            <a:xfrm>
              <a:off x="-1220875" y="3861625"/>
              <a:ext cx="25950" cy="29125"/>
            </a:xfrm>
            <a:custGeom>
              <a:avLst/>
              <a:gdLst/>
              <a:ahLst/>
              <a:cxnLst/>
              <a:rect l="l" t="t" r="r" b="b"/>
              <a:pathLst>
                <a:path w="1038" h="1165" extrusionOk="0">
                  <a:moveTo>
                    <a:pt x="360" y="1"/>
                  </a:moveTo>
                  <a:cubicBezTo>
                    <a:pt x="149" y="85"/>
                    <a:pt x="22" y="276"/>
                    <a:pt x="1" y="487"/>
                  </a:cubicBezTo>
                  <a:cubicBezTo>
                    <a:pt x="276" y="572"/>
                    <a:pt x="445" y="868"/>
                    <a:pt x="403" y="1164"/>
                  </a:cubicBezTo>
                  <a:cubicBezTo>
                    <a:pt x="1037" y="1016"/>
                    <a:pt x="487" y="381"/>
                    <a:pt x="931" y="170"/>
                  </a:cubicBezTo>
                  <a:lnTo>
                    <a:pt x="931" y="22"/>
                  </a:lnTo>
                  <a:cubicBezTo>
                    <a:pt x="909" y="15"/>
                    <a:pt x="887" y="11"/>
                    <a:pt x="865" y="11"/>
                  </a:cubicBezTo>
                  <a:cubicBezTo>
                    <a:pt x="755" y="11"/>
                    <a:pt x="645" y="87"/>
                    <a:pt x="535" y="87"/>
                  </a:cubicBezTo>
                  <a:cubicBezTo>
                    <a:pt x="477" y="87"/>
                    <a:pt x="419" y="66"/>
                    <a:pt x="360" y="1"/>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1" name="Google Shape;6511;p35"/>
            <p:cNvSpPr/>
            <p:nvPr/>
          </p:nvSpPr>
          <p:spPr>
            <a:xfrm>
              <a:off x="-1411225" y="3896275"/>
              <a:ext cx="23300" cy="15350"/>
            </a:xfrm>
            <a:custGeom>
              <a:avLst/>
              <a:gdLst/>
              <a:ahLst/>
              <a:cxnLst/>
              <a:rect l="l" t="t" r="r" b="b"/>
              <a:pathLst>
                <a:path w="932" h="614" extrusionOk="0">
                  <a:moveTo>
                    <a:pt x="649" y="0"/>
                  </a:moveTo>
                  <a:cubicBezTo>
                    <a:pt x="410" y="0"/>
                    <a:pt x="184" y="218"/>
                    <a:pt x="1" y="370"/>
                  </a:cubicBezTo>
                  <a:lnTo>
                    <a:pt x="1" y="561"/>
                  </a:lnTo>
                  <a:cubicBezTo>
                    <a:pt x="137" y="595"/>
                    <a:pt x="262" y="613"/>
                    <a:pt x="374" y="613"/>
                  </a:cubicBezTo>
                  <a:cubicBezTo>
                    <a:pt x="680" y="613"/>
                    <a:pt x="885" y="473"/>
                    <a:pt x="932" y="116"/>
                  </a:cubicBezTo>
                  <a:cubicBezTo>
                    <a:pt x="837" y="33"/>
                    <a:pt x="742" y="0"/>
                    <a:pt x="649" y="0"/>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2" name="Google Shape;6512;p35"/>
            <p:cNvSpPr/>
            <p:nvPr/>
          </p:nvSpPr>
          <p:spPr>
            <a:xfrm>
              <a:off x="-788900" y="3743725"/>
              <a:ext cx="26375" cy="19075"/>
            </a:xfrm>
            <a:custGeom>
              <a:avLst/>
              <a:gdLst/>
              <a:ahLst/>
              <a:cxnLst/>
              <a:rect l="l" t="t" r="r" b="b"/>
              <a:pathLst>
                <a:path w="1055" h="763" extrusionOk="0">
                  <a:moveTo>
                    <a:pt x="889" y="1"/>
                  </a:moveTo>
                  <a:lnTo>
                    <a:pt x="889" y="1"/>
                  </a:lnTo>
                  <a:cubicBezTo>
                    <a:pt x="572" y="64"/>
                    <a:pt x="255" y="191"/>
                    <a:pt x="1" y="402"/>
                  </a:cubicBezTo>
                  <a:cubicBezTo>
                    <a:pt x="170" y="466"/>
                    <a:pt x="170" y="614"/>
                    <a:pt x="191" y="762"/>
                  </a:cubicBezTo>
                  <a:cubicBezTo>
                    <a:pt x="196" y="762"/>
                    <a:pt x="201" y="763"/>
                    <a:pt x="206" y="763"/>
                  </a:cubicBezTo>
                  <a:cubicBezTo>
                    <a:pt x="450" y="763"/>
                    <a:pt x="1055" y="290"/>
                    <a:pt x="889" y="1"/>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3" name="Google Shape;6513;p35"/>
            <p:cNvSpPr/>
            <p:nvPr/>
          </p:nvSpPr>
          <p:spPr>
            <a:xfrm>
              <a:off x="-761400" y="3741600"/>
              <a:ext cx="23825" cy="20050"/>
            </a:xfrm>
            <a:custGeom>
              <a:avLst/>
              <a:gdLst/>
              <a:ahLst/>
              <a:cxnLst/>
              <a:rect l="l" t="t" r="r" b="b"/>
              <a:pathLst>
                <a:path w="953" h="802" extrusionOk="0">
                  <a:moveTo>
                    <a:pt x="212" y="1"/>
                  </a:moveTo>
                  <a:lnTo>
                    <a:pt x="1" y="43"/>
                  </a:lnTo>
                  <a:cubicBezTo>
                    <a:pt x="32" y="422"/>
                    <a:pt x="64" y="802"/>
                    <a:pt x="439" y="802"/>
                  </a:cubicBezTo>
                  <a:cubicBezTo>
                    <a:pt x="566" y="802"/>
                    <a:pt x="733" y="758"/>
                    <a:pt x="952" y="657"/>
                  </a:cubicBezTo>
                  <a:cubicBezTo>
                    <a:pt x="635" y="487"/>
                    <a:pt x="106" y="509"/>
                    <a:pt x="212" y="1"/>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4" name="Google Shape;6514;p35"/>
            <p:cNvSpPr/>
            <p:nvPr/>
          </p:nvSpPr>
          <p:spPr>
            <a:xfrm>
              <a:off x="-752400" y="3729450"/>
              <a:ext cx="32275" cy="20650"/>
            </a:xfrm>
            <a:custGeom>
              <a:avLst/>
              <a:gdLst/>
              <a:ahLst/>
              <a:cxnLst/>
              <a:rect l="l" t="t" r="r" b="b"/>
              <a:pathLst>
                <a:path w="1291" h="826" extrusionOk="0">
                  <a:moveTo>
                    <a:pt x="381" y="0"/>
                  </a:moveTo>
                  <a:cubicBezTo>
                    <a:pt x="190" y="0"/>
                    <a:pt x="21" y="149"/>
                    <a:pt x="0" y="339"/>
                  </a:cubicBezTo>
                  <a:cubicBezTo>
                    <a:pt x="39" y="337"/>
                    <a:pt x="76" y="336"/>
                    <a:pt x="113" y="336"/>
                  </a:cubicBezTo>
                  <a:cubicBezTo>
                    <a:pt x="479" y="336"/>
                    <a:pt x="744" y="441"/>
                    <a:pt x="783" y="825"/>
                  </a:cubicBezTo>
                  <a:cubicBezTo>
                    <a:pt x="1290" y="318"/>
                    <a:pt x="529" y="275"/>
                    <a:pt x="381" y="0"/>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5" name="Google Shape;6515;p35"/>
            <p:cNvSpPr/>
            <p:nvPr/>
          </p:nvSpPr>
          <p:spPr>
            <a:xfrm>
              <a:off x="-1687225" y="3817225"/>
              <a:ext cx="15900" cy="16400"/>
            </a:xfrm>
            <a:custGeom>
              <a:avLst/>
              <a:gdLst/>
              <a:ahLst/>
              <a:cxnLst/>
              <a:rect l="l" t="t" r="r" b="b"/>
              <a:pathLst>
                <a:path w="636" h="656" extrusionOk="0">
                  <a:moveTo>
                    <a:pt x="635" y="0"/>
                  </a:moveTo>
                  <a:cubicBezTo>
                    <a:pt x="1" y="212"/>
                    <a:pt x="297" y="444"/>
                    <a:pt x="635" y="656"/>
                  </a:cubicBezTo>
                  <a:lnTo>
                    <a:pt x="635" y="0"/>
                  </a:ln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6" name="Google Shape;6516;p35"/>
            <p:cNvSpPr/>
            <p:nvPr/>
          </p:nvSpPr>
          <p:spPr>
            <a:xfrm>
              <a:off x="-2011875" y="3793675"/>
              <a:ext cx="15900" cy="15650"/>
            </a:xfrm>
            <a:custGeom>
              <a:avLst/>
              <a:gdLst/>
              <a:ahLst/>
              <a:cxnLst/>
              <a:rect l="l" t="t" r="r" b="b"/>
              <a:pathLst>
                <a:path w="636" h="626" extrusionOk="0">
                  <a:moveTo>
                    <a:pt x="209" y="1"/>
                  </a:moveTo>
                  <a:cubicBezTo>
                    <a:pt x="86" y="1"/>
                    <a:pt x="1" y="38"/>
                    <a:pt x="65" y="139"/>
                  </a:cubicBezTo>
                  <a:cubicBezTo>
                    <a:pt x="86" y="350"/>
                    <a:pt x="65" y="604"/>
                    <a:pt x="445" y="625"/>
                  </a:cubicBezTo>
                  <a:cubicBezTo>
                    <a:pt x="340" y="414"/>
                    <a:pt x="149" y="181"/>
                    <a:pt x="636" y="139"/>
                  </a:cubicBezTo>
                  <a:cubicBezTo>
                    <a:pt x="600" y="66"/>
                    <a:pt x="371" y="1"/>
                    <a:pt x="209" y="1"/>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7" name="Google Shape;6517;p35"/>
            <p:cNvSpPr/>
            <p:nvPr/>
          </p:nvSpPr>
          <p:spPr>
            <a:xfrm>
              <a:off x="-1358350" y="3914500"/>
              <a:ext cx="10075" cy="24350"/>
            </a:xfrm>
            <a:custGeom>
              <a:avLst/>
              <a:gdLst/>
              <a:ahLst/>
              <a:cxnLst/>
              <a:rect l="l" t="t" r="r" b="b"/>
              <a:pathLst>
                <a:path w="403" h="974" extrusionOk="0">
                  <a:moveTo>
                    <a:pt x="255" y="1"/>
                  </a:moveTo>
                  <a:lnTo>
                    <a:pt x="255" y="1"/>
                  </a:lnTo>
                  <a:cubicBezTo>
                    <a:pt x="1" y="297"/>
                    <a:pt x="170" y="635"/>
                    <a:pt x="128" y="974"/>
                  </a:cubicBezTo>
                  <a:cubicBezTo>
                    <a:pt x="403" y="656"/>
                    <a:pt x="255" y="318"/>
                    <a:pt x="255" y="1"/>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8" name="Google Shape;6518;p35"/>
            <p:cNvSpPr/>
            <p:nvPr/>
          </p:nvSpPr>
          <p:spPr>
            <a:xfrm>
              <a:off x="-1730575" y="4086875"/>
              <a:ext cx="7950" cy="25400"/>
            </a:xfrm>
            <a:custGeom>
              <a:avLst/>
              <a:gdLst/>
              <a:ahLst/>
              <a:cxnLst/>
              <a:rect l="l" t="t" r="r" b="b"/>
              <a:pathLst>
                <a:path w="318" h="1016" extrusionOk="0">
                  <a:moveTo>
                    <a:pt x="318" y="0"/>
                  </a:moveTo>
                  <a:cubicBezTo>
                    <a:pt x="1" y="170"/>
                    <a:pt x="254" y="445"/>
                    <a:pt x="149" y="656"/>
                  </a:cubicBezTo>
                  <a:lnTo>
                    <a:pt x="297" y="1016"/>
                  </a:lnTo>
                  <a:cubicBezTo>
                    <a:pt x="318" y="677"/>
                    <a:pt x="318" y="339"/>
                    <a:pt x="318" y="0"/>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9" name="Google Shape;6519;p35"/>
            <p:cNvSpPr/>
            <p:nvPr/>
          </p:nvSpPr>
          <p:spPr>
            <a:xfrm>
              <a:off x="-2407350" y="4106975"/>
              <a:ext cx="7425" cy="21175"/>
            </a:xfrm>
            <a:custGeom>
              <a:avLst/>
              <a:gdLst/>
              <a:ahLst/>
              <a:cxnLst/>
              <a:rect l="l" t="t" r="r" b="b"/>
              <a:pathLst>
                <a:path w="297" h="847" extrusionOk="0">
                  <a:moveTo>
                    <a:pt x="296" y="0"/>
                  </a:moveTo>
                  <a:lnTo>
                    <a:pt x="106" y="148"/>
                  </a:lnTo>
                  <a:cubicBezTo>
                    <a:pt x="148" y="381"/>
                    <a:pt x="0" y="656"/>
                    <a:pt x="254" y="846"/>
                  </a:cubicBezTo>
                  <a:cubicBezTo>
                    <a:pt x="275" y="550"/>
                    <a:pt x="275" y="275"/>
                    <a:pt x="296" y="0"/>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0" name="Google Shape;6520;p35"/>
            <p:cNvSpPr/>
            <p:nvPr/>
          </p:nvSpPr>
          <p:spPr>
            <a:xfrm>
              <a:off x="-2381450" y="4102725"/>
              <a:ext cx="34000" cy="20125"/>
            </a:xfrm>
            <a:custGeom>
              <a:avLst/>
              <a:gdLst/>
              <a:ahLst/>
              <a:cxnLst/>
              <a:rect l="l" t="t" r="r" b="b"/>
              <a:pathLst>
                <a:path w="1360" h="805" extrusionOk="0">
                  <a:moveTo>
                    <a:pt x="402" y="1"/>
                  </a:moveTo>
                  <a:cubicBezTo>
                    <a:pt x="198" y="1"/>
                    <a:pt x="7" y="163"/>
                    <a:pt x="1" y="635"/>
                  </a:cubicBezTo>
                  <a:lnTo>
                    <a:pt x="170" y="805"/>
                  </a:lnTo>
                  <a:cubicBezTo>
                    <a:pt x="1359" y="776"/>
                    <a:pt x="848" y="1"/>
                    <a:pt x="402" y="1"/>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1" name="Google Shape;6521;p35"/>
            <p:cNvSpPr/>
            <p:nvPr/>
          </p:nvSpPr>
          <p:spPr>
            <a:xfrm>
              <a:off x="-1025775" y="3585100"/>
              <a:ext cx="56600" cy="38700"/>
            </a:xfrm>
            <a:custGeom>
              <a:avLst/>
              <a:gdLst/>
              <a:ahLst/>
              <a:cxnLst/>
              <a:rect l="l" t="t" r="r" b="b"/>
              <a:pathLst>
                <a:path w="2264" h="1548" extrusionOk="0">
                  <a:moveTo>
                    <a:pt x="1312" y="1"/>
                  </a:moveTo>
                  <a:cubicBezTo>
                    <a:pt x="995" y="403"/>
                    <a:pt x="1" y="931"/>
                    <a:pt x="508" y="1481"/>
                  </a:cubicBezTo>
                  <a:cubicBezTo>
                    <a:pt x="588" y="1527"/>
                    <a:pt x="664" y="1547"/>
                    <a:pt x="739" y="1547"/>
                  </a:cubicBezTo>
                  <a:cubicBezTo>
                    <a:pt x="1142" y="1547"/>
                    <a:pt x="1487" y="962"/>
                    <a:pt x="1862" y="783"/>
                  </a:cubicBezTo>
                  <a:cubicBezTo>
                    <a:pt x="2264" y="233"/>
                    <a:pt x="1672" y="170"/>
                    <a:pt x="1312" y="1"/>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2" name="Google Shape;6522;p35"/>
            <p:cNvSpPr/>
            <p:nvPr/>
          </p:nvSpPr>
          <p:spPr>
            <a:xfrm>
              <a:off x="-1048500" y="3593025"/>
              <a:ext cx="32275" cy="32750"/>
            </a:xfrm>
            <a:custGeom>
              <a:avLst/>
              <a:gdLst/>
              <a:ahLst/>
              <a:cxnLst/>
              <a:rect l="l" t="t" r="r" b="b"/>
              <a:pathLst>
                <a:path w="1291" h="1310" extrusionOk="0">
                  <a:moveTo>
                    <a:pt x="931" y="1"/>
                  </a:moveTo>
                  <a:cubicBezTo>
                    <a:pt x="656" y="445"/>
                    <a:pt x="868" y="1164"/>
                    <a:pt x="0" y="1291"/>
                  </a:cubicBezTo>
                  <a:cubicBezTo>
                    <a:pt x="113" y="1303"/>
                    <a:pt x="212" y="1309"/>
                    <a:pt x="297" y="1309"/>
                  </a:cubicBezTo>
                  <a:cubicBezTo>
                    <a:pt x="1237" y="1309"/>
                    <a:pt x="651" y="602"/>
                    <a:pt x="1291" y="1"/>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3" name="Google Shape;6523;p35"/>
            <p:cNvSpPr/>
            <p:nvPr/>
          </p:nvSpPr>
          <p:spPr>
            <a:xfrm>
              <a:off x="-1034750" y="3661250"/>
              <a:ext cx="18525" cy="11650"/>
            </a:xfrm>
            <a:custGeom>
              <a:avLst/>
              <a:gdLst/>
              <a:ahLst/>
              <a:cxnLst/>
              <a:rect l="l" t="t" r="r" b="b"/>
              <a:pathLst>
                <a:path w="741" h="466" extrusionOk="0">
                  <a:moveTo>
                    <a:pt x="741" y="0"/>
                  </a:moveTo>
                  <a:cubicBezTo>
                    <a:pt x="423" y="0"/>
                    <a:pt x="148" y="191"/>
                    <a:pt x="0" y="466"/>
                  </a:cubicBezTo>
                  <a:cubicBezTo>
                    <a:pt x="339" y="423"/>
                    <a:pt x="677" y="381"/>
                    <a:pt x="741" y="0"/>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4" name="Google Shape;6524;p35"/>
            <p:cNvSpPr/>
            <p:nvPr/>
          </p:nvSpPr>
          <p:spPr>
            <a:xfrm>
              <a:off x="-1062775" y="3625300"/>
              <a:ext cx="14300" cy="19575"/>
            </a:xfrm>
            <a:custGeom>
              <a:avLst/>
              <a:gdLst/>
              <a:ahLst/>
              <a:cxnLst/>
              <a:rect l="l" t="t" r="r" b="b"/>
              <a:pathLst>
                <a:path w="572" h="783" extrusionOk="0">
                  <a:moveTo>
                    <a:pt x="571" y="0"/>
                  </a:moveTo>
                  <a:lnTo>
                    <a:pt x="571" y="0"/>
                  </a:lnTo>
                  <a:cubicBezTo>
                    <a:pt x="254" y="148"/>
                    <a:pt x="43" y="444"/>
                    <a:pt x="0" y="783"/>
                  </a:cubicBezTo>
                  <a:cubicBezTo>
                    <a:pt x="318" y="635"/>
                    <a:pt x="529" y="338"/>
                    <a:pt x="571" y="0"/>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5" name="Google Shape;6525;p35"/>
            <p:cNvSpPr/>
            <p:nvPr/>
          </p:nvSpPr>
          <p:spPr>
            <a:xfrm>
              <a:off x="-822725" y="3762225"/>
              <a:ext cx="85150" cy="50825"/>
            </a:xfrm>
            <a:custGeom>
              <a:avLst/>
              <a:gdLst/>
              <a:ahLst/>
              <a:cxnLst/>
              <a:rect l="l" t="t" r="r" b="b"/>
              <a:pathLst>
                <a:path w="3406" h="2033" extrusionOk="0">
                  <a:moveTo>
                    <a:pt x="1735" y="1"/>
                  </a:moveTo>
                  <a:cubicBezTo>
                    <a:pt x="1671" y="1"/>
                    <a:pt x="1608" y="1"/>
                    <a:pt x="1544" y="22"/>
                  </a:cubicBezTo>
                  <a:cubicBezTo>
                    <a:pt x="1312" y="614"/>
                    <a:pt x="931" y="1143"/>
                    <a:pt x="466" y="1566"/>
                  </a:cubicBezTo>
                  <a:cubicBezTo>
                    <a:pt x="318" y="1693"/>
                    <a:pt x="0" y="1777"/>
                    <a:pt x="191" y="1989"/>
                  </a:cubicBezTo>
                  <a:cubicBezTo>
                    <a:pt x="289" y="2019"/>
                    <a:pt x="384" y="2032"/>
                    <a:pt x="474" y="2032"/>
                  </a:cubicBezTo>
                  <a:cubicBezTo>
                    <a:pt x="1371" y="2032"/>
                    <a:pt x="1894" y="692"/>
                    <a:pt x="2996" y="692"/>
                  </a:cubicBezTo>
                  <a:cubicBezTo>
                    <a:pt x="3040" y="692"/>
                    <a:pt x="3084" y="694"/>
                    <a:pt x="3130" y="699"/>
                  </a:cubicBezTo>
                  <a:cubicBezTo>
                    <a:pt x="3384" y="699"/>
                    <a:pt x="3384" y="360"/>
                    <a:pt x="3405" y="149"/>
                  </a:cubicBezTo>
                  <a:lnTo>
                    <a:pt x="3405" y="149"/>
                  </a:lnTo>
                  <a:cubicBezTo>
                    <a:pt x="3072" y="322"/>
                    <a:pt x="2514" y="632"/>
                    <a:pt x="2133" y="632"/>
                  </a:cubicBezTo>
                  <a:cubicBezTo>
                    <a:pt x="1863" y="632"/>
                    <a:pt x="1682" y="475"/>
                    <a:pt x="1735" y="1"/>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6" name="Google Shape;6526;p35"/>
            <p:cNvSpPr/>
            <p:nvPr/>
          </p:nvSpPr>
          <p:spPr>
            <a:xfrm>
              <a:off x="-2451200" y="3912425"/>
              <a:ext cx="70300" cy="49250"/>
            </a:xfrm>
            <a:custGeom>
              <a:avLst/>
              <a:gdLst/>
              <a:ahLst/>
              <a:cxnLst/>
              <a:rect l="l" t="t" r="r" b="b"/>
              <a:pathLst>
                <a:path w="2812" h="1970" extrusionOk="0">
                  <a:moveTo>
                    <a:pt x="668" y="0"/>
                  </a:moveTo>
                  <a:cubicBezTo>
                    <a:pt x="0" y="0"/>
                    <a:pt x="860" y="606"/>
                    <a:pt x="485" y="1247"/>
                  </a:cubicBezTo>
                  <a:cubicBezTo>
                    <a:pt x="633" y="1522"/>
                    <a:pt x="422" y="1881"/>
                    <a:pt x="845" y="1945"/>
                  </a:cubicBezTo>
                  <a:cubicBezTo>
                    <a:pt x="927" y="1960"/>
                    <a:pt x="1009" y="1969"/>
                    <a:pt x="1087" y="1969"/>
                  </a:cubicBezTo>
                  <a:cubicBezTo>
                    <a:pt x="1335" y="1969"/>
                    <a:pt x="1552" y="1879"/>
                    <a:pt x="1649" y="1606"/>
                  </a:cubicBezTo>
                  <a:cubicBezTo>
                    <a:pt x="2008" y="1099"/>
                    <a:pt x="2812" y="845"/>
                    <a:pt x="2072" y="253"/>
                  </a:cubicBezTo>
                  <a:cubicBezTo>
                    <a:pt x="1331" y="76"/>
                    <a:pt x="904" y="0"/>
                    <a:pt x="668" y="0"/>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7" name="Google Shape;6527;p35"/>
            <p:cNvSpPr/>
            <p:nvPr/>
          </p:nvSpPr>
          <p:spPr>
            <a:xfrm>
              <a:off x="-1211350" y="3866225"/>
              <a:ext cx="37025" cy="40175"/>
            </a:xfrm>
            <a:custGeom>
              <a:avLst/>
              <a:gdLst/>
              <a:ahLst/>
              <a:cxnLst/>
              <a:rect l="l" t="t" r="r" b="b"/>
              <a:pathLst>
                <a:path w="1481" h="1607" extrusionOk="0">
                  <a:moveTo>
                    <a:pt x="639" y="1"/>
                  </a:moveTo>
                  <a:cubicBezTo>
                    <a:pt x="52" y="1"/>
                    <a:pt x="322" y="719"/>
                    <a:pt x="0" y="980"/>
                  </a:cubicBezTo>
                  <a:cubicBezTo>
                    <a:pt x="0" y="1170"/>
                    <a:pt x="0" y="1382"/>
                    <a:pt x="0" y="1593"/>
                  </a:cubicBezTo>
                  <a:cubicBezTo>
                    <a:pt x="64" y="1602"/>
                    <a:pt x="126" y="1607"/>
                    <a:pt x="186" y="1607"/>
                  </a:cubicBezTo>
                  <a:cubicBezTo>
                    <a:pt x="684" y="1607"/>
                    <a:pt x="1066" y="1317"/>
                    <a:pt x="1481" y="1128"/>
                  </a:cubicBezTo>
                  <a:cubicBezTo>
                    <a:pt x="614" y="959"/>
                    <a:pt x="381" y="599"/>
                    <a:pt x="741" y="7"/>
                  </a:cubicBezTo>
                  <a:cubicBezTo>
                    <a:pt x="704" y="3"/>
                    <a:pt x="670" y="1"/>
                    <a:pt x="639" y="1"/>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8" name="Google Shape;6528;p35"/>
            <p:cNvSpPr/>
            <p:nvPr/>
          </p:nvSpPr>
          <p:spPr>
            <a:xfrm>
              <a:off x="-1616475" y="3809175"/>
              <a:ext cx="24450" cy="8600"/>
            </a:xfrm>
            <a:custGeom>
              <a:avLst/>
              <a:gdLst/>
              <a:ahLst/>
              <a:cxnLst/>
              <a:rect l="l" t="t" r="r" b="b"/>
              <a:pathLst>
                <a:path w="978" h="344" extrusionOk="0">
                  <a:moveTo>
                    <a:pt x="682" y="0"/>
                  </a:moveTo>
                  <a:cubicBezTo>
                    <a:pt x="426" y="0"/>
                    <a:pt x="0" y="69"/>
                    <a:pt x="238" y="343"/>
                  </a:cubicBezTo>
                  <a:cubicBezTo>
                    <a:pt x="555" y="343"/>
                    <a:pt x="830" y="301"/>
                    <a:pt x="978" y="5"/>
                  </a:cubicBezTo>
                  <a:lnTo>
                    <a:pt x="787" y="5"/>
                  </a:lnTo>
                  <a:cubicBezTo>
                    <a:pt x="759" y="2"/>
                    <a:pt x="723" y="0"/>
                    <a:pt x="682" y="0"/>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9" name="Google Shape;6529;p35"/>
            <p:cNvSpPr/>
            <p:nvPr/>
          </p:nvSpPr>
          <p:spPr>
            <a:xfrm>
              <a:off x="-1698850" y="4050400"/>
              <a:ext cx="28050" cy="32275"/>
            </a:xfrm>
            <a:custGeom>
              <a:avLst/>
              <a:gdLst/>
              <a:ahLst/>
              <a:cxnLst/>
              <a:rect l="l" t="t" r="r" b="b"/>
              <a:pathLst>
                <a:path w="1122" h="1291" extrusionOk="0">
                  <a:moveTo>
                    <a:pt x="1122" y="0"/>
                  </a:moveTo>
                  <a:lnTo>
                    <a:pt x="1122" y="0"/>
                  </a:lnTo>
                  <a:cubicBezTo>
                    <a:pt x="170" y="64"/>
                    <a:pt x="297" y="825"/>
                    <a:pt x="1" y="1290"/>
                  </a:cubicBezTo>
                  <a:cubicBezTo>
                    <a:pt x="614" y="1036"/>
                    <a:pt x="825" y="508"/>
                    <a:pt x="1122" y="0"/>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0" name="Google Shape;6530;p35"/>
            <p:cNvSpPr/>
            <p:nvPr/>
          </p:nvSpPr>
          <p:spPr>
            <a:xfrm>
              <a:off x="-1718400" y="4083175"/>
              <a:ext cx="19575" cy="23825"/>
            </a:xfrm>
            <a:custGeom>
              <a:avLst/>
              <a:gdLst/>
              <a:ahLst/>
              <a:cxnLst/>
              <a:rect l="l" t="t" r="r" b="b"/>
              <a:pathLst>
                <a:path w="783" h="953" extrusionOk="0">
                  <a:moveTo>
                    <a:pt x="613" y="0"/>
                  </a:moveTo>
                  <a:cubicBezTo>
                    <a:pt x="254" y="381"/>
                    <a:pt x="0" y="741"/>
                    <a:pt x="783" y="952"/>
                  </a:cubicBezTo>
                  <a:cubicBezTo>
                    <a:pt x="783" y="635"/>
                    <a:pt x="783" y="318"/>
                    <a:pt x="783" y="0"/>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1" name="Google Shape;6531;p35"/>
            <p:cNvSpPr/>
            <p:nvPr/>
          </p:nvSpPr>
          <p:spPr>
            <a:xfrm>
              <a:off x="-1196025" y="4057500"/>
              <a:ext cx="44975" cy="32750"/>
            </a:xfrm>
            <a:custGeom>
              <a:avLst/>
              <a:gdLst/>
              <a:ahLst/>
              <a:cxnLst/>
              <a:rect l="l" t="t" r="r" b="b"/>
              <a:pathLst>
                <a:path w="1799" h="1310" extrusionOk="0">
                  <a:moveTo>
                    <a:pt x="1125" y="0"/>
                  </a:moveTo>
                  <a:cubicBezTo>
                    <a:pt x="1086" y="0"/>
                    <a:pt x="1049" y="15"/>
                    <a:pt x="1016" y="54"/>
                  </a:cubicBezTo>
                  <a:cubicBezTo>
                    <a:pt x="868" y="393"/>
                    <a:pt x="1" y="1070"/>
                    <a:pt x="508" y="1302"/>
                  </a:cubicBezTo>
                  <a:cubicBezTo>
                    <a:pt x="550" y="1307"/>
                    <a:pt x="589" y="1309"/>
                    <a:pt x="627" y="1309"/>
                  </a:cubicBezTo>
                  <a:cubicBezTo>
                    <a:pt x="1094" y="1309"/>
                    <a:pt x="1315" y="964"/>
                    <a:pt x="1608" y="710"/>
                  </a:cubicBezTo>
                  <a:cubicBezTo>
                    <a:pt x="1608" y="499"/>
                    <a:pt x="1798" y="245"/>
                    <a:pt x="1397" y="118"/>
                  </a:cubicBezTo>
                  <a:cubicBezTo>
                    <a:pt x="1309" y="74"/>
                    <a:pt x="1211" y="0"/>
                    <a:pt x="1125" y="0"/>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2" name="Google Shape;6532;p35"/>
            <p:cNvSpPr/>
            <p:nvPr/>
          </p:nvSpPr>
          <p:spPr>
            <a:xfrm>
              <a:off x="-2024025" y="3873275"/>
              <a:ext cx="18525" cy="32275"/>
            </a:xfrm>
            <a:custGeom>
              <a:avLst/>
              <a:gdLst/>
              <a:ahLst/>
              <a:cxnLst/>
              <a:rect l="l" t="t" r="r" b="b"/>
              <a:pathLst>
                <a:path w="741" h="1291" extrusionOk="0">
                  <a:moveTo>
                    <a:pt x="741" y="0"/>
                  </a:moveTo>
                  <a:lnTo>
                    <a:pt x="741" y="0"/>
                  </a:lnTo>
                  <a:cubicBezTo>
                    <a:pt x="360" y="338"/>
                    <a:pt x="85" y="783"/>
                    <a:pt x="1" y="1290"/>
                  </a:cubicBezTo>
                  <a:lnTo>
                    <a:pt x="572" y="1290"/>
                  </a:lnTo>
                  <a:cubicBezTo>
                    <a:pt x="466" y="846"/>
                    <a:pt x="741" y="444"/>
                    <a:pt x="741" y="0"/>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3" name="Google Shape;6533;p35"/>
            <p:cNvSpPr/>
            <p:nvPr/>
          </p:nvSpPr>
          <p:spPr>
            <a:xfrm>
              <a:off x="-1996000" y="3841550"/>
              <a:ext cx="14300" cy="19575"/>
            </a:xfrm>
            <a:custGeom>
              <a:avLst/>
              <a:gdLst/>
              <a:ahLst/>
              <a:cxnLst/>
              <a:rect l="l" t="t" r="r" b="b"/>
              <a:pathLst>
                <a:path w="572" h="783" extrusionOk="0">
                  <a:moveTo>
                    <a:pt x="170" y="0"/>
                  </a:moveTo>
                  <a:cubicBezTo>
                    <a:pt x="212" y="275"/>
                    <a:pt x="149" y="550"/>
                    <a:pt x="1" y="783"/>
                  </a:cubicBezTo>
                  <a:cubicBezTo>
                    <a:pt x="572" y="613"/>
                    <a:pt x="445" y="317"/>
                    <a:pt x="170" y="0"/>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4" name="Google Shape;6534;p35"/>
            <p:cNvSpPr/>
            <p:nvPr/>
          </p:nvSpPr>
          <p:spPr>
            <a:xfrm>
              <a:off x="-1996000" y="3813000"/>
              <a:ext cx="14300" cy="12175"/>
            </a:xfrm>
            <a:custGeom>
              <a:avLst/>
              <a:gdLst/>
              <a:ahLst/>
              <a:cxnLst/>
              <a:rect l="l" t="t" r="r" b="b"/>
              <a:pathLst>
                <a:path w="572" h="487" extrusionOk="0">
                  <a:moveTo>
                    <a:pt x="1" y="0"/>
                  </a:moveTo>
                  <a:lnTo>
                    <a:pt x="1" y="487"/>
                  </a:lnTo>
                  <a:cubicBezTo>
                    <a:pt x="276" y="317"/>
                    <a:pt x="572" y="169"/>
                    <a:pt x="1" y="0"/>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5" name="Google Shape;6535;p35"/>
            <p:cNvSpPr/>
            <p:nvPr/>
          </p:nvSpPr>
          <p:spPr>
            <a:xfrm>
              <a:off x="-2718775" y="4110675"/>
              <a:ext cx="26450" cy="19575"/>
            </a:xfrm>
            <a:custGeom>
              <a:avLst/>
              <a:gdLst/>
              <a:ahLst/>
              <a:cxnLst/>
              <a:rect l="l" t="t" r="r" b="b"/>
              <a:pathLst>
                <a:path w="1058" h="783" extrusionOk="0">
                  <a:moveTo>
                    <a:pt x="1058" y="0"/>
                  </a:moveTo>
                  <a:lnTo>
                    <a:pt x="487" y="148"/>
                  </a:lnTo>
                  <a:cubicBezTo>
                    <a:pt x="0" y="254"/>
                    <a:pt x="127" y="550"/>
                    <a:pt x="296" y="783"/>
                  </a:cubicBezTo>
                  <a:cubicBezTo>
                    <a:pt x="508" y="487"/>
                    <a:pt x="952" y="360"/>
                    <a:pt x="1058" y="0"/>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6" name="Google Shape;6536;p35"/>
            <p:cNvSpPr/>
            <p:nvPr/>
          </p:nvSpPr>
          <p:spPr>
            <a:xfrm>
              <a:off x="-2279400" y="3740550"/>
              <a:ext cx="28050" cy="20800"/>
            </a:xfrm>
            <a:custGeom>
              <a:avLst/>
              <a:gdLst/>
              <a:ahLst/>
              <a:cxnLst/>
              <a:rect l="l" t="t" r="r" b="b"/>
              <a:pathLst>
                <a:path w="1122" h="832" extrusionOk="0">
                  <a:moveTo>
                    <a:pt x="1121" y="1"/>
                  </a:moveTo>
                  <a:lnTo>
                    <a:pt x="1121" y="1"/>
                  </a:lnTo>
                  <a:cubicBezTo>
                    <a:pt x="572" y="85"/>
                    <a:pt x="318" y="466"/>
                    <a:pt x="1" y="804"/>
                  </a:cubicBezTo>
                  <a:cubicBezTo>
                    <a:pt x="98" y="823"/>
                    <a:pt x="186" y="831"/>
                    <a:pt x="265" y="831"/>
                  </a:cubicBezTo>
                  <a:cubicBezTo>
                    <a:pt x="821" y="831"/>
                    <a:pt x="955" y="408"/>
                    <a:pt x="1121" y="1"/>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7" name="Google Shape;6537;p35"/>
            <p:cNvSpPr/>
            <p:nvPr/>
          </p:nvSpPr>
          <p:spPr>
            <a:xfrm>
              <a:off x="-1650200" y="3781800"/>
              <a:ext cx="57650" cy="58225"/>
            </a:xfrm>
            <a:custGeom>
              <a:avLst/>
              <a:gdLst/>
              <a:ahLst/>
              <a:cxnLst/>
              <a:rect l="l" t="t" r="r" b="b"/>
              <a:pathLst>
                <a:path w="2306" h="2329" extrusionOk="0">
                  <a:moveTo>
                    <a:pt x="1587" y="0"/>
                  </a:moveTo>
                  <a:cubicBezTo>
                    <a:pt x="1333" y="254"/>
                    <a:pt x="1227" y="614"/>
                    <a:pt x="846" y="783"/>
                  </a:cubicBezTo>
                  <a:cubicBezTo>
                    <a:pt x="593" y="1037"/>
                    <a:pt x="931" y="1460"/>
                    <a:pt x="466" y="1692"/>
                  </a:cubicBezTo>
                  <a:cubicBezTo>
                    <a:pt x="275" y="1777"/>
                    <a:pt x="0" y="2073"/>
                    <a:pt x="360" y="2263"/>
                  </a:cubicBezTo>
                  <a:cubicBezTo>
                    <a:pt x="440" y="2309"/>
                    <a:pt x="518" y="2328"/>
                    <a:pt x="594" y="2328"/>
                  </a:cubicBezTo>
                  <a:cubicBezTo>
                    <a:pt x="801" y="2328"/>
                    <a:pt x="994" y="2185"/>
                    <a:pt x="1164" y="2031"/>
                  </a:cubicBezTo>
                  <a:cubicBezTo>
                    <a:pt x="1375" y="1650"/>
                    <a:pt x="1269" y="1354"/>
                    <a:pt x="1777" y="1121"/>
                  </a:cubicBezTo>
                  <a:cubicBezTo>
                    <a:pt x="2136" y="677"/>
                    <a:pt x="2306" y="275"/>
                    <a:pt x="1587" y="0"/>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8" name="Google Shape;6538;p35"/>
            <p:cNvSpPr/>
            <p:nvPr/>
          </p:nvSpPr>
          <p:spPr>
            <a:xfrm>
              <a:off x="-1660175" y="3801025"/>
              <a:ext cx="49650" cy="40725"/>
            </a:xfrm>
            <a:custGeom>
              <a:avLst/>
              <a:gdLst/>
              <a:ahLst/>
              <a:cxnLst/>
              <a:rect l="l" t="t" r="r" b="b"/>
              <a:pathLst>
                <a:path w="1986" h="1629" extrusionOk="0">
                  <a:moveTo>
                    <a:pt x="1024" y="1"/>
                  </a:moveTo>
                  <a:cubicBezTo>
                    <a:pt x="1" y="1"/>
                    <a:pt x="1139" y="1040"/>
                    <a:pt x="463" y="1219"/>
                  </a:cubicBezTo>
                  <a:cubicBezTo>
                    <a:pt x="173" y="1432"/>
                    <a:pt x="554" y="1627"/>
                    <a:pt x="831" y="1627"/>
                  </a:cubicBezTo>
                  <a:cubicBezTo>
                    <a:pt x="858" y="1627"/>
                    <a:pt x="883" y="1625"/>
                    <a:pt x="907" y="1621"/>
                  </a:cubicBezTo>
                  <a:cubicBezTo>
                    <a:pt x="955" y="1626"/>
                    <a:pt x="1000" y="1629"/>
                    <a:pt x="1042" y="1629"/>
                  </a:cubicBezTo>
                  <a:cubicBezTo>
                    <a:pt x="1709" y="1629"/>
                    <a:pt x="1707" y="1027"/>
                    <a:pt x="1986" y="669"/>
                  </a:cubicBezTo>
                  <a:lnTo>
                    <a:pt x="1986" y="500"/>
                  </a:lnTo>
                  <a:cubicBezTo>
                    <a:pt x="1436" y="543"/>
                    <a:pt x="1711" y="1050"/>
                    <a:pt x="1415" y="1240"/>
                  </a:cubicBezTo>
                  <a:cubicBezTo>
                    <a:pt x="1285" y="1321"/>
                    <a:pt x="1156" y="1452"/>
                    <a:pt x="1007" y="1452"/>
                  </a:cubicBezTo>
                  <a:cubicBezTo>
                    <a:pt x="962" y="1452"/>
                    <a:pt x="914" y="1439"/>
                    <a:pt x="865" y="1410"/>
                  </a:cubicBezTo>
                  <a:cubicBezTo>
                    <a:pt x="421" y="1114"/>
                    <a:pt x="1563" y="775"/>
                    <a:pt x="1245" y="14"/>
                  </a:cubicBezTo>
                  <a:cubicBezTo>
                    <a:pt x="1162" y="5"/>
                    <a:pt x="1089" y="1"/>
                    <a:pt x="1024" y="1"/>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9" name="Google Shape;6539;p35"/>
            <p:cNvSpPr/>
            <p:nvPr/>
          </p:nvSpPr>
          <p:spPr>
            <a:xfrm>
              <a:off x="-2762675" y="4069950"/>
              <a:ext cx="75125" cy="74000"/>
            </a:xfrm>
            <a:custGeom>
              <a:avLst/>
              <a:gdLst/>
              <a:ahLst/>
              <a:cxnLst/>
              <a:rect l="l" t="t" r="r" b="b"/>
              <a:pathLst>
                <a:path w="3005" h="2960" extrusionOk="0">
                  <a:moveTo>
                    <a:pt x="2243" y="1"/>
                  </a:moveTo>
                  <a:cubicBezTo>
                    <a:pt x="1355" y="149"/>
                    <a:pt x="1355" y="1016"/>
                    <a:pt x="741" y="1375"/>
                  </a:cubicBezTo>
                  <a:cubicBezTo>
                    <a:pt x="1" y="1841"/>
                    <a:pt x="149" y="2348"/>
                    <a:pt x="572" y="2898"/>
                  </a:cubicBezTo>
                  <a:cubicBezTo>
                    <a:pt x="674" y="2941"/>
                    <a:pt x="765" y="2960"/>
                    <a:pt x="848" y="2960"/>
                  </a:cubicBezTo>
                  <a:cubicBezTo>
                    <a:pt x="1309" y="2960"/>
                    <a:pt x="1509" y="2387"/>
                    <a:pt x="1970" y="2387"/>
                  </a:cubicBezTo>
                  <a:cubicBezTo>
                    <a:pt x="1990" y="2387"/>
                    <a:pt x="2010" y="2388"/>
                    <a:pt x="2031" y="2390"/>
                  </a:cubicBezTo>
                  <a:cubicBezTo>
                    <a:pt x="2095" y="2179"/>
                    <a:pt x="1968" y="1925"/>
                    <a:pt x="2243" y="1777"/>
                  </a:cubicBezTo>
                  <a:cubicBezTo>
                    <a:pt x="2602" y="1460"/>
                    <a:pt x="2962" y="1143"/>
                    <a:pt x="3004" y="656"/>
                  </a:cubicBezTo>
                  <a:lnTo>
                    <a:pt x="3004" y="656"/>
                  </a:lnTo>
                  <a:cubicBezTo>
                    <a:pt x="2793" y="677"/>
                    <a:pt x="2518" y="614"/>
                    <a:pt x="2475" y="868"/>
                  </a:cubicBezTo>
                  <a:cubicBezTo>
                    <a:pt x="2370" y="1375"/>
                    <a:pt x="1799" y="1629"/>
                    <a:pt x="1672" y="2116"/>
                  </a:cubicBezTo>
                  <a:cubicBezTo>
                    <a:pt x="1619" y="2290"/>
                    <a:pt x="1466" y="2407"/>
                    <a:pt x="1296" y="2407"/>
                  </a:cubicBezTo>
                  <a:cubicBezTo>
                    <a:pt x="1259" y="2407"/>
                    <a:pt x="1222" y="2402"/>
                    <a:pt x="1185" y="2390"/>
                  </a:cubicBezTo>
                  <a:cubicBezTo>
                    <a:pt x="614" y="2094"/>
                    <a:pt x="1926" y="381"/>
                    <a:pt x="2243" y="1"/>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0" name="Google Shape;6540;p35"/>
            <p:cNvSpPr/>
            <p:nvPr/>
          </p:nvSpPr>
          <p:spPr>
            <a:xfrm>
              <a:off x="-1383200" y="3907100"/>
              <a:ext cx="28025" cy="43550"/>
            </a:xfrm>
            <a:custGeom>
              <a:avLst/>
              <a:gdLst/>
              <a:ahLst/>
              <a:cxnLst/>
              <a:rect l="l" t="t" r="r" b="b"/>
              <a:pathLst>
                <a:path w="1121" h="1742" extrusionOk="0">
                  <a:moveTo>
                    <a:pt x="572" y="1"/>
                  </a:moveTo>
                  <a:lnTo>
                    <a:pt x="572" y="1"/>
                  </a:lnTo>
                  <a:cubicBezTo>
                    <a:pt x="1" y="508"/>
                    <a:pt x="762" y="1312"/>
                    <a:pt x="1" y="1735"/>
                  </a:cubicBezTo>
                  <a:cubicBezTo>
                    <a:pt x="53" y="1739"/>
                    <a:pt x="101" y="1742"/>
                    <a:pt x="145" y="1742"/>
                  </a:cubicBezTo>
                  <a:cubicBezTo>
                    <a:pt x="1120" y="1742"/>
                    <a:pt x="430" y="668"/>
                    <a:pt x="572" y="1"/>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1" name="Google Shape;6541;p35"/>
            <p:cNvSpPr/>
            <p:nvPr/>
          </p:nvSpPr>
          <p:spPr>
            <a:xfrm>
              <a:off x="-2303725" y="3678675"/>
              <a:ext cx="51850" cy="80275"/>
            </a:xfrm>
            <a:custGeom>
              <a:avLst/>
              <a:gdLst/>
              <a:ahLst/>
              <a:cxnLst/>
              <a:rect l="l" t="t" r="r" b="b"/>
              <a:pathLst>
                <a:path w="2074" h="3211" extrusionOk="0">
                  <a:moveTo>
                    <a:pt x="1351" y="0"/>
                  </a:moveTo>
                  <a:cubicBezTo>
                    <a:pt x="747" y="0"/>
                    <a:pt x="985" y="1549"/>
                    <a:pt x="233" y="1841"/>
                  </a:cubicBezTo>
                  <a:cubicBezTo>
                    <a:pt x="1" y="2137"/>
                    <a:pt x="297" y="2497"/>
                    <a:pt x="64" y="2793"/>
                  </a:cubicBezTo>
                  <a:cubicBezTo>
                    <a:pt x="144" y="3105"/>
                    <a:pt x="251" y="3210"/>
                    <a:pt x="373" y="3210"/>
                  </a:cubicBezTo>
                  <a:cubicBezTo>
                    <a:pt x="540" y="3210"/>
                    <a:pt x="736" y="3012"/>
                    <a:pt x="931" y="2877"/>
                  </a:cubicBezTo>
                  <a:cubicBezTo>
                    <a:pt x="1777" y="2306"/>
                    <a:pt x="1354" y="1312"/>
                    <a:pt x="1946" y="636"/>
                  </a:cubicBezTo>
                  <a:cubicBezTo>
                    <a:pt x="2073" y="488"/>
                    <a:pt x="1650" y="65"/>
                    <a:pt x="1375" y="1"/>
                  </a:cubicBezTo>
                  <a:cubicBezTo>
                    <a:pt x="1367" y="1"/>
                    <a:pt x="1359" y="0"/>
                    <a:pt x="1351" y="0"/>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2" name="Google Shape;6542;p35"/>
            <p:cNvSpPr/>
            <p:nvPr/>
          </p:nvSpPr>
          <p:spPr>
            <a:xfrm>
              <a:off x="-1471500" y="3938150"/>
              <a:ext cx="71350" cy="53100"/>
            </a:xfrm>
            <a:custGeom>
              <a:avLst/>
              <a:gdLst/>
              <a:ahLst/>
              <a:cxnLst/>
              <a:rect l="l" t="t" r="r" b="b"/>
              <a:pathLst>
                <a:path w="2854" h="2124" extrusionOk="0">
                  <a:moveTo>
                    <a:pt x="2313" y="0"/>
                  </a:moveTo>
                  <a:cubicBezTo>
                    <a:pt x="2282" y="0"/>
                    <a:pt x="2252" y="2"/>
                    <a:pt x="2222" y="6"/>
                  </a:cubicBezTo>
                  <a:cubicBezTo>
                    <a:pt x="2010" y="154"/>
                    <a:pt x="1629" y="28"/>
                    <a:pt x="1481" y="345"/>
                  </a:cubicBezTo>
                  <a:cubicBezTo>
                    <a:pt x="1418" y="852"/>
                    <a:pt x="1016" y="1275"/>
                    <a:pt x="487" y="1360"/>
                  </a:cubicBezTo>
                  <a:cubicBezTo>
                    <a:pt x="234" y="1423"/>
                    <a:pt x="1" y="1614"/>
                    <a:pt x="43" y="1889"/>
                  </a:cubicBezTo>
                  <a:cubicBezTo>
                    <a:pt x="128" y="2078"/>
                    <a:pt x="315" y="2123"/>
                    <a:pt x="529" y="2123"/>
                  </a:cubicBezTo>
                  <a:cubicBezTo>
                    <a:pt x="727" y="2123"/>
                    <a:pt x="950" y="2084"/>
                    <a:pt x="1137" y="2084"/>
                  </a:cubicBezTo>
                  <a:cubicBezTo>
                    <a:pt x="1200" y="2084"/>
                    <a:pt x="1259" y="2088"/>
                    <a:pt x="1312" y="2100"/>
                  </a:cubicBezTo>
                  <a:lnTo>
                    <a:pt x="1672" y="1804"/>
                  </a:lnTo>
                  <a:cubicBezTo>
                    <a:pt x="1756" y="1149"/>
                    <a:pt x="2031" y="620"/>
                    <a:pt x="2835" y="429"/>
                  </a:cubicBezTo>
                  <a:cubicBezTo>
                    <a:pt x="2854" y="164"/>
                    <a:pt x="2583" y="0"/>
                    <a:pt x="2313" y="0"/>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3" name="Google Shape;6543;p35"/>
            <p:cNvSpPr/>
            <p:nvPr/>
          </p:nvSpPr>
          <p:spPr>
            <a:xfrm>
              <a:off x="-1433425" y="3921275"/>
              <a:ext cx="58625" cy="61450"/>
            </a:xfrm>
            <a:custGeom>
              <a:avLst/>
              <a:gdLst/>
              <a:ahLst/>
              <a:cxnLst/>
              <a:rect l="l" t="t" r="r" b="b"/>
              <a:pathLst>
                <a:path w="2345" h="2458" extrusionOk="0">
                  <a:moveTo>
                    <a:pt x="1700" y="0"/>
                  </a:moveTo>
                  <a:cubicBezTo>
                    <a:pt x="1581" y="0"/>
                    <a:pt x="1477" y="56"/>
                    <a:pt x="1439" y="195"/>
                  </a:cubicBezTo>
                  <a:cubicBezTo>
                    <a:pt x="1714" y="512"/>
                    <a:pt x="1312" y="745"/>
                    <a:pt x="1270" y="999"/>
                  </a:cubicBezTo>
                  <a:cubicBezTo>
                    <a:pt x="297" y="1147"/>
                    <a:pt x="1" y="1675"/>
                    <a:pt x="149" y="2458"/>
                  </a:cubicBezTo>
                  <a:cubicBezTo>
                    <a:pt x="614" y="1189"/>
                    <a:pt x="1460" y="1570"/>
                    <a:pt x="2137" y="576"/>
                  </a:cubicBezTo>
                  <a:cubicBezTo>
                    <a:pt x="2344" y="309"/>
                    <a:pt x="1980" y="0"/>
                    <a:pt x="1700" y="0"/>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4" name="Google Shape;6544;p35"/>
            <p:cNvSpPr/>
            <p:nvPr/>
          </p:nvSpPr>
          <p:spPr>
            <a:xfrm>
              <a:off x="-1411225" y="3926025"/>
              <a:ext cx="35250" cy="20225"/>
            </a:xfrm>
            <a:custGeom>
              <a:avLst/>
              <a:gdLst/>
              <a:ahLst/>
              <a:cxnLst/>
              <a:rect l="l" t="t" r="r" b="b"/>
              <a:pathLst>
                <a:path w="1410" h="809" extrusionOk="0">
                  <a:moveTo>
                    <a:pt x="661" y="1"/>
                  </a:moveTo>
                  <a:cubicBezTo>
                    <a:pt x="627" y="1"/>
                    <a:pt x="590" y="2"/>
                    <a:pt x="551" y="5"/>
                  </a:cubicBezTo>
                  <a:lnTo>
                    <a:pt x="382" y="5"/>
                  </a:lnTo>
                  <a:lnTo>
                    <a:pt x="1" y="491"/>
                  </a:lnTo>
                  <a:cubicBezTo>
                    <a:pt x="64" y="639"/>
                    <a:pt x="212" y="766"/>
                    <a:pt x="382" y="809"/>
                  </a:cubicBezTo>
                  <a:cubicBezTo>
                    <a:pt x="847" y="647"/>
                    <a:pt x="1409" y="1"/>
                    <a:pt x="661" y="1"/>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5" name="Google Shape;6545;p35"/>
            <p:cNvSpPr/>
            <p:nvPr/>
          </p:nvSpPr>
          <p:spPr>
            <a:xfrm>
              <a:off x="-2803900" y="3810875"/>
              <a:ext cx="39900" cy="45625"/>
            </a:xfrm>
            <a:custGeom>
              <a:avLst/>
              <a:gdLst/>
              <a:ahLst/>
              <a:cxnLst/>
              <a:rect l="l" t="t" r="r" b="b"/>
              <a:pathLst>
                <a:path w="1596" h="1825" extrusionOk="0">
                  <a:moveTo>
                    <a:pt x="741" y="0"/>
                  </a:moveTo>
                  <a:lnTo>
                    <a:pt x="191" y="1037"/>
                  </a:lnTo>
                  <a:cubicBezTo>
                    <a:pt x="64" y="1037"/>
                    <a:pt x="64" y="1143"/>
                    <a:pt x="0" y="1185"/>
                  </a:cubicBezTo>
                  <a:lnTo>
                    <a:pt x="0" y="1671"/>
                  </a:lnTo>
                  <a:cubicBezTo>
                    <a:pt x="157" y="1778"/>
                    <a:pt x="308" y="1824"/>
                    <a:pt x="447" y="1824"/>
                  </a:cubicBezTo>
                  <a:cubicBezTo>
                    <a:pt x="1190" y="1824"/>
                    <a:pt x="1596" y="499"/>
                    <a:pt x="741" y="0"/>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6" name="Google Shape;6546;p35"/>
            <p:cNvSpPr/>
            <p:nvPr/>
          </p:nvSpPr>
          <p:spPr>
            <a:xfrm>
              <a:off x="-2810250" y="3804525"/>
              <a:ext cx="11125" cy="36500"/>
            </a:xfrm>
            <a:custGeom>
              <a:avLst/>
              <a:gdLst/>
              <a:ahLst/>
              <a:cxnLst/>
              <a:rect l="l" t="t" r="r" b="b"/>
              <a:pathLst>
                <a:path w="445" h="1460" extrusionOk="0">
                  <a:moveTo>
                    <a:pt x="445" y="1"/>
                  </a:moveTo>
                  <a:cubicBezTo>
                    <a:pt x="1" y="445"/>
                    <a:pt x="297" y="974"/>
                    <a:pt x="254" y="1460"/>
                  </a:cubicBezTo>
                  <a:lnTo>
                    <a:pt x="445" y="1291"/>
                  </a:lnTo>
                  <a:cubicBezTo>
                    <a:pt x="445" y="868"/>
                    <a:pt x="445" y="424"/>
                    <a:pt x="445" y="1"/>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7" name="Google Shape;6547;p35"/>
            <p:cNvSpPr/>
            <p:nvPr/>
          </p:nvSpPr>
          <p:spPr>
            <a:xfrm>
              <a:off x="-1216100" y="4099100"/>
              <a:ext cx="34200" cy="16875"/>
            </a:xfrm>
            <a:custGeom>
              <a:avLst/>
              <a:gdLst/>
              <a:ahLst/>
              <a:cxnLst/>
              <a:rect l="l" t="t" r="r" b="b"/>
              <a:pathLst>
                <a:path w="1368" h="675" extrusionOk="0">
                  <a:moveTo>
                    <a:pt x="772" y="0"/>
                  </a:moveTo>
                  <a:cubicBezTo>
                    <a:pt x="660" y="0"/>
                    <a:pt x="532" y="37"/>
                    <a:pt x="402" y="125"/>
                  </a:cubicBezTo>
                  <a:cubicBezTo>
                    <a:pt x="0" y="379"/>
                    <a:pt x="465" y="484"/>
                    <a:pt x="550" y="653"/>
                  </a:cubicBezTo>
                  <a:lnTo>
                    <a:pt x="740" y="675"/>
                  </a:lnTo>
                  <a:cubicBezTo>
                    <a:pt x="1368" y="460"/>
                    <a:pt x="1170" y="0"/>
                    <a:pt x="772" y="0"/>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8" name="Google Shape;6548;p35"/>
            <p:cNvSpPr/>
            <p:nvPr/>
          </p:nvSpPr>
          <p:spPr>
            <a:xfrm>
              <a:off x="-1434475" y="3938375"/>
              <a:ext cx="18525" cy="7875"/>
            </a:xfrm>
            <a:custGeom>
              <a:avLst/>
              <a:gdLst/>
              <a:ahLst/>
              <a:cxnLst/>
              <a:rect l="l" t="t" r="r" b="b"/>
              <a:pathLst>
                <a:path w="741" h="315" extrusionOk="0">
                  <a:moveTo>
                    <a:pt x="402" y="1"/>
                  </a:moveTo>
                  <a:cubicBezTo>
                    <a:pt x="212" y="1"/>
                    <a:pt x="40" y="50"/>
                    <a:pt x="0" y="315"/>
                  </a:cubicBezTo>
                  <a:lnTo>
                    <a:pt x="741" y="19"/>
                  </a:lnTo>
                  <a:cubicBezTo>
                    <a:pt x="637" y="19"/>
                    <a:pt x="517" y="1"/>
                    <a:pt x="402" y="1"/>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9" name="Google Shape;6549;p35"/>
            <p:cNvSpPr/>
            <p:nvPr/>
          </p:nvSpPr>
          <p:spPr>
            <a:xfrm>
              <a:off x="-2306375" y="3724700"/>
              <a:ext cx="12200" cy="23800"/>
            </a:xfrm>
            <a:custGeom>
              <a:avLst/>
              <a:gdLst/>
              <a:ahLst/>
              <a:cxnLst/>
              <a:rect l="l" t="t" r="r" b="b"/>
              <a:pathLst>
                <a:path w="488" h="952" extrusionOk="0">
                  <a:moveTo>
                    <a:pt x="339" y="0"/>
                  </a:moveTo>
                  <a:cubicBezTo>
                    <a:pt x="1" y="275"/>
                    <a:pt x="212" y="635"/>
                    <a:pt x="170" y="952"/>
                  </a:cubicBezTo>
                  <a:cubicBezTo>
                    <a:pt x="487" y="677"/>
                    <a:pt x="276" y="317"/>
                    <a:pt x="339" y="0"/>
                  </a:cubicBezTo>
                  <a:close/>
                </a:path>
              </a:pathLst>
            </a:custGeom>
            <a:solidFill>
              <a:schemeClr val="accent4">
                <a:alpha val="3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18_1">
    <p:spTree>
      <p:nvGrpSpPr>
        <p:cNvPr id="1" name="Shape 6550"/>
        <p:cNvGrpSpPr/>
        <p:nvPr/>
      </p:nvGrpSpPr>
      <p:grpSpPr>
        <a:xfrm>
          <a:off x="0" y="0"/>
          <a:ext cx="0" cy="0"/>
          <a:chOff x="0" y="0"/>
          <a:chExt cx="0" cy="0"/>
        </a:xfrm>
      </p:grpSpPr>
      <p:pic>
        <p:nvPicPr>
          <p:cNvPr id="6551" name="Google Shape;6551;p36"/>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6552" name="Google Shape;6552;p36"/>
          <p:cNvGrpSpPr/>
          <p:nvPr/>
        </p:nvGrpSpPr>
        <p:grpSpPr>
          <a:xfrm>
            <a:off x="0" y="4603500"/>
            <a:ext cx="2106500" cy="597475"/>
            <a:chOff x="-2810250" y="3572525"/>
            <a:chExt cx="2106500" cy="597475"/>
          </a:xfrm>
        </p:grpSpPr>
        <p:sp>
          <p:nvSpPr>
            <p:cNvPr id="6553" name="Google Shape;6553;p36"/>
            <p:cNvSpPr/>
            <p:nvPr/>
          </p:nvSpPr>
          <p:spPr>
            <a:xfrm>
              <a:off x="-2396250" y="4007475"/>
              <a:ext cx="133850" cy="123700"/>
            </a:xfrm>
            <a:custGeom>
              <a:avLst/>
              <a:gdLst/>
              <a:ahLst/>
              <a:cxnLst/>
              <a:rect l="l" t="t" r="r" b="b"/>
              <a:pathLst>
                <a:path w="5354" h="4948" extrusionOk="0">
                  <a:moveTo>
                    <a:pt x="3665" y="0"/>
                  </a:moveTo>
                  <a:cubicBezTo>
                    <a:pt x="3419" y="0"/>
                    <a:pt x="3177" y="89"/>
                    <a:pt x="2983" y="258"/>
                  </a:cubicBezTo>
                  <a:cubicBezTo>
                    <a:pt x="2771" y="1971"/>
                    <a:pt x="1" y="2521"/>
                    <a:pt x="339" y="4445"/>
                  </a:cubicBezTo>
                  <a:cubicBezTo>
                    <a:pt x="400" y="4488"/>
                    <a:pt x="452" y="4505"/>
                    <a:pt x="498" y="4505"/>
                  </a:cubicBezTo>
                  <a:cubicBezTo>
                    <a:pt x="693" y="4505"/>
                    <a:pt x="777" y="4189"/>
                    <a:pt x="1039" y="4189"/>
                  </a:cubicBezTo>
                  <a:cubicBezTo>
                    <a:pt x="1052" y="4189"/>
                    <a:pt x="1065" y="4190"/>
                    <a:pt x="1079" y="4192"/>
                  </a:cubicBezTo>
                  <a:cubicBezTo>
                    <a:pt x="1164" y="4466"/>
                    <a:pt x="614" y="4466"/>
                    <a:pt x="762" y="4763"/>
                  </a:cubicBezTo>
                  <a:cubicBezTo>
                    <a:pt x="893" y="4882"/>
                    <a:pt x="1072" y="4948"/>
                    <a:pt x="1226" y="4948"/>
                  </a:cubicBezTo>
                  <a:cubicBezTo>
                    <a:pt x="1344" y="4948"/>
                    <a:pt x="1447" y="4909"/>
                    <a:pt x="1502" y="4826"/>
                  </a:cubicBezTo>
                  <a:cubicBezTo>
                    <a:pt x="1946" y="4213"/>
                    <a:pt x="2750" y="3853"/>
                    <a:pt x="3004" y="3155"/>
                  </a:cubicBezTo>
                  <a:cubicBezTo>
                    <a:pt x="3110" y="2817"/>
                    <a:pt x="3363" y="2542"/>
                    <a:pt x="3659" y="2373"/>
                  </a:cubicBezTo>
                  <a:cubicBezTo>
                    <a:pt x="4558" y="1871"/>
                    <a:pt x="5354" y="109"/>
                    <a:pt x="4167" y="109"/>
                  </a:cubicBezTo>
                  <a:cubicBezTo>
                    <a:pt x="4153" y="109"/>
                    <a:pt x="4139" y="109"/>
                    <a:pt x="4125" y="110"/>
                  </a:cubicBezTo>
                  <a:cubicBezTo>
                    <a:pt x="3977" y="36"/>
                    <a:pt x="3820" y="0"/>
                    <a:pt x="3665"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4" name="Google Shape;6554;p36"/>
            <p:cNvSpPr/>
            <p:nvPr/>
          </p:nvSpPr>
          <p:spPr>
            <a:xfrm>
              <a:off x="-1076525" y="3572525"/>
              <a:ext cx="126925" cy="104075"/>
            </a:xfrm>
            <a:custGeom>
              <a:avLst/>
              <a:gdLst/>
              <a:ahLst/>
              <a:cxnLst/>
              <a:rect l="l" t="t" r="r" b="b"/>
              <a:pathLst>
                <a:path w="5077" h="4163" extrusionOk="0">
                  <a:moveTo>
                    <a:pt x="3337" y="1"/>
                  </a:moveTo>
                  <a:cubicBezTo>
                    <a:pt x="3025" y="1"/>
                    <a:pt x="2736" y="55"/>
                    <a:pt x="2602" y="165"/>
                  </a:cubicBezTo>
                  <a:cubicBezTo>
                    <a:pt x="2665" y="715"/>
                    <a:pt x="1798" y="906"/>
                    <a:pt x="1841" y="1477"/>
                  </a:cubicBezTo>
                  <a:cubicBezTo>
                    <a:pt x="1819" y="1815"/>
                    <a:pt x="1544" y="1900"/>
                    <a:pt x="1248" y="1963"/>
                  </a:cubicBezTo>
                  <a:cubicBezTo>
                    <a:pt x="254" y="2513"/>
                    <a:pt x="1" y="4099"/>
                    <a:pt x="1502" y="4163"/>
                  </a:cubicBezTo>
                  <a:cubicBezTo>
                    <a:pt x="2412" y="3824"/>
                    <a:pt x="3173" y="3190"/>
                    <a:pt x="3659" y="2365"/>
                  </a:cubicBezTo>
                  <a:cubicBezTo>
                    <a:pt x="3793" y="1912"/>
                    <a:pt x="4060" y="1739"/>
                    <a:pt x="4460" y="1739"/>
                  </a:cubicBezTo>
                  <a:cubicBezTo>
                    <a:pt x="4565" y="1739"/>
                    <a:pt x="4678" y="1751"/>
                    <a:pt x="4801" y="1773"/>
                  </a:cubicBezTo>
                  <a:cubicBezTo>
                    <a:pt x="4738" y="1604"/>
                    <a:pt x="5076" y="1477"/>
                    <a:pt x="4865" y="1286"/>
                  </a:cubicBezTo>
                  <a:cubicBezTo>
                    <a:pt x="4670" y="1119"/>
                    <a:pt x="4486" y="1055"/>
                    <a:pt x="4305" y="1055"/>
                  </a:cubicBezTo>
                  <a:cubicBezTo>
                    <a:pt x="3779" y="1055"/>
                    <a:pt x="3290" y="1599"/>
                    <a:pt x="2708" y="1709"/>
                  </a:cubicBezTo>
                  <a:cubicBezTo>
                    <a:pt x="2792" y="1202"/>
                    <a:pt x="3215" y="948"/>
                    <a:pt x="3511" y="715"/>
                  </a:cubicBezTo>
                  <a:cubicBezTo>
                    <a:pt x="3571" y="673"/>
                    <a:pt x="3645" y="658"/>
                    <a:pt x="3726" y="658"/>
                  </a:cubicBezTo>
                  <a:cubicBezTo>
                    <a:pt x="3891" y="658"/>
                    <a:pt x="4083" y="718"/>
                    <a:pt x="4233" y="718"/>
                  </a:cubicBezTo>
                  <a:cubicBezTo>
                    <a:pt x="4373" y="718"/>
                    <a:pt x="4476" y="666"/>
                    <a:pt x="4484" y="461"/>
                  </a:cubicBezTo>
                  <a:cubicBezTo>
                    <a:pt x="4458" y="156"/>
                    <a:pt x="3864" y="1"/>
                    <a:pt x="3337"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5" name="Google Shape;6555;p36"/>
            <p:cNvSpPr/>
            <p:nvPr/>
          </p:nvSpPr>
          <p:spPr>
            <a:xfrm>
              <a:off x="-2407875" y="4057575"/>
              <a:ext cx="141200" cy="94050"/>
            </a:xfrm>
            <a:custGeom>
              <a:avLst/>
              <a:gdLst/>
              <a:ahLst/>
              <a:cxnLst/>
              <a:rect l="l" t="t" r="r" b="b"/>
              <a:pathLst>
                <a:path w="5648" h="3762" extrusionOk="0">
                  <a:moveTo>
                    <a:pt x="4962" y="0"/>
                  </a:moveTo>
                  <a:cubicBezTo>
                    <a:pt x="4363" y="0"/>
                    <a:pt x="3743" y="352"/>
                    <a:pt x="3532" y="940"/>
                  </a:cubicBezTo>
                  <a:cubicBezTo>
                    <a:pt x="3405" y="1638"/>
                    <a:pt x="2665" y="1743"/>
                    <a:pt x="2369" y="2293"/>
                  </a:cubicBezTo>
                  <a:cubicBezTo>
                    <a:pt x="2144" y="2744"/>
                    <a:pt x="1958" y="2962"/>
                    <a:pt x="1704" y="2962"/>
                  </a:cubicBezTo>
                  <a:cubicBezTo>
                    <a:pt x="1506" y="2962"/>
                    <a:pt x="1265" y="2828"/>
                    <a:pt x="931" y="2568"/>
                  </a:cubicBezTo>
                  <a:cubicBezTo>
                    <a:pt x="656" y="2399"/>
                    <a:pt x="677" y="2188"/>
                    <a:pt x="740" y="1955"/>
                  </a:cubicBezTo>
                  <a:cubicBezTo>
                    <a:pt x="844" y="1728"/>
                    <a:pt x="715" y="1616"/>
                    <a:pt x="571" y="1616"/>
                  </a:cubicBezTo>
                  <a:cubicBezTo>
                    <a:pt x="420" y="1616"/>
                    <a:pt x="253" y="1738"/>
                    <a:pt x="317" y="1976"/>
                  </a:cubicBezTo>
                  <a:cubicBezTo>
                    <a:pt x="85" y="2293"/>
                    <a:pt x="0" y="2801"/>
                    <a:pt x="360" y="3076"/>
                  </a:cubicBezTo>
                  <a:cubicBezTo>
                    <a:pt x="1067" y="3522"/>
                    <a:pt x="1545" y="3761"/>
                    <a:pt x="1963" y="3761"/>
                  </a:cubicBezTo>
                  <a:cubicBezTo>
                    <a:pt x="2358" y="3761"/>
                    <a:pt x="2699" y="3549"/>
                    <a:pt x="3130" y="3097"/>
                  </a:cubicBezTo>
                  <a:cubicBezTo>
                    <a:pt x="3997" y="2166"/>
                    <a:pt x="5097" y="1342"/>
                    <a:pt x="5647" y="178"/>
                  </a:cubicBezTo>
                  <a:cubicBezTo>
                    <a:pt x="5441" y="57"/>
                    <a:pt x="5203" y="0"/>
                    <a:pt x="4962"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6" name="Google Shape;6556;p36"/>
            <p:cNvSpPr/>
            <p:nvPr/>
          </p:nvSpPr>
          <p:spPr>
            <a:xfrm>
              <a:off x="-869800" y="3762375"/>
              <a:ext cx="147025" cy="84950"/>
            </a:xfrm>
            <a:custGeom>
              <a:avLst/>
              <a:gdLst/>
              <a:ahLst/>
              <a:cxnLst/>
              <a:rect l="l" t="t" r="r" b="b"/>
              <a:pathLst>
                <a:path w="5881" h="3398" extrusionOk="0">
                  <a:moveTo>
                    <a:pt x="3321" y="0"/>
                  </a:moveTo>
                  <a:cubicBezTo>
                    <a:pt x="2724" y="0"/>
                    <a:pt x="1587" y="1645"/>
                    <a:pt x="652" y="1645"/>
                  </a:cubicBezTo>
                  <a:cubicBezTo>
                    <a:pt x="646" y="1645"/>
                    <a:pt x="641" y="1645"/>
                    <a:pt x="635" y="1644"/>
                  </a:cubicBezTo>
                  <a:cubicBezTo>
                    <a:pt x="339" y="1666"/>
                    <a:pt x="530" y="2004"/>
                    <a:pt x="276" y="2067"/>
                  </a:cubicBezTo>
                  <a:cubicBezTo>
                    <a:pt x="1" y="2448"/>
                    <a:pt x="170" y="2829"/>
                    <a:pt x="276" y="3188"/>
                  </a:cubicBezTo>
                  <a:lnTo>
                    <a:pt x="445" y="3209"/>
                  </a:lnTo>
                  <a:cubicBezTo>
                    <a:pt x="481" y="3205"/>
                    <a:pt x="517" y="3203"/>
                    <a:pt x="553" y="3203"/>
                  </a:cubicBezTo>
                  <a:cubicBezTo>
                    <a:pt x="921" y="3203"/>
                    <a:pt x="1302" y="3397"/>
                    <a:pt x="1640" y="3397"/>
                  </a:cubicBezTo>
                  <a:cubicBezTo>
                    <a:pt x="1779" y="3397"/>
                    <a:pt x="1911" y="3365"/>
                    <a:pt x="2031" y="3273"/>
                  </a:cubicBezTo>
                  <a:cubicBezTo>
                    <a:pt x="2645" y="2850"/>
                    <a:pt x="3491" y="2554"/>
                    <a:pt x="3892" y="2089"/>
                  </a:cubicBezTo>
                  <a:cubicBezTo>
                    <a:pt x="4358" y="1306"/>
                    <a:pt x="5881" y="1243"/>
                    <a:pt x="5606" y="164"/>
                  </a:cubicBezTo>
                  <a:cubicBezTo>
                    <a:pt x="5575" y="156"/>
                    <a:pt x="5540" y="153"/>
                    <a:pt x="5503" y="153"/>
                  </a:cubicBezTo>
                  <a:cubicBezTo>
                    <a:pt x="4820" y="153"/>
                    <a:pt x="3102" y="1370"/>
                    <a:pt x="2581" y="1771"/>
                  </a:cubicBezTo>
                  <a:cubicBezTo>
                    <a:pt x="2877" y="1179"/>
                    <a:pt x="3533" y="756"/>
                    <a:pt x="3491" y="58"/>
                  </a:cubicBezTo>
                  <a:cubicBezTo>
                    <a:pt x="3441" y="18"/>
                    <a:pt x="3384" y="0"/>
                    <a:pt x="3321"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7" name="Google Shape;6557;p36"/>
            <p:cNvSpPr/>
            <p:nvPr/>
          </p:nvSpPr>
          <p:spPr>
            <a:xfrm>
              <a:off x="-2475025" y="3887900"/>
              <a:ext cx="118975" cy="96950"/>
            </a:xfrm>
            <a:custGeom>
              <a:avLst/>
              <a:gdLst/>
              <a:ahLst/>
              <a:cxnLst/>
              <a:rect l="l" t="t" r="r" b="b"/>
              <a:pathLst>
                <a:path w="4759" h="3878" extrusionOk="0">
                  <a:moveTo>
                    <a:pt x="2337" y="1"/>
                  </a:moveTo>
                  <a:cubicBezTo>
                    <a:pt x="1329" y="1"/>
                    <a:pt x="678" y="1172"/>
                    <a:pt x="550" y="1995"/>
                  </a:cubicBezTo>
                  <a:cubicBezTo>
                    <a:pt x="0" y="3010"/>
                    <a:pt x="867" y="3751"/>
                    <a:pt x="1883" y="3878"/>
                  </a:cubicBezTo>
                  <a:cubicBezTo>
                    <a:pt x="2665" y="3095"/>
                    <a:pt x="4759" y="1953"/>
                    <a:pt x="3215" y="832"/>
                  </a:cubicBezTo>
                  <a:cubicBezTo>
                    <a:pt x="2898" y="621"/>
                    <a:pt x="2961" y="346"/>
                    <a:pt x="2834" y="92"/>
                  </a:cubicBezTo>
                  <a:cubicBezTo>
                    <a:pt x="2660" y="29"/>
                    <a:pt x="2494" y="1"/>
                    <a:pt x="2337"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8" name="Google Shape;6558;p36"/>
            <p:cNvSpPr/>
            <p:nvPr/>
          </p:nvSpPr>
          <p:spPr>
            <a:xfrm>
              <a:off x="-1207650" y="3814575"/>
              <a:ext cx="107350" cy="83025"/>
            </a:xfrm>
            <a:custGeom>
              <a:avLst/>
              <a:gdLst/>
              <a:ahLst/>
              <a:cxnLst/>
              <a:rect l="l" t="t" r="r" b="b"/>
              <a:pathLst>
                <a:path w="4294" h="3321" extrusionOk="0">
                  <a:moveTo>
                    <a:pt x="2433" y="1"/>
                  </a:moveTo>
                  <a:lnTo>
                    <a:pt x="1883" y="275"/>
                  </a:lnTo>
                  <a:cubicBezTo>
                    <a:pt x="1967" y="1227"/>
                    <a:pt x="1037" y="1523"/>
                    <a:pt x="423" y="2031"/>
                  </a:cubicBezTo>
                  <a:cubicBezTo>
                    <a:pt x="0" y="2771"/>
                    <a:pt x="297" y="3194"/>
                    <a:pt x="1333" y="3321"/>
                  </a:cubicBezTo>
                  <a:cubicBezTo>
                    <a:pt x="3025" y="2665"/>
                    <a:pt x="2623" y="1227"/>
                    <a:pt x="4252" y="1121"/>
                  </a:cubicBezTo>
                  <a:lnTo>
                    <a:pt x="4294" y="783"/>
                  </a:lnTo>
                  <a:cubicBezTo>
                    <a:pt x="3955" y="22"/>
                    <a:pt x="3131" y="106"/>
                    <a:pt x="2433"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9" name="Google Shape;6559;p36"/>
            <p:cNvSpPr/>
            <p:nvPr/>
          </p:nvSpPr>
          <p:spPr>
            <a:xfrm>
              <a:off x="-1657600" y="3775075"/>
              <a:ext cx="115300" cy="89075"/>
            </a:xfrm>
            <a:custGeom>
              <a:avLst/>
              <a:gdLst/>
              <a:ahLst/>
              <a:cxnLst/>
              <a:rect l="l" t="t" r="r" b="b"/>
              <a:pathLst>
                <a:path w="4612" h="3563" extrusionOk="0">
                  <a:moveTo>
                    <a:pt x="3414" y="0"/>
                  </a:moveTo>
                  <a:cubicBezTo>
                    <a:pt x="2993" y="0"/>
                    <a:pt x="3192" y="1023"/>
                    <a:pt x="1840" y="1707"/>
                  </a:cubicBezTo>
                  <a:cubicBezTo>
                    <a:pt x="1883" y="2807"/>
                    <a:pt x="719" y="2575"/>
                    <a:pt x="0" y="2934"/>
                  </a:cubicBezTo>
                  <a:cubicBezTo>
                    <a:pt x="104" y="3374"/>
                    <a:pt x="451" y="3562"/>
                    <a:pt x="899" y="3562"/>
                  </a:cubicBezTo>
                  <a:cubicBezTo>
                    <a:pt x="2278" y="3562"/>
                    <a:pt x="4612" y="1777"/>
                    <a:pt x="3701" y="100"/>
                  </a:cubicBezTo>
                  <a:cubicBezTo>
                    <a:pt x="3579" y="31"/>
                    <a:pt x="3487" y="0"/>
                    <a:pt x="3414"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0" name="Google Shape;6560;p36"/>
            <p:cNvSpPr/>
            <p:nvPr/>
          </p:nvSpPr>
          <p:spPr>
            <a:xfrm>
              <a:off x="-2430100" y="3892350"/>
              <a:ext cx="79875" cy="94825"/>
            </a:xfrm>
            <a:custGeom>
              <a:avLst/>
              <a:gdLst/>
              <a:ahLst/>
              <a:cxnLst/>
              <a:rect l="l" t="t" r="r" b="b"/>
              <a:pathLst>
                <a:path w="3195" h="3793" extrusionOk="0">
                  <a:moveTo>
                    <a:pt x="1251" y="0"/>
                  </a:moveTo>
                  <a:cubicBezTo>
                    <a:pt x="1175" y="0"/>
                    <a:pt x="1096" y="7"/>
                    <a:pt x="1016" y="20"/>
                  </a:cubicBezTo>
                  <a:cubicBezTo>
                    <a:pt x="720" y="316"/>
                    <a:pt x="382" y="548"/>
                    <a:pt x="1185" y="760"/>
                  </a:cubicBezTo>
                  <a:cubicBezTo>
                    <a:pt x="2475" y="1162"/>
                    <a:pt x="1376" y="2684"/>
                    <a:pt x="530" y="3002"/>
                  </a:cubicBezTo>
                  <a:cubicBezTo>
                    <a:pt x="212" y="3065"/>
                    <a:pt x="1" y="3382"/>
                    <a:pt x="86" y="3700"/>
                  </a:cubicBezTo>
                  <a:cubicBezTo>
                    <a:pt x="287" y="3764"/>
                    <a:pt x="455" y="3793"/>
                    <a:pt x="600" y="3793"/>
                  </a:cubicBezTo>
                  <a:cubicBezTo>
                    <a:pt x="1354" y="3793"/>
                    <a:pt x="1459" y="3019"/>
                    <a:pt x="2116" y="2558"/>
                  </a:cubicBezTo>
                  <a:cubicBezTo>
                    <a:pt x="3194" y="1779"/>
                    <a:pt x="2538" y="0"/>
                    <a:pt x="1251"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1" name="Google Shape;6561;p36"/>
            <p:cNvSpPr/>
            <p:nvPr/>
          </p:nvSpPr>
          <p:spPr>
            <a:xfrm>
              <a:off x="-858675" y="3784450"/>
              <a:ext cx="124800" cy="72900"/>
            </a:xfrm>
            <a:custGeom>
              <a:avLst/>
              <a:gdLst/>
              <a:ahLst/>
              <a:cxnLst/>
              <a:rect l="l" t="t" r="r" b="b"/>
              <a:pathLst>
                <a:path w="4992" h="2916" extrusionOk="0">
                  <a:moveTo>
                    <a:pt x="4991" y="85"/>
                  </a:moveTo>
                  <a:lnTo>
                    <a:pt x="4991" y="85"/>
                  </a:lnTo>
                  <a:cubicBezTo>
                    <a:pt x="4590" y="233"/>
                    <a:pt x="3638" y="0"/>
                    <a:pt x="3553" y="529"/>
                  </a:cubicBezTo>
                  <a:cubicBezTo>
                    <a:pt x="3744" y="1523"/>
                    <a:pt x="2242" y="1142"/>
                    <a:pt x="1925" y="1840"/>
                  </a:cubicBezTo>
                  <a:cubicBezTo>
                    <a:pt x="1784" y="2210"/>
                    <a:pt x="1565" y="2322"/>
                    <a:pt x="1324" y="2322"/>
                  </a:cubicBezTo>
                  <a:cubicBezTo>
                    <a:pt x="952" y="2322"/>
                    <a:pt x="529" y="2056"/>
                    <a:pt x="260" y="2056"/>
                  </a:cubicBezTo>
                  <a:cubicBezTo>
                    <a:pt x="125" y="2056"/>
                    <a:pt x="30" y="2124"/>
                    <a:pt x="0" y="2326"/>
                  </a:cubicBezTo>
                  <a:cubicBezTo>
                    <a:pt x="340" y="2745"/>
                    <a:pt x="752" y="2916"/>
                    <a:pt x="1193" y="2916"/>
                  </a:cubicBezTo>
                  <a:cubicBezTo>
                    <a:pt x="2648" y="2916"/>
                    <a:pt x="4423" y="1058"/>
                    <a:pt x="4991" y="85"/>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2" name="Google Shape;6562;p36"/>
            <p:cNvSpPr/>
            <p:nvPr/>
          </p:nvSpPr>
          <p:spPr>
            <a:xfrm>
              <a:off x="-1715775" y="4022375"/>
              <a:ext cx="82525" cy="97300"/>
            </a:xfrm>
            <a:custGeom>
              <a:avLst/>
              <a:gdLst/>
              <a:ahLst/>
              <a:cxnLst/>
              <a:rect l="l" t="t" r="r" b="b"/>
              <a:pathLst>
                <a:path w="3301" h="3892" extrusionOk="0">
                  <a:moveTo>
                    <a:pt x="2164" y="1"/>
                  </a:moveTo>
                  <a:cubicBezTo>
                    <a:pt x="2076" y="1"/>
                    <a:pt x="2004" y="47"/>
                    <a:pt x="1968" y="191"/>
                  </a:cubicBezTo>
                  <a:cubicBezTo>
                    <a:pt x="1714" y="381"/>
                    <a:pt x="1545" y="677"/>
                    <a:pt x="1545" y="994"/>
                  </a:cubicBezTo>
                  <a:cubicBezTo>
                    <a:pt x="1376" y="1925"/>
                    <a:pt x="1" y="2411"/>
                    <a:pt x="530" y="3469"/>
                  </a:cubicBezTo>
                  <a:cubicBezTo>
                    <a:pt x="675" y="3736"/>
                    <a:pt x="995" y="3891"/>
                    <a:pt x="1306" y="3891"/>
                  </a:cubicBezTo>
                  <a:cubicBezTo>
                    <a:pt x="1536" y="3891"/>
                    <a:pt x="1760" y="3806"/>
                    <a:pt x="1904" y="3617"/>
                  </a:cubicBezTo>
                  <a:cubicBezTo>
                    <a:pt x="2179" y="2432"/>
                    <a:pt x="3300" y="1502"/>
                    <a:pt x="3258" y="233"/>
                  </a:cubicBezTo>
                  <a:lnTo>
                    <a:pt x="2708" y="148"/>
                  </a:lnTo>
                  <a:cubicBezTo>
                    <a:pt x="2698" y="150"/>
                    <a:pt x="2687" y="151"/>
                    <a:pt x="2676" y="151"/>
                  </a:cubicBezTo>
                  <a:cubicBezTo>
                    <a:pt x="2534" y="151"/>
                    <a:pt x="2323" y="1"/>
                    <a:pt x="2164"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3" name="Google Shape;6563;p36"/>
            <p:cNvSpPr/>
            <p:nvPr/>
          </p:nvSpPr>
          <p:spPr>
            <a:xfrm>
              <a:off x="-1209225" y="4031875"/>
              <a:ext cx="103650" cy="71425"/>
            </a:xfrm>
            <a:custGeom>
              <a:avLst/>
              <a:gdLst/>
              <a:ahLst/>
              <a:cxnLst/>
              <a:rect l="l" t="t" r="r" b="b"/>
              <a:pathLst>
                <a:path w="4146" h="2857" extrusionOk="0">
                  <a:moveTo>
                    <a:pt x="3786" y="1"/>
                  </a:moveTo>
                  <a:cubicBezTo>
                    <a:pt x="3046" y="85"/>
                    <a:pt x="2305" y="64"/>
                    <a:pt x="1586" y="128"/>
                  </a:cubicBezTo>
                  <a:lnTo>
                    <a:pt x="1015" y="593"/>
                  </a:lnTo>
                  <a:cubicBezTo>
                    <a:pt x="931" y="678"/>
                    <a:pt x="888" y="762"/>
                    <a:pt x="867" y="889"/>
                  </a:cubicBezTo>
                  <a:cubicBezTo>
                    <a:pt x="867" y="1460"/>
                    <a:pt x="0" y="1756"/>
                    <a:pt x="254" y="2412"/>
                  </a:cubicBezTo>
                  <a:cubicBezTo>
                    <a:pt x="536" y="2704"/>
                    <a:pt x="899" y="2857"/>
                    <a:pt x="1245" y="2857"/>
                  </a:cubicBezTo>
                  <a:cubicBezTo>
                    <a:pt x="1652" y="2857"/>
                    <a:pt x="2036" y="2646"/>
                    <a:pt x="2242" y="2200"/>
                  </a:cubicBezTo>
                  <a:cubicBezTo>
                    <a:pt x="2305" y="2031"/>
                    <a:pt x="2263" y="1862"/>
                    <a:pt x="2157" y="1756"/>
                  </a:cubicBezTo>
                  <a:cubicBezTo>
                    <a:pt x="2106" y="1735"/>
                    <a:pt x="2059" y="1725"/>
                    <a:pt x="2015" y="1725"/>
                  </a:cubicBezTo>
                  <a:cubicBezTo>
                    <a:pt x="1762" y="1725"/>
                    <a:pt x="1611" y="2027"/>
                    <a:pt x="1362" y="2027"/>
                  </a:cubicBezTo>
                  <a:cubicBezTo>
                    <a:pt x="1314" y="2027"/>
                    <a:pt x="1262" y="2016"/>
                    <a:pt x="1206" y="1989"/>
                  </a:cubicBezTo>
                  <a:cubicBezTo>
                    <a:pt x="1461" y="1559"/>
                    <a:pt x="1576" y="1366"/>
                    <a:pt x="1705" y="1366"/>
                  </a:cubicBezTo>
                  <a:cubicBezTo>
                    <a:pt x="1811" y="1366"/>
                    <a:pt x="1926" y="1497"/>
                    <a:pt x="2136" y="1735"/>
                  </a:cubicBezTo>
                  <a:cubicBezTo>
                    <a:pt x="2338" y="1823"/>
                    <a:pt x="2499" y="1859"/>
                    <a:pt x="2631" y="1859"/>
                  </a:cubicBezTo>
                  <a:cubicBezTo>
                    <a:pt x="3230" y="1859"/>
                    <a:pt x="3210" y="1093"/>
                    <a:pt x="3574" y="868"/>
                  </a:cubicBezTo>
                  <a:lnTo>
                    <a:pt x="3574" y="868"/>
                  </a:lnTo>
                  <a:cubicBezTo>
                    <a:pt x="3426" y="1079"/>
                    <a:pt x="3320" y="1291"/>
                    <a:pt x="3765" y="1418"/>
                  </a:cubicBezTo>
                  <a:cubicBezTo>
                    <a:pt x="3765" y="953"/>
                    <a:pt x="4145" y="487"/>
                    <a:pt x="3786"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4" name="Google Shape;6564;p36"/>
            <p:cNvSpPr/>
            <p:nvPr/>
          </p:nvSpPr>
          <p:spPr>
            <a:xfrm>
              <a:off x="-2402600" y="4013900"/>
              <a:ext cx="103125" cy="108950"/>
            </a:xfrm>
            <a:custGeom>
              <a:avLst/>
              <a:gdLst/>
              <a:ahLst/>
              <a:cxnLst/>
              <a:rect l="l" t="t" r="r" b="b"/>
              <a:pathLst>
                <a:path w="4125" h="4358" extrusionOk="0">
                  <a:moveTo>
                    <a:pt x="3258" y="1"/>
                  </a:moveTo>
                  <a:cubicBezTo>
                    <a:pt x="1883" y="720"/>
                    <a:pt x="826" y="1925"/>
                    <a:pt x="276" y="3385"/>
                  </a:cubicBezTo>
                  <a:cubicBezTo>
                    <a:pt x="635" y="3638"/>
                    <a:pt x="1" y="4188"/>
                    <a:pt x="656" y="4358"/>
                  </a:cubicBezTo>
                  <a:cubicBezTo>
                    <a:pt x="720" y="4315"/>
                    <a:pt x="741" y="4231"/>
                    <a:pt x="656" y="4188"/>
                  </a:cubicBezTo>
                  <a:cubicBezTo>
                    <a:pt x="635" y="2285"/>
                    <a:pt x="4125" y="1206"/>
                    <a:pt x="3258"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5" name="Google Shape;6565;p36"/>
            <p:cNvSpPr/>
            <p:nvPr/>
          </p:nvSpPr>
          <p:spPr>
            <a:xfrm>
              <a:off x="-2066325" y="3800825"/>
              <a:ext cx="83575" cy="106975"/>
            </a:xfrm>
            <a:custGeom>
              <a:avLst/>
              <a:gdLst/>
              <a:ahLst/>
              <a:cxnLst/>
              <a:rect l="l" t="t" r="r" b="b"/>
              <a:pathLst>
                <a:path w="3343" h="4279" extrusionOk="0">
                  <a:moveTo>
                    <a:pt x="1333" y="1"/>
                  </a:moveTo>
                  <a:lnTo>
                    <a:pt x="1333" y="22"/>
                  </a:lnTo>
                  <a:cubicBezTo>
                    <a:pt x="678" y="1333"/>
                    <a:pt x="1" y="2856"/>
                    <a:pt x="995" y="4188"/>
                  </a:cubicBezTo>
                  <a:cubicBezTo>
                    <a:pt x="1021" y="4179"/>
                    <a:pt x="1044" y="4174"/>
                    <a:pt x="1064" y="4174"/>
                  </a:cubicBezTo>
                  <a:cubicBezTo>
                    <a:pt x="1093" y="4174"/>
                    <a:pt x="1118" y="4185"/>
                    <a:pt x="1143" y="4209"/>
                  </a:cubicBezTo>
                  <a:cubicBezTo>
                    <a:pt x="1255" y="4257"/>
                    <a:pt x="1355" y="4278"/>
                    <a:pt x="1445" y="4278"/>
                  </a:cubicBezTo>
                  <a:cubicBezTo>
                    <a:pt x="2033" y="4278"/>
                    <a:pt x="2193" y="3371"/>
                    <a:pt x="2560" y="3004"/>
                  </a:cubicBezTo>
                  <a:cubicBezTo>
                    <a:pt x="2814" y="2581"/>
                    <a:pt x="3342" y="2200"/>
                    <a:pt x="3152" y="1650"/>
                  </a:cubicBezTo>
                  <a:cubicBezTo>
                    <a:pt x="2964" y="1253"/>
                    <a:pt x="3272" y="339"/>
                    <a:pt x="2645" y="339"/>
                  </a:cubicBezTo>
                  <a:cubicBezTo>
                    <a:pt x="2638" y="339"/>
                    <a:pt x="2631" y="339"/>
                    <a:pt x="2623" y="339"/>
                  </a:cubicBezTo>
                  <a:cubicBezTo>
                    <a:pt x="1777" y="1016"/>
                    <a:pt x="2285" y="2116"/>
                    <a:pt x="1629" y="2940"/>
                  </a:cubicBezTo>
                  <a:cubicBezTo>
                    <a:pt x="678" y="2010"/>
                    <a:pt x="3258" y="318"/>
                    <a:pt x="1333"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6" name="Google Shape;6566;p36"/>
            <p:cNvSpPr/>
            <p:nvPr/>
          </p:nvSpPr>
          <p:spPr>
            <a:xfrm>
              <a:off x="-2386200" y="4013900"/>
              <a:ext cx="131150" cy="123250"/>
            </a:xfrm>
            <a:custGeom>
              <a:avLst/>
              <a:gdLst/>
              <a:ahLst/>
              <a:cxnLst/>
              <a:rect l="l" t="t" r="r" b="b"/>
              <a:pathLst>
                <a:path w="5246" h="4930" extrusionOk="0">
                  <a:moveTo>
                    <a:pt x="4273" y="1"/>
                  </a:moveTo>
                  <a:cubicBezTo>
                    <a:pt x="4251" y="974"/>
                    <a:pt x="3702" y="1672"/>
                    <a:pt x="2708" y="2116"/>
                  </a:cubicBezTo>
                  <a:cubicBezTo>
                    <a:pt x="2517" y="2200"/>
                    <a:pt x="2390" y="2306"/>
                    <a:pt x="2433" y="2475"/>
                  </a:cubicBezTo>
                  <a:cubicBezTo>
                    <a:pt x="2644" y="3448"/>
                    <a:pt x="1142" y="3533"/>
                    <a:pt x="1079" y="4400"/>
                  </a:cubicBezTo>
                  <a:cubicBezTo>
                    <a:pt x="1079" y="4474"/>
                    <a:pt x="957" y="4521"/>
                    <a:pt x="809" y="4521"/>
                  </a:cubicBezTo>
                  <a:cubicBezTo>
                    <a:pt x="661" y="4521"/>
                    <a:pt x="487" y="4474"/>
                    <a:pt x="381" y="4358"/>
                  </a:cubicBezTo>
                  <a:cubicBezTo>
                    <a:pt x="430" y="4210"/>
                    <a:pt x="343" y="4184"/>
                    <a:pt x="233" y="4184"/>
                  </a:cubicBezTo>
                  <a:cubicBezTo>
                    <a:pt x="173" y="4184"/>
                    <a:pt x="107" y="4191"/>
                    <a:pt x="51" y="4191"/>
                  </a:cubicBezTo>
                  <a:cubicBezTo>
                    <a:pt x="33" y="4191"/>
                    <a:pt x="16" y="4191"/>
                    <a:pt x="0" y="4188"/>
                  </a:cubicBezTo>
                  <a:lnTo>
                    <a:pt x="0" y="4358"/>
                  </a:lnTo>
                  <a:cubicBezTo>
                    <a:pt x="211" y="4625"/>
                    <a:pt x="478" y="4929"/>
                    <a:pt x="770" y="4929"/>
                  </a:cubicBezTo>
                  <a:cubicBezTo>
                    <a:pt x="918" y="4929"/>
                    <a:pt x="1071" y="4852"/>
                    <a:pt x="1227" y="4654"/>
                  </a:cubicBezTo>
                  <a:cubicBezTo>
                    <a:pt x="1713" y="4061"/>
                    <a:pt x="2433" y="3638"/>
                    <a:pt x="2771" y="2983"/>
                  </a:cubicBezTo>
                  <a:cubicBezTo>
                    <a:pt x="3157" y="2175"/>
                    <a:pt x="3471" y="1892"/>
                    <a:pt x="4244" y="1892"/>
                  </a:cubicBezTo>
                  <a:cubicBezTo>
                    <a:pt x="4402" y="1892"/>
                    <a:pt x="4579" y="1904"/>
                    <a:pt x="4780" y="1925"/>
                  </a:cubicBezTo>
                  <a:cubicBezTo>
                    <a:pt x="5245" y="1164"/>
                    <a:pt x="4865" y="551"/>
                    <a:pt x="4273"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7" name="Google Shape;6567;p36"/>
            <p:cNvSpPr/>
            <p:nvPr/>
          </p:nvSpPr>
          <p:spPr>
            <a:xfrm>
              <a:off x="-1054850" y="3608375"/>
              <a:ext cx="98375" cy="83775"/>
            </a:xfrm>
            <a:custGeom>
              <a:avLst/>
              <a:gdLst/>
              <a:ahLst/>
              <a:cxnLst/>
              <a:rect l="l" t="t" r="r" b="b"/>
              <a:pathLst>
                <a:path w="3935" h="3351" extrusionOk="0">
                  <a:moveTo>
                    <a:pt x="3286" y="0"/>
                  </a:moveTo>
                  <a:cubicBezTo>
                    <a:pt x="3065" y="0"/>
                    <a:pt x="2878" y="122"/>
                    <a:pt x="2814" y="360"/>
                  </a:cubicBezTo>
                  <a:cubicBezTo>
                    <a:pt x="2602" y="1121"/>
                    <a:pt x="1820" y="1460"/>
                    <a:pt x="1545" y="2115"/>
                  </a:cubicBezTo>
                  <a:cubicBezTo>
                    <a:pt x="1312" y="2284"/>
                    <a:pt x="1058" y="2454"/>
                    <a:pt x="804" y="2581"/>
                  </a:cubicBezTo>
                  <a:cubicBezTo>
                    <a:pt x="402" y="2729"/>
                    <a:pt x="1" y="2855"/>
                    <a:pt x="64" y="3342"/>
                  </a:cubicBezTo>
                  <a:cubicBezTo>
                    <a:pt x="126" y="3347"/>
                    <a:pt x="187" y="3350"/>
                    <a:pt x="248" y="3350"/>
                  </a:cubicBezTo>
                  <a:cubicBezTo>
                    <a:pt x="1839" y="3350"/>
                    <a:pt x="3181" y="1540"/>
                    <a:pt x="3934" y="339"/>
                  </a:cubicBezTo>
                  <a:cubicBezTo>
                    <a:pt x="3738" y="111"/>
                    <a:pt x="3496" y="0"/>
                    <a:pt x="3286"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8" name="Google Shape;6568;p36"/>
            <p:cNvSpPr/>
            <p:nvPr/>
          </p:nvSpPr>
          <p:spPr>
            <a:xfrm>
              <a:off x="-2025025" y="3796425"/>
              <a:ext cx="88800" cy="110275"/>
            </a:xfrm>
            <a:custGeom>
              <a:avLst/>
              <a:gdLst/>
              <a:ahLst/>
              <a:cxnLst/>
              <a:rect l="l" t="t" r="r" b="b"/>
              <a:pathLst>
                <a:path w="3552" h="4411" extrusionOk="0">
                  <a:moveTo>
                    <a:pt x="889" y="1"/>
                  </a:moveTo>
                  <a:cubicBezTo>
                    <a:pt x="649" y="1"/>
                    <a:pt x="619" y="221"/>
                    <a:pt x="1162" y="663"/>
                  </a:cubicBezTo>
                  <a:cubicBezTo>
                    <a:pt x="1373" y="832"/>
                    <a:pt x="1310" y="1001"/>
                    <a:pt x="1141" y="1150"/>
                  </a:cubicBezTo>
                  <a:cubicBezTo>
                    <a:pt x="992" y="1678"/>
                    <a:pt x="1881" y="2186"/>
                    <a:pt x="1141" y="2588"/>
                  </a:cubicBezTo>
                  <a:cubicBezTo>
                    <a:pt x="770" y="2670"/>
                    <a:pt x="1" y="4411"/>
                    <a:pt x="696" y="4411"/>
                  </a:cubicBezTo>
                  <a:cubicBezTo>
                    <a:pt x="716" y="4411"/>
                    <a:pt x="737" y="4409"/>
                    <a:pt x="760" y="4406"/>
                  </a:cubicBezTo>
                  <a:cubicBezTo>
                    <a:pt x="3552" y="1477"/>
                    <a:pt x="1512" y="1"/>
                    <a:pt x="889"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9" name="Google Shape;6569;p36"/>
            <p:cNvSpPr/>
            <p:nvPr/>
          </p:nvSpPr>
          <p:spPr>
            <a:xfrm>
              <a:off x="-2743625" y="4091025"/>
              <a:ext cx="81975" cy="78875"/>
            </a:xfrm>
            <a:custGeom>
              <a:avLst/>
              <a:gdLst/>
              <a:ahLst/>
              <a:cxnLst/>
              <a:rect l="l" t="t" r="r" b="b"/>
              <a:pathLst>
                <a:path w="3279" h="3155" extrusionOk="0">
                  <a:moveTo>
                    <a:pt x="2655" y="0"/>
                  </a:moveTo>
                  <a:cubicBezTo>
                    <a:pt x="2457" y="0"/>
                    <a:pt x="2305" y="192"/>
                    <a:pt x="1967" y="638"/>
                  </a:cubicBezTo>
                  <a:cubicBezTo>
                    <a:pt x="1269" y="1463"/>
                    <a:pt x="127" y="2034"/>
                    <a:pt x="0" y="3155"/>
                  </a:cubicBezTo>
                  <a:cubicBezTo>
                    <a:pt x="1756" y="2943"/>
                    <a:pt x="2411" y="2119"/>
                    <a:pt x="3279" y="300"/>
                  </a:cubicBezTo>
                  <a:cubicBezTo>
                    <a:pt x="2979" y="109"/>
                    <a:pt x="2804" y="0"/>
                    <a:pt x="2655"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0" name="Google Shape;6570;p36"/>
            <p:cNvSpPr/>
            <p:nvPr/>
          </p:nvSpPr>
          <p:spPr>
            <a:xfrm>
              <a:off x="-1964275" y="3977375"/>
              <a:ext cx="102600" cy="85350"/>
            </a:xfrm>
            <a:custGeom>
              <a:avLst/>
              <a:gdLst/>
              <a:ahLst/>
              <a:cxnLst/>
              <a:rect l="l" t="t" r="r" b="b"/>
              <a:pathLst>
                <a:path w="4104" h="3414" extrusionOk="0">
                  <a:moveTo>
                    <a:pt x="3439" y="0"/>
                  </a:moveTo>
                  <a:cubicBezTo>
                    <a:pt x="3010" y="0"/>
                    <a:pt x="3012" y="466"/>
                    <a:pt x="2814" y="700"/>
                  </a:cubicBezTo>
                  <a:cubicBezTo>
                    <a:pt x="2665" y="1145"/>
                    <a:pt x="1946" y="1335"/>
                    <a:pt x="1925" y="1758"/>
                  </a:cubicBezTo>
                  <a:cubicBezTo>
                    <a:pt x="1862" y="2836"/>
                    <a:pt x="635" y="2562"/>
                    <a:pt x="1" y="3090"/>
                  </a:cubicBezTo>
                  <a:cubicBezTo>
                    <a:pt x="278" y="3316"/>
                    <a:pt x="585" y="3413"/>
                    <a:pt x="902" y="3413"/>
                  </a:cubicBezTo>
                  <a:cubicBezTo>
                    <a:pt x="2401" y="3413"/>
                    <a:pt x="4103" y="1232"/>
                    <a:pt x="3702" y="45"/>
                  </a:cubicBezTo>
                  <a:cubicBezTo>
                    <a:pt x="3599" y="14"/>
                    <a:pt x="3513" y="0"/>
                    <a:pt x="3439"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1" name="Google Shape;6571;p36"/>
            <p:cNvSpPr/>
            <p:nvPr/>
          </p:nvSpPr>
          <p:spPr>
            <a:xfrm>
              <a:off x="-2311650" y="3692450"/>
              <a:ext cx="94325" cy="88925"/>
            </a:xfrm>
            <a:custGeom>
              <a:avLst/>
              <a:gdLst/>
              <a:ahLst/>
              <a:cxnLst/>
              <a:rect l="l" t="t" r="r" b="b"/>
              <a:pathLst>
                <a:path w="3773" h="3557" extrusionOk="0">
                  <a:moveTo>
                    <a:pt x="3321" y="0"/>
                  </a:moveTo>
                  <a:lnTo>
                    <a:pt x="3321" y="0"/>
                  </a:lnTo>
                  <a:cubicBezTo>
                    <a:pt x="1354" y="550"/>
                    <a:pt x="3109" y="2411"/>
                    <a:pt x="910" y="2749"/>
                  </a:cubicBezTo>
                  <a:cubicBezTo>
                    <a:pt x="635" y="2961"/>
                    <a:pt x="43" y="2686"/>
                    <a:pt x="0" y="3215"/>
                  </a:cubicBezTo>
                  <a:cubicBezTo>
                    <a:pt x="318" y="3453"/>
                    <a:pt x="646" y="3557"/>
                    <a:pt x="967" y="3557"/>
                  </a:cubicBezTo>
                  <a:cubicBezTo>
                    <a:pt x="2441" y="3557"/>
                    <a:pt x="3772" y="1372"/>
                    <a:pt x="3321"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2" name="Google Shape;6572;p36"/>
            <p:cNvSpPr/>
            <p:nvPr/>
          </p:nvSpPr>
          <p:spPr>
            <a:xfrm>
              <a:off x="-1678225" y="3763825"/>
              <a:ext cx="87800" cy="86200"/>
            </a:xfrm>
            <a:custGeom>
              <a:avLst/>
              <a:gdLst/>
              <a:ahLst/>
              <a:cxnLst/>
              <a:rect l="l" t="t" r="r" b="b"/>
              <a:pathLst>
                <a:path w="3512" h="3448" extrusionOk="0">
                  <a:moveTo>
                    <a:pt x="2538" y="0"/>
                  </a:moveTo>
                  <a:lnTo>
                    <a:pt x="2538" y="0"/>
                  </a:lnTo>
                  <a:cubicBezTo>
                    <a:pt x="2010" y="360"/>
                    <a:pt x="1777" y="1037"/>
                    <a:pt x="1016" y="1163"/>
                  </a:cubicBezTo>
                  <a:cubicBezTo>
                    <a:pt x="614" y="1375"/>
                    <a:pt x="550" y="1819"/>
                    <a:pt x="275" y="2136"/>
                  </a:cubicBezTo>
                  <a:cubicBezTo>
                    <a:pt x="0" y="2454"/>
                    <a:pt x="297" y="3448"/>
                    <a:pt x="783" y="3448"/>
                  </a:cubicBezTo>
                  <a:cubicBezTo>
                    <a:pt x="1756" y="3384"/>
                    <a:pt x="3088" y="3363"/>
                    <a:pt x="2708" y="2157"/>
                  </a:cubicBezTo>
                  <a:lnTo>
                    <a:pt x="2581" y="2115"/>
                  </a:lnTo>
                  <a:cubicBezTo>
                    <a:pt x="2242" y="2263"/>
                    <a:pt x="2306" y="2644"/>
                    <a:pt x="2010" y="2792"/>
                  </a:cubicBezTo>
                  <a:cubicBezTo>
                    <a:pt x="1919" y="2832"/>
                    <a:pt x="1780" y="2858"/>
                    <a:pt x="1669" y="2858"/>
                  </a:cubicBezTo>
                  <a:cubicBezTo>
                    <a:pt x="1547" y="2858"/>
                    <a:pt x="1458" y="2827"/>
                    <a:pt x="1502" y="2750"/>
                  </a:cubicBezTo>
                  <a:cubicBezTo>
                    <a:pt x="1735" y="2390"/>
                    <a:pt x="1291" y="1798"/>
                    <a:pt x="2010" y="1629"/>
                  </a:cubicBezTo>
                  <a:cubicBezTo>
                    <a:pt x="2581" y="1396"/>
                    <a:pt x="3511" y="296"/>
                    <a:pt x="2538"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3" name="Google Shape;6573;p36"/>
            <p:cNvSpPr/>
            <p:nvPr/>
          </p:nvSpPr>
          <p:spPr>
            <a:xfrm>
              <a:off x="-2786250" y="4057250"/>
              <a:ext cx="89275" cy="103275"/>
            </a:xfrm>
            <a:custGeom>
              <a:avLst/>
              <a:gdLst/>
              <a:ahLst/>
              <a:cxnLst/>
              <a:rect l="l" t="t" r="r" b="b"/>
              <a:pathLst>
                <a:path w="3571" h="4131" extrusionOk="0">
                  <a:moveTo>
                    <a:pt x="3320" y="1"/>
                  </a:moveTo>
                  <a:cubicBezTo>
                    <a:pt x="3281" y="1"/>
                    <a:pt x="3236" y="14"/>
                    <a:pt x="3186" y="43"/>
                  </a:cubicBezTo>
                  <a:cubicBezTo>
                    <a:pt x="1875" y="297"/>
                    <a:pt x="902" y="1799"/>
                    <a:pt x="500" y="2941"/>
                  </a:cubicBezTo>
                  <a:cubicBezTo>
                    <a:pt x="0" y="3367"/>
                    <a:pt x="808" y="4130"/>
                    <a:pt x="1326" y="4130"/>
                  </a:cubicBezTo>
                  <a:cubicBezTo>
                    <a:pt x="1553" y="4130"/>
                    <a:pt x="1725" y="3983"/>
                    <a:pt x="1705" y="3596"/>
                  </a:cubicBezTo>
                  <a:cubicBezTo>
                    <a:pt x="1748" y="3195"/>
                    <a:pt x="1134" y="2793"/>
                    <a:pt x="1473" y="2454"/>
                  </a:cubicBezTo>
                  <a:cubicBezTo>
                    <a:pt x="2107" y="1862"/>
                    <a:pt x="2424" y="1016"/>
                    <a:pt x="3334" y="614"/>
                  </a:cubicBezTo>
                  <a:cubicBezTo>
                    <a:pt x="3570" y="487"/>
                    <a:pt x="3557" y="1"/>
                    <a:pt x="3320"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4" name="Google Shape;6574;p36"/>
            <p:cNvSpPr/>
            <p:nvPr/>
          </p:nvSpPr>
          <p:spPr>
            <a:xfrm>
              <a:off x="-1699900" y="4050150"/>
              <a:ext cx="94675" cy="82875"/>
            </a:xfrm>
            <a:custGeom>
              <a:avLst/>
              <a:gdLst/>
              <a:ahLst/>
              <a:cxnLst/>
              <a:rect l="l" t="t" r="r" b="b"/>
              <a:pathLst>
                <a:path w="3787" h="3315" extrusionOk="0">
                  <a:moveTo>
                    <a:pt x="2841" y="0"/>
                  </a:moveTo>
                  <a:cubicBezTo>
                    <a:pt x="2127" y="0"/>
                    <a:pt x="1428" y="2279"/>
                    <a:pt x="952" y="2590"/>
                  </a:cubicBezTo>
                  <a:cubicBezTo>
                    <a:pt x="719" y="2759"/>
                    <a:pt x="0" y="2611"/>
                    <a:pt x="402" y="3225"/>
                  </a:cubicBezTo>
                  <a:cubicBezTo>
                    <a:pt x="528" y="3288"/>
                    <a:pt x="645" y="3315"/>
                    <a:pt x="756" y="3315"/>
                  </a:cubicBezTo>
                  <a:cubicBezTo>
                    <a:pt x="1391" y="3315"/>
                    <a:pt x="1814" y="2413"/>
                    <a:pt x="2390" y="2125"/>
                  </a:cubicBezTo>
                  <a:cubicBezTo>
                    <a:pt x="2919" y="1596"/>
                    <a:pt x="3786" y="1089"/>
                    <a:pt x="3173" y="179"/>
                  </a:cubicBezTo>
                  <a:cubicBezTo>
                    <a:pt x="3062" y="55"/>
                    <a:pt x="2952" y="0"/>
                    <a:pt x="2841"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5" name="Google Shape;6575;p36"/>
            <p:cNvSpPr/>
            <p:nvPr/>
          </p:nvSpPr>
          <p:spPr>
            <a:xfrm>
              <a:off x="-2789625" y="3788150"/>
              <a:ext cx="65050" cy="96625"/>
            </a:xfrm>
            <a:custGeom>
              <a:avLst/>
              <a:gdLst/>
              <a:ahLst/>
              <a:cxnLst/>
              <a:rect l="l" t="t" r="r" b="b"/>
              <a:pathLst>
                <a:path w="2602" h="3865" extrusionOk="0">
                  <a:moveTo>
                    <a:pt x="1840" y="0"/>
                  </a:moveTo>
                  <a:lnTo>
                    <a:pt x="1840" y="0"/>
                  </a:lnTo>
                  <a:cubicBezTo>
                    <a:pt x="1312" y="1481"/>
                    <a:pt x="1502" y="2813"/>
                    <a:pt x="0" y="3849"/>
                  </a:cubicBezTo>
                  <a:cubicBezTo>
                    <a:pt x="99" y="3859"/>
                    <a:pt x="189" y="3864"/>
                    <a:pt x="273" y="3864"/>
                  </a:cubicBezTo>
                  <a:cubicBezTo>
                    <a:pt x="1228" y="3864"/>
                    <a:pt x="1253" y="3226"/>
                    <a:pt x="1798" y="2623"/>
                  </a:cubicBezTo>
                  <a:cubicBezTo>
                    <a:pt x="2602" y="2073"/>
                    <a:pt x="2559" y="719"/>
                    <a:pt x="1840"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6" name="Google Shape;6576;p36"/>
            <p:cNvSpPr/>
            <p:nvPr/>
          </p:nvSpPr>
          <p:spPr>
            <a:xfrm>
              <a:off x="-1955800" y="3959800"/>
              <a:ext cx="84075" cy="62725"/>
            </a:xfrm>
            <a:custGeom>
              <a:avLst/>
              <a:gdLst/>
              <a:ahLst/>
              <a:cxnLst/>
              <a:rect l="l" t="t" r="r" b="b"/>
              <a:pathLst>
                <a:path w="3363" h="2509" extrusionOk="0">
                  <a:moveTo>
                    <a:pt x="2039" y="1"/>
                  </a:moveTo>
                  <a:cubicBezTo>
                    <a:pt x="1810" y="1"/>
                    <a:pt x="1590" y="17"/>
                    <a:pt x="1417" y="29"/>
                  </a:cubicBezTo>
                  <a:cubicBezTo>
                    <a:pt x="1840" y="1361"/>
                    <a:pt x="0" y="1425"/>
                    <a:pt x="402" y="2228"/>
                  </a:cubicBezTo>
                  <a:cubicBezTo>
                    <a:pt x="582" y="2430"/>
                    <a:pt x="773" y="2509"/>
                    <a:pt x="968" y="2509"/>
                  </a:cubicBezTo>
                  <a:cubicBezTo>
                    <a:pt x="1551" y="2509"/>
                    <a:pt x="2173" y="1800"/>
                    <a:pt x="2665" y="1530"/>
                  </a:cubicBezTo>
                  <a:cubicBezTo>
                    <a:pt x="2897" y="1277"/>
                    <a:pt x="2771" y="748"/>
                    <a:pt x="3363" y="748"/>
                  </a:cubicBezTo>
                  <a:cubicBezTo>
                    <a:pt x="3332" y="117"/>
                    <a:pt x="2652" y="1"/>
                    <a:pt x="2039"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7" name="Google Shape;6577;p36"/>
            <p:cNvSpPr/>
            <p:nvPr/>
          </p:nvSpPr>
          <p:spPr>
            <a:xfrm>
              <a:off x="-2043050" y="3795025"/>
              <a:ext cx="43900" cy="86200"/>
            </a:xfrm>
            <a:custGeom>
              <a:avLst/>
              <a:gdLst/>
              <a:ahLst/>
              <a:cxnLst/>
              <a:rect l="l" t="t" r="r" b="b"/>
              <a:pathLst>
                <a:path w="1756" h="3448" extrusionOk="0">
                  <a:moveTo>
                    <a:pt x="741" y="0"/>
                  </a:moveTo>
                  <a:cubicBezTo>
                    <a:pt x="587" y="0"/>
                    <a:pt x="455" y="42"/>
                    <a:pt x="402" y="233"/>
                  </a:cubicBezTo>
                  <a:cubicBezTo>
                    <a:pt x="1756" y="867"/>
                    <a:pt x="0" y="1840"/>
                    <a:pt x="212" y="2771"/>
                  </a:cubicBezTo>
                  <a:cubicBezTo>
                    <a:pt x="233" y="3045"/>
                    <a:pt x="64" y="3426"/>
                    <a:pt x="593" y="3447"/>
                  </a:cubicBezTo>
                  <a:cubicBezTo>
                    <a:pt x="1692" y="3405"/>
                    <a:pt x="1142" y="1375"/>
                    <a:pt x="1692" y="571"/>
                  </a:cubicBezTo>
                  <a:cubicBezTo>
                    <a:pt x="1354" y="486"/>
                    <a:pt x="1523" y="106"/>
                    <a:pt x="1206" y="21"/>
                  </a:cubicBezTo>
                  <a:cubicBezTo>
                    <a:pt x="1178" y="25"/>
                    <a:pt x="1149" y="27"/>
                    <a:pt x="1119" y="27"/>
                  </a:cubicBezTo>
                  <a:cubicBezTo>
                    <a:pt x="999" y="27"/>
                    <a:pt x="863" y="0"/>
                    <a:pt x="741"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8" name="Google Shape;6578;p36"/>
            <p:cNvSpPr/>
            <p:nvPr/>
          </p:nvSpPr>
          <p:spPr>
            <a:xfrm>
              <a:off x="-1207125" y="3842325"/>
              <a:ext cx="99900" cy="81125"/>
            </a:xfrm>
            <a:custGeom>
              <a:avLst/>
              <a:gdLst/>
              <a:ahLst/>
              <a:cxnLst/>
              <a:rect l="l" t="t" r="r" b="b"/>
              <a:pathLst>
                <a:path w="3996" h="3245" extrusionOk="0">
                  <a:moveTo>
                    <a:pt x="3626" y="1"/>
                  </a:moveTo>
                  <a:cubicBezTo>
                    <a:pt x="3227" y="1"/>
                    <a:pt x="2608" y="447"/>
                    <a:pt x="2813" y="857"/>
                  </a:cubicBezTo>
                  <a:cubicBezTo>
                    <a:pt x="2708" y="1788"/>
                    <a:pt x="614" y="2253"/>
                    <a:pt x="1" y="3057"/>
                  </a:cubicBezTo>
                  <a:cubicBezTo>
                    <a:pt x="184" y="3187"/>
                    <a:pt x="386" y="3245"/>
                    <a:pt x="600" y="3245"/>
                  </a:cubicBezTo>
                  <a:cubicBezTo>
                    <a:pt x="1841" y="3245"/>
                    <a:pt x="3462" y="1307"/>
                    <a:pt x="3913" y="477"/>
                  </a:cubicBezTo>
                  <a:cubicBezTo>
                    <a:pt x="3995" y="133"/>
                    <a:pt x="3843" y="1"/>
                    <a:pt x="3626"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9" name="Google Shape;6579;p36"/>
            <p:cNvSpPr/>
            <p:nvPr/>
          </p:nvSpPr>
          <p:spPr>
            <a:xfrm>
              <a:off x="-1440825" y="3903950"/>
              <a:ext cx="90450" cy="87775"/>
            </a:xfrm>
            <a:custGeom>
              <a:avLst/>
              <a:gdLst/>
              <a:ahLst/>
              <a:cxnLst/>
              <a:rect l="l" t="t" r="r" b="b"/>
              <a:pathLst>
                <a:path w="3618" h="3511" extrusionOk="0">
                  <a:moveTo>
                    <a:pt x="3045" y="1"/>
                  </a:moveTo>
                  <a:cubicBezTo>
                    <a:pt x="2929" y="1"/>
                    <a:pt x="2820" y="50"/>
                    <a:pt x="2750" y="169"/>
                  </a:cubicBezTo>
                  <a:cubicBezTo>
                    <a:pt x="2390" y="740"/>
                    <a:pt x="3152" y="1607"/>
                    <a:pt x="2221" y="1755"/>
                  </a:cubicBezTo>
                  <a:cubicBezTo>
                    <a:pt x="1735" y="2178"/>
                    <a:pt x="1" y="2728"/>
                    <a:pt x="1016" y="3511"/>
                  </a:cubicBezTo>
                  <a:cubicBezTo>
                    <a:pt x="1798" y="2876"/>
                    <a:pt x="3575" y="2601"/>
                    <a:pt x="3427" y="1396"/>
                  </a:cubicBezTo>
                  <a:cubicBezTo>
                    <a:pt x="3617" y="1078"/>
                    <a:pt x="3427" y="740"/>
                    <a:pt x="3554" y="444"/>
                  </a:cubicBezTo>
                  <a:cubicBezTo>
                    <a:pt x="3540" y="203"/>
                    <a:pt x="3279" y="1"/>
                    <a:pt x="3045"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0" name="Google Shape;6580;p36"/>
            <p:cNvSpPr/>
            <p:nvPr/>
          </p:nvSpPr>
          <p:spPr>
            <a:xfrm>
              <a:off x="-2317450" y="3668875"/>
              <a:ext cx="96225" cy="98400"/>
            </a:xfrm>
            <a:custGeom>
              <a:avLst/>
              <a:gdLst/>
              <a:ahLst/>
              <a:cxnLst/>
              <a:rect l="l" t="t" r="r" b="b"/>
              <a:pathLst>
                <a:path w="3849" h="3936" extrusionOk="0">
                  <a:moveTo>
                    <a:pt x="1791" y="0"/>
                  </a:moveTo>
                  <a:cubicBezTo>
                    <a:pt x="1353" y="0"/>
                    <a:pt x="906" y="63"/>
                    <a:pt x="825" y="457"/>
                  </a:cubicBezTo>
                  <a:cubicBezTo>
                    <a:pt x="1163" y="1091"/>
                    <a:pt x="359" y="1683"/>
                    <a:pt x="867" y="2275"/>
                  </a:cubicBezTo>
                  <a:cubicBezTo>
                    <a:pt x="874" y="2276"/>
                    <a:pt x="881" y="2276"/>
                    <a:pt x="888" y="2276"/>
                  </a:cubicBezTo>
                  <a:cubicBezTo>
                    <a:pt x="1665" y="2276"/>
                    <a:pt x="1339" y="1130"/>
                    <a:pt x="2051" y="795"/>
                  </a:cubicBezTo>
                  <a:lnTo>
                    <a:pt x="2051" y="795"/>
                  </a:lnTo>
                  <a:cubicBezTo>
                    <a:pt x="2013" y="1637"/>
                    <a:pt x="1854" y="3241"/>
                    <a:pt x="805" y="3241"/>
                  </a:cubicBezTo>
                  <a:cubicBezTo>
                    <a:pt x="695" y="3241"/>
                    <a:pt x="575" y="3223"/>
                    <a:pt x="444" y="3185"/>
                  </a:cubicBezTo>
                  <a:lnTo>
                    <a:pt x="444" y="3185"/>
                  </a:lnTo>
                  <a:cubicBezTo>
                    <a:pt x="1" y="3642"/>
                    <a:pt x="446" y="3936"/>
                    <a:pt x="907" y="3936"/>
                  </a:cubicBezTo>
                  <a:cubicBezTo>
                    <a:pt x="1151" y="3936"/>
                    <a:pt x="1398" y="3854"/>
                    <a:pt x="1523" y="3671"/>
                  </a:cubicBezTo>
                  <a:cubicBezTo>
                    <a:pt x="2009" y="3523"/>
                    <a:pt x="2284" y="3121"/>
                    <a:pt x="2643" y="2868"/>
                  </a:cubicBezTo>
                  <a:lnTo>
                    <a:pt x="2643" y="2550"/>
                  </a:lnTo>
                  <a:cubicBezTo>
                    <a:pt x="1671" y="1958"/>
                    <a:pt x="3849" y="1556"/>
                    <a:pt x="2453" y="12"/>
                  </a:cubicBezTo>
                  <a:lnTo>
                    <a:pt x="2453" y="12"/>
                  </a:lnTo>
                  <a:cubicBezTo>
                    <a:pt x="2425" y="14"/>
                    <a:pt x="2395" y="14"/>
                    <a:pt x="2363" y="14"/>
                  </a:cubicBezTo>
                  <a:cubicBezTo>
                    <a:pt x="2200" y="14"/>
                    <a:pt x="1997" y="0"/>
                    <a:pt x="1791"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1" name="Google Shape;6581;p36"/>
            <p:cNvSpPr/>
            <p:nvPr/>
          </p:nvSpPr>
          <p:spPr>
            <a:xfrm>
              <a:off x="-2754200" y="4058850"/>
              <a:ext cx="89900" cy="74375"/>
            </a:xfrm>
            <a:custGeom>
              <a:avLst/>
              <a:gdLst/>
              <a:ahLst/>
              <a:cxnLst/>
              <a:rect l="l" t="t" r="r" b="b"/>
              <a:pathLst>
                <a:path w="3596" h="2975" extrusionOk="0">
                  <a:moveTo>
                    <a:pt x="2052" y="0"/>
                  </a:moveTo>
                  <a:lnTo>
                    <a:pt x="2052" y="0"/>
                  </a:lnTo>
                  <a:cubicBezTo>
                    <a:pt x="2094" y="170"/>
                    <a:pt x="2115" y="339"/>
                    <a:pt x="1904" y="445"/>
                  </a:cubicBezTo>
                  <a:cubicBezTo>
                    <a:pt x="1333" y="762"/>
                    <a:pt x="0" y="2496"/>
                    <a:pt x="698" y="2919"/>
                  </a:cubicBezTo>
                  <a:cubicBezTo>
                    <a:pt x="785" y="2957"/>
                    <a:pt x="864" y="2974"/>
                    <a:pt x="936" y="2974"/>
                  </a:cubicBezTo>
                  <a:cubicBezTo>
                    <a:pt x="1184" y="2974"/>
                    <a:pt x="1360" y="2782"/>
                    <a:pt x="1523" y="2602"/>
                  </a:cubicBezTo>
                  <a:cubicBezTo>
                    <a:pt x="1988" y="1671"/>
                    <a:pt x="2919" y="1164"/>
                    <a:pt x="3596" y="445"/>
                  </a:cubicBezTo>
                  <a:cubicBezTo>
                    <a:pt x="3543" y="127"/>
                    <a:pt x="3268" y="80"/>
                    <a:pt x="2951" y="80"/>
                  </a:cubicBezTo>
                  <a:cubicBezTo>
                    <a:pt x="2815" y="80"/>
                    <a:pt x="2671" y="89"/>
                    <a:pt x="2534" y="89"/>
                  </a:cubicBezTo>
                  <a:cubicBezTo>
                    <a:pt x="2351" y="89"/>
                    <a:pt x="2179" y="73"/>
                    <a:pt x="2052"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2" name="Google Shape;6582;p36"/>
            <p:cNvSpPr/>
            <p:nvPr/>
          </p:nvSpPr>
          <p:spPr>
            <a:xfrm>
              <a:off x="-1445700" y="3896300"/>
              <a:ext cx="88975" cy="104875"/>
            </a:xfrm>
            <a:custGeom>
              <a:avLst/>
              <a:gdLst/>
              <a:ahLst/>
              <a:cxnLst/>
              <a:rect l="l" t="t" r="r" b="b"/>
              <a:pathLst>
                <a:path w="3559" h="4195" extrusionOk="0">
                  <a:moveTo>
                    <a:pt x="2453" y="1"/>
                  </a:moveTo>
                  <a:cubicBezTo>
                    <a:pt x="2421" y="1"/>
                    <a:pt x="2387" y="4"/>
                    <a:pt x="2353" y="10"/>
                  </a:cubicBezTo>
                  <a:cubicBezTo>
                    <a:pt x="2036" y="263"/>
                    <a:pt x="1697" y="454"/>
                    <a:pt x="1316" y="581"/>
                  </a:cubicBezTo>
                  <a:cubicBezTo>
                    <a:pt x="1278" y="1166"/>
                    <a:pt x="1545" y="1268"/>
                    <a:pt x="1822" y="1268"/>
                  </a:cubicBezTo>
                  <a:cubicBezTo>
                    <a:pt x="1970" y="1268"/>
                    <a:pt x="2120" y="1239"/>
                    <a:pt x="2229" y="1239"/>
                  </a:cubicBezTo>
                  <a:cubicBezTo>
                    <a:pt x="2366" y="1239"/>
                    <a:pt x="2436" y="1285"/>
                    <a:pt x="2353" y="1490"/>
                  </a:cubicBezTo>
                  <a:cubicBezTo>
                    <a:pt x="1972" y="2273"/>
                    <a:pt x="724" y="2357"/>
                    <a:pt x="534" y="3288"/>
                  </a:cubicBezTo>
                  <a:cubicBezTo>
                    <a:pt x="1" y="3751"/>
                    <a:pt x="212" y="4195"/>
                    <a:pt x="588" y="4195"/>
                  </a:cubicBezTo>
                  <a:cubicBezTo>
                    <a:pt x="778" y="4195"/>
                    <a:pt x="1011" y="4080"/>
                    <a:pt x="1211" y="3795"/>
                  </a:cubicBezTo>
                  <a:cubicBezTo>
                    <a:pt x="640" y="2865"/>
                    <a:pt x="2120" y="2759"/>
                    <a:pt x="2501" y="2167"/>
                  </a:cubicBezTo>
                  <a:cubicBezTo>
                    <a:pt x="3558" y="1977"/>
                    <a:pt x="2459" y="771"/>
                    <a:pt x="3241" y="285"/>
                  </a:cubicBezTo>
                  <a:cubicBezTo>
                    <a:pt x="2954" y="246"/>
                    <a:pt x="2754" y="1"/>
                    <a:pt x="2453"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3" name="Google Shape;6583;p36"/>
            <p:cNvSpPr/>
            <p:nvPr/>
          </p:nvSpPr>
          <p:spPr>
            <a:xfrm>
              <a:off x="-2068950" y="3801350"/>
              <a:ext cx="38075" cy="101025"/>
            </a:xfrm>
            <a:custGeom>
              <a:avLst/>
              <a:gdLst/>
              <a:ahLst/>
              <a:cxnLst/>
              <a:rect l="l" t="t" r="r" b="b"/>
              <a:pathLst>
                <a:path w="1523" h="4041" extrusionOk="0">
                  <a:moveTo>
                    <a:pt x="1438" y="1"/>
                  </a:moveTo>
                  <a:cubicBezTo>
                    <a:pt x="317" y="466"/>
                    <a:pt x="571" y="1629"/>
                    <a:pt x="148" y="2496"/>
                  </a:cubicBezTo>
                  <a:cubicBezTo>
                    <a:pt x="381" y="3025"/>
                    <a:pt x="0" y="3829"/>
                    <a:pt x="1015" y="4040"/>
                  </a:cubicBezTo>
                  <a:cubicBezTo>
                    <a:pt x="1332" y="3998"/>
                    <a:pt x="1311" y="3892"/>
                    <a:pt x="1184" y="3660"/>
                  </a:cubicBezTo>
                  <a:cubicBezTo>
                    <a:pt x="190" y="2412"/>
                    <a:pt x="1523" y="1270"/>
                    <a:pt x="1438"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4" name="Google Shape;6584;p36"/>
            <p:cNvSpPr/>
            <p:nvPr/>
          </p:nvSpPr>
          <p:spPr>
            <a:xfrm>
              <a:off x="-1966375" y="3961950"/>
              <a:ext cx="61350" cy="83775"/>
            </a:xfrm>
            <a:custGeom>
              <a:avLst/>
              <a:gdLst/>
              <a:ahLst/>
              <a:cxnLst/>
              <a:rect l="l" t="t" r="r" b="b"/>
              <a:pathLst>
                <a:path w="2454" h="3351" extrusionOk="0">
                  <a:moveTo>
                    <a:pt x="1687" y="0"/>
                  </a:moveTo>
                  <a:cubicBezTo>
                    <a:pt x="1476" y="0"/>
                    <a:pt x="1240" y="400"/>
                    <a:pt x="1036" y="493"/>
                  </a:cubicBezTo>
                  <a:cubicBezTo>
                    <a:pt x="1142" y="1064"/>
                    <a:pt x="656" y="1381"/>
                    <a:pt x="317" y="1762"/>
                  </a:cubicBezTo>
                  <a:cubicBezTo>
                    <a:pt x="0" y="2290"/>
                    <a:pt x="402" y="2734"/>
                    <a:pt x="571" y="3179"/>
                  </a:cubicBezTo>
                  <a:cubicBezTo>
                    <a:pt x="615" y="3310"/>
                    <a:pt x="743" y="3351"/>
                    <a:pt x="892" y="3351"/>
                  </a:cubicBezTo>
                  <a:cubicBezTo>
                    <a:pt x="1032" y="3351"/>
                    <a:pt x="1189" y="3315"/>
                    <a:pt x="1311" y="3284"/>
                  </a:cubicBezTo>
                  <a:cubicBezTo>
                    <a:pt x="1967" y="3136"/>
                    <a:pt x="1565" y="2586"/>
                    <a:pt x="1777" y="2269"/>
                  </a:cubicBezTo>
                  <a:lnTo>
                    <a:pt x="1777" y="2269"/>
                  </a:lnTo>
                  <a:cubicBezTo>
                    <a:pt x="1701" y="2283"/>
                    <a:pt x="1629" y="2289"/>
                    <a:pt x="1560" y="2289"/>
                  </a:cubicBezTo>
                  <a:cubicBezTo>
                    <a:pt x="901" y="2289"/>
                    <a:pt x="610" y="1691"/>
                    <a:pt x="1396" y="1423"/>
                  </a:cubicBezTo>
                  <a:cubicBezTo>
                    <a:pt x="2453" y="1127"/>
                    <a:pt x="2136" y="598"/>
                    <a:pt x="1777" y="27"/>
                  </a:cubicBezTo>
                  <a:cubicBezTo>
                    <a:pt x="1747" y="9"/>
                    <a:pt x="1717" y="0"/>
                    <a:pt x="1687"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5" name="Google Shape;6585;p36"/>
            <p:cNvSpPr/>
            <p:nvPr/>
          </p:nvSpPr>
          <p:spPr>
            <a:xfrm>
              <a:off x="-2808675" y="3778450"/>
              <a:ext cx="49750" cy="85475"/>
            </a:xfrm>
            <a:custGeom>
              <a:avLst/>
              <a:gdLst/>
              <a:ahLst/>
              <a:cxnLst/>
              <a:rect l="l" t="t" r="r" b="b"/>
              <a:pathLst>
                <a:path w="1990" h="3419" extrusionOk="0">
                  <a:moveTo>
                    <a:pt x="1208" y="0"/>
                  </a:moveTo>
                  <a:cubicBezTo>
                    <a:pt x="771" y="0"/>
                    <a:pt x="203" y="848"/>
                    <a:pt x="170" y="1213"/>
                  </a:cubicBezTo>
                  <a:cubicBezTo>
                    <a:pt x="149" y="1572"/>
                    <a:pt x="86" y="1932"/>
                    <a:pt x="276" y="2270"/>
                  </a:cubicBezTo>
                  <a:cubicBezTo>
                    <a:pt x="377" y="2317"/>
                    <a:pt x="456" y="2337"/>
                    <a:pt x="519" y="2337"/>
                  </a:cubicBezTo>
                  <a:cubicBezTo>
                    <a:pt x="852" y="2337"/>
                    <a:pt x="738" y="1784"/>
                    <a:pt x="1058" y="1784"/>
                  </a:cubicBezTo>
                  <a:cubicBezTo>
                    <a:pt x="1376" y="3412"/>
                    <a:pt x="191" y="2440"/>
                    <a:pt x="1" y="3137"/>
                  </a:cubicBezTo>
                  <a:cubicBezTo>
                    <a:pt x="170" y="3351"/>
                    <a:pt x="359" y="3419"/>
                    <a:pt x="551" y="3419"/>
                  </a:cubicBezTo>
                  <a:cubicBezTo>
                    <a:pt x="816" y="3419"/>
                    <a:pt x="1089" y="3292"/>
                    <a:pt x="1333" y="3243"/>
                  </a:cubicBezTo>
                  <a:cubicBezTo>
                    <a:pt x="1989" y="3095"/>
                    <a:pt x="1672" y="1551"/>
                    <a:pt x="1460" y="1086"/>
                  </a:cubicBezTo>
                  <a:cubicBezTo>
                    <a:pt x="1249" y="832"/>
                    <a:pt x="1270" y="452"/>
                    <a:pt x="1524" y="219"/>
                  </a:cubicBezTo>
                  <a:cubicBezTo>
                    <a:pt x="1437" y="64"/>
                    <a:pt x="1327" y="0"/>
                    <a:pt x="1208"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6" name="Google Shape;6586;p36"/>
            <p:cNvSpPr/>
            <p:nvPr/>
          </p:nvSpPr>
          <p:spPr>
            <a:xfrm>
              <a:off x="-1088675" y="3593575"/>
              <a:ext cx="68750" cy="87825"/>
            </a:xfrm>
            <a:custGeom>
              <a:avLst/>
              <a:gdLst/>
              <a:ahLst/>
              <a:cxnLst/>
              <a:rect l="l" t="t" r="r" b="b"/>
              <a:pathLst>
                <a:path w="2750" h="3513" extrusionOk="0">
                  <a:moveTo>
                    <a:pt x="2580" y="0"/>
                  </a:moveTo>
                  <a:lnTo>
                    <a:pt x="2580" y="0"/>
                  </a:lnTo>
                  <a:cubicBezTo>
                    <a:pt x="1544" y="64"/>
                    <a:pt x="635" y="1481"/>
                    <a:pt x="317" y="2369"/>
                  </a:cubicBezTo>
                  <a:cubicBezTo>
                    <a:pt x="0" y="2813"/>
                    <a:pt x="317" y="3194"/>
                    <a:pt x="677" y="3490"/>
                  </a:cubicBezTo>
                  <a:cubicBezTo>
                    <a:pt x="793" y="3505"/>
                    <a:pt x="890" y="3512"/>
                    <a:pt x="969" y="3512"/>
                  </a:cubicBezTo>
                  <a:cubicBezTo>
                    <a:pt x="1875" y="3512"/>
                    <a:pt x="589" y="2577"/>
                    <a:pt x="1036" y="2052"/>
                  </a:cubicBezTo>
                  <a:cubicBezTo>
                    <a:pt x="1269" y="1819"/>
                    <a:pt x="1354" y="1502"/>
                    <a:pt x="1607" y="1248"/>
                  </a:cubicBezTo>
                  <a:cubicBezTo>
                    <a:pt x="2750" y="1100"/>
                    <a:pt x="2305" y="825"/>
                    <a:pt x="2580"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7" name="Google Shape;6587;p36"/>
            <p:cNvSpPr/>
            <p:nvPr/>
          </p:nvSpPr>
          <p:spPr>
            <a:xfrm>
              <a:off x="-1974075" y="3998050"/>
              <a:ext cx="84900" cy="53525"/>
            </a:xfrm>
            <a:custGeom>
              <a:avLst/>
              <a:gdLst/>
              <a:ahLst/>
              <a:cxnLst/>
              <a:rect l="l" t="t" r="r" b="b"/>
              <a:pathLst>
                <a:path w="3396" h="2141" extrusionOk="0">
                  <a:moveTo>
                    <a:pt x="3396" y="0"/>
                  </a:moveTo>
                  <a:cubicBezTo>
                    <a:pt x="2846" y="64"/>
                    <a:pt x="2381" y="360"/>
                    <a:pt x="2085" y="804"/>
                  </a:cubicBezTo>
                  <a:cubicBezTo>
                    <a:pt x="2063" y="1058"/>
                    <a:pt x="1408" y="1100"/>
                    <a:pt x="1810" y="1502"/>
                  </a:cubicBezTo>
                  <a:cubicBezTo>
                    <a:pt x="1915" y="1629"/>
                    <a:pt x="1810" y="1756"/>
                    <a:pt x="1598" y="1777"/>
                  </a:cubicBezTo>
                  <a:cubicBezTo>
                    <a:pt x="1545" y="1777"/>
                    <a:pt x="1481" y="1778"/>
                    <a:pt x="1413" y="1778"/>
                  </a:cubicBezTo>
                  <a:cubicBezTo>
                    <a:pt x="1212" y="1778"/>
                    <a:pt x="990" y="1766"/>
                    <a:pt x="1006" y="1671"/>
                  </a:cubicBezTo>
                  <a:cubicBezTo>
                    <a:pt x="1091" y="1164"/>
                    <a:pt x="308" y="677"/>
                    <a:pt x="985" y="170"/>
                  </a:cubicBezTo>
                  <a:cubicBezTo>
                    <a:pt x="874" y="59"/>
                    <a:pt x="742" y="11"/>
                    <a:pt x="612" y="11"/>
                  </a:cubicBezTo>
                  <a:cubicBezTo>
                    <a:pt x="298" y="11"/>
                    <a:pt x="0" y="296"/>
                    <a:pt x="75" y="656"/>
                  </a:cubicBezTo>
                  <a:cubicBezTo>
                    <a:pt x="33" y="1015"/>
                    <a:pt x="329" y="1290"/>
                    <a:pt x="350" y="1650"/>
                  </a:cubicBezTo>
                  <a:cubicBezTo>
                    <a:pt x="366" y="1986"/>
                    <a:pt x="552" y="2141"/>
                    <a:pt x="844" y="2141"/>
                  </a:cubicBezTo>
                  <a:cubicBezTo>
                    <a:pt x="937" y="2141"/>
                    <a:pt x="1041" y="2125"/>
                    <a:pt x="1154" y="2094"/>
                  </a:cubicBezTo>
                  <a:cubicBezTo>
                    <a:pt x="1767" y="1904"/>
                    <a:pt x="2677" y="1967"/>
                    <a:pt x="2465" y="1015"/>
                  </a:cubicBezTo>
                  <a:cubicBezTo>
                    <a:pt x="2634" y="656"/>
                    <a:pt x="3311" y="444"/>
                    <a:pt x="3396"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8" name="Google Shape;6588;p36"/>
            <p:cNvSpPr/>
            <p:nvPr/>
          </p:nvSpPr>
          <p:spPr>
            <a:xfrm>
              <a:off x="-1722100" y="4027125"/>
              <a:ext cx="55525" cy="61375"/>
            </a:xfrm>
            <a:custGeom>
              <a:avLst/>
              <a:gdLst/>
              <a:ahLst/>
              <a:cxnLst/>
              <a:rect l="l" t="t" r="r" b="b"/>
              <a:pathLst>
                <a:path w="2221" h="2455" extrusionOk="0">
                  <a:moveTo>
                    <a:pt x="2221" y="1"/>
                  </a:moveTo>
                  <a:lnTo>
                    <a:pt x="2221" y="1"/>
                  </a:lnTo>
                  <a:cubicBezTo>
                    <a:pt x="804" y="318"/>
                    <a:pt x="360" y="1333"/>
                    <a:pt x="0" y="2390"/>
                  </a:cubicBezTo>
                  <a:cubicBezTo>
                    <a:pt x="108" y="2433"/>
                    <a:pt x="218" y="2455"/>
                    <a:pt x="327" y="2455"/>
                  </a:cubicBezTo>
                  <a:cubicBezTo>
                    <a:pt x="537" y="2455"/>
                    <a:pt x="742" y="2375"/>
                    <a:pt x="909" y="2221"/>
                  </a:cubicBezTo>
                  <a:cubicBezTo>
                    <a:pt x="1375" y="1862"/>
                    <a:pt x="1417" y="1227"/>
                    <a:pt x="2030" y="931"/>
                  </a:cubicBezTo>
                  <a:lnTo>
                    <a:pt x="2221" y="1"/>
                  </a:ln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9" name="Google Shape;6589;p36"/>
            <p:cNvSpPr/>
            <p:nvPr/>
          </p:nvSpPr>
          <p:spPr>
            <a:xfrm>
              <a:off x="-1677700" y="4028175"/>
              <a:ext cx="57125" cy="83050"/>
            </a:xfrm>
            <a:custGeom>
              <a:avLst/>
              <a:gdLst/>
              <a:ahLst/>
              <a:cxnLst/>
              <a:rect l="l" t="t" r="r" b="b"/>
              <a:pathLst>
                <a:path w="2285" h="3322" extrusionOk="0">
                  <a:moveTo>
                    <a:pt x="1735" y="1"/>
                  </a:moveTo>
                  <a:cubicBezTo>
                    <a:pt x="1396" y="149"/>
                    <a:pt x="677" y="128"/>
                    <a:pt x="1375" y="699"/>
                  </a:cubicBezTo>
                  <a:cubicBezTo>
                    <a:pt x="1841" y="1079"/>
                    <a:pt x="1" y="2327"/>
                    <a:pt x="254" y="3321"/>
                  </a:cubicBezTo>
                  <a:cubicBezTo>
                    <a:pt x="424" y="3300"/>
                    <a:pt x="614" y="3258"/>
                    <a:pt x="614" y="3131"/>
                  </a:cubicBezTo>
                  <a:cubicBezTo>
                    <a:pt x="572" y="2306"/>
                    <a:pt x="1545" y="1904"/>
                    <a:pt x="1714" y="1185"/>
                  </a:cubicBezTo>
                  <a:cubicBezTo>
                    <a:pt x="1746" y="1012"/>
                    <a:pt x="1834" y="955"/>
                    <a:pt x="1943" y="955"/>
                  </a:cubicBezTo>
                  <a:cubicBezTo>
                    <a:pt x="2048" y="955"/>
                    <a:pt x="2171" y="1007"/>
                    <a:pt x="2285" y="1058"/>
                  </a:cubicBezTo>
                  <a:cubicBezTo>
                    <a:pt x="2285" y="656"/>
                    <a:pt x="2242" y="233"/>
                    <a:pt x="1735"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0" name="Google Shape;6590;p36"/>
            <p:cNvSpPr/>
            <p:nvPr/>
          </p:nvSpPr>
          <p:spPr>
            <a:xfrm>
              <a:off x="-853400" y="3754725"/>
              <a:ext cx="70850" cy="55975"/>
            </a:xfrm>
            <a:custGeom>
              <a:avLst/>
              <a:gdLst/>
              <a:ahLst/>
              <a:cxnLst/>
              <a:rect l="l" t="t" r="r" b="b"/>
              <a:pathLst>
                <a:path w="2834" h="2239" extrusionOk="0">
                  <a:moveTo>
                    <a:pt x="2658" y="0"/>
                  </a:moveTo>
                  <a:cubicBezTo>
                    <a:pt x="2102" y="0"/>
                    <a:pt x="70" y="1639"/>
                    <a:pt x="1" y="1950"/>
                  </a:cubicBezTo>
                  <a:cubicBezTo>
                    <a:pt x="37" y="2133"/>
                    <a:pt x="200" y="2239"/>
                    <a:pt x="364" y="2239"/>
                  </a:cubicBezTo>
                  <a:cubicBezTo>
                    <a:pt x="485" y="2239"/>
                    <a:pt x="606" y="2182"/>
                    <a:pt x="677" y="2056"/>
                  </a:cubicBezTo>
                  <a:cubicBezTo>
                    <a:pt x="1248" y="1337"/>
                    <a:pt x="2285" y="1062"/>
                    <a:pt x="2771" y="280"/>
                  </a:cubicBezTo>
                  <a:cubicBezTo>
                    <a:pt x="2833" y="82"/>
                    <a:pt x="2783" y="0"/>
                    <a:pt x="2658"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1" name="Google Shape;6591;p36"/>
            <p:cNvSpPr/>
            <p:nvPr/>
          </p:nvSpPr>
          <p:spPr>
            <a:xfrm>
              <a:off x="-2343900" y="3700375"/>
              <a:ext cx="64525" cy="72450"/>
            </a:xfrm>
            <a:custGeom>
              <a:avLst/>
              <a:gdLst/>
              <a:ahLst/>
              <a:cxnLst/>
              <a:rect l="l" t="t" r="r" b="b"/>
              <a:pathLst>
                <a:path w="2581" h="2898" extrusionOk="0">
                  <a:moveTo>
                    <a:pt x="1333" y="0"/>
                  </a:moveTo>
                  <a:cubicBezTo>
                    <a:pt x="889" y="825"/>
                    <a:pt x="0" y="2454"/>
                    <a:pt x="1290" y="2898"/>
                  </a:cubicBezTo>
                  <a:cubicBezTo>
                    <a:pt x="1409" y="2752"/>
                    <a:pt x="1582" y="2736"/>
                    <a:pt x="1764" y="2736"/>
                  </a:cubicBezTo>
                  <a:cubicBezTo>
                    <a:pt x="1815" y="2736"/>
                    <a:pt x="1868" y="2737"/>
                    <a:pt x="1919" y="2737"/>
                  </a:cubicBezTo>
                  <a:cubicBezTo>
                    <a:pt x="2107" y="2737"/>
                    <a:pt x="2289" y="2720"/>
                    <a:pt x="2411" y="2559"/>
                  </a:cubicBezTo>
                  <a:cubicBezTo>
                    <a:pt x="2389" y="2558"/>
                    <a:pt x="2366" y="2557"/>
                    <a:pt x="2343" y="2557"/>
                  </a:cubicBezTo>
                  <a:cubicBezTo>
                    <a:pt x="2206" y="2557"/>
                    <a:pt x="2066" y="2580"/>
                    <a:pt x="1930" y="2580"/>
                  </a:cubicBezTo>
                  <a:cubicBezTo>
                    <a:pt x="1772" y="2580"/>
                    <a:pt x="1618" y="2549"/>
                    <a:pt x="1481" y="2411"/>
                  </a:cubicBezTo>
                  <a:cubicBezTo>
                    <a:pt x="1100" y="1629"/>
                    <a:pt x="2581" y="318"/>
                    <a:pt x="1333"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2" name="Google Shape;6592;p36"/>
            <p:cNvSpPr/>
            <p:nvPr/>
          </p:nvSpPr>
          <p:spPr>
            <a:xfrm>
              <a:off x="-1185450" y="4084450"/>
              <a:ext cx="52900" cy="46850"/>
            </a:xfrm>
            <a:custGeom>
              <a:avLst/>
              <a:gdLst/>
              <a:ahLst/>
              <a:cxnLst/>
              <a:rect l="l" t="t" r="r" b="b"/>
              <a:pathLst>
                <a:path w="2116" h="1874" extrusionOk="0">
                  <a:moveTo>
                    <a:pt x="1619" y="1"/>
                  </a:moveTo>
                  <a:cubicBezTo>
                    <a:pt x="1160" y="1"/>
                    <a:pt x="641" y="525"/>
                    <a:pt x="276" y="753"/>
                  </a:cubicBezTo>
                  <a:cubicBezTo>
                    <a:pt x="1" y="1049"/>
                    <a:pt x="170" y="1578"/>
                    <a:pt x="445" y="1874"/>
                  </a:cubicBezTo>
                  <a:cubicBezTo>
                    <a:pt x="1291" y="1578"/>
                    <a:pt x="1650" y="880"/>
                    <a:pt x="2116" y="288"/>
                  </a:cubicBezTo>
                  <a:cubicBezTo>
                    <a:pt x="1967" y="80"/>
                    <a:pt x="1798" y="1"/>
                    <a:pt x="1619"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3" name="Google Shape;6593;p36"/>
            <p:cNvSpPr/>
            <p:nvPr/>
          </p:nvSpPr>
          <p:spPr>
            <a:xfrm>
              <a:off x="-1229250" y="4107250"/>
              <a:ext cx="54925" cy="33150"/>
            </a:xfrm>
            <a:custGeom>
              <a:avLst/>
              <a:gdLst/>
              <a:ahLst/>
              <a:cxnLst/>
              <a:rect l="l" t="t" r="r" b="b"/>
              <a:pathLst>
                <a:path w="2197" h="1326" extrusionOk="0">
                  <a:moveTo>
                    <a:pt x="256" y="1"/>
                  </a:moveTo>
                  <a:cubicBezTo>
                    <a:pt x="0" y="1"/>
                    <a:pt x="44" y="176"/>
                    <a:pt x="167" y="666"/>
                  </a:cubicBezTo>
                  <a:cubicBezTo>
                    <a:pt x="615" y="1114"/>
                    <a:pt x="919" y="1326"/>
                    <a:pt x="1254" y="1326"/>
                  </a:cubicBezTo>
                  <a:cubicBezTo>
                    <a:pt x="1519" y="1326"/>
                    <a:pt x="1804" y="1193"/>
                    <a:pt x="2197" y="941"/>
                  </a:cubicBezTo>
                  <a:lnTo>
                    <a:pt x="2197" y="327"/>
                  </a:lnTo>
                  <a:cubicBezTo>
                    <a:pt x="1816" y="95"/>
                    <a:pt x="1372" y="264"/>
                    <a:pt x="991" y="137"/>
                  </a:cubicBezTo>
                  <a:cubicBezTo>
                    <a:pt x="630" y="54"/>
                    <a:pt x="397" y="1"/>
                    <a:pt x="256"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4" name="Google Shape;6594;p36"/>
            <p:cNvSpPr/>
            <p:nvPr/>
          </p:nvSpPr>
          <p:spPr>
            <a:xfrm>
              <a:off x="-1212950" y="3839725"/>
              <a:ext cx="111600" cy="76650"/>
            </a:xfrm>
            <a:custGeom>
              <a:avLst/>
              <a:gdLst/>
              <a:ahLst/>
              <a:cxnLst/>
              <a:rect l="l" t="t" r="r" b="b"/>
              <a:pathLst>
                <a:path w="4464" h="3066" extrusionOk="0">
                  <a:moveTo>
                    <a:pt x="3772" y="1"/>
                  </a:moveTo>
                  <a:cubicBezTo>
                    <a:pt x="2618" y="1"/>
                    <a:pt x="3318" y="1426"/>
                    <a:pt x="1947" y="1554"/>
                  </a:cubicBezTo>
                  <a:cubicBezTo>
                    <a:pt x="1926" y="2463"/>
                    <a:pt x="487" y="2146"/>
                    <a:pt x="1" y="2696"/>
                  </a:cubicBezTo>
                  <a:cubicBezTo>
                    <a:pt x="87" y="2953"/>
                    <a:pt x="240" y="3065"/>
                    <a:pt x="448" y="3065"/>
                  </a:cubicBezTo>
                  <a:cubicBezTo>
                    <a:pt x="548" y="3065"/>
                    <a:pt x="660" y="3040"/>
                    <a:pt x="784" y="2992"/>
                  </a:cubicBezTo>
                  <a:cubicBezTo>
                    <a:pt x="1439" y="2082"/>
                    <a:pt x="3279" y="2082"/>
                    <a:pt x="3173" y="729"/>
                  </a:cubicBezTo>
                  <a:cubicBezTo>
                    <a:pt x="3122" y="484"/>
                    <a:pt x="3487" y="270"/>
                    <a:pt x="3784" y="270"/>
                  </a:cubicBezTo>
                  <a:cubicBezTo>
                    <a:pt x="3975" y="270"/>
                    <a:pt x="4138" y="358"/>
                    <a:pt x="4146" y="581"/>
                  </a:cubicBezTo>
                  <a:cubicBezTo>
                    <a:pt x="4358" y="475"/>
                    <a:pt x="4379" y="263"/>
                    <a:pt x="4464" y="115"/>
                  </a:cubicBezTo>
                  <a:cubicBezTo>
                    <a:pt x="4178" y="35"/>
                    <a:pt x="3952" y="1"/>
                    <a:pt x="3772"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5" name="Google Shape;6595;p36"/>
            <p:cNvSpPr/>
            <p:nvPr/>
          </p:nvSpPr>
          <p:spPr>
            <a:xfrm>
              <a:off x="-1453300" y="3905525"/>
              <a:ext cx="62725" cy="53325"/>
            </a:xfrm>
            <a:custGeom>
              <a:avLst/>
              <a:gdLst/>
              <a:ahLst/>
              <a:cxnLst/>
              <a:rect l="l" t="t" r="r" b="b"/>
              <a:pathLst>
                <a:path w="2509" h="2133" extrusionOk="0">
                  <a:moveTo>
                    <a:pt x="1684" y="0"/>
                  </a:moveTo>
                  <a:cubicBezTo>
                    <a:pt x="1113" y="275"/>
                    <a:pt x="605" y="656"/>
                    <a:pt x="182" y="1142"/>
                  </a:cubicBezTo>
                  <a:cubicBezTo>
                    <a:pt x="0" y="1753"/>
                    <a:pt x="42" y="2133"/>
                    <a:pt x="273" y="2133"/>
                  </a:cubicBezTo>
                  <a:cubicBezTo>
                    <a:pt x="418" y="2133"/>
                    <a:pt x="637" y="1984"/>
                    <a:pt x="923" y="1650"/>
                  </a:cubicBezTo>
                  <a:cubicBezTo>
                    <a:pt x="1853" y="1290"/>
                    <a:pt x="2509" y="1311"/>
                    <a:pt x="1684" y="191"/>
                  </a:cubicBezTo>
                  <a:cubicBezTo>
                    <a:pt x="1747" y="169"/>
                    <a:pt x="1769" y="42"/>
                    <a:pt x="1684"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6" name="Google Shape;6596;p36"/>
            <p:cNvSpPr/>
            <p:nvPr/>
          </p:nvSpPr>
          <p:spPr>
            <a:xfrm>
              <a:off x="-1616375" y="3758075"/>
              <a:ext cx="48150" cy="53125"/>
            </a:xfrm>
            <a:custGeom>
              <a:avLst/>
              <a:gdLst/>
              <a:ahLst/>
              <a:cxnLst/>
              <a:rect l="l" t="t" r="r" b="b"/>
              <a:pathLst>
                <a:path w="1926" h="2125" extrusionOk="0">
                  <a:moveTo>
                    <a:pt x="769" y="0"/>
                  </a:moveTo>
                  <a:cubicBezTo>
                    <a:pt x="512" y="0"/>
                    <a:pt x="248" y="64"/>
                    <a:pt x="1" y="188"/>
                  </a:cubicBezTo>
                  <a:cubicBezTo>
                    <a:pt x="149" y="442"/>
                    <a:pt x="487" y="590"/>
                    <a:pt x="234" y="928"/>
                  </a:cubicBezTo>
                  <a:cubicBezTo>
                    <a:pt x="593" y="1288"/>
                    <a:pt x="276" y="1732"/>
                    <a:pt x="466" y="2112"/>
                  </a:cubicBezTo>
                  <a:cubicBezTo>
                    <a:pt x="516" y="2121"/>
                    <a:pt x="562" y="2125"/>
                    <a:pt x="605" y="2125"/>
                  </a:cubicBezTo>
                  <a:cubicBezTo>
                    <a:pt x="1453" y="2125"/>
                    <a:pt x="1000" y="611"/>
                    <a:pt x="1926" y="611"/>
                  </a:cubicBezTo>
                  <a:cubicBezTo>
                    <a:pt x="1644" y="195"/>
                    <a:pt x="1217" y="0"/>
                    <a:pt x="769"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7" name="Google Shape;6597;p36"/>
            <p:cNvSpPr/>
            <p:nvPr/>
          </p:nvSpPr>
          <p:spPr>
            <a:xfrm>
              <a:off x="-1733750" y="4083050"/>
              <a:ext cx="57675" cy="47200"/>
            </a:xfrm>
            <a:custGeom>
              <a:avLst/>
              <a:gdLst/>
              <a:ahLst/>
              <a:cxnLst/>
              <a:rect l="l" t="t" r="r" b="b"/>
              <a:pathLst>
                <a:path w="2307" h="1888" extrusionOk="0">
                  <a:moveTo>
                    <a:pt x="1083" y="0"/>
                  </a:moveTo>
                  <a:cubicBezTo>
                    <a:pt x="871" y="0"/>
                    <a:pt x="661" y="47"/>
                    <a:pt x="466" y="153"/>
                  </a:cubicBezTo>
                  <a:lnTo>
                    <a:pt x="445" y="153"/>
                  </a:lnTo>
                  <a:cubicBezTo>
                    <a:pt x="1" y="1549"/>
                    <a:pt x="530" y="1613"/>
                    <a:pt x="1756" y="1888"/>
                  </a:cubicBezTo>
                  <a:cubicBezTo>
                    <a:pt x="1650" y="1486"/>
                    <a:pt x="2116" y="1486"/>
                    <a:pt x="2306" y="1274"/>
                  </a:cubicBezTo>
                  <a:lnTo>
                    <a:pt x="2306" y="1274"/>
                  </a:lnTo>
                  <a:cubicBezTo>
                    <a:pt x="2229" y="1288"/>
                    <a:pt x="2154" y="1295"/>
                    <a:pt x="2084" y="1295"/>
                  </a:cubicBezTo>
                  <a:cubicBezTo>
                    <a:pt x="1400" y="1295"/>
                    <a:pt x="1034" y="676"/>
                    <a:pt x="1206" y="5"/>
                  </a:cubicBezTo>
                  <a:cubicBezTo>
                    <a:pt x="1165" y="2"/>
                    <a:pt x="1124" y="0"/>
                    <a:pt x="1083"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8" name="Google Shape;6598;p36"/>
            <p:cNvSpPr/>
            <p:nvPr/>
          </p:nvSpPr>
          <p:spPr>
            <a:xfrm>
              <a:off x="-1208000" y="3821450"/>
              <a:ext cx="62225" cy="45350"/>
            </a:xfrm>
            <a:custGeom>
              <a:avLst/>
              <a:gdLst/>
              <a:ahLst/>
              <a:cxnLst/>
              <a:rect l="l" t="t" r="r" b="b"/>
              <a:pathLst>
                <a:path w="2489" h="1814" extrusionOk="0">
                  <a:moveTo>
                    <a:pt x="1897" y="0"/>
                  </a:moveTo>
                  <a:lnTo>
                    <a:pt x="839" y="677"/>
                  </a:lnTo>
                  <a:cubicBezTo>
                    <a:pt x="879" y="933"/>
                    <a:pt x="1" y="1813"/>
                    <a:pt x="478" y="1813"/>
                  </a:cubicBezTo>
                  <a:cubicBezTo>
                    <a:pt x="513" y="1813"/>
                    <a:pt x="556" y="1808"/>
                    <a:pt x="607" y="1798"/>
                  </a:cubicBezTo>
                  <a:cubicBezTo>
                    <a:pt x="1262" y="1312"/>
                    <a:pt x="2489" y="1164"/>
                    <a:pt x="1897"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9" name="Google Shape;6599;p36"/>
            <p:cNvSpPr/>
            <p:nvPr/>
          </p:nvSpPr>
          <p:spPr>
            <a:xfrm>
              <a:off x="-2325400" y="3681825"/>
              <a:ext cx="40100" cy="78850"/>
            </a:xfrm>
            <a:custGeom>
              <a:avLst/>
              <a:gdLst/>
              <a:ahLst/>
              <a:cxnLst/>
              <a:rect l="l" t="t" r="r" b="b"/>
              <a:pathLst>
                <a:path w="1604" h="3154" extrusionOk="0">
                  <a:moveTo>
                    <a:pt x="1244" y="1"/>
                  </a:moveTo>
                  <a:cubicBezTo>
                    <a:pt x="939" y="1"/>
                    <a:pt x="529" y="310"/>
                    <a:pt x="593" y="742"/>
                  </a:cubicBezTo>
                  <a:cubicBezTo>
                    <a:pt x="1587" y="1313"/>
                    <a:pt x="1" y="2307"/>
                    <a:pt x="741" y="3153"/>
                  </a:cubicBezTo>
                  <a:cubicBezTo>
                    <a:pt x="698" y="2942"/>
                    <a:pt x="804" y="2709"/>
                    <a:pt x="1016" y="2603"/>
                  </a:cubicBezTo>
                  <a:cubicBezTo>
                    <a:pt x="1143" y="2328"/>
                    <a:pt x="1164" y="2011"/>
                    <a:pt x="1121" y="1715"/>
                  </a:cubicBezTo>
                  <a:cubicBezTo>
                    <a:pt x="1396" y="1334"/>
                    <a:pt x="1143" y="827"/>
                    <a:pt x="1544" y="467"/>
                  </a:cubicBezTo>
                  <a:cubicBezTo>
                    <a:pt x="1604" y="138"/>
                    <a:pt x="1447" y="1"/>
                    <a:pt x="1244"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0" name="Google Shape;6600;p36"/>
            <p:cNvSpPr/>
            <p:nvPr/>
          </p:nvSpPr>
          <p:spPr>
            <a:xfrm>
              <a:off x="-1236725" y="4088800"/>
              <a:ext cx="61875" cy="35100"/>
            </a:xfrm>
            <a:custGeom>
              <a:avLst/>
              <a:gdLst/>
              <a:ahLst/>
              <a:cxnLst/>
              <a:rect l="l" t="t" r="r" b="b"/>
              <a:pathLst>
                <a:path w="2475" h="1404" extrusionOk="0">
                  <a:moveTo>
                    <a:pt x="1116" y="0"/>
                  </a:moveTo>
                  <a:cubicBezTo>
                    <a:pt x="773" y="0"/>
                    <a:pt x="529" y="325"/>
                    <a:pt x="191" y="325"/>
                  </a:cubicBezTo>
                  <a:cubicBezTo>
                    <a:pt x="106" y="706"/>
                    <a:pt x="0" y="1171"/>
                    <a:pt x="444" y="1404"/>
                  </a:cubicBezTo>
                  <a:cubicBezTo>
                    <a:pt x="396" y="1017"/>
                    <a:pt x="483" y="906"/>
                    <a:pt x="623" y="906"/>
                  </a:cubicBezTo>
                  <a:cubicBezTo>
                    <a:pt x="809" y="906"/>
                    <a:pt x="1087" y="1099"/>
                    <a:pt x="1269" y="1099"/>
                  </a:cubicBezTo>
                  <a:cubicBezTo>
                    <a:pt x="1310" y="1099"/>
                    <a:pt x="1346" y="1090"/>
                    <a:pt x="1375" y="1065"/>
                  </a:cubicBezTo>
                  <a:cubicBezTo>
                    <a:pt x="1476" y="964"/>
                    <a:pt x="1364" y="747"/>
                    <a:pt x="1503" y="747"/>
                  </a:cubicBezTo>
                  <a:cubicBezTo>
                    <a:pt x="1509" y="747"/>
                    <a:pt x="1516" y="747"/>
                    <a:pt x="1523" y="748"/>
                  </a:cubicBezTo>
                  <a:cubicBezTo>
                    <a:pt x="1692" y="769"/>
                    <a:pt x="1523" y="960"/>
                    <a:pt x="1565" y="1065"/>
                  </a:cubicBezTo>
                  <a:cubicBezTo>
                    <a:pt x="1648" y="1148"/>
                    <a:pt x="1733" y="1176"/>
                    <a:pt x="1818" y="1176"/>
                  </a:cubicBezTo>
                  <a:cubicBezTo>
                    <a:pt x="2000" y="1176"/>
                    <a:pt x="2186" y="1047"/>
                    <a:pt x="2366" y="1047"/>
                  </a:cubicBezTo>
                  <a:cubicBezTo>
                    <a:pt x="2402" y="1047"/>
                    <a:pt x="2439" y="1053"/>
                    <a:pt x="2475" y="1065"/>
                  </a:cubicBezTo>
                  <a:cubicBezTo>
                    <a:pt x="2390" y="473"/>
                    <a:pt x="1967" y="177"/>
                    <a:pt x="1396" y="71"/>
                  </a:cubicBezTo>
                  <a:cubicBezTo>
                    <a:pt x="1295" y="21"/>
                    <a:pt x="1202" y="0"/>
                    <a:pt x="1116"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1" name="Google Shape;6601;p36"/>
            <p:cNvSpPr/>
            <p:nvPr/>
          </p:nvSpPr>
          <p:spPr>
            <a:xfrm>
              <a:off x="-1155825" y="4050400"/>
              <a:ext cx="40725" cy="41250"/>
            </a:xfrm>
            <a:custGeom>
              <a:avLst/>
              <a:gdLst/>
              <a:ahLst/>
              <a:cxnLst/>
              <a:rect l="l" t="t" r="r" b="b"/>
              <a:pathLst>
                <a:path w="1629" h="1650" extrusionOk="0">
                  <a:moveTo>
                    <a:pt x="1354" y="0"/>
                  </a:moveTo>
                  <a:lnTo>
                    <a:pt x="1354" y="0"/>
                  </a:lnTo>
                  <a:cubicBezTo>
                    <a:pt x="635" y="973"/>
                    <a:pt x="635" y="973"/>
                    <a:pt x="0" y="994"/>
                  </a:cubicBezTo>
                  <a:lnTo>
                    <a:pt x="0" y="1481"/>
                  </a:lnTo>
                  <a:cubicBezTo>
                    <a:pt x="88" y="1528"/>
                    <a:pt x="188" y="1539"/>
                    <a:pt x="291" y="1539"/>
                  </a:cubicBezTo>
                  <a:cubicBezTo>
                    <a:pt x="372" y="1539"/>
                    <a:pt x="455" y="1532"/>
                    <a:pt x="538" y="1532"/>
                  </a:cubicBezTo>
                  <a:cubicBezTo>
                    <a:pt x="677" y="1532"/>
                    <a:pt x="813" y="1551"/>
                    <a:pt x="931" y="1650"/>
                  </a:cubicBezTo>
                  <a:cubicBezTo>
                    <a:pt x="1375" y="1438"/>
                    <a:pt x="1438" y="1036"/>
                    <a:pt x="1607" y="677"/>
                  </a:cubicBezTo>
                  <a:cubicBezTo>
                    <a:pt x="1311" y="529"/>
                    <a:pt x="1629" y="169"/>
                    <a:pt x="1354"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2" name="Google Shape;6602;p36"/>
            <p:cNvSpPr/>
            <p:nvPr/>
          </p:nvSpPr>
          <p:spPr>
            <a:xfrm>
              <a:off x="-2706625" y="4069925"/>
              <a:ext cx="49725" cy="45725"/>
            </a:xfrm>
            <a:custGeom>
              <a:avLst/>
              <a:gdLst/>
              <a:ahLst/>
              <a:cxnLst/>
              <a:rect l="l" t="t" r="r" b="b"/>
              <a:pathLst>
                <a:path w="1989" h="1829" extrusionOk="0">
                  <a:moveTo>
                    <a:pt x="1658" y="1"/>
                  </a:moveTo>
                  <a:cubicBezTo>
                    <a:pt x="1179" y="1"/>
                    <a:pt x="1051" y="430"/>
                    <a:pt x="741" y="657"/>
                  </a:cubicBezTo>
                  <a:cubicBezTo>
                    <a:pt x="403" y="996"/>
                    <a:pt x="85" y="1355"/>
                    <a:pt x="1" y="1799"/>
                  </a:cubicBezTo>
                  <a:cubicBezTo>
                    <a:pt x="67" y="1819"/>
                    <a:pt x="128" y="1828"/>
                    <a:pt x="184" y="1828"/>
                  </a:cubicBezTo>
                  <a:cubicBezTo>
                    <a:pt x="724" y="1828"/>
                    <a:pt x="848" y="997"/>
                    <a:pt x="1372" y="997"/>
                  </a:cubicBezTo>
                  <a:cubicBezTo>
                    <a:pt x="1490" y="997"/>
                    <a:pt x="1629" y="1039"/>
                    <a:pt x="1799" y="1144"/>
                  </a:cubicBezTo>
                  <a:cubicBezTo>
                    <a:pt x="1735" y="763"/>
                    <a:pt x="1989" y="361"/>
                    <a:pt x="1693" y="2"/>
                  </a:cubicBezTo>
                  <a:cubicBezTo>
                    <a:pt x="1681" y="1"/>
                    <a:pt x="1670" y="1"/>
                    <a:pt x="1658"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3" name="Google Shape;6603;p36"/>
            <p:cNvSpPr/>
            <p:nvPr/>
          </p:nvSpPr>
          <p:spPr>
            <a:xfrm>
              <a:off x="-2283100" y="3669175"/>
              <a:ext cx="56600" cy="63475"/>
            </a:xfrm>
            <a:custGeom>
              <a:avLst/>
              <a:gdLst/>
              <a:ahLst/>
              <a:cxnLst/>
              <a:rect l="l" t="t" r="r" b="b"/>
              <a:pathLst>
                <a:path w="2264" h="2539" extrusionOk="0">
                  <a:moveTo>
                    <a:pt x="1079" y="0"/>
                  </a:moveTo>
                  <a:cubicBezTo>
                    <a:pt x="1037" y="127"/>
                    <a:pt x="931" y="318"/>
                    <a:pt x="973" y="360"/>
                  </a:cubicBezTo>
                  <a:cubicBezTo>
                    <a:pt x="2264" y="1185"/>
                    <a:pt x="1" y="2094"/>
                    <a:pt x="1269" y="2538"/>
                  </a:cubicBezTo>
                  <a:cubicBezTo>
                    <a:pt x="1058" y="1798"/>
                    <a:pt x="1735" y="1417"/>
                    <a:pt x="2179" y="931"/>
                  </a:cubicBezTo>
                  <a:cubicBezTo>
                    <a:pt x="1883" y="529"/>
                    <a:pt x="1523" y="212"/>
                    <a:pt x="1079"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4" name="Google Shape;6604;p36"/>
            <p:cNvSpPr/>
            <p:nvPr/>
          </p:nvSpPr>
          <p:spPr>
            <a:xfrm>
              <a:off x="-792475" y="3742675"/>
              <a:ext cx="64400" cy="38575"/>
            </a:xfrm>
            <a:custGeom>
              <a:avLst/>
              <a:gdLst/>
              <a:ahLst/>
              <a:cxnLst/>
              <a:rect l="l" t="t" r="r" b="b"/>
              <a:pathLst>
                <a:path w="2576" h="1543" extrusionOk="0">
                  <a:moveTo>
                    <a:pt x="1244" y="0"/>
                  </a:moveTo>
                  <a:lnTo>
                    <a:pt x="1032" y="43"/>
                  </a:lnTo>
                  <a:cubicBezTo>
                    <a:pt x="1" y="909"/>
                    <a:pt x="355" y="1543"/>
                    <a:pt x="1021" y="1543"/>
                  </a:cubicBezTo>
                  <a:cubicBezTo>
                    <a:pt x="1378" y="1543"/>
                    <a:pt x="1826" y="1360"/>
                    <a:pt x="2195" y="931"/>
                  </a:cubicBezTo>
                  <a:lnTo>
                    <a:pt x="2365" y="910"/>
                  </a:lnTo>
                  <a:cubicBezTo>
                    <a:pt x="2576" y="762"/>
                    <a:pt x="2428" y="529"/>
                    <a:pt x="2195" y="529"/>
                  </a:cubicBezTo>
                  <a:cubicBezTo>
                    <a:pt x="2117" y="550"/>
                    <a:pt x="2047" y="560"/>
                    <a:pt x="1984" y="560"/>
                  </a:cubicBezTo>
                  <a:cubicBezTo>
                    <a:pt x="1606" y="560"/>
                    <a:pt x="1479" y="218"/>
                    <a:pt x="1244"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5" name="Google Shape;6605;p36"/>
            <p:cNvSpPr/>
            <p:nvPr/>
          </p:nvSpPr>
          <p:spPr>
            <a:xfrm>
              <a:off x="-1240425" y="3873700"/>
              <a:ext cx="47600" cy="44775"/>
            </a:xfrm>
            <a:custGeom>
              <a:avLst/>
              <a:gdLst/>
              <a:ahLst/>
              <a:cxnLst/>
              <a:rect l="l" t="t" r="r" b="b"/>
              <a:pathLst>
                <a:path w="1904" h="1791" extrusionOk="0">
                  <a:moveTo>
                    <a:pt x="882" y="1"/>
                  </a:moveTo>
                  <a:cubicBezTo>
                    <a:pt x="710" y="1"/>
                    <a:pt x="531" y="143"/>
                    <a:pt x="402" y="512"/>
                  </a:cubicBezTo>
                  <a:cubicBezTo>
                    <a:pt x="0" y="1098"/>
                    <a:pt x="805" y="1790"/>
                    <a:pt x="1452" y="1790"/>
                  </a:cubicBezTo>
                  <a:cubicBezTo>
                    <a:pt x="1622" y="1790"/>
                    <a:pt x="1780" y="1743"/>
                    <a:pt x="1904" y="1633"/>
                  </a:cubicBezTo>
                  <a:cubicBezTo>
                    <a:pt x="1586" y="1633"/>
                    <a:pt x="1290" y="1612"/>
                    <a:pt x="1163" y="1294"/>
                  </a:cubicBezTo>
                  <a:cubicBezTo>
                    <a:pt x="1673" y="844"/>
                    <a:pt x="1301" y="1"/>
                    <a:pt x="882"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6" name="Google Shape;6606;p36"/>
            <p:cNvSpPr/>
            <p:nvPr/>
          </p:nvSpPr>
          <p:spPr>
            <a:xfrm>
              <a:off x="-1146850" y="3808550"/>
              <a:ext cx="59925" cy="25625"/>
            </a:xfrm>
            <a:custGeom>
              <a:avLst/>
              <a:gdLst/>
              <a:ahLst/>
              <a:cxnLst/>
              <a:rect l="l" t="t" r="r" b="b"/>
              <a:pathLst>
                <a:path w="2397" h="1025" extrusionOk="0">
                  <a:moveTo>
                    <a:pt x="1087" y="0"/>
                  </a:moveTo>
                  <a:cubicBezTo>
                    <a:pt x="682" y="0"/>
                    <a:pt x="250" y="94"/>
                    <a:pt x="1" y="242"/>
                  </a:cubicBezTo>
                  <a:cubicBezTo>
                    <a:pt x="593" y="538"/>
                    <a:pt x="1333" y="580"/>
                    <a:pt x="1862" y="1024"/>
                  </a:cubicBezTo>
                  <a:cubicBezTo>
                    <a:pt x="2396" y="276"/>
                    <a:pt x="1782" y="0"/>
                    <a:pt x="1087"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7" name="Google Shape;6607;p36"/>
            <p:cNvSpPr/>
            <p:nvPr/>
          </p:nvSpPr>
          <p:spPr>
            <a:xfrm>
              <a:off x="-1169575" y="4020525"/>
              <a:ext cx="55000" cy="23225"/>
            </a:xfrm>
            <a:custGeom>
              <a:avLst/>
              <a:gdLst/>
              <a:ahLst/>
              <a:cxnLst/>
              <a:rect l="l" t="t" r="r" b="b"/>
              <a:pathLst>
                <a:path w="2200" h="929" extrusionOk="0">
                  <a:moveTo>
                    <a:pt x="1519" y="0"/>
                  </a:moveTo>
                  <a:cubicBezTo>
                    <a:pt x="1011" y="0"/>
                    <a:pt x="375" y="354"/>
                    <a:pt x="0" y="582"/>
                  </a:cubicBezTo>
                  <a:cubicBezTo>
                    <a:pt x="71" y="565"/>
                    <a:pt x="137" y="558"/>
                    <a:pt x="200" y="558"/>
                  </a:cubicBezTo>
                  <a:cubicBezTo>
                    <a:pt x="652" y="558"/>
                    <a:pt x="921" y="928"/>
                    <a:pt x="1243" y="928"/>
                  </a:cubicBezTo>
                  <a:cubicBezTo>
                    <a:pt x="1399" y="928"/>
                    <a:pt x="1568" y="841"/>
                    <a:pt x="1777" y="582"/>
                  </a:cubicBezTo>
                  <a:cubicBezTo>
                    <a:pt x="1865" y="494"/>
                    <a:pt x="1997" y="450"/>
                    <a:pt x="2124" y="450"/>
                  </a:cubicBezTo>
                  <a:cubicBezTo>
                    <a:pt x="2150" y="450"/>
                    <a:pt x="2175" y="451"/>
                    <a:pt x="2200" y="455"/>
                  </a:cubicBezTo>
                  <a:cubicBezTo>
                    <a:pt x="2068" y="120"/>
                    <a:pt x="1815" y="0"/>
                    <a:pt x="1519"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8" name="Google Shape;6608;p36"/>
            <p:cNvSpPr/>
            <p:nvPr/>
          </p:nvSpPr>
          <p:spPr>
            <a:xfrm>
              <a:off x="-745525" y="3725025"/>
              <a:ext cx="41775" cy="41450"/>
            </a:xfrm>
            <a:custGeom>
              <a:avLst/>
              <a:gdLst/>
              <a:ahLst/>
              <a:cxnLst/>
              <a:rect l="l" t="t" r="r" b="b"/>
              <a:pathLst>
                <a:path w="1671" h="1658" extrusionOk="0">
                  <a:moveTo>
                    <a:pt x="624" y="1"/>
                  </a:moveTo>
                  <a:cubicBezTo>
                    <a:pt x="459" y="1"/>
                    <a:pt x="286" y="63"/>
                    <a:pt x="106" y="177"/>
                  </a:cubicBezTo>
                  <a:cubicBezTo>
                    <a:pt x="0" y="495"/>
                    <a:pt x="529" y="643"/>
                    <a:pt x="381" y="981"/>
                  </a:cubicBezTo>
                  <a:cubicBezTo>
                    <a:pt x="360" y="1087"/>
                    <a:pt x="402" y="1193"/>
                    <a:pt x="465" y="1277"/>
                  </a:cubicBezTo>
                  <a:lnTo>
                    <a:pt x="487" y="1616"/>
                  </a:lnTo>
                  <a:cubicBezTo>
                    <a:pt x="550" y="1637"/>
                    <a:pt x="592" y="1637"/>
                    <a:pt x="656" y="1658"/>
                  </a:cubicBezTo>
                  <a:cubicBezTo>
                    <a:pt x="952" y="1256"/>
                    <a:pt x="1671" y="854"/>
                    <a:pt x="1206" y="304"/>
                  </a:cubicBezTo>
                  <a:cubicBezTo>
                    <a:pt x="1019" y="95"/>
                    <a:pt x="827" y="1"/>
                    <a:pt x="624"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9" name="Google Shape;6609;p36"/>
            <p:cNvSpPr/>
            <p:nvPr/>
          </p:nvSpPr>
          <p:spPr>
            <a:xfrm>
              <a:off x="-2762125" y="4128650"/>
              <a:ext cx="51300" cy="41350"/>
            </a:xfrm>
            <a:custGeom>
              <a:avLst/>
              <a:gdLst/>
              <a:ahLst/>
              <a:cxnLst/>
              <a:rect l="l" t="t" r="r" b="b"/>
              <a:pathLst>
                <a:path w="2052" h="1654" extrusionOk="0">
                  <a:moveTo>
                    <a:pt x="1946" y="0"/>
                  </a:moveTo>
                  <a:cubicBezTo>
                    <a:pt x="1396" y="21"/>
                    <a:pt x="1015" y="381"/>
                    <a:pt x="550" y="550"/>
                  </a:cubicBezTo>
                  <a:cubicBezTo>
                    <a:pt x="570" y="862"/>
                    <a:pt x="589" y="1192"/>
                    <a:pt x="128" y="1192"/>
                  </a:cubicBezTo>
                  <a:cubicBezTo>
                    <a:pt x="89" y="1192"/>
                    <a:pt x="46" y="1189"/>
                    <a:pt x="0" y="1185"/>
                  </a:cubicBezTo>
                  <a:lnTo>
                    <a:pt x="0" y="1185"/>
                  </a:lnTo>
                  <a:cubicBezTo>
                    <a:pt x="218" y="1363"/>
                    <a:pt x="325" y="1654"/>
                    <a:pt x="670" y="1654"/>
                  </a:cubicBezTo>
                  <a:cubicBezTo>
                    <a:pt x="692" y="1654"/>
                    <a:pt x="716" y="1652"/>
                    <a:pt x="740" y="1650"/>
                  </a:cubicBezTo>
                  <a:cubicBezTo>
                    <a:pt x="1290" y="1185"/>
                    <a:pt x="1354" y="444"/>
                    <a:pt x="2052" y="64"/>
                  </a:cubicBezTo>
                  <a:lnTo>
                    <a:pt x="1946" y="0"/>
                  </a:ln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0" name="Google Shape;6610;p36"/>
            <p:cNvSpPr/>
            <p:nvPr/>
          </p:nvSpPr>
          <p:spPr>
            <a:xfrm>
              <a:off x="-1231025" y="4054625"/>
              <a:ext cx="54075" cy="42050"/>
            </a:xfrm>
            <a:custGeom>
              <a:avLst/>
              <a:gdLst/>
              <a:ahLst/>
              <a:cxnLst/>
              <a:rect l="l" t="t" r="r" b="b"/>
              <a:pathLst>
                <a:path w="2163" h="1682" extrusionOk="0">
                  <a:moveTo>
                    <a:pt x="1908" y="0"/>
                  </a:moveTo>
                  <a:cubicBezTo>
                    <a:pt x="1253" y="0"/>
                    <a:pt x="1232" y="804"/>
                    <a:pt x="576" y="804"/>
                  </a:cubicBezTo>
                  <a:cubicBezTo>
                    <a:pt x="407" y="1015"/>
                    <a:pt x="216" y="1248"/>
                    <a:pt x="26" y="1460"/>
                  </a:cubicBezTo>
                  <a:cubicBezTo>
                    <a:pt x="1" y="1625"/>
                    <a:pt x="71" y="1682"/>
                    <a:pt x="189" y="1682"/>
                  </a:cubicBezTo>
                  <a:cubicBezTo>
                    <a:pt x="438" y="1682"/>
                    <a:pt x="899" y="1431"/>
                    <a:pt x="1113" y="1431"/>
                  </a:cubicBezTo>
                  <a:cubicBezTo>
                    <a:pt x="1134" y="1431"/>
                    <a:pt x="1152" y="1433"/>
                    <a:pt x="1168" y="1438"/>
                  </a:cubicBezTo>
                  <a:cubicBezTo>
                    <a:pt x="1337" y="1100"/>
                    <a:pt x="1464" y="719"/>
                    <a:pt x="1845" y="444"/>
                  </a:cubicBezTo>
                  <a:cubicBezTo>
                    <a:pt x="2014" y="339"/>
                    <a:pt x="2162" y="191"/>
                    <a:pt x="1908"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1" name="Google Shape;6611;p36"/>
            <p:cNvSpPr/>
            <p:nvPr/>
          </p:nvSpPr>
          <p:spPr>
            <a:xfrm>
              <a:off x="-1988600" y="4013900"/>
              <a:ext cx="43400" cy="40750"/>
            </a:xfrm>
            <a:custGeom>
              <a:avLst/>
              <a:gdLst/>
              <a:ahLst/>
              <a:cxnLst/>
              <a:rect l="l" t="t" r="r" b="b"/>
              <a:pathLst>
                <a:path w="1736" h="1630" extrusionOk="0">
                  <a:moveTo>
                    <a:pt x="593" y="1"/>
                  </a:moveTo>
                  <a:cubicBezTo>
                    <a:pt x="1" y="593"/>
                    <a:pt x="276" y="1291"/>
                    <a:pt x="974" y="1629"/>
                  </a:cubicBezTo>
                  <a:cubicBezTo>
                    <a:pt x="1012" y="1626"/>
                    <a:pt x="1050" y="1625"/>
                    <a:pt x="1088" y="1625"/>
                  </a:cubicBezTo>
                  <a:cubicBezTo>
                    <a:pt x="1151" y="1625"/>
                    <a:pt x="1213" y="1628"/>
                    <a:pt x="1274" y="1628"/>
                  </a:cubicBezTo>
                  <a:cubicBezTo>
                    <a:pt x="1449" y="1628"/>
                    <a:pt x="1614" y="1609"/>
                    <a:pt x="1735" y="1460"/>
                  </a:cubicBezTo>
                  <a:cubicBezTo>
                    <a:pt x="614" y="1375"/>
                    <a:pt x="1629" y="804"/>
                    <a:pt x="656" y="43"/>
                  </a:cubicBezTo>
                  <a:lnTo>
                    <a:pt x="593" y="1"/>
                  </a:ln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2" name="Google Shape;6612;p36"/>
            <p:cNvSpPr/>
            <p:nvPr/>
          </p:nvSpPr>
          <p:spPr>
            <a:xfrm>
              <a:off x="-1652850" y="3761175"/>
              <a:ext cx="37575" cy="32625"/>
            </a:xfrm>
            <a:custGeom>
              <a:avLst/>
              <a:gdLst/>
              <a:ahLst/>
              <a:cxnLst/>
              <a:rect l="l" t="t" r="r" b="b"/>
              <a:pathLst>
                <a:path w="1503" h="1305" extrusionOk="0">
                  <a:moveTo>
                    <a:pt x="1502" y="0"/>
                  </a:moveTo>
                  <a:cubicBezTo>
                    <a:pt x="847" y="191"/>
                    <a:pt x="297" y="656"/>
                    <a:pt x="1" y="1269"/>
                  </a:cubicBezTo>
                  <a:cubicBezTo>
                    <a:pt x="124" y="1294"/>
                    <a:pt x="235" y="1305"/>
                    <a:pt x="334" y="1305"/>
                  </a:cubicBezTo>
                  <a:cubicBezTo>
                    <a:pt x="1098" y="1305"/>
                    <a:pt x="1184" y="638"/>
                    <a:pt x="1502" y="170"/>
                  </a:cubicBezTo>
                  <a:lnTo>
                    <a:pt x="1502" y="0"/>
                  </a:ln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3" name="Google Shape;6613;p36"/>
            <p:cNvSpPr/>
            <p:nvPr/>
          </p:nvSpPr>
          <p:spPr>
            <a:xfrm>
              <a:off x="-1086575" y="3644850"/>
              <a:ext cx="51850" cy="47625"/>
            </a:xfrm>
            <a:custGeom>
              <a:avLst/>
              <a:gdLst/>
              <a:ahLst/>
              <a:cxnLst/>
              <a:rect l="l" t="t" r="r" b="b"/>
              <a:pathLst>
                <a:path w="2074" h="1905" extrusionOk="0">
                  <a:moveTo>
                    <a:pt x="952" y="1"/>
                  </a:moveTo>
                  <a:lnTo>
                    <a:pt x="952" y="1"/>
                  </a:lnTo>
                  <a:cubicBezTo>
                    <a:pt x="1" y="825"/>
                    <a:pt x="1946" y="1164"/>
                    <a:pt x="593" y="1460"/>
                  </a:cubicBezTo>
                  <a:lnTo>
                    <a:pt x="1333" y="1904"/>
                  </a:lnTo>
                  <a:cubicBezTo>
                    <a:pt x="1587" y="1650"/>
                    <a:pt x="1820" y="1396"/>
                    <a:pt x="2073" y="1143"/>
                  </a:cubicBezTo>
                  <a:cubicBezTo>
                    <a:pt x="1249" y="1100"/>
                    <a:pt x="931" y="677"/>
                    <a:pt x="952"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4" name="Google Shape;6614;p36"/>
            <p:cNvSpPr/>
            <p:nvPr/>
          </p:nvSpPr>
          <p:spPr>
            <a:xfrm>
              <a:off x="-1963750" y="3974250"/>
              <a:ext cx="34400" cy="28075"/>
            </a:xfrm>
            <a:custGeom>
              <a:avLst/>
              <a:gdLst/>
              <a:ahLst/>
              <a:cxnLst/>
              <a:rect l="l" t="t" r="r" b="b"/>
              <a:pathLst>
                <a:path w="1376" h="1123" extrusionOk="0">
                  <a:moveTo>
                    <a:pt x="931" y="1"/>
                  </a:moveTo>
                  <a:lnTo>
                    <a:pt x="931" y="1"/>
                  </a:lnTo>
                  <a:cubicBezTo>
                    <a:pt x="530" y="191"/>
                    <a:pt x="191" y="529"/>
                    <a:pt x="1" y="952"/>
                  </a:cubicBezTo>
                  <a:cubicBezTo>
                    <a:pt x="122" y="1108"/>
                    <a:pt x="286" y="1122"/>
                    <a:pt x="457" y="1122"/>
                  </a:cubicBezTo>
                  <a:cubicBezTo>
                    <a:pt x="495" y="1122"/>
                    <a:pt x="533" y="1122"/>
                    <a:pt x="572" y="1122"/>
                  </a:cubicBezTo>
                  <a:cubicBezTo>
                    <a:pt x="1058" y="847"/>
                    <a:pt x="1375" y="508"/>
                    <a:pt x="931"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5" name="Google Shape;6615;p36"/>
            <p:cNvSpPr/>
            <p:nvPr/>
          </p:nvSpPr>
          <p:spPr>
            <a:xfrm>
              <a:off x="-1490600" y="3946225"/>
              <a:ext cx="70950" cy="49775"/>
            </a:xfrm>
            <a:custGeom>
              <a:avLst/>
              <a:gdLst/>
              <a:ahLst/>
              <a:cxnLst/>
              <a:rect l="l" t="t" r="r" b="b"/>
              <a:pathLst>
                <a:path w="2838" h="1991" extrusionOk="0">
                  <a:moveTo>
                    <a:pt x="2245" y="1"/>
                  </a:moveTo>
                  <a:lnTo>
                    <a:pt x="1695" y="487"/>
                  </a:lnTo>
                  <a:cubicBezTo>
                    <a:pt x="1666" y="486"/>
                    <a:pt x="1637" y="486"/>
                    <a:pt x="1608" y="486"/>
                  </a:cubicBezTo>
                  <a:cubicBezTo>
                    <a:pt x="1" y="486"/>
                    <a:pt x="150" y="1990"/>
                    <a:pt x="960" y="1990"/>
                  </a:cubicBezTo>
                  <a:cubicBezTo>
                    <a:pt x="1079" y="1990"/>
                    <a:pt x="1213" y="1958"/>
                    <a:pt x="1357" y="1883"/>
                  </a:cubicBezTo>
                  <a:cubicBezTo>
                    <a:pt x="701" y="974"/>
                    <a:pt x="2838" y="1016"/>
                    <a:pt x="2245"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6" name="Google Shape;6616;p36"/>
            <p:cNvSpPr/>
            <p:nvPr/>
          </p:nvSpPr>
          <p:spPr>
            <a:xfrm>
              <a:off x="-1472025" y="3987125"/>
              <a:ext cx="41800" cy="22275"/>
            </a:xfrm>
            <a:custGeom>
              <a:avLst/>
              <a:gdLst/>
              <a:ahLst/>
              <a:cxnLst/>
              <a:rect l="l" t="t" r="r" b="b"/>
              <a:pathLst>
                <a:path w="1672" h="891" extrusionOk="0">
                  <a:moveTo>
                    <a:pt x="993" y="1"/>
                  </a:moveTo>
                  <a:cubicBezTo>
                    <a:pt x="698" y="1"/>
                    <a:pt x="431" y="318"/>
                    <a:pt x="90" y="318"/>
                  </a:cubicBezTo>
                  <a:cubicBezTo>
                    <a:pt x="61" y="318"/>
                    <a:pt x="31" y="315"/>
                    <a:pt x="1" y="310"/>
                  </a:cubicBezTo>
                  <a:lnTo>
                    <a:pt x="1" y="310"/>
                  </a:lnTo>
                  <a:cubicBezTo>
                    <a:pt x="263" y="686"/>
                    <a:pt x="563" y="891"/>
                    <a:pt x="904" y="891"/>
                  </a:cubicBezTo>
                  <a:cubicBezTo>
                    <a:pt x="1140" y="891"/>
                    <a:pt x="1395" y="793"/>
                    <a:pt x="1672" y="585"/>
                  </a:cubicBezTo>
                  <a:cubicBezTo>
                    <a:pt x="1502" y="480"/>
                    <a:pt x="1375" y="332"/>
                    <a:pt x="1312" y="141"/>
                  </a:cubicBezTo>
                  <a:cubicBezTo>
                    <a:pt x="1200" y="39"/>
                    <a:pt x="1094" y="1"/>
                    <a:pt x="993"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7" name="Google Shape;6617;p36"/>
            <p:cNvSpPr/>
            <p:nvPr/>
          </p:nvSpPr>
          <p:spPr>
            <a:xfrm>
              <a:off x="-1596800" y="3771225"/>
              <a:ext cx="32275" cy="39750"/>
            </a:xfrm>
            <a:custGeom>
              <a:avLst/>
              <a:gdLst/>
              <a:ahLst/>
              <a:cxnLst/>
              <a:rect l="l" t="t" r="r" b="b"/>
              <a:pathLst>
                <a:path w="1291" h="1590" extrusionOk="0">
                  <a:moveTo>
                    <a:pt x="275" y="0"/>
                  </a:moveTo>
                  <a:cubicBezTo>
                    <a:pt x="381" y="529"/>
                    <a:pt x="275" y="1079"/>
                    <a:pt x="0" y="1523"/>
                  </a:cubicBezTo>
                  <a:cubicBezTo>
                    <a:pt x="23" y="1568"/>
                    <a:pt x="64" y="1589"/>
                    <a:pt x="107" y="1589"/>
                  </a:cubicBezTo>
                  <a:cubicBezTo>
                    <a:pt x="144" y="1589"/>
                    <a:pt x="183" y="1574"/>
                    <a:pt x="212" y="1544"/>
                  </a:cubicBezTo>
                  <a:cubicBezTo>
                    <a:pt x="466" y="1163"/>
                    <a:pt x="1143" y="994"/>
                    <a:pt x="910" y="360"/>
                  </a:cubicBezTo>
                  <a:cubicBezTo>
                    <a:pt x="868" y="254"/>
                    <a:pt x="1143" y="275"/>
                    <a:pt x="1291" y="254"/>
                  </a:cubicBezTo>
                  <a:cubicBezTo>
                    <a:pt x="1252" y="46"/>
                    <a:pt x="1004" y="38"/>
                    <a:pt x="741" y="38"/>
                  </a:cubicBezTo>
                  <a:cubicBezTo>
                    <a:pt x="719" y="38"/>
                    <a:pt x="697" y="38"/>
                    <a:pt x="675" y="38"/>
                  </a:cubicBezTo>
                  <a:cubicBezTo>
                    <a:pt x="532" y="38"/>
                    <a:pt x="388" y="36"/>
                    <a:pt x="275"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8" name="Google Shape;6618;p36"/>
            <p:cNvSpPr/>
            <p:nvPr/>
          </p:nvSpPr>
          <p:spPr>
            <a:xfrm>
              <a:off x="-1470950" y="3934075"/>
              <a:ext cx="33850" cy="32025"/>
            </a:xfrm>
            <a:custGeom>
              <a:avLst/>
              <a:gdLst/>
              <a:ahLst/>
              <a:cxnLst/>
              <a:rect l="l" t="t" r="r" b="b"/>
              <a:pathLst>
                <a:path w="1354" h="1281" extrusionOk="0">
                  <a:moveTo>
                    <a:pt x="888" y="0"/>
                  </a:moveTo>
                  <a:lnTo>
                    <a:pt x="888" y="0"/>
                  </a:lnTo>
                  <a:cubicBezTo>
                    <a:pt x="508" y="296"/>
                    <a:pt x="212" y="698"/>
                    <a:pt x="0" y="1121"/>
                  </a:cubicBezTo>
                  <a:cubicBezTo>
                    <a:pt x="167" y="1223"/>
                    <a:pt x="318" y="1281"/>
                    <a:pt x="454" y="1281"/>
                  </a:cubicBezTo>
                  <a:cubicBezTo>
                    <a:pt x="628" y="1281"/>
                    <a:pt x="779" y="1187"/>
                    <a:pt x="909" y="973"/>
                  </a:cubicBezTo>
                  <a:cubicBezTo>
                    <a:pt x="761" y="656"/>
                    <a:pt x="1354" y="317"/>
                    <a:pt x="888"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9" name="Google Shape;6619;p36"/>
            <p:cNvSpPr/>
            <p:nvPr/>
          </p:nvSpPr>
          <p:spPr>
            <a:xfrm>
              <a:off x="-1216100" y="4046700"/>
              <a:ext cx="32800" cy="31975"/>
            </a:xfrm>
            <a:custGeom>
              <a:avLst/>
              <a:gdLst/>
              <a:ahLst/>
              <a:cxnLst/>
              <a:rect l="l" t="t" r="r" b="b"/>
              <a:pathLst>
                <a:path w="1312" h="1279" extrusionOk="0">
                  <a:moveTo>
                    <a:pt x="1290" y="0"/>
                  </a:moveTo>
                  <a:cubicBezTo>
                    <a:pt x="783" y="275"/>
                    <a:pt x="317" y="656"/>
                    <a:pt x="0" y="1142"/>
                  </a:cubicBezTo>
                  <a:cubicBezTo>
                    <a:pt x="96" y="1238"/>
                    <a:pt x="189" y="1278"/>
                    <a:pt x="279" y="1278"/>
                  </a:cubicBezTo>
                  <a:cubicBezTo>
                    <a:pt x="666" y="1278"/>
                    <a:pt x="1003" y="544"/>
                    <a:pt x="1311" y="338"/>
                  </a:cubicBezTo>
                  <a:lnTo>
                    <a:pt x="1290" y="0"/>
                  </a:ln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0" name="Google Shape;6620;p36"/>
            <p:cNvSpPr/>
            <p:nvPr/>
          </p:nvSpPr>
          <p:spPr>
            <a:xfrm>
              <a:off x="-2706625" y="4053750"/>
              <a:ext cx="37575" cy="16975"/>
            </a:xfrm>
            <a:custGeom>
              <a:avLst/>
              <a:gdLst/>
              <a:ahLst/>
              <a:cxnLst/>
              <a:rect l="l" t="t" r="r" b="b"/>
              <a:pathLst>
                <a:path w="1503" h="679" extrusionOk="0">
                  <a:moveTo>
                    <a:pt x="819" y="0"/>
                  </a:moveTo>
                  <a:cubicBezTo>
                    <a:pt x="554" y="0"/>
                    <a:pt x="278" y="96"/>
                    <a:pt x="1" y="162"/>
                  </a:cubicBezTo>
                  <a:cubicBezTo>
                    <a:pt x="43" y="183"/>
                    <a:pt x="85" y="204"/>
                    <a:pt x="149" y="204"/>
                  </a:cubicBezTo>
                  <a:cubicBezTo>
                    <a:pt x="350" y="562"/>
                    <a:pt x="493" y="679"/>
                    <a:pt x="642" y="679"/>
                  </a:cubicBezTo>
                  <a:cubicBezTo>
                    <a:pt x="855" y="679"/>
                    <a:pt x="1080" y="443"/>
                    <a:pt x="1502" y="331"/>
                  </a:cubicBezTo>
                  <a:cubicBezTo>
                    <a:pt x="1291" y="79"/>
                    <a:pt x="1060" y="0"/>
                    <a:pt x="819"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1" name="Google Shape;6621;p36"/>
            <p:cNvSpPr/>
            <p:nvPr/>
          </p:nvSpPr>
          <p:spPr>
            <a:xfrm>
              <a:off x="-1211875" y="3838375"/>
              <a:ext cx="33850" cy="28500"/>
            </a:xfrm>
            <a:custGeom>
              <a:avLst/>
              <a:gdLst/>
              <a:ahLst/>
              <a:cxnLst/>
              <a:rect l="l" t="t" r="r" b="b"/>
              <a:pathLst>
                <a:path w="1354" h="1140" extrusionOk="0">
                  <a:moveTo>
                    <a:pt x="994" y="0"/>
                  </a:moveTo>
                  <a:cubicBezTo>
                    <a:pt x="592" y="254"/>
                    <a:pt x="148" y="466"/>
                    <a:pt x="0" y="931"/>
                  </a:cubicBezTo>
                  <a:cubicBezTo>
                    <a:pt x="76" y="1071"/>
                    <a:pt x="113" y="1140"/>
                    <a:pt x="187" y="1140"/>
                  </a:cubicBezTo>
                  <a:cubicBezTo>
                    <a:pt x="258" y="1140"/>
                    <a:pt x="364" y="1076"/>
                    <a:pt x="571" y="952"/>
                  </a:cubicBezTo>
                  <a:cubicBezTo>
                    <a:pt x="762" y="656"/>
                    <a:pt x="1354" y="487"/>
                    <a:pt x="994"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2" name="Google Shape;6622;p36"/>
            <p:cNvSpPr/>
            <p:nvPr/>
          </p:nvSpPr>
          <p:spPr>
            <a:xfrm>
              <a:off x="-771325" y="3734850"/>
              <a:ext cx="38500" cy="23000"/>
            </a:xfrm>
            <a:custGeom>
              <a:avLst/>
              <a:gdLst/>
              <a:ahLst/>
              <a:cxnLst/>
              <a:rect l="l" t="t" r="r" b="b"/>
              <a:pathLst>
                <a:path w="1540" h="920" extrusionOk="0">
                  <a:moveTo>
                    <a:pt x="1165" y="1"/>
                  </a:moveTo>
                  <a:cubicBezTo>
                    <a:pt x="675" y="1"/>
                    <a:pt x="1" y="919"/>
                    <a:pt x="1080" y="919"/>
                  </a:cubicBezTo>
                  <a:cubicBezTo>
                    <a:pt x="1197" y="919"/>
                    <a:pt x="1336" y="908"/>
                    <a:pt x="1497" y="884"/>
                  </a:cubicBezTo>
                  <a:lnTo>
                    <a:pt x="1540" y="609"/>
                  </a:lnTo>
                  <a:cubicBezTo>
                    <a:pt x="1540" y="159"/>
                    <a:pt x="1368" y="1"/>
                    <a:pt x="1165"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3" name="Google Shape;6623;p36"/>
            <p:cNvSpPr/>
            <p:nvPr/>
          </p:nvSpPr>
          <p:spPr>
            <a:xfrm>
              <a:off x="-1220875" y="3861625"/>
              <a:ext cx="25950" cy="29125"/>
            </a:xfrm>
            <a:custGeom>
              <a:avLst/>
              <a:gdLst/>
              <a:ahLst/>
              <a:cxnLst/>
              <a:rect l="l" t="t" r="r" b="b"/>
              <a:pathLst>
                <a:path w="1038" h="1165" extrusionOk="0">
                  <a:moveTo>
                    <a:pt x="360" y="1"/>
                  </a:moveTo>
                  <a:cubicBezTo>
                    <a:pt x="149" y="85"/>
                    <a:pt x="22" y="276"/>
                    <a:pt x="1" y="487"/>
                  </a:cubicBezTo>
                  <a:cubicBezTo>
                    <a:pt x="276" y="572"/>
                    <a:pt x="445" y="868"/>
                    <a:pt x="403" y="1164"/>
                  </a:cubicBezTo>
                  <a:cubicBezTo>
                    <a:pt x="1037" y="1016"/>
                    <a:pt x="487" y="381"/>
                    <a:pt x="931" y="170"/>
                  </a:cubicBezTo>
                  <a:lnTo>
                    <a:pt x="931" y="22"/>
                  </a:lnTo>
                  <a:cubicBezTo>
                    <a:pt x="909" y="15"/>
                    <a:pt x="887" y="11"/>
                    <a:pt x="865" y="11"/>
                  </a:cubicBezTo>
                  <a:cubicBezTo>
                    <a:pt x="755" y="11"/>
                    <a:pt x="645" y="87"/>
                    <a:pt x="535" y="87"/>
                  </a:cubicBezTo>
                  <a:cubicBezTo>
                    <a:pt x="477" y="87"/>
                    <a:pt x="419" y="66"/>
                    <a:pt x="360"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4" name="Google Shape;6624;p36"/>
            <p:cNvSpPr/>
            <p:nvPr/>
          </p:nvSpPr>
          <p:spPr>
            <a:xfrm>
              <a:off x="-1411225" y="3896275"/>
              <a:ext cx="23300" cy="15350"/>
            </a:xfrm>
            <a:custGeom>
              <a:avLst/>
              <a:gdLst/>
              <a:ahLst/>
              <a:cxnLst/>
              <a:rect l="l" t="t" r="r" b="b"/>
              <a:pathLst>
                <a:path w="932" h="614" extrusionOk="0">
                  <a:moveTo>
                    <a:pt x="649" y="0"/>
                  </a:moveTo>
                  <a:cubicBezTo>
                    <a:pt x="410" y="0"/>
                    <a:pt x="184" y="218"/>
                    <a:pt x="1" y="370"/>
                  </a:cubicBezTo>
                  <a:lnTo>
                    <a:pt x="1" y="561"/>
                  </a:lnTo>
                  <a:cubicBezTo>
                    <a:pt x="137" y="595"/>
                    <a:pt x="262" y="613"/>
                    <a:pt x="374" y="613"/>
                  </a:cubicBezTo>
                  <a:cubicBezTo>
                    <a:pt x="680" y="613"/>
                    <a:pt x="885" y="473"/>
                    <a:pt x="932" y="116"/>
                  </a:cubicBezTo>
                  <a:cubicBezTo>
                    <a:pt x="837" y="33"/>
                    <a:pt x="742" y="0"/>
                    <a:pt x="649"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5" name="Google Shape;6625;p36"/>
            <p:cNvSpPr/>
            <p:nvPr/>
          </p:nvSpPr>
          <p:spPr>
            <a:xfrm>
              <a:off x="-788900" y="3743725"/>
              <a:ext cx="26375" cy="19075"/>
            </a:xfrm>
            <a:custGeom>
              <a:avLst/>
              <a:gdLst/>
              <a:ahLst/>
              <a:cxnLst/>
              <a:rect l="l" t="t" r="r" b="b"/>
              <a:pathLst>
                <a:path w="1055" h="763" extrusionOk="0">
                  <a:moveTo>
                    <a:pt x="889" y="1"/>
                  </a:moveTo>
                  <a:lnTo>
                    <a:pt x="889" y="1"/>
                  </a:lnTo>
                  <a:cubicBezTo>
                    <a:pt x="572" y="64"/>
                    <a:pt x="255" y="191"/>
                    <a:pt x="1" y="402"/>
                  </a:cubicBezTo>
                  <a:cubicBezTo>
                    <a:pt x="170" y="466"/>
                    <a:pt x="170" y="614"/>
                    <a:pt x="191" y="762"/>
                  </a:cubicBezTo>
                  <a:cubicBezTo>
                    <a:pt x="196" y="762"/>
                    <a:pt x="201" y="763"/>
                    <a:pt x="206" y="763"/>
                  </a:cubicBezTo>
                  <a:cubicBezTo>
                    <a:pt x="450" y="763"/>
                    <a:pt x="1055" y="290"/>
                    <a:pt x="889"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6" name="Google Shape;6626;p36"/>
            <p:cNvSpPr/>
            <p:nvPr/>
          </p:nvSpPr>
          <p:spPr>
            <a:xfrm>
              <a:off x="-761400" y="3741600"/>
              <a:ext cx="23825" cy="20050"/>
            </a:xfrm>
            <a:custGeom>
              <a:avLst/>
              <a:gdLst/>
              <a:ahLst/>
              <a:cxnLst/>
              <a:rect l="l" t="t" r="r" b="b"/>
              <a:pathLst>
                <a:path w="953" h="802" extrusionOk="0">
                  <a:moveTo>
                    <a:pt x="212" y="1"/>
                  </a:moveTo>
                  <a:lnTo>
                    <a:pt x="1" y="43"/>
                  </a:lnTo>
                  <a:cubicBezTo>
                    <a:pt x="32" y="422"/>
                    <a:pt x="64" y="802"/>
                    <a:pt x="439" y="802"/>
                  </a:cubicBezTo>
                  <a:cubicBezTo>
                    <a:pt x="566" y="802"/>
                    <a:pt x="733" y="758"/>
                    <a:pt x="952" y="657"/>
                  </a:cubicBezTo>
                  <a:cubicBezTo>
                    <a:pt x="635" y="487"/>
                    <a:pt x="106" y="509"/>
                    <a:pt x="212"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7" name="Google Shape;6627;p36"/>
            <p:cNvSpPr/>
            <p:nvPr/>
          </p:nvSpPr>
          <p:spPr>
            <a:xfrm>
              <a:off x="-752400" y="3729450"/>
              <a:ext cx="32275" cy="20650"/>
            </a:xfrm>
            <a:custGeom>
              <a:avLst/>
              <a:gdLst/>
              <a:ahLst/>
              <a:cxnLst/>
              <a:rect l="l" t="t" r="r" b="b"/>
              <a:pathLst>
                <a:path w="1291" h="826" extrusionOk="0">
                  <a:moveTo>
                    <a:pt x="381" y="0"/>
                  </a:moveTo>
                  <a:cubicBezTo>
                    <a:pt x="190" y="0"/>
                    <a:pt x="21" y="149"/>
                    <a:pt x="0" y="339"/>
                  </a:cubicBezTo>
                  <a:cubicBezTo>
                    <a:pt x="39" y="337"/>
                    <a:pt x="76" y="336"/>
                    <a:pt x="113" y="336"/>
                  </a:cubicBezTo>
                  <a:cubicBezTo>
                    <a:pt x="479" y="336"/>
                    <a:pt x="744" y="441"/>
                    <a:pt x="783" y="825"/>
                  </a:cubicBezTo>
                  <a:cubicBezTo>
                    <a:pt x="1290" y="318"/>
                    <a:pt x="529" y="275"/>
                    <a:pt x="381"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8" name="Google Shape;6628;p36"/>
            <p:cNvSpPr/>
            <p:nvPr/>
          </p:nvSpPr>
          <p:spPr>
            <a:xfrm>
              <a:off x="-1687225" y="3817225"/>
              <a:ext cx="15900" cy="16400"/>
            </a:xfrm>
            <a:custGeom>
              <a:avLst/>
              <a:gdLst/>
              <a:ahLst/>
              <a:cxnLst/>
              <a:rect l="l" t="t" r="r" b="b"/>
              <a:pathLst>
                <a:path w="636" h="656" extrusionOk="0">
                  <a:moveTo>
                    <a:pt x="635" y="0"/>
                  </a:moveTo>
                  <a:cubicBezTo>
                    <a:pt x="1" y="212"/>
                    <a:pt x="297" y="444"/>
                    <a:pt x="635" y="656"/>
                  </a:cubicBezTo>
                  <a:lnTo>
                    <a:pt x="635" y="0"/>
                  </a:ln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9" name="Google Shape;6629;p36"/>
            <p:cNvSpPr/>
            <p:nvPr/>
          </p:nvSpPr>
          <p:spPr>
            <a:xfrm>
              <a:off x="-2011875" y="3793675"/>
              <a:ext cx="15900" cy="15650"/>
            </a:xfrm>
            <a:custGeom>
              <a:avLst/>
              <a:gdLst/>
              <a:ahLst/>
              <a:cxnLst/>
              <a:rect l="l" t="t" r="r" b="b"/>
              <a:pathLst>
                <a:path w="636" h="626" extrusionOk="0">
                  <a:moveTo>
                    <a:pt x="209" y="1"/>
                  </a:moveTo>
                  <a:cubicBezTo>
                    <a:pt x="86" y="1"/>
                    <a:pt x="1" y="38"/>
                    <a:pt x="65" y="139"/>
                  </a:cubicBezTo>
                  <a:cubicBezTo>
                    <a:pt x="86" y="350"/>
                    <a:pt x="65" y="604"/>
                    <a:pt x="445" y="625"/>
                  </a:cubicBezTo>
                  <a:cubicBezTo>
                    <a:pt x="340" y="414"/>
                    <a:pt x="149" y="181"/>
                    <a:pt x="636" y="139"/>
                  </a:cubicBezTo>
                  <a:cubicBezTo>
                    <a:pt x="600" y="66"/>
                    <a:pt x="371" y="1"/>
                    <a:pt x="209"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0" name="Google Shape;6630;p36"/>
            <p:cNvSpPr/>
            <p:nvPr/>
          </p:nvSpPr>
          <p:spPr>
            <a:xfrm>
              <a:off x="-1358350" y="3914500"/>
              <a:ext cx="10075" cy="24350"/>
            </a:xfrm>
            <a:custGeom>
              <a:avLst/>
              <a:gdLst/>
              <a:ahLst/>
              <a:cxnLst/>
              <a:rect l="l" t="t" r="r" b="b"/>
              <a:pathLst>
                <a:path w="403" h="974" extrusionOk="0">
                  <a:moveTo>
                    <a:pt x="255" y="1"/>
                  </a:moveTo>
                  <a:lnTo>
                    <a:pt x="255" y="1"/>
                  </a:lnTo>
                  <a:cubicBezTo>
                    <a:pt x="1" y="297"/>
                    <a:pt x="170" y="635"/>
                    <a:pt x="128" y="974"/>
                  </a:cubicBezTo>
                  <a:cubicBezTo>
                    <a:pt x="403" y="656"/>
                    <a:pt x="255" y="318"/>
                    <a:pt x="255"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1" name="Google Shape;6631;p36"/>
            <p:cNvSpPr/>
            <p:nvPr/>
          </p:nvSpPr>
          <p:spPr>
            <a:xfrm>
              <a:off x="-1730575" y="4086875"/>
              <a:ext cx="7950" cy="25400"/>
            </a:xfrm>
            <a:custGeom>
              <a:avLst/>
              <a:gdLst/>
              <a:ahLst/>
              <a:cxnLst/>
              <a:rect l="l" t="t" r="r" b="b"/>
              <a:pathLst>
                <a:path w="318" h="1016" extrusionOk="0">
                  <a:moveTo>
                    <a:pt x="318" y="0"/>
                  </a:moveTo>
                  <a:cubicBezTo>
                    <a:pt x="1" y="170"/>
                    <a:pt x="254" y="445"/>
                    <a:pt x="149" y="656"/>
                  </a:cubicBezTo>
                  <a:lnTo>
                    <a:pt x="297" y="1016"/>
                  </a:lnTo>
                  <a:cubicBezTo>
                    <a:pt x="318" y="677"/>
                    <a:pt x="318" y="339"/>
                    <a:pt x="318"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2" name="Google Shape;6632;p36"/>
            <p:cNvSpPr/>
            <p:nvPr/>
          </p:nvSpPr>
          <p:spPr>
            <a:xfrm>
              <a:off x="-2407350" y="4106975"/>
              <a:ext cx="7425" cy="21175"/>
            </a:xfrm>
            <a:custGeom>
              <a:avLst/>
              <a:gdLst/>
              <a:ahLst/>
              <a:cxnLst/>
              <a:rect l="l" t="t" r="r" b="b"/>
              <a:pathLst>
                <a:path w="297" h="847" extrusionOk="0">
                  <a:moveTo>
                    <a:pt x="296" y="0"/>
                  </a:moveTo>
                  <a:lnTo>
                    <a:pt x="106" y="148"/>
                  </a:lnTo>
                  <a:cubicBezTo>
                    <a:pt x="148" y="381"/>
                    <a:pt x="0" y="656"/>
                    <a:pt x="254" y="846"/>
                  </a:cubicBezTo>
                  <a:cubicBezTo>
                    <a:pt x="275" y="550"/>
                    <a:pt x="275" y="275"/>
                    <a:pt x="296"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3" name="Google Shape;6633;p36"/>
            <p:cNvSpPr/>
            <p:nvPr/>
          </p:nvSpPr>
          <p:spPr>
            <a:xfrm>
              <a:off x="-2381450" y="4102725"/>
              <a:ext cx="34000" cy="20125"/>
            </a:xfrm>
            <a:custGeom>
              <a:avLst/>
              <a:gdLst/>
              <a:ahLst/>
              <a:cxnLst/>
              <a:rect l="l" t="t" r="r" b="b"/>
              <a:pathLst>
                <a:path w="1360" h="805" extrusionOk="0">
                  <a:moveTo>
                    <a:pt x="402" y="1"/>
                  </a:moveTo>
                  <a:cubicBezTo>
                    <a:pt x="198" y="1"/>
                    <a:pt x="7" y="163"/>
                    <a:pt x="1" y="635"/>
                  </a:cubicBezTo>
                  <a:lnTo>
                    <a:pt x="170" y="805"/>
                  </a:lnTo>
                  <a:cubicBezTo>
                    <a:pt x="1359" y="776"/>
                    <a:pt x="848" y="1"/>
                    <a:pt x="402"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4" name="Google Shape;6634;p36"/>
            <p:cNvSpPr/>
            <p:nvPr/>
          </p:nvSpPr>
          <p:spPr>
            <a:xfrm>
              <a:off x="-1025775" y="3585100"/>
              <a:ext cx="56600" cy="38700"/>
            </a:xfrm>
            <a:custGeom>
              <a:avLst/>
              <a:gdLst/>
              <a:ahLst/>
              <a:cxnLst/>
              <a:rect l="l" t="t" r="r" b="b"/>
              <a:pathLst>
                <a:path w="2264" h="1548" extrusionOk="0">
                  <a:moveTo>
                    <a:pt x="1312" y="1"/>
                  </a:moveTo>
                  <a:cubicBezTo>
                    <a:pt x="995" y="403"/>
                    <a:pt x="1" y="931"/>
                    <a:pt x="508" y="1481"/>
                  </a:cubicBezTo>
                  <a:cubicBezTo>
                    <a:pt x="588" y="1527"/>
                    <a:pt x="664" y="1547"/>
                    <a:pt x="739" y="1547"/>
                  </a:cubicBezTo>
                  <a:cubicBezTo>
                    <a:pt x="1142" y="1547"/>
                    <a:pt x="1487" y="962"/>
                    <a:pt x="1862" y="783"/>
                  </a:cubicBezTo>
                  <a:cubicBezTo>
                    <a:pt x="2264" y="233"/>
                    <a:pt x="1672" y="170"/>
                    <a:pt x="1312"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5" name="Google Shape;6635;p36"/>
            <p:cNvSpPr/>
            <p:nvPr/>
          </p:nvSpPr>
          <p:spPr>
            <a:xfrm>
              <a:off x="-1048500" y="3593025"/>
              <a:ext cx="32275" cy="32750"/>
            </a:xfrm>
            <a:custGeom>
              <a:avLst/>
              <a:gdLst/>
              <a:ahLst/>
              <a:cxnLst/>
              <a:rect l="l" t="t" r="r" b="b"/>
              <a:pathLst>
                <a:path w="1291" h="1310" extrusionOk="0">
                  <a:moveTo>
                    <a:pt x="931" y="1"/>
                  </a:moveTo>
                  <a:cubicBezTo>
                    <a:pt x="656" y="445"/>
                    <a:pt x="868" y="1164"/>
                    <a:pt x="0" y="1291"/>
                  </a:cubicBezTo>
                  <a:cubicBezTo>
                    <a:pt x="113" y="1303"/>
                    <a:pt x="212" y="1309"/>
                    <a:pt x="297" y="1309"/>
                  </a:cubicBezTo>
                  <a:cubicBezTo>
                    <a:pt x="1237" y="1309"/>
                    <a:pt x="651" y="602"/>
                    <a:pt x="1291"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6" name="Google Shape;6636;p36"/>
            <p:cNvSpPr/>
            <p:nvPr/>
          </p:nvSpPr>
          <p:spPr>
            <a:xfrm>
              <a:off x="-1034750" y="3661250"/>
              <a:ext cx="18525" cy="11650"/>
            </a:xfrm>
            <a:custGeom>
              <a:avLst/>
              <a:gdLst/>
              <a:ahLst/>
              <a:cxnLst/>
              <a:rect l="l" t="t" r="r" b="b"/>
              <a:pathLst>
                <a:path w="741" h="466" extrusionOk="0">
                  <a:moveTo>
                    <a:pt x="741" y="0"/>
                  </a:moveTo>
                  <a:cubicBezTo>
                    <a:pt x="423" y="0"/>
                    <a:pt x="148" y="191"/>
                    <a:pt x="0" y="466"/>
                  </a:cubicBezTo>
                  <a:cubicBezTo>
                    <a:pt x="339" y="423"/>
                    <a:pt x="677" y="381"/>
                    <a:pt x="741"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7" name="Google Shape;6637;p36"/>
            <p:cNvSpPr/>
            <p:nvPr/>
          </p:nvSpPr>
          <p:spPr>
            <a:xfrm>
              <a:off x="-1062775" y="3625300"/>
              <a:ext cx="14300" cy="19575"/>
            </a:xfrm>
            <a:custGeom>
              <a:avLst/>
              <a:gdLst/>
              <a:ahLst/>
              <a:cxnLst/>
              <a:rect l="l" t="t" r="r" b="b"/>
              <a:pathLst>
                <a:path w="572" h="783" extrusionOk="0">
                  <a:moveTo>
                    <a:pt x="571" y="0"/>
                  </a:moveTo>
                  <a:lnTo>
                    <a:pt x="571" y="0"/>
                  </a:lnTo>
                  <a:cubicBezTo>
                    <a:pt x="254" y="148"/>
                    <a:pt x="43" y="444"/>
                    <a:pt x="0" y="783"/>
                  </a:cubicBezTo>
                  <a:cubicBezTo>
                    <a:pt x="318" y="635"/>
                    <a:pt x="529" y="338"/>
                    <a:pt x="571"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8" name="Google Shape;6638;p36"/>
            <p:cNvSpPr/>
            <p:nvPr/>
          </p:nvSpPr>
          <p:spPr>
            <a:xfrm>
              <a:off x="-822725" y="3762225"/>
              <a:ext cx="85150" cy="50825"/>
            </a:xfrm>
            <a:custGeom>
              <a:avLst/>
              <a:gdLst/>
              <a:ahLst/>
              <a:cxnLst/>
              <a:rect l="l" t="t" r="r" b="b"/>
              <a:pathLst>
                <a:path w="3406" h="2033" extrusionOk="0">
                  <a:moveTo>
                    <a:pt x="1735" y="1"/>
                  </a:moveTo>
                  <a:cubicBezTo>
                    <a:pt x="1671" y="1"/>
                    <a:pt x="1608" y="1"/>
                    <a:pt x="1544" y="22"/>
                  </a:cubicBezTo>
                  <a:cubicBezTo>
                    <a:pt x="1312" y="614"/>
                    <a:pt x="931" y="1143"/>
                    <a:pt x="466" y="1566"/>
                  </a:cubicBezTo>
                  <a:cubicBezTo>
                    <a:pt x="318" y="1693"/>
                    <a:pt x="0" y="1777"/>
                    <a:pt x="191" y="1989"/>
                  </a:cubicBezTo>
                  <a:cubicBezTo>
                    <a:pt x="289" y="2019"/>
                    <a:pt x="384" y="2032"/>
                    <a:pt x="474" y="2032"/>
                  </a:cubicBezTo>
                  <a:cubicBezTo>
                    <a:pt x="1371" y="2032"/>
                    <a:pt x="1894" y="692"/>
                    <a:pt x="2996" y="692"/>
                  </a:cubicBezTo>
                  <a:cubicBezTo>
                    <a:pt x="3040" y="692"/>
                    <a:pt x="3084" y="694"/>
                    <a:pt x="3130" y="699"/>
                  </a:cubicBezTo>
                  <a:cubicBezTo>
                    <a:pt x="3384" y="699"/>
                    <a:pt x="3384" y="360"/>
                    <a:pt x="3405" y="149"/>
                  </a:cubicBezTo>
                  <a:lnTo>
                    <a:pt x="3405" y="149"/>
                  </a:lnTo>
                  <a:cubicBezTo>
                    <a:pt x="3072" y="322"/>
                    <a:pt x="2514" y="632"/>
                    <a:pt x="2133" y="632"/>
                  </a:cubicBezTo>
                  <a:cubicBezTo>
                    <a:pt x="1863" y="632"/>
                    <a:pt x="1682" y="475"/>
                    <a:pt x="1735"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9" name="Google Shape;6639;p36"/>
            <p:cNvSpPr/>
            <p:nvPr/>
          </p:nvSpPr>
          <p:spPr>
            <a:xfrm>
              <a:off x="-2451200" y="3912425"/>
              <a:ext cx="70300" cy="49250"/>
            </a:xfrm>
            <a:custGeom>
              <a:avLst/>
              <a:gdLst/>
              <a:ahLst/>
              <a:cxnLst/>
              <a:rect l="l" t="t" r="r" b="b"/>
              <a:pathLst>
                <a:path w="2812" h="1970" extrusionOk="0">
                  <a:moveTo>
                    <a:pt x="668" y="0"/>
                  </a:moveTo>
                  <a:cubicBezTo>
                    <a:pt x="0" y="0"/>
                    <a:pt x="860" y="606"/>
                    <a:pt x="485" y="1247"/>
                  </a:cubicBezTo>
                  <a:cubicBezTo>
                    <a:pt x="633" y="1522"/>
                    <a:pt x="422" y="1881"/>
                    <a:pt x="845" y="1945"/>
                  </a:cubicBezTo>
                  <a:cubicBezTo>
                    <a:pt x="927" y="1960"/>
                    <a:pt x="1009" y="1969"/>
                    <a:pt x="1087" y="1969"/>
                  </a:cubicBezTo>
                  <a:cubicBezTo>
                    <a:pt x="1335" y="1969"/>
                    <a:pt x="1552" y="1879"/>
                    <a:pt x="1649" y="1606"/>
                  </a:cubicBezTo>
                  <a:cubicBezTo>
                    <a:pt x="2008" y="1099"/>
                    <a:pt x="2812" y="845"/>
                    <a:pt x="2072" y="253"/>
                  </a:cubicBezTo>
                  <a:cubicBezTo>
                    <a:pt x="1331" y="76"/>
                    <a:pt x="904" y="0"/>
                    <a:pt x="668"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0" name="Google Shape;6640;p36"/>
            <p:cNvSpPr/>
            <p:nvPr/>
          </p:nvSpPr>
          <p:spPr>
            <a:xfrm>
              <a:off x="-1211350" y="3866225"/>
              <a:ext cx="37025" cy="40175"/>
            </a:xfrm>
            <a:custGeom>
              <a:avLst/>
              <a:gdLst/>
              <a:ahLst/>
              <a:cxnLst/>
              <a:rect l="l" t="t" r="r" b="b"/>
              <a:pathLst>
                <a:path w="1481" h="1607" extrusionOk="0">
                  <a:moveTo>
                    <a:pt x="639" y="1"/>
                  </a:moveTo>
                  <a:cubicBezTo>
                    <a:pt x="52" y="1"/>
                    <a:pt x="322" y="719"/>
                    <a:pt x="0" y="980"/>
                  </a:cubicBezTo>
                  <a:cubicBezTo>
                    <a:pt x="0" y="1170"/>
                    <a:pt x="0" y="1382"/>
                    <a:pt x="0" y="1593"/>
                  </a:cubicBezTo>
                  <a:cubicBezTo>
                    <a:pt x="64" y="1602"/>
                    <a:pt x="126" y="1607"/>
                    <a:pt x="186" y="1607"/>
                  </a:cubicBezTo>
                  <a:cubicBezTo>
                    <a:pt x="684" y="1607"/>
                    <a:pt x="1066" y="1317"/>
                    <a:pt x="1481" y="1128"/>
                  </a:cubicBezTo>
                  <a:cubicBezTo>
                    <a:pt x="614" y="959"/>
                    <a:pt x="381" y="599"/>
                    <a:pt x="741" y="7"/>
                  </a:cubicBezTo>
                  <a:cubicBezTo>
                    <a:pt x="704" y="3"/>
                    <a:pt x="670" y="1"/>
                    <a:pt x="639"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1" name="Google Shape;6641;p36"/>
            <p:cNvSpPr/>
            <p:nvPr/>
          </p:nvSpPr>
          <p:spPr>
            <a:xfrm>
              <a:off x="-1616475" y="3809175"/>
              <a:ext cx="24450" cy="8600"/>
            </a:xfrm>
            <a:custGeom>
              <a:avLst/>
              <a:gdLst/>
              <a:ahLst/>
              <a:cxnLst/>
              <a:rect l="l" t="t" r="r" b="b"/>
              <a:pathLst>
                <a:path w="978" h="344" extrusionOk="0">
                  <a:moveTo>
                    <a:pt x="682" y="0"/>
                  </a:moveTo>
                  <a:cubicBezTo>
                    <a:pt x="426" y="0"/>
                    <a:pt x="0" y="69"/>
                    <a:pt x="238" y="343"/>
                  </a:cubicBezTo>
                  <a:cubicBezTo>
                    <a:pt x="555" y="343"/>
                    <a:pt x="830" y="301"/>
                    <a:pt x="978" y="5"/>
                  </a:cubicBezTo>
                  <a:lnTo>
                    <a:pt x="787" y="5"/>
                  </a:lnTo>
                  <a:cubicBezTo>
                    <a:pt x="759" y="2"/>
                    <a:pt x="723" y="0"/>
                    <a:pt x="682"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2" name="Google Shape;6642;p36"/>
            <p:cNvSpPr/>
            <p:nvPr/>
          </p:nvSpPr>
          <p:spPr>
            <a:xfrm>
              <a:off x="-1698850" y="4050400"/>
              <a:ext cx="28050" cy="32275"/>
            </a:xfrm>
            <a:custGeom>
              <a:avLst/>
              <a:gdLst/>
              <a:ahLst/>
              <a:cxnLst/>
              <a:rect l="l" t="t" r="r" b="b"/>
              <a:pathLst>
                <a:path w="1122" h="1291" extrusionOk="0">
                  <a:moveTo>
                    <a:pt x="1122" y="0"/>
                  </a:moveTo>
                  <a:lnTo>
                    <a:pt x="1122" y="0"/>
                  </a:lnTo>
                  <a:cubicBezTo>
                    <a:pt x="170" y="64"/>
                    <a:pt x="297" y="825"/>
                    <a:pt x="1" y="1290"/>
                  </a:cubicBezTo>
                  <a:cubicBezTo>
                    <a:pt x="614" y="1036"/>
                    <a:pt x="825" y="508"/>
                    <a:pt x="1122"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3" name="Google Shape;6643;p36"/>
            <p:cNvSpPr/>
            <p:nvPr/>
          </p:nvSpPr>
          <p:spPr>
            <a:xfrm>
              <a:off x="-1718400" y="4083175"/>
              <a:ext cx="19575" cy="23825"/>
            </a:xfrm>
            <a:custGeom>
              <a:avLst/>
              <a:gdLst/>
              <a:ahLst/>
              <a:cxnLst/>
              <a:rect l="l" t="t" r="r" b="b"/>
              <a:pathLst>
                <a:path w="783" h="953" extrusionOk="0">
                  <a:moveTo>
                    <a:pt x="613" y="0"/>
                  </a:moveTo>
                  <a:cubicBezTo>
                    <a:pt x="254" y="381"/>
                    <a:pt x="0" y="741"/>
                    <a:pt x="783" y="952"/>
                  </a:cubicBezTo>
                  <a:cubicBezTo>
                    <a:pt x="783" y="635"/>
                    <a:pt x="783" y="318"/>
                    <a:pt x="783"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4" name="Google Shape;6644;p36"/>
            <p:cNvSpPr/>
            <p:nvPr/>
          </p:nvSpPr>
          <p:spPr>
            <a:xfrm>
              <a:off x="-1196025" y="4057500"/>
              <a:ext cx="44975" cy="32750"/>
            </a:xfrm>
            <a:custGeom>
              <a:avLst/>
              <a:gdLst/>
              <a:ahLst/>
              <a:cxnLst/>
              <a:rect l="l" t="t" r="r" b="b"/>
              <a:pathLst>
                <a:path w="1799" h="1310" extrusionOk="0">
                  <a:moveTo>
                    <a:pt x="1125" y="0"/>
                  </a:moveTo>
                  <a:cubicBezTo>
                    <a:pt x="1086" y="0"/>
                    <a:pt x="1049" y="15"/>
                    <a:pt x="1016" y="54"/>
                  </a:cubicBezTo>
                  <a:cubicBezTo>
                    <a:pt x="868" y="393"/>
                    <a:pt x="1" y="1070"/>
                    <a:pt x="508" y="1302"/>
                  </a:cubicBezTo>
                  <a:cubicBezTo>
                    <a:pt x="550" y="1307"/>
                    <a:pt x="589" y="1309"/>
                    <a:pt x="627" y="1309"/>
                  </a:cubicBezTo>
                  <a:cubicBezTo>
                    <a:pt x="1094" y="1309"/>
                    <a:pt x="1315" y="964"/>
                    <a:pt x="1608" y="710"/>
                  </a:cubicBezTo>
                  <a:cubicBezTo>
                    <a:pt x="1608" y="499"/>
                    <a:pt x="1798" y="245"/>
                    <a:pt x="1397" y="118"/>
                  </a:cubicBezTo>
                  <a:cubicBezTo>
                    <a:pt x="1309" y="74"/>
                    <a:pt x="1211" y="0"/>
                    <a:pt x="1125"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5" name="Google Shape;6645;p36"/>
            <p:cNvSpPr/>
            <p:nvPr/>
          </p:nvSpPr>
          <p:spPr>
            <a:xfrm>
              <a:off x="-2024025" y="3873275"/>
              <a:ext cx="18525" cy="32275"/>
            </a:xfrm>
            <a:custGeom>
              <a:avLst/>
              <a:gdLst/>
              <a:ahLst/>
              <a:cxnLst/>
              <a:rect l="l" t="t" r="r" b="b"/>
              <a:pathLst>
                <a:path w="741" h="1291" extrusionOk="0">
                  <a:moveTo>
                    <a:pt x="741" y="0"/>
                  </a:moveTo>
                  <a:lnTo>
                    <a:pt x="741" y="0"/>
                  </a:lnTo>
                  <a:cubicBezTo>
                    <a:pt x="360" y="338"/>
                    <a:pt x="85" y="783"/>
                    <a:pt x="1" y="1290"/>
                  </a:cubicBezTo>
                  <a:lnTo>
                    <a:pt x="572" y="1290"/>
                  </a:lnTo>
                  <a:cubicBezTo>
                    <a:pt x="466" y="846"/>
                    <a:pt x="741" y="444"/>
                    <a:pt x="741"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6" name="Google Shape;6646;p36"/>
            <p:cNvSpPr/>
            <p:nvPr/>
          </p:nvSpPr>
          <p:spPr>
            <a:xfrm>
              <a:off x="-1996000" y="3841550"/>
              <a:ext cx="14300" cy="19575"/>
            </a:xfrm>
            <a:custGeom>
              <a:avLst/>
              <a:gdLst/>
              <a:ahLst/>
              <a:cxnLst/>
              <a:rect l="l" t="t" r="r" b="b"/>
              <a:pathLst>
                <a:path w="572" h="783" extrusionOk="0">
                  <a:moveTo>
                    <a:pt x="170" y="0"/>
                  </a:moveTo>
                  <a:cubicBezTo>
                    <a:pt x="212" y="275"/>
                    <a:pt x="149" y="550"/>
                    <a:pt x="1" y="783"/>
                  </a:cubicBezTo>
                  <a:cubicBezTo>
                    <a:pt x="572" y="613"/>
                    <a:pt x="445" y="317"/>
                    <a:pt x="170"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7" name="Google Shape;6647;p36"/>
            <p:cNvSpPr/>
            <p:nvPr/>
          </p:nvSpPr>
          <p:spPr>
            <a:xfrm>
              <a:off x="-1996000" y="3813000"/>
              <a:ext cx="14300" cy="12175"/>
            </a:xfrm>
            <a:custGeom>
              <a:avLst/>
              <a:gdLst/>
              <a:ahLst/>
              <a:cxnLst/>
              <a:rect l="l" t="t" r="r" b="b"/>
              <a:pathLst>
                <a:path w="572" h="487" extrusionOk="0">
                  <a:moveTo>
                    <a:pt x="1" y="0"/>
                  </a:moveTo>
                  <a:lnTo>
                    <a:pt x="1" y="487"/>
                  </a:lnTo>
                  <a:cubicBezTo>
                    <a:pt x="276" y="317"/>
                    <a:pt x="572" y="169"/>
                    <a:pt x="1"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8" name="Google Shape;6648;p36"/>
            <p:cNvSpPr/>
            <p:nvPr/>
          </p:nvSpPr>
          <p:spPr>
            <a:xfrm>
              <a:off x="-2718775" y="4110675"/>
              <a:ext cx="26450" cy="19575"/>
            </a:xfrm>
            <a:custGeom>
              <a:avLst/>
              <a:gdLst/>
              <a:ahLst/>
              <a:cxnLst/>
              <a:rect l="l" t="t" r="r" b="b"/>
              <a:pathLst>
                <a:path w="1058" h="783" extrusionOk="0">
                  <a:moveTo>
                    <a:pt x="1058" y="0"/>
                  </a:moveTo>
                  <a:lnTo>
                    <a:pt x="487" y="148"/>
                  </a:lnTo>
                  <a:cubicBezTo>
                    <a:pt x="0" y="254"/>
                    <a:pt x="127" y="550"/>
                    <a:pt x="296" y="783"/>
                  </a:cubicBezTo>
                  <a:cubicBezTo>
                    <a:pt x="508" y="487"/>
                    <a:pt x="952" y="360"/>
                    <a:pt x="1058"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9" name="Google Shape;6649;p36"/>
            <p:cNvSpPr/>
            <p:nvPr/>
          </p:nvSpPr>
          <p:spPr>
            <a:xfrm>
              <a:off x="-2279400" y="3740550"/>
              <a:ext cx="28050" cy="20800"/>
            </a:xfrm>
            <a:custGeom>
              <a:avLst/>
              <a:gdLst/>
              <a:ahLst/>
              <a:cxnLst/>
              <a:rect l="l" t="t" r="r" b="b"/>
              <a:pathLst>
                <a:path w="1122" h="832" extrusionOk="0">
                  <a:moveTo>
                    <a:pt x="1121" y="1"/>
                  </a:moveTo>
                  <a:lnTo>
                    <a:pt x="1121" y="1"/>
                  </a:lnTo>
                  <a:cubicBezTo>
                    <a:pt x="572" y="85"/>
                    <a:pt x="318" y="466"/>
                    <a:pt x="1" y="804"/>
                  </a:cubicBezTo>
                  <a:cubicBezTo>
                    <a:pt x="98" y="823"/>
                    <a:pt x="186" y="831"/>
                    <a:pt x="265" y="831"/>
                  </a:cubicBezTo>
                  <a:cubicBezTo>
                    <a:pt x="821" y="831"/>
                    <a:pt x="955" y="408"/>
                    <a:pt x="1121"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0" name="Google Shape;6650;p36"/>
            <p:cNvSpPr/>
            <p:nvPr/>
          </p:nvSpPr>
          <p:spPr>
            <a:xfrm>
              <a:off x="-1650200" y="3781800"/>
              <a:ext cx="57650" cy="58225"/>
            </a:xfrm>
            <a:custGeom>
              <a:avLst/>
              <a:gdLst/>
              <a:ahLst/>
              <a:cxnLst/>
              <a:rect l="l" t="t" r="r" b="b"/>
              <a:pathLst>
                <a:path w="2306" h="2329" extrusionOk="0">
                  <a:moveTo>
                    <a:pt x="1587" y="0"/>
                  </a:moveTo>
                  <a:cubicBezTo>
                    <a:pt x="1333" y="254"/>
                    <a:pt x="1227" y="614"/>
                    <a:pt x="846" y="783"/>
                  </a:cubicBezTo>
                  <a:cubicBezTo>
                    <a:pt x="593" y="1037"/>
                    <a:pt x="931" y="1460"/>
                    <a:pt x="466" y="1692"/>
                  </a:cubicBezTo>
                  <a:cubicBezTo>
                    <a:pt x="275" y="1777"/>
                    <a:pt x="0" y="2073"/>
                    <a:pt x="360" y="2263"/>
                  </a:cubicBezTo>
                  <a:cubicBezTo>
                    <a:pt x="440" y="2309"/>
                    <a:pt x="518" y="2328"/>
                    <a:pt x="594" y="2328"/>
                  </a:cubicBezTo>
                  <a:cubicBezTo>
                    <a:pt x="801" y="2328"/>
                    <a:pt x="994" y="2185"/>
                    <a:pt x="1164" y="2031"/>
                  </a:cubicBezTo>
                  <a:cubicBezTo>
                    <a:pt x="1375" y="1650"/>
                    <a:pt x="1269" y="1354"/>
                    <a:pt x="1777" y="1121"/>
                  </a:cubicBezTo>
                  <a:cubicBezTo>
                    <a:pt x="2136" y="677"/>
                    <a:pt x="2306" y="275"/>
                    <a:pt x="1587"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1" name="Google Shape;6651;p36"/>
            <p:cNvSpPr/>
            <p:nvPr/>
          </p:nvSpPr>
          <p:spPr>
            <a:xfrm>
              <a:off x="-1660175" y="3801025"/>
              <a:ext cx="49650" cy="40725"/>
            </a:xfrm>
            <a:custGeom>
              <a:avLst/>
              <a:gdLst/>
              <a:ahLst/>
              <a:cxnLst/>
              <a:rect l="l" t="t" r="r" b="b"/>
              <a:pathLst>
                <a:path w="1986" h="1629" extrusionOk="0">
                  <a:moveTo>
                    <a:pt x="1024" y="1"/>
                  </a:moveTo>
                  <a:cubicBezTo>
                    <a:pt x="1" y="1"/>
                    <a:pt x="1139" y="1040"/>
                    <a:pt x="463" y="1219"/>
                  </a:cubicBezTo>
                  <a:cubicBezTo>
                    <a:pt x="173" y="1432"/>
                    <a:pt x="554" y="1627"/>
                    <a:pt x="831" y="1627"/>
                  </a:cubicBezTo>
                  <a:cubicBezTo>
                    <a:pt x="858" y="1627"/>
                    <a:pt x="883" y="1625"/>
                    <a:pt x="907" y="1621"/>
                  </a:cubicBezTo>
                  <a:cubicBezTo>
                    <a:pt x="955" y="1626"/>
                    <a:pt x="1000" y="1629"/>
                    <a:pt x="1042" y="1629"/>
                  </a:cubicBezTo>
                  <a:cubicBezTo>
                    <a:pt x="1709" y="1629"/>
                    <a:pt x="1707" y="1027"/>
                    <a:pt x="1986" y="669"/>
                  </a:cubicBezTo>
                  <a:lnTo>
                    <a:pt x="1986" y="500"/>
                  </a:lnTo>
                  <a:cubicBezTo>
                    <a:pt x="1436" y="543"/>
                    <a:pt x="1711" y="1050"/>
                    <a:pt x="1415" y="1240"/>
                  </a:cubicBezTo>
                  <a:cubicBezTo>
                    <a:pt x="1285" y="1321"/>
                    <a:pt x="1156" y="1452"/>
                    <a:pt x="1007" y="1452"/>
                  </a:cubicBezTo>
                  <a:cubicBezTo>
                    <a:pt x="962" y="1452"/>
                    <a:pt x="914" y="1439"/>
                    <a:pt x="865" y="1410"/>
                  </a:cubicBezTo>
                  <a:cubicBezTo>
                    <a:pt x="421" y="1114"/>
                    <a:pt x="1563" y="775"/>
                    <a:pt x="1245" y="14"/>
                  </a:cubicBezTo>
                  <a:cubicBezTo>
                    <a:pt x="1162" y="5"/>
                    <a:pt x="1089" y="1"/>
                    <a:pt x="1024"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2" name="Google Shape;6652;p36"/>
            <p:cNvSpPr/>
            <p:nvPr/>
          </p:nvSpPr>
          <p:spPr>
            <a:xfrm>
              <a:off x="-2762675" y="4069950"/>
              <a:ext cx="75125" cy="74000"/>
            </a:xfrm>
            <a:custGeom>
              <a:avLst/>
              <a:gdLst/>
              <a:ahLst/>
              <a:cxnLst/>
              <a:rect l="l" t="t" r="r" b="b"/>
              <a:pathLst>
                <a:path w="3005" h="2960" extrusionOk="0">
                  <a:moveTo>
                    <a:pt x="2243" y="1"/>
                  </a:moveTo>
                  <a:cubicBezTo>
                    <a:pt x="1355" y="149"/>
                    <a:pt x="1355" y="1016"/>
                    <a:pt x="741" y="1375"/>
                  </a:cubicBezTo>
                  <a:cubicBezTo>
                    <a:pt x="1" y="1841"/>
                    <a:pt x="149" y="2348"/>
                    <a:pt x="572" y="2898"/>
                  </a:cubicBezTo>
                  <a:cubicBezTo>
                    <a:pt x="674" y="2941"/>
                    <a:pt x="765" y="2960"/>
                    <a:pt x="848" y="2960"/>
                  </a:cubicBezTo>
                  <a:cubicBezTo>
                    <a:pt x="1309" y="2960"/>
                    <a:pt x="1509" y="2387"/>
                    <a:pt x="1970" y="2387"/>
                  </a:cubicBezTo>
                  <a:cubicBezTo>
                    <a:pt x="1990" y="2387"/>
                    <a:pt x="2010" y="2388"/>
                    <a:pt x="2031" y="2390"/>
                  </a:cubicBezTo>
                  <a:cubicBezTo>
                    <a:pt x="2095" y="2179"/>
                    <a:pt x="1968" y="1925"/>
                    <a:pt x="2243" y="1777"/>
                  </a:cubicBezTo>
                  <a:cubicBezTo>
                    <a:pt x="2602" y="1460"/>
                    <a:pt x="2962" y="1143"/>
                    <a:pt x="3004" y="656"/>
                  </a:cubicBezTo>
                  <a:lnTo>
                    <a:pt x="3004" y="656"/>
                  </a:lnTo>
                  <a:cubicBezTo>
                    <a:pt x="2793" y="677"/>
                    <a:pt x="2518" y="614"/>
                    <a:pt x="2475" y="868"/>
                  </a:cubicBezTo>
                  <a:cubicBezTo>
                    <a:pt x="2370" y="1375"/>
                    <a:pt x="1799" y="1629"/>
                    <a:pt x="1672" y="2116"/>
                  </a:cubicBezTo>
                  <a:cubicBezTo>
                    <a:pt x="1619" y="2290"/>
                    <a:pt x="1466" y="2407"/>
                    <a:pt x="1296" y="2407"/>
                  </a:cubicBezTo>
                  <a:cubicBezTo>
                    <a:pt x="1259" y="2407"/>
                    <a:pt x="1222" y="2402"/>
                    <a:pt x="1185" y="2390"/>
                  </a:cubicBezTo>
                  <a:cubicBezTo>
                    <a:pt x="614" y="2094"/>
                    <a:pt x="1926" y="381"/>
                    <a:pt x="2243"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3" name="Google Shape;6653;p36"/>
            <p:cNvSpPr/>
            <p:nvPr/>
          </p:nvSpPr>
          <p:spPr>
            <a:xfrm>
              <a:off x="-1383200" y="3907100"/>
              <a:ext cx="28025" cy="43550"/>
            </a:xfrm>
            <a:custGeom>
              <a:avLst/>
              <a:gdLst/>
              <a:ahLst/>
              <a:cxnLst/>
              <a:rect l="l" t="t" r="r" b="b"/>
              <a:pathLst>
                <a:path w="1121" h="1742" extrusionOk="0">
                  <a:moveTo>
                    <a:pt x="572" y="1"/>
                  </a:moveTo>
                  <a:lnTo>
                    <a:pt x="572" y="1"/>
                  </a:lnTo>
                  <a:cubicBezTo>
                    <a:pt x="1" y="508"/>
                    <a:pt x="762" y="1312"/>
                    <a:pt x="1" y="1735"/>
                  </a:cubicBezTo>
                  <a:cubicBezTo>
                    <a:pt x="53" y="1739"/>
                    <a:pt x="101" y="1742"/>
                    <a:pt x="145" y="1742"/>
                  </a:cubicBezTo>
                  <a:cubicBezTo>
                    <a:pt x="1120" y="1742"/>
                    <a:pt x="430" y="668"/>
                    <a:pt x="572"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4" name="Google Shape;6654;p36"/>
            <p:cNvSpPr/>
            <p:nvPr/>
          </p:nvSpPr>
          <p:spPr>
            <a:xfrm>
              <a:off x="-2303725" y="3678675"/>
              <a:ext cx="51850" cy="80275"/>
            </a:xfrm>
            <a:custGeom>
              <a:avLst/>
              <a:gdLst/>
              <a:ahLst/>
              <a:cxnLst/>
              <a:rect l="l" t="t" r="r" b="b"/>
              <a:pathLst>
                <a:path w="2074" h="3211" extrusionOk="0">
                  <a:moveTo>
                    <a:pt x="1351" y="0"/>
                  </a:moveTo>
                  <a:cubicBezTo>
                    <a:pt x="747" y="0"/>
                    <a:pt x="985" y="1549"/>
                    <a:pt x="233" y="1841"/>
                  </a:cubicBezTo>
                  <a:cubicBezTo>
                    <a:pt x="1" y="2137"/>
                    <a:pt x="297" y="2497"/>
                    <a:pt x="64" y="2793"/>
                  </a:cubicBezTo>
                  <a:cubicBezTo>
                    <a:pt x="144" y="3105"/>
                    <a:pt x="251" y="3210"/>
                    <a:pt x="373" y="3210"/>
                  </a:cubicBezTo>
                  <a:cubicBezTo>
                    <a:pt x="540" y="3210"/>
                    <a:pt x="736" y="3012"/>
                    <a:pt x="931" y="2877"/>
                  </a:cubicBezTo>
                  <a:cubicBezTo>
                    <a:pt x="1777" y="2306"/>
                    <a:pt x="1354" y="1312"/>
                    <a:pt x="1946" y="636"/>
                  </a:cubicBezTo>
                  <a:cubicBezTo>
                    <a:pt x="2073" y="488"/>
                    <a:pt x="1650" y="65"/>
                    <a:pt x="1375" y="1"/>
                  </a:cubicBezTo>
                  <a:cubicBezTo>
                    <a:pt x="1367" y="1"/>
                    <a:pt x="1359" y="0"/>
                    <a:pt x="1351"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5" name="Google Shape;6655;p36"/>
            <p:cNvSpPr/>
            <p:nvPr/>
          </p:nvSpPr>
          <p:spPr>
            <a:xfrm>
              <a:off x="-1471500" y="3938150"/>
              <a:ext cx="71350" cy="53100"/>
            </a:xfrm>
            <a:custGeom>
              <a:avLst/>
              <a:gdLst/>
              <a:ahLst/>
              <a:cxnLst/>
              <a:rect l="l" t="t" r="r" b="b"/>
              <a:pathLst>
                <a:path w="2854" h="2124" extrusionOk="0">
                  <a:moveTo>
                    <a:pt x="2313" y="0"/>
                  </a:moveTo>
                  <a:cubicBezTo>
                    <a:pt x="2282" y="0"/>
                    <a:pt x="2252" y="2"/>
                    <a:pt x="2222" y="6"/>
                  </a:cubicBezTo>
                  <a:cubicBezTo>
                    <a:pt x="2010" y="154"/>
                    <a:pt x="1629" y="28"/>
                    <a:pt x="1481" y="345"/>
                  </a:cubicBezTo>
                  <a:cubicBezTo>
                    <a:pt x="1418" y="852"/>
                    <a:pt x="1016" y="1275"/>
                    <a:pt x="487" y="1360"/>
                  </a:cubicBezTo>
                  <a:cubicBezTo>
                    <a:pt x="234" y="1423"/>
                    <a:pt x="1" y="1614"/>
                    <a:pt x="43" y="1889"/>
                  </a:cubicBezTo>
                  <a:cubicBezTo>
                    <a:pt x="128" y="2078"/>
                    <a:pt x="315" y="2123"/>
                    <a:pt x="529" y="2123"/>
                  </a:cubicBezTo>
                  <a:cubicBezTo>
                    <a:pt x="727" y="2123"/>
                    <a:pt x="950" y="2084"/>
                    <a:pt x="1137" y="2084"/>
                  </a:cubicBezTo>
                  <a:cubicBezTo>
                    <a:pt x="1200" y="2084"/>
                    <a:pt x="1259" y="2088"/>
                    <a:pt x="1312" y="2100"/>
                  </a:cubicBezTo>
                  <a:lnTo>
                    <a:pt x="1672" y="1804"/>
                  </a:lnTo>
                  <a:cubicBezTo>
                    <a:pt x="1756" y="1149"/>
                    <a:pt x="2031" y="620"/>
                    <a:pt x="2835" y="429"/>
                  </a:cubicBezTo>
                  <a:cubicBezTo>
                    <a:pt x="2854" y="164"/>
                    <a:pt x="2583" y="0"/>
                    <a:pt x="2313"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6" name="Google Shape;6656;p36"/>
            <p:cNvSpPr/>
            <p:nvPr/>
          </p:nvSpPr>
          <p:spPr>
            <a:xfrm>
              <a:off x="-1433425" y="3921275"/>
              <a:ext cx="58625" cy="61450"/>
            </a:xfrm>
            <a:custGeom>
              <a:avLst/>
              <a:gdLst/>
              <a:ahLst/>
              <a:cxnLst/>
              <a:rect l="l" t="t" r="r" b="b"/>
              <a:pathLst>
                <a:path w="2345" h="2458" extrusionOk="0">
                  <a:moveTo>
                    <a:pt x="1700" y="0"/>
                  </a:moveTo>
                  <a:cubicBezTo>
                    <a:pt x="1581" y="0"/>
                    <a:pt x="1477" y="56"/>
                    <a:pt x="1439" y="195"/>
                  </a:cubicBezTo>
                  <a:cubicBezTo>
                    <a:pt x="1714" y="512"/>
                    <a:pt x="1312" y="745"/>
                    <a:pt x="1270" y="999"/>
                  </a:cubicBezTo>
                  <a:cubicBezTo>
                    <a:pt x="297" y="1147"/>
                    <a:pt x="1" y="1675"/>
                    <a:pt x="149" y="2458"/>
                  </a:cubicBezTo>
                  <a:cubicBezTo>
                    <a:pt x="614" y="1189"/>
                    <a:pt x="1460" y="1570"/>
                    <a:pt x="2137" y="576"/>
                  </a:cubicBezTo>
                  <a:cubicBezTo>
                    <a:pt x="2344" y="309"/>
                    <a:pt x="1980" y="0"/>
                    <a:pt x="1700"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7" name="Google Shape;6657;p36"/>
            <p:cNvSpPr/>
            <p:nvPr/>
          </p:nvSpPr>
          <p:spPr>
            <a:xfrm>
              <a:off x="-1411225" y="3926025"/>
              <a:ext cx="35250" cy="20225"/>
            </a:xfrm>
            <a:custGeom>
              <a:avLst/>
              <a:gdLst/>
              <a:ahLst/>
              <a:cxnLst/>
              <a:rect l="l" t="t" r="r" b="b"/>
              <a:pathLst>
                <a:path w="1410" h="809" extrusionOk="0">
                  <a:moveTo>
                    <a:pt x="661" y="1"/>
                  </a:moveTo>
                  <a:cubicBezTo>
                    <a:pt x="627" y="1"/>
                    <a:pt x="590" y="2"/>
                    <a:pt x="551" y="5"/>
                  </a:cubicBezTo>
                  <a:lnTo>
                    <a:pt x="382" y="5"/>
                  </a:lnTo>
                  <a:lnTo>
                    <a:pt x="1" y="491"/>
                  </a:lnTo>
                  <a:cubicBezTo>
                    <a:pt x="64" y="639"/>
                    <a:pt x="212" y="766"/>
                    <a:pt x="382" y="809"/>
                  </a:cubicBezTo>
                  <a:cubicBezTo>
                    <a:pt x="847" y="647"/>
                    <a:pt x="1409" y="1"/>
                    <a:pt x="661"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8" name="Google Shape;6658;p36"/>
            <p:cNvSpPr/>
            <p:nvPr/>
          </p:nvSpPr>
          <p:spPr>
            <a:xfrm>
              <a:off x="-2803900" y="3810875"/>
              <a:ext cx="39900" cy="45625"/>
            </a:xfrm>
            <a:custGeom>
              <a:avLst/>
              <a:gdLst/>
              <a:ahLst/>
              <a:cxnLst/>
              <a:rect l="l" t="t" r="r" b="b"/>
              <a:pathLst>
                <a:path w="1596" h="1825" extrusionOk="0">
                  <a:moveTo>
                    <a:pt x="741" y="0"/>
                  </a:moveTo>
                  <a:lnTo>
                    <a:pt x="191" y="1037"/>
                  </a:lnTo>
                  <a:cubicBezTo>
                    <a:pt x="64" y="1037"/>
                    <a:pt x="64" y="1143"/>
                    <a:pt x="0" y="1185"/>
                  </a:cubicBezTo>
                  <a:lnTo>
                    <a:pt x="0" y="1671"/>
                  </a:lnTo>
                  <a:cubicBezTo>
                    <a:pt x="157" y="1778"/>
                    <a:pt x="308" y="1824"/>
                    <a:pt x="447" y="1824"/>
                  </a:cubicBezTo>
                  <a:cubicBezTo>
                    <a:pt x="1190" y="1824"/>
                    <a:pt x="1596" y="499"/>
                    <a:pt x="741"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9" name="Google Shape;6659;p36"/>
            <p:cNvSpPr/>
            <p:nvPr/>
          </p:nvSpPr>
          <p:spPr>
            <a:xfrm>
              <a:off x="-2810250" y="3804525"/>
              <a:ext cx="11125" cy="36500"/>
            </a:xfrm>
            <a:custGeom>
              <a:avLst/>
              <a:gdLst/>
              <a:ahLst/>
              <a:cxnLst/>
              <a:rect l="l" t="t" r="r" b="b"/>
              <a:pathLst>
                <a:path w="445" h="1460" extrusionOk="0">
                  <a:moveTo>
                    <a:pt x="445" y="1"/>
                  </a:moveTo>
                  <a:cubicBezTo>
                    <a:pt x="1" y="445"/>
                    <a:pt x="297" y="974"/>
                    <a:pt x="254" y="1460"/>
                  </a:cubicBezTo>
                  <a:lnTo>
                    <a:pt x="445" y="1291"/>
                  </a:lnTo>
                  <a:cubicBezTo>
                    <a:pt x="445" y="868"/>
                    <a:pt x="445" y="424"/>
                    <a:pt x="445"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0" name="Google Shape;6660;p36"/>
            <p:cNvSpPr/>
            <p:nvPr/>
          </p:nvSpPr>
          <p:spPr>
            <a:xfrm>
              <a:off x="-1216100" y="4099100"/>
              <a:ext cx="34200" cy="16875"/>
            </a:xfrm>
            <a:custGeom>
              <a:avLst/>
              <a:gdLst/>
              <a:ahLst/>
              <a:cxnLst/>
              <a:rect l="l" t="t" r="r" b="b"/>
              <a:pathLst>
                <a:path w="1368" h="675" extrusionOk="0">
                  <a:moveTo>
                    <a:pt x="772" y="0"/>
                  </a:moveTo>
                  <a:cubicBezTo>
                    <a:pt x="660" y="0"/>
                    <a:pt x="532" y="37"/>
                    <a:pt x="402" y="125"/>
                  </a:cubicBezTo>
                  <a:cubicBezTo>
                    <a:pt x="0" y="379"/>
                    <a:pt x="465" y="484"/>
                    <a:pt x="550" y="653"/>
                  </a:cubicBezTo>
                  <a:lnTo>
                    <a:pt x="740" y="675"/>
                  </a:lnTo>
                  <a:cubicBezTo>
                    <a:pt x="1368" y="460"/>
                    <a:pt x="1170" y="0"/>
                    <a:pt x="772"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1" name="Google Shape;6661;p36"/>
            <p:cNvSpPr/>
            <p:nvPr/>
          </p:nvSpPr>
          <p:spPr>
            <a:xfrm>
              <a:off x="-1434475" y="3938375"/>
              <a:ext cx="18525" cy="7875"/>
            </a:xfrm>
            <a:custGeom>
              <a:avLst/>
              <a:gdLst/>
              <a:ahLst/>
              <a:cxnLst/>
              <a:rect l="l" t="t" r="r" b="b"/>
              <a:pathLst>
                <a:path w="741" h="315" extrusionOk="0">
                  <a:moveTo>
                    <a:pt x="402" y="1"/>
                  </a:moveTo>
                  <a:cubicBezTo>
                    <a:pt x="212" y="1"/>
                    <a:pt x="40" y="50"/>
                    <a:pt x="0" y="315"/>
                  </a:cubicBezTo>
                  <a:lnTo>
                    <a:pt x="741" y="19"/>
                  </a:lnTo>
                  <a:cubicBezTo>
                    <a:pt x="637" y="19"/>
                    <a:pt x="517" y="1"/>
                    <a:pt x="402"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2" name="Google Shape;6662;p36"/>
            <p:cNvSpPr/>
            <p:nvPr/>
          </p:nvSpPr>
          <p:spPr>
            <a:xfrm>
              <a:off x="-2306375" y="3724700"/>
              <a:ext cx="12200" cy="23800"/>
            </a:xfrm>
            <a:custGeom>
              <a:avLst/>
              <a:gdLst/>
              <a:ahLst/>
              <a:cxnLst/>
              <a:rect l="l" t="t" r="r" b="b"/>
              <a:pathLst>
                <a:path w="488" h="952" extrusionOk="0">
                  <a:moveTo>
                    <a:pt x="339" y="0"/>
                  </a:moveTo>
                  <a:cubicBezTo>
                    <a:pt x="1" y="275"/>
                    <a:pt x="212" y="635"/>
                    <a:pt x="170" y="952"/>
                  </a:cubicBezTo>
                  <a:cubicBezTo>
                    <a:pt x="487" y="677"/>
                    <a:pt x="276" y="317"/>
                    <a:pt x="339"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63" name="Google Shape;6663;p36"/>
          <p:cNvGrpSpPr/>
          <p:nvPr/>
        </p:nvGrpSpPr>
        <p:grpSpPr>
          <a:xfrm flipH="1">
            <a:off x="7696200" y="550600"/>
            <a:ext cx="2106500" cy="597475"/>
            <a:chOff x="-2810250" y="3572525"/>
            <a:chExt cx="2106500" cy="597475"/>
          </a:xfrm>
        </p:grpSpPr>
        <p:sp>
          <p:nvSpPr>
            <p:cNvPr id="6664" name="Google Shape;6664;p36"/>
            <p:cNvSpPr/>
            <p:nvPr/>
          </p:nvSpPr>
          <p:spPr>
            <a:xfrm>
              <a:off x="-2396250" y="4007475"/>
              <a:ext cx="133850" cy="123700"/>
            </a:xfrm>
            <a:custGeom>
              <a:avLst/>
              <a:gdLst/>
              <a:ahLst/>
              <a:cxnLst/>
              <a:rect l="l" t="t" r="r" b="b"/>
              <a:pathLst>
                <a:path w="5354" h="4948" extrusionOk="0">
                  <a:moveTo>
                    <a:pt x="3665" y="0"/>
                  </a:moveTo>
                  <a:cubicBezTo>
                    <a:pt x="3419" y="0"/>
                    <a:pt x="3177" y="89"/>
                    <a:pt x="2983" y="258"/>
                  </a:cubicBezTo>
                  <a:cubicBezTo>
                    <a:pt x="2771" y="1971"/>
                    <a:pt x="1" y="2521"/>
                    <a:pt x="339" y="4445"/>
                  </a:cubicBezTo>
                  <a:cubicBezTo>
                    <a:pt x="400" y="4488"/>
                    <a:pt x="452" y="4505"/>
                    <a:pt x="498" y="4505"/>
                  </a:cubicBezTo>
                  <a:cubicBezTo>
                    <a:pt x="693" y="4505"/>
                    <a:pt x="777" y="4189"/>
                    <a:pt x="1039" y="4189"/>
                  </a:cubicBezTo>
                  <a:cubicBezTo>
                    <a:pt x="1052" y="4189"/>
                    <a:pt x="1065" y="4190"/>
                    <a:pt x="1079" y="4192"/>
                  </a:cubicBezTo>
                  <a:cubicBezTo>
                    <a:pt x="1164" y="4466"/>
                    <a:pt x="614" y="4466"/>
                    <a:pt x="762" y="4763"/>
                  </a:cubicBezTo>
                  <a:cubicBezTo>
                    <a:pt x="893" y="4882"/>
                    <a:pt x="1072" y="4948"/>
                    <a:pt x="1226" y="4948"/>
                  </a:cubicBezTo>
                  <a:cubicBezTo>
                    <a:pt x="1344" y="4948"/>
                    <a:pt x="1447" y="4909"/>
                    <a:pt x="1502" y="4826"/>
                  </a:cubicBezTo>
                  <a:cubicBezTo>
                    <a:pt x="1946" y="4213"/>
                    <a:pt x="2750" y="3853"/>
                    <a:pt x="3004" y="3155"/>
                  </a:cubicBezTo>
                  <a:cubicBezTo>
                    <a:pt x="3110" y="2817"/>
                    <a:pt x="3363" y="2542"/>
                    <a:pt x="3659" y="2373"/>
                  </a:cubicBezTo>
                  <a:cubicBezTo>
                    <a:pt x="4558" y="1871"/>
                    <a:pt x="5354" y="109"/>
                    <a:pt x="4167" y="109"/>
                  </a:cubicBezTo>
                  <a:cubicBezTo>
                    <a:pt x="4153" y="109"/>
                    <a:pt x="4139" y="109"/>
                    <a:pt x="4125" y="110"/>
                  </a:cubicBezTo>
                  <a:cubicBezTo>
                    <a:pt x="3977" y="36"/>
                    <a:pt x="3820" y="0"/>
                    <a:pt x="3665" y="0"/>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5" name="Google Shape;6665;p36"/>
            <p:cNvSpPr/>
            <p:nvPr/>
          </p:nvSpPr>
          <p:spPr>
            <a:xfrm>
              <a:off x="-1076525" y="3572525"/>
              <a:ext cx="126925" cy="104075"/>
            </a:xfrm>
            <a:custGeom>
              <a:avLst/>
              <a:gdLst/>
              <a:ahLst/>
              <a:cxnLst/>
              <a:rect l="l" t="t" r="r" b="b"/>
              <a:pathLst>
                <a:path w="5077" h="4163" extrusionOk="0">
                  <a:moveTo>
                    <a:pt x="3337" y="1"/>
                  </a:moveTo>
                  <a:cubicBezTo>
                    <a:pt x="3025" y="1"/>
                    <a:pt x="2736" y="55"/>
                    <a:pt x="2602" y="165"/>
                  </a:cubicBezTo>
                  <a:cubicBezTo>
                    <a:pt x="2665" y="715"/>
                    <a:pt x="1798" y="906"/>
                    <a:pt x="1841" y="1477"/>
                  </a:cubicBezTo>
                  <a:cubicBezTo>
                    <a:pt x="1819" y="1815"/>
                    <a:pt x="1544" y="1900"/>
                    <a:pt x="1248" y="1963"/>
                  </a:cubicBezTo>
                  <a:cubicBezTo>
                    <a:pt x="254" y="2513"/>
                    <a:pt x="1" y="4099"/>
                    <a:pt x="1502" y="4163"/>
                  </a:cubicBezTo>
                  <a:cubicBezTo>
                    <a:pt x="2412" y="3824"/>
                    <a:pt x="3173" y="3190"/>
                    <a:pt x="3659" y="2365"/>
                  </a:cubicBezTo>
                  <a:cubicBezTo>
                    <a:pt x="3793" y="1912"/>
                    <a:pt x="4060" y="1739"/>
                    <a:pt x="4460" y="1739"/>
                  </a:cubicBezTo>
                  <a:cubicBezTo>
                    <a:pt x="4565" y="1739"/>
                    <a:pt x="4678" y="1751"/>
                    <a:pt x="4801" y="1773"/>
                  </a:cubicBezTo>
                  <a:cubicBezTo>
                    <a:pt x="4738" y="1604"/>
                    <a:pt x="5076" y="1477"/>
                    <a:pt x="4865" y="1286"/>
                  </a:cubicBezTo>
                  <a:cubicBezTo>
                    <a:pt x="4670" y="1119"/>
                    <a:pt x="4486" y="1055"/>
                    <a:pt x="4305" y="1055"/>
                  </a:cubicBezTo>
                  <a:cubicBezTo>
                    <a:pt x="3779" y="1055"/>
                    <a:pt x="3290" y="1599"/>
                    <a:pt x="2708" y="1709"/>
                  </a:cubicBezTo>
                  <a:cubicBezTo>
                    <a:pt x="2792" y="1202"/>
                    <a:pt x="3215" y="948"/>
                    <a:pt x="3511" y="715"/>
                  </a:cubicBezTo>
                  <a:cubicBezTo>
                    <a:pt x="3571" y="673"/>
                    <a:pt x="3645" y="658"/>
                    <a:pt x="3726" y="658"/>
                  </a:cubicBezTo>
                  <a:cubicBezTo>
                    <a:pt x="3891" y="658"/>
                    <a:pt x="4083" y="718"/>
                    <a:pt x="4233" y="718"/>
                  </a:cubicBezTo>
                  <a:cubicBezTo>
                    <a:pt x="4373" y="718"/>
                    <a:pt x="4476" y="666"/>
                    <a:pt x="4484" y="461"/>
                  </a:cubicBezTo>
                  <a:cubicBezTo>
                    <a:pt x="4458" y="156"/>
                    <a:pt x="3864" y="1"/>
                    <a:pt x="3337" y="1"/>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6" name="Google Shape;6666;p36"/>
            <p:cNvSpPr/>
            <p:nvPr/>
          </p:nvSpPr>
          <p:spPr>
            <a:xfrm>
              <a:off x="-2407875" y="4057575"/>
              <a:ext cx="141200" cy="94050"/>
            </a:xfrm>
            <a:custGeom>
              <a:avLst/>
              <a:gdLst/>
              <a:ahLst/>
              <a:cxnLst/>
              <a:rect l="l" t="t" r="r" b="b"/>
              <a:pathLst>
                <a:path w="5648" h="3762" extrusionOk="0">
                  <a:moveTo>
                    <a:pt x="4962" y="0"/>
                  </a:moveTo>
                  <a:cubicBezTo>
                    <a:pt x="4363" y="0"/>
                    <a:pt x="3743" y="352"/>
                    <a:pt x="3532" y="940"/>
                  </a:cubicBezTo>
                  <a:cubicBezTo>
                    <a:pt x="3405" y="1638"/>
                    <a:pt x="2665" y="1743"/>
                    <a:pt x="2369" y="2293"/>
                  </a:cubicBezTo>
                  <a:cubicBezTo>
                    <a:pt x="2144" y="2744"/>
                    <a:pt x="1958" y="2962"/>
                    <a:pt x="1704" y="2962"/>
                  </a:cubicBezTo>
                  <a:cubicBezTo>
                    <a:pt x="1506" y="2962"/>
                    <a:pt x="1265" y="2828"/>
                    <a:pt x="931" y="2568"/>
                  </a:cubicBezTo>
                  <a:cubicBezTo>
                    <a:pt x="656" y="2399"/>
                    <a:pt x="677" y="2188"/>
                    <a:pt x="740" y="1955"/>
                  </a:cubicBezTo>
                  <a:cubicBezTo>
                    <a:pt x="844" y="1728"/>
                    <a:pt x="715" y="1616"/>
                    <a:pt x="571" y="1616"/>
                  </a:cubicBezTo>
                  <a:cubicBezTo>
                    <a:pt x="420" y="1616"/>
                    <a:pt x="253" y="1738"/>
                    <a:pt x="317" y="1976"/>
                  </a:cubicBezTo>
                  <a:cubicBezTo>
                    <a:pt x="85" y="2293"/>
                    <a:pt x="0" y="2801"/>
                    <a:pt x="360" y="3076"/>
                  </a:cubicBezTo>
                  <a:cubicBezTo>
                    <a:pt x="1067" y="3522"/>
                    <a:pt x="1545" y="3761"/>
                    <a:pt x="1963" y="3761"/>
                  </a:cubicBezTo>
                  <a:cubicBezTo>
                    <a:pt x="2358" y="3761"/>
                    <a:pt x="2699" y="3549"/>
                    <a:pt x="3130" y="3097"/>
                  </a:cubicBezTo>
                  <a:cubicBezTo>
                    <a:pt x="3997" y="2166"/>
                    <a:pt x="5097" y="1342"/>
                    <a:pt x="5647" y="178"/>
                  </a:cubicBezTo>
                  <a:cubicBezTo>
                    <a:pt x="5441" y="57"/>
                    <a:pt x="5203" y="0"/>
                    <a:pt x="4962" y="0"/>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7" name="Google Shape;6667;p36"/>
            <p:cNvSpPr/>
            <p:nvPr/>
          </p:nvSpPr>
          <p:spPr>
            <a:xfrm>
              <a:off x="-869800" y="3762375"/>
              <a:ext cx="147025" cy="84950"/>
            </a:xfrm>
            <a:custGeom>
              <a:avLst/>
              <a:gdLst/>
              <a:ahLst/>
              <a:cxnLst/>
              <a:rect l="l" t="t" r="r" b="b"/>
              <a:pathLst>
                <a:path w="5881" h="3398" extrusionOk="0">
                  <a:moveTo>
                    <a:pt x="3321" y="0"/>
                  </a:moveTo>
                  <a:cubicBezTo>
                    <a:pt x="2724" y="0"/>
                    <a:pt x="1587" y="1645"/>
                    <a:pt x="652" y="1645"/>
                  </a:cubicBezTo>
                  <a:cubicBezTo>
                    <a:pt x="646" y="1645"/>
                    <a:pt x="641" y="1645"/>
                    <a:pt x="635" y="1644"/>
                  </a:cubicBezTo>
                  <a:cubicBezTo>
                    <a:pt x="339" y="1666"/>
                    <a:pt x="530" y="2004"/>
                    <a:pt x="276" y="2067"/>
                  </a:cubicBezTo>
                  <a:cubicBezTo>
                    <a:pt x="1" y="2448"/>
                    <a:pt x="170" y="2829"/>
                    <a:pt x="276" y="3188"/>
                  </a:cubicBezTo>
                  <a:lnTo>
                    <a:pt x="445" y="3209"/>
                  </a:lnTo>
                  <a:cubicBezTo>
                    <a:pt x="481" y="3205"/>
                    <a:pt x="517" y="3203"/>
                    <a:pt x="553" y="3203"/>
                  </a:cubicBezTo>
                  <a:cubicBezTo>
                    <a:pt x="921" y="3203"/>
                    <a:pt x="1302" y="3397"/>
                    <a:pt x="1640" y="3397"/>
                  </a:cubicBezTo>
                  <a:cubicBezTo>
                    <a:pt x="1779" y="3397"/>
                    <a:pt x="1911" y="3365"/>
                    <a:pt x="2031" y="3273"/>
                  </a:cubicBezTo>
                  <a:cubicBezTo>
                    <a:pt x="2645" y="2850"/>
                    <a:pt x="3491" y="2554"/>
                    <a:pt x="3892" y="2089"/>
                  </a:cubicBezTo>
                  <a:cubicBezTo>
                    <a:pt x="4358" y="1306"/>
                    <a:pt x="5881" y="1243"/>
                    <a:pt x="5606" y="164"/>
                  </a:cubicBezTo>
                  <a:cubicBezTo>
                    <a:pt x="5575" y="156"/>
                    <a:pt x="5540" y="153"/>
                    <a:pt x="5503" y="153"/>
                  </a:cubicBezTo>
                  <a:cubicBezTo>
                    <a:pt x="4820" y="153"/>
                    <a:pt x="3102" y="1370"/>
                    <a:pt x="2581" y="1771"/>
                  </a:cubicBezTo>
                  <a:cubicBezTo>
                    <a:pt x="2877" y="1179"/>
                    <a:pt x="3533" y="756"/>
                    <a:pt x="3491" y="58"/>
                  </a:cubicBezTo>
                  <a:cubicBezTo>
                    <a:pt x="3441" y="18"/>
                    <a:pt x="3384" y="0"/>
                    <a:pt x="3321" y="0"/>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8" name="Google Shape;6668;p36"/>
            <p:cNvSpPr/>
            <p:nvPr/>
          </p:nvSpPr>
          <p:spPr>
            <a:xfrm>
              <a:off x="-2475025" y="3887900"/>
              <a:ext cx="118975" cy="96950"/>
            </a:xfrm>
            <a:custGeom>
              <a:avLst/>
              <a:gdLst/>
              <a:ahLst/>
              <a:cxnLst/>
              <a:rect l="l" t="t" r="r" b="b"/>
              <a:pathLst>
                <a:path w="4759" h="3878" extrusionOk="0">
                  <a:moveTo>
                    <a:pt x="2337" y="1"/>
                  </a:moveTo>
                  <a:cubicBezTo>
                    <a:pt x="1329" y="1"/>
                    <a:pt x="678" y="1172"/>
                    <a:pt x="550" y="1995"/>
                  </a:cubicBezTo>
                  <a:cubicBezTo>
                    <a:pt x="0" y="3010"/>
                    <a:pt x="867" y="3751"/>
                    <a:pt x="1883" y="3878"/>
                  </a:cubicBezTo>
                  <a:cubicBezTo>
                    <a:pt x="2665" y="3095"/>
                    <a:pt x="4759" y="1953"/>
                    <a:pt x="3215" y="832"/>
                  </a:cubicBezTo>
                  <a:cubicBezTo>
                    <a:pt x="2898" y="621"/>
                    <a:pt x="2961" y="346"/>
                    <a:pt x="2834" y="92"/>
                  </a:cubicBezTo>
                  <a:cubicBezTo>
                    <a:pt x="2660" y="29"/>
                    <a:pt x="2494" y="1"/>
                    <a:pt x="2337" y="1"/>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9" name="Google Shape;6669;p36"/>
            <p:cNvSpPr/>
            <p:nvPr/>
          </p:nvSpPr>
          <p:spPr>
            <a:xfrm>
              <a:off x="-1207650" y="3814575"/>
              <a:ext cx="107350" cy="83025"/>
            </a:xfrm>
            <a:custGeom>
              <a:avLst/>
              <a:gdLst/>
              <a:ahLst/>
              <a:cxnLst/>
              <a:rect l="l" t="t" r="r" b="b"/>
              <a:pathLst>
                <a:path w="4294" h="3321" extrusionOk="0">
                  <a:moveTo>
                    <a:pt x="2433" y="1"/>
                  </a:moveTo>
                  <a:lnTo>
                    <a:pt x="1883" y="275"/>
                  </a:lnTo>
                  <a:cubicBezTo>
                    <a:pt x="1967" y="1227"/>
                    <a:pt x="1037" y="1523"/>
                    <a:pt x="423" y="2031"/>
                  </a:cubicBezTo>
                  <a:cubicBezTo>
                    <a:pt x="0" y="2771"/>
                    <a:pt x="297" y="3194"/>
                    <a:pt x="1333" y="3321"/>
                  </a:cubicBezTo>
                  <a:cubicBezTo>
                    <a:pt x="3025" y="2665"/>
                    <a:pt x="2623" y="1227"/>
                    <a:pt x="4252" y="1121"/>
                  </a:cubicBezTo>
                  <a:lnTo>
                    <a:pt x="4294" y="783"/>
                  </a:lnTo>
                  <a:cubicBezTo>
                    <a:pt x="3955" y="22"/>
                    <a:pt x="3131" y="106"/>
                    <a:pt x="2433" y="1"/>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0" name="Google Shape;6670;p36"/>
            <p:cNvSpPr/>
            <p:nvPr/>
          </p:nvSpPr>
          <p:spPr>
            <a:xfrm>
              <a:off x="-1657600" y="3775075"/>
              <a:ext cx="115300" cy="89075"/>
            </a:xfrm>
            <a:custGeom>
              <a:avLst/>
              <a:gdLst/>
              <a:ahLst/>
              <a:cxnLst/>
              <a:rect l="l" t="t" r="r" b="b"/>
              <a:pathLst>
                <a:path w="4612" h="3563" extrusionOk="0">
                  <a:moveTo>
                    <a:pt x="3414" y="0"/>
                  </a:moveTo>
                  <a:cubicBezTo>
                    <a:pt x="2993" y="0"/>
                    <a:pt x="3192" y="1023"/>
                    <a:pt x="1840" y="1707"/>
                  </a:cubicBezTo>
                  <a:cubicBezTo>
                    <a:pt x="1883" y="2807"/>
                    <a:pt x="719" y="2575"/>
                    <a:pt x="0" y="2934"/>
                  </a:cubicBezTo>
                  <a:cubicBezTo>
                    <a:pt x="104" y="3374"/>
                    <a:pt x="451" y="3562"/>
                    <a:pt x="899" y="3562"/>
                  </a:cubicBezTo>
                  <a:cubicBezTo>
                    <a:pt x="2278" y="3562"/>
                    <a:pt x="4612" y="1777"/>
                    <a:pt x="3701" y="100"/>
                  </a:cubicBezTo>
                  <a:cubicBezTo>
                    <a:pt x="3579" y="31"/>
                    <a:pt x="3487" y="0"/>
                    <a:pt x="3414" y="0"/>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1" name="Google Shape;6671;p36"/>
            <p:cNvSpPr/>
            <p:nvPr/>
          </p:nvSpPr>
          <p:spPr>
            <a:xfrm>
              <a:off x="-2430100" y="3892350"/>
              <a:ext cx="79875" cy="94825"/>
            </a:xfrm>
            <a:custGeom>
              <a:avLst/>
              <a:gdLst/>
              <a:ahLst/>
              <a:cxnLst/>
              <a:rect l="l" t="t" r="r" b="b"/>
              <a:pathLst>
                <a:path w="3195" h="3793" extrusionOk="0">
                  <a:moveTo>
                    <a:pt x="1251" y="0"/>
                  </a:moveTo>
                  <a:cubicBezTo>
                    <a:pt x="1175" y="0"/>
                    <a:pt x="1096" y="7"/>
                    <a:pt x="1016" y="20"/>
                  </a:cubicBezTo>
                  <a:cubicBezTo>
                    <a:pt x="720" y="316"/>
                    <a:pt x="382" y="548"/>
                    <a:pt x="1185" y="760"/>
                  </a:cubicBezTo>
                  <a:cubicBezTo>
                    <a:pt x="2475" y="1162"/>
                    <a:pt x="1376" y="2684"/>
                    <a:pt x="530" y="3002"/>
                  </a:cubicBezTo>
                  <a:cubicBezTo>
                    <a:pt x="212" y="3065"/>
                    <a:pt x="1" y="3382"/>
                    <a:pt x="86" y="3700"/>
                  </a:cubicBezTo>
                  <a:cubicBezTo>
                    <a:pt x="287" y="3764"/>
                    <a:pt x="455" y="3793"/>
                    <a:pt x="600" y="3793"/>
                  </a:cubicBezTo>
                  <a:cubicBezTo>
                    <a:pt x="1354" y="3793"/>
                    <a:pt x="1459" y="3019"/>
                    <a:pt x="2116" y="2558"/>
                  </a:cubicBezTo>
                  <a:cubicBezTo>
                    <a:pt x="3194" y="1779"/>
                    <a:pt x="2538" y="0"/>
                    <a:pt x="1251" y="0"/>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2" name="Google Shape;6672;p36"/>
            <p:cNvSpPr/>
            <p:nvPr/>
          </p:nvSpPr>
          <p:spPr>
            <a:xfrm>
              <a:off x="-858675" y="3784450"/>
              <a:ext cx="124800" cy="72900"/>
            </a:xfrm>
            <a:custGeom>
              <a:avLst/>
              <a:gdLst/>
              <a:ahLst/>
              <a:cxnLst/>
              <a:rect l="l" t="t" r="r" b="b"/>
              <a:pathLst>
                <a:path w="4992" h="2916" extrusionOk="0">
                  <a:moveTo>
                    <a:pt x="4991" y="85"/>
                  </a:moveTo>
                  <a:lnTo>
                    <a:pt x="4991" y="85"/>
                  </a:lnTo>
                  <a:cubicBezTo>
                    <a:pt x="4590" y="233"/>
                    <a:pt x="3638" y="0"/>
                    <a:pt x="3553" y="529"/>
                  </a:cubicBezTo>
                  <a:cubicBezTo>
                    <a:pt x="3744" y="1523"/>
                    <a:pt x="2242" y="1142"/>
                    <a:pt x="1925" y="1840"/>
                  </a:cubicBezTo>
                  <a:cubicBezTo>
                    <a:pt x="1784" y="2210"/>
                    <a:pt x="1565" y="2322"/>
                    <a:pt x="1324" y="2322"/>
                  </a:cubicBezTo>
                  <a:cubicBezTo>
                    <a:pt x="952" y="2322"/>
                    <a:pt x="529" y="2056"/>
                    <a:pt x="260" y="2056"/>
                  </a:cubicBezTo>
                  <a:cubicBezTo>
                    <a:pt x="125" y="2056"/>
                    <a:pt x="30" y="2124"/>
                    <a:pt x="0" y="2326"/>
                  </a:cubicBezTo>
                  <a:cubicBezTo>
                    <a:pt x="340" y="2745"/>
                    <a:pt x="752" y="2916"/>
                    <a:pt x="1193" y="2916"/>
                  </a:cubicBezTo>
                  <a:cubicBezTo>
                    <a:pt x="2648" y="2916"/>
                    <a:pt x="4423" y="1058"/>
                    <a:pt x="4991" y="85"/>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3" name="Google Shape;6673;p36"/>
            <p:cNvSpPr/>
            <p:nvPr/>
          </p:nvSpPr>
          <p:spPr>
            <a:xfrm>
              <a:off x="-1715775" y="4022375"/>
              <a:ext cx="82525" cy="97300"/>
            </a:xfrm>
            <a:custGeom>
              <a:avLst/>
              <a:gdLst/>
              <a:ahLst/>
              <a:cxnLst/>
              <a:rect l="l" t="t" r="r" b="b"/>
              <a:pathLst>
                <a:path w="3301" h="3892" extrusionOk="0">
                  <a:moveTo>
                    <a:pt x="2164" y="1"/>
                  </a:moveTo>
                  <a:cubicBezTo>
                    <a:pt x="2076" y="1"/>
                    <a:pt x="2004" y="47"/>
                    <a:pt x="1968" y="191"/>
                  </a:cubicBezTo>
                  <a:cubicBezTo>
                    <a:pt x="1714" y="381"/>
                    <a:pt x="1545" y="677"/>
                    <a:pt x="1545" y="994"/>
                  </a:cubicBezTo>
                  <a:cubicBezTo>
                    <a:pt x="1376" y="1925"/>
                    <a:pt x="1" y="2411"/>
                    <a:pt x="530" y="3469"/>
                  </a:cubicBezTo>
                  <a:cubicBezTo>
                    <a:pt x="675" y="3736"/>
                    <a:pt x="995" y="3891"/>
                    <a:pt x="1306" y="3891"/>
                  </a:cubicBezTo>
                  <a:cubicBezTo>
                    <a:pt x="1536" y="3891"/>
                    <a:pt x="1760" y="3806"/>
                    <a:pt x="1904" y="3617"/>
                  </a:cubicBezTo>
                  <a:cubicBezTo>
                    <a:pt x="2179" y="2432"/>
                    <a:pt x="3300" y="1502"/>
                    <a:pt x="3258" y="233"/>
                  </a:cubicBezTo>
                  <a:lnTo>
                    <a:pt x="2708" y="148"/>
                  </a:lnTo>
                  <a:cubicBezTo>
                    <a:pt x="2698" y="150"/>
                    <a:pt x="2687" y="151"/>
                    <a:pt x="2676" y="151"/>
                  </a:cubicBezTo>
                  <a:cubicBezTo>
                    <a:pt x="2534" y="151"/>
                    <a:pt x="2323" y="1"/>
                    <a:pt x="2164" y="1"/>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4" name="Google Shape;6674;p36"/>
            <p:cNvSpPr/>
            <p:nvPr/>
          </p:nvSpPr>
          <p:spPr>
            <a:xfrm>
              <a:off x="-1209225" y="4031875"/>
              <a:ext cx="103650" cy="71425"/>
            </a:xfrm>
            <a:custGeom>
              <a:avLst/>
              <a:gdLst/>
              <a:ahLst/>
              <a:cxnLst/>
              <a:rect l="l" t="t" r="r" b="b"/>
              <a:pathLst>
                <a:path w="4146" h="2857" extrusionOk="0">
                  <a:moveTo>
                    <a:pt x="3786" y="1"/>
                  </a:moveTo>
                  <a:cubicBezTo>
                    <a:pt x="3046" y="85"/>
                    <a:pt x="2305" y="64"/>
                    <a:pt x="1586" y="128"/>
                  </a:cubicBezTo>
                  <a:lnTo>
                    <a:pt x="1015" y="593"/>
                  </a:lnTo>
                  <a:cubicBezTo>
                    <a:pt x="931" y="678"/>
                    <a:pt x="888" y="762"/>
                    <a:pt x="867" y="889"/>
                  </a:cubicBezTo>
                  <a:cubicBezTo>
                    <a:pt x="867" y="1460"/>
                    <a:pt x="0" y="1756"/>
                    <a:pt x="254" y="2412"/>
                  </a:cubicBezTo>
                  <a:cubicBezTo>
                    <a:pt x="536" y="2704"/>
                    <a:pt x="899" y="2857"/>
                    <a:pt x="1245" y="2857"/>
                  </a:cubicBezTo>
                  <a:cubicBezTo>
                    <a:pt x="1652" y="2857"/>
                    <a:pt x="2036" y="2646"/>
                    <a:pt x="2242" y="2200"/>
                  </a:cubicBezTo>
                  <a:cubicBezTo>
                    <a:pt x="2305" y="2031"/>
                    <a:pt x="2263" y="1862"/>
                    <a:pt x="2157" y="1756"/>
                  </a:cubicBezTo>
                  <a:cubicBezTo>
                    <a:pt x="2106" y="1735"/>
                    <a:pt x="2059" y="1725"/>
                    <a:pt x="2015" y="1725"/>
                  </a:cubicBezTo>
                  <a:cubicBezTo>
                    <a:pt x="1762" y="1725"/>
                    <a:pt x="1611" y="2027"/>
                    <a:pt x="1362" y="2027"/>
                  </a:cubicBezTo>
                  <a:cubicBezTo>
                    <a:pt x="1314" y="2027"/>
                    <a:pt x="1262" y="2016"/>
                    <a:pt x="1206" y="1989"/>
                  </a:cubicBezTo>
                  <a:cubicBezTo>
                    <a:pt x="1461" y="1559"/>
                    <a:pt x="1576" y="1366"/>
                    <a:pt x="1705" y="1366"/>
                  </a:cubicBezTo>
                  <a:cubicBezTo>
                    <a:pt x="1811" y="1366"/>
                    <a:pt x="1926" y="1497"/>
                    <a:pt x="2136" y="1735"/>
                  </a:cubicBezTo>
                  <a:cubicBezTo>
                    <a:pt x="2338" y="1823"/>
                    <a:pt x="2499" y="1859"/>
                    <a:pt x="2631" y="1859"/>
                  </a:cubicBezTo>
                  <a:cubicBezTo>
                    <a:pt x="3230" y="1859"/>
                    <a:pt x="3210" y="1093"/>
                    <a:pt x="3574" y="868"/>
                  </a:cubicBezTo>
                  <a:lnTo>
                    <a:pt x="3574" y="868"/>
                  </a:lnTo>
                  <a:cubicBezTo>
                    <a:pt x="3426" y="1079"/>
                    <a:pt x="3320" y="1291"/>
                    <a:pt x="3765" y="1418"/>
                  </a:cubicBezTo>
                  <a:cubicBezTo>
                    <a:pt x="3765" y="953"/>
                    <a:pt x="4145" y="487"/>
                    <a:pt x="3786" y="1"/>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5" name="Google Shape;6675;p36"/>
            <p:cNvSpPr/>
            <p:nvPr/>
          </p:nvSpPr>
          <p:spPr>
            <a:xfrm>
              <a:off x="-2402600" y="4013900"/>
              <a:ext cx="103125" cy="108950"/>
            </a:xfrm>
            <a:custGeom>
              <a:avLst/>
              <a:gdLst/>
              <a:ahLst/>
              <a:cxnLst/>
              <a:rect l="l" t="t" r="r" b="b"/>
              <a:pathLst>
                <a:path w="4125" h="4358" extrusionOk="0">
                  <a:moveTo>
                    <a:pt x="3258" y="1"/>
                  </a:moveTo>
                  <a:cubicBezTo>
                    <a:pt x="1883" y="720"/>
                    <a:pt x="826" y="1925"/>
                    <a:pt x="276" y="3385"/>
                  </a:cubicBezTo>
                  <a:cubicBezTo>
                    <a:pt x="635" y="3638"/>
                    <a:pt x="1" y="4188"/>
                    <a:pt x="656" y="4358"/>
                  </a:cubicBezTo>
                  <a:cubicBezTo>
                    <a:pt x="720" y="4315"/>
                    <a:pt x="741" y="4231"/>
                    <a:pt x="656" y="4188"/>
                  </a:cubicBezTo>
                  <a:cubicBezTo>
                    <a:pt x="635" y="2285"/>
                    <a:pt x="4125" y="1206"/>
                    <a:pt x="3258" y="1"/>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6" name="Google Shape;6676;p36"/>
            <p:cNvSpPr/>
            <p:nvPr/>
          </p:nvSpPr>
          <p:spPr>
            <a:xfrm>
              <a:off x="-2066325" y="3800825"/>
              <a:ext cx="83575" cy="106975"/>
            </a:xfrm>
            <a:custGeom>
              <a:avLst/>
              <a:gdLst/>
              <a:ahLst/>
              <a:cxnLst/>
              <a:rect l="l" t="t" r="r" b="b"/>
              <a:pathLst>
                <a:path w="3343" h="4279" extrusionOk="0">
                  <a:moveTo>
                    <a:pt x="1333" y="1"/>
                  </a:moveTo>
                  <a:lnTo>
                    <a:pt x="1333" y="22"/>
                  </a:lnTo>
                  <a:cubicBezTo>
                    <a:pt x="678" y="1333"/>
                    <a:pt x="1" y="2856"/>
                    <a:pt x="995" y="4188"/>
                  </a:cubicBezTo>
                  <a:cubicBezTo>
                    <a:pt x="1021" y="4179"/>
                    <a:pt x="1044" y="4174"/>
                    <a:pt x="1064" y="4174"/>
                  </a:cubicBezTo>
                  <a:cubicBezTo>
                    <a:pt x="1093" y="4174"/>
                    <a:pt x="1118" y="4185"/>
                    <a:pt x="1143" y="4209"/>
                  </a:cubicBezTo>
                  <a:cubicBezTo>
                    <a:pt x="1255" y="4257"/>
                    <a:pt x="1355" y="4278"/>
                    <a:pt x="1445" y="4278"/>
                  </a:cubicBezTo>
                  <a:cubicBezTo>
                    <a:pt x="2033" y="4278"/>
                    <a:pt x="2193" y="3371"/>
                    <a:pt x="2560" y="3004"/>
                  </a:cubicBezTo>
                  <a:cubicBezTo>
                    <a:pt x="2814" y="2581"/>
                    <a:pt x="3342" y="2200"/>
                    <a:pt x="3152" y="1650"/>
                  </a:cubicBezTo>
                  <a:cubicBezTo>
                    <a:pt x="2964" y="1253"/>
                    <a:pt x="3272" y="339"/>
                    <a:pt x="2645" y="339"/>
                  </a:cubicBezTo>
                  <a:cubicBezTo>
                    <a:pt x="2638" y="339"/>
                    <a:pt x="2631" y="339"/>
                    <a:pt x="2623" y="339"/>
                  </a:cubicBezTo>
                  <a:cubicBezTo>
                    <a:pt x="1777" y="1016"/>
                    <a:pt x="2285" y="2116"/>
                    <a:pt x="1629" y="2940"/>
                  </a:cubicBezTo>
                  <a:cubicBezTo>
                    <a:pt x="678" y="2010"/>
                    <a:pt x="3258" y="318"/>
                    <a:pt x="1333" y="1"/>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7" name="Google Shape;6677;p36"/>
            <p:cNvSpPr/>
            <p:nvPr/>
          </p:nvSpPr>
          <p:spPr>
            <a:xfrm>
              <a:off x="-2386200" y="4013900"/>
              <a:ext cx="131150" cy="123250"/>
            </a:xfrm>
            <a:custGeom>
              <a:avLst/>
              <a:gdLst/>
              <a:ahLst/>
              <a:cxnLst/>
              <a:rect l="l" t="t" r="r" b="b"/>
              <a:pathLst>
                <a:path w="5246" h="4930" extrusionOk="0">
                  <a:moveTo>
                    <a:pt x="4273" y="1"/>
                  </a:moveTo>
                  <a:cubicBezTo>
                    <a:pt x="4251" y="974"/>
                    <a:pt x="3702" y="1672"/>
                    <a:pt x="2708" y="2116"/>
                  </a:cubicBezTo>
                  <a:cubicBezTo>
                    <a:pt x="2517" y="2200"/>
                    <a:pt x="2390" y="2306"/>
                    <a:pt x="2433" y="2475"/>
                  </a:cubicBezTo>
                  <a:cubicBezTo>
                    <a:pt x="2644" y="3448"/>
                    <a:pt x="1142" y="3533"/>
                    <a:pt x="1079" y="4400"/>
                  </a:cubicBezTo>
                  <a:cubicBezTo>
                    <a:pt x="1079" y="4474"/>
                    <a:pt x="957" y="4521"/>
                    <a:pt x="809" y="4521"/>
                  </a:cubicBezTo>
                  <a:cubicBezTo>
                    <a:pt x="661" y="4521"/>
                    <a:pt x="487" y="4474"/>
                    <a:pt x="381" y="4358"/>
                  </a:cubicBezTo>
                  <a:cubicBezTo>
                    <a:pt x="430" y="4210"/>
                    <a:pt x="343" y="4184"/>
                    <a:pt x="233" y="4184"/>
                  </a:cubicBezTo>
                  <a:cubicBezTo>
                    <a:pt x="173" y="4184"/>
                    <a:pt x="107" y="4191"/>
                    <a:pt x="51" y="4191"/>
                  </a:cubicBezTo>
                  <a:cubicBezTo>
                    <a:pt x="33" y="4191"/>
                    <a:pt x="16" y="4191"/>
                    <a:pt x="0" y="4188"/>
                  </a:cubicBezTo>
                  <a:lnTo>
                    <a:pt x="0" y="4358"/>
                  </a:lnTo>
                  <a:cubicBezTo>
                    <a:pt x="211" y="4625"/>
                    <a:pt x="478" y="4929"/>
                    <a:pt x="770" y="4929"/>
                  </a:cubicBezTo>
                  <a:cubicBezTo>
                    <a:pt x="918" y="4929"/>
                    <a:pt x="1071" y="4852"/>
                    <a:pt x="1227" y="4654"/>
                  </a:cubicBezTo>
                  <a:cubicBezTo>
                    <a:pt x="1713" y="4061"/>
                    <a:pt x="2433" y="3638"/>
                    <a:pt x="2771" y="2983"/>
                  </a:cubicBezTo>
                  <a:cubicBezTo>
                    <a:pt x="3157" y="2175"/>
                    <a:pt x="3471" y="1892"/>
                    <a:pt x="4244" y="1892"/>
                  </a:cubicBezTo>
                  <a:cubicBezTo>
                    <a:pt x="4402" y="1892"/>
                    <a:pt x="4579" y="1904"/>
                    <a:pt x="4780" y="1925"/>
                  </a:cubicBezTo>
                  <a:cubicBezTo>
                    <a:pt x="5245" y="1164"/>
                    <a:pt x="4865" y="551"/>
                    <a:pt x="4273" y="1"/>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8" name="Google Shape;6678;p36"/>
            <p:cNvSpPr/>
            <p:nvPr/>
          </p:nvSpPr>
          <p:spPr>
            <a:xfrm>
              <a:off x="-1054850" y="3608375"/>
              <a:ext cx="98375" cy="83775"/>
            </a:xfrm>
            <a:custGeom>
              <a:avLst/>
              <a:gdLst/>
              <a:ahLst/>
              <a:cxnLst/>
              <a:rect l="l" t="t" r="r" b="b"/>
              <a:pathLst>
                <a:path w="3935" h="3351" extrusionOk="0">
                  <a:moveTo>
                    <a:pt x="3286" y="0"/>
                  </a:moveTo>
                  <a:cubicBezTo>
                    <a:pt x="3065" y="0"/>
                    <a:pt x="2878" y="122"/>
                    <a:pt x="2814" y="360"/>
                  </a:cubicBezTo>
                  <a:cubicBezTo>
                    <a:pt x="2602" y="1121"/>
                    <a:pt x="1820" y="1460"/>
                    <a:pt x="1545" y="2115"/>
                  </a:cubicBezTo>
                  <a:cubicBezTo>
                    <a:pt x="1312" y="2284"/>
                    <a:pt x="1058" y="2454"/>
                    <a:pt x="804" y="2581"/>
                  </a:cubicBezTo>
                  <a:cubicBezTo>
                    <a:pt x="402" y="2729"/>
                    <a:pt x="1" y="2855"/>
                    <a:pt x="64" y="3342"/>
                  </a:cubicBezTo>
                  <a:cubicBezTo>
                    <a:pt x="126" y="3347"/>
                    <a:pt x="187" y="3350"/>
                    <a:pt x="248" y="3350"/>
                  </a:cubicBezTo>
                  <a:cubicBezTo>
                    <a:pt x="1839" y="3350"/>
                    <a:pt x="3181" y="1540"/>
                    <a:pt x="3934" y="339"/>
                  </a:cubicBezTo>
                  <a:cubicBezTo>
                    <a:pt x="3738" y="111"/>
                    <a:pt x="3496" y="0"/>
                    <a:pt x="3286" y="0"/>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9" name="Google Shape;6679;p36"/>
            <p:cNvSpPr/>
            <p:nvPr/>
          </p:nvSpPr>
          <p:spPr>
            <a:xfrm>
              <a:off x="-2025025" y="3796425"/>
              <a:ext cx="88800" cy="110275"/>
            </a:xfrm>
            <a:custGeom>
              <a:avLst/>
              <a:gdLst/>
              <a:ahLst/>
              <a:cxnLst/>
              <a:rect l="l" t="t" r="r" b="b"/>
              <a:pathLst>
                <a:path w="3552" h="4411" extrusionOk="0">
                  <a:moveTo>
                    <a:pt x="889" y="1"/>
                  </a:moveTo>
                  <a:cubicBezTo>
                    <a:pt x="649" y="1"/>
                    <a:pt x="619" y="221"/>
                    <a:pt x="1162" y="663"/>
                  </a:cubicBezTo>
                  <a:cubicBezTo>
                    <a:pt x="1373" y="832"/>
                    <a:pt x="1310" y="1001"/>
                    <a:pt x="1141" y="1150"/>
                  </a:cubicBezTo>
                  <a:cubicBezTo>
                    <a:pt x="992" y="1678"/>
                    <a:pt x="1881" y="2186"/>
                    <a:pt x="1141" y="2588"/>
                  </a:cubicBezTo>
                  <a:cubicBezTo>
                    <a:pt x="770" y="2670"/>
                    <a:pt x="1" y="4411"/>
                    <a:pt x="696" y="4411"/>
                  </a:cubicBezTo>
                  <a:cubicBezTo>
                    <a:pt x="716" y="4411"/>
                    <a:pt x="737" y="4409"/>
                    <a:pt x="760" y="4406"/>
                  </a:cubicBezTo>
                  <a:cubicBezTo>
                    <a:pt x="3552" y="1477"/>
                    <a:pt x="1512" y="1"/>
                    <a:pt x="889" y="1"/>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0" name="Google Shape;6680;p36"/>
            <p:cNvSpPr/>
            <p:nvPr/>
          </p:nvSpPr>
          <p:spPr>
            <a:xfrm>
              <a:off x="-2743625" y="4091025"/>
              <a:ext cx="81975" cy="78875"/>
            </a:xfrm>
            <a:custGeom>
              <a:avLst/>
              <a:gdLst/>
              <a:ahLst/>
              <a:cxnLst/>
              <a:rect l="l" t="t" r="r" b="b"/>
              <a:pathLst>
                <a:path w="3279" h="3155" extrusionOk="0">
                  <a:moveTo>
                    <a:pt x="2655" y="0"/>
                  </a:moveTo>
                  <a:cubicBezTo>
                    <a:pt x="2457" y="0"/>
                    <a:pt x="2305" y="192"/>
                    <a:pt x="1967" y="638"/>
                  </a:cubicBezTo>
                  <a:cubicBezTo>
                    <a:pt x="1269" y="1463"/>
                    <a:pt x="127" y="2034"/>
                    <a:pt x="0" y="3155"/>
                  </a:cubicBezTo>
                  <a:cubicBezTo>
                    <a:pt x="1756" y="2943"/>
                    <a:pt x="2411" y="2119"/>
                    <a:pt x="3279" y="300"/>
                  </a:cubicBezTo>
                  <a:cubicBezTo>
                    <a:pt x="2979" y="109"/>
                    <a:pt x="2804" y="0"/>
                    <a:pt x="2655" y="0"/>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1" name="Google Shape;6681;p36"/>
            <p:cNvSpPr/>
            <p:nvPr/>
          </p:nvSpPr>
          <p:spPr>
            <a:xfrm>
              <a:off x="-1964275" y="3977375"/>
              <a:ext cx="102600" cy="85350"/>
            </a:xfrm>
            <a:custGeom>
              <a:avLst/>
              <a:gdLst/>
              <a:ahLst/>
              <a:cxnLst/>
              <a:rect l="l" t="t" r="r" b="b"/>
              <a:pathLst>
                <a:path w="4104" h="3414" extrusionOk="0">
                  <a:moveTo>
                    <a:pt x="3439" y="0"/>
                  </a:moveTo>
                  <a:cubicBezTo>
                    <a:pt x="3010" y="0"/>
                    <a:pt x="3012" y="466"/>
                    <a:pt x="2814" y="700"/>
                  </a:cubicBezTo>
                  <a:cubicBezTo>
                    <a:pt x="2665" y="1145"/>
                    <a:pt x="1946" y="1335"/>
                    <a:pt x="1925" y="1758"/>
                  </a:cubicBezTo>
                  <a:cubicBezTo>
                    <a:pt x="1862" y="2836"/>
                    <a:pt x="635" y="2562"/>
                    <a:pt x="1" y="3090"/>
                  </a:cubicBezTo>
                  <a:cubicBezTo>
                    <a:pt x="278" y="3316"/>
                    <a:pt x="585" y="3413"/>
                    <a:pt x="902" y="3413"/>
                  </a:cubicBezTo>
                  <a:cubicBezTo>
                    <a:pt x="2401" y="3413"/>
                    <a:pt x="4103" y="1232"/>
                    <a:pt x="3702" y="45"/>
                  </a:cubicBezTo>
                  <a:cubicBezTo>
                    <a:pt x="3599" y="14"/>
                    <a:pt x="3513" y="0"/>
                    <a:pt x="3439" y="0"/>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2" name="Google Shape;6682;p36"/>
            <p:cNvSpPr/>
            <p:nvPr/>
          </p:nvSpPr>
          <p:spPr>
            <a:xfrm>
              <a:off x="-2311650" y="3692450"/>
              <a:ext cx="94325" cy="88925"/>
            </a:xfrm>
            <a:custGeom>
              <a:avLst/>
              <a:gdLst/>
              <a:ahLst/>
              <a:cxnLst/>
              <a:rect l="l" t="t" r="r" b="b"/>
              <a:pathLst>
                <a:path w="3773" h="3557" extrusionOk="0">
                  <a:moveTo>
                    <a:pt x="3321" y="0"/>
                  </a:moveTo>
                  <a:lnTo>
                    <a:pt x="3321" y="0"/>
                  </a:lnTo>
                  <a:cubicBezTo>
                    <a:pt x="1354" y="550"/>
                    <a:pt x="3109" y="2411"/>
                    <a:pt x="910" y="2749"/>
                  </a:cubicBezTo>
                  <a:cubicBezTo>
                    <a:pt x="635" y="2961"/>
                    <a:pt x="43" y="2686"/>
                    <a:pt x="0" y="3215"/>
                  </a:cubicBezTo>
                  <a:cubicBezTo>
                    <a:pt x="318" y="3453"/>
                    <a:pt x="646" y="3557"/>
                    <a:pt x="967" y="3557"/>
                  </a:cubicBezTo>
                  <a:cubicBezTo>
                    <a:pt x="2441" y="3557"/>
                    <a:pt x="3772" y="1372"/>
                    <a:pt x="3321" y="0"/>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3" name="Google Shape;6683;p36"/>
            <p:cNvSpPr/>
            <p:nvPr/>
          </p:nvSpPr>
          <p:spPr>
            <a:xfrm>
              <a:off x="-1678225" y="3763825"/>
              <a:ext cx="87800" cy="86200"/>
            </a:xfrm>
            <a:custGeom>
              <a:avLst/>
              <a:gdLst/>
              <a:ahLst/>
              <a:cxnLst/>
              <a:rect l="l" t="t" r="r" b="b"/>
              <a:pathLst>
                <a:path w="3512" h="3448" extrusionOk="0">
                  <a:moveTo>
                    <a:pt x="2538" y="0"/>
                  </a:moveTo>
                  <a:lnTo>
                    <a:pt x="2538" y="0"/>
                  </a:lnTo>
                  <a:cubicBezTo>
                    <a:pt x="2010" y="360"/>
                    <a:pt x="1777" y="1037"/>
                    <a:pt x="1016" y="1163"/>
                  </a:cubicBezTo>
                  <a:cubicBezTo>
                    <a:pt x="614" y="1375"/>
                    <a:pt x="550" y="1819"/>
                    <a:pt x="275" y="2136"/>
                  </a:cubicBezTo>
                  <a:cubicBezTo>
                    <a:pt x="0" y="2454"/>
                    <a:pt x="297" y="3448"/>
                    <a:pt x="783" y="3448"/>
                  </a:cubicBezTo>
                  <a:cubicBezTo>
                    <a:pt x="1756" y="3384"/>
                    <a:pt x="3088" y="3363"/>
                    <a:pt x="2708" y="2157"/>
                  </a:cubicBezTo>
                  <a:lnTo>
                    <a:pt x="2581" y="2115"/>
                  </a:lnTo>
                  <a:cubicBezTo>
                    <a:pt x="2242" y="2263"/>
                    <a:pt x="2306" y="2644"/>
                    <a:pt x="2010" y="2792"/>
                  </a:cubicBezTo>
                  <a:cubicBezTo>
                    <a:pt x="1919" y="2832"/>
                    <a:pt x="1780" y="2858"/>
                    <a:pt x="1669" y="2858"/>
                  </a:cubicBezTo>
                  <a:cubicBezTo>
                    <a:pt x="1547" y="2858"/>
                    <a:pt x="1458" y="2827"/>
                    <a:pt x="1502" y="2750"/>
                  </a:cubicBezTo>
                  <a:cubicBezTo>
                    <a:pt x="1735" y="2390"/>
                    <a:pt x="1291" y="1798"/>
                    <a:pt x="2010" y="1629"/>
                  </a:cubicBezTo>
                  <a:cubicBezTo>
                    <a:pt x="2581" y="1396"/>
                    <a:pt x="3511" y="296"/>
                    <a:pt x="2538" y="0"/>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4" name="Google Shape;6684;p36"/>
            <p:cNvSpPr/>
            <p:nvPr/>
          </p:nvSpPr>
          <p:spPr>
            <a:xfrm>
              <a:off x="-2786250" y="4057250"/>
              <a:ext cx="89275" cy="103275"/>
            </a:xfrm>
            <a:custGeom>
              <a:avLst/>
              <a:gdLst/>
              <a:ahLst/>
              <a:cxnLst/>
              <a:rect l="l" t="t" r="r" b="b"/>
              <a:pathLst>
                <a:path w="3571" h="4131" extrusionOk="0">
                  <a:moveTo>
                    <a:pt x="3320" y="1"/>
                  </a:moveTo>
                  <a:cubicBezTo>
                    <a:pt x="3281" y="1"/>
                    <a:pt x="3236" y="14"/>
                    <a:pt x="3186" y="43"/>
                  </a:cubicBezTo>
                  <a:cubicBezTo>
                    <a:pt x="1875" y="297"/>
                    <a:pt x="902" y="1799"/>
                    <a:pt x="500" y="2941"/>
                  </a:cubicBezTo>
                  <a:cubicBezTo>
                    <a:pt x="0" y="3367"/>
                    <a:pt x="808" y="4130"/>
                    <a:pt x="1326" y="4130"/>
                  </a:cubicBezTo>
                  <a:cubicBezTo>
                    <a:pt x="1553" y="4130"/>
                    <a:pt x="1725" y="3983"/>
                    <a:pt x="1705" y="3596"/>
                  </a:cubicBezTo>
                  <a:cubicBezTo>
                    <a:pt x="1748" y="3195"/>
                    <a:pt x="1134" y="2793"/>
                    <a:pt x="1473" y="2454"/>
                  </a:cubicBezTo>
                  <a:cubicBezTo>
                    <a:pt x="2107" y="1862"/>
                    <a:pt x="2424" y="1016"/>
                    <a:pt x="3334" y="614"/>
                  </a:cubicBezTo>
                  <a:cubicBezTo>
                    <a:pt x="3570" y="487"/>
                    <a:pt x="3557" y="1"/>
                    <a:pt x="3320" y="1"/>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5" name="Google Shape;6685;p36"/>
            <p:cNvSpPr/>
            <p:nvPr/>
          </p:nvSpPr>
          <p:spPr>
            <a:xfrm>
              <a:off x="-1699900" y="4050150"/>
              <a:ext cx="94675" cy="82875"/>
            </a:xfrm>
            <a:custGeom>
              <a:avLst/>
              <a:gdLst/>
              <a:ahLst/>
              <a:cxnLst/>
              <a:rect l="l" t="t" r="r" b="b"/>
              <a:pathLst>
                <a:path w="3787" h="3315" extrusionOk="0">
                  <a:moveTo>
                    <a:pt x="2841" y="0"/>
                  </a:moveTo>
                  <a:cubicBezTo>
                    <a:pt x="2127" y="0"/>
                    <a:pt x="1428" y="2279"/>
                    <a:pt x="952" y="2590"/>
                  </a:cubicBezTo>
                  <a:cubicBezTo>
                    <a:pt x="719" y="2759"/>
                    <a:pt x="0" y="2611"/>
                    <a:pt x="402" y="3225"/>
                  </a:cubicBezTo>
                  <a:cubicBezTo>
                    <a:pt x="528" y="3288"/>
                    <a:pt x="645" y="3315"/>
                    <a:pt x="756" y="3315"/>
                  </a:cubicBezTo>
                  <a:cubicBezTo>
                    <a:pt x="1391" y="3315"/>
                    <a:pt x="1814" y="2413"/>
                    <a:pt x="2390" y="2125"/>
                  </a:cubicBezTo>
                  <a:cubicBezTo>
                    <a:pt x="2919" y="1596"/>
                    <a:pt x="3786" y="1089"/>
                    <a:pt x="3173" y="179"/>
                  </a:cubicBezTo>
                  <a:cubicBezTo>
                    <a:pt x="3062" y="55"/>
                    <a:pt x="2952" y="0"/>
                    <a:pt x="2841" y="0"/>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6" name="Google Shape;6686;p36"/>
            <p:cNvSpPr/>
            <p:nvPr/>
          </p:nvSpPr>
          <p:spPr>
            <a:xfrm>
              <a:off x="-2789625" y="3788150"/>
              <a:ext cx="65050" cy="96625"/>
            </a:xfrm>
            <a:custGeom>
              <a:avLst/>
              <a:gdLst/>
              <a:ahLst/>
              <a:cxnLst/>
              <a:rect l="l" t="t" r="r" b="b"/>
              <a:pathLst>
                <a:path w="2602" h="3865" extrusionOk="0">
                  <a:moveTo>
                    <a:pt x="1840" y="0"/>
                  </a:moveTo>
                  <a:lnTo>
                    <a:pt x="1840" y="0"/>
                  </a:lnTo>
                  <a:cubicBezTo>
                    <a:pt x="1312" y="1481"/>
                    <a:pt x="1502" y="2813"/>
                    <a:pt x="0" y="3849"/>
                  </a:cubicBezTo>
                  <a:cubicBezTo>
                    <a:pt x="99" y="3859"/>
                    <a:pt x="189" y="3864"/>
                    <a:pt x="273" y="3864"/>
                  </a:cubicBezTo>
                  <a:cubicBezTo>
                    <a:pt x="1228" y="3864"/>
                    <a:pt x="1253" y="3226"/>
                    <a:pt x="1798" y="2623"/>
                  </a:cubicBezTo>
                  <a:cubicBezTo>
                    <a:pt x="2602" y="2073"/>
                    <a:pt x="2559" y="719"/>
                    <a:pt x="1840" y="0"/>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7" name="Google Shape;6687;p36"/>
            <p:cNvSpPr/>
            <p:nvPr/>
          </p:nvSpPr>
          <p:spPr>
            <a:xfrm>
              <a:off x="-1955800" y="3959800"/>
              <a:ext cx="84075" cy="62725"/>
            </a:xfrm>
            <a:custGeom>
              <a:avLst/>
              <a:gdLst/>
              <a:ahLst/>
              <a:cxnLst/>
              <a:rect l="l" t="t" r="r" b="b"/>
              <a:pathLst>
                <a:path w="3363" h="2509" extrusionOk="0">
                  <a:moveTo>
                    <a:pt x="2039" y="1"/>
                  </a:moveTo>
                  <a:cubicBezTo>
                    <a:pt x="1810" y="1"/>
                    <a:pt x="1590" y="17"/>
                    <a:pt x="1417" y="29"/>
                  </a:cubicBezTo>
                  <a:cubicBezTo>
                    <a:pt x="1840" y="1361"/>
                    <a:pt x="0" y="1425"/>
                    <a:pt x="402" y="2228"/>
                  </a:cubicBezTo>
                  <a:cubicBezTo>
                    <a:pt x="582" y="2430"/>
                    <a:pt x="773" y="2509"/>
                    <a:pt x="968" y="2509"/>
                  </a:cubicBezTo>
                  <a:cubicBezTo>
                    <a:pt x="1551" y="2509"/>
                    <a:pt x="2173" y="1800"/>
                    <a:pt x="2665" y="1530"/>
                  </a:cubicBezTo>
                  <a:cubicBezTo>
                    <a:pt x="2897" y="1277"/>
                    <a:pt x="2771" y="748"/>
                    <a:pt x="3363" y="748"/>
                  </a:cubicBezTo>
                  <a:cubicBezTo>
                    <a:pt x="3332" y="117"/>
                    <a:pt x="2652" y="1"/>
                    <a:pt x="2039" y="1"/>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8" name="Google Shape;6688;p36"/>
            <p:cNvSpPr/>
            <p:nvPr/>
          </p:nvSpPr>
          <p:spPr>
            <a:xfrm>
              <a:off x="-2043050" y="3795025"/>
              <a:ext cx="43900" cy="86200"/>
            </a:xfrm>
            <a:custGeom>
              <a:avLst/>
              <a:gdLst/>
              <a:ahLst/>
              <a:cxnLst/>
              <a:rect l="l" t="t" r="r" b="b"/>
              <a:pathLst>
                <a:path w="1756" h="3448" extrusionOk="0">
                  <a:moveTo>
                    <a:pt x="741" y="0"/>
                  </a:moveTo>
                  <a:cubicBezTo>
                    <a:pt x="587" y="0"/>
                    <a:pt x="455" y="42"/>
                    <a:pt x="402" y="233"/>
                  </a:cubicBezTo>
                  <a:cubicBezTo>
                    <a:pt x="1756" y="867"/>
                    <a:pt x="0" y="1840"/>
                    <a:pt x="212" y="2771"/>
                  </a:cubicBezTo>
                  <a:cubicBezTo>
                    <a:pt x="233" y="3045"/>
                    <a:pt x="64" y="3426"/>
                    <a:pt x="593" y="3447"/>
                  </a:cubicBezTo>
                  <a:cubicBezTo>
                    <a:pt x="1692" y="3405"/>
                    <a:pt x="1142" y="1375"/>
                    <a:pt x="1692" y="571"/>
                  </a:cubicBezTo>
                  <a:cubicBezTo>
                    <a:pt x="1354" y="486"/>
                    <a:pt x="1523" y="106"/>
                    <a:pt x="1206" y="21"/>
                  </a:cubicBezTo>
                  <a:cubicBezTo>
                    <a:pt x="1178" y="25"/>
                    <a:pt x="1149" y="27"/>
                    <a:pt x="1119" y="27"/>
                  </a:cubicBezTo>
                  <a:cubicBezTo>
                    <a:pt x="999" y="27"/>
                    <a:pt x="863" y="0"/>
                    <a:pt x="741" y="0"/>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9" name="Google Shape;6689;p36"/>
            <p:cNvSpPr/>
            <p:nvPr/>
          </p:nvSpPr>
          <p:spPr>
            <a:xfrm>
              <a:off x="-1207125" y="3842325"/>
              <a:ext cx="99900" cy="81125"/>
            </a:xfrm>
            <a:custGeom>
              <a:avLst/>
              <a:gdLst/>
              <a:ahLst/>
              <a:cxnLst/>
              <a:rect l="l" t="t" r="r" b="b"/>
              <a:pathLst>
                <a:path w="3996" h="3245" extrusionOk="0">
                  <a:moveTo>
                    <a:pt x="3626" y="1"/>
                  </a:moveTo>
                  <a:cubicBezTo>
                    <a:pt x="3227" y="1"/>
                    <a:pt x="2608" y="447"/>
                    <a:pt x="2813" y="857"/>
                  </a:cubicBezTo>
                  <a:cubicBezTo>
                    <a:pt x="2708" y="1788"/>
                    <a:pt x="614" y="2253"/>
                    <a:pt x="1" y="3057"/>
                  </a:cubicBezTo>
                  <a:cubicBezTo>
                    <a:pt x="184" y="3187"/>
                    <a:pt x="386" y="3245"/>
                    <a:pt x="600" y="3245"/>
                  </a:cubicBezTo>
                  <a:cubicBezTo>
                    <a:pt x="1841" y="3245"/>
                    <a:pt x="3462" y="1307"/>
                    <a:pt x="3913" y="477"/>
                  </a:cubicBezTo>
                  <a:cubicBezTo>
                    <a:pt x="3995" y="133"/>
                    <a:pt x="3843" y="1"/>
                    <a:pt x="3626" y="1"/>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0" name="Google Shape;6690;p36"/>
            <p:cNvSpPr/>
            <p:nvPr/>
          </p:nvSpPr>
          <p:spPr>
            <a:xfrm>
              <a:off x="-1440825" y="3903950"/>
              <a:ext cx="90450" cy="87775"/>
            </a:xfrm>
            <a:custGeom>
              <a:avLst/>
              <a:gdLst/>
              <a:ahLst/>
              <a:cxnLst/>
              <a:rect l="l" t="t" r="r" b="b"/>
              <a:pathLst>
                <a:path w="3618" h="3511" extrusionOk="0">
                  <a:moveTo>
                    <a:pt x="3045" y="1"/>
                  </a:moveTo>
                  <a:cubicBezTo>
                    <a:pt x="2929" y="1"/>
                    <a:pt x="2820" y="50"/>
                    <a:pt x="2750" y="169"/>
                  </a:cubicBezTo>
                  <a:cubicBezTo>
                    <a:pt x="2390" y="740"/>
                    <a:pt x="3152" y="1607"/>
                    <a:pt x="2221" y="1755"/>
                  </a:cubicBezTo>
                  <a:cubicBezTo>
                    <a:pt x="1735" y="2178"/>
                    <a:pt x="1" y="2728"/>
                    <a:pt x="1016" y="3511"/>
                  </a:cubicBezTo>
                  <a:cubicBezTo>
                    <a:pt x="1798" y="2876"/>
                    <a:pt x="3575" y="2601"/>
                    <a:pt x="3427" y="1396"/>
                  </a:cubicBezTo>
                  <a:cubicBezTo>
                    <a:pt x="3617" y="1078"/>
                    <a:pt x="3427" y="740"/>
                    <a:pt x="3554" y="444"/>
                  </a:cubicBezTo>
                  <a:cubicBezTo>
                    <a:pt x="3540" y="203"/>
                    <a:pt x="3279" y="1"/>
                    <a:pt x="3045" y="1"/>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1" name="Google Shape;6691;p36"/>
            <p:cNvSpPr/>
            <p:nvPr/>
          </p:nvSpPr>
          <p:spPr>
            <a:xfrm>
              <a:off x="-2317450" y="3668875"/>
              <a:ext cx="96225" cy="98400"/>
            </a:xfrm>
            <a:custGeom>
              <a:avLst/>
              <a:gdLst/>
              <a:ahLst/>
              <a:cxnLst/>
              <a:rect l="l" t="t" r="r" b="b"/>
              <a:pathLst>
                <a:path w="3849" h="3936" extrusionOk="0">
                  <a:moveTo>
                    <a:pt x="1791" y="0"/>
                  </a:moveTo>
                  <a:cubicBezTo>
                    <a:pt x="1353" y="0"/>
                    <a:pt x="906" y="63"/>
                    <a:pt x="825" y="457"/>
                  </a:cubicBezTo>
                  <a:cubicBezTo>
                    <a:pt x="1163" y="1091"/>
                    <a:pt x="359" y="1683"/>
                    <a:pt x="867" y="2275"/>
                  </a:cubicBezTo>
                  <a:cubicBezTo>
                    <a:pt x="874" y="2276"/>
                    <a:pt x="881" y="2276"/>
                    <a:pt x="888" y="2276"/>
                  </a:cubicBezTo>
                  <a:cubicBezTo>
                    <a:pt x="1665" y="2276"/>
                    <a:pt x="1339" y="1130"/>
                    <a:pt x="2051" y="795"/>
                  </a:cubicBezTo>
                  <a:lnTo>
                    <a:pt x="2051" y="795"/>
                  </a:lnTo>
                  <a:cubicBezTo>
                    <a:pt x="2013" y="1637"/>
                    <a:pt x="1854" y="3241"/>
                    <a:pt x="805" y="3241"/>
                  </a:cubicBezTo>
                  <a:cubicBezTo>
                    <a:pt x="695" y="3241"/>
                    <a:pt x="575" y="3223"/>
                    <a:pt x="444" y="3185"/>
                  </a:cubicBezTo>
                  <a:lnTo>
                    <a:pt x="444" y="3185"/>
                  </a:lnTo>
                  <a:cubicBezTo>
                    <a:pt x="1" y="3642"/>
                    <a:pt x="446" y="3936"/>
                    <a:pt x="907" y="3936"/>
                  </a:cubicBezTo>
                  <a:cubicBezTo>
                    <a:pt x="1151" y="3936"/>
                    <a:pt x="1398" y="3854"/>
                    <a:pt x="1523" y="3671"/>
                  </a:cubicBezTo>
                  <a:cubicBezTo>
                    <a:pt x="2009" y="3523"/>
                    <a:pt x="2284" y="3121"/>
                    <a:pt x="2643" y="2868"/>
                  </a:cubicBezTo>
                  <a:lnTo>
                    <a:pt x="2643" y="2550"/>
                  </a:lnTo>
                  <a:cubicBezTo>
                    <a:pt x="1671" y="1958"/>
                    <a:pt x="3849" y="1556"/>
                    <a:pt x="2453" y="12"/>
                  </a:cubicBezTo>
                  <a:lnTo>
                    <a:pt x="2453" y="12"/>
                  </a:lnTo>
                  <a:cubicBezTo>
                    <a:pt x="2425" y="14"/>
                    <a:pt x="2395" y="14"/>
                    <a:pt x="2363" y="14"/>
                  </a:cubicBezTo>
                  <a:cubicBezTo>
                    <a:pt x="2200" y="14"/>
                    <a:pt x="1997" y="0"/>
                    <a:pt x="1791" y="0"/>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2" name="Google Shape;6692;p36"/>
            <p:cNvSpPr/>
            <p:nvPr/>
          </p:nvSpPr>
          <p:spPr>
            <a:xfrm>
              <a:off x="-2754200" y="4058850"/>
              <a:ext cx="89900" cy="74375"/>
            </a:xfrm>
            <a:custGeom>
              <a:avLst/>
              <a:gdLst/>
              <a:ahLst/>
              <a:cxnLst/>
              <a:rect l="l" t="t" r="r" b="b"/>
              <a:pathLst>
                <a:path w="3596" h="2975" extrusionOk="0">
                  <a:moveTo>
                    <a:pt x="2052" y="0"/>
                  </a:moveTo>
                  <a:lnTo>
                    <a:pt x="2052" y="0"/>
                  </a:lnTo>
                  <a:cubicBezTo>
                    <a:pt x="2094" y="170"/>
                    <a:pt x="2115" y="339"/>
                    <a:pt x="1904" y="445"/>
                  </a:cubicBezTo>
                  <a:cubicBezTo>
                    <a:pt x="1333" y="762"/>
                    <a:pt x="0" y="2496"/>
                    <a:pt x="698" y="2919"/>
                  </a:cubicBezTo>
                  <a:cubicBezTo>
                    <a:pt x="785" y="2957"/>
                    <a:pt x="864" y="2974"/>
                    <a:pt x="936" y="2974"/>
                  </a:cubicBezTo>
                  <a:cubicBezTo>
                    <a:pt x="1184" y="2974"/>
                    <a:pt x="1360" y="2782"/>
                    <a:pt x="1523" y="2602"/>
                  </a:cubicBezTo>
                  <a:cubicBezTo>
                    <a:pt x="1988" y="1671"/>
                    <a:pt x="2919" y="1164"/>
                    <a:pt x="3596" y="445"/>
                  </a:cubicBezTo>
                  <a:cubicBezTo>
                    <a:pt x="3543" y="127"/>
                    <a:pt x="3268" y="80"/>
                    <a:pt x="2951" y="80"/>
                  </a:cubicBezTo>
                  <a:cubicBezTo>
                    <a:pt x="2815" y="80"/>
                    <a:pt x="2671" y="89"/>
                    <a:pt x="2534" y="89"/>
                  </a:cubicBezTo>
                  <a:cubicBezTo>
                    <a:pt x="2351" y="89"/>
                    <a:pt x="2179" y="73"/>
                    <a:pt x="2052" y="0"/>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3" name="Google Shape;6693;p36"/>
            <p:cNvSpPr/>
            <p:nvPr/>
          </p:nvSpPr>
          <p:spPr>
            <a:xfrm>
              <a:off x="-1445700" y="3896300"/>
              <a:ext cx="88975" cy="104875"/>
            </a:xfrm>
            <a:custGeom>
              <a:avLst/>
              <a:gdLst/>
              <a:ahLst/>
              <a:cxnLst/>
              <a:rect l="l" t="t" r="r" b="b"/>
              <a:pathLst>
                <a:path w="3559" h="4195" extrusionOk="0">
                  <a:moveTo>
                    <a:pt x="2453" y="1"/>
                  </a:moveTo>
                  <a:cubicBezTo>
                    <a:pt x="2421" y="1"/>
                    <a:pt x="2387" y="4"/>
                    <a:pt x="2353" y="10"/>
                  </a:cubicBezTo>
                  <a:cubicBezTo>
                    <a:pt x="2036" y="263"/>
                    <a:pt x="1697" y="454"/>
                    <a:pt x="1316" y="581"/>
                  </a:cubicBezTo>
                  <a:cubicBezTo>
                    <a:pt x="1278" y="1166"/>
                    <a:pt x="1545" y="1268"/>
                    <a:pt x="1822" y="1268"/>
                  </a:cubicBezTo>
                  <a:cubicBezTo>
                    <a:pt x="1970" y="1268"/>
                    <a:pt x="2120" y="1239"/>
                    <a:pt x="2229" y="1239"/>
                  </a:cubicBezTo>
                  <a:cubicBezTo>
                    <a:pt x="2366" y="1239"/>
                    <a:pt x="2436" y="1285"/>
                    <a:pt x="2353" y="1490"/>
                  </a:cubicBezTo>
                  <a:cubicBezTo>
                    <a:pt x="1972" y="2273"/>
                    <a:pt x="724" y="2357"/>
                    <a:pt x="534" y="3288"/>
                  </a:cubicBezTo>
                  <a:cubicBezTo>
                    <a:pt x="1" y="3751"/>
                    <a:pt x="212" y="4195"/>
                    <a:pt x="588" y="4195"/>
                  </a:cubicBezTo>
                  <a:cubicBezTo>
                    <a:pt x="778" y="4195"/>
                    <a:pt x="1011" y="4080"/>
                    <a:pt x="1211" y="3795"/>
                  </a:cubicBezTo>
                  <a:cubicBezTo>
                    <a:pt x="640" y="2865"/>
                    <a:pt x="2120" y="2759"/>
                    <a:pt x="2501" y="2167"/>
                  </a:cubicBezTo>
                  <a:cubicBezTo>
                    <a:pt x="3558" y="1977"/>
                    <a:pt x="2459" y="771"/>
                    <a:pt x="3241" y="285"/>
                  </a:cubicBezTo>
                  <a:cubicBezTo>
                    <a:pt x="2954" y="246"/>
                    <a:pt x="2754" y="1"/>
                    <a:pt x="2453" y="1"/>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4" name="Google Shape;6694;p36"/>
            <p:cNvSpPr/>
            <p:nvPr/>
          </p:nvSpPr>
          <p:spPr>
            <a:xfrm>
              <a:off x="-2068950" y="3801350"/>
              <a:ext cx="38075" cy="101025"/>
            </a:xfrm>
            <a:custGeom>
              <a:avLst/>
              <a:gdLst/>
              <a:ahLst/>
              <a:cxnLst/>
              <a:rect l="l" t="t" r="r" b="b"/>
              <a:pathLst>
                <a:path w="1523" h="4041" extrusionOk="0">
                  <a:moveTo>
                    <a:pt x="1438" y="1"/>
                  </a:moveTo>
                  <a:cubicBezTo>
                    <a:pt x="317" y="466"/>
                    <a:pt x="571" y="1629"/>
                    <a:pt x="148" y="2496"/>
                  </a:cubicBezTo>
                  <a:cubicBezTo>
                    <a:pt x="381" y="3025"/>
                    <a:pt x="0" y="3829"/>
                    <a:pt x="1015" y="4040"/>
                  </a:cubicBezTo>
                  <a:cubicBezTo>
                    <a:pt x="1332" y="3998"/>
                    <a:pt x="1311" y="3892"/>
                    <a:pt x="1184" y="3660"/>
                  </a:cubicBezTo>
                  <a:cubicBezTo>
                    <a:pt x="190" y="2412"/>
                    <a:pt x="1523" y="1270"/>
                    <a:pt x="1438" y="1"/>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5" name="Google Shape;6695;p36"/>
            <p:cNvSpPr/>
            <p:nvPr/>
          </p:nvSpPr>
          <p:spPr>
            <a:xfrm>
              <a:off x="-1966375" y="3961950"/>
              <a:ext cx="61350" cy="83775"/>
            </a:xfrm>
            <a:custGeom>
              <a:avLst/>
              <a:gdLst/>
              <a:ahLst/>
              <a:cxnLst/>
              <a:rect l="l" t="t" r="r" b="b"/>
              <a:pathLst>
                <a:path w="2454" h="3351" extrusionOk="0">
                  <a:moveTo>
                    <a:pt x="1687" y="0"/>
                  </a:moveTo>
                  <a:cubicBezTo>
                    <a:pt x="1476" y="0"/>
                    <a:pt x="1240" y="400"/>
                    <a:pt x="1036" y="493"/>
                  </a:cubicBezTo>
                  <a:cubicBezTo>
                    <a:pt x="1142" y="1064"/>
                    <a:pt x="656" y="1381"/>
                    <a:pt x="317" y="1762"/>
                  </a:cubicBezTo>
                  <a:cubicBezTo>
                    <a:pt x="0" y="2290"/>
                    <a:pt x="402" y="2734"/>
                    <a:pt x="571" y="3179"/>
                  </a:cubicBezTo>
                  <a:cubicBezTo>
                    <a:pt x="615" y="3310"/>
                    <a:pt x="743" y="3351"/>
                    <a:pt x="892" y="3351"/>
                  </a:cubicBezTo>
                  <a:cubicBezTo>
                    <a:pt x="1032" y="3351"/>
                    <a:pt x="1189" y="3315"/>
                    <a:pt x="1311" y="3284"/>
                  </a:cubicBezTo>
                  <a:cubicBezTo>
                    <a:pt x="1967" y="3136"/>
                    <a:pt x="1565" y="2586"/>
                    <a:pt x="1777" y="2269"/>
                  </a:cubicBezTo>
                  <a:lnTo>
                    <a:pt x="1777" y="2269"/>
                  </a:lnTo>
                  <a:cubicBezTo>
                    <a:pt x="1701" y="2283"/>
                    <a:pt x="1629" y="2289"/>
                    <a:pt x="1560" y="2289"/>
                  </a:cubicBezTo>
                  <a:cubicBezTo>
                    <a:pt x="901" y="2289"/>
                    <a:pt x="610" y="1691"/>
                    <a:pt x="1396" y="1423"/>
                  </a:cubicBezTo>
                  <a:cubicBezTo>
                    <a:pt x="2453" y="1127"/>
                    <a:pt x="2136" y="598"/>
                    <a:pt x="1777" y="27"/>
                  </a:cubicBezTo>
                  <a:cubicBezTo>
                    <a:pt x="1747" y="9"/>
                    <a:pt x="1717" y="0"/>
                    <a:pt x="1687" y="0"/>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6" name="Google Shape;6696;p36"/>
            <p:cNvSpPr/>
            <p:nvPr/>
          </p:nvSpPr>
          <p:spPr>
            <a:xfrm>
              <a:off x="-2808675" y="3778450"/>
              <a:ext cx="49750" cy="85475"/>
            </a:xfrm>
            <a:custGeom>
              <a:avLst/>
              <a:gdLst/>
              <a:ahLst/>
              <a:cxnLst/>
              <a:rect l="l" t="t" r="r" b="b"/>
              <a:pathLst>
                <a:path w="1990" h="3419" extrusionOk="0">
                  <a:moveTo>
                    <a:pt x="1208" y="0"/>
                  </a:moveTo>
                  <a:cubicBezTo>
                    <a:pt x="771" y="0"/>
                    <a:pt x="203" y="848"/>
                    <a:pt x="170" y="1213"/>
                  </a:cubicBezTo>
                  <a:cubicBezTo>
                    <a:pt x="149" y="1572"/>
                    <a:pt x="86" y="1932"/>
                    <a:pt x="276" y="2270"/>
                  </a:cubicBezTo>
                  <a:cubicBezTo>
                    <a:pt x="377" y="2317"/>
                    <a:pt x="456" y="2337"/>
                    <a:pt x="519" y="2337"/>
                  </a:cubicBezTo>
                  <a:cubicBezTo>
                    <a:pt x="852" y="2337"/>
                    <a:pt x="738" y="1784"/>
                    <a:pt x="1058" y="1784"/>
                  </a:cubicBezTo>
                  <a:cubicBezTo>
                    <a:pt x="1376" y="3412"/>
                    <a:pt x="191" y="2440"/>
                    <a:pt x="1" y="3137"/>
                  </a:cubicBezTo>
                  <a:cubicBezTo>
                    <a:pt x="170" y="3351"/>
                    <a:pt x="359" y="3419"/>
                    <a:pt x="551" y="3419"/>
                  </a:cubicBezTo>
                  <a:cubicBezTo>
                    <a:pt x="816" y="3419"/>
                    <a:pt x="1089" y="3292"/>
                    <a:pt x="1333" y="3243"/>
                  </a:cubicBezTo>
                  <a:cubicBezTo>
                    <a:pt x="1989" y="3095"/>
                    <a:pt x="1672" y="1551"/>
                    <a:pt x="1460" y="1086"/>
                  </a:cubicBezTo>
                  <a:cubicBezTo>
                    <a:pt x="1249" y="832"/>
                    <a:pt x="1270" y="452"/>
                    <a:pt x="1524" y="219"/>
                  </a:cubicBezTo>
                  <a:cubicBezTo>
                    <a:pt x="1437" y="64"/>
                    <a:pt x="1327" y="0"/>
                    <a:pt x="1208" y="0"/>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7" name="Google Shape;6697;p36"/>
            <p:cNvSpPr/>
            <p:nvPr/>
          </p:nvSpPr>
          <p:spPr>
            <a:xfrm>
              <a:off x="-1088675" y="3593575"/>
              <a:ext cx="68750" cy="87825"/>
            </a:xfrm>
            <a:custGeom>
              <a:avLst/>
              <a:gdLst/>
              <a:ahLst/>
              <a:cxnLst/>
              <a:rect l="l" t="t" r="r" b="b"/>
              <a:pathLst>
                <a:path w="2750" h="3513" extrusionOk="0">
                  <a:moveTo>
                    <a:pt x="2580" y="0"/>
                  </a:moveTo>
                  <a:lnTo>
                    <a:pt x="2580" y="0"/>
                  </a:lnTo>
                  <a:cubicBezTo>
                    <a:pt x="1544" y="64"/>
                    <a:pt x="635" y="1481"/>
                    <a:pt x="317" y="2369"/>
                  </a:cubicBezTo>
                  <a:cubicBezTo>
                    <a:pt x="0" y="2813"/>
                    <a:pt x="317" y="3194"/>
                    <a:pt x="677" y="3490"/>
                  </a:cubicBezTo>
                  <a:cubicBezTo>
                    <a:pt x="793" y="3505"/>
                    <a:pt x="890" y="3512"/>
                    <a:pt x="969" y="3512"/>
                  </a:cubicBezTo>
                  <a:cubicBezTo>
                    <a:pt x="1875" y="3512"/>
                    <a:pt x="589" y="2577"/>
                    <a:pt x="1036" y="2052"/>
                  </a:cubicBezTo>
                  <a:cubicBezTo>
                    <a:pt x="1269" y="1819"/>
                    <a:pt x="1354" y="1502"/>
                    <a:pt x="1607" y="1248"/>
                  </a:cubicBezTo>
                  <a:cubicBezTo>
                    <a:pt x="2750" y="1100"/>
                    <a:pt x="2305" y="825"/>
                    <a:pt x="2580" y="0"/>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8" name="Google Shape;6698;p36"/>
            <p:cNvSpPr/>
            <p:nvPr/>
          </p:nvSpPr>
          <p:spPr>
            <a:xfrm>
              <a:off x="-1974075" y="3998050"/>
              <a:ext cx="84900" cy="53525"/>
            </a:xfrm>
            <a:custGeom>
              <a:avLst/>
              <a:gdLst/>
              <a:ahLst/>
              <a:cxnLst/>
              <a:rect l="l" t="t" r="r" b="b"/>
              <a:pathLst>
                <a:path w="3396" h="2141" extrusionOk="0">
                  <a:moveTo>
                    <a:pt x="3396" y="0"/>
                  </a:moveTo>
                  <a:cubicBezTo>
                    <a:pt x="2846" y="64"/>
                    <a:pt x="2381" y="360"/>
                    <a:pt x="2085" y="804"/>
                  </a:cubicBezTo>
                  <a:cubicBezTo>
                    <a:pt x="2063" y="1058"/>
                    <a:pt x="1408" y="1100"/>
                    <a:pt x="1810" y="1502"/>
                  </a:cubicBezTo>
                  <a:cubicBezTo>
                    <a:pt x="1915" y="1629"/>
                    <a:pt x="1810" y="1756"/>
                    <a:pt x="1598" y="1777"/>
                  </a:cubicBezTo>
                  <a:cubicBezTo>
                    <a:pt x="1545" y="1777"/>
                    <a:pt x="1481" y="1778"/>
                    <a:pt x="1413" y="1778"/>
                  </a:cubicBezTo>
                  <a:cubicBezTo>
                    <a:pt x="1212" y="1778"/>
                    <a:pt x="990" y="1766"/>
                    <a:pt x="1006" y="1671"/>
                  </a:cubicBezTo>
                  <a:cubicBezTo>
                    <a:pt x="1091" y="1164"/>
                    <a:pt x="308" y="677"/>
                    <a:pt x="985" y="170"/>
                  </a:cubicBezTo>
                  <a:cubicBezTo>
                    <a:pt x="874" y="59"/>
                    <a:pt x="742" y="11"/>
                    <a:pt x="612" y="11"/>
                  </a:cubicBezTo>
                  <a:cubicBezTo>
                    <a:pt x="298" y="11"/>
                    <a:pt x="0" y="296"/>
                    <a:pt x="75" y="656"/>
                  </a:cubicBezTo>
                  <a:cubicBezTo>
                    <a:pt x="33" y="1015"/>
                    <a:pt x="329" y="1290"/>
                    <a:pt x="350" y="1650"/>
                  </a:cubicBezTo>
                  <a:cubicBezTo>
                    <a:pt x="366" y="1986"/>
                    <a:pt x="552" y="2141"/>
                    <a:pt x="844" y="2141"/>
                  </a:cubicBezTo>
                  <a:cubicBezTo>
                    <a:pt x="937" y="2141"/>
                    <a:pt x="1041" y="2125"/>
                    <a:pt x="1154" y="2094"/>
                  </a:cubicBezTo>
                  <a:cubicBezTo>
                    <a:pt x="1767" y="1904"/>
                    <a:pt x="2677" y="1967"/>
                    <a:pt x="2465" y="1015"/>
                  </a:cubicBezTo>
                  <a:cubicBezTo>
                    <a:pt x="2634" y="656"/>
                    <a:pt x="3311" y="444"/>
                    <a:pt x="3396" y="0"/>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9" name="Google Shape;6699;p36"/>
            <p:cNvSpPr/>
            <p:nvPr/>
          </p:nvSpPr>
          <p:spPr>
            <a:xfrm>
              <a:off x="-1722100" y="4027125"/>
              <a:ext cx="55525" cy="61375"/>
            </a:xfrm>
            <a:custGeom>
              <a:avLst/>
              <a:gdLst/>
              <a:ahLst/>
              <a:cxnLst/>
              <a:rect l="l" t="t" r="r" b="b"/>
              <a:pathLst>
                <a:path w="2221" h="2455" extrusionOk="0">
                  <a:moveTo>
                    <a:pt x="2221" y="1"/>
                  </a:moveTo>
                  <a:lnTo>
                    <a:pt x="2221" y="1"/>
                  </a:lnTo>
                  <a:cubicBezTo>
                    <a:pt x="804" y="318"/>
                    <a:pt x="360" y="1333"/>
                    <a:pt x="0" y="2390"/>
                  </a:cubicBezTo>
                  <a:cubicBezTo>
                    <a:pt x="108" y="2433"/>
                    <a:pt x="218" y="2455"/>
                    <a:pt x="327" y="2455"/>
                  </a:cubicBezTo>
                  <a:cubicBezTo>
                    <a:pt x="537" y="2455"/>
                    <a:pt x="742" y="2375"/>
                    <a:pt x="909" y="2221"/>
                  </a:cubicBezTo>
                  <a:cubicBezTo>
                    <a:pt x="1375" y="1862"/>
                    <a:pt x="1417" y="1227"/>
                    <a:pt x="2030" y="931"/>
                  </a:cubicBezTo>
                  <a:lnTo>
                    <a:pt x="2221" y="1"/>
                  </a:ln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0" name="Google Shape;6700;p36"/>
            <p:cNvSpPr/>
            <p:nvPr/>
          </p:nvSpPr>
          <p:spPr>
            <a:xfrm>
              <a:off x="-1677700" y="4028175"/>
              <a:ext cx="57125" cy="83050"/>
            </a:xfrm>
            <a:custGeom>
              <a:avLst/>
              <a:gdLst/>
              <a:ahLst/>
              <a:cxnLst/>
              <a:rect l="l" t="t" r="r" b="b"/>
              <a:pathLst>
                <a:path w="2285" h="3322" extrusionOk="0">
                  <a:moveTo>
                    <a:pt x="1735" y="1"/>
                  </a:moveTo>
                  <a:cubicBezTo>
                    <a:pt x="1396" y="149"/>
                    <a:pt x="677" y="128"/>
                    <a:pt x="1375" y="699"/>
                  </a:cubicBezTo>
                  <a:cubicBezTo>
                    <a:pt x="1841" y="1079"/>
                    <a:pt x="1" y="2327"/>
                    <a:pt x="254" y="3321"/>
                  </a:cubicBezTo>
                  <a:cubicBezTo>
                    <a:pt x="424" y="3300"/>
                    <a:pt x="614" y="3258"/>
                    <a:pt x="614" y="3131"/>
                  </a:cubicBezTo>
                  <a:cubicBezTo>
                    <a:pt x="572" y="2306"/>
                    <a:pt x="1545" y="1904"/>
                    <a:pt x="1714" y="1185"/>
                  </a:cubicBezTo>
                  <a:cubicBezTo>
                    <a:pt x="1746" y="1012"/>
                    <a:pt x="1834" y="955"/>
                    <a:pt x="1943" y="955"/>
                  </a:cubicBezTo>
                  <a:cubicBezTo>
                    <a:pt x="2048" y="955"/>
                    <a:pt x="2171" y="1007"/>
                    <a:pt x="2285" y="1058"/>
                  </a:cubicBezTo>
                  <a:cubicBezTo>
                    <a:pt x="2285" y="656"/>
                    <a:pt x="2242" y="233"/>
                    <a:pt x="1735" y="1"/>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1" name="Google Shape;6701;p36"/>
            <p:cNvSpPr/>
            <p:nvPr/>
          </p:nvSpPr>
          <p:spPr>
            <a:xfrm>
              <a:off x="-853400" y="3754725"/>
              <a:ext cx="70850" cy="55975"/>
            </a:xfrm>
            <a:custGeom>
              <a:avLst/>
              <a:gdLst/>
              <a:ahLst/>
              <a:cxnLst/>
              <a:rect l="l" t="t" r="r" b="b"/>
              <a:pathLst>
                <a:path w="2834" h="2239" extrusionOk="0">
                  <a:moveTo>
                    <a:pt x="2658" y="0"/>
                  </a:moveTo>
                  <a:cubicBezTo>
                    <a:pt x="2102" y="0"/>
                    <a:pt x="70" y="1639"/>
                    <a:pt x="1" y="1950"/>
                  </a:cubicBezTo>
                  <a:cubicBezTo>
                    <a:pt x="37" y="2133"/>
                    <a:pt x="200" y="2239"/>
                    <a:pt x="364" y="2239"/>
                  </a:cubicBezTo>
                  <a:cubicBezTo>
                    <a:pt x="485" y="2239"/>
                    <a:pt x="606" y="2182"/>
                    <a:pt x="677" y="2056"/>
                  </a:cubicBezTo>
                  <a:cubicBezTo>
                    <a:pt x="1248" y="1337"/>
                    <a:pt x="2285" y="1062"/>
                    <a:pt x="2771" y="280"/>
                  </a:cubicBezTo>
                  <a:cubicBezTo>
                    <a:pt x="2833" y="82"/>
                    <a:pt x="2783" y="0"/>
                    <a:pt x="2658" y="0"/>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2" name="Google Shape;6702;p36"/>
            <p:cNvSpPr/>
            <p:nvPr/>
          </p:nvSpPr>
          <p:spPr>
            <a:xfrm>
              <a:off x="-2343900" y="3700375"/>
              <a:ext cx="64525" cy="72450"/>
            </a:xfrm>
            <a:custGeom>
              <a:avLst/>
              <a:gdLst/>
              <a:ahLst/>
              <a:cxnLst/>
              <a:rect l="l" t="t" r="r" b="b"/>
              <a:pathLst>
                <a:path w="2581" h="2898" extrusionOk="0">
                  <a:moveTo>
                    <a:pt x="1333" y="0"/>
                  </a:moveTo>
                  <a:cubicBezTo>
                    <a:pt x="889" y="825"/>
                    <a:pt x="0" y="2454"/>
                    <a:pt x="1290" y="2898"/>
                  </a:cubicBezTo>
                  <a:cubicBezTo>
                    <a:pt x="1409" y="2752"/>
                    <a:pt x="1582" y="2736"/>
                    <a:pt x="1764" y="2736"/>
                  </a:cubicBezTo>
                  <a:cubicBezTo>
                    <a:pt x="1815" y="2736"/>
                    <a:pt x="1868" y="2737"/>
                    <a:pt x="1919" y="2737"/>
                  </a:cubicBezTo>
                  <a:cubicBezTo>
                    <a:pt x="2107" y="2737"/>
                    <a:pt x="2289" y="2720"/>
                    <a:pt x="2411" y="2559"/>
                  </a:cubicBezTo>
                  <a:cubicBezTo>
                    <a:pt x="2389" y="2558"/>
                    <a:pt x="2366" y="2557"/>
                    <a:pt x="2343" y="2557"/>
                  </a:cubicBezTo>
                  <a:cubicBezTo>
                    <a:pt x="2206" y="2557"/>
                    <a:pt x="2066" y="2580"/>
                    <a:pt x="1930" y="2580"/>
                  </a:cubicBezTo>
                  <a:cubicBezTo>
                    <a:pt x="1772" y="2580"/>
                    <a:pt x="1618" y="2549"/>
                    <a:pt x="1481" y="2411"/>
                  </a:cubicBezTo>
                  <a:cubicBezTo>
                    <a:pt x="1100" y="1629"/>
                    <a:pt x="2581" y="318"/>
                    <a:pt x="1333" y="0"/>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3" name="Google Shape;6703;p36"/>
            <p:cNvSpPr/>
            <p:nvPr/>
          </p:nvSpPr>
          <p:spPr>
            <a:xfrm>
              <a:off x="-1185450" y="4084450"/>
              <a:ext cx="52900" cy="46850"/>
            </a:xfrm>
            <a:custGeom>
              <a:avLst/>
              <a:gdLst/>
              <a:ahLst/>
              <a:cxnLst/>
              <a:rect l="l" t="t" r="r" b="b"/>
              <a:pathLst>
                <a:path w="2116" h="1874" extrusionOk="0">
                  <a:moveTo>
                    <a:pt x="1619" y="1"/>
                  </a:moveTo>
                  <a:cubicBezTo>
                    <a:pt x="1160" y="1"/>
                    <a:pt x="641" y="525"/>
                    <a:pt x="276" y="753"/>
                  </a:cubicBezTo>
                  <a:cubicBezTo>
                    <a:pt x="1" y="1049"/>
                    <a:pt x="170" y="1578"/>
                    <a:pt x="445" y="1874"/>
                  </a:cubicBezTo>
                  <a:cubicBezTo>
                    <a:pt x="1291" y="1578"/>
                    <a:pt x="1650" y="880"/>
                    <a:pt x="2116" y="288"/>
                  </a:cubicBezTo>
                  <a:cubicBezTo>
                    <a:pt x="1967" y="80"/>
                    <a:pt x="1798" y="1"/>
                    <a:pt x="1619" y="1"/>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4" name="Google Shape;6704;p36"/>
            <p:cNvSpPr/>
            <p:nvPr/>
          </p:nvSpPr>
          <p:spPr>
            <a:xfrm>
              <a:off x="-1229250" y="4107250"/>
              <a:ext cx="54925" cy="33150"/>
            </a:xfrm>
            <a:custGeom>
              <a:avLst/>
              <a:gdLst/>
              <a:ahLst/>
              <a:cxnLst/>
              <a:rect l="l" t="t" r="r" b="b"/>
              <a:pathLst>
                <a:path w="2197" h="1326" extrusionOk="0">
                  <a:moveTo>
                    <a:pt x="256" y="1"/>
                  </a:moveTo>
                  <a:cubicBezTo>
                    <a:pt x="0" y="1"/>
                    <a:pt x="44" y="176"/>
                    <a:pt x="167" y="666"/>
                  </a:cubicBezTo>
                  <a:cubicBezTo>
                    <a:pt x="615" y="1114"/>
                    <a:pt x="919" y="1326"/>
                    <a:pt x="1254" y="1326"/>
                  </a:cubicBezTo>
                  <a:cubicBezTo>
                    <a:pt x="1519" y="1326"/>
                    <a:pt x="1804" y="1193"/>
                    <a:pt x="2197" y="941"/>
                  </a:cubicBezTo>
                  <a:lnTo>
                    <a:pt x="2197" y="327"/>
                  </a:lnTo>
                  <a:cubicBezTo>
                    <a:pt x="1816" y="95"/>
                    <a:pt x="1372" y="264"/>
                    <a:pt x="991" y="137"/>
                  </a:cubicBezTo>
                  <a:cubicBezTo>
                    <a:pt x="630" y="54"/>
                    <a:pt x="397" y="1"/>
                    <a:pt x="256" y="1"/>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5" name="Google Shape;6705;p36"/>
            <p:cNvSpPr/>
            <p:nvPr/>
          </p:nvSpPr>
          <p:spPr>
            <a:xfrm>
              <a:off x="-1212950" y="3839725"/>
              <a:ext cx="111600" cy="76650"/>
            </a:xfrm>
            <a:custGeom>
              <a:avLst/>
              <a:gdLst/>
              <a:ahLst/>
              <a:cxnLst/>
              <a:rect l="l" t="t" r="r" b="b"/>
              <a:pathLst>
                <a:path w="4464" h="3066" extrusionOk="0">
                  <a:moveTo>
                    <a:pt x="3772" y="1"/>
                  </a:moveTo>
                  <a:cubicBezTo>
                    <a:pt x="2618" y="1"/>
                    <a:pt x="3318" y="1426"/>
                    <a:pt x="1947" y="1554"/>
                  </a:cubicBezTo>
                  <a:cubicBezTo>
                    <a:pt x="1926" y="2463"/>
                    <a:pt x="487" y="2146"/>
                    <a:pt x="1" y="2696"/>
                  </a:cubicBezTo>
                  <a:cubicBezTo>
                    <a:pt x="87" y="2953"/>
                    <a:pt x="240" y="3065"/>
                    <a:pt x="448" y="3065"/>
                  </a:cubicBezTo>
                  <a:cubicBezTo>
                    <a:pt x="548" y="3065"/>
                    <a:pt x="660" y="3040"/>
                    <a:pt x="784" y="2992"/>
                  </a:cubicBezTo>
                  <a:cubicBezTo>
                    <a:pt x="1439" y="2082"/>
                    <a:pt x="3279" y="2082"/>
                    <a:pt x="3173" y="729"/>
                  </a:cubicBezTo>
                  <a:cubicBezTo>
                    <a:pt x="3122" y="484"/>
                    <a:pt x="3487" y="270"/>
                    <a:pt x="3784" y="270"/>
                  </a:cubicBezTo>
                  <a:cubicBezTo>
                    <a:pt x="3975" y="270"/>
                    <a:pt x="4138" y="358"/>
                    <a:pt x="4146" y="581"/>
                  </a:cubicBezTo>
                  <a:cubicBezTo>
                    <a:pt x="4358" y="475"/>
                    <a:pt x="4379" y="263"/>
                    <a:pt x="4464" y="115"/>
                  </a:cubicBezTo>
                  <a:cubicBezTo>
                    <a:pt x="4178" y="35"/>
                    <a:pt x="3952" y="1"/>
                    <a:pt x="3772" y="1"/>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6" name="Google Shape;6706;p36"/>
            <p:cNvSpPr/>
            <p:nvPr/>
          </p:nvSpPr>
          <p:spPr>
            <a:xfrm>
              <a:off x="-1453300" y="3905525"/>
              <a:ext cx="62725" cy="53325"/>
            </a:xfrm>
            <a:custGeom>
              <a:avLst/>
              <a:gdLst/>
              <a:ahLst/>
              <a:cxnLst/>
              <a:rect l="l" t="t" r="r" b="b"/>
              <a:pathLst>
                <a:path w="2509" h="2133" extrusionOk="0">
                  <a:moveTo>
                    <a:pt x="1684" y="0"/>
                  </a:moveTo>
                  <a:cubicBezTo>
                    <a:pt x="1113" y="275"/>
                    <a:pt x="605" y="656"/>
                    <a:pt x="182" y="1142"/>
                  </a:cubicBezTo>
                  <a:cubicBezTo>
                    <a:pt x="0" y="1753"/>
                    <a:pt x="42" y="2133"/>
                    <a:pt x="273" y="2133"/>
                  </a:cubicBezTo>
                  <a:cubicBezTo>
                    <a:pt x="418" y="2133"/>
                    <a:pt x="637" y="1984"/>
                    <a:pt x="923" y="1650"/>
                  </a:cubicBezTo>
                  <a:cubicBezTo>
                    <a:pt x="1853" y="1290"/>
                    <a:pt x="2509" y="1311"/>
                    <a:pt x="1684" y="191"/>
                  </a:cubicBezTo>
                  <a:cubicBezTo>
                    <a:pt x="1747" y="169"/>
                    <a:pt x="1769" y="42"/>
                    <a:pt x="1684" y="0"/>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7" name="Google Shape;6707;p36"/>
            <p:cNvSpPr/>
            <p:nvPr/>
          </p:nvSpPr>
          <p:spPr>
            <a:xfrm>
              <a:off x="-1616375" y="3758075"/>
              <a:ext cx="48150" cy="53125"/>
            </a:xfrm>
            <a:custGeom>
              <a:avLst/>
              <a:gdLst/>
              <a:ahLst/>
              <a:cxnLst/>
              <a:rect l="l" t="t" r="r" b="b"/>
              <a:pathLst>
                <a:path w="1926" h="2125" extrusionOk="0">
                  <a:moveTo>
                    <a:pt x="769" y="0"/>
                  </a:moveTo>
                  <a:cubicBezTo>
                    <a:pt x="512" y="0"/>
                    <a:pt x="248" y="64"/>
                    <a:pt x="1" y="188"/>
                  </a:cubicBezTo>
                  <a:cubicBezTo>
                    <a:pt x="149" y="442"/>
                    <a:pt x="487" y="590"/>
                    <a:pt x="234" y="928"/>
                  </a:cubicBezTo>
                  <a:cubicBezTo>
                    <a:pt x="593" y="1288"/>
                    <a:pt x="276" y="1732"/>
                    <a:pt x="466" y="2112"/>
                  </a:cubicBezTo>
                  <a:cubicBezTo>
                    <a:pt x="516" y="2121"/>
                    <a:pt x="562" y="2125"/>
                    <a:pt x="605" y="2125"/>
                  </a:cubicBezTo>
                  <a:cubicBezTo>
                    <a:pt x="1453" y="2125"/>
                    <a:pt x="1000" y="611"/>
                    <a:pt x="1926" y="611"/>
                  </a:cubicBezTo>
                  <a:cubicBezTo>
                    <a:pt x="1644" y="195"/>
                    <a:pt x="1217" y="0"/>
                    <a:pt x="769" y="0"/>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8" name="Google Shape;6708;p36"/>
            <p:cNvSpPr/>
            <p:nvPr/>
          </p:nvSpPr>
          <p:spPr>
            <a:xfrm>
              <a:off x="-1733750" y="4083050"/>
              <a:ext cx="57675" cy="47200"/>
            </a:xfrm>
            <a:custGeom>
              <a:avLst/>
              <a:gdLst/>
              <a:ahLst/>
              <a:cxnLst/>
              <a:rect l="l" t="t" r="r" b="b"/>
              <a:pathLst>
                <a:path w="2307" h="1888" extrusionOk="0">
                  <a:moveTo>
                    <a:pt x="1083" y="0"/>
                  </a:moveTo>
                  <a:cubicBezTo>
                    <a:pt x="871" y="0"/>
                    <a:pt x="661" y="47"/>
                    <a:pt x="466" y="153"/>
                  </a:cubicBezTo>
                  <a:lnTo>
                    <a:pt x="445" y="153"/>
                  </a:lnTo>
                  <a:cubicBezTo>
                    <a:pt x="1" y="1549"/>
                    <a:pt x="530" y="1613"/>
                    <a:pt x="1756" y="1888"/>
                  </a:cubicBezTo>
                  <a:cubicBezTo>
                    <a:pt x="1650" y="1486"/>
                    <a:pt x="2116" y="1486"/>
                    <a:pt x="2306" y="1274"/>
                  </a:cubicBezTo>
                  <a:lnTo>
                    <a:pt x="2306" y="1274"/>
                  </a:lnTo>
                  <a:cubicBezTo>
                    <a:pt x="2229" y="1288"/>
                    <a:pt x="2154" y="1295"/>
                    <a:pt x="2084" y="1295"/>
                  </a:cubicBezTo>
                  <a:cubicBezTo>
                    <a:pt x="1400" y="1295"/>
                    <a:pt x="1034" y="676"/>
                    <a:pt x="1206" y="5"/>
                  </a:cubicBezTo>
                  <a:cubicBezTo>
                    <a:pt x="1165" y="2"/>
                    <a:pt x="1124" y="0"/>
                    <a:pt x="1083" y="0"/>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9" name="Google Shape;6709;p36"/>
            <p:cNvSpPr/>
            <p:nvPr/>
          </p:nvSpPr>
          <p:spPr>
            <a:xfrm>
              <a:off x="-1208000" y="3821450"/>
              <a:ext cx="62225" cy="45350"/>
            </a:xfrm>
            <a:custGeom>
              <a:avLst/>
              <a:gdLst/>
              <a:ahLst/>
              <a:cxnLst/>
              <a:rect l="l" t="t" r="r" b="b"/>
              <a:pathLst>
                <a:path w="2489" h="1814" extrusionOk="0">
                  <a:moveTo>
                    <a:pt x="1897" y="0"/>
                  </a:moveTo>
                  <a:lnTo>
                    <a:pt x="839" y="677"/>
                  </a:lnTo>
                  <a:cubicBezTo>
                    <a:pt x="879" y="933"/>
                    <a:pt x="1" y="1813"/>
                    <a:pt x="478" y="1813"/>
                  </a:cubicBezTo>
                  <a:cubicBezTo>
                    <a:pt x="513" y="1813"/>
                    <a:pt x="556" y="1808"/>
                    <a:pt x="607" y="1798"/>
                  </a:cubicBezTo>
                  <a:cubicBezTo>
                    <a:pt x="1262" y="1312"/>
                    <a:pt x="2489" y="1164"/>
                    <a:pt x="1897" y="0"/>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0" name="Google Shape;6710;p36"/>
            <p:cNvSpPr/>
            <p:nvPr/>
          </p:nvSpPr>
          <p:spPr>
            <a:xfrm>
              <a:off x="-2325400" y="3681825"/>
              <a:ext cx="40100" cy="78850"/>
            </a:xfrm>
            <a:custGeom>
              <a:avLst/>
              <a:gdLst/>
              <a:ahLst/>
              <a:cxnLst/>
              <a:rect l="l" t="t" r="r" b="b"/>
              <a:pathLst>
                <a:path w="1604" h="3154" extrusionOk="0">
                  <a:moveTo>
                    <a:pt x="1244" y="1"/>
                  </a:moveTo>
                  <a:cubicBezTo>
                    <a:pt x="939" y="1"/>
                    <a:pt x="529" y="310"/>
                    <a:pt x="593" y="742"/>
                  </a:cubicBezTo>
                  <a:cubicBezTo>
                    <a:pt x="1587" y="1313"/>
                    <a:pt x="1" y="2307"/>
                    <a:pt x="741" y="3153"/>
                  </a:cubicBezTo>
                  <a:cubicBezTo>
                    <a:pt x="698" y="2942"/>
                    <a:pt x="804" y="2709"/>
                    <a:pt x="1016" y="2603"/>
                  </a:cubicBezTo>
                  <a:cubicBezTo>
                    <a:pt x="1143" y="2328"/>
                    <a:pt x="1164" y="2011"/>
                    <a:pt x="1121" y="1715"/>
                  </a:cubicBezTo>
                  <a:cubicBezTo>
                    <a:pt x="1396" y="1334"/>
                    <a:pt x="1143" y="827"/>
                    <a:pt x="1544" y="467"/>
                  </a:cubicBezTo>
                  <a:cubicBezTo>
                    <a:pt x="1604" y="138"/>
                    <a:pt x="1447" y="1"/>
                    <a:pt x="1244" y="1"/>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1" name="Google Shape;6711;p36"/>
            <p:cNvSpPr/>
            <p:nvPr/>
          </p:nvSpPr>
          <p:spPr>
            <a:xfrm>
              <a:off x="-1236725" y="4088800"/>
              <a:ext cx="61875" cy="35100"/>
            </a:xfrm>
            <a:custGeom>
              <a:avLst/>
              <a:gdLst/>
              <a:ahLst/>
              <a:cxnLst/>
              <a:rect l="l" t="t" r="r" b="b"/>
              <a:pathLst>
                <a:path w="2475" h="1404" extrusionOk="0">
                  <a:moveTo>
                    <a:pt x="1116" y="0"/>
                  </a:moveTo>
                  <a:cubicBezTo>
                    <a:pt x="773" y="0"/>
                    <a:pt x="529" y="325"/>
                    <a:pt x="191" y="325"/>
                  </a:cubicBezTo>
                  <a:cubicBezTo>
                    <a:pt x="106" y="706"/>
                    <a:pt x="0" y="1171"/>
                    <a:pt x="444" y="1404"/>
                  </a:cubicBezTo>
                  <a:cubicBezTo>
                    <a:pt x="396" y="1017"/>
                    <a:pt x="483" y="906"/>
                    <a:pt x="623" y="906"/>
                  </a:cubicBezTo>
                  <a:cubicBezTo>
                    <a:pt x="809" y="906"/>
                    <a:pt x="1087" y="1099"/>
                    <a:pt x="1269" y="1099"/>
                  </a:cubicBezTo>
                  <a:cubicBezTo>
                    <a:pt x="1310" y="1099"/>
                    <a:pt x="1346" y="1090"/>
                    <a:pt x="1375" y="1065"/>
                  </a:cubicBezTo>
                  <a:cubicBezTo>
                    <a:pt x="1476" y="964"/>
                    <a:pt x="1364" y="747"/>
                    <a:pt x="1503" y="747"/>
                  </a:cubicBezTo>
                  <a:cubicBezTo>
                    <a:pt x="1509" y="747"/>
                    <a:pt x="1516" y="747"/>
                    <a:pt x="1523" y="748"/>
                  </a:cubicBezTo>
                  <a:cubicBezTo>
                    <a:pt x="1692" y="769"/>
                    <a:pt x="1523" y="960"/>
                    <a:pt x="1565" y="1065"/>
                  </a:cubicBezTo>
                  <a:cubicBezTo>
                    <a:pt x="1648" y="1148"/>
                    <a:pt x="1733" y="1176"/>
                    <a:pt x="1818" y="1176"/>
                  </a:cubicBezTo>
                  <a:cubicBezTo>
                    <a:pt x="2000" y="1176"/>
                    <a:pt x="2186" y="1047"/>
                    <a:pt x="2366" y="1047"/>
                  </a:cubicBezTo>
                  <a:cubicBezTo>
                    <a:pt x="2402" y="1047"/>
                    <a:pt x="2439" y="1053"/>
                    <a:pt x="2475" y="1065"/>
                  </a:cubicBezTo>
                  <a:cubicBezTo>
                    <a:pt x="2390" y="473"/>
                    <a:pt x="1967" y="177"/>
                    <a:pt x="1396" y="71"/>
                  </a:cubicBezTo>
                  <a:cubicBezTo>
                    <a:pt x="1295" y="21"/>
                    <a:pt x="1202" y="0"/>
                    <a:pt x="1116" y="0"/>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2" name="Google Shape;6712;p36"/>
            <p:cNvSpPr/>
            <p:nvPr/>
          </p:nvSpPr>
          <p:spPr>
            <a:xfrm>
              <a:off x="-1155825" y="4050400"/>
              <a:ext cx="40725" cy="41250"/>
            </a:xfrm>
            <a:custGeom>
              <a:avLst/>
              <a:gdLst/>
              <a:ahLst/>
              <a:cxnLst/>
              <a:rect l="l" t="t" r="r" b="b"/>
              <a:pathLst>
                <a:path w="1629" h="1650" extrusionOk="0">
                  <a:moveTo>
                    <a:pt x="1354" y="0"/>
                  </a:moveTo>
                  <a:lnTo>
                    <a:pt x="1354" y="0"/>
                  </a:lnTo>
                  <a:cubicBezTo>
                    <a:pt x="635" y="973"/>
                    <a:pt x="635" y="973"/>
                    <a:pt x="0" y="994"/>
                  </a:cubicBezTo>
                  <a:lnTo>
                    <a:pt x="0" y="1481"/>
                  </a:lnTo>
                  <a:cubicBezTo>
                    <a:pt x="88" y="1528"/>
                    <a:pt x="188" y="1539"/>
                    <a:pt x="291" y="1539"/>
                  </a:cubicBezTo>
                  <a:cubicBezTo>
                    <a:pt x="372" y="1539"/>
                    <a:pt x="455" y="1532"/>
                    <a:pt x="538" y="1532"/>
                  </a:cubicBezTo>
                  <a:cubicBezTo>
                    <a:pt x="677" y="1532"/>
                    <a:pt x="813" y="1551"/>
                    <a:pt x="931" y="1650"/>
                  </a:cubicBezTo>
                  <a:cubicBezTo>
                    <a:pt x="1375" y="1438"/>
                    <a:pt x="1438" y="1036"/>
                    <a:pt x="1607" y="677"/>
                  </a:cubicBezTo>
                  <a:cubicBezTo>
                    <a:pt x="1311" y="529"/>
                    <a:pt x="1629" y="169"/>
                    <a:pt x="1354" y="0"/>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3" name="Google Shape;6713;p36"/>
            <p:cNvSpPr/>
            <p:nvPr/>
          </p:nvSpPr>
          <p:spPr>
            <a:xfrm>
              <a:off x="-2706625" y="4069925"/>
              <a:ext cx="49725" cy="45725"/>
            </a:xfrm>
            <a:custGeom>
              <a:avLst/>
              <a:gdLst/>
              <a:ahLst/>
              <a:cxnLst/>
              <a:rect l="l" t="t" r="r" b="b"/>
              <a:pathLst>
                <a:path w="1989" h="1829" extrusionOk="0">
                  <a:moveTo>
                    <a:pt x="1658" y="1"/>
                  </a:moveTo>
                  <a:cubicBezTo>
                    <a:pt x="1179" y="1"/>
                    <a:pt x="1051" y="430"/>
                    <a:pt x="741" y="657"/>
                  </a:cubicBezTo>
                  <a:cubicBezTo>
                    <a:pt x="403" y="996"/>
                    <a:pt x="85" y="1355"/>
                    <a:pt x="1" y="1799"/>
                  </a:cubicBezTo>
                  <a:cubicBezTo>
                    <a:pt x="67" y="1819"/>
                    <a:pt x="128" y="1828"/>
                    <a:pt x="184" y="1828"/>
                  </a:cubicBezTo>
                  <a:cubicBezTo>
                    <a:pt x="724" y="1828"/>
                    <a:pt x="848" y="997"/>
                    <a:pt x="1372" y="997"/>
                  </a:cubicBezTo>
                  <a:cubicBezTo>
                    <a:pt x="1490" y="997"/>
                    <a:pt x="1629" y="1039"/>
                    <a:pt x="1799" y="1144"/>
                  </a:cubicBezTo>
                  <a:cubicBezTo>
                    <a:pt x="1735" y="763"/>
                    <a:pt x="1989" y="361"/>
                    <a:pt x="1693" y="2"/>
                  </a:cubicBezTo>
                  <a:cubicBezTo>
                    <a:pt x="1681" y="1"/>
                    <a:pt x="1670" y="1"/>
                    <a:pt x="1658" y="1"/>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4" name="Google Shape;6714;p36"/>
            <p:cNvSpPr/>
            <p:nvPr/>
          </p:nvSpPr>
          <p:spPr>
            <a:xfrm>
              <a:off x="-2283100" y="3669175"/>
              <a:ext cx="56600" cy="63475"/>
            </a:xfrm>
            <a:custGeom>
              <a:avLst/>
              <a:gdLst/>
              <a:ahLst/>
              <a:cxnLst/>
              <a:rect l="l" t="t" r="r" b="b"/>
              <a:pathLst>
                <a:path w="2264" h="2539" extrusionOk="0">
                  <a:moveTo>
                    <a:pt x="1079" y="0"/>
                  </a:moveTo>
                  <a:cubicBezTo>
                    <a:pt x="1037" y="127"/>
                    <a:pt x="931" y="318"/>
                    <a:pt x="973" y="360"/>
                  </a:cubicBezTo>
                  <a:cubicBezTo>
                    <a:pt x="2264" y="1185"/>
                    <a:pt x="1" y="2094"/>
                    <a:pt x="1269" y="2538"/>
                  </a:cubicBezTo>
                  <a:cubicBezTo>
                    <a:pt x="1058" y="1798"/>
                    <a:pt x="1735" y="1417"/>
                    <a:pt x="2179" y="931"/>
                  </a:cubicBezTo>
                  <a:cubicBezTo>
                    <a:pt x="1883" y="529"/>
                    <a:pt x="1523" y="212"/>
                    <a:pt x="1079" y="0"/>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5" name="Google Shape;6715;p36"/>
            <p:cNvSpPr/>
            <p:nvPr/>
          </p:nvSpPr>
          <p:spPr>
            <a:xfrm>
              <a:off x="-792475" y="3742675"/>
              <a:ext cx="64400" cy="38575"/>
            </a:xfrm>
            <a:custGeom>
              <a:avLst/>
              <a:gdLst/>
              <a:ahLst/>
              <a:cxnLst/>
              <a:rect l="l" t="t" r="r" b="b"/>
              <a:pathLst>
                <a:path w="2576" h="1543" extrusionOk="0">
                  <a:moveTo>
                    <a:pt x="1244" y="0"/>
                  </a:moveTo>
                  <a:lnTo>
                    <a:pt x="1032" y="43"/>
                  </a:lnTo>
                  <a:cubicBezTo>
                    <a:pt x="1" y="909"/>
                    <a:pt x="355" y="1543"/>
                    <a:pt x="1021" y="1543"/>
                  </a:cubicBezTo>
                  <a:cubicBezTo>
                    <a:pt x="1378" y="1543"/>
                    <a:pt x="1826" y="1360"/>
                    <a:pt x="2195" y="931"/>
                  </a:cubicBezTo>
                  <a:lnTo>
                    <a:pt x="2365" y="910"/>
                  </a:lnTo>
                  <a:cubicBezTo>
                    <a:pt x="2576" y="762"/>
                    <a:pt x="2428" y="529"/>
                    <a:pt x="2195" y="529"/>
                  </a:cubicBezTo>
                  <a:cubicBezTo>
                    <a:pt x="2117" y="550"/>
                    <a:pt x="2047" y="560"/>
                    <a:pt x="1984" y="560"/>
                  </a:cubicBezTo>
                  <a:cubicBezTo>
                    <a:pt x="1606" y="560"/>
                    <a:pt x="1479" y="218"/>
                    <a:pt x="1244" y="0"/>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6" name="Google Shape;6716;p36"/>
            <p:cNvSpPr/>
            <p:nvPr/>
          </p:nvSpPr>
          <p:spPr>
            <a:xfrm>
              <a:off x="-1240425" y="3873700"/>
              <a:ext cx="47600" cy="44775"/>
            </a:xfrm>
            <a:custGeom>
              <a:avLst/>
              <a:gdLst/>
              <a:ahLst/>
              <a:cxnLst/>
              <a:rect l="l" t="t" r="r" b="b"/>
              <a:pathLst>
                <a:path w="1904" h="1791" extrusionOk="0">
                  <a:moveTo>
                    <a:pt x="882" y="1"/>
                  </a:moveTo>
                  <a:cubicBezTo>
                    <a:pt x="710" y="1"/>
                    <a:pt x="531" y="143"/>
                    <a:pt x="402" y="512"/>
                  </a:cubicBezTo>
                  <a:cubicBezTo>
                    <a:pt x="0" y="1098"/>
                    <a:pt x="805" y="1790"/>
                    <a:pt x="1452" y="1790"/>
                  </a:cubicBezTo>
                  <a:cubicBezTo>
                    <a:pt x="1622" y="1790"/>
                    <a:pt x="1780" y="1743"/>
                    <a:pt x="1904" y="1633"/>
                  </a:cubicBezTo>
                  <a:cubicBezTo>
                    <a:pt x="1586" y="1633"/>
                    <a:pt x="1290" y="1612"/>
                    <a:pt x="1163" y="1294"/>
                  </a:cubicBezTo>
                  <a:cubicBezTo>
                    <a:pt x="1673" y="844"/>
                    <a:pt x="1301" y="1"/>
                    <a:pt x="882" y="1"/>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7" name="Google Shape;6717;p36"/>
            <p:cNvSpPr/>
            <p:nvPr/>
          </p:nvSpPr>
          <p:spPr>
            <a:xfrm>
              <a:off x="-1146850" y="3808550"/>
              <a:ext cx="59925" cy="25625"/>
            </a:xfrm>
            <a:custGeom>
              <a:avLst/>
              <a:gdLst/>
              <a:ahLst/>
              <a:cxnLst/>
              <a:rect l="l" t="t" r="r" b="b"/>
              <a:pathLst>
                <a:path w="2397" h="1025" extrusionOk="0">
                  <a:moveTo>
                    <a:pt x="1087" y="0"/>
                  </a:moveTo>
                  <a:cubicBezTo>
                    <a:pt x="682" y="0"/>
                    <a:pt x="250" y="94"/>
                    <a:pt x="1" y="242"/>
                  </a:cubicBezTo>
                  <a:cubicBezTo>
                    <a:pt x="593" y="538"/>
                    <a:pt x="1333" y="580"/>
                    <a:pt x="1862" y="1024"/>
                  </a:cubicBezTo>
                  <a:cubicBezTo>
                    <a:pt x="2396" y="276"/>
                    <a:pt x="1782" y="0"/>
                    <a:pt x="1087" y="0"/>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8" name="Google Shape;6718;p36"/>
            <p:cNvSpPr/>
            <p:nvPr/>
          </p:nvSpPr>
          <p:spPr>
            <a:xfrm>
              <a:off x="-1169575" y="4020525"/>
              <a:ext cx="55000" cy="23225"/>
            </a:xfrm>
            <a:custGeom>
              <a:avLst/>
              <a:gdLst/>
              <a:ahLst/>
              <a:cxnLst/>
              <a:rect l="l" t="t" r="r" b="b"/>
              <a:pathLst>
                <a:path w="2200" h="929" extrusionOk="0">
                  <a:moveTo>
                    <a:pt x="1519" y="0"/>
                  </a:moveTo>
                  <a:cubicBezTo>
                    <a:pt x="1011" y="0"/>
                    <a:pt x="375" y="354"/>
                    <a:pt x="0" y="582"/>
                  </a:cubicBezTo>
                  <a:cubicBezTo>
                    <a:pt x="71" y="565"/>
                    <a:pt x="137" y="558"/>
                    <a:pt x="200" y="558"/>
                  </a:cubicBezTo>
                  <a:cubicBezTo>
                    <a:pt x="652" y="558"/>
                    <a:pt x="921" y="928"/>
                    <a:pt x="1243" y="928"/>
                  </a:cubicBezTo>
                  <a:cubicBezTo>
                    <a:pt x="1399" y="928"/>
                    <a:pt x="1568" y="841"/>
                    <a:pt x="1777" y="582"/>
                  </a:cubicBezTo>
                  <a:cubicBezTo>
                    <a:pt x="1865" y="494"/>
                    <a:pt x="1997" y="450"/>
                    <a:pt x="2124" y="450"/>
                  </a:cubicBezTo>
                  <a:cubicBezTo>
                    <a:pt x="2150" y="450"/>
                    <a:pt x="2175" y="451"/>
                    <a:pt x="2200" y="455"/>
                  </a:cubicBezTo>
                  <a:cubicBezTo>
                    <a:pt x="2068" y="120"/>
                    <a:pt x="1815" y="0"/>
                    <a:pt x="1519" y="0"/>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9" name="Google Shape;6719;p36"/>
            <p:cNvSpPr/>
            <p:nvPr/>
          </p:nvSpPr>
          <p:spPr>
            <a:xfrm>
              <a:off x="-745525" y="3725025"/>
              <a:ext cx="41775" cy="41450"/>
            </a:xfrm>
            <a:custGeom>
              <a:avLst/>
              <a:gdLst/>
              <a:ahLst/>
              <a:cxnLst/>
              <a:rect l="l" t="t" r="r" b="b"/>
              <a:pathLst>
                <a:path w="1671" h="1658" extrusionOk="0">
                  <a:moveTo>
                    <a:pt x="624" y="1"/>
                  </a:moveTo>
                  <a:cubicBezTo>
                    <a:pt x="459" y="1"/>
                    <a:pt x="286" y="63"/>
                    <a:pt x="106" y="177"/>
                  </a:cubicBezTo>
                  <a:cubicBezTo>
                    <a:pt x="0" y="495"/>
                    <a:pt x="529" y="643"/>
                    <a:pt x="381" y="981"/>
                  </a:cubicBezTo>
                  <a:cubicBezTo>
                    <a:pt x="360" y="1087"/>
                    <a:pt x="402" y="1193"/>
                    <a:pt x="465" y="1277"/>
                  </a:cubicBezTo>
                  <a:lnTo>
                    <a:pt x="487" y="1616"/>
                  </a:lnTo>
                  <a:cubicBezTo>
                    <a:pt x="550" y="1637"/>
                    <a:pt x="592" y="1637"/>
                    <a:pt x="656" y="1658"/>
                  </a:cubicBezTo>
                  <a:cubicBezTo>
                    <a:pt x="952" y="1256"/>
                    <a:pt x="1671" y="854"/>
                    <a:pt x="1206" y="304"/>
                  </a:cubicBezTo>
                  <a:cubicBezTo>
                    <a:pt x="1019" y="95"/>
                    <a:pt x="827" y="1"/>
                    <a:pt x="624" y="1"/>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0" name="Google Shape;6720;p36"/>
            <p:cNvSpPr/>
            <p:nvPr/>
          </p:nvSpPr>
          <p:spPr>
            <a:xfrm>
              <a:off x="-2762125" y="4128650"/>
              <a:ext cx="51300" cy="41350"/>
            </a:xfrm>
            <a:custGeom>
              <a:avLst/>
              <a:gdLst/>
              <a:ahLst/>
              <a:cxnLst/>
              <a:rect l="l" t="t" r="r" b="b"/>
              <a:pathLst>
                <a:path w="2052" h="1654" extrusionOk="0">
                  <a:moveTo>
                    <a:pt x="1946" y="0"/>
                  </a:moveTo>
                  <a:cubicBezTo>
                    <a:pt x="1396" y="21"/>
                    <a:pt x="1015" y="381"/>
                    <a:pt x="550" y="550"/>
                  </a:cubicBezTo>
                  <a:cubicBezTo>
                    <a:pt x="570" y="862"/>
                    <a:pt x="589" y="1192"/>
                    <a:pt x="128" y="1192"/>
                  </a:cubicBezTo>
                  <a:cubicBezTo>
                    <a:pt x="89" y="1192"/>
                    <a:pt x="46" y="1189"/>
                    <a:pt x="0" y="1185"/>
                  </a:cubicBezTo>
                  <a:lnTo>
                    <a:pt x="0" y="1185"/>
                  </a:lnTo>
                  <a:cubicBezTo>
                    <a:pt x="218" y="1363"/>
                    <a:pt x="325" y="1654"/>
                    <a:pt x="670" y="1654"/>
                  </a:cubicBezTo>
                  <a:cubicBezTo>
                    <a:pt x="692" y="1654"/>
                    <a:pt x="716" y="1652"/>
                    <a:pt x="740" y="1650"/>
                  </a:cubicBezTo>
                  <a:cubicBezTo>
                    <a:pt x="1290" y="1185"/>
                    <a:pt x="1354" y="444"/>
                    <a:pt x="2052" y="64"/>
                  </a:cubicBezTo>
                  <a:lnTo>
                    <a:pt x="1946" y="0"/>
                  </a:ln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1" name="Google Shape;6721;p36"/>
            <p:cNvSpPr/>
            <p:nvPr/>
          </p:nvSpPr>
          <p:spPr>
            <a:xfrm>
              <a:off x="-1231025" y="4054625"/>
              <a:ext cx="54075" cy="42050"/>
            </a:xfrm>
            <a:custGeom>
              <a:avLst/>
              <a:gdLst/>
              <a:ahLst/>
              <a:cxnLst/>
              <a:rect l="l" t="t" r="r" b="b"/>
              <a:pathLst>
                <a:path w="2163" h="1682" extrusionOk="0">
                  <a:moveTo>
                    <a:pt x="1908" y="0"/>
                  </a:moveTo>
                  <a:cubicBezTo>
                    <a:pt x="1253" y="0"/>
                    <a:pt x="1232" y="804"/>
                    <a:pt x="576" y="804"/>
                  </a:cubicBezTo>
                  <a:cubicBezTo>
                    <a:pt x="407" y="1015"/>
                    <a:pt x="216" y="1248"/>
                    <a:pt x="26" y="1460"/>
                  </a:cubicBezTo>
                  <a:cubicBezTo>
                    <a:pt x="1" y="1625"/>
                    <a:pt x="71" y="1682"/>
                    <a:pt x="189" y="1682"/>
                  </a:cubicBezTo>
                  <a:cubicBezTo>
                    <a:pt x="438" y="1682"/>
                    <a:pt x="899" y="1431"/>
                    <a:pt x="1113" y="1431"/>
                  </a:cubicBezTo>
                  <a:cubicBezTo>
                    <a:pt x="1134" y="1431"/>
                    <a:pt x="1152" y="1433"/>
                    <a:pt x="1168" y="1438"/>
                  </a:cubicBezTo>
                  <a:cubicBezTo>
                    <a:pt x="1337" y="1100"/>
                    <a:pt x="1464" y="719"/>
                    <a:pt x="1845" y="444"/>
                  </a:cubicBezTo>
                  <a:cubicBezTo>
                    <a:pt x="2014" y="339"/>
                    <a:pt x="2162" y="191"/>
                    <a:pt x="1908" y="0"/>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2" name="Google Shape;6722;p36"/>
            <p:cNvSpPr/>
            <p:nvPr/>
          </p:nvSpPr>
          <p:spPr>
            <a:xfrm>
              <a:off x="-1988600" y="4013900"/>
              <a:ext cx="43400" cy="40750"/>
            </a:xfrm>
            <a:custGeom>
              <a:avLst/>
              <a:gdLst/>
              <a:ahLst/>
              <a:cxnLst/>
              <a:rect l="l" t="t" r="r" b="b"/>
              <a:pathLst>
                <a:path w="1736" h="1630" extrusionOk="0">
                  <a:moveTo>
                    <a:pt x="593" y="1"/>
                  </a:moveTo>
                  <a:cubicBezTo>
                    <a:pt x="1" y="593"/>
                    <a:pt x="276" y="1291"/>
                    <a:pt x="974" y="1629"/>
                  </a:cubicBezTo>
                  <a:cubicBezTo>
                    <a:pt x="1012" y="1626"/>
                    <a:pt x="1050" y="1625"/>
                    <a:pt x="1088" y="1625"/>
                  </a:cubicBezTo>
                  <a:cubicBezTo>
                    <a:pt x="1151" y="1625"/>
                    <a:pt x="1213" y="1628"/>
                    <a:pt x="1274" y="1628"/>
                  </a:cubicBezTo>
                  <a:cubicBezTo>
                    <a:pt x="1449" y="1628"/>
                    <a:pt x="1614" y="1609"/>
                    <a:pt x="1735" y="1460"/>
                  </a:cubicBezTo>
                  <a:cubicBezTo>
                    <a:pt x="614" y="1375"/>
                    <a:pt x="1629" y="804"/>
                    <a:pt x="656" y="43"/>
                  </a:cubicBezTo>
                  <a:lnTo>
                    <a:pt x="593" y="1"/>
                  </a:ln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3" name="Google Shape;6723;p36"/>
            <p:cNvSpPr/>
            <p:nvPr/>
          </p:nvSpPr>
          <p:spPr>
            <a:xfrm>
              <a:off x="-1652850" y="3761175"/>
              <a:ext cx="37575" cy="32625"/>
            </a:xfrm>
            <a:custGeom>
              <a:avLst/>
              <a:gdLst/>
              <a:ahLst/>
              <a:cxnLst/>
              <a:rect l="l" t="t" r="r" b="b"/>
              <a:pathLst>
                <a:path w="1503" h="1305" extrusionOk="0">
                  <a:moveTo>
                    <a:pt x="1502" y="0"/>
                  </a:moveTo>
                  <a:cubicBezTo>
                    <a:pt x="847" y="191"/>
                    <a:pt x="297" y="656"/>
                    <a:pt x="1" y="1269"/>
                  </a:cubicBezTo>
                  <a:cubicBezTo>
                    <a:pt x="124" y="1294"/>
                    <a:pt x="235" y="1305"/>
                    <a:pt x="334" y="1305"/>
                  </a:cubicBezTo>
                  <a:cubicBezTo>
                    <a:pt x="1098" y="1305"/>
                    <a:pt x="1184" y="638"/>
                    <a:pt x="1502" y="170"/>
                  </a:cubicBezTo>
                  <a:lnTo>
                    <a:pt x="1502" y="0"/>
                  </a:ln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4" name="Google Shape;6724;p36"/>
            <p:cNvSpPr/>
            <p:nvPr/>
          </p:nvSpPr>
          <p:spPr>
            <a:xfrm>
              <a:off x="-1086575" y="3644850"/>
              <a:ext cx="51850" cy="47625"/>
            </a:xfrm>
            <a:custGeom>
              <a:avLst/>
              <a:gdLst/>
              <a:ahLst/>
              <a:cxnLst/>
              <a:rect l="l" t="t" r="r" b="b"/>
              <a:pathLst>
                <a:path w="2074" h="1905" extrusionOk="0">
                  <a:moveTo>
                    <a:pt x="952" y="1"/>
                  </a:moveTo>
                  <a:lnTo>
                    <a:pt x="952" y="1"/>
                  </a:lnTo>
                  <a:cubicBezTo>
                    <a:pt x="1" y="825"/>
                    <a:pt x="1946" y="1164"/>
                    <a:pt x="593" y="1460"/>
                  </a:cubicBezTo>
                  <a:lnTo>
                    <a:pt x="1333" y="1904"/>
                  </a:lnTo>
                  <a:cubicBezTo>
                    <a:pt x="1587" y="1650"/>
                    <a:pt x="1820" y="1396"/>
                    <a:pt x="2073" y="1143"/>
                  </a:cubicBezTo>
                  <a:cubicBezTo>
                    <a:pt x="1249" y="1100"/>
                    <a:pt x="931" y="677"/>
                    <a:pt x="952" y="1"/>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5" name="Google Shape;6725;p36"/>
            <p:cNvSpPr/>
            <p:nvPr/>
          </p:nvSpPr>
          <p:spPr>
            <a:xfrm>
              <a:off x="-1963750" y="3974250"/>
              <a:ext cx="34400" cy="28075"/>
            </a:xfrm>
            <a:custGeom>
              <a:avLst/>
              <a:gdLst/>
              <a:ahLst/>
              <a:cxnLst/>
              <a:rect l="l" t="t" r="r" b="b"/>
              <a:pathLst>
                <a:path w="1376" h="1123" extrusionOk="0">
                  <a:moveTo>
                    <a:pt x="931" y="1"/>
                  </a:moveTo>
                  <a:lnTo>
                    <a:pt x="931" y="1"/>
                  </a:lnTo>
                  <a:cubicBezTo>
                    <a:pt x="530" y="191"/>
                    <a:pt x="191" y="529"/>
                    <a:pt x="1" y="952"/>
                  </a:cubicBezTo>
                  <a:cubicBezTo>
                    <a:pt x="122" y="1108"/>
                    <a:pt x="286" y="1122"/>
                    <a:pt x="457" y="1122"/>
                  </a:cubicBezTo>
                  <a:cubicBezTo>
                    <a:pt x="495" y="1122"/>
                    <a:pt x="533" y="1122"/>
                    <a:pt x="572" y="1122"/>
                  </a:cubicBezTo>
                  <a:cubicBezTo>
                    <a:pt x="1058" y="847"/>
                    <a:pt x="1375" y="508"/>
                    <a:pt x="931" y="1"/>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6" name="Google Shape;6726;p36"/>
            <p:cNvSpPr/>
            <p:nvPr/>
          </p:nvSpPr>
          <p:spPr>
            <a:xfrm>
              <a:off x="-1490600" y="3946225"/>
              <a:ext cx="70950" cy="49775"/>
            </a:xfrm>
            <a:custGeom>
              <a:avLst/>
              <a:gdLst/>
              <a:ahLst/>
              <a:cxnLst/>
              <a:rect l="l" t="t" r="r" b="b"/>
              <a:pathLst>
                <a:path w="2838" h="1991" extrusionOk="0">
                  <a:moveTo>
                    <a:pt x="2245" y="1"/>
                  </a:moveTo>
                  <a:lnTo>
                    <a:pt x="1695" y="487"/>
                  </a:lnTo>
                  <a:cubicBezTo>
                    <a:pt x="1666" y="486"/>
                    <a:pt x="1637" y="486"/>
                    <a:pt x="1608" y="486"/>
                  </a:cubicBezTo>
                  <a:cubicBezTo>
                    <a:pt x="1" y="486"/>
                    <a:pt x="150" y="1990"/>
                    <a:pt x="960" y="1990"/>
                  </a:cubicBezTo>
                  <a:cubicBezTo>
                    <a:pt x="1079" y="1990"/>
                    <a:pt x="1213" y="1958"/>
                    <a:pt x="1357" y="1883"/>
                  </a:cubicBezTo>
                  <a:cubicBezTo>
                    <a:pt x="701" y="974"/>
                    <a:pt x="2838" y="1016"/>
                    <a:pt x="2245" y="1"/>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7" name="Google Shape;6727;p36"/>
            <p:cNvSpPr/>
            <p:nvPr/>
          </p:nvSpPr>
          <p:spPr>
            <a:xfrm>
              <a:off x="-1472025" y="3987125"/>
              <a:ext cx="41800" cy="22275"/>
            </a:xfrm>
            <a:custGeom>
              <a:avLst/>
              <a:gdLst/>
              <a:ahLst/>
              <a:cxnLst/>
              <a:rect l="l" t="t" r="r" b="b"/>
              <a:pathLst>
                <a:path w="1672" h="891" extrusionOk="0">
                  <a:moveTo>
                    <a:pt x="993" y="1"/>
                  </a:moveTo>
                  <a:cubicBezTo>
                    <a:pt x="698" y="1"/>
                    <a:pt x="431" y="318"/>
                    <a:pt x="90" y="318"/>
                  </a:cubicBezTo>
                  <a:cubicBezTo>
                    <a:pt x="61" y="318"/>
                    <a:pt x="31" y="315"/>
                    <a:pt x="1" y="310"/>
                  </a:cubicBezTo>
                  <a:lnTo>
                    <a:pt x="1" y="310"/>
                  </a:lnTo>
                  <a:cubicBezTo>
                    <a:pt x="263" y="686"/>
                    <a:pt x="563" y="891"/>
                    <a:pt x="904" y="891"/>
                  </a:cubicBezTo>
                  <a:cubicBezTo>
                    <a:pt x="1140" y="891"/>
                    <a:pt x="1395" y="793"/>
                    <a:pt x="1672" y="585"/>
                  </a:cubicBezTo>
                  <a:cubicBezTo>
                    <a:pt x="1502" y="480"/>
                    <a:pt x="1375" y="332"/>
                    <a:pt x="1312" y="141"/>
                  </a:cubicBezTo>
                  <a:cubicBezTo>
                    <a:pt x="1200" y="39"/>
                    <a:pt x="1094" y="1"/>
                    <a:pt x="993" y="1"/>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8" name="Google Shape;6728;p36"/>
            <p:cNvSpPr/>
            <p:nvPr/>
          </p:nvSpPr>
          <p:spPr>
            <a:xfrm>
              <a:off x="-1596800" y="3771225"/>
              <a:ext cx="32275" cy="39750"/>
            </a:xfrm>
            <a:custGeom>
              <a:avLst/>
              <a:gdLst/>
              <a:ahLst/>
              <a:cxnLst/>
              <a:rect l="l" t="t" r="r" b="b"/>
              <a:pathLst>
                <a:path w="1291" h="1590" extrusionOk="0">
                  <a:moveTo>
                    <a:pt x="275" y="0"/>
                  </a:moveTo>
                  <a:cubicBezTo>
                    <a:pt x="381" y="529"/>
                    <a:pt x="275" y="1079"/>
                    <a:pt x="0" y="1523"/>
                  </a:cubicBezTo>
                  <a:cubicBezTo>
                    <a:pt x="23" y="1568"/>
                    <a:pt x="64" y="1589"/>
                    <a:pt x="107" y="1589"/>
                  </a:cubicBezTo>
                  <a:cubicBezTo>
                    <a:pt x="144" y="1589"/>
                    <a:pt x="183" y="1574"/>
                    <a:pt x="212" y="1544"/>
                  </a:cubicBezTo>
                  <a:cubicBezTo>
                    <a:pt x="466" y="1163"/>
                    <a:pt x="1143" y="994"/>
                    <a:pt x="910" y="360"/>
                  </a:cubicBezTo>
                  <a:cubicBezTo>
                    <a:pt x="868" y="254"/>
                    <a:pt x="1143" y="275"/>
                    <a:pt x="1291" y="254"/>
                  </a:cubicBezTo>
                  <a:cubicBezTo>
                    <a:pt x="1252" y="46"/>
                    <a:pt x="1004" y="38"/>
                    <a:pt x="741" y="38"/>
                  </a:cubicBezTo>
                  <a:cubicBezTo>
                    <a:pt x="719" y="38"/>
                    <a:pt x="697" y="38"/>
                    <a:pt x="675" y="38"/>
                  </a:cubicBezTo>
                  <a:cubicBezTo>
                    <a:pt x="532" y="38"/>
                    <a:pt x="388" y="36"/>
                    <a:pt x="275" y="0"/>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9" name="Google Shape;6729;p36"/>
            <p:cNvSpPr/>
            <p:nvPr/>
          </p:nvSpPr>
          <p:spPr>
            <a:xfrm>
              <a:off x="-1470950" y="3934075"/>
              <a:ext cx="33850" cy="32025"/>
            </a:xfrm>
            <a:custGeom>
              <a:avLst/>
              <a:gdLst/>
              <a:ahLst/>
              <a:cxnLst/>
              <a:rect l="l" t="t" r="r" b="b"/>
              <a:pathLst>
                <a:path w="1354" h="1281" extrusionOk="0">
                  <a:moveTo>
                    <a:pt x="888" y="0"/>
                  </a:moveTo>
                  <a:lnTo>
                    <a:pt x="888" y="0"/>
                  </a:lnTo>
                  <a:cubicBezTo>
                    <a:pt x="508" y="296"/>
                    <a:pt x="212" y="698"/>
                    <a:pt x="0" y="1121"/>
                  </a:cubicBezTo>
                  <a:cubicBezTo>
                    <a:pt x="167" y="1223"/>
                    <a:pt x="318" y="1281"/>
                    <a:pt x="454" y="1281"/>
                  </a:cubicBezTo>
                  <a:cubicBezTo>
                    <a:pt x="628" y="1281"/>
                    <a:pt x="779" y="1187"/>
                    <a:pt x="909" y="973"/>
                  </a:cubicBezTo>
                  <a:cubicBezTo>
                    <a:pt x="761" y="656"/>
                    <a:pt x="1354" y="317"/>
                    <a:pt x="888" y="0"/>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0" name="Google Shape;6730;p36"/>
            <p:cNvSpPr/>
            <p:nvPr/>
          </p:nvSpPr>
          <p:spPr>
            <a:xfrm>
              <a:off x="-1216100" y="4046700"/>
              <a:ext cx="32800" cy="31975"/>
            </a:xfrm>
            <a:custGeom>
              <a:avLst/>
              <a:gdLst/>
              <a:ahLst/>
              <a:cxnLst/>
              <a:rect l="l" t="t" r="r" b="b"/>
              <a:pathLst>
                <a:path w="1312" h="1279" extrusionOk="0">
                  <a:moveTo>
                    <a:pt x="1290" y="0"/>
                  </a:moveTo>
                  <a:cubicBezTo>
                    <a:pt x="783" y="275"/>
                    <a:pt x="317" y="656"/>
                    <a:pt x="0" y="1142"/>
                  </a:cubicBezTo>
                  <a:cubicBezTo>
                    <a:pt x="96" y="1238"/>
                    <a:pt x="189" y="1278"/>
                    <a:pt x="279" y="1278"/>
                  </a:cubicBezTo>
                  <a:cubicBezTo>
                    <a:pt x="666" y="1278"/>
                    <a:pt x="1003" y="544"/>
                    <a:pt x="1311" y="338"/>
                  </a:cubicBezTo>
                  <a:lnTo>
                    <a:pt x="1290" y="0"/>
                  </a:ln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1" name="Google Shape;6731;p36"/>
            <p:cNvSpPr/>
            <p:nvPr/>
          </p:nvSpPr>
          <p:spPr>
            <a:xfrm>
              <a:off x="-2706625" y="4053750"/>
              <a:ext cx="37575" cy="16975"/>
            </a:xfrm>
            <a:custGeom>
              <a:avLst/>
              <a:gdLst/>
              <a:ahLst/>
              <a:cxnLst/>
              <a:rect l="l" t="t" r="r" b="b"/>
              <a:pathLst>
                <a:path w="1503" h="679" extrusionOk="0">
                  <a:moveTo>
                    <a:pt x="819" y="0"/>
                  </a:moveTo>
                  <a:cubicBezTo>
                    <a:pt x="554" y="0"/>
                    <a:pt x="278" y="96"/>
                    <a:pt x="1" y="162"/>
                  </a:cubicBezTo>
                  <a:cubicBezTo>
                    <a:pt x="43" y="183"/>
                    <a:pt x="85" y="204"/>
                    <a:pt x="149" y="204"/>
                  </a:cubicBezTo>
                  <a:cubicBezTo>
                    <a:pt x="350" y="562"/>
                    <a:pt x="493" y="679"/>
                    <a:pt x="642" y="679"/>
                  </a:cubicBezTo>
                  <a:cubicBezTo>
                    <a:pt x="855" y="679"/>
                    <a:pt x="1080" y="443"/>
                    <a:pt x="1502" y="331"/>
                  </a:cubicBezTo>
                  <a:cubicBezTo>
                    <a:pt x="1291" y="79"/>
                    <a:pt x="1060" y="0"/>
                    <a:pt x="819" y="0"/>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2" name="Google Shape;6732;p36"/>
            <p:cNvSpPr/>
            <p:nvPr/>
          </p:nvSpPr>
          <p:spPr>
            <a:xfrm>
              <a:off x="-1211875" y="3838375"/>
              <a:ext cx="33850" cy="28500"/>
            </a:xfrm>
            <a:custGeom>
              <a:avLst/>
              <a:gdLst/>
              <a:ahLst/>
              <a:cxnLst/>
              <a:rect l="l" t="t" r="r" b="b"/>
              <a:pathLst>
                <a:path w="1354" h="1140" extrusionOk="0">
                  <a:moveTo>
                    <a:pt x="994" y="0"/>
                  </a:moveTo>
                  <a:cubicBezTo>
                    <a:pt x="592" y="254"/>
                    <a:pt x="148" y="466"/>
                    <a:pt x="0" y="931"/>
                  </a:cubicBezTo>
                  <a:cubicBezTo>
                    <a:pt x="76" y="1071"/>
                    <a:pt x="113" y="1140"/>
                    <a:pt x="187" y="1140"/>
                  </a:cubicBezTo>
                  <a:cubicBezTo>
                    <a:pt x="258" y="1140"/>
                    <a:pt x="364" y="1076"/>
                    <a:pt x="571" y="952"/>
                  </a:cubicBezTo>
                  <a:cubicBezTo>
                    <a:pt x="762" y="656"/>
                    <a:pt x="1354" y="487"/>
                    <a:pt x="994" y="0"/>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3" name="Google Shape;6733;p36"/>
            <p:cNvSpPr/>
            <p:nvPr/>
          </p:nvSpPr>
          <p:spPr>
            <a:xfrm>
              <a:off x="-771325" y="3734850"/>
              <a:ext cx="38500" cy="23000"/>
            </a:xfrm>
            <a:custGeom>
              <a:avLst/>
              <a:gdLst/>
              <a:ahLst/>
              <a:cxnLst/>
              <a:rect l="l" t="t" r="r" b="b"/>
              <a:pathLst>
                <a:path w="1540" h="920" extrusionOk="0">
                  <a:moveTo>
                    <a:pt x="1165" y="1"/>
                  </a:moveTo>
                  <a:cubicBezTo>
                    <a:pt x="675" y="1"/>
                    <a:pt x="1" y="919"/>
                    <a:pt x="1080" y="919"/>
                  </a:cubicBezTo>
                  <a:cubicBezTo>
                    <a:pt x="1197" y="919"/>
                    <a:pt x="1336" y="908"/>
                    <a:pt x="1497" y="884"/>
                  </a:cubicBezTo>
                  <a:lnTo>
                    <a:pt x="1540" y="609"/>
                  </a:lnTo>
                  <a:cubicBezTo>
                    <a:pt x="1540" y="159"/>
                    <a:pt x="1368" y="1"/>
                    <a:pt x="1165" y="1"/>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4" name="Google Shape;6734;p36"/>
            <p:cNvSpPr/>
            <p:nvPr/>
          </p:nvSpPr>
          <p:spPr>
            <a:xfrm>
              <a:off x="-1220875" y="3861625"/>
              <a:ext cx="25950" cy="29125"/>
            </a:xfrm>
            <a:custGeom>
              <a:avLst/>
              <a:gdLst/>
              <a:ahLst/>
              <a:cxnLst/>
              <a:rect l="l" t="t" r="r" b="b"/>
              <a:pathLst>
                <a:path w="1038" h="1165" extrusionOk="0">
                  <a:moveTo>
                    <a:pt x="360" y="1"/>
                  </a:moveTo>
                  <a:cubicBezTo>
                    <a:pt x="149" y="85"/>
                    <a:pt x="22" y="276"/>
                    <a:pt x="1" y="487"/>
                  </a:cubicBezTo>
                  <a:cubicBezTo>
                    <a:pt x="276" y="572"/>
                    <a:pt x="445" y="868"/>
                    <a:pt x="403" y="1164"/>
                  </a:cubicBezTo>
                  <a:cubicBezTo>
                    <a:pt x="1037" y="1016"/>
                    <a:pt x="487" y="381"/>
                    <a:pt x="931" y="170"/>
                  </a:cubicBezTo>
                  <a:lnTo>
                    <a:pt x="931" y="22"/>
                  </a:lnTo>
                  <a:cubicBezTo>
                    <a:pt x="909" y="15"/>
                    <a:pt x="887" y="11"/>
                    <a:pt x="865" y="11"/>
                  </a:cubicBezTo>
                  <a:cubicBezTo>
                    <a:pt x="755" y="11"/>
                    <a:pt x="645" y="87"/>
                    <a:pt x="535" y="87"/>
                  </a:cubicBezTo>
                  <a:cubicBezTo>
                    <a:pt x="477" y="87"/>
                    <a:pt x="419" y="66"/>
                    <a:pt x="360" y="1"/>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5" name="Google Shape;6735;p36"/>
            <p:cNvSpPr/>
            <p:nvPr/>
          </p:nvSpPr>
          <p:spPr>
            <a:xfrm>
              <a:off x="-1411225" y="3896275"/>
              <a:ext cx="23300" cy="15350"/>
            </a:xfrm>
            <a:custGeom>
              <a:avLst/>
              <a:gdLst/>
              <a:ahLst/>
              <a:cxnLst/>
              <a:rect l="l" t="t" r="r" b="b"/>
              <a:pathLst>
                <a:path w="932" h="614" extrusionOk="0">
                  <a:moveTo>
                    <a:pt x="649" y="0"/>
                  </a:moveTo>
                  <a:cubicBezTo>
                    <a:pt x="410" y="0"/>
                    <a:pt x="184" y="218"/>
                    <a:pt x="1" y="370"/>
                  </a:cubicBezTo>
                  <a:lnTo>
                    <a:pt x="1" y="561"/>
                  </a:lnTo>
                  <a:cubicBezTo>
                    <a:pt x="137" y="595"/>
                    <a:pt x="262" y="613"/>
                    <a:pt x="374" y="613"/>
                  </a:cubicBezTo>
                  <a:cubicBezTo>
                    <a:pt x="680" y="613"/>
                    <a:pt x="885" y="473"/>
                    <a:pt x="932" y="116"/>
                  </a:cubicBezTo>
                  <a:cubicBezTo>
                    <a:pt x="837" y="33"/>
                    <a:pt x="742" y="0"/>
                    <a:pt x="649" y="0"/>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6" name="Google Shape;6736;p36"/>
            <p:cNvSpPr/>
            <p:nvPr/>
          </p:nvSpPr>
          <p:spPr>
            <a:xfrm>
              <a:off x="-788900" y="3743725"/>
              <a:ext cx="26375" cy="19075"/>
            </a:xfrm>
            <a:custGeom>
              <a:avLst/>
              <a:gdLst/>
              <a:ahLst/>
              <a:cxnLst/>
              <a:rect l="l" t="t" r="r" b="b"/>
              <a:pathLst>
                <a:path w="1055" h="763" extrusionOk="0">
                  <a:moveTo>
                    <a:pt x="889" y="1"/>
                  </a:moveTo>
                  <a:lnTo>
                    <a:pt x="889" y="1"/>
                  </a:lnTo>
                  <a:cubicBezTo>
                    <a:pt x="572" y="64"/>
                    <a:pt x="255" y="191"/>
                    <a:pt x="1" y="402"/>
                  </a:cubicBezTo>
                  <a:cubicBezTo>
                    <a:pt x="170" y="466"/>
                    <a:pt x="170" y="614"/>
                    <a:pt x="191" y="762"/>
                  </a:cubicBezTo>
                  <a:cubicBezTo>
                    <a:pt x="196" y="762"/>
                    <a:pt x="201" y="763"/>
                    <a:pt x="206" y="763"/>
                  </a:cubicBezTo>
                  <a:cubicBezTo>
                    <a:pt x="450" y="763"/>
                    <a:pt x="1055" y="290"/>
                    <a:pt x="889" y="1"/>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7" name="Google Shape;6737;p36"/>
            <p:cNvSpPr/>
            <p:nvPr/>
          </p:nvSpPr>
          <p:spPr>
            <a:xfrm>
              <a:off x="-761400" y="3741600"/>
              <a:ext cx="23825" cy="20050"/>
            </a:xfrm>
            <a:custGeom>
              <a:avLst/>
              <a:gdLst/>
              <a:ahLst/>
              <a:cxnLst/>
              <a:rect l="l" t="t" r="r" b="b"/>
              <a:pathLst>
                <a:path w="953" h="802" extrusionOk="0">
                  <a:moveTo>
                    <a:pt x="212" y="1"/>
                  </a:moveTo>
                  <a:lnTo>
                    <a:pt x="1" y="43"/>
                  </a:lnTo>
                  <a:cubicBezTo>
                    <a:pt x="32" y="422"/>
                    <a:pt x="64" y="802"/>
                    <a:pt x="439" y="802"/>
                  </a:cubicBezTo>
                  <a:cubicBezTo>
                    <a:pt x="566" y="802"/>
                    <a:pt x="733" y="758"/>
                    <a:pt x="952" y="657"/>
                  </a:cubicBezTo>
                  <a:cubicBezTo>
                    <a:pt x="635" y="487"/>
                    <a:pt x="106" y="509"/>
                    <a:pt x="212" y="1"/>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8" name="Google Shape;6738;p36"/>
            <p:cNvSpPr/>
            <p:nvPr/>
          </p:nvSpPr>
          <p:spPr>
            <a:xfrm>
              <a:off x="-752400" y="3729450"/>
              <a:ext cx="32275" cy="20650"/>
            </a:xfrm>
            <a:custGeom>
              <a:avLst/>
              <a:gdLst/>
              <a:ahLst/>
              <a:cxnLst/>
              <a:rect l="l" t="t" r="r" b="b"/>
              <a:pathLst>
                <a:path w="1291" h="826" extrusionOk="0">
                  <a:moveTo>
                    <a:pt x="381" y="0"/>
                  </a:moveTo>
                  <a:cubicBezTo>
                    <a:pt x="190" y="0"/>
                    <a:pt x="21" y="149"/>
                    <a:pt x="0" y="339"/>
                  </a:cubicBezTo>
                  <a:cubicBezTo>
                    <a:pt x="39" y="337"/>
                    <a:pt x="76" y="336"/>
                    <a:pt x="113" y="336"/>
                  </a:cubicBezTo>
                  <a:cubicBezTo>
                    <a:pt x="479" y="336"/>
                    <a:pt x="744" y="441"/>
                    <a:pt x="783" y="825"/>
                  </a:cubicBezTo>
                  <a:cubicBezTo>
                    <a:pt x="1290" y="318"/>
                    <a:pt x="529" y="275"/>
                    <a:pt x="381" y="0"/>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9" name="Google Shape;6739;p36"/>
            <p:cNvSpPr/>
            <p:nvPr/>
          </p:nvSpPr>
          <p:spPr>
            <a:xfrm>
              <a:off x="-1687225" y="3817225"/>
              <a:ext cx="15900" cy="16400"/>
            </a:xfrm>
            <a:custGeom>
              <a:avLst/>
              <a:gdLst/>
              <a:ahLst/>
              <a:cxnLst/>
              <a:rect l="l" t="t" r="r" b="b"/>
              <a:pathLst>
                <a:path w="636" h="656" extrusionOk="0">
                  <a:moveTo>
                    <a:pt x="635" y="0"/>
                  </a:moveTo>
                  <a:cubicBezTo>
                    <a:pt x="1" y="212"/>
                    <a:pt x="297" y="444"/>
                    <a:pt x="635" y="656"/>
                  </a:cubicBezTo>
                  <a:lnTo>
                    <a:pt x="635" y="0"/>
                  </a:ln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0" name="Google Shape;6740;p36"/>
            <p:cNvSpPr/>
            <p:nvPr/>
          </p:nvSpPr>
          <p:spPr>
            <a:xfrm>
              <a:off x="-2011875" y="3793675"/>
              <a:ext cx="15900" cy="15650"/>
            </a:xfrm>
            <a:custGeom>
              <a:avLst/>
              <a:gdLst/>
              <a:ahLst/>
              <a:cxnLst/>
              <a:rect l="l" t="t" r="r" b="b"/>
              <a:pathLst>
                <a:path w="636" h="626" extrusionOk="0">
                  <a:moveTo>
                    <a:pt x="209" y="1"/>
                  </a:moveTo>
                  <a:cubicBezTo>
                    <a:pt x="86" y="1"/>
                    <a:pt x="1" y="38"/>
                    <a:pt x="65" y="139"/>
                  </a:cubicBezTo>
                  <a:cubicBezTo>
                    <a:pt x="86" y="350"/>
                    <a:pt x="65" y="604"/>
                    <a:pt x="445" y="625"/>
                  </a:cubicBezTo>
                  <a:cubicBezTo>
                    <a:pt x="340" y="414"/>
                    <a:pt x="149" y="181"/>
                    <a:pt x="636" y="139"/>
                  </a:cubicBezTo>
                  <a:cubicBezTo>
                    <a:pt x="600" y="66"/>
                    <a:pt x="371" y="1"/>
                    <a:pt x="209" y="1"/>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1" name="Google Shape;6741;p36"/>
            <p:cNvSpPr/>
            <p:nvPr/>
          </p:nvSpPr>
          <p:spPr>
            <a:xfrm>
              <a:off x="-1358350" y="3914500"/>
              <a:ext cx="10075" cy="24350"/>
            </a:xfrm>
            <a:custGeom>
              <a:avLst/>
              <a:gdLst/>
              <a:ahLst/>
              <a:cxnLst/>
              <a:rect l="l" t="t" r="r" b="b"/>
              <a:pathLst>
                <a:path w="403" h="974" extrusionOk="0">
                  <a:moveTo>
                    <a:pt x="255" y="1"/>
                  </a:moveTo>
                  <a:lnTo>
                    <a:pt x="255" y="1"/>
                  </a:lnTo>
                  <a:cubicBezTo>
                    <a:pt x="1" y="297"/>
                    <a:pt x="170" y="635"/>
                    <a:pt x="128" y="974"/>
                  </a:cubicBezTo>
                  <a:cubicBezTo>
                    <a:pt x="403" y="656"/>
                    <a:pt x="255" y="318"/>
                    <a:pt x="255" y="1"/>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2" name="Google Shape;6742;p36"/>
            <p:cNvSpPr/>
            <p:nvPr/>
          </p:nvSpPr>
          <p:spPr>
            <a:xfrm>
              <a:off x="-1730575" y="4086875"/>
              <a:ext cx="7950" cy="25400"/>
            </a:xfrm>
            <a:custGeom>
              <a:avLst/>
              <a:gdLst/>
              <a:ahLst/>
              <a:cxnLst/>
              <a:rect l="l" t="t" r="r" b="b"/>
              <a:pathLst>
                <a:path w="318" h="1016" extrusionOk="0">
                  <a:moveTo>
                    <a:pt x="318" y="0"/>
                  </a:moveTo>
                  <a:cubicBezTo>
                    <a:pt x="1" y="170"/>
                    <a:pt x="254" y="445"/>
                    <a:pt x="149" y="656"/>
                  </a:cubicBezTo>
                  <a:lnTo>
                    <a:pt x="297" y="1016"/>
                  </a:lnTo>
                  <a:cubicBezTo>
                    <a:pt x="318" y="677"/>
                    <a:pt x="318" y="339"/>
                    <a:pt x="318" y="0"/>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3" name="Google Shape;6743;p36"/>
            <p:cNvSpPr/>
            <p:nvPr/>
          </p:nvSpPr>
          <p:spPr>
            <a:xfrm>
              <a:off x="-2407350" y="4106975"/>
              <a:ext cx="7425" cy="21175"/>
            </a:xfrm>
            <a:custGeom>
              <a:avLst/>
              <a:gdLst/>
              <a:ahLst/>
              <a:cxnLst/>
              <a:rect l="l" t="t" r="r" b="b"/>
              <a:pathLst>
                <a:path w="297" h="847" extrusionOk="0">
                  <a:moveTo>
                    <a:pt x="296" y="0"/>
                  </a:moveTo>
                  <a:lnTo>
                    <a:pt x="106" y="148"/>
                  </a:lnTo>
                  <a:cubicBezTo>
                    <a:pt x="148" y="381"/>
                    <a:pt x="0" y="656"/>
                    <a:pt x="254" y="846"/>
                  </a:cubicBezTo>
                  <a:cubicBezTo>
                    <a:pt x="275" y="550"/>
                    <a:pt x="275" y="275"/>
                    <a:pt x="296" y="0"/>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4" name="Google Shape;6744;p36"/>
            <p:cNvSpPr/>
            <p:nvPr/>
          </p:nvSpPr>
          <p:spPr>
            <a:xfrm>
              <a:off x="-2381450" y="4102725"/>
              <a:ext cx="34000" cy="20125"/>
            </a:xfrm>
            <a:custGeom>
              <a:avLst/>
              <a:gdLst/>
              <a:ahLst/>
              <a:cxnLst/>
              <a:rect l="l" t="t" r="r" b="b"/>
              <a:pathLst>
                <a:path w="1360" h="805" extrusionOk="0">
                  <a:moveTo>
                    <a:pt x="402" y="1"/>
                  </a:moveTo>
                  <a:cubicBezTo>
                    <a:pt x="198" y="1"/>
                    <a:pt x="7" y="163"/>
                    <a:pt x="1" y="635"/>
                  </a:cubicBezTo>
                  <a:lnTo>
                    <a:pt x="170" y="805"/>
                  </a:lnTo>
                  <a:cubicBezTo>
                    <a:pt x="1359" y="776"/>
                    <a:pt x="848" y="1"/>
                    <a:pt x="402" y="1"/>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5" name="Google Shape;6745;p36"/>
            <p:cNvSpPr/>
            <p:nvPr/>
          </p:nvSpPr>
          <p:spPr>
            <a:xfrm>
              <a:off x="-1025775" y="3585100"/>
              <a:ext cx="56600" cy="38700"/>
            </a:xfrm>
            <a:custGeom>
              <a:avLst/>
              <a:gdLst/>
              <a:ahLst/>
              <a:cxnLst/>
              <a:rect l="l" t="t" r="r" b="b"/>
              <a:pathLst>
                <a:path w="2264" h="1548" extrusionOk="0">
                  <a:moveTo>
                    <a:pt x="1312" y="1"/>
                  </a:moveTo>
                  <a:cubicBezTo>
                    <a:pt x="995" y="403"/>
                    <a:pt x="1" y="931"/>
                    <a:pt x="508" y="1481"/>
                  </a:cubicBezTo>
                  <a:cubicBezTo>
                    <a:pt x="588" y="1527"/>
                    <a:pt x="664" y="1547"/>
                    <a:pt x="739" y="1547"/>
                  </a:cubicBezTo>
                  <a:cubicBezTo>
                    <a:pt x="1142" y="1547"/>
                    <a:pt x="1487" y="962"/>
                    <a:pt x="1862" y="783"/>
                  </a:cubicBezTo>
                  <a:cubicBezTo>
                    <a:pt x="2264" y="233"/>
                    <a:pt x="1672" y="170"/>
                    <a:pt x="1312" y="1"/>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6" name="Google Shape;6746;p36"/>
            <p:cNvSpPr/>
            <p:nvPr/>
          </p:nvSpPr>
          <p:spPr>
            <a:xfrm>
              <a:off x="-1048500" y="3593025"/>
              <a:ext cx="32275" cy="32750"/>
            </a:xfrm>
            <a:custGeom>
              <a:avLst/>
              <a:gdLst/>
              <a:ahLst/>
              <a:cxnLst/>
              <a:rect l="l" t="t" r="r" b="b"/>
              <a:pathLst>
                <a:path w="1291" h="1310" extrusionOk="0">
                  <a:moveTo>
                    <a:pt x="931" y="1"/>
                  </a:moveTo>
                  <a:cubicBezTo>
                    <a:pt x="656" y="445"/>
                    <a:pt x="868" y="1164"/>
                    <a:pt x="0" y="1291"/>
                  </a:cubicBezTo>
                  <a:cubicBezTo>
                    <a:pt x="113" y="1303"/>
                    <a:pt x="212" y="1309"/>
                    <a:pt x="297" y="1309"/>
                  </a:cubicBezTo>
                  <a:cubicBezTo>
                    <a:pt x="1237" y="1309"/>
                    <a:pt x="651" y="602"/>
                    <a:pt x="1291" y="1"/>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7" name="Google Shape;6747;p36"/>
            <p:cNvSpPr/>
            <p:nvPr/>
          </p:nvSpPr>
          <p:spPr>
            <a:xfrm>
              <a:off x="-1034750" y="3661250"/>
              <a:ext cx="18525" cy="11650"/>
            </a:xfrm>
            <a:custGeom>
              <a:avLst/>
              <a:gdLst/>
              <a:ahLst/>
              <a:cxnLst/>
              <a:rect l="l" t="t" r="r" b="b"/>
              <a:pathLst>
                <a:path w="741" h="466" extrusionOk="0">
                  <a:moveTo>
                    <a:pt x="741" y="0"/>
                  </a:moveTo>
                  <a:cubicBezTo>
                    <a:pt x="423" y="0"/>
                    <a:pt x="148" y="191"/>
                    <a:pt x="0" y="466"/>
                  </a:cubicBezTo>
                  <a:cubicBezTo>
                    <a:pt x="339" y="423"/>
                    <a:pt x="677" y="381"/>
                    <a:pt x="741" y="0"/>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8" name="Google Shape;6748;p36"/>
            <p:cNvSpPr/>
            <p:nvPr/>
          </p:nvSpPr>
          <p:spPr>
            <a:xfrm>
              <a:off x="-1062775" y="3625300"/>
              <a:ext cx="14300" cy="19575"/>
            </a:xfrm>
            <a:custGeom>
              <a:avLst/>
              <a:gdLst/>
              <a:ahLst/>
              <a:cxnLst/>
              <a:rect l="l" t="t" r="r" b="b"/>
              <a:pathLst>
                <a:path w="572" h="783" extrusionOk="0">
                  <a:moveTo>
                    <a:pt x="571" y="0"/>
                  </a:moveTo>
                  <a:lnTo>
                    <a:pt x="571" y="0"/>
                  </a:lnTo>
                  <a:cubicBezTo>
                    <a:pt x="254" y="148"/>
                    <a:pt x="43" y="444"/>
                    <a:pt x="0" y="783"/>
                  </a:cubicBezTo>
                  <a:cubicBezTo>
                    <a:pt x="318" y="635"/>
                    <a:pt x="529" y="338"/>
                    <a:pt x="571" y="0"/>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9" name="Google Shape;6749;p36"/>
            <p:cNvSpPr/>
            <p:nvPr/>
          </p:nvSpPr>
          <p:spPr>
            <a:xfrm>
              <a:off x="-822725" y="3762225"/>
              <a:ext cx="85150" cy="50825"/>
            </a:xfrm>
            <a:custGeom>
              <a:avLst/>
              <a:gdLst/>
              <a:ahLst/>
              <a:cxnLst/>
              <a:rect l="l" t="t" r="r" b="b"/>
              <a:pathLst>
                <a:path w="3406" h="2033" extrusionOk="0">
                  <a:moveTo>
                    <a:pt x="1735" y="1"/>
                  </a:moveTo>
                  <a:cubicBezTo>
                    <a:pt x="1671" y="1"/>
                    <a:pt x="1608" y="1"/>
                    <a:pt x="1544" y="22"/>
                  </a:cubicBezTo>
                  <a:cubicBezTo>
                    <a:pt x="1312" y="614"/>
                    <a:pt x="931" y="1143"/>
                    <a:pt x="466" y="1566"/>
                  </a:cubicBezTo>
                  <a:cubicBezTo>
                    <a:pt x="318" y="1693"/>
                    <a:pt x="0" y="1777"/>
                    <a:pt x="191" y="1989"/>
                  </a:cubicBezTo>
                  <a:cubicBezTo>
                    <a:pt x="289" y="2019"/>
                    <a:pt x="384" y="2032"/>
                    <a:pt x="474" y="2032"/>
                  </a:cubicBezTo>
                  <a:cubicBezTo>
                    <a:pt x="1371" y="2032"/>
                    <a:pt x="1894" y="692"/>
                    <a:pt x="2996" y="692"/>
                  </a:cubicBezTo>
                  <a:cubicBezTo>
                    <a:pt x="3040" y="692"/>
                    <a:pt x="3084" y="694"/>
                    <a:pt x="3130" y="699"/>
                  </a:cubicBezTo>
                  <a:cubicBezTo>
                    <a:pt x="3384" y="699"/>
                    <a:pt x="3384" y="360"/>
                    <a:pt x="3405" y="149"/>
                  </a:cubicBezTo>
                  <a:lnTo>
                    <a:pt x="3405" y="149"/>
                  </a:lnTo>
                  <a:cubicBezTo>
                    <a:pt x="3072" y="322"/>
                    <a:pt x="2514" y="632"/>
                    <a:pt x="2133" y="632"/>
                  </a:cubicBezTo>
                  <a:cubicBezTo>
                    <a:pt x="1863" y="632"/>
                    <a:pt x="1682" y="475"/>
                    <a:pt x="1735" y="1"/>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0" name="Google Shape;6750;p36"/>
            <p:cNvSpPr/>
            <p:nvPr/>
          </p:nvSpPr>
          <p:spPr>
            <a:xfrm>
              <a:off x="-2451200" y="3912425"/>
              <a:ext cx="70300" cy="49250"/>
            </a:xfrm>
            <a:custGeom>
              <a:avLst/>
              <a:gdLst/>
              <a:ahLst/>
              <a:cxnLst/>
              <a:rect l="l" t="t" r="r" b="b"/>
              <a:pathLst>
                <a:path w="2812" h="1970" extrusionOk="0">
                  <a:moveTo>
                    <a:pt x="668" y="0"/>
                  </a:moveTo>
                  <a:cubicBezTo>
                    <a:pt x="0" y="0"/>
                    <a:pt x="860" y="606"/>
                    <a:pt x="485" y="1247"/>
                  </a:cubicBezTo>
                  <a:cubicBezTo>
                    <a:pt x="633" y="1522"/>
                    <a:pt x="422" y="1881"/>
                    <a:pt x="845" y="1945"/>
                  </a:cubicBezTo>
                  <a:cubicBezTo>
                    <a:pt x="927" y="1960"/>
                    <a:pt x="1009" y="1969"/>
                    <a:pt x="1087" y="1969"/>
                  </a:cubicBezTo>
                  <a:cubicBezTo>
                    <a:pt x="1335" y="1969"/>
                    <a:pt x="1552" y="1879"/>
                    <a:pt x="1649" y="1606"/>
                  </a:cubicBezTo>
                  <a:cubicBezTo>
                    <a:pt x="2008" y="1099"/>
                    <a:pt x="2812" y="845"/>
                    <a:pt x="2072" y="253"/>
                  </a:cubicBezTo>
                  <a:cubicBezTo>
                    <a:pt x="1331" y="76"/>
                    <a:pt x="904" y="0"/>
                    <a:pt x="668" y="0"/>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1" name="Google Shape;6751;p36"/>
            <p:cNvSpPr/>
            <p:nvPr/>
          </p:nvSpPr>
          <p:spPr>
            <a:xfrm>
              <a:off x="-1211350" y="3866225"/>
              <a:ext cx="37025" cy="40175"/>
            </a:xfrm>
            <a:custGeom>
              <a:avLst/>
              <a:gdLst/>
              <a:ahLst/>
              <a:cxnLst/>
              <a:rect l="l" t="t" r="r" b="b"/>
              <a:pathLst>
                <a:path w="1481" h="1607" extrusionOk="0">
                  <a:moveTo>
                    <a:pt x="639" y="1"/>
                  </a:moveTo>
                  <a:cubicBezTo>
                    <a:pt x="52" y="1"/>
                    <a:pt x="322" y="719"/>
                    <a:pt x="0" y="980"/>
                  </a:cubicBezTo>
                  <a:cubicBezTo>
                    <a:pt x="0" y="1170"/>
                    <a:pt x="0" y="1382"/>
                    <a:pt x="0" y="1593"/>
                  </a:cubicBezTo>
                  <a:cubicBezTo>
                    <a:pt x="64" y="1602"/>
                    <a:pt x="126" y="1607"/>
                    <a:pt x="186" y="1607"/>
                  </a:cubicBezTo>
                  <a:cubicBezTo>
                    <a:pt x="684" y="1607"/>
                    <a:pt x="1066" y="1317"/>
                    <a:pt x="1481" y="1128"/>
                  </a:cubicBezTo>
                  <a:cubicBezTo>
                    <a:pt x="614" y="959"/>
                    <a:pt x="381" y="599"/>
                    <a:pt x="741" y="7"/>
                  </a:cubicBezTo>
                  <a:cubicBezTo>
                    <a:pt x="704" y="3"/>
                    <a:pt x="670" y="1"/>
                    <a:pt x="639" y="1"/>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2" name="Google Shape;6752;p36"/>
            <p:cNvSpPr/>
            <p:nvPr/>
          </p:nvSpPr>
          <p:spPr>
            <a:xfrm>
              <a:off x="-1616475" y="3809175"/>
              <a:ext cx="24450" cy="8600"/>
            </a:xfrm>
            <a:custGeom>
              <a:avLst/>
              <a:gdLst/>
              <a:ahLst/>
              <a:cxnLst/>
              <a:rect l="l" t="t" r="r" b="b"/>
              <a:pathLst>
                <a:path w="978" h="344" extrusionOk="0">
                  <a:moveTo>
                    <a:pt x="682" y="0"/>
                  </a:moveTo>
                  <a:cubicBezTo>
                    <a:pt x="426" y="0"/>
                    <a:pt x="0" y="69"/>
                    <a:pt x="238" y="343"/>
                  </a:cubicBezTo>
                  <a:cubicBezTo>
                    <a:pt x="555" y="343"/>
                    <a:pt x="830" y="301"/>
                    <a:pt x="978" y="5"/>
                  </a:cubicBezTo>
                  <a:lnTo>
                    <a:pt x="787" y="5"/>
                  </a:lnTo>
                  <a:cubicBezTo>
                    <a:pt x="759" y="2"/>
                    <a:pt x="723" y="0"/>
                    <a:pt x="682" y="0"/>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3" name="Google Shape;6753;p36"/>
            <p:cNvSpPr/>
            <p:nvPr/>
          </p:nvSpPr>
          <p:spPr>
            <a:xfrm>
              <a:off x="-1698850" y="4050400"/>
              <a:ext cx="28050" cy="32275"/>
            </a:xfrm>
            <a:custGeom>
              <a:avLst/>
              <a:gdLst/>
              <a:ahLst/>
              <a:cxnLst/>
              <a:rect l="l" t="t" r="r" b="b"/>
              <a:pathLst>
                <a:path w="1122" h="1291" extrusionOk="0">
                  <a:moveTo>
                    <a:pt x="1122" y="0"/>
                  </a:moveTo>
                  <a:lnTo>
                    <a:pt x="1122" y="0"/>
                  </a:lnTo>
                  <a:cubicBezTo>
                    <a:pt x="170" y="64"/>
                    <a:pt x="297" y="825"/>
                    <a:pt x="1" y="1290"/>
                  </a:cubicBezTo>
                  <a:cubicBezTo>
                    <a:pt x="614" y="1036"/>
                    <a:pt x="825" y="508"/>
                    <a:pt x="1122" y="0"/>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4" name="Google Shape;6754;p36"/>
            <p:cNvSpPr/>
            <p:nvPr/>
          </p:nvSpPr>
          <p:spPr>
            <a:xfrm>
              <a:off x="-1718400" y="4083175"/>
              <a:ext cx="19575" cy="23825"/>
            </a:xfrm>
            <a:custGeom>
              <a:avLst/>
              <a:gdLst/>
              <a:ahLst/>
              <a:cxnLst/>
              <a:rect l="l" t="t" r="r" b="b"/>
              <a:pathLst>
                <a:path w="783" h="953" extrusionOk="0">
                  <a:moveTo>
                    <a:pt x="613" y="0"/>
                  </a:moveTo>
                  <a:cubicBezTo>
                    <a:pt x="254" y="381"/>
                    <a:pt x="0" y="741"/>
                    <a:pt x="783" y="952"/>
                  </a:cubicBezTo>
                  <a:cubicBezTo>
                    <a:pt x="783" y="635"/>
                    <a:pt x="783" y="318"/>
                    <a:pt x="783" y="0"/>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5" name="Google Shape;6755;p36"/>
            <p:cNvSpPr/>
            <p:nvPr/>
          </p:nvSpPr>
          <p:spPr>
            <a:xfrm>
              <a:off x="-1196025" y="4057500"/>
              <a:ext cx="44975" cy="32750"/>
            </a:xfrm>
            <a:custGeom>
              <a:avLst/>
              <a:gdLst/>
              <a:ahLst/>
              <a:cxnLst/>
              <a:rect l="l" t="t" r="r" b="b"/>
              <a:pathLst>
                <a:path w="1799" h="1310" extrusionOk="0">
                  <a:moveTo>
                    <a:pt x="1125" y="0"/>
                  </a:moveTo>
                  <a:cubicBezTo>
                    <a:pt x="1086" y="0"/>
                    <a:pt x="1049" y="15"/>
                    <a:pt x="1016" y="54"/>
                  </a:cubicBezTo>
                  <a:cubicBezTo>
                    <a:pt x="868" y="393"/>
                    <a:pt x="1" y="1070"/>
                    <a:pt x="508" y="1302"/>
                  </a:cubicBezTo>
                  <a:cubicBezTo>
                    <a:pt x="550" y="1307"/>
                    <a:pt x="589" y="1309"/>
                    <a:pt x="627" y="1309"/>
                  </a:cubicBezTo>
                  <a:cubicBezTo>
                    <a:pt x="1094" y="1309"/>
                    <a:pt x="1315" y="964"/>
                    <a:pt x="1608" y="710"/>
                  </a:cubicBezTo>
                  <a:cubicBezTo>
                    <a:pt x="1608" y="499"/>
                    <a:pt x="1798" y="245"/>
                    <a:pt x="1397" y="118"/>
                  </a:cubicBezTo>
                  <a:cubicBezTo>
                    <a:pt x="1309" y="74"/>
                    <a:pt x="1211" y="0"/>
                    <a:pt x="1125" y="0"/>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6" name="Google Shape;6756;p36"/>
            <p:cNvSpPr/>
            <p:nvPr/>
          </p:nvSpPr>
          <p:spPr>
            <a:xfrm>
              <a:off x="-2024025" y="3873275"/>
              <a:ext cx="18525" cy="32275"/>
            </a:xfrm>
            <a:custGeom>
              <a:avLst/>
              <a:gdLst/>
              <a:ahLst/>
              <a:cxnLst/>
              <a:rect l="l" t="t" r="r" b="b"/>
              <a:pathLst>
                <a:path w="741" h="1291" extrusionOk="0">
                  <a:moveTo>
                    <a:pt x="741" y="0"/>
                  </a:moveTo>
                  <a:lnTo>
                    <a:pt x="741" y="0"/>
                  </a:lnTo>
                  <a:cubicBezTo>
                    <a:pt x="360" y="338"/>
                    <a:pt x="85" y="783"/>
                    <a:pt x="1" y="1290"/>
                  </a:cubicBezTo>
                  <a:lnTo>
                    <a:pt x="572" y="1290"/>
                  </a:lnTo>
                  <a:cubicBezTo>
                    <a:pt x="466" y="846"/>
                    <a:pt x="741" y="444"/>
                    <a:pt x="741" y="0"/>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7" name="Google Shape;6757;p36"/>
            <p:cNvSpPr/>
            <p:nvPr/>
          </p:nvSpPr>
          <p:spPr>
            <a:xfrm>
              <a:off x="-1996000" y="3841550"/>
              <a:ext cx="14300" cy="19575"/>
            </a:xfrm>
            <a:custGeom>
              <a:avLst/>
              <a:gdLst/>
              <a:ahLst/>
              <a:cxnLst/>
              <a:rect l="l" t="t" r="r" b="b"/>
              <a:pathLst>
                <a:path w="572" h="783" extrusionOk="0">
                  <a:moveTo>
                    <a:pt x="170" y="0"/>
                  </a:moveTo>
                  <a:cubicBezTo>
                    <a:pt x="212" y="275"/>
                    <a:pt x="149" y="550"/>
                    <a:pt x="1" y="783"/>
                  </a:cubicBezTo>
                  <a:cubicBezTo>
                    <a:pt x="572" y="613"/>
                    <a:pt x="445" y="317"/>
                    <a:pt x="170" y="0"/>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8" name="Google Shape;6758;p36"/>
            <p:cNvSpPr/>
            <p:nvPr/>
          </p:nvSpPr>
          <p:spPr>
            <a:xfrm>
              <a:off x="-1996000" y="3813000"/>
              <a:ext cx="14300" cy="12175"/>
            </a:xfrm>
            <a:custGeom>
              <a:avLst/>
              <a:gdLst/>
              <a:ahLst/>
              <a:cxnLst/>
              <a:rect l="l" t="t" r="r" b="b"/>
              <a:pathLst>
                <a:path w="572" h="487" extrusionOk="0">
                  <a:moveTo>
                    <a:pt x="1" y="0"/>
                  </a:moveTo>
                  <a:lnTo>
                    <a:pt x="1" y="487"/>
                  </a:lnTo>
                  <a:cubicBezTo>
                    <a:pt x="276" y="317"/>
                    <a:pt x="572" y="169"/>
                    <a:pt x="1" y="0"/>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9" name="Google Shape;6759;p36"/>
            <p:cNvSpPr/>
            <p:nvPr/>
          </p:nvSpPr>
          <p:spPr>
            <a:xfrm>
              <a:off x="-2718775" y="4110675"/>
              <a:ext cx="26450" cy="19575"/>
            </a:xfrm>
            <a:custGeom>
              <a:avLst/>
              <a:gdLst/>
              <a:ahLst/>
              <a:cxnLst/>
              <a:rect l="l" t="t" r="r" b="b"/>
              <a:pathLst>
                <a:path w="1058" h="783" extrusionOk="0">
                  <a:moveTo>
                    <a:pt x="1058" y="0"/>
                  </a:moveTo>
                  <a:lnTo>
                    <a:pt x="487" y="148"/>
                  </a:lnTo>
                  <a:cubicBezTo>
                    <a:pt x="0" y="254"/>
                    <a:pt x="127" y="550"/>
                    <a:pt x="296" y="783"/>
                  </a:cubicBezTo>
                  <a:cubicBezTo>
                    <a:pt x="508" y="487"/>
                    <a:pt x="952" y="360"/>
                    <a:pt x="1058" y="0"/>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0" name="Google Shape;6760;p36"/>
            <p:cNvSpPr/>
            <p:nvPr/>
          </p:nvSpPr>
          <p:spPr>
            <a:xfrm>
              <a:off x="-2279400" y="3740550"/>
              <a:ext cx="28050" cy="20800"/>
            </a:xfrm>
            <a:custGeom>
              <a:avLst/>
              <a:gdLst/>
              <a:ahLst/>
              <a:cxnLst/>
              <a:rect l="l" t="t" r="r" b="b"/>
              <a:pathLst>
                <a:path w="1122" h="832" extrusionOk="0">
                  <a:moveTo>
                    <a:pt x="1121" y="1"/>
                  </a:moveTo>
                  <a:lnTo>
                    <a:pt x="1121" y="1"/>
                  </a:lnTo>
                  <a:cubicBezTo>
                    <a:pt x="572" y="85"/>
                    <a:pt x="318" y="466"/>
                    <a:pt x="1" y="804"/>
                  </a:cubicBezTo>
                  <a:cubicBezTo>
                    <a:pt x="98" y="823"/>
                    <a:pt x="186" y="831"/>
                    <a:pt x="265" y="831"/>
                  </a:cubicBezTo>
                  <a:cubicBezTo>
                    <a:pt x="821" y="831"/>
                    <a:pt x="955" y="408"/>
                    <a:pt x="1121" y="1"/>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1" name="Google Shape;6761;p36"/>
            <p:cNvSpPr/>
            <p:nvPr/>
          </p:nvSpPr>
          <p:spPr>
            <a:xfrm>
              <a:off x="-1650200" y="3781800"/>
              <a:ext cx="57650" cy="58225"/>
            </a:xfrm>
            <a:custGeom>
              <a:avLst/>
              <a:gdLst/>
              <a:ahLst/>
              <a:cxnLst/>
              <a:rect l="l" t="t" r="r" b="b"/>
              <a:pathLst>
                <a:path w="2306" h="2329" extrusionOk="0">
                  <a:moveTo>
                    <a:pt x="1587" y="0"/>
                  </a:moveTo>
                  <a:cubicBezTo>
                    <a:pt x="1333" y="254"/>
                    <a:pt x="1227" y="614"/>
                    <a:pt x="846" y="783"/>
                  </a:cubicBezTo>
                  <a:cubicBezTo>
                    <a:pt x="593" y="1037"/>
                    <a:pt x="931" y="1460"/>
                    <a:pt x="466" y="1692"/>
                  </a:cubicBezTo>
                  <a:cubicBezTo>
                    <a:pt x="275" y="1777"/>
                    <a:pt x="0" y="2073"/>
                    <a:pt x="360" y="2263"/>
                  </a:cubicBezTo>
                  <a:cubicBezTo>
                    <a:pt x="440" y="2309"/>
                    <a:pt x="518" y="2328"/>
                    <a:pt x="594" y="2328"/>
                  </a:cubicBezTo>
                  <a:cubicBezTo>
                    <a:pt x="801" y="2328"/>
                    <a:pt x="994" y="2185"/>
                    <a:pt x="1164" y="2031"/>
                  </a:cubicBezTo>
                  <a:cubicBezTo>
                    <a:pt x="1375" y="1650"/>
                    <a:pt x="1269" y="1354"/>
                    <a:pt x="1777" y="1121"/>
                  </a:cubicBezTo>
                  <a:cubicBezTo>
                    <a:pt x="2136" y="677"/>
                    <a:pt x="2306" y="275"/>
                    <a:pt x="1587" y="0"/>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2" name="Google Shape;6762;p36"/>
            <p:cNvSpPr/>
            <p:nvPr/>
          </p:nvSpPr>
          <p:spPr>
            <a:xfrm>
              <a:off x="-1660175" y="3801025"/>
              <a:ext cx="49650" cy="40725"/>
            </a:xfrm>
            <a:custGeom>
              <a:avLst/>
              <a:gdLst/>
              <a:ahLst/>
              <a:cxnLst/>
              <a:rect l="l" t="t" r="r" b="b"/>
              <a:pathLst>
                <a:path w="1986" h="1629" extrusionOk="0">
                  <a:moveTo>
                    <a:pt x="1024" y="1"/>
                  </a:moveTo>
                  <a:cubicBezTo>
                    <a:pt x="1" y="1"/>
                    <a:pt x="1139" y="1040"/>
                    <a:pt x="463" y="1219"/>
                  </a:cubicBezTo>
                  <a:cubicBezTo>
                    <a:pt x="173" y="1432"/>
                    <a:pt x="554" y="1627"/>
                    <a:pt x="831" y="1627"/>
                  </a:cubicBezTo>
                  <a:cubicBezTo>
                    <a:pt x="858" y="1627"/>
                    <a:pt x="883" y="1625"/>
                    <a:pt x="907" y="1621"/>
                  </a:cubicBezTo>
                  <a:cubicBezTo>
                    <a:pt x="955" y="1626"/>
                    <a:pt x="1000" y="1629"/>
                    <a:pt x="1042" y="1629"/>
                  </a:cubicBezTo>
                  <a:cubicBezTo>
                    <a:pt x="1709" y="1629"/>
                    <a:pt x="1707" y="1027"/>
                    <a:pt x="1986" y="669"/>
                  </a:cubicBezTo>
                  <a:lnTo>
                    <a:pt x="1986" y="500"/>
                  </a:lnTo>
                  <a:cubicBezTo>
                    <a:pt x="1436" y="543"/>
                    <a:pt x="1711" y="1050"/>
                    <a:pt x="1415" y="1240"/>
                  </a:cubicBezTo>
                  <a:cubicBezTo>
                    <a:pt x="1285" y="1321"/>
                    <a:pt x="1156" y="1452"/>
                    <a:pt x="1007" y="1452"/>
                  </a:cubicBezTo>
                  <a:cubicBezTo>
                    <a:pt x="962" y="1452"/>
                    <a:pt x="914" y="1439"/>
                    <a:pt x="865" y="1410"/>
                  </a:cubicBezTo>
                  <a:cubicBezTo>
                    <a:pt x="421" y="1114"/>
                    <a:pt x="1563" y="775"/>
                    <a:pt x="1245" y="14"/>
                  </a:cubicBezTo>
                  <a:cubicBezTo>
                    <a:pt x="1162" y="5"/>
                    <a:pt x="1089" y="1"/>
                    <a:pt x="1024" y="1"/>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3" name="Google Shape;6763;p36"/>
            <p:cNvSpPr/>
            <p:nvPr/>
          </p:nvSpPr>
          <p:spPr>
            <a:xfrm>
              <a:off x="-2762675" y="4069950"/>
              <a:ext cx="75125" cy="74000"/>
            </a:xfrm>
            <a:custGeom>
              <a:avLst/>
              <a:gdLst/>
              <a:ahLst/>
              <a:cxnLst/>
              <a:rect l="l" t="t" r="r" b="b"/>
              <a:pathLst>
                <a:path w="3005" h="2960" extrusionOk="0">
                  <a:moveTo>
                    <a:pt x="2243" y="1"/>
                  </a:moveTo>
                  <a:cubicBezTo>
                    <a:pt x="1355" y="149"/>
                    <a:pt x="1355" y="1016"/>
                    <a:pt x="741" y="1375"/>
                  </a:cubicBezTo>
                  <a:cubicBezTo>
                    <a:pt x="1" y="1841"/>
                    <a:pt x="149" y="2348"/>
                    <a:pt x="572" y="2898"/>
                  </a:cubicBezTo>
                  <a:cubicBezTo>
                    <a:pt x="674" y="2941"/>
                    <a:pt x="765" y="2960"/>
                    <a:pt x="848" y="2960"/>
                  </a:cubicBezTo>
                  <a:cubicBezTo>
                    <a:pt x="1309" y="2960"/>
                    <a:pt x="1509" y="2387"/>
                    <a:pt x="1970" y="2387"/>
                  </a:cubicBezTo>
                  <a:cubicBezTo>
                    <a:pt x="1990" y="2387"/>
                    <a:pt x="2010" y="2388"/>
                    <a:pt x="2031" y="2390"/>
                  </a:cubicBezTo>
                  <a:cubicBezTo>
                    <a:pt x="2095" y="2179"/>
                    <a:pt x="1968" y="1925"/>
                    <a:pt x="2243" y="1777"/>
                  </a:cubicBezTo>
                  <a:cubicBezTo>
                    <a:pt x="2602" y="1460"/>
                    <a:pt x="2962" y="1143"/>
                    <a:pt x="3004" y="656"/>
                  </a:cubicBezTo>
                  <a:lnTo>
                    <a:pt x="3004" y="656"/>
                  </a:lnTo>
                  <a:cubicBezTo>
                    <a:pt x="2793" y="677"/>
                    <a:pt x="2518" y="614"/>
                    <a:pt x="2475" y="868"/>
                  </a:cubicBezTo>
                  <a:cubicBezTo>
                    <a:pt x="2370" y="1375"/>
                    <a:pt x="1799" y="1629"/>
                    <a:pt x="1672" y="2116"/>
                  </a:cubicBezTo>
                  <a:cubicBezTo>
                    <a:pt x="1619" y="2290"/>
                    <a:pt x="1466" y="2407"/>
                    <a:pt x="1296" y="2407"/>
                  </a:cubicBezTo>
                  <a:cubicBezTo>
                    <a:pt x="1259" y="2407"/>
                    <a:pt x="1222" y="2402"/>
                    <a:pt x="1185" y="2390"/>
                  </a:cubicBezTo>
                  <a:cubicBezTo>
                    <a:pt x="614" y="2094"/>
                    <a:pt x="1926" y="381"/>
                    <a:pt x="2243" y="1"/>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4" name="Google Shape;6764;p36"/>
            <p:cNvSpPr/>
            <p:nvPr/>
          </p:nvSpPr>
          <p:spPr>
            <a:xfrm>
              <a:off x="-1383200" y="3907100"/>
              <a:ext cx="28025" cy="43550"/>
            </a:xfrm>
            <a:custGeom>
              <a:avLst/>
              <a:gdLst/>
              <a:ahLst/>
              <a:cxnLst/>
              <a:rect l="l" t="t" r="r" b="b"/>
              <a:pathLst>
                <a:path w="1121" h="1742" extrusionOk="0">
                  <a:moveTo>
                    <a:pt x="572" y="1"/>
                  </a:moveTo>
                  <a:lnTo>
                    <a:pt x="572" y="1"/>
                  </a:lnTo>
                  <a:cubicBezTo>
                    <a:pt x="1" y="508"/>
                    <a:pt x="762" y="1312"/>
                    <a:pt x="1" y="1735"/>
                  </a:cubicBezTo>
                  <a:cubicBezTo>
                    <a:pt x="53" y="1739"/>
                    <a:pt x="101" y="1742"/>
                    <a:pt x="145" y="1742"/>
                  </a:cubicBezTo>
                  <a:cubicBezTo>
                    <a:pt x="1120" y="1742"/>
                    <a:pt x="430" y="668"/>
                    <a:pt x="572" y="1"/>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5" name="Google Shape;6765;p36"/>
            <p:cNvSpPr/>
            <p:nvPr/>
          </p:nvSpPr>
          <p:spPr>
            <a:xfrm>
              <a:off x="-2303725" y="3678675"/>
              <a:ext cx="51850" cy="80275"/>
            </a:xfrm>
            <a:custGeom>
              <a:avLst/>
              <a:gdLst/>
              <a:ahLst/>
              <a:cxnLst/>
              <a:rect l="l" t="t" r="r" b="b"/>
              <a:pathLst>
                <a:path w="2074" h="3211" extrusionOk="0">
                  <a:moveTo>
                    <a:pt x="1351" y="0"/>
                  </a:moveTo>
                  <a:cubicBezTo>
                    <a:pt x="747" y="0"/>
                    <a:pt x="985" y="1549"/>
                    <a:pt x="233" y="1841"/>
                  </a:cubicBezTo>
                  <a:cubicBezTo>
                    <a:pt x="1" y="2137"/>
                    <a:pt x="297" y="2497"/>
                    <a:pt x="64" y="2793"/>
                  </a:cubicBezTo>
                  <a:cubicBezTo>
                    <a:pt x="144" y="3105"/>
                    <a:pt x="251" y="3210"/>
                    <a:pt x="373" y="3210"/>
                  </a:cubicBezTo>
                  <a:cubicBezTo>
                    <a:pt x="540" y="3210"/>
                    <a:pt x="736" y="3012"/>
                    <a:pt x="931" y="2877"/>
                  </a:cubicBezTo>
                  <a:cubicBezTo>
                    <a:pt x="1777" y="2306"/>
                    <a:pt x="1354" y="1312"/>
                    <a:pt x="1946" y="636"/>
                  </a:cubicBezTo>
                  <a:cubicBezTo>
                    <a:pt x="2073" y="488"/>
                    <a:pt x="1650" y="65"/>
                    <a:pt x="1375" y="1"/>
                  </a:cubicBezTo>
                  <a:cubicBezTo>
                    <a:pt x="1367" y="1"/>
                    <a:pt x="1359" y="0"/>
                    <a:pt x="1351" y="0"/>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6" name="Google Shape;6766;p36"/>
            <p:cNvSpPr/>
            <p:nvPr/>
          </p:nvSpPr>
          <p:spPr>
            <a:xfrm>
              <a:off x="-1471500" y="3938150"/>
              <a:ext cx="71350" cy="53100"/>
            </a:xfrm>
            <a:custGeom>
              <a:avLst/>
              <a:gdLst/>
              <a:ahLst/>
              <a:cxnLst/>
              <a:rect l="l" t="t" r="r" b="b"/>
              <a:pathLst>
                <a:path w="2854" h="2124" extrusionOk="0">
                  <a:moveTo>
                    <a:pt x="2313" y="0"/>
                  </a:moveTo>
                  <a:cubicBezTo>
                    <a:pt x="2282" y="0"/>
                    <a:pt x="2252" y="2"/>
                    <a:pt x="2222" y="6"/>
                  </a:cubicBezTo>
                  <a:cubicBezTo>
                    <a:pt x="2010" y="154"/>
                    <a:pt x="1629" y="28"/>
                    <a:pt x="1481" y="345"/>
                  </a:cubicBezTo>
                  <a:cubicBezTo>
                    <a:pt x="1418" y="852"/>
                    <a:pt x="1016" y="1275"/>
                    <a:pt x="487" y="1360"/>
                  </a:cubicBezTo>
                  <a:cubicBezTo>
                    <a:pt x="234" y="1423"/>
                    <a:pt x="1" y="1614"/>
                    <a:pt x="43" y="1889"/>
                  </a:cubicBezTo>
                  <a:cubicBezTo>
                    <a:pt x="128" y="2078"/>
                    <a:pt x="315" y="2123"/>
                    <a:pt x="529" y="2123"/>
                  </a:cubicBezTo>
                  <a:cubicBezTo>
                    <a:pt x="727" y="2123"/>
                    <a:pt x="950" y="2084"/>
                    <a:pt x="1137" y="2084"/>
                  </a:cubicBezTo>
                  <a:cubicBezTo>
                    <a:pt x="1200" y="2084"/>
                    <a:pt x="1259" y="2088"/>
                    <a:pt x="1312" y="2100"/>
                  </a:cubicBezTo>
                  <a:lnTo>
                    <a:pt x="1672" y="1804"/>
                  </a:lnTo>
                  <a:cubicBezTo>
                    <a:pt x="1756" y="1149"/>
                    <a:pt x="2031" y="620"/>
                    <a:pt x="2835" y="429"/>
                  </a:cubicBezTo>
                  <a:cubicBezTo>
                    <a:pt x="2854" y="164"/>
                    <a:pt x="2583" y="0"/>
                    <a:pt x="2313" y="0"/>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7" name="Google Shape;6767;p36"/>
            <p:cNvSpPr/>
            <p:nvPr/>
          </p:nvSpPr>
          <p:spPr>
            <a:xfrm>
              <a:off x="-1433425" y="3921275"/>
              <a:ext cx="58625" cy="61450"/>
            </a:xfrm>
            <a:custGeom>
              <a:avLst/>
              <a:gdLst/>
              <a:ahLst/>
              <a:cxnLst/>
              <a:rect l="l" t="t" r="r" b="b"/>
              <a:pathLst>
                <a:path w="2345" h="2458" extrusionOk="0">
                  <a:moveTo>
                    <a:pt x="1700" y="0"/>
                  </a:moveTo>
                  <a:cubicBezTo>
                    <a:pt x="1581" y="0"/>
                    <a:pt x="1477" y="56"/>
                    <a:pt x="1439" y="195"/>
                  </a:cubicBezTo>
                  <a:cubicBezTo>
                    <a:pt x="1714" y="512"/>
                    <a:pt x="1312" y="745"/>
                    <a:pt x="1270" y="999"/>
                  </a:cubicBezTo>
                  <a:cubicBezTo>
                    <a:pt x="297" y="1147"/>
                    <a:pt x="1" y="1675"/>
                    <a:pt x="149" y="2458"/>
                  </a:cubicBezTo>
                  <a:cubicBezTo>
                    <a:pt x="614" y="1189"/>
                    <a:pt x="1460" y="1570"/>
                    <a:pt x="2137" y="576"/>
                  </a:cubicBezTo>
                  <a:cubicBezTo>
                    <a:pt x="2344" y="309"/>
                    <a:pt x="1980" y="0"/>
                    <a:pt x="1700" y="0"/>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8" name="Google Shape;6768;p36"/>
            <p:cNvSpPr/>
            <p:nvPr/>
          </p:nvSpPr>
          <p:spPr>
            <a:xfrm>
              <a:off x="-1411225" y="3926025"/>
              <a:ext cx="35250" cy="20225"/>
            </a:xfrm>
            <a:custGeom>
              <a:avLst/>
              <a:gdLst/>
              <a:ahLst/>
              <a:cxnLst/>
              <a:rect l="l" t="t" r="r" b="b"/>
              <a:pathLst>
                <a:path w="1410" h="809" extrusionOk="0">
                  <a:moveTo>
                    <a:pt x="661" y="1"/>
                  </a:moveTo>
                  <a:cubicBezTo>
                    <a:pt x="627" y="1"/>
                    <a:pt x="590" y="2"/>
                    <a:pt x="551" y="5"/>
                  </a:cubicBezTo>
                  <a:lnTo>
                    <a:pt x="382" y="5"/>
                  </a:lnTo>
                  <a:lnTo>
                    <a:pt x="1" y="491"/>
                  </a:lnTo>
                  <a:cubicBezTo>
                    <a:pt x="64" y="639"/>
                    <a:pt x="212" y="766"/>
                    <a:pt x="382" y="809"/>
                  </a:cubicBezTo>
                  <a:cubicBezTo>
                    <a:pt x="847" y="647"/>
                    <a:pt x="1409" y="1"/>
                    <a:pt x="661" y="1"/>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9" name="Google Shape;6769;p36"/>
            <p:cNvSpPr/>
            <p:nvPr/>
          </p:nvSpPr>
          <p:spPr>
            <a:xfrm>
              <a:off x="-2803900" y="3810875"/>
              <a:ext cx="39900" cy="45625"/>
            </a:xfrm>
            <a:custGeom>
              <a:avLst/>
              <a:gdLst/>
              <a:ahLst/>
              <a:cxnLst/>
              <a:rect l="l" t="t" r="r" b="b"/>
              <a:pathLst>
                <a:path w="1596" h="1825" extrusionOk="0">
                  <a:moveTo>
                    <a:pt x="741" y="0"/>
                  </a:moveTo>
                  <a:lnTo>
                    <a:pt x="191" y="1037"/>
                  </a:lnTo>
                  <a:cubicBezTo>
                    <a:pt x="64" y="1037"/>
                    <a:pt x="64" y="1143"/>
                    <a:pt x="0" y="1185"/>
                  </a:cubicBezTo>
                  <a:lnTo>
                    <a:pt x="0" y="1671"/>
                  </a:lnTo>
                  <a:cubicBezTo>
                    <a:pt x="157" y="1778"/>
                    <a:pt x="308" y="1824"/>
                    <a:pt x="447" y="1824"/>
                  </a:cubicBezTo>
                  <a:cubicBezTo>
                    <a:pt x="1190" y="1824"/>
                    <a:pt x="1596" y="499"/>
                    <a:pt x="741" y="0"/>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0" name="Google Shape;6770;p36"/>
            <p:cNvSpPr/>
            <p:nvPr/>
          </p:nvSpPr>
          <p:spPr>
            <a:xfrm>
              <a:off x="-2810250" y="3804525"/>
              <a:ext cx="11125" cy="36500"/>
            </a:xfrm>
            <a:custGeom>
              <a:avLst/>
              <a:gdLst/>
              <a:ahLst/>
              <a:cxnLst/>
              <a:rect l="l" t="t" r="r" b="b"/>
              <a:pathLst>
                <a:path w="445" h="1460" extrusionOk="0">
                  <a:moveTo>
                    <a:pt x="445" y="1"/>
                  </a:moveTo>
                  <a:cubicBezTo>
                    <a:pt x="1" y="445"/>
                    <a:pt x="297" y="974"/>
                    <a:pt x="254" y="1460"/>
                  </a:cubicBezTo>
                  <a:lnTo>
                    <a:pt x="445" y="1291"/>
                  </a:lnTo>
                  <a:cubicBezTo>
                    <a:pt x="445" y="868"/>
                    <a:pt x="445" y="424"/>
                    <a:pt x="445" y="1"/>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1" name="Google Shape;6771;p36"/>
            <p:cNvSpPr/>
            <p:nvPr/>
          </p:nvSpPr>
          <p:spPr>
            <a:xfrm>
              <a:off x="-1216100" y="4099100"/>
              <a:ext cx="34200" cy="16875"/>
            </a:xfrm>
            <a:custGeom>
              <a:avLst/>
              <a:gdLst/>
              <a:ahLst/>
              <a:cxnLst/>
              <a:rect l="l" t="t" r="r" b="b"/>
              <a:pathLst>
                <a:path w="1368" h="675" extrusionOk="0">
                  <a:moveTo>
                    <a:pt x="772" y="0"/>
                  </a:moveTo>
                  <a:cubicBezTo>
                    <a:pt x="660" y="0"/>
                    <a:pt x="532" y="37"/>
                    <a:pt x="402" y="125"/>
                  </a:cubicBezTo>
                  <a:cubicBezTo>
                    <a:pt x="0" y="379"/>
                    <a:pt x="465" y="484"/>
                    <a:pt x="550" y="653"/>
                  </a:cubicBezTo>
                  <a:lnTo>
                    <a:pt x="740" y="675"/>
                  </a:lnTo>
                  <a:cubicBezTo>
                    <a:pt x="1368" y="460"/>
                    <a:pt x="1170" y="0"/>
                    <a:pt x="772" y="0"/>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2" name="Google Shape;6772;p36"/>
            <p:cNvSpPr/>
            <p:nvPr/>
          </p:nvSpPr>
          <p:spPr>
            <a:xfrm>
              <a:off x="-1434475" y="3938375"/>
              <a:ext cx="18525" cy="7875"/>
            </a:xfrm>
            <a:custGeom>
              <a:avLst/>
              <a:gdLst/>
              <a:ahLst/>
              <a:cxnLst/>
              <a:rect l="l" t="t" r="r" b="b"/>
              <a:pathLst>
                <a:path w="741" h="315" extrusionOk="0">
                  <a:moveTo>
                    <a:pt x="402" y="1"/>
                  </a:moveTo>
                  <a:cubicBezTo>
                    <a:pt x="212" y="1"/>
                    <a:pt x="40" y="50"/>
                    <a:pt x="0" y="315"/>
                  </a:cubicBezTo>
                  <a:lnTo>
                    <a:pt x="741" y="19"/>
                  </a:lnTo>
                  <a:cubicBezTo>
                    <a:pt x="637" y="19"/>
                    <a:pt x="517" y="1"/>
                    <a:pt x="402" y="1"/>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3" name="Google Shape;6773;p36"/>
            <p:cNvSpPr/>
            <p:nvPr/>
          </p:nvSpPr>
          <p:spPr>
            <a:xfrm>
              <a:off x="-2306375" y="3724700"/>
              <a:ext cx="12200" cy="23800"/>
            </a:xfrm>
            <a:custGeom>
              <a:avLst/>
              <a:gdLst/>
              <a:ahLst/>
              <a:cxnLst/>
              <a:rect l="l" t="t" r="r" b="b"/>
              <a:pathLst>
                <a:path w="488" h="952" extrusionOk="0">
                  <a:moveTo>
                    <a:pt x="339" y="0"/>
                  </a:moveTo>
                  <a:cubicBezTo>
                    <a:pt x="1" y="275"/>
                    <a:pt x="212" y="635"/>
                    <a:pt x="170" y="952"/>
                  </a:cubicBezTo>
                  <a:cubicBezTo>
                    <a:pt x="487" y="677"/>
                    <a:pt x="276" y="317"/>
                    <a:pt x="339" y="0"/>
                  </a:cubicBezTo>
                  <a:close/>
                </a:path>
              </a:pathLst>
            </a:custGeom>
            <a:solidFill>
              <a:schemeClr val="accent3">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774" name="Google Shape;6774;p36"/>
          <p:cNvPicPr preferRelativeResize="0"/>
          <p:nvPr/>
        </p:nvPicPr>
        <p:blipFill>
          <a:blip r:embed="rId3">
            <a:alphaModFix amt="64000"/>
          </a:blip>
          <a:stretch>
            <a:fillRect/>
          </a:stretch>
        </p:blipFill>
        <p:spPr>
          <a:xfrm rot="3318291">
            <a:off x="-431438" y="-1270594"/>
            <a:ext cx="1956100" cy="2963762"/>
          </a:xfrm>
          <a:prstGeom prst="rect">
            <a:avLst/>
          </a:prstGeom>
          <a:noFill/>
          <a:ln>
            <a:noFill/>
          </a:ln>
        </p:spPr>
      </p:pic>
      <p:pic>
        <p:nvPicPr>
          <p:cNvPr id="6775" name="Google Shape;6775;p36"/>
          <p:cNvPicPr preferRelativeResize="0"/>
          <p:nvPr/>
        </p:nvPicPr>
        <p:blipFill>
          <a:blip r:embed="rId4">
            <a:alphaModFix amt="64000"/>
          </a:blip>
          <a:stretch>
            <a:fillRect/>
          </a:stretch>
        </p:blipFill>
        <p:spPr>
          <a:xfrm rot="-2700011">
            <a:off x="6742811" y="3651283"/>
            <a:ext cx="3372624" cy="2211204"/>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2">
  <p:cSld name="CUSTOM_18_1_1">
    <p:spTree>
      <p:nvGrpSpPr>
        <p:cNvPr id="1" name="Shape 6776"/>
        <p:cNvGrpSpPr/>
        <p:nvPr/>
      </p:nvGrpSpPr>
      <p:grpSpPr>
        <a:xfrm>
          <a:off x="0" y="0"/>
          <a:ext cx="0" cy="0"/>
          <a:chOff x="0" y="0"/>
          <a:chExt cx="0" cy="0"/>
        </a:xfrm>
      </p:grpSpPr>
      <p:pic>
        <p:nvPicPr>
          <p:cNvPr id="6777" name="Google Shape;6777;p37"/>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6778" name="Google Shape;6778;p37"/>
          <p:cNvGrpSpPr/>
          <p:nvPr/>
        </p:nvGrpSpPr>
        <p:grpSpPr>
          <a:xfrm>
            <a:off x="-1185137" y="840925"/>
            <a:ext cx="2106500" cy="597475"/>
            <a:chOff x="-2810250" y="3572525"/>
            <a:chExt cx="2106500" cy="597475"/>
          </a:xfrm>
        </p:grpSpPr>
        <p:sp>
          <p:nvSpPr>
            <p:cNvPr id="6779" name="Google Shape;6779;p37"/>
            <p:cNvSpPr/>
            <p:nvPr/>
          </p:nvSpPr>
          <p:spPr>
            <a:xfrm>
              <a:off x="-2396250" y="4007475"/>
              <a:ext cx="133850" cy="123700"/>
            </a:xfrm>
            <a:custGeom>
              <a:avLst/>
              <a:gdLst/>
              <a:ahLst/>
              <a:cxnLst/>
              <a:rect l="l" t="t" r="r" b="b"/>
              <a:pathLst>
                <a:path w="5354" h="4948" extrusionOk="0">
                  <a:moveTo>
                    <a:pt x="3665" y="0"/>
                  </a:moveTo>
                  <a:cubicBezTo>
                    <a:pt x="3419" y="0"/>
                    <a:pt x="3177" y="89"/>
                    <a:pt x="2983" y="258"/>
                  </a:cubicBezTo>
                  <a:cubicBezTo>
                    <a:pt x="2771" y="1971"/>
                    <a:pt x="1" y="2521"/>
                    <a:pt x="339" y="4445"/>
                  </a:cubicBezTo>
                  <a:cubicBezTo>
                    <a:pt x="400" y="4488"/>
                    <a:pt x="452" y="4505"/>
                    <a:pt x="498" y="4505"/>
                  </a:cubicBezTo>
                  <a:cubicBezTo>
                    <a:pt x="693" y="4505"/>
                    <a:pt x="777" y="4189"/>
                    <a:pt x="1039" y="4189"/>
                  </a:cubicBezTo>
                  <a:cubicBezTo>
                    <a:pt x="1052" y="4189"/>
                    <a:pt x="1065" y="4190"/>
                    <a:pt x="1079" y="4192"/>
                  </a:cubicBezTo>
                  <a:cubicBezTo>
                    <a:pt x="1164" y="4466"/>
                    <a:pt x="614" y="4466"/>
                    <a:pt x="762" y="4763"/>
                  </a:cubicBezTo>
                  <a:cubicBezTo>
                    <a:pt x="893" y="4882"/>
                    <a:pt x="1072" y="4948"/>
                    <a:pt x="1226" y="4948"/>
                  </a:cubicBezTo>
                  <a:cubicBezTo>
                    <a:pt x="1344" y="4948"/>
                    <a:pt x="1447" y="4909"/>
                    <a:pt x="1502" y="4826"/>
                  </a:cubicBezTo>
                  <a:cubicBezTo>
                    <a:pt x="1946" y="4213"/>
                    <a:pt x="2750" y="3853"/>
                    <a:pt x="3004" y="3155"/>
                  </a:cubicBezTo>
                  <a:cubicBezTo>
                    <a:pt x="3110" y="2817"/>
                    <a:pt x="3363" y="2542"/>
                    <a:pt x="3659" y="2373"/>
                  </a:cubicBezTo>
                  <a:cubicBezTo>
                    <a:pt x="4558" y="1871"/>
                    <a:pt x="5354" y="109"/>
                    <a:pt x="4167" y="109"/>
                  </a:cubicBezTo>
                  <a:cubicBezTo>
                    <a:pt x="4153" y="109"/>
                    <a:pt x="4139" y="109"/>
                    <a:pt x="4125" y="110"/>
                  </a:cubicBezTo>
                  <a:cubicBezTo>
                    <a:pt x="3977" y="36"/>
                    <a:pt x="3820" y="0"/>
                    <a:pt x="3665"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0" name="Google Shape;6780;p37"/>
            <p:cNvSpPr/>
            <p:nvPr/>
          </p:nvSpPr>
          <p:spPr>
            <a:xfrm>
              <a:off x="-1076525" y="3572525"/>
              <a:ext cx="126925" cy="104075"/>
            </a:xfrm>
            <a:custGeom>
              <a:avLst/>
              <a:gdLst/>
              <a:ahLst/>
              <a:cxnLst/>
              <a:rect l="l" t="t" r="r" b="b"/>
              <a:pathLst>
                <a:path w="5077" h="4163" extrusionOk="0">
                  <a:moveTo>
                    <a:pt x="3337" y="1"/>
                  </a:moveTo>
                  <a:cubicBezTo>
                    <a:pt x="3025" y="1"/>
                    <a:pt x="2736" y="55"/>
                    <a:pt x="2602" y="165"/>
                  </a:cubicBezTo>
                  <a:cubicBezTo>
                    <a:pt x="2665" y="715"/>
                    <a:pt x="1798" y="906"/>
                    <a:pt x="1841" y="1477"/>
                  </a:cubicBezTo>
                  <a:cubicBezTo>
                    <a:pt x="1819" y="1815"/>
                    <a:pt x="1544" y="1900"/>
                    <a:pt x="1248" y="1963"/>
                  </a:cubicBezTo>
                  <a:cubicBezTo>
                    <a:pt x="254" y="2513"/>
                    <a:pt x="1" y="4099"/>
                    <a:pt x="1502" y="4163"/>
                  </a:cubicBezTo>
                  <a:cubicBezTo>
                    <a:pt x="2412" y="3824"/>
                    <a:pt x="3173" y="3190"/>
                    <a:pt x="3659" y="2365"/>
                  </a:cubicBezTo>
                  <a:cubicBezTo>
                    <a:pt x="3793" y="1912"/>
                    <a:pt x="4060" y="1739"/>
                    <a:pt x="4460" y="1739"/>
                  </a:cubicBezTo>
                  <a:cubicBezTo>
                    <a:pt x="4565" y="1739"/>
                    <a:pt x="4678" y="1751"/>
                    <a:pt x="4801" y="1773"/>
                  </a:cubicBezTo>
                  <a:cubicBezTo>
                    <a:pt x="4738" y="1604"/>
                    <a:pt x="5076" y="1477"/>
                    <a:pt x="4865" y="1286"/>
                  </a:cubicBezTo>
                  <a:cubicBezTo>
                    <a:pt x="4670" y="1119"/>
                    <a:pt x="4486" y="1055"/>
                    <a:pt x="4305" y="1055"/>
                  </a:cubicBezTo>
                  <a:cubicBezTo>
                    <a:pt x="3779" y="1055"/>
                    <a:pt x="3290" y="1599"/>
                    <a:pt x="2708" y="1709"/>
                  </a:cubicBezTo>
                  <a:cubicBezTo>
                    <a:pt x="2792" y="1202"/>
                    <a:pt x="3215" y="948"/>
                    <a:pt x="3511" y="715"/>
                  </a:cubicBezTo>
                  <a:cubicBezTo>
                    <a:pt x="3571" y="673"/>
                    <a:pt x="3645" y="658"/>
                    <a:pt x="3726" y="658"/>
                  </a:cubicBezTo>
                  <a:cubicBezTo>
                    <a:pt x="3891" y="658"/>
                    <a:pt x="4083" y="718"/>
                    <a:pt x="4233" y="718"/>
                  </a:cubicBezTo>
                  <a:cubicBezTo>
                    <a:pt x="4373" y="718"/>
                    <a:pt x="4476" y="666"/>
                    <a:pt x="4484" y="461"/>
                  </a:cubicBezTo>
                  <a:cubicBezTo>
                    <a:pt x="4458" y="156"/>
                    <a:pt x="3864" y="1"/>
                    <a:pt x="3337"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1" name="Google Shape;6781;p37"/>
            <p:cNvSpPr/>
            <p:nvPr/>
          </p:nvSpPr>
          <p:spPr>
            <a:xfrm>
              <a:off x="-2407875" y="4057575"/>
              <a:ext cx="141200" cy="94050"/>
            </a:xfrm>
            <a:custGeom>
              <a:avLst/>
              <a:gdLst/>
              <a:ahLst/>
              <a:cxnLst/>
              <a:rect l="l" t="t" r="r" b="b"/>
              <a:pathLst>
                <a:path w="5648" h="3762" extrusionOk="0">
                  <a:moveTo>
                    <a:pt x="4962" y="0"/>
                  </a:moveTo>
                  <a:cubicBezTo>
                    <a:pt x="4363" y="0"/>
                    <a:pt x="3743" y="352"/>
                    <a:pt x="3532" y="940"/>
                  </a:cubicBezTo>
                  <a:cubicBezTo>
                    <a:pt x="3405" y="1638"/>
                    <a:pt x="2665" y="1743"/>
                    <a:pt x="2369" y="2293"/>
                  </a:cubicBezTo>
                  <a:cubicBezTo>
                    <a:pt x="2144" y="2744"/>
                    <a:pt x="1958" y="2962"/>
                    <a:pt x="1704" y="2962"/>
                  </a:cubicBezTo>
                  <a:cubicBezTo>
                    <a:pt x="1506" y="2962"/>
                    <a:pt x="1265" y="2828"/>
                    <a:pt x="931" y="2568"/>
                  </a:cubicBezTo>
                  <a:cubicBezTo>
                    <a:pt x="656" y="2399"/>
                    <a:pt x="677" y="2188"/>
                    <a:pt x="740" y="1955"/>
                  </a:cubicBezTo>
                  <a:cubicBezTo>
                    <a:pt x="844" y="1728"/>
                    <a:pt x="715" y="1616"/>
                    <a:pt x="571" y="1616"/>
                  </a:cubicBezTo>
                  <a:cubicBezTo>
                    <a:pt x="420" y="1616"/>
                    <a:pt x="253" y="1738"/>
                    <a:pt x="317" y="1976"/>
                  </a:cubicBezTo>
                  <a:cubicBezTo>
                    <a:pt x="85" y="2293"/>
                    <a:pt x="0" y="2801"/>
                    <a:pt x="360" y="3076"/>
                  </a:cubicBezTo>
                  <a:cubicBezTo>
                    <a:pt x="1067" y="3522"/>
                    <a:pt x="1545" y="3761"/>
                    <a:pt x="1963" y="3761"/>
                  </a:cubicBezTo>
                  <a:cubicBezTo>
                    <a:pt x="2358" y="3761"/>
                    <a:pt x="2699" y="3549"/>
                    <a:pt x="3130" y="3097"/>
                  </a:cubicBezTo>
                  <a:cubicBezTo>
                    <a:pt x="3997" y="2166"/>
                    <a:pt x="5097" y="1342"/>
                    <a:pt x="5647" y="178"/>
                  </a:cubicBezTo>
                  <a:cubicBezTo>
                    <a:pt x="5441" y="57"/>
                    <a:pt x="5203" y="0"/>
                    <a:pt x="4962"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2" name="Google Shape;6782;p37"/>
            <p:cNvSpPr/>
            <p:nvPr/>
          </p:nvSpPr>
          <p:spPr>
            <a:xfrm>
              <a:off x="-869800" y="3762375"/>
              <a:ext cx="147025" cy="84950"/>
            </a:xfrm>
            <a:custGeom>
              <a:avLst/>
              <a:gdLst/>
              <a:ahLst/>
              <a:cxnLst/>
              <a:rect l="l" t="t" r="r" b="b"/>
              <a:pathLst>
                <a:path w="5881" h="3398" extrusionOk="0">
                  <a:moveTo>
                    <a:pt x="3321" y="0"/>
                  </a:moveTo>
                  <a:cubicBezTo>
                    <a:pt x="2724" y="0"/>
                    <a:pt x="1587" y="1645"/>
                    <a:pt x="652" y="1645"/>
                  </a:cubicBezTo>
                  <a:cubicBezTo>
                    <a:pt x="646" y="1645"/>
                    <a:pt x="641" y="1645"/>
                    <a:pt x="635" y="1644"/>
                  </a:cubicBezTo>
                  <a:cubicBezTo>
                    <a:pt x="339" y="1666"/>
                    <a:pt x="530" y="2004"/>
                    <a:pt x="276" y="2067"/>
                  </a:cubicBezTo>
                  <a:cubicBezTo>
                    <a:pt x="1" y="2448"/>
                    <a:pt x="170" y="2829"/>
                    <a:pt x="276" y="3188"/>
                  </a:cubicBezTo>
                  <a:lnTo>
                    <a:pt x="445" y="3209"/>
                  </a:lnTo>
                  <a:cubicBezTo>
                    <a:pt x="481" y="3205"/>
                    <a:pt x="517" y="3203"/>
                    <a:pt x="553" y="3203"/>
                  </a:cubicBezTo>
                  <a:cubicBezTo>
                    <a:pt x="921" y="3203"/>
                    <a:pt x="1302" y="3397"/>
                    <a:pt x="1640" y="3397"/>
                  </a:cubicBezTo>
                  <a:cubicBezTo>
                    <a:pt x="1779" y="3397"/>
                    <a:pt x="1911" y="3365"/>
                    <a:pt x="2031" y="3273"/>
                  </a:cubicBezTo>
                  <a:cubicBezTo>
                    <a:pt x="2645" y="2850"/>
                    <a:pt x="3491" y="2554"/>
                    <a:pt x="3892" y="2089"/>
                  </a:cubicBezTo>
                  <a:cubicBezTo>
                    <a:pt x="4358" y="1306"/>
                    <a:pt x="5881" y="1243"/>
                    <a:pt x="5606" y="164"/>
                  </a:cubicBezTo>
                  <a:cubicBezTo>
                    <a:pt x="5575" y="156"/>
                    <a:pt x="5540" y="153"/>
                    <a:pt x="5503" y="153"/>
                  </a:cubicBezTo>
                  <a:cubicBezTo>
                    <a:pt x="4820" y="153"/>
                    <a:pt x="3102" y="1370"/>
                    <a:pt x="2581" y="1771"/>
                  </a:cubicBezTo>
                  <a:cubicBezTo>
                    <a:pt x="2877" y="1179"/>
                    <a:pt x="3533" y="756"/>
                    <a:pt x="3491" y="58"/>
                  </a:cubicBezTo>
                  <a:cubicBezTo>
                    <a:pt x="3441" y="18"/>
                    <a:pt x="3384" y="0"/>
                    <a:pt x="332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3" name="Google Shape;6783;p37"/>
            <p:cNvSpPr/>
            <p:nvPr/>
          </p:nvSpPr>
          <p:spPr>
            <a:xfrm>
              <a:off x="-2475025" y="3887900"/>
              <a:ext cx="118975" cy="96950"/>
            </a:xfrm>
            <a:custGeom>
              <a:avLst/>
              <a:gdLst/>
              <a:ahLst/>
              <a:cxnLst/>
              <a:rect l="l" t="t" r="r" b="b"/>
              <a:pathLst>
                <a:path w="4759" h="3878" extrusionOk="0">
                  <a:moveTo>
                    <a:pt x="2337" y="1"/>
                  </a:moveTo>
                  <a:cubicBezTo>
                    <a:pt x="1329" y="1"/>
                    <a:pt x="678" y="1172"/>
                    <a:pt x="550" y="1995"/>
                  </a:cubicBezTo>
                  <a:cubicBezTo>
                    <a:pt x="0" y="3010"/>
                    <a:pt x="867" y="3751"/>
                    <a:pt x="1883" y="3878"/>
                  </a:cubicBezTo>
                  <a:cubicBezTo>
                    <a:pt x="2665" y="3095"/>
                    <a:pt x="4759" y="1953"/>
                    <a:pt x="3215" y="832"/>
                  </a:cubicBezTo>
                  <a:cubicBezTo>
                    <a:pt x="2898" y="621"/>
                    <a:pt x="2961" y="346"/>
                    <a:pt x="2834" y="92"/>
                  </a:cubicBezTo>
                  <a:cubicBezTo>
                    <a:pt x="2660" y="29"/>
                    <a:pt x="2494" y="1"/>
                    <a:pt x="2337"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4" name="Google Shape;6784;p37"/>
            <p:cNvSpPr/>
            <p:nvPr/>
          </p:nvSpPr>
          <p:spPr>
            <a:xfrm>
              <a:off x="-1207650" y="3814575"/>
              <a:ext cx="107350" cy="83025"/>
            </a:xfrm>
            <a:custGeom>
              <a:avLst/>
              <a:gdLst/>
              <a:ahLst/>
              <a:cxnLst/>
              <a:rect l="l" t="t" r="r" b="b"/>
              <a:pathLst>
                <a:path w="4294" h="3321" extrusionOk="0">
                  <a:moveTo>
                    <a:pt x="2433" y="1"/>
                  </a:moveTo>
                  <a:lnTo>
                    <a:pt x="1883" y="275"/>
                  </a:lnTo>
                  <a:cubicBezTo>
                    <a:pt x="1967" y="1227"/>
                    <a:pt x="1037" y="1523"/>
                    <a:pt x="423" y="2031"/>
                  </a:cubicBezTo>
                  <a:cubicBezTo>
                    <a:pt x="0" y="2771"/>
                    <a:pt x="297" y="3194"/>
                    <a:pt x="1333" y="3321"/>
                  </a:cubicBezTo>
                  <a:cubicBezTo>
                    <a:pt x="3025" y="2665"/>
                    <a:pt x="2623" y="1227"/>
                    <a:pt x="4252" y="1121"/>
                  </a:cubicBezTo>
                  <a:lnTo>
                    <a:pt x="4294" y="783"/>
                  </a:lnTo>
                  <a:cubicBezTo>
                    <a:pt x="3955" y="22"/>
                    <a:pt x="3131" y="106"/>
                    <a:pt x="2433"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5" name="Google Shape;6785;p37"/>
            <p:cNvSpPr/>
            <p:nvPr/>
          </p:nvSpPr>
          <p:spPr>
            <a:xfrm>
              <a:off x="-1657600" y="3775075"/>
              <a:ext cx="115300" cy="89075"/>
            </a:xfrm>
            <a:custGeom>
              <a:avLst/>
              <a:gdLst/>
              <a:ahLst/>
              <a:cxnLst/>
              <a:rect l="l" t="t" r="r" b="b"/>
              <a:pathLst>
                <a:path w="4612" h="3563" extrusionOk="0">
                  <a:moveTo>
                    <a:pt x="3414" y="0"/>
                  </a:moveTo>
                  <a:cubicBezTo>
                    <a:pt x="2993" y="0"/>
                    <a:pt x="3192" y="1023"/>
                    <a:pt x="1840" y="1707"/>
                  </a:cubicBezTo>
                  <a:cubicBezTo>
                    <a:pt x="1883" y="2807"/>
                    <a:pt x="719" y="2575"/>
                    <a:pt x="0" y="2934"/>
                  </a:cubicBezTo>
                  <a:cubicBezTo>
                    <a:pt x="104" y="3374"/>
                    <a:pt x="451" y="3562"/>
                    <a:pt x="899" y="3562"/>
                  </a:cubicBezTo>
                  <a:cubicBezTo>
                    <a:pt x="2278" y="3562"/>
                    <a:pt x="4612" y="1777"/>
                    <a:pt x="3701" y="100"/>
                  </a:cubicBezTo>
                  <a:cubicBezTo>
                    <a:pt x="3579" y="31"/>
                    <a:pt x="3487" y="0"/>
                    <a:pt x="3414"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6" name="Google Shape;6786;p37"/>
            <p:cNvSpPr/>
            <p:nvPr/>
          </p:nvSpPr>
          <p:spPr>
            <a:xfrm>
              <a:off x="-2430100" y="3892350"/>
              <a:ext cx="79875" cy="94825"/>
            </a:xfrm>
            <a:custGeom>
              <a:avLst/>
              <a:gdLst/>
              <a:ahLst/>
              <a:cxnLst/>
              <a:rect l="l" t="t" r="r" b="b"/>
              <a:pathLst>
                <a:path w="3195" h="3793" extrusionOk="0">
                  <a:moveTo>
                    <a:pt x="1251" y="0"/>
                  </a:moveTo>
                  <a:cubicBezTo>
                    <a:pt x="1175" y="0"/>
                    <a:pt x="1096" y="7"/>
                    <a:pt x="1016" y="20"/>
                  </a:cubicBezTo>
                  <a:cubicBezTo>
                    <a:pt x="720" y="316"/>
                    <a:pt x="382" y="548"/>
                    <a:pt x="1185" y="760"/>
                  </a:cubicBezTo>
                  <a:cubicBezTo>
                    <a:pt x="2475" y="1162"/>
                    <a:pt x="1376" y="2684"/>
                    <a:pt x="530" y="3002"/>
                  </a:cubicBezTo>
                  <a:cubicBezTo>
                    <a:pt x="212" y="3065"/>
                    <a:pt x="1" y="3382"/>
                    <a:pt x="86" y="3700"/>
                  </a:cubicBezTo>
                  <a:cubicBezTo>
                    <a:pt x="287" y="3764"/>
                    <a:pt x="455" y="3793"/>
                    <a:pt x="600" y="3793"/>
                  </a:cubicBezTo>
                  <a:cubicBezTo>
                    <a:pt x="1354" y="3793"/>
                    <a:pt x="1459" y="3019"/>
                    <a:pt x="2116" y="2558"/>
                  </a:cubicBezTo>
                  <a:cubicBezTo>
                    <a:pt x="3194" y="1779"/>
                    <a:pt x="2538" y="0"/>
                    <a:pt x="125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7" name="Google Shape;6787;p37"/>
            <p:cNvSpPr/>
            <p:nvPr/>
          </p:nvSpPr>
          <p:spPr>
            <a:xfrm>
              <a:off x="-858675" y="3784450"/>
              <a:ext cx="124800" cy="72900"/>
            </a:xfrm>
            <a:custGeom>
              <a:avLst/>
              <a:gdLst/>
              <a:ahLst/>
              <a:cxnLst/>
              <a:rect l="l" t="t" r="r" b="b"/>
              <a:pathLst>
                <a:path w="4992" h="2916" extrusionOk="0">
                  <a:moveTo>
                    <a:pt x="4991" y="85"/>
                  </a:moveTo>
                  <a:lnTo>
                    <a:pt x="4991" y="85"/>
                  </a:lnTo>
                  <a:cubicBezTo>
                    <a:pt x="4590" y="233"/>
                    <a:pt x="3638" y="0"/>
                    <a:pt x="3553" y="529"/>
                  </a:cubicBezTo>
                  <a:cubicBezTo>
                    <a:pt x="3744" y="1523"/>
                    <a:pt x="2242" y="1142"/>
                    <a:pt x="1925" y="1840"/>
                  </a:cubicBezTo>
                  <a:cubicBezTo>
                    <a:pt x="1784" y="2210"/>
                    <a:pt x="1565" y="2322"/>
                    <a:pt x="1324" y="2322"/>
                  </a:cubicBezTo>
                  <a:cubicBezTo>
                    <a:pt x="952" y="2322"/>
                    <a:pt x="529" y="2056"/>
                    <a:pt x="260" y="2056"/>
                  </a:cubicBezTo>
                  <a:cubicBezTo>
                    <a:pt x="125" y="2056"/>
                    <a:pt x="30" y="2124"/>
                    <a:pt x="0" y="2326"/>
                  </a:cubicBezTo>
                  <a:cubicBezTo>
                    <a:pt x="340" y="2745"/>
                    <a:pt x="752" y="2916"/>
                    <a:pt x="1193" y="2916"/>
                  </a:cubicBezTo>
                  <a:cubicBezTo>
                    <a:pt x="2648" y="2916"/>
                    <a:pt x="4423" y="1058"/>
                    <a:pt x="4991" y="85"/>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8" name="Google Shape;6788;p37"/>
            <p:cNvSpPr/>
            <p:nvPr/>
          </p:nvSpPr>
          <p:spPr>
            <a:xfrm>
              <a:off x="-1715775" y="4022375"/>
              <a:ext cx="82525" cy="97300"/>
            </a:xfrm>
            <a:custGeom>
              <a:avLst/>
              <a:gdLst/>
              <a:ahLst/>
              <a:cxnLst/>
              <a:rect l="l" t="t" r="r" b="b"/>
              <a:pathLst>
                <a:path w="3301" h="3892" extrusionOk="0">
                  <a:moveTo>
                    <a:pt x="2164" y="1"/>
                  </a:moveTo>
                  <a:cubicBezTo>
                    <a:pt x="2076" y="1"/>
                    <a:pt x="2004" y="47"/>
                    <a:pt x="1968" y="191"/>
                  </a:cubicBezTo>
                  <a:cubicBezTo>
                    <a:pt x="1714" y="381"/>
                    <a:pt x="1545" y="677"/>
                    <a:pt x="1545" y="994"/>
                  </a:cubicBezTo>
                  <a:cubicBezTo>
                    <a:pt x="1376" y="1925"/>
                    <a:pt x="1" y="2411"/>
                    <a:pt x="530" y="3469"/>
                  </a:cubicBezTo>
                  <a:cubicBezTo>
                    <a:pt x="675" y="3736"/>
                    <a:pt x="995" y="3891"/>
                    <a:pt x="1306" y="3891"/>
                  </a:cubicBezTo>
                  <a:cubicBezTo>
                    <a:pt x="1536" y="3891"/>
                    <a:pt x="1760" y="3806"/>
                    <a:pt x="1904" y="3617"/>
                  </a:cubicBezTo>
                  <a:cubicBezTo>
                    <a:pt x="2179" y="2432"/>
                    <a:pt x="3300" y="1502"/>
                    <a:pt x="3258" y="233"/>
                  </a:cubicBezTo>
                  <a:lnTo>
                    <a:pt x="2708" y="148"/>
                  </a:lnTo>
                  <a:cubicBezTo>
                    <a:pt x="2698" y="150"/>
                    <a:pt x="2687" y="151"/>
                    <a:pt x="2676" y="151"/>
                  </a:cubicBezTo>
                  <a:cubicBezTo>
                    <a:pt x="2534" y="151"/>
                    <a:pt x="2323" y="1"/>
                    <a:pt x="2164"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9" name="Google Shape;6789;p37"/>
            <p:cNvSpPr/>
            <p:nvPr/>
          </p:nvSpPr>
          <p:spPr>
            <a:xfrm>
              <a:off x="-1209225" y="4031875"/>
              <a:ext cx="103650" cy="71425"/>
            </a:xfrm>
            <a:custGeom>
              <a:avLst/>
              <a:gdLst/>
              <a:ahLst/>
              <a:cxnLst/>
              <a:rect l="l" t="t" r="r" b="b"/>
              <a:pathLst>
                <a:path w="4146" h="2857" extrusionOk="0">
                  <a:moveTo>
                    <a:pt x="3786" y="1"/>
                  </a:moveTo>
                  <a:cubicBezTo>
                    <a:pt x="3046" y="85"/>
                    <a:pt x="2305" y="64"/>
                    <a:pt x="1586" y="128"/>
                  </a:cubicBezTo>
                  <a:lnTo>
                    <a:pt x="1015" y="593"/>
                  </a:lnTo>
                  <a:cubicBezTo>
                    <a:pt x="931" y="678"/>
                    <a:pt x="888" y="762"/>
                    <a:pt x="867" y="889"/>
                  </a:cubicBezTo>
                  <a:cubicBezTo>
                    <a:pt x="867" y="1460"/>
                    <a:pt x="0" y="1756"/>
                    <a:pt x="254" y="2412"/>
                  </a:cubicBezTo>
                  <a:cubicBezTo>
                    <a:pt x="536" y="2704"/>
                    <a:pt x="899" y="2857"/>
                    <a:pt x="1245" y="2857"/>
                  </a:cubicBezTo>
                  <a:cubicBezTo>
                    <a:pt x="1652" y="2857"/>
                    <a:pt x="2036" y="2646"/>
                    <a:pt x="2242" y="2200"/>
                  </a:cubicBezTo>
                  <a:cubicBezTo>
                    <a:pt x="2305" y="2031"/>
                    <a:pt x="2263" y="1862"/>
                    <a:pt x="2157" y="1756"/>
                  </a:cubicBezTo>
                  <a:cubicBezTo>
                    <a:pt x="2106" y="1735"/>
                    <a:pt x="2059" y="1725"/>
                    <a:pt x="2015" y="1725"/>
                  </a:cubicBezTo>
                  <a:cubicBezTo>
                    <a:pt x="1762" y="1725"/>
                    <a:pt x="1611" y="2027"/>
                    <a:pt x="1362" y="2027"/>
                  </a:cubicBezTo>
                  <a:cubicBezTo>
                    <a:pt x="1314" y="2027"/>
                    <a:pt x="1262" y="2016"/>
                    <a:pt x="1206" y="1989"/>
                  </a:cubicBezTo>
                  <a:cubicBezTo>
                    <a:pt x="1461" y="1559"/>
                    <a:pt x="1576" y="1366"/>
                    <a:pt x="1705" y="1366"/>
                  </a:cubicBezTo>
                  <a:cubicBezTo>
                    <a:pt x="1811" y="1366"/>
                    <a:pt x="1926" y="1497"/>
                    <a:pt x="2136" y="1735"/>
                  </a:cubicBezTo>
                  <a:cubicBezTo>
                    <a:pt x="2338" y="1823"/>
                    <a:pt x="2499" y="1859"/>
                    <a:pt x="2631" y="1859"/>
                  </a:cubicBezTo>
                  <a:cubicBezTo>
                    <a:pt x="3230" y="1859"/>
                    <a:pt x="3210" y="1093"/>
                    <a:pt x="3574" y="868"/>
                  </a:cubicBezTo>
                  <a:lnTo>
                    <a:pt x="3574" y="868"/>
                  </a:lnTo>
                  <a:cubicBezTo>
                    <a:pt x="3426" y="1079"/>
                    <a:pt x="3320" y="1291"/>
                    <a:pt x="3765" y="1418"/>
                  </a:cubicBezTo>
                  <a:cubicBezTo>
                    <a:pt x="3765" y="953"/>
                    <a:pt x="4145" y="487"/>
                    <a:pt x="3786"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0" name="Google Shape;6790;p37"/>
            <p:cNvSpPr/>
            <p:nvPr/>
          </p:nvSpPr>
          <p:spPr>
            <a:xfrm>
              <a:off x="-2402600" y="4013900"/>
              <a:ext cx="103125" cy="108950"/>
            </a:xfrm>
            <a:custGeom>
              <a:avLst/>
              <a:gdLst/>
              <a:ahLst/>
              <a:cxnLst/>
              <a:rect l="l" t="t" r="r" b="b"/>
              <a:pathLst>
                <a:path w="4125" h="4358" extrusionOk="0">
                  <a:moveTo>
                    <a:pt x="3258" y="1"/>
                  </a:moveTo>
                  <a:cubicBezTo>
                    <a:pt x="1883" y="720"/>
                    <a:pt x="826" y="1925"/>
                    <a:pt x="276" y="3385"/>
                  </a:cubicBezTo>
                  <a:cubicBezTo>
                    <a:pt x="635" y="3638"/>
                    <a:pt x="1" y="4188"/>
                    <a:pt x="656" y="4358"/>
                  </a:cubicBezTo>
                  <a:cubicBezTo>
                    <a:pt x="720" y="4315"/>
                    <a:pt x="741" y="4231"/>
                    <a:pt x="656" y="4188"/>
                  </a:cubicBezTo>
                  <a:cubicBezTo>
                    <a:pt x="635" y="2285"/>
                    <a:pt x="4125" y="1206"/>
                    <a:pt x="3258"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1" name="Google Shape;6791;p37"/>
            <p:cNvSpPr/>
            <p:nvPr/>
          </p:nvSpPr>
          <p:spPr>
            <a:xfrm>
              <a:off x="-2066325" y="3800825"/>
              <a:ext cx="83575" cy="106975"/>
            </a:xfrm>
            <a:custGeom>
              <a:avLst/>
              <a:gdLst/>
              <a:ahLst/>
              <a:cxnLst/>
              <a:rect l="l" t="t" r="r" b="b"/>
              <a:pathLst>
                <a:path w="3343" h="4279" extrusionOk="0">
                  <a:moveTo>
                    <a:pt x="1333" y="1"/>
                  </a:moveTo>
                  <a:lnTo>
                    <a:pt x="1333" y="22"/>
                  </a:lnTo>
                  <a:cubicBezTo>
                    <a:pt x="678" y="1333"/>
                    <a:pt x="1" y="2856"/>
                    <a:pt x="995" y="4188"/>
                  </a:cubicBezTo>
                  <a:cubicBezTo>
                    <a:pt x="1021" y="4179"/>
                    <a:pt x="1044" y="4174"/>
                    <a:pt x="1064" y="4174"/>
                  </a:cubicBezTo>
                  <a:cubicBezTo>
                    <a:pt x="1093" y="4174"/>
                    <a:pt x="1118" y="4185"/>
                    <a:pt x="1143" y="4209"/>
                  </a:cubicBezTo>
                  <a:cubicBezTo>
                    <a:pt x="1255" y="4257"/>
                    <a:pt x="1355" y="4278"/>
                    <a:pt x="1445" y="4278"/>
                  </a:cubicBezTo>
                  <a:cubicBezTo>
                    <a:pt x="2033" y="4278"/>
                    <a:pt x="2193" y="3371"/>
                    <a:pt x="2560" y="3004"/>
                  </a:cubicBezTo>
                  <a:cubicBezTo>
                    <a:pt x="2814" y="2581"/>
                    <a:pt x="3342" y="2200"/>
                    <a:pt x="3152" y="1650"/>
                  </a:cubicBezTo>
                  <a:cubicBezTo>
                    <a:pt x="2964" y="1253"/>
                    <a:pt x="3272" y="339"/>
                    <a:pt x="2645" y="339"/>
                  </a:cubicBezTo>
                  <a:cubicBezTo>
                    <a:pt x="2638" y="339"/>
                    <a:pt x="2631" y="339"/>
                    <a:pt x="2623" y="339"/>
                  </a:cubicBezTo>
                  <a:cubicBezTo>
                    <a:pt x="1777" y="1016"/>
                    <a:pt x="2285" y="2116"/>
                    <a:pt x="1629" y="2940"/>
                  </a:cubicBezTo>
                  <a:cubicBezTo>
                    <a:pt x="678" y="2010"/>
                    <a:pt x="3258" y="318"/>
                    <a:pt x="1333"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2" name="Google Shape;6792;p37"/>
            <p:cNvSpPr/>
            <p:nvPr/>
          </p:nvSpPr>
          <p:spPr>
            <a:xfrm>
              <a:off x="-2386200" y="4013900"/>
              <a:ext cx="131150" cy="123250"/>
            </a:xfrm>
            <a:custGeom>
              <a:avLst/>
              <a:gdLst/>
              <a:ahLst/>
              <a:cxnLst/>
              <a:rect l="l" t="t" r="r" b="b"/>
              <a:pathLst>
                <a:path w="5246" h="4930" extrusionOk="0">
                  <a:moveTo>
                    <a:pt x="4273" y="1"/>
                  </a:moveTo>
                  <a:cubicBezTo>
                    <a:pt x="4251" y="974"/>
                    <a:pt x="3702" y="1672"/>
                    <a:pt x="2708" y="2116"/>
                  </a:cubicBezTo>
                  <a:cubicBezTo>
                    <a:pt x="2517" y="2200"/>
                    <a:pt x="2390" y="2306"/>
                    <a:pt x="2433" y="2475"/>
                  </a:cubicBezTo>
                  <a:cubicBezTo>
                    <a:pt x="2644" y="3448"/>
                    <a:pt x="1142" y="3533"/>
                    <a:pt x="1079" y="4400"/>
                  </a:cubicBezTo>
                  <a:cubicBezTo>
                    <a:pt x="1079" y="4474"/>
                    <a:pt x="957" y="4521"/>
                    <a:pt x="809" y="4521"/>
                  </a:cubicBezTo>
                  <a:cubicBezTo>
                    <a:pt x="661" y="4521"/>
                    <a:pt x="487" y="4474"/>
                    <a:pt x="381" y="4358"/>
                  </a:cubicBezTo>
                  <a:cubicBezTo>
                    <a:pt x="430" y="4210"/>
                    <a:pt x="343" y="4184"/>
                    <a:pt x="233" y="4184"/>
                  </a:cubicBezTo>
                  <a:cubicBezTo>
                    <a:pt x="173" y="4184"/>
                    <a:pt x="107" y="4191"/>
                    <a:pt x="51" y="4191"/>
                  </a:cubicBezTo>
                  <a:cubicBezTo>
                    <a:pt x="33" y="4191"/>
                    <a:pt x="16" y="4191"/>
                    <a:pt x="0" y="4188"/>
                  </a:cubicBezTo>
                  <a:lnTo>
                    <a:pt x="0" y="4358"/>
                  </a:lnTo>
                  <a:cubicBezTo>
                    <a:pt x="211" y="4625"/>
                    <a:pt x="478" y="4929"/>
                    <a:pt x="770" y="4929"/>
                  </a:cubicBezTo>
                  <a:cubicBezTo>
                    <a:pt x="918" y="4929"/>
                    <a:pt x="1071" y="4852"/>
                    <a:pt x="1227" y="4654"/>
                  </a:cubicBezTo>
                  <a:cubicBezTo>
                    <a:pt x="1713" y="4061"/>
                    <a:pt x="2433" y="3638"/>
                    <a:pt x="2771" y="2983"/>
                  </a:cubicBezTo>
                  <a:cubicBezTo>
                    <a:pt x="3157" y="2175"/>
                    <a:pt x="3471" y="1892"/>
                    <a:pt x="4244" y="1892"/>
                  </a:cubicBezTo>
                  <a:cubicBezTo>
                    <a:pt x="4402" y="1892"/>
                    <a:pt x="4579" y="1904"/>
                    <a:pt x="4780" y="1925"/>
                  </a:cubicBezTo>
                  <a:cubicBezTo>
                    <a:pt x="5245" y="1164"/>
                    <a:pt x="4865" y="551"/>
                    <a:pt x="4273"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3" name="Google Shape;6793;p37"/>
            <p:cNvSpPr/>
            <p:nvPr/>
          </p:nvSpPr>
          <p:spPr>
            <a:xfrm>
              <a:off x="-1054850" y="3608375"/>
              <a:ext cx="98375" cy="83775"/>
            </a:xfrm>
            <a:custGeom>
              <a:avLst/>
              <a:gdLst/>
              <a:ahLst/>
              <a:cxnLst/>
              <a:rect l="l" t="t" r="r" b="b"/>
              <a:pathLst>
                <a:path w="3935" h="3351" extrusionOk="0">
                  <a:moveTo>
                    <a:pt x="3286" y="0"/>
                  </a:moveTo>
                  <a:cubicBezTo>
                    <a:pt x="3065" y="0"/>
                    <a:pt x="2878" y="122"/>
                    <a:pt x="2814" y="360"/>
                  </a:cubicBezTo>
                  <a:cubicBezTo>
                    <a:pt x="2602" y="1121"/>
                    <a:pt x="1820" y="1460"/>
                    <a:pt x="1545" y="2115"/>
                  </a:cubicBezTo>
                  <a:cubicBezTo>
                    <a:pt x="1312" y="2284"/>
                    <a:pt x="1058" y="2454"/>
                    <a:pt x="804" y="2581"/>
                  </a:cubicBezTo>
                  <a:cubicBezTo>
                    <a:pt x="402" y="2729"/>
                    <a:pt x="1" y="2855"/>
                    <a:pt x="64" y="3342"/>
                  </a:cubicBezTo>
                  <a:cubicBezTo>
                    <a:pt x="126" y="3347"/>
                    <a:pt x="187" y="3350"/>
                    <a:pt x="248" y="3350"/>
                  </a:cubicBezTo>
                  <a:cubicBezTo>
                    <a:pt x="1839" y="3350"/>
                    <a:pt x="3181" y="1540"/>
                    <a:pt x="3934" y="339"/>
                  </a:cubicBezTo>
                  <a:cubicBezTo>
                    <a:pt x="3738" y="111"/>
                    <a:pt x="3496" y="0"/>
                    <a:pt x="3286"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4" name="Google Shape;6794;p37"/>
            <p:cNvSpPr/>
            <p:nvPr/>
          </p:nvSpPr>
          <p:spPr>
            <a:xfrm>
              <a:off x="-2025025" y="3796425"/>
              <a:ext cx="88800" cy="110275"/>
            </a:xfrm>
            <a:custGeom>
              <a:avLst/>
              <a:gdLst/>
              <a:ahLst/>
              <a:cxnLst/>
              <a:rect l="l" t="t" r="r" b="b"/>
              <a:pathLst>
                <a:path w="3552" h="4411" extrusionOk="0">
                  <a:moveTo>
                    <a:pt x="889" y="1"/>
                  </a:moveTo>
                  <a:cubicBezTo>
                    <a:pt x="649" y="1"/>
                    <a:pt x="619" y="221"/>
                    <a:pt x="1162" y="663"/>
                  </a:cubicBezTo>
                  <a:cubicBezTo>
                    <a:pt x="1373" y="832"/>
                    <a:pt x="1310" y="1001"/>
                    <a:pt x="1141" y="1150"/>
                  </a:cubicBezTo>
                  <a:cubicBezTo>
                    <a:pt x="992" y="1678"/>
                    <a:pt x="1881" y="2186"/>
                    <a:pt x="1141" y="2588"/>
                  </a:cubicBezTo>
                  <a:cubicBezTo>
                    <a:pt x="770" y="2670"/>
                    <a:pt x="1" y="4411"/>
                    <a:pt x="696" y="4411"/>
                  </a:cubicBezTo>
                  <a:cubicBezTo>
                    <a:pt x="716" y="4411"/>
                    <a:pt x="737" y="4409"/>
                    <a:pt x="760" y="4406"/>
                  </a:cubicBezTo>
                  <a:cubicBezTo>
                    <a:pt x="3552" y="1477"/>
                    <a:pt x="1512" y="1"/>
                    <a:pt x="889"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5" name="Google Shape;6795;p37"/>
            <p:cNvSpPr/>
            <p:nvPr/>
          </p:nvSpPr>
          <p:spPr>
            <a:xfrm>
              <a:off x="-2743625" y="4091025"/>
              <a:ext cx="81975" cy="78875"/>
            </a:xfrm>
            <a:custGeom>
              <a:avLst/>
              <a:gdLst/>
              <a:ahLst/>
              <a:cxnLst/>
              <a:rect l="l" t="t" r="r" b="b"/>
              <a:pathLst>
                <a:path w="3279" h="3155" extrusionOk="0">
                  <a:moveTo>
                    <a:pt x="2655" y="0"/>
                  </a:moveTo>
                  <a:cubicBezTo>
                    <a:pt x="2457" y="0"/>
                    <a:pt x="2305" y="192"/>
                    <a:pt x="1967" y="638"/>
                  </a:cubicBezTo>
                  <a:cubicBezTo>
                    <a:pt x="1269" y="1463"/>
                    <a:pt x="127" y="2034"/>
                    <a:pt x="0" y="3155"/>
                  </a:cubicBezTo>
                  <a:cubicBezTo>
                    <a:pt x="1756" y="2943"/>
                    <a:pt x="2411" y="2119"/>
                    <a:pt x="3279" y="300"/>
                  </a:cubicBezTo>
                  <a:cubicBezTo>
                    <a:pt x="2979" y="109"/>
                    <a:pt x="2804" y="0"/>
                    <a:pt x="2655"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6" name="Google Shape;6796;p37"/>
            <p:cNvSpPr/>
            <p:nvPr/>
          </p:nvSpPr>
          <p:spPr>
            <a:xfrm>
              <a:off x="-1964275" y="3977375"/>
              <a:ext cx="102600" cy="85350"/>
            </a:xfrm>
            <a:custGeom>
              <a:avLst/>
              <a:gdLst/>
              <a:ahLst/>
              <a:cxnLst/>
              <a:rect l="l" t="t" r="r" b="b"/>
              <a:pathLst>
                <a:path w="4104" h="3414" extrusionOk="0">
                  <a:moveTo>
                    <a:pt x="3439" y="0"/>
                  </a:moveTo>
                  <a:cubicBezTo>
                    <a:pt x="3010" y="0"/>
                    <a:pt x="3012" y="466"/>
                    <a:pt x="2814" y="700"/>
                  </a:cubicBezTo>
                  <a:cubicBezTo>
                    <a:pt x="2665" y="1145"/>
                    <a:pt x="1946" y="1335"/>
                    <a:pt x="1925" y="1758"/>
                  </a:cubicBezTo>
                  <a:cubicBezTo>
                    <a:pt x="1862" y="2836"/>
                    <a:pt x="635" y="2562"/>
                    <a:pt x="1" y="3090"/>
                  </a:cubicBezTo>
                  <a:cubicBezTo>
                    <a:pt x="278" y="3316"/>
                    <a:pt x="585" y="3413"/>
                    <a:pt x="902" y="3413"/>
                  </a:cubicBezTo>
                  <a:cubicBezTo>
                    <a:pt x="2401" y="3413"/>
                    <a:pt x="4103" y="1232"/>
                    <a:pt x="3702" y="45"/>
                  </a:cubicBezTo>
                  <a:cubicBezTo>
                    <a:pt x="3599" y="14"/>
                    <a:pt x="3513" y="0"/>
                    <a:pt x="3439"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7" name="Google Shape;6797;p37"/>
            <p:cNvSpPr/>
            <p:nvPr/>
          </p:nvSpPr>
          <p:spPr>
            <a:xfrm>
              <a:off x="-2311650" y="3692450"/>
              <a:ext cx="94325" cy="88925"/>
            </a:xfrm>
            <a:custGeom>
              <a:avLst/>
              <a:gdLst/>
              <a:ahLst/>
              <a:cxnLst/>
              <a:rect l="l" t="t" r="r" b="b"/>
              <a:pathLst>
                <a:path w="3773" h="3557" extrusionOk="0">
                  <a:moveTo>
                    <a:pt x="3321" y="0"/>
                  </a:moveTo>
                  <a:lnTo>
                    <a:pt x="3321" y="0"/>
                  </a:lnTo>
                  <a:cubicBezTo>
                    <a:pt x="1354" y="550"/>
                    <a:pt x="3109" y="2411"/>
                    <a:pt x="910" y="2749"/>
                  </a:cubicBezTo>
                  <a:cubicBezTo>
                    <a:pt x="635" y="2961"/>
                    <a:pt x="43" y="2686"/>
                    <a:pt x="0" y="3215"/>
                  </a:cubicBezTo>
                  <a:cubicBezTo>
                    <a:pt x="318" y="3453"/>
                    <a:pt x="646" y="3557"/>
                    <a:pt x="967" y="3557"/>
                  </a:cubicBezTo>
                  <a:cubicBezTo>
                    <a:pt x="2441" y="3557"/>
                    <a:pt x="3772" y="1372"/>
                    <a:pt x="332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8" name="Google Shape;6798;p37"/>
            <p:cNvSpPr/>
            <p:nvPr/>
          </p:nvSpPr>
          <p:spPr>
            <a:xfrm>
              <a:off x="-1678225" y="3763825"/>
              <a:ext cx="87800" cy="86200"/>
            </a:xfrm>
            <a:custGeom>
              <a:avLst/>
              <a:gdLst/>
              <a:ahLst/>
              <a:cxnLst/>
              <a:rect l="l" t="t" r="r" b="b"/>
              <a:pathLst>
                <a:path w="3512" h="3448" extrusionOk="0">
                  <a:moveTo>
                    <a:pt x="2538" y="0"/>
                  </a:moveTo>
                  <a:lnTo>
                    <a:pt x="2538" y="0"/>
                  </a:lnTo>
                  <a:cubicBezTo>
                    <a:pt x="2010" y="360"/>
                    <a:pt x="1777" y="1037"/>
                    <a:pt x="1016" y="1163"/>
                  </a:cubicBezTo>
                  <a:cubicBezTo>
                    <a:pt x="614" y="1375"/>
                    <a:pt x="550" y="1819"/>
                    <a:pt x="275" y="2136"/>
                  </a:cubicBezTo>
                  <a:cubicBezTo>
                    <a:pt x="0" y="2454"/>
                    <a:pt x="297" y="3448"/>
                    <a:pt x="783" y="3448"/>
                  </a:cubicBezTo>
                  <a:cubicBezTo>
                    <a:pt x="1756" y="3384"/>
                    <a:pt x="3088" y="3363"/>
                    <a:pt x="2708" y="2157"/>
                  </a:cubicBezTo>
                  <a:lnTo>
                    <a:pt x="2581" y="2115"/>
                  </a:lnTo>
                  <a:cubicBezTo>
                    <a:pt x="2242" y="2263"/>
                    <a:pt x="2306" y="2644"/>
                    <a:pt x="2010" y="2792"/>
                  </a:cubicBezTo>
                  <a:cubicBezTo>
                    <a:pt x="1919" y="2832"/>
                    <a:pt x="1780" y="2858"/>
                    <a:pt x="1669" y="2858"/>
                  </a:cubicBezTo>
                  <a:cubicBezTo>
                    <a:pt x="1547" y="2858"/>
                    <a:pt x="1458" y="2827"/>
                    <a:pt x="1502" y="2750"/>
                  </a:cubicBezTo>
                  <a:cubicBezTo>
                    <a:pt x="1735" y="2390"/>
                    <a:pt x="1291" y="1798"/>
                    <a:pt x="2010" y="1629"/>
                  </a:cubicBezTo>
                  <a:cubicBezTo>
                    <a:pt x="2581" y="1396"/>
                    <a:pt x="3511" y="296"/>
                    <a:pt x="2538"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9" name="Google Shape;6799;p37"/>
            <p:cNvSpPr/>
            <p:nvPr/>
          </p:nvSpPr>
          <p:spPr>
            <a:xfrm>
              <a:off x="-2786250" y="4057250"/>
              <a:ext cx="89275" cy="103275"/>
            </a:xfrm>
            <a:custGeom>
              <a:avLst/>
              <a:gdLst/>
              <a:ahLst/>
              <a:cxnLst/>
              <a:rect l="l" t="t" r="r" b="b"/>
              <a:pathLst>
                <a:path w="3571" h="4131" extrusionOk="0">
                  <a:moveTo>
                    <a:pt x="3320" y="1"/>
                  </a:moveTo>
                  <a:cubicBezTo>
                    <a:pt x="3281" y="1"/>
                    <a:pt x="3236" y="14"/>
                    <a:pt x="3186" y="43"/>
                  </a:cubicBezTo>
                  <a:cubicBezTo>
                    <a:pt x="1875" y="297"/>
                    <a:pt x="902" y="1799"/>
                    <a:pt x="500" y="2941"/>
                  </a:cubicBezTo>
                  <a:cubicBezTo>
                    <a:pt x="0" y="3367"/>
                    <a:pt x="808" y="4130"/>
                    <a:pt x="1326" y="4130"/>
                  </a:cubicBezTo>
                  <a:cubicBezTo>
                    <a:pt x="1553" y="4130"/>
                    <a:pt x="1725" y="3983"/>
                    <a:pt x="1705" y="3596"/>
                  </a:cubicBezTo>
                  <a:cubicBezTo>
                    <a:pt x="1748" y="3195"/>
                    <a:pt x="1134" y="2793"/>
                    <a:pt x="1473" y="2454"/>
                  </a:cubicBezTo>
                  <a:cubicBezTo>
                    <a:pt x="2107" y="1862"/>
                    <a:pt x="2424" y="1016"/>
                    <a:pt x="3334" y="614"/>
                  </a:cubicBezTo>
                  <a:cubicBezTo>
                    <a:pt x="3570" y="487"/>
                    <a:pt x="3557" y="1"/>
                    <a:pt x="3320"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0" name="Google Shape;6800;p37"/>
            <p:cNvSpPr/>
            <p:nvPr/>
          </p:nvSpPr>
          <p:spPr>
            <a:xfrm>
              <a:off x="-1699900" y="4050150"/>
              <a:ext cx="94675" cy="82875"/>
            </a:xfrm>
            <a:custGeom>
              <a:avLst/>
              <a:gdLst/>
              <a:ahLst/>
              <a:cxnLst/>
              <a:rect l="l" t="t" r="r" b="b"/>
              <a:pathLst>
                <a:path w="3787" h="3315" extrusionOk="0">
                  <a:moveTo>
                    <a:pt x="2841" y="0"/>
                  </a:moveTo>
                  <a:cubicBezTo>
                    <a:pt x="2127" y="0"/>
                    <a:pt x="1428" y="2279"/>
                    <a:pt x="952" y="2590"/>
                  </a:cubicBezTo>
                  <a:cubicBezTo>
                    <a:pt x="719" y="2759"/>
                    <a:pt x="0" y="2611"/>
                    <a:pt x="402" y="3225"/>
                  </a:cubicBezTo>
                  <a:cubicBezTo>
                    <a:pt x="528" y="3288"/>
                    <a:pt x="645" y="3315"/>
                    <a:pt x="756" y="3315"/>
                  </a:cubicBezTo>
                  <a:cubicBezTo>
                    <a:pt x="1391" y="3315"/>
                    <a:pt x="1814" y="2413"/>
                    <a:pt x="2390" y="2125"/>
                  </a:cubicBezTo>
                  <a:cubicBezTo>
                    <a:pt x="2919" y="1596"/>
                    <a:pt x="3786" y="1089"/>
                    <a:pt x="3173" y="179"/>
                  </a:cubicBezTo>
                  <a:cubicBezTo>
                    <a:pt x="3062" y="55"/>
                    <a:pt x="2952" y="0"/>
                    <a:pt x="284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1" name="Google Shape;6801;p37"/>
            <p:cNvSpPr/>
            <p:nvPr/>
          </p:nvSpPr>
          <p:spPr>
            <a:xfrm>
              <a:off x="-2789625" y="3788150"/>
              <a:ext cx="65050" cy="96625"/>
            </a:xfrm>
            <a:custGeom>
              <a:avLst/>
              <a:gdLst/>
              <a:ahLst/>
              <a:cxnLst/>
              <a:rect l="l" t="t" r="r" b="b"/>
              <a:pathLst>
                <a:path w="2602" h="3865" extrusionOk="0">
                  <a:moveTo>
                    <a:pt x="1840" y="0"/>
                  </a:moveTo>
                  <a:lnTo>
                    <a:pt x="1840" y="0"/>
                  </a:lnTo>
                  <a:cubicBezTo>
                    <a:pt x="1312" y="1481"/>
                    <a:pt x="1502" y="2813"/>
                    <a:pt x="0" y="3849"/>
                  </a:cubicBezTo>
                  <a:cubicBezTo>
                    <a:pt x="99" y="3859"/>
                    <a:pt x="189" y="3864"/>
                    <a:pt x="273" y="3864"/>
                  </a:cubicBezTo>
                  <a:cubicBezTo>
                    <a:pt x="1228" y="3864"/>
                    <a:pt x="1253" y="3226"/>
                    <a:pt x="1798" y="2623"/>
                  </a:cubicBezTo>
                  <a:cubicBezTo>
                    <a:pt x="2602" y="2073"/>
                    <a:pt x="2559" y="719"/>
                    <a:pt x="1840"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2" name="Google Shape;6802;p37"/>
            <p:cNvSpPr/>
            <p:nvPr/>
          </p:nvSpPr>
          <p:spPr>
            <a:xfrm>
              <a:off x="-1955800" y="3959800"/>
              <a:ext cx="84075" cy="62725"/>
            </a:xfrm>
            <a:custGeom>
              <a:avLst/>
              <a:gdLst/>
              <a:ahLst/>
              <a:cxnLst/>
              <a:rect l="l" t="t" r="r" b="b"/>
              <a:pathLst>
                <a:path w="3363" h="2509" extrusionOk="0">
                  <a:moveTo>
                    <a:pt x="2039" y="1"/>
                  </a:moveTo>
                  <a:cubicBezTo>
                    <a:pt x="1810" y="1"/>
                    <a:pt x="1590" y="17"/>
                    <a:pt x="1417" y="29"/>
                  </a:cubicBezTo>
                  <a:cubicBezTo>
                    <a:pt x="1840" y="1361"/>
                    <a:pt x="0" y="1425"/>
                    <a:pt x="402" y="2228"/>
                  </a:cubicBezTo>
                  <a:cubicBezTo>
                    <a:pt x="582" y="2430"/>
                    <a:pt x="773" y="2509"/>
                    <a:pt x="968" y="2509"/>
                  </a:cubicBezTo>
                  <a:cubicBezTo>
                    <a:pt x="1551" y="2509"/>
                    <a:pt x="2173" y="1800"/>
                    <a:pt x="2665" y="1530"/>
                  </a:cubicBezTo>
                  <a:cubicBezTo>
                    <a:pt x="2897" y="1277"/>
                    <a:pt x="2771" y="748"/>
                    <a:pt x="3363" y="748"/>
                  </a:cubicBezTo>
                  <a:cubicBezTo>
                    <a:pt x="3332" y="117"/>
                    <a:pt x="2652" y="1"/>
                    <a:pt x="2039"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3" name="Google Shape;6803;p37"/>
            <p:cNvSpPr/>
            <p:nvPr/>
          </p:nvSpPr>
          <p:spPr>
            <a:xfrm>
              <a:off x="-2043050" y="3795025"/>
              <a:ext cx="43900" cy="86200"/>
            </a:xfrm>
            <a:custGeom>
              <a:avLst/>
              <a:gdLst/>
              <a:ahLst/>
              <a:cxnLst/>
              <a:rect l="l" t="t" r="r" b="b"/>
              <a:pathLst>
                <a:path w="1756" h="3448" extrusionOk="0">
                  <a:moveTo>
                    <a:pt x="741" y="0"/>
                  </a:moveTo>
                  <a:cubicBezTo>
                    <a:pt x="587" y="0"/>
                    <a:pt x="455" y="42"/>
                    <a:pt x="402" y="233"/>
                  </a:cubicBezTo>
                  <a:cubicBezTo>
                    <a:pt x="1756" y="867"/>
                    <a:pt x="0" y="1840"/>
                    <a:pt x="212" y="2771"/>
                  </a:cubicBezTo>
                  <a:cubicBezTo>
                    <a:pt x="233" y="3045"/>
                    <a:pt x="64" y="3426"/>
                    <a:pt x="593" y="3447"/>
                  </a:cubicBezTo>
                  <a:cubicBezTo>
                    <a:pt x="1692" y="3405"/>
                    <a:pt x="1142" y="1375"/>
                    <a:pt x="1692" y="571"/>
                  </a:cubicBezTo>
                  <a:cubicBezTo>
                    <a:pt x="1354" y="486"/>
                    <a:pt x="1523" y="106"/>
                    <a:pt x="1206" y="21"/>
                  </a:cubicBezTo>
                  <a:cubicBezTo>
                    <a:pt x="1178" y="25"/>
                    <a:pt x="1149" y="27"/>
                    <a:pt x="1119" y="27"/>
                  </a:cubicBezTo>
                  <a:cubicBezTo>
                    <a:pt x="999" y="27"/>
                    <a:pt x="863" y="0"/>
                    <a:pt x="74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4" name="Google Shape;6804;p37"/>
            <p:cNvSpPr/>
            <p:nvPr/>
          </p:nvSpPr>
          <p:spPr>
            <a:xfrm>
              <a:off x="-1207125" y="3842325"/>
              <a:ext cx="99900" cy="81125"/>
            </a:xfrm>
            <a:custGeom>
              <a:avLst/>
              <a:gdLst/>
              <a:ahLst/>
              <a:cxnLst/>
              <a:rect l="l" t="t" r="r" b="b"/>
              <a:pathLst>
                <a:path w="3996" h="3245" extrusionOk="0">
                  <a:moveTo>
                    <a:pt x="3626" y="1"/>
                  </a:moveTo>
                  <a:cubicBezTo>
                    <a:pt x="3227" y="1"/>
                    <a:pt x="2608" y="447"/>
                    <a:pt x="2813" y="857"/>
                  </a:cubicBezTo>
                  <a:cubicBezTo>
                    <a:pt x="2708" y="1788"/>
                    <a:pt x="614" y="2253"/>
                    <a:pt x="1" y="3057"/>
                  </a:cubicBezTo>
                  <a:cubicBezTo>
                    <a:pt x="184" y="3187"/>
                    <a:pt x="386" y="3245"/>
                    <a:pt x="600" y="3245"/>
                  </a:cubicBezTo>
                  <a:cubicBezTo>
                    <a:pt x="1841" y="3245"/>
                    <a:pt x="3462" y="1307"/>
                    <a:pt x="3913" y="477"/>
                  </a:cubicBezTo>
                  <a:cubicBezTo>
                    <a:pt x="3995" y="133"/>
                    <a:pt x="3843" y="1"/>
                    <a:pt x="3626"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5" name="Google Shape;6805;p37"/>
            <p:cNvSpPr/>
            <p:nvPr/>
          </p:nvSpPr>
          <p:spPr>
            <a:xfrm>
              <a:off x="-1440825" y="3903950"/>
              <a:ext cx="90450" cy="87775"/>
            </a:xfrm>
            <a:custGeom>
              <a:avLst/>
              <a:gdLst/>
              <a:ahLst/>
              <a:cxnLst/>
              <a:rect l="l" t="t" r="r" b="b"/>
              <a:pathLst>
                <a:path w="3618" h="3511" extrusionOk="0">
                  <a:moveTo>
                    <a:pt x="3045" y="1"/>
                  </a:moveTo>
                  <a:cubicBezTo>
                    <a:pt x="2929" y="1"/>
                    <a:pt x="2820" y="50"/>
                    <a:pt x="2750" y="169"/>
                  </a:cubicBezTo>
                  <a:cubicBezTo>
                    <a:pt x="2390" y="740"/>
                    <a:pt x="3152" y="1607"/>
                    <a:pt x="2221" y="1755"/>
                  </a:cubicBezTo>
                  <a:cubicBezTo>
                    <a:pt x="1735" y="2178"/>
                    <a:pt x="1" y="2728"/>
                    <a:pt x="1016" y="3511"/>
                  </a:cubicBezTo>
                  <a:cubicBezTo>
                    <a:pt x="1798" y="2876"/>
                    <a:pt x="3575" y="2601"/>
                    <a:pt x="3427" y="1396"/>
                  </a:cubicBezTo>
                  <a:cubicBezTo>
                    <a:pt x="3617" y="1078"/>
                    <a:pt x="3427" y="740"/>
                    <a:pt x="3554" y="444"/>
                  </a:cubicBezTo>
                  <a:cubicBezTo>
                    <a:pt x="3540" y="203"/>
                    <a:pt x="3279" y="1"/>
                    <a:pt x="3045"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6" name="Google Shape;6806;p37"/>
            <p:cNvSpPr/>
            <p:nvPr/>
          </p:nvSpPr>
          <p:spPr>
            <a:xfrm>
              <a:off x="-2317450" y="3668875"/>
              <a:ext cx="96225" cy="98400"/>
            </a:xfrm>
            <a:custGeom>
              <a:avLst/>
              <a:gdLst/>
              <a:ahLst/>
              <a:cxnLst/>
              <a:rect l="l" t="t" r="r" b="b"/>
              <a:pathLst>
                <a:path w="3849" h="3936" extrusionOk="0">
                  <a:moveTo>
                    <a:pt x="1791" y="0"/>
                  </a:moveTo>
                  <a:cubicBezTo>
                    <a:pt x="1353" y="0"/>
                    <a:pt x="906" y="63"/>
                    <a:pt x="825" y="457"/>
                  </a:cubicBezTo>
                  <a:cubicBezTo>
                    <a:pt x="1163" y="1091"/>
                    <a:pt x="359" y="1683"/>
                    <a:pt x="867" y="2275"/>
                  </a:cubicBezTo>
                  <a:cubicBezTo>
                    <a:pt x="874" y="2276"/>
                    <a:pt x="881" y="2276"/>
                    <a:pt x="888" y="2276"/>
                  </a:cubicBezTo>
                  <a:cubicBezTo>
                    <a:pt x="1665" y="2276"/>
                    <a:pt x="1339" y="1130"/>
                    <a:pt x="2051" y="795"/>
                  </a:cubicBezTo>
                  <a:lnTo>
                    <a:pt x="2051" y="795"/>
                  </a:lnTo>
                  <a:cubicBezTo>
                    <a:pt x="2013" y="1637"/>
                    <a:pt x="1854" y="3241"/>
                    <a:pt x="805" y="3241"/>
                  </a:cubicBezTo>
                  <a:cubicBezTo>
                    <a:pt x="695" y="3241"/>
                    <a:pt x="575" y="3223"/>
                    <a:pt x="444" y="3185"/>
                  </a:cubicBezTo>
                  <a:lnTo>
                    <a:pt x="444" y="3185"/>
                  </a:lnTo>
                  <a:cubicBezTo>
                    <a:pt x="1" y="3642"/>
                    <a:pt x="446" y="3936"/>
                    <a:pt x="907" y="3936"/>
                  </a:cubicBezTo>
                  <a:cubicBezTo>
                    <a:pt x="1151" y="3936"/>
                    <a:pt x="1398" y="3854"/>
                    <a:pt x="1523" y="3671"/>
                  </a:cubicBezTo>
                  <a:cubicBezTo>
                    <a:pt x="2009" y="3523"/>
                    <a:pt x="2284" y="3121"/>
                    <a:pt x="2643" y="2868"/>
                  </a:cubicBezTo>
                  <a:lnTo>
                    <a:pt x="2643" y="2550"/>
                  </a:lnTo>
                  <a:cubicBezTo>
                    <a:pt x="1671" y="1958"/>
                    <a:pt x="3849" y="1556"/>
                    <a:pt x="2453" y="12"/>
                  </a:cubicBezTo>
                  <a:lnTo>
                    <a:pt x="2453" y="12"/>
                  </a:lnTo>
                  <a:cubicBezTo>
                    <a:pt x="2425" y="14"/>
                    <a:pt x="2395" y="14"/>
                    <a:pt x="2363" y="14"/>
                  </a:cubicBezTo>
                  <a:cubicBezTo>
                    <a:pt x="2200" y="14"/>
                    <a:pt x="1997" y="0"/>
                    <a:pt x="179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7" name="Google Shape;6807;p37"/>
            <p:cNvSpPr/>
            <p:nvPr/>
          </p:nvSpPr>
          <p:spPr>
            <a:xfrm>
              <a:off x="-2754200" y="4058850"/>
              <a:ext cx="89900" cy="74375"/>
            </a:xfrm>
            <a:custGeom>
              <a:avLst/>
              <a:gdLst/>
              <a:ahLst/>
              <a:cxnLst/>
              <a:rect l="l" t="t" r="r" b="b"/>
              <a:pathLst>
                <a:path w="3596" h="2975" extrusionOk="0">
                  <a:moveTo>
                    <a:pt x="2052" y="0"/>
                  </a:moveTo>
                  <a:lnTo>
                    <a:pt x="2052" y="0"/>
                  </a:lnTo>
                  <a:cubicBezTo>
                    <a:pt x="2094" y="170"/>
                    <a:pt x="2115" y="339"/>
                    <a:pt x="1904" y="445"/>
                  </a:cubicBezTo>
                  <a:cubicBezTo>
                    <a:pt x="1333" y="762"/>
                    <a:pt x="0" y="2496"/>
                    <a:pt x="698" y="2919"/>
                  </a:cubicBezTo>
                  <a:cubicBezTo>
                    <a:pt x="785" y="2957"/>
                    <a:pt x="864" y="2974"/>
                    <a:pt x="936" y="2974"/>
                  </a:cubicBezTo>
                  <a:cubicBezTo>
                    <a:pt x="1184" y="2974"/>
                    <a:pt x="1360" y="2782"/>
                    <a:pt x="1523" y="2602"/>
                  </a:cubicBezTo>
                  <a:cubicBezTo>
                    <a:pt x="1988" y="1671"/>
                    <a:pt x="2919" y="1164"/>
                    <a:pt x="3596" y="445"/>
                  </a:cubicBezTo>
                  <a:cubicBezTo>
                    <a:pt x="3543" y="127"/>
                    <a:pt x="3268" y="80"/>
                    <a:pt x="2951" y="80"/>
                  </a:cubicBezTo>
                  <a:cubicBezTo>
                    <a:pt x="2815" y="80"/>
                    <a:pt x="2671" y="89"/>
                    <a:pt x="2534" y="89"/>
                  </a:cubicBezTo>
                  <a:cubicBezTo>
                    <a:pt x="2351" y="89"/>
                    <a:pt x="2179" y="73"/>
                    <a:pt x="2052"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8" name="Google Shape;6808;p37"/>
            <p:cNvSpPr/>
            <p:nvPr/>
          </p:nvSpPr>
          <p:spPr>
            <a:xfrm>
              <a:off x="-1445700" y="3896300"/>
              <a:ext cx="88975" cy="104875"/>
            </a:xfrm>
            <a:custGeom>
              <a:avLst/>
              <a:gdLst/>
              <a:ahLst/>
              <a:cxnLst/>
              <a:rect l="l" t="t" r="r" b="b"/>
              <a:pathLst>
                <a:path w="3559" h="4195" extrusionOk="0">
                  <a:moveTo>
                    <a:pt x="2453" y="1"/>
                  </a:moveTo>
                  <a:cubicBezTo>
                    <a:pt x="2421" y="1"/>
                    <a:pt x="2387" y="4"/>
                    <a:pt x="2353" y="10"/>
                  </a:cubicBezTo>
                  <a:cubicBezTo>
                    <a:pt x="2036" y="263"/>
                    <a:pt x="1697" y="454"/>
                    <a:pt x="1316" y="581"/>
                  </a:cubicBezTo>
                  <a:cubicBezTo>
                    <a:pt x="1278" y="1166"/>
                    <a:pt x="1545" y="1268"/>
                    <a:pt x="1822" y="1268"/>
                  </a:cubicBezTo>
                  <a:cubicBezTo>
                    <a:pt x="1970" y="1268"/>
                    <a:pt x="2120" y="1239"/>
                    <a:pt x="2229" y="1239"/>
                  </a:cubicBezTo>
                  <a:cubicBezTo>
                    <a:pt x="2366" y="1239"/>
                    <a:pt x="2436" y="1285"/>
                    <a:pt x="2353" y="1490"/>
                  </a:cubicBezTo>
                  <a:cubicBezTo>
                    <a:pt x="1972" y="2273"/>
                    <a:pt x="724" y="2357"/>
                    <a:pt x="534" y="3288"/>
                  </a:cubicBezTo>
                  <a:cubicBezTo>
                    <a:pt x="1" y="3751"/>
                    <a:pt x="212" y="4195"/>
                    <a:pt x="588" y="4195"/>
                  </a:cubicBezTo>
                  <a:cubicBezTo>
                    <a:pt x="778" y="4195"/>
                    <a:pt x="1011" y="4080"/>
                    <a:pt x="1211" y="3795"/>
                  </a:cubicBezTo>
                  <a:cubicBezTo>
                    <a:pt x="640" y="2865"/>
                    <a:pt x="2120" y="2759"/>
                    <a:pt x="2501" y="2167"/>
                  </a:cubicBezTo>
                  <a:cubicBezTo>
                    <a:pt x="3558" y="1977"/>
                    <a:pt x="2459" y="771"/>
                    <a:pt x="3241" y="285"/>
                  </a:cubicBezTo>
                  <a:cubicBezTo>
                    <a:pt x="2954" y="246"/>
                    <a:pt x="2754" y="1"/>
                    <a:pt x="2453"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9" name="Google Shape;6809;p37"/>
            <p:cNvSpPr/>
            <p:nvPr/>
          </p:nvSpPr>
          <p:spPr>
            <a:xfrm>
              <a:off x="-2068950" y="3801350"/>
              <a:ext cx="38075" cy="101025"/>
            </a:xfrm>
            <a:custGeom>
              <a:avLst/>
              <a:gdLst/>
              <a:ahLst/>
              <a:cxnLst/>
              <a:rect l="l" t="t" r="r" b="b"/>
              <a:pathLst>
                <a:path w="1523" h="4041" extrusionOk="0">
                  <a:moveTo>
                    <a:pt x="1438" y="1"/>
                  </a:moveTo>
                  <a:cubicBezTo>
                    <a:pt x="317" y="466"/>
                    <a:pt x="571" y="1629"/>
                    <a:pt x="148" y="2496"/>
                  </a:cubicBezTo>
                  <a:cubicBezTo>
                    <a:pt x="381" y="3025"/>
                    <a:pt x="0" y="3829"/>
                    <a:pt x="1015" y="4040"/>
                  </a:cubicBezTo>
                  <a:cubicBezTo>
                    <a:pt x="1332" y="3998"/>
                    <a:pt x="1311" y="3892"/>
                    <a:pt x="1184" y="3660"/>
                  </a:cubicBezTo>
                  <a:cubicBezTo>
                    <a:pt x="190" y="2412"/>
                    <a:pt x="1523" y="1270"/>
                    <a:pt x="1438"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0" name="Google Shape;6810;p37"/>
            <p:cNvSpPr/>
            <p:nvPr/>
          </p:nvSpPr>
          <p:spPr>
            <a:xfrm>
              <a:off x="-1966375" y="3961950"/>
              <a:ext cx="61350" cy="83775"/>
            </a:xfrm>
            <a:custGeom>
              <a:avLst/>
              <a:gdLst/>
              <a:ahLst/>
              <a:cxnLst/>
              <a:rect l="l" t="t" r="r" b="b"/>
              <a:pathLst>
                <a:path w="2454" h="3351" extrusionOk="0">
                  <a:moveTo>
                    <a:pt x="1687" y="0"/>
                  </a:moveTo>
                  <a:cubicBezTo>
                    <a:pt x="1476" y="0"/>
                    <a:pt x="1240" y="400"/>
                    <a:pt x="1036" y="493"/>
                  </a:cubicBezTo>
                  <a:cubicBezTo>
                    <a:pt x="1142" y="1064"/>
                    <a:pt x="656" y="1381"/>
                    <a:pt x="317" y="1762"/>
                  </a:cubicBezTo>
                  <a:cubicBezTo>
                    <a:pt x="0" y="2290"/>
                    <a:pt x="402" y="2734"/>
                    <a:pt x="571" y="3179"/>
                  </a:cubicBezTo>
                  <a:cubicBezTo>
                    <a:pt x="615" y="3310"/>
                    <a:pt x="743" y="3351"/>
                    <a:pt x="892" y="3351"/>
                  </a:cubicBezTo>
                  <a:cubicBezTo>
                    <a:pt x="1032" y="3351"/>
                    <a:pt x="1189" y="3315"/>
                    <a:pt x="1311" y="3284"/>
                  </a:cubicBezTo>
                  <a:cubicBezTo>
                    <a:pt x="1967" y="3136"/>
                    <a:pt x="1565" y="2586"/>
                    <a:pt x="1777" y="2269"/>
                  </a:cubicBezTo>
                  <a:lnTo>
                    <a:pt x="1777" y="2269"/>
                  </a:lnTo>
                  <a:cubicBezTo>
                    <a:pt x="1701" y="2283"/>
                    <a:pt x="1629" y="2289"/>
                    <a:pt x="1560" y="2289"/>
                  </a:cubicBezTo>
                  <a:cubicBezTo>
                    <a:pt x="901" y="2289"/>
                    <a:pt x="610" y="1691"/>
                    <a:pt x="1396" y="1423"/>
                  </a:cubicBezTo>
                  <a:cubicBezTo>
                    <a:pt x="2453" y="1127"/>
                    <a:pt x="2136" y="598"/>
                    <a:pt x="1777" y="27"/>
                  </a:cubicBezTo>
                  <a:cubicBezTo>
                    <a:pt x="1747" y="9"/>
                    <a:pt x="1717" y="0"/>
                    <a:pt x="1687"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1" name="Google Shape;6811;p37"/>
            <p:cNvSpPr/>
            <p:nvPr/>
          </p:nvSpPr>
          <p:spPr>
            <a:xfrm>
              <a:off x="-2808675" y="3778450"/>
              <a:ext cx="49750" cy="85475"/>
            </a:xfrm>
            <a:custGeom>
              <a:avLst/>
              <a:gdLst/>
              <a:ahLst/>
              <a:cxnLst/>
              <a:rect l="l" t="t" r="r" b="b"/>
              <a:pathLst>
                <a:path w="1990" h="3419" extrusionOk="0">
                  <a:moveTo>
                    <a:pt x="1208" y="0"/>
                  </a:moveTo>
                  <a:cubicBezTo>
                    <a:pt x="771" y="0"/>
                    <a:pt x="203" y="848"/>
                    <a:pt x="170" y="1213"/>
                  </a:cubicBezTo>
                  <a:cubicBezTo>
                    <a:pt x="149" y="1572"/>
                    <a:pt x="86" y="1932"/>
                    <a:pt x="276" y="2270"/>
                  </a:cubicBezTo>
                  <a:cubicBezTo>
                    <a:pt x="377" y="2317"/>
                    <a:pt x="456" y="2337"/>
                    <a:pt x="519" y="2337"/>
                  </a:cubicBezTo>
                  <a:cubicBezTo>
                    <a:pt x="852" y="2337"/>
                    <a:pt x="738" y="1784"/>
                    <a:pt x="1058" y="1784"/>
                  </a:cubicBezTo>
                  <a:cubicBezTo>
                    <a:pt x="1376" y="3412"/>
                    <a:pt x="191" y="2440"/>
                    <a:pt x="1" y="3137"/>
                  </a:cubicBezTo>
                  <a:cubicBezTo>
                    <a:pt x="170" y="3351"/>
                    <a:pt x="359" y="3419"/>
                    <a:pt x="551" y="3419"/>
                  </a:cubicBezTo>
                  <a:cubicBezTo>
                    <a:pt x="816" y="3419"/>
                    <a:pt x="1089" y="3292"/>
                    <a:pt x="1333" y="3243"/>
                  </a:cubicBezTo>
                  <a:cubicBezTo>
                    <a:pt x="1989" y="3095"/>
                    <a:pt x="1672" y="1551"/>
                    <a:pt x="1460" y="1086"/>
                  </a:cubicBezTo>
                  <a:cubicBezTo>
                    <a:pt x="1249" y="832"/>
                    <a:pt x="1270" y="452"/>
                    <a:pt x="1524" y="219"/>
                  </a:cubicBezTo>
                  <a:cubicBezTo>
                    <a:pt x="1437" y="64"/>
                    <a:pt x="1327" y="0"/>
                    <a:pt x="1208"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2" name="Google Shape;6812;p37"/>
            <p:cNvSpPr/>
            <p:nvPr/>
          </p:nvSpPr>
          <p:spPr>
            <a:xfrm>
              <a:off x="-1088675" y="3593575"/>
              <a:ext cx="68750" cy="87825"/>
            </a:xfrm>
            <a:custGeom>
              <a:avLst/>
              <a:gdLst/>
              <a:ahLst/>
              <a:cxnLst/>
              <a:rect l="l" t="t" r="r" b="b"/>
              <a:pathLst>
                <a:path w="2750" h="3513" extrusionOk="0">
                  <a:moveTo>
                    <a:pt x="2580" y="0"/>
                  </a:moveTo>
                  <a:lnTo>
                    <a:pt x="2580" y="0"/>
                  </a:lnTo>
                  <a:cubicBezTo>
                    <a:pt x="1544" y="64"/>
                    <a:pt x="635" y="1481"/>
                    <a:pt x="317" y="2369"/>
                  </a:cubicBezTo>
                  <a:cubicBezTo>
                    <a:pt x="0" y="2813"/>
                    <a:pt x="317" y="3194"/>
                    <a:pt x="677" y="3490"/>
                  </a:cubicBezTo>
                  <a:cubicBezTo>
                    <a:pt x="793" y="3505"/>
                    <a:pt x="890" y="3512"/>
                    <a:pt x="969" y="3512"/>
                  </a:cubicBezTo>
                  <a:cubicBezTo>
                    <a:pt x="1875" y="3512"/>
                    <a:pt x="589" y="2577"/>
                    <a:pt x="1036" y="2052"/>
                  </a:cubicBezTo>
                  <a:cubicBezTo>
                    <a:pt x="1269" y="1819"/>
                    <a:pt x="1354" y="1502"/>
                    <a:pt x="1607" y="1248"/>
                  </a:cubicBezTo>
                  <a:cubicBezTo>
                    <a:pt x="2750" y="1100"/>
                    <a:pt x="2305" y="825"/>
                    <a:pt x="2580"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3" name="Google Shape;6813;p37"/>
            <p:cNvSpPr/>
            <p:nvPr/>
          </p:nvSpPr>
          <p:spPr>
            <a:xfrm>
              <a:off x="-1974075" y="3998050"/>
              <a:ext cx="84900" cy="53525"/>
            </a:xfrm>
            <a:custGeom>
              <a:avLst/>
              <a:gdLst/>
              <a:ahLst/>
              <a:cxnLst/>
              <a:rect l="l" t="t" r="r" b="b"/>
              <a:pathLst>
                <a:path w="3396" h="2141" extrusionOk="0">
                  <a:moveTo>
                    <a:pt x="3396" y="0"/>
                  </a:moveTo>
                  <a:cubicBezTo>
                    <a:pt x="2846" y="64"/>
                    <a:pt x="2381" y="360"/>
                    <a:pt x="2085" y="804"/>
                  </a:cubicBezTo>
                  <a:cubicBezTo>
                    <a:pt x="2063" y="1058"/>
                    <a:pt x="1408" y="1100"/>
                    <a:pt x="1810" y="1502"/>
                  </a:cubicBezTo>
                  <a:cubicBezTo>
                    <a:pt x="1915" y="1629"/>
                    <a:pt x="1810" y="1756"/>
                    <a:pt x="1598" y="1777"/>
                  </a:cubicBezTo>
                  <a:cubicBezTo>
                    <a:pt x="1545" y="1777"/>
                    <a:pt x="1481" y="1778"/>
                    <a:pt x="1413" y="1778"/>
                  </a:cubicBezTo>
                  <a:cubicBezTo>
                    <a:pt x="1212" y="1778"/>
                    <a:pt x="990" y="1766"/>
                    <a:pt x="1006" y="1671"/>
                  </a:cubicBezTo>
                  <a:cubicBezTo>
                    <a:pt x="1091" y="1164"/>
                    <a:pt x="308" y="677"/>
                    <a:pt x="985" y="170"/>
                  </a:cubicBezTo>
                  <a:cubicBezTo>
                    <a:pt x="874" y="59"/>
                    <a:pt x="742" y="11"/>
                    <a:pt x="612" y="11"/>
                  </a:cubicBezTo>
                  <a:cubicBezTo>
                    <a:pt x="298" y="11"/>
                    <a:pt x="0" y="296"/>
                    <a:pt x="75" y="656"/>
                  </a:cubicBezTo>
                  <a:cubicBezTo>
                    <a:pt x="33" y="1015"/>
                    <a:pt x="329" y="1290"/>
                    <a:pt x="350" y="1650"/>
                  </a:cubicBezTo>
                  <a:cubicBezTo>
                    <a:pt x="366" y="1986"/>
                    <a:pt x="552" y="2141"/>
                    <a:pt x="844" y="2141"/>
                  </a:cubicBezTo>
                  <a:cubicBezTo>
                    <a:pt x="937" y="2141"/>
                    <a:pt x="1041" y="2125"/>
                    <a:pt x="1154" y="2094"/>
                  </a:cubicBezTo>
                  <a:cubicBezTo>
                    <a:pt x="1767" y="1904"/>
                    <a:pt x="2677" y="1967"/>
                    <a:pt x="2465" y="1015"/>
                  </a:cubicBezTo>
                  <a:cubicBezTo>
                    <a:pt x="2634" y="656"/>
                    <a:pt x="3311" y="444"/>
                    <a:pt x="3396"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4" name="Google Shape;6814;p37"/>
            <p:cNvSpPr/>
            <p:nvPr/>
          </p:nvSpPr>
          <p:spPr>
            <a:xfrm>
              <a:off x="-1722100" y="4027125"/>
              <a:ext cx="55525" cy="61375"/>
            </a:xfrm>
            <a:custGeom>
              <a:avLst/>
              <a:gdLst/>
              <a:ahLst/>
              <a:cxnLst/>
              <a:rect l="l" t="t" r="r" b="b"/>
              <a:pathLst>
                <a:path w="2221" h="2455" extrusionOk="0">
                  <a:moveTo>
                    <a:pt x="2221" y="1"/>
                  </a:moveTo>
                  <a:lnTo>
                    <a:pt x="2221" y="1"/>
                  </a:lnTo>
                  <a:cubicBezTo>
                    <a:pt x="804" y="318"/>
                    <a:pt x="360" y="1333"/>
                    <a:pt x="0" y="2390"/>
                  </a:cubicBezTo>
                  <a:cubicBezTo>
                    <a:pt x="108" y="2433"/>
                    <a:pt x="218" y="2455"/>
                    <a:pt x="327" y="2455"/>
                  </a:cubicBezTo>
                  <a:cubicBezTo>
                    <a:pt x="537" y="2455"/>
                    <a:pt x="742" y="2375"/>
                    <a:pt x="909" y="2221"/>
                  </a:cubicBezTo>
                  <a:cubicBezTo>
                    <a:pt x="1375" y="1862"/>
                    <a:pt x="1417" y="1227"/>
                    <a:pt x="2030" y="931"/>
                  </a:cubicBezTo>
                  <a:lnTo>
                    <a:pt x="2221" y="1"/>
                  </a:ln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5" name="Google Shape;6815;p37"/>
            <p:cNvSpPr/>
            <p:nvPr/>
          </p:nvSpPr>
          <p:spPr>
            <a:xfrm>
              <a:off x="-1677700" y="4028175"/>
              <a:ext cx="57125" cy="83050"/>
            </a:xfrm>
            <a:custGeom>
              <a:avLst/>
              <a:gdLst/>
              <a:ahLst/>
              <a:cxnLst/>
              <a:rect l="l" t="t" r="r" b="b"/>
              <a:pathLst>
                <a:path w="2285" h="3322" extrusionOk="0">
                  <a:moveTo>
                    <a:pt x="1735" y="1"/>
                  </a:moveTo>
                  <a:cubicBezTo>
                    <a:pt x="1396" y="149"/>
                    <a:pt x="677" y="128"/>
                    <a:pt x="1375" y="699"/>
                  </a:cubicBezTo>
                  <a:cubicBezTo>
                    <a:pt x="1841" y="1079"/>
                    <a:pt x="1" y="2327"/>
                    <a:pt x="254" y="3321"/>
                  </a:cubicBezTo>
                  <a:cubicBezTo>
                    <a:pt x="424" y="3300"/>
                    <a:pt x="614" y="3258"/>
                    <a:pt x="614" y="3131"/>
                  </a:cubicBezTo>
                  <a:cubicBezTo>
                    <a:pt x="572" y="2306"/>
                    <a:pt x="1545" y="1904"/>
                    <a:pt x="1714" y="1185"/>
                  </a:cubicBezTo>
                  <a:cubicBezTo>
                    <a:pt x="1746" y="1012"/>
                    <a:pt x="1834" y="955"/>
                    <a:pt x="1943" y="955"/>
                  </a:cubicBezTo>
                  <a:cubicBezTo>
                    <a:pt x="2048" y="955"/>
                    <a:pt x="2171" y="1007"/>
                    <a:pt x="2285" y="1058"/>
                  </a:cubicBezTo>
                  <a:cubicBezTo>
                    <a:pt x="2285" y="656"/>
                    <a:pt x="2242" y="233"/>
                    <a:pt x="1735"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6" name="Google Shape;6816;p37"/>
            <p:cNvSpPr/>
            <p:nvPr/>
          </p:nvSpPr>
          <p:spPr>
            <a:xfrm>
              <a:off x="-853400" y="3754725"/>
              <a:ext cx="70850" cy="55975"/>
            </a:xfrm>
            <a:custGeom>
              <a:avLst/>
              <a:gdLst/>
              <a:ahLst/>
              <a:cxnLst/>
              <a:rect l="l" t="t" r="r" b="b"/>
              <a:pathLst>
                <a:path w="2834" h="2239" extrusionOk="0">
                  <a:moveTo>
                    <a:pt x="2658" y="0"/>
                  </a:moveTo>
                  <a:cubicBezTo>
                    <a:pt x="2102" y="0"/>
                    <a:pt x="70" y="1639"/>
                    <a:pt x="1" y="1950"/>
                  </a:cubicBezTo>
                  <a:cubicBezTo>
                    <a:pt x="37" y="2133"/>
                    <a:pt x="200" y="2239"/>
                    <a:pt x="364" y="2239"/>
                  </a:cubicBezTo>
                  <a:cubicBezTo>
                    <a:pt x="485" y="2239"/>
                    <a:pt x="606" y="2182"/>
                    <a:pt x="677" y="2056"/>
                  </a:cubicBezTo>
                  <a:cubicBezTo>
                    <a:pt x="1248" y="1337"/>
                    <a:pt x="2285" y="1062"/>
                    <a:pt x="2771" y="280"/>
                  </a:cubicBezTo>
                  <a:cubicBezTo>
                    <a:pt x="2833" y="82"/>
                    <a:pt x="2783" y="0"/>
                    <a:pt x="2658"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7" name="Google Shape;6817;p37"/>
            <p:cNvSpPr/>
            <p:nvPr/>
          </p:nvSpPr>
          <p:spPr>
            <a:xfrm>
              <a:off x="-2343900" y="3700375"/>
              <a:ext cx="64525" cy="72450"/>
            </a:xfrm>
            <a:custGeom>
              <a:avLst/>
              <a:gdLst/>
              <a:ahLst/>
              <a:cxnLst/>
              <a:rect l="l" t="t" r="r" b="b"/>
              <a:pathLst>
                <a:path w="2581" h="2898" extrusionOk="0">
                  <a:moveTo>
                    <a:pt x="1333" y="0"/>
                  </a:moveTo>
                  <a:cubicBezTo>
                    <a:pt x="889" y="825"/>
                    <a:pt x="0" y="2454"/>
                    <a:pt x="1290" y="2898"/>
                  </a:cubicBezTo>
                  <a:cubicBezTo>
                    <a:pt x="1409" y="2752"/>
                    <a:pt x="1582" y="2736"/>
                    <a:pt x="1764" y="2736"/>
                  </a:cubicBezTo>
                  <a:cubicBezTo>
                    <a:pt x="1815" y="2736"/>
                    <a:pt x="1868" y="2737"/>
                    <a:pt x="1919" y="2737"/>
                  </a:cubicBezTo>
                  <a:cubicBezTo>
                    <a:pt x="2107" y="2737"/>
                    <a:pt x="2289" y="2720"/>
                    <a:pt x="2411" y="2559"/>
                  </a:cubicBezTo>
                  <a:cubicBezTo>
                    <a:pt x="2389" y="2558"/>
                    <a:pt x="2366" y="2557"/>
                    <a:pt x="2343" y="2557"/>
                  </a:cubicBezTo>
                  <a:cubicBezTo>
                    <a:pt x="2206" y="2557"/>
                    <a:pt x="2066" y="2580"/>
                    <a:pt x="1930" y="2580"/>
                  </a:cubicBezTo>
                  <a:cubicBezTo>
                    <a:pt x="1772" y="2580"/>
                    <a:pt x="1618" y="2549"/>
                    <a:pt x="1481" y="2411"/>
                  </a:cubicBezTo>
                  <a:cubicBezTo>
                    <a:pt x="1100" y="1629"/>
                    <a:pt x="2581" y="318"/>
                    <a:pt x="1333"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8" name="Google Shape;6818;p37"/>
            <p:cNvSpPr/>
            <p:nvPr/>
          </p:nvSpPr>
          <p:spPr>
            <a:xfrm>
              <a:off x="-1185450" y="4084450"/>
              <a:ext cx="52900" cy="46850"/>
            </a:xfrm>
            <a:custGeom>
              <a:avLst/>
              <a:gdLst/>
              <a:ahLst/>
              <a:cxnLst/>
              <a:rect l="l" t="t" r="r" b="b"/>
              <a:pathLst>
                <a:path w="2116" h="1874" extrusionOk="0">
                  <a:moveTo>
                    <a:pt x="1619" y="1"/>
                  </a:moveTo>
                  <a:cubicBezTo>
                    <a:pt x="1160" y="1"/>
                    <a:pt x="641" y="525"/>
                    <a:pt x="276" y="753"/>
                  </a:cubicBezTo>
                  <a:cubicBezTo>
                    <a:pt x="1" y="1049"/>
                    <a:pt x="170" y="1578"/>
                    <a:pt x="445" y="1874"/>
                  </a:cubicBezTo>
                  <a:cubicBezTo>
                    <a:pt x="1291" y="1578"/>
                    <a:pt x="1650" y="880"/>
                    <a:pt x="2116" y="288"/>
                  </a:cubicBezTo>
                  <a:cubicBezTo>
                    <a:pt x="1967" y="80"/>
                    <a:pt x="1798" y="1"/>
                    <a:pt x="1619"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9" name="Google Shape;6819;p37"/>
            <p:cNvSpPr/>
            <p:nvPr/>
          </p:nvSpPr>
          <p:spPr>
            <a:xfrm>
              <a:off x="-1229250" y="4107250"/>
              <a:ext cx="54925" cy="33150"/>
            </a:xfrm>
            <a:custGeom>
              <a:avLst/>
              <a:gdLst/>
              <a:ahLst/>
              <a:cxnLst/>
              <a:rect l="l" t="t" r="r" b="b"/>
              <a:pathLst>
                <a:path w="2197" h="1326" extrusionOk="0">
                  <a:moveTo>
                    <a:pt x="256" y="1"/>
                  </a:moveTo>
                  <a:cubicBezTo>
                    <a:pt x="0" y="1"/>
                    <a:pt x="44" y="176"/>
                    <a:pt x="167" y="666"/>
                  </a:cubicBezTo>
                  <a:cubicBezTo>
                    <a:pt x="615" y="1114"/>
                    <a:pt x="919" y="1326"/>
                    <a:pt x="1254" y="1326"/>
                  </a:cubicBezTo>
                  <a:cubicBezTo>
                    <a:pt x="1519" y="1326"/>
                    <a:pt x="1804" y="1193"/>
                    <a:pt x="2197" y="941"/>
                  </a:cubicBezTo>
                  <a:lnTo>
                    <a:pt x="2197" y="327"/>
                  </a:lnTo>
                  <a:cubicBezTo>
                    <a:pt x="1816" y="95"/>
                    <a:pt x="1372" y="264"/>
                    <a:pt x="991" y="137"/>
                  </a:cubicBezTo>
                  <a:cubicBezTo>
                    <a:pt x="630" y="54"/>
                    <a:pt x="397" y="1"/>
                    <a:pt x="256"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0" name="Google Shape;6820;p37"/>
            <p:cNvSpPr/>
            <p:nvPr/>
          </p:nvSpPr>
          <p:spPr>
            <a:xfrm>
              <a:off x="-1212950" y="3839725"/>
              <a:ext cx="111600" cy="76650"/>
            </a:xfrm>
            <a:custGeom>
              <a:avLst/>
              <a:gdLst/>
              <a:ahLst/>
              <a:cxnLst/>
              <a:rect l="l" t="t" r="r" b="b"/>
              <a:pathLst>
                <a:path w="4464" h="3066" extrusionOk="0">
                  <a:moveTo>
                    <a:pt x="3772" y="1"/>
                  </a:moveTo>
                  <a:cubicBezTo>
                    <a:pt x="2618" y="1"/>
                    <a:pt x="3318" y="1426"/>
                    <a:pt x="1947" y="1554"/>
                  </a:cubicBezTo>
                  <a:cubicBezTo>
                    <a:pt x="1926" y="2463"/>
                    <a:pt x="487" y="2146"/>
                    <a:pt x="1" y="2696"/>
                  </a:cubicBezTo>
                  <a:cubicBezTo>
                    <a:pt x="87" y="2953"/>
                    <a:pt x="240" y="3065"/>
                    <a:pt x="448" y="3065"/>
                  </a:cubicBezTo>
                  <a:cubicBezTo>
                    <a:pt x="548" y="3065"/>
                    <a:pt x="660" y="3040"/>
                    <a:pt x="784" y="2992"/>
                  </a:cubicBezTo>
                  <a:cubicBezTo>
                    <a:pt x="1439" y="2082"/>
                    <a:pt x="3279" y="2082"/>
                    <a:pt x="3173" y="729"/>
                  </a:cubicBezTo>
                  <a:cubicBezTo>
                    <a:pt x="3122" y="484"/>
                    <a:pt x="3487" y="270"/>
                    <a:pt x="3784" y="270"/>
                  </a:cubicBezTo>
                  <a:cubicBezTo>
                    <a:pt x="3975" y="270"/>
                    <a:pt x="4138" y="358"/>
                    <a:pt x="4146" y="581"/>
                  </a:cubicBezTo>
                  <a:cubicBezTo>
                    <a:pt x="4358" y="475"/>
                    <a:pt x="4379" y="263"/>
                    <a:pt x="4464" y="115"/>
                  </a:cubicBezTo>
                  <a:cubicBezTo>
                    <a:pt x="4178" y="35"/>
                    <a:pt x="3952" y="1"/>
                    <a:pt x="3772"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1" name="Google Shape;6821;p37"/>
            <p:cNvSpPr/>
            <p:nvPr/>
          </p:nvSpPr>
          <p:spPr>
            <a:xfrm>
              <a:off x="-1453300" y="3905525"/>
              <a:ext cx="62725" cy="53325"/>
            </a:xfrm>
            <a:custGeom>
              <a:avLst/>
              <a:gdLst/>
              <a:ahLst/>
              <a:cxnLst/>
              <a:rect l="l" t="t" r="r" b="b"/>
              <a:pathLst>
                <a:path w="2509" h="2133" extrusionOk="0">
                  <a:moveTo>
                    <a:pt x="1684" y="0"/>
                  </a:moveTo>
                  <a:cubicBezTo>
                    <a:pt x="1113" y="275"/>
                    <a:pt x="605" y="656"/>
                    <a:pt x="182" y="1142"/>
                  </a:cubicBezTo>
                  <a:cubicBezTo>
                    <a:pt x="0" y="1753"/>
                    <a:pt x="42" y="2133"/>
                    <a:pt x="273" y="2133"/>
                  </a:cubicBezTo>
                  <a:cubicBezTo>
                    <a:pt x="418" y="2133"/>
                    <a:pt x="637" y="1984"/>
                    <a:pt x="923" y="1650"/>
                  </a:cubicBezTo>
                  <a:cubicBezTo>
                    <a:pt x="1853" y="1290"/>
                    <a:pt x="2509" y="1311"/>
                    <a:pt x="1684" y="191"/>
                  </a:cubicBezTo>
                  <a:cubicBezTo>
                    <a:pt x="1747" y="169"/>
                    <a:pt x="1769" y="42"/>
                    <a:pt x="1684"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2" name="Google Shape;6822;p37"/>
            <p:cNvSpPr/>
            <p:nvPr/>
          </p:nvSpPr>
          <p:spPr>
            <a:xfrm>
              <a:off x="-1616375" y="3758075"/>
              <a:ext cx="48150" cy="53125"/>
            </a:xfrm>
            <a:custGeom>
              <a:avLst/>
              <a:gdLst/>
              <a:ahLst/>
              <a:cxnLst/>
              <a:rect l="l" t="t" r="r" b="b"/>
              <a:pathLst>
                <a:path w="1926" h="2125" extrusionOk="0">
                  <a:moveTo>
                    <a:pt x="769" y="0"/>
                  </a:moveTo>
                  <a:cubicBezTo>
                    <a:pt x="512" y="0"/>
                    <a:pt x="248" y="64"/>
                    <a:pt x="1" y="188"/>
                  </a:cubicBezTo>
                  <a:cubicBezTo>
                    <a:pt x="149" y="442"/>
                    <a:pt x="487" y="590"/>
                    <a:pt x="234" y="928"/>
                  </a:cubicBezTo>
                  <a:cubicBezTo>
                    <a:pt x="593" y="1288"/>
                    <a:pt x="276" y="1732"/>
                    <a:pt x="466" y="2112"/>
                  </a:cubicBezTo>
                  <a:cubicBezTo>
                    <a:pt x="516" y="2121"/>
                    <a:pt x="562" y="2125"/>
                    <a:pt x="605" y="2125"/>
                  </a:cubicBezTo>
                  <a:cubicBezTo>
                    <a:pt x="1453" y="2125"/>
                    <a:pt x="1000" y="611"/>
                    <a:pt x="1926" y="611"/>
                  </a:cubicBezTo>
                  <a:cubicBezTo>
                    <a:pt x="1644" y="195"/>
                    <a:pt x="1217" y="0"/>
                    <a:pt x="769"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3" name="Google Shape;6823;p37"/>
            <p:cNvSpPr/>
            <p:nvPr/>
          </p:nvSpPr>
          <p:spPr>
            <a:xfrm>
              <a:off x="-1733750" y="4083050"/>
              <a:ext cx="57675" cy="47200"/>
            </a:xfrm>
            <a:custGeom>
              <a:avLst/>
              <a:gdLst/>
              <a:ahLst/>
              <a:cxnLst/>
              <a:rect l="l" t="t" r="r" b="b"/>
              <a:pathLst>
                <a:path w="2307" h="1888" extrusionOk="0">
                  <a:moveTo>
                    <a:pt x="1083" y="0"/>
                  </a:moveTo>
                  <a:cubicBezTo>
                    <a:pt x="871" y="0"/>
                    <a:pt x="661" y="47"/>
                    <a:pt x="466" y="153"/>
                  </a:cubicBezTo>
                  <a:lnTo>
                    <a:pt x="445" y="153"/>
                  </a:lnTo>
                  <a:cubicBezTo>
                    <a:pt x="1" y="1549"/>
                    <a:pt x="530" y="1613"/>
                    <a:pt x="1756" y="1888"/>
                  </a:cubicBezTo>
                  <a:cubicBezTo>
                    <a:pt x="1650" y="1486"/>
                    <a:pt x="2116" y="1486"/>
                    <a:pt x="2306" y="1274"/>
                  </a:cubicBezTo>
                  <a:lnTo>
                    <a:pt x="2306" y="1274"/>
                  </a:lnTo>
                  <a:cubicBezTo>
                    <a:pt x="2229" y="1288"/>
                    <a:pt x="2154" y="1295"/>
                    <a:pt x="2084" y="1295"/>
                  </a:cubicBezTo>
                  <a:cubicBezTo>
                    <a:pt x="1400" y="1295"/>
                    <a:pt x="1034" y="676"/>
                    <a:pt x="1206" y="5"/>
                  </a:cubicBezTo>
                  <a:cubicBezTo>
                    <a:pt x="1165" y="2"/>
                    <a:pt x="1124" y="0"/>
                    <a:pt x="1083"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4" name="Google Shape;6824;p37"/>
            <p:cNvSpPr/>
            <p:nvPr/>
          </p:nvSpPr>
          <p:spPr>
            <a:xfrm>
              <a:off x="-1208000" y="3821450"/>
              <a:ext cx="62225" cy="45350"/>
            </a:xfrm>
            <a:custGeom>
              <a:avLst/>
              <a:gdLst/>
              <a:ahLst/>
              <a:cxnLst/>
              <a:rect l="l" t="t" r="r" b="b"/>
              <a:pathLst>
                <a:path w="2489" h="1814" extrusionOk="0">
                  <a:moveTo>
                    <a:pt x="1897" y="0"/>
                  </a:moveTo>
                  <a:lnTo>
                    <a:pt x="839" y="677"/>
                  </a:lnTo>
                  <a:cubicBezTo>
                    <a:pt x="879" y="933"/>
                    <a:pt x="1" y="1813"/>
                    <a:pt x="478" y="1813"/>
                  </a:cubicBezTo>
                  <a:cubicBezTo>
                    <a:pt x="513" y="1813"/>
                    <a:pt x="556" y="1808"/>
                    <a:pt x="607" y="1798"/>
                  </a:cubicBezTo>
                  <a:cubicBezTo>
                    <a:pt x="1262" y="1312"/>
                    <a:pt x="2489" y="1164"/>
                    <a:pt x="1897"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5" name="Google Shape;6825;p37"/>
            <p:cNvSpPr/>
            <p:nvPr/>
          </p:nvSpPr>
          <p:spPr>
            <a:xfrm>
              <a:off x="-2325400" y="3681825"/>
              <a:ext cx="40100" cy="78850"/>
            </a:xfrm>
            <a:custGeom>
              <a:avLst/>
              <a:gdLst/>
              <a:ahLst/>
              <a:cxnLst/>
              <a:rect l="l" t="t" r="r" b="b"/>
              <a:pathLst>
                <a:path w="1604" h="3154" extrusionOk="0">
                  <a:moveTo>
                    <a:pt x="1244" y="1"/>
                  </a:moveTo>
                  <a:cubicBezTo>
                    <a:pt x="939" y="1"/>
                    <a:pt x="529" y="310"/>
                    <a:pt x="593" y="742"/>
                  </a:cubicBezTo>
                  <a:cubicBezTo>
                    <a:pt x="1587" y="1313"/>
                    <a:pt x="1" y="2307"/>
                    <a:pt x="741" y="3153"/>
                  </a:cubicBezTo>
                  <a:cubicBezTo>
                    <a:pt x="698" y="2942"/>
                    <a:pt x="804" y="2709"/>
                    <a:pt x="1016" y="2603"/>
                  </a:cubicBezTo>
                  <a:cubicBezTo>
                    <a:pt x="1143" y="2328"/>
                    <a:pt x="1164" y="2011"/>
                    <a:pt x="1121" y="1715"/>
                  </a:cubicBezTo>
                  <a:cubicBezTo>
                    <a:pt x="1396" y="1334"/>
                    <a:pt x="1143" y="827"/>
                    <a:pt x="1544" y="467"/>
                  </a:cubicBezTo>
                  <a:cubicBezTo>
                    <a:pt x="1604" y="138"/>
                    <a:pt x="1447" y="1"/>
                    <a:pt x="1244"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6" name="Google Shape;6826;p37"/>
            <p:cNvSpPr/>
            <p:nvPr/>
          </p:nvSpPr>
          <p:spPr>
            <a:xfrm>
              <a:off x="-1236725" y="4088800"/>
              <a:ext cx="61875" cy="35100"/>
            </a:xfrm>
            <a:custGeom>
              <a:avLst/>
              <a:gdLst/>
              <a:ahLst/>
              <a:cxnLst/>
              <a:rect l="l" t="t" r="r" b="b"/>
              <a:pathLst>
                <a:path w="2475" h="1404" extrusionOk="0">
                  <a:moveTo>
                    <a:pt x="1116" y="0"/>
                  </a:moveTo>
                  <a:cubicBezTo>
                    <a:pt x="773" y="0"/>
                    <a:pt x="529" y="325"/>
                    <a:pt x="191" y="325"/>
                  </a:cubicBezTo>
                  <a:cubicBezTo>
                    <a:pt x="106" y="706"/>
                    <a:pt x="0" y="1171"/>
                    <a:pt x="444" y="1404"/>
                  </a:cubicBezTo>
                  <a:cubicBezTo>
                    <a:pt x="396" y="1017"/>
                    <a:pt x="483" y="906"/>
                    <a:pt x="623" y="906"/>
                  </a:cubicBezTo>
                  <a:cubicBezTo>
                    <a:pt x="809" y="906"/>
                    <a:pt x="1087" y="1099"/>
                    <a:pt x="1269" y="1099"/>
                  </a:cubicBezTo>
                  <a:cubicBezTo>
                    <a:pt x="1310" y="1099"/>
                    <a:pt x="1346" y="1090"/>
                    <a:pt x="1375" y="1065"/>
                  </a:cubicBezTo>
                  <a:cubicBezTo>
                    <a:pt x="1476" y="964"/>
                    <a:pt x="1364" y="747"/>
                    <a:pt x="1503" y="747"/>
                  </a:cubicBezTo>
                  <a:cubicBezTo>
                    <a:pt x="1509" y="747"/>
                    <a:pt x="1516" y="747"/>
                    <a:pt x="1523" y="748"/>
                  </a:cubicBezTo>
                  <a:cubicBezTo>
                    <a:pt x="1692" y="769"/>
                    <a:pt x="1523" y="960"/>
                    <a:pt x="1565" y="1065"/>
                  </a:cubicBezTo>
                  <a:cubicBezTo>
                    <a:pt x="1648" y="1148"/>
                    <a:pt x="1733" y="1176"/>
                    <a:pt x="1818" y="1176"/>
                  </a:cubicBezTo>
                  <a:cubicBezTo>
                    <a:pt x="2000" y="1176"/>
                    <a:pt x="2186" y="1047"/>
                    <a:pt x="2366" y="1047"/>
                  </a:cubicBezTo>
                  <a:cubicBezTo>
                    <a:pt x="2402" y="1047"/>
                    <a:pt x="2439" y="1053"/>
                    <a:pt x="2475" y="1065"/>
                  </a:cubicBezTo>
                  <a:cubicBezTo>
                    <a:pt x="2390" y="473"/>
                    <a:pt x="1967" y="177"/>
                    <a:pt x="1396" y="71"/>
                  </a:cubicBezTo>
                  <a:cubicBezTo>
                    <a:pt x="1295" y="21"/>
                    <a:pt x="1202" y="0"/>
                    <a:pt x="1116"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7" name="Google Shape;6827;p37"/>
            <p:cNvSpPr/>
            <p:nvPr/>
          </p:nvSpPr>
          <p:spPr>
            <a:xfrm>
              <a:off x="-1155825" y="4050400"/>
              <a:ext cx="40725" cy="41250"/>
            </a:xfrm>
            <a:custGeom>
              <a:avLst/>
              <a:gdLst/>
              <a:ahLst/>
              <a:cxnLst/>
              <a:rect l="l" t="t" r="r" b="b"/>
              <a:pathLst>
                <a:path w="1629" h="1650" extrusionOk="0">
                  <a:moveTo>
                    <a:pt x="1354" y="0"/>
                  </a:moveTo>
                  <a:lnTo>
                    <a:pt x="1354" y="0"/>
                  </a:lnTo>
                  <a:cubicBezTo>
                    <a:pt x="635" y="973"/>
                    <a:pt x="635" y="973"/>
                    <a:pt x="0" y="994"/>
                  </a:cubicBezTo>
                  <a:lnTo>
                    <a:pt x="0" y="1481"/>
                  </a:lnTo>
                  <a:cubicBezTo>
                    <a:pt x="88" y="1528"/>
                    <a:pt x="188" y="1539"/>
                    <a:pt x="291" y="1539"/>
                  </a:cubicBezTo>
                  <a:cubicBezTo>
                    <a:pt x="372" y="1539"/>
                    <a:pt x="455" y="1532"/>
                    <a:pt x="538" y="1532"/>
                  </a:cubicBezTo>
                  <a:cubicBezTo>
                    <a:pt x="677" y="1532"/>
                    <a:pt x="813" y="1551"/>
                    <a:pt x="931" y="1650"/>
                  </a:cubicBezTo>
                  <a:cubicBezTo>
                    <a:pt x="1375" y="1438"/>
                    <a:pt x="1438" y="1036"/>
                    <a:pt x="1607" y="677"/>
                  </a:cubicBezTo>
                  <a:cubicBezTo>
                    <a:pt x="1311" y="529"/>
                    <a:pt x="1629" y="169"/>
                    <a:pt x="1354"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8" name="Google Shape;6828;p37"/>
            <p:cNvSpPr/>
            <p:nvPr/>
          </p:nvSpPr>
          <p:spPr>
            <a:xfrm>
              <a:off x="-2706625" y="4069925"/>
              <a:ext cx="49725" cy="45725"/>
            </a:xfrm>
            <a:custGeom>
              <a:avLst/>
              <a:gdLst/>
              <a:ahLst/>
              <a:cxnLst/>
              <a:rect l="l" t="t" r="r" b="b"/>
              <a:pathLst>
                <a:path w="1989" h="1829" extrusionOk="0">
                  <a:moveTo>
                    <a:pt x="1658" y="1"/>
                  </a:moveTo>
                  <a:cubicBezTo>
                    <a:pt x="1179" y="1"/>
                    <a:pt x="1051" y="430"/>
                    <a:pt x="741" y="657"/>
                  </a:cubicBezTo>
                  <a:cubicBezTo>
                    <a:pt x="403" y="996"/>
                    <a:pt x="85" y="1355"/>
                    <a:pt x="1" y="1799"/>
                  </a:cubicBezTo>
                  <a:cubicBezTo>
                    <a:pt x="67" y="1819"/>
                    <a:pt x="128" y="1828"/>
                    <a:pt x="184" y="1828"/>
                  </a:cubicBezTo>
                  <a:cubicBezTo>
                    <a:pt x="724" y="1828"/>
                    <a:pt x="848" y="997"/>
                    <a:pt x="1372" y="997"/>
                  </a:cubicBezTo>
                  <a:cubicBezTo>
                    <a:pt x="1490" y="997"/>
                    <a:pt x="1629" y="1039"/>
                    <a:pt x="1799" y="1144"/>
                  </a:cubicBezTo>
                  <a:cubicBezTo>
                    <a:pt x="1735" y="763"/>
                    <a:pt x="1989" y="361"/>
                    <a:pt x="1693" y="2"/>
                  </a:cubicBezTo>
                  <a:cubicBezTo>
                    <a:pt x="1681" y="1"/>
                    <a:pt x="1670" y="1"/>
                    <a:pt x="1658"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9" name="Google Shape;6829;p37"/>
            <p:cNvSpPr/>
            <p:nvPr/>
          </p:nvSpPr>
          <p:spPr>
            <a:xfrm>
              <a:off x="-2283100" y="3669175"/>
              <a:ext cx="56600" cy="63475"/>
            </a:xfrm>
            <a:custGeom>
              <a:avLst/>
              <a:gdLst/>
              <a:ahLst/>
              <a:cxnLst/>
              <a:rect l="l" t="t" r="r" b="b"/>
              <a:pathLst>
                <a:path w="2264" h="2539" extrusionOk="0">
                  <a:moveTo>
                    <a:pt x="1079" y="0"/>
                  </a:moveTo>
                  <a:cubicBezTo>
                    <a:pt x="1037" y="127"/>
                    <a:pt x="931" y="318"/>
                    <a:pt x="973" y="360"/>
                  </a:cubicBezTo>
                  <a:cubicBezTo>
                    <a:pt x="2264" y="1185"/>
                    <a:pt x="1" y="2094"/>
                    <a:pt x="1269" y="2538"/>
                  </a:cubicBezTo>
                  <a:cubicBezTo>
                    <a:pt x="1058" y="1798"/>
                    <a:pt x="1735" y="1417"/>
                    <a:pt x="2179" y="931"/>
                  </a:cubicBezTo>
                  <a:cubicBezTo>
                    <a:pt x="1883" y="529"/>
                    <a:pt x="1523" y="212"/>
                    <a:pt x="1079"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0" name="Google Shape;6830;p37"/>
            <p:cNvSpPr/>
            <p:nvPr/>
          </p:nvSpPr>
          <p:spPr>
            <a:xfrm>
              <a:off x="-792475" y="3742675"/>
              <a:ext cx="64400" cy="38575"/>
            </a:xfrm>
            <a:custGeom>
              <a:avLst/>
              <a:gdLst/>
              <a:ahLst/>
              <a:cxnLst/>
              <a:rect l="l" t="t" r="r" b="b"/>
              <a:pathLst>
                <a:path w="2576" h="1543" extrusionOk="0">
                  <a:moveTo>
                    <a:pt x="1244" y="0"/>
                  </a:moveTo>
                  <a:lnTo>
                    <a:pt x="1032" y="43"/>
                  </a:lnTo>
                  <a:cubicBezTo>
                    <a:pt x="1" y="909"/>
                    <a:pt x="355" y="1543"/>
                    <a:pt x="1021" y="1543"/>
                  </a:cubicBezTo>
                  <a:cubicBezTo>
                    <a:pt x="1378" y="1543"/>
                    <a:pt x="1826" y="1360"/>
                    <a:pt x="2195" y="931"/>
                  </a:cubicBezTo>
                  <a:lnTo>
                    <a:pt x="2365" y="910"/>
                  </a:lnTo>
                  <a:cubicBezTo>
                    <a:pt x="2576" y="762"/>
                    <a:pt x="2428" y="529"/>
                    <a:pt x="2195" y="529"/>
                  </a:cubicBezTo>
                  <a:cubicBezTo>
                    <a:pt x="2117" y="550"/>
                    <a:pt x="2047" y="560"/>
                    <a:pt x="1984" y="560"/>
                  </a:cubicBezTo>
                  <a:cubicBezTo>
                    <a:pt x="1606" y="560"/>
                    <a:pt x="1479" y="218"/>
                    <a:pt x="1244"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1" name="Google Shape;6831;p37"/>
            <p:cNvSpPr/>
            <p:nvPr/>
          </p:nvSpPr>
          <p:spPr>
            <a:xfrm>
              <a:off x="-1240425" y="3873700"/>
              <a:ext cx="47600" cy="44775"/>
            </a:xfrm>
            <a:custGeom>
              <a:avLst/>
              <a:gdLst/>
              <a:ahLst/>
              <a:cxnLst/>
              <a:rect l="l" t="t" r="r" b="b"/>
              <a:pathLst>
                <a:path w="1904" h="1791" extrusionOk="0">
                  <a:moveTo>
                    <a:pt x="882" y="1"/>
                  </a:moveTo>
                  <a:cubicBezTo>
                    <a:pt x="710" y="1"/>
                    <a:pt x="531" y="143"/>
                    <a:pt x="402" y="512"/>
                  </a:cubicBezTo>
                  <a:cubicBezTo>
                    <a:pt x="0" y="1098"/>
                    <a:pt x="805" y="1790"/>
                    <a:pt x="1452" y="1790"/>
                  </a:cubicBezTo>
                  <a:cubicBezTo>
                    <a:pt x="1622" y="1790"/>
                    <a:pt x="1780" y="1743"/>
                    <a:pt x="1904" y="1633"/>
                  </a:cubicBezTo>
                  <a:cubicBezTo>
                    <a:pt x="1586" y="1633"/>
                    <a:pt x="1290" y="1612"/>
                    <a:pt x="1163" y="1294"/>
                  </a:cubicBezTo>
                  <a:cubicBezTo>
                    <a:pt x="1673" y="844"/>
                    <a:pt x="1301" y="1"/>
                    <a:pt x="882"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2" name="Google Shape;6832;p37"/>
            <p:cNvSpPr/>
            <p:nvPr/>
          </p:nvSpPr>
          <p:spPr>
            <a:xfrm>
              <a:off x="-1146850" y="3808550"/>
              <a:ext cx="59925" cy="25625"/>
            </a:xfrm>
            <a:custGeom>
              <a:avLst/>
              <a:gdLst/>
              <a:ahLst/>
              <a:cxnLst/>
              <a:rect l="l" t="t" r="r" b="b"/>
              <a:pathLst>
                <a:path w="2397" h="1025" extrusionOk="0">
                  <a:moveTo>
                    <a:pt x="1087" y="0"/>
                  </a:moveTo>
                  <a:cubicBezTo>
                    <a:pt x="682" y="0"/>
                    <a:pt x="250" y="94"/>
                    <a:pt x="1" y="242"/>
                  </a:cubicBezTo>
                  <a:cubicBezTo>
                    <a:pt x="593" y="538"/>
                    <a:pt x="1333" y="580"/>
                    <a:pt x="1862" y="1024"/>
                  </a:cubicBezTo>
                  <a:cubicBezTo>
                    <a:pt x="2396" y="276"/>
                    <a:pt x="1782" y="0"/>
                    <a:pt x="1087"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3" name="Google Shape;6833;p37"/>
            <p:cNvSpPr/>
            <p:nvPr/>
          </p:nvSpPr>
          <p:spPr>
            <a:xfrm>
              <a:off x="-1169575" y="4020525"/>
              <a:ext cx="55000" cy="23225"/>
            </a:xfrm>
            <a:custGeom>
              <a:avLst/>
              <a:gdLst/>
              <a:ahLst/>
              <a:cxnLst/>
              <a:rect l="l" t="t" r="r" b="b"/>
              <a:pathLst>
                <a:path w="2200" h="929" extrusionOk="0">
                  <a:moveTo>
                    <a:pt x="1519" y="0"/>
                  </a:moveTo>
                  <a:cubicBezTo>
                    <a:pt x="1011" y="0"/>
                    <a:pt x="375" y="354"/>
                    <a:pt x="0" y="582"/>
                  </a:cubicBezTo>
                  <a:cubicBezTo>
                    <a:pt x="71" y="565"/>
                    <a:pt x="137" y="558"/>
                    <a:pt x="200" y="558"/>
                  </a:cubicBezTo>
                  <a:cubicBezTo>
                    <a:pt x="652" y="558"/>
                    <a:pt x="921" y="928"/>
                    <a:pt x="1243" y="928"/>
                  </a:cubicBezTo>
                  <a:cubicBezTo>
                    <a:pt x="1399" y="928"/>
                    <a:pt x="1568" y="841"/>
                    <a:pt x="1777" y="582"/>
                  </a:cubicBezTo>
                  <a:cubicBezTo>
                    <a:pt x="1865" y="494"/>
                    <a:pt x="1997" y="450"/>
                    <a:pt x="2124" y="450"/>
                  </a:cubicBezTo>
                  <a:cubicBezTo>
                    <a:pt x="2150" y="450"/>
                    <a:pt x="2175" y="451"/>
                    <a:pt x="2200" y="455"/>
                  </a:cubicBezTo>
                  <a:cubicBezTo>
                    <a:pt x="2068" y="120"/>
                    <a:pt x="1815" y="0"/>
                    <a:pt x="1519"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4" name="Google Shape;6834;p37"/>
            <p:cNvSpPr/>
            <p:nvPr/>
          </p:nvSpPr>
          <p:spPr>
            <a:xfrm>
              <a:off x="-745525" y="3725025"/>
              <a:ext cx="41775" cy="41450"/>
            </a:xfrm>
            <a:custGeom>
              <a:avLst/>
              <a:gdLst/>
              <a:ahLst/>
              <a:cxnLst/>
              <a:rect l="l" t="t" r="r" b="b"/>
              <a:pathLst>
                <a:path w="1671" h="1658" extrusionOk="0">
                  <a:moveTo>
                    <a:pt x="624" y="1"/>
                  </a:moveTo>
                  <a:cubicBezTo>
                    <a:pt x="459" y="1"/>
                    <a:pt x="286" y="63"/>
                    <a:pt x="106" y="177"/>
                  </a:cubicBezTo>
                  <a:cubicBezTo>
                    <a:pt x="0" y="495"/>
                    <a:pt x="529" y="643"/>
                    <a:pt x="381" y="981"/>
                  </a:cubicBezTo>
                  <a:cubicBezTo>
                    <a:pt x="360" y="1087"/>
                    <a:pt x="402" y="1193"/>
                    <a:pt x="465" y="1277"/>
                  </a:cubicBezTo>
                  <a:lnTo>
                    <a:pt x="487" y="1616"/>
                  </a:lnTo>
                  <a:cubicBezTo>
                    <a:pt x="550" y="1637"/>
                    <a:pt x="592" y="1637"/>
                    <a:pt x="656" y="1658"/>
                  </a:cubicBezTo>
                  <a:cubicBezTo>
                    <a:pt x="952" y="1256"/>
                    <a:pt x="1671" y="854"/>
                    <a:pt x="1206" y="304"/>
                  </a:cubicBezTo>
                  <a:cubicBezTo>
                    <a:pt x="1019" y="95"/>
                    <a:pt x="827" y="1"/>
                    <a:pt x="624"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5" name="Google Shape;6835;p37"/>
            <p:cNvSpPr/>
            <p:nvPr/>
          </p:nvSpPr>
          <p:spPr>
            <a:xfrm>
              <a:off x="-2762125" y="4128650"/>
              <a:ext cx="51300" cy="41350"/>
            </a:xfrm>
            <a:custGeom>
              <a:avLst/>
              <a:gdLst/>
              <a:ahLst/>
              <a:cxnLst/>
              <a:rect l="l" t="t" r="r" b="b"/>
              <a:pathLst>
                <a:path w="2052" h="1654" extrusionOk="0">
                  <a:moveTo>
                    <a:pt x="1946" y="0"/>
                  </a:moveTo>
                  <a:cubicBezTo>
                    <a:pt x="1396" y="21"/>
                    <a:pt x="1015" y="381"/>
                    <a:pt x="550" y="550"/>
                  </a:cubicBezTo>
                  <a:cubicBezTo>
                    <a:pt x="570" y="862"/>
                    <a:pt x="589" y="1192"/>
                    <a:pt x="128" y="1192"/>
                  </a:cubicBezTo>
                  <a:cubicBezTo>
                    <a:pt x="89" y="1192"/>
                    <a:pt x="46" y="1189"/>
                    <a:pt x="0" y="1185"/>
                  </a:cubicBezTo>
                  <a:lnTo>
                    <a:pt x="0" y="1185"/>
                  </a:lnTo>
                  <a:cubicBezTo>
                    <a:pt x="218" y="1363"/>
                    <a:pt x="325" y="1654"/>
                    <a:pt x="670" y="1654"/>
                  </a:cubicBezTo>
                  <a:cubicBezTo>
                    <a:pt x="692" y="1654"/>
                    <a:pt x="716" y="1652"/>
                    <a:pt x="740" y="1650"/>
                  </a:cubicBezTo>
                  <a:cubicBezTo>
                    <a:pt x="1290" y="1185"/>
                    <a:pt x="1354" y="444"/>
                    <a:pt x="2052" y="64"/>
                  </a:cubicBezTo>
                  <a:lnTo>
                    <a:pt x="1946" y="0"/>
                  </a:ln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6" name="Google Shape;6836;p37"/>
            <p:cNvSpPr/>
            <p:nvPr/>
          </p:nvSpPr>
          <p:spPr>
            <a:xfrm>
              <a:off x="-1231025" y="4054625"/>
              <a:ext cx="54075" cy="42050"/>
            </a:xfrm>
            <a:custGeom>
              <a:avLst/>
              <a:gdLst/>
              <a:ahLst/>
              <a:cxnLst/>
              <a:rect l="l" t="t" r="r" b="b"/>
              <a:pathLst>
                <a:path w="2163" h="1682" extrusionOk="0">
                  <a:moveTo>
                    <a:pt x="1908" y="0"/>
                  </a:moveTo>
                  <a:cubicBezTo>
                    <a:pt x="1253" y="0"/>
                    <a:pt x="1232" y="804"/>
                    <a:pt x="576" y="804"/>
                  </a:cubicBezTo>
                  <a:cubicBezTo>
                    <a:pt x="407" y="1015"/>
                    <a:pt x="216" y="1248"/>
                    <a:pt x="26" y="1460"/>
                  </a:cubicBezTo>
                  <a:cubicBezTo>
                    <a:pt x="1" y="1625"/>
                    <a:pt x="71" y="1682"/>
                    <a:pt x="189" y="1682"/>
                  </a:cubicBezTo>
                  <a:cubicBezTo>
                    <a:pt x="438" y="1682"/>
                    <a:pt x="899" y="1431"/>
                    <a:pt x="1113" y="1431"/>
                  </a:cubicBezTo>
                  <a:cubicBezTo>
                    <a:pt x="1134" y="1431"/>
                    <a:pt x="1152" y="1433"/>
                    <a:pt x="1168" y="1438"/>
                  </a:cubicBezTo>
                  <a:cubicBezTo>
                    <a:pt x="1337" y="1100"/>
                    <a:pt x="1464" y="719"/>
                    <a:pt x="1845" y="444"/>
                  </a:cubicBezTo>
                  <a:cubicBezTo>
                    <a:pt x="2014" y="339"/>
                    <a:pt x="2162" y="191"/>
                    <a:pt x="1908"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7" name="Google Shape;6837;p37"/>
            <p:cNvSpPr/>
            <p:nvPr/>
          </p:nvSpPr>
          <p:spPr>
            <a:xfrm>
              <a:off x="-1988600" y="4013900"/>
              <a:ext cx="43400" cy="40750"/>
            </a:xfrm>
            <a:custGeom>
              <a:avLst/>
              <a:gdLst/>
              <a:ahLst/>
              <a:cxnLst/>
              <a:rect l="l" t="t" r="r" b="b"/>
              <a:pathLst>
                <a:path w="1736" h="1630" extrusionOk="0">
                  <a:moveTo>
                    <a:pt x="593" y="1"/>
                  </a:moveTo>
                  <a:cubicBezTo>
                    <a:pt x="1" y="593"/>
                    <a:pt x="276" y="1291"/>
                    <a:pt x="974" y="1629"/>
                  </a:cubicBezTo>
                  <a:cubicBezTo>
                    <a:pt x="1012" y="1626"/>
                    <a:pt x="1050" y="1625"/>
                    <a:pt x="1088" y="1625"/>
                  </a:cubicBezTo>
                  <a:cubicBezTo>
                    <a:pt x="1151" y="1625"/>
                    <a:pt x="1213" y="1628"/>
                    <a:pt x="1274" y="1628"/>
                  </a:cubicBezTo>
                  <a:cubicBezTo>
                    <a:pt x="1449" y="1628"/>
                    <a:pt x="1614" y="1609"/>
                    <a:pt x="1735" y="1460"/>
                  </a:cubicBezTo>
                  <a:cubicBezTo>
                    <a:pt x="614" y="1375"/>
                    <a:pt x="1629" y="804"/>
                    <a:pt x="656" y="43"/>
                  </a:cubicBezTo>
                  <a:lnTo>
                    <a:pt x="593" y="1"/>
                  </a:ln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8" name="Google Shape;6838;p37"/>
            <p:cNvSpPr/>
            <p:nvPr/>
          </p:nvSpPr>
          <p:spPr>
            <a:xfrm>
              <a:off x="-1652850" y="3761175"/>
              <a:ext cx="37575" cy="32625"/>
            </a:xfrm>
            <a:custGeom>
              <a:avLst/>
              <a:gdLst/>
              <a:ahLst/>
              <a:cxnLst/>
              <a:rect l="l" t="t" r="r" b="b"/>
              <a:pathLst>
                <a:path w="1503" h="1305" extrusionOk="0">
                  <a:moveTo>
                    <a:pt x="1502" y="0"/>
                  </a:moveTo>
                  <a:cubicBezTo>
                    <a:pt x="847" y="191"/>
                    <a:pt x="297" y="656"/>
                    <a:pt x="1" y="1269"/>
                  </a:cubicBezTo>
                  <a:cubicBezTo>
                    <a:pt x="124" y="1294"/>
                    <a:pt x="235" y="1305"/>
                    <a:pt x="334" y="1305"/>
                  </a:cubicBezTo>
                  <a:cubicBezTo>
                    <a:pt x="1098" y="1305"/>
                    <a:pt x="1184" y="638"/>
                    <a:pt x="1502" y="170"/>
                  </a:cubicBezTo>
                  <a:lnTo>
                    <a:pt x="1502" y="0"/>
                  </a:ln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9" name="Google Shape;6839;p37"/>
            <p:cNvSpPr/>
            <p:nvPr/>
          </p:nvSpPr>
          <p:spPr>
            <a:xfrm>
              <a:off x="-1086575" y="3644850"/>
              <a:ext cx="51850" cy="47625"/>
            </a:xfrm>
            <a:custGeom>
              <a:avLst/>
              <a:gdLst/>
              <a:ahLst/>
              <a:cxnLst/>
              <a:rect l="l" t="t" r="r" b="b"/>
              <a:pathLst>
                <a:path w="2074" h="1905" extrusionOk="0">
                  <a:moveTo>
                    <a:pt x="952" y="1"/>
                  </a:moveTo>
                  <a:lnTo>
                    <a:pt x="952" y="1"/>
                  </a:lnTo>
                  <a:cubicBezTo>
                    <a:pt x="1" y="825"/>
                    <a:pt x="1946" y="1164"/>
                    <a:pt x="593" y="1460"/>
                  </a:cubicBezTo>
                  <a:lnTo>
                    <a:pt x="1333" y="1904"/>
                  </a:lnTo>
                  <a:cubicBezTo>
                    <a:pt x="1587" y="1650"/>
                    <a:pt x="1820" y="1396"/>
                    <a:pt x="2073" y="1143"/>
                  </a:cubicBezTo>
                  <a:cubicBezTo>
                    <a:pt x="1249" y="1100"/>
                    <a:pt x="931" y="677"/>
                    <a:pt x="952"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0" name="Google Shape;6840;p37"/>
            <p:cNvSpPr/>
            <p:nvPr/>
          </p:nvSpPr>
          <p:spPr>
            <a:xfrm>
              <a:off x="-1963750" y="3974250"/>
              <a:ext cx="34400" cy="28075"/>
            </a:xfrm>
            <a:custGeom>
              <a:avLst/>
              <a:gdLst/>
              <a:ahLst/>
              <a:cxnLst/>
              <a:rect l="l" t="t" r="r" b="b"/>
              <a:pathLst>
                <a:path w="1376" h="1123" extrusionOk="0">
                  <a:moveTo>
                    <a:pt x="931" y="1"/>
                  </a:moveTo>
                  <a:lnTo>
                    <a:pt x="931" y="1"/>
                  </a:lnTo>
                  <a:cubicBezTo>
                    <a:pt x="530" y="191"/>
                    <a:pt x="191" y="529"/>
                    <a:pt x="1" y="952"/>
                  </a:cubicBezTo>
                  <a:cubicBezTo>
                    <a:pt x="122" y="1108"/>
                    <a:pt x="286" y="1122"/>
                    <a:pt x="457" y="1122"/>
                  </a:cubicBezTo>
                  <a:cubicBezTo>
                    <a:pt x="495" y="1122"/>
                    <a:pt x="533" y="1122"/>
                    <a:pt x="572" y="1122"/>
                  </a:cubicBezTo>
                  <a:cubicBezTo>
                    <a:pt x="1058" y="847"/>
                    <a:pt x="1375" y="508"/>
                    <a:pt x="931"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1" name="Google Shape;6841;p37"/>
            <p:cNvSpPr/>
            <p:nvPr/>
          </p:nvSpPr>
          <p:spPr>
            <a:xfrm>
              <a:off x="-1490600" y="3946225"/>
              <a:ext cx="70950" cy="49775"/>
            </a:xfrm>
            <a:custGeom>
              <a:avLst/>
              <a:gdLst/>
              <a:ahLst/>
              <a:cxnLst/>
              <a:rect l="l" t="t" r="r" b="b"/>
              <a:pathLst>
                <a:path w="2838" h="1991" extrusionOk="0">
                  <a:moveTo>
                    <a:pt x="2245" y="1"/>
                  </a:moveTo>
                  <a:lnTo>
                    <a:pt x="1695" y="487"/>
                  </a:lnTo>
                  <a:cubicBezTo>
                    <a:pt x="1666" y="486"/>
                    <a:pt x="1637" y="486"/>
                    <a:pt x="1608" y="486"/>
                  </a:cubicBezTo>
                  <a:cubicBezTo>
                    <a:pt x="1" y="486"/>
                    <a:pt x="150" y="1990"/>
                    <a:pt x="960" y="1990"/>
                  </a:cubicBezTo>
                  <a:cubicBezTo>
                    <a:pt x="1079" y="1990"/>
                    <a:pt x="1213" y="1958"/>
                    <a:pt x="1357" y="1883"/>
                  </a:cubicBezTo>
                  <a:cubicBezTo>
                    <a:pt x="701" y="974"/>
                    <a:pt x="2838" y="1016"/>
                    <a:pt x="2245"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2" name="Google Shape;6842;p37"/>
            <p:cNvSpPr/>
            <p:nvPr/>
          </p:nvSpPr>
          <p:spPr>
            <a:xfrm>
              <a:off x="-1472025" y="3987125"/>
              <a:ext cx="41800" cy="22275"/>
            </a:xfrm>
            <a:custGeom>
              <a:avLst/>
              <a:gdLst/>
              <a:ahLst/>
              <a:cxnLst/>
              <a:rect l="l" t="t" r="r" b="b"/>
              <a:pathLst>
                <a:path w="1672" h="891" extrusionOk="0">
                  <a:moveTo>
                    <a:pt x="993" y="1"/>
                  </a:moveTo>
                  <a:cubicBezTo>
                    <a:pt x="698" y="1"/>
                    <a:pt x="431" y="318"/>
                    <a:pt x="90" y="318"/>
                  </a:cubicBezTo>
                  <a:cubicBezTo>
                    <a:pt x="61" y="318"/>
                    <a:pt x="31" y="315"/>
                    <a:pt x="1" y="310"/>
                  </a:cubicBezTo>
                  <a:lnTo>
                    <a:pt x="1" y="310"/>
                  </a:lnTo>
                  <a:cubicBezTo>
                    <a:pt x="263" y="686"/>
                    <a:pt x="563" y="891"/>
                    <a:pt x="904" y="891"/>
                  </a:cubicBezTo>
                  <a:cubicBezTo>
                    <a:pt x="1140" y="891"/>
                    <a:pt x="1395" y="793"/>
                    <a:pt x="1672" y="585"/>
                  </a:cubicBezTo>
                  <a:cubicBezTo>
                    <a:pt x="1502" y="480"/>
                    <a:pt x="1375" y="332"/>
                    <a:pt x="1312" y="141"/>
                  </a:cubicBezTo>
                  <a:cubicBezTo>
                    <a:pt x="1200" y="39"/>
                    <a:pt x="1094" y="1"/>
                    <a:pt x="993"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3" name="Google Shape;6843;p37"/>
            <p:cNvSpPr/>
            <p:nvPr/>
          </p:nvSpPr>
          <p:spPr>
            <a:xfrm>
              <a:off x="-1596800" y="3771225"/>
              <a:ext cx="32275" cy="39750"/>
            </a:xfrm>
            <a:custGeom>
              <a:avLst/>
              <a:gdLst/>
              <a:ahLst/>
              <a:cxnLst/>
              <a:rect l="l" t="t" r="r" b="b"/>
              <a:pathLst>
                <a:path w="1291" h="1590" extrusionOk="0">
                  <a:moveTo>
                    <a:pt x="275" y="0"/>
                  </a:moveTo>
                  <a:cubicBezTo>
                    <a:pt x="381" y="529"/>
                    <a:pt x="275" y="1079"/>
                    <a:pt x="0" y="1523"/>
                  </a:cubicBezTo>
                  <a:cubicBezTo>
                    <a:pt x="23" y="1568"/>
                    <a:pt x="64" y="1589"/>
                    <a:pt x="107" y="1589"/>
                  </a:cubicBezTo>
                  <a:cubicBezTo>
                    <a:pt x="144" y="1589"/>
                    <a:pt x="183" y="1574"/>
                    <a:pt x="212" y="1544"/>
                  </a:cubicBezTo>
                  <a:cubicBezTo>
                    <a:pt x="466" y="1163"/>
                    <a:pt x="1143" y="994"/>
                    <a:pt x="910" y="360"/>
                  </a:cubicBezTo>
                  <a:cubicBezTo>
                    <a:pt x="868" y="254"/>
                    <a:pt x="1143" y="275"/>
                    <a:pt x="1291" y="254"/>
                  </a:cubicBezTo>
                  <a:cubicBezTo>
                    <a:pt x="1252" y="46"/>
                    <a:pt x="1004" y="38"/>
                    <a:pt x="741" y="38"/>
                  </a:cubicBezTo>
                  <a:cubicBezTo>
                    <a:pt x="719" y="38"/>
                    <a:pt x="697" y="38"/>
                    <a:pt x="675" y="38"/>
                  </a:cubicBezTo>
                  <a:cubicBezTo>
                    <a:pt x="532" y="38"/>
                    <a:pt x="388" y="36"/>
                    <a:pt x="275"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4" name="Google Shape;6844;p37"/>
            <p:cNvSpPr/>
            <p:nvPr/>
          </p:nvSpPr>
          <p:spPr>
            <a:xfrm>
              <a:off x="-1470950" y="3934075"/>
              <a:ext cx="33850" cy="32025"/>
            </a:xfrm>
            <a:custGeom>
              <a:avLst/>
              <a:gdLst/>
              <a:ahLst/>
              <a:cxnLst/>
              <a:rect l="l" t="t" r="r" b="b"/>
              <a:pathLst>
                <a:path w="1354" h="1281" extrusionOk="0">
                  <a:moveTo>
                    <a:pt x="888" y="0"/>
                  </a:moveTo>
                  <a:lnTo>
                    <a:pt x="888" y="0"/>
                  </a:lnTo>
                  <a:cubicBezTo>
                    <a:pt x="508" y="296"/>
                    <a:pt x="212" y="698"/>
                    <a:pt x="0" y="1121"/>
                  </a:cubicBezTo>
                  <a:cubicBezTo>
                    <a:pt x="167" y="1223"/>
                    <a:pt x="318" y="1281"/>
                    <a:pt x="454" y="1281"/>
                  </a:cubicBezTo>
                  <a:cubicBezTo>
                    <a:pt x="628" y="1281"/>
                    <a:pt x="779" y="1187"/>
                    <a:pt x="909" y="973"/>
                  </a:cubicBezTo>
                  <a:cubicBezTo>
                    <a:pt x="761" y="656"/>
                    <a:pt x="1354" y="317"/>
                    <a:pt x="888"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5" name="Google Shape;6845;p37"/>
            <p:cNvSpPr/>
            <p:nvPr/>
          </p:nvSpPr>
          <p:spPr>
            <a:xfrm>
              <a:off x="-1216100" y="4046700"/>
              <a:ext cx="32800" cy="31975"/>
            </a:xfrm>
            <a:custGeom>
              <a:avLst/>
              <a:gdLst/>
              <a:ahLst/>
              <a:cxnLst/>
              <a:rect l="l" t="t" r="r" b="b"/>
              <a:pathLst>
                <a:path w="1312" h="1279" extrusionOk="0">
                  <a:moveTo>
                    <a:pt x="1290" y="0"/>
                  </a:moveTo>
                  <a:cubicBezTo>
                    <a:pt x="783" y="275"/>
                    <a:pt x="317" y="656"/>
                    <a:pt x="0" y="1142"/>
                  </a:cubicBezTo>
                  <a:cubicBezTo>
                    <a:pt x="96" y="1238"/>
                    <a:pt x="189" y="1278"/>
                    <a:pt x="279" y="1278"/>
                  </a:cubicBezTo>
                  <a:cubicBezTo>
                    <a:pt x="666" y="1278"/>
                    <a:pt x="1003" y="544"/>
                    <a:pt x="1311" y="338"/>
                  </a:cubicBezTo>
                  <a:lnTo>
                    <a:pt x="1290" y="0"/>
                  </a:ln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6" name="Google Shape;6846;p37"/>
            <p:cNvSpPr/>
            <p:nvPr/>
          </p:nvSpPr>
          <p:spPr>
            <a:xfrm>
              <a:off x="-2706625" y="4053750"/>
              <a:ext cx="37575" cy="16975"/>
            </a:xfrm>
            <a:custGeom>
              <a:avLst/>
              <a:gdLst/>
              <a:ahLst/>
              <a:cxnLst/>
              <a:rect l="l" t="t" r="r" b="b"/>
              <a:pathLst>
                <a:path w="1503" h="679" extrusionOk="0">
                  <a:moveTo>
                    <a:pt x="819" y="0"/>
                  </a:moveTo>
                  <a:cubicBezTo>
                    <a:pt x="554" y="0"/>
                    <a:pt x="278" y="96"/>
                    <a:pt x="1" y="162"/>
                  </a:cubicBezTo>
                  <a:cubicBezTo>
                    <a:pt x="43" y="183"/>
                    <a:pt x="85" y="204"/>
                    <a:pt x="149" y="204"/>
                  </a:cubicBezTo>
                  <a:cubicBezTo>
                    <a:pt x="350" y="562"/>
                    <a:pt x="493" y="679"/>
                    <a:pt x="642" y="679"/>
                  </a:cubicBezTo>
                  <a:cubicBezTo>
                    <a:pt x="855" y="679"/>
                    <a:pt x="1080" y="443"/>
                    <a:pt x="1502" y="331"/>
                  </a:cubicBezTo>
                  <a:cubicBezTo>
                    <a:pt x="1291" y="79"/>
                    <a:pt x="1060" y="0"/>
                    <a:pt x="819"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7" name="Google Shape;6847;p37"/>
            <p:cNvSpPr/>
            <p:nvPr/>
          </p:nvSpPr>
          <p:spPr>
            <a:xfrm>
              <a:off x="-1211875" y="3838375"/>
              <a:ext cx="33850" cy="28500"/>
            </a:xfrm>
            <a:custGeom>
              <a:avLst/>
              <a:gdLst/>
              <a:ahLst/>
              <a:cxnLst/>
              <a:rect l="l" t="t" r="r" b="b"/>
              <a:pathLst>
                <a:path w="1354" h="1140" extrusionOk="0">
                  <a:moveTo>
                    <a:pt x="994" y="0"/>
                  </a:moveTo>
                  <a:cubicBezTo>
                    <a:pt x="592" y="254"/>
                    <a:pt x="148" y="466"/>
                    <a:pt x="0" y="931"/>
                  </a:cubicBezTo>
                  <a:cubicBezTo>
                    <a:pt x="76" y="1071"/>
                    <a:pt x="113" y="1140"/>
                    <a:pt x="187" y="1140"/>
                  </a:cubicBezTo>
                  <a:cubicBezTo>
                    <a:pt x="258" y="1140"/>
                    <a:pt x="364" y="1076"/>
                    <a:pt x="571" y="952"/>
                  </a:cubicBezTo>
                  <a:cubicBezTo>
                    <a:pt x="762" y="656"/>
                    <a:pt x="1354" y="487"/>
                    <a:pt x="994"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8" name="Google Shape;6848;p37"/>
            <p:cNvSpPr/>
            <p:nvPr/>
          </p:nvSpPr>
          <p:spPr>
            <a:xfrm>
              <a:off x="-771325" y="3734850"/>
              <a:ext cx="38500" cy="23000"/>
            </a:xfrm>
            <a:custGeom>
              <a:avLst/>
              <a:gdLst/>
              <a:ahLst/>
              <a:cxnLst/>
              <a:rect l="l" t="t" r="r" b="b"/>
              <a:pathLst>
                <a:path w="1540" h="920" extrusionOk="0">
                  <a:moveTo>
                    <a:pt x="1165" y="1"/>
                  </a:moveTo>
                  <a:cubicBezTo>
                    <a:pt x="675" y="1"/>
                    <a:pt x="1" y="919"/>
                    <a:pt x="1080" y="919"/>
                  </a:cubicBezTo>
                  <a:cubicBezTo>
                    <a:pt x="1197" y="919"/>
                    <a:pt x="1336" y="908"/>
                    <a:pt x="1497" y="884"/>
                  </a:cubicBezTo>
                  <a:lnTo>
                    <a:pt x="1540" y="609"/>
                  </a:lnTo>
                  <a:cubicBezTo>
                    <a:pt x="1540" y="159"/>
                    <a:pt x="1368" y="1"/>
                    <a:pt x="1165"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9" name="Google Shape;6849;p37"/>
            <p:cNvSpPr/>
            <p:nvPr/>
          </p:nvSpPr>
          <p:spPr>
            <a:xfrm>
              <a:off x="-1220875" y="3861625"/>
              <a:ext cx="25950" cy="29125"/>
            </a:xfrm>
            <a:custGeom>
              <a:avLst/>
              <a:gdLst/>
              <a:ahLst/>
              <a:cxnLst/>
              <a:rect l="l" t="t" r="r" b="b"/>
              <a:pathLst>
                <a:path w="1038" h="1165" extrusionOk="0">
                  <a:moveTo>
                    <a:pt x="360" y="1"/>
                  </a:moveTo>
                  <a:cubicBezTo>
                    <a:pt x="149" y="85"/>
                    <a:pt x="22" y="276"/>
                    <a:pt x="1" y="487"/>
                  </a:cubicBezTo>
                  <a:cubicBezTo>
                    <a:pt x="276" y="572"/>
                    <a:pt x="445" y="868"/>
                    <a:pt x="403" y="1164"/>
                  </a:cubicBezTo>
                  <a:cubicBezTo>
                    <a:pt x="1037" y="1016"/>
                    <a:pt x="487" y="381"/>
                    <a:pt x="931" y="170"/>
                  </a:cubicBezTo>
                  <a:lnTo>
                    <a:pt x="931" y="22"/>
                  </a:lnTo>
                  <a:cubicBezTo>
                    <a:pt x="909" y="15"/>
                    <a:pt x="887" y="11"/>
                    <a:pt x="865" y="11"/>
                  </a:cubicBezTo>
                  <a:cubicBezTo>
                    <a:pt x="755" y="11"/>
                    <a:pt x="645" y="87"/>
                    <a:pt x="535" y="87"/>
                  </a:cubicBezTo>
                  <a:cubicBezTo>
                    <a:pt x="477" y="87"/>
                    <a:pt x="419" y="66"/>
                    <a:pt x="360"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0" name="Google Shape;6850;p37"/>
            <p:cNvSpPr/>
            <p:nvPr/>
          </p:nvSpPr>
          <p:spPr>
            <a:xfrm>
              <a:off x="-1411225" y="3896275"/>
              <a:ext cx="23300" cy="15350"/>
            </a:xfrm>
            <a:custGeom>
              <a:avLst/>
              <a:gdLst/>
              <a:ahLst/>
              <a:cxnLst/>
              <a:rect l="l" t="t" r="r" b="b"/>
              <a:pathLst>
                <a:path w="932" h="614" extrusionOk="0">
                  <a:moveTo>
                    <a:pt x="649" y="0"/>
                  </a:moveTo>
                  <a:cubicBezTo>
                    <a:pt x="410" y="0"/>
                    <a:pt x="184" y="218"/>
                    <a:pt x="1" y="370"/>
                  </a:cubicBezTo>
                  <a:lnTo>
                    <a:pt x="1" y="561"/>
                  </a:lnTo>
                  <a:cubicBezTo>
                    <a:pt x="137" y="595"/>
                    <a:pt x="262" y="613"/>
                    <a:pt x="374" y="613"/>
                  </a:cubicBezTo>
                  <a:cubicBezTo>
                    <a:pt x="680" y="613"/>
                    <a:pt x="885" y="473"/>
                    <a:pt x="932" y="116"/>
                  </a:cubicBezTo>
                  <a:cubicBezTo>
                    <a:pt x="837" y="33"/>
                    <a:pt x="742" y="0"/>
                    <a:pt x="649"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1" name="Google Shape;6851;p37"/>
            <p:cNvSpPr/>
            <p:nvPr/>
          </p:nvSpPr>
          <p:spPr>
            <a:xfrm>
              <a:off x="-788900" y="3743725"/>
              <a:ext cx="26375" cy="19075"/>
            </a:xfrm>
            <a:custGeom>
              <a:avLst/>
              <a:gdLst/>
              <a:ahLst/>
              <a:cxnLst/>
              <a:rect l="l" t="t" r="r" b="b"/>
              <a:pathLst>
                <a:path w="1055" h="763" extrusionOk="0">
                  <a:moveTo>
                    <a:pt x="889" y="1"/>
                  </a:moveTo>
                  <a:lnTo>
                    <a:pt x="889" y="1"/>
                  </a:lnTo>
                  <a:cubicBezTo>
                    <a:pt x="572" y="64"/>
                    <a:pt x="255" y="191"/>
                    <a:pt x="1" y="402"/>
                  </a:cubicBezTo>
                  <a:cubicBezTo>
                    <a:pt x="170" y="466"/>
                    <a:pt x="170" y="614"/>
                    <a:pt x="191" y="762"/>
                  </a:cubicBezTo>
                  <a:cubicBezTo>
                    <a:pt x="196" y="762"/>
                    <a:pt x="201" y="763"/>
                    <a:pt x="206" y="763"/>
                  </a:cubicBezTo>
                  <a:cubicBezTo>
                    <a:pt x="450" y="763"/>
                    <a:pt x="1055" y="290"/>
                    <a:pt x="889"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2" name="Google Shape;6852;p37"/>
            <p:cNvSpPr/>
            <p:nvPr/>
          </p:nvSpPr>
          <p:spPr>
            <a:xfrm>
              <a:off x="-761400" y="3741600"/>
              <a:ext cx="23825" cy="20050"/>
            </a:xfrm>
            <a:custGeom>
              <a:avLst/>
              <a:gdLst/>
              <a:ahLst/>
              <a:cxnLst/>
              <a:rect l="l" t="t" r="r" b="b"/>
              <a:pathLst>
                <a:path w="953" h="802" extrusionOk="0">
                  <a:moveTo>
                    <a:pt x="212" y="1"/>
                  </a:moveTo>
                  <a:lnTo>
                    <a:pt x="1" y="43"/>
                  </a:lnTo>
                  <a:cubicBezTo>
                    <a:pt x="32" y="422"/>
                    <a:pt x="64" y="802"/>
                    <a:pt x="439" y="802"/>
                  </a:cubicBezTo>
                  <a:cubicBezTo>
                    <a:pt x="566" y="802"/>
                    <a:pt x="733" y="758"/>
                    <a:pt x="952" y="657"/>
                  </a:cubicBezTo>
                  <a:cubicBezTo>
                    <a:pt x="635" y="487"/>
                    <a:pt x="106" y="509"/>
                    <a:pt x="212"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3" name="Google Shape;6853;p37"/>
            <p:cNvSpPr/>
            <p:nvPr/>
          </p:nvSpPr>
          <p:spPr>
            <a:xfrm>
              <a:off x="-752400" y="3729450"/>
              <a:ext cx="32275" cy="20650"/>
            </a:xfrm>
            <a:custGeom>
              <a:avLst/>
              <a:gdLst/>
              <a:ahLst/>
              <a:cxnLst/>
              <a:rect l="l" t="t" r="r" b="b"/>
              <a:pathLst>
                <a:path w="1291" h="826" extrusionOk="0">
                  <a:moveTo>
                    <a:pt x="381" y="0"/>
                  </a:moveTo>
                  <a:cubicBezTo>
                    <a:pt x="190" y="0"/>
                    <a:pt x="21" y="149"/>
                    <a:pt x="0" y="339"/>
                  </a:cubicBezTo>
                  <a:cubicBezTo>
                    <a:pt x="39" y="337"/>
                    <a:pt x="76" y="336"/>
                    <a:pt x="113" y="336"/>
                  </a:cubicBezTo>
                  <a:cubicBezTo>
                    <a:pt x="479" y="336"/>
                    <a:pt x="744" y="441"/>
                    <a:pt x="783" y="825"/>
                  </a:cubicBezTo>
                  <a:cubicBezTo>
                    <a:pt x="1290" y="318"/>
                    <a:pt x="529" y="275"/>
                    <a:pt x="38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4" name="Google Shape;6854;p37"/>
            <p:cNvSpPr/>
            <p:nvPr/>
          </p:nvSpPr>
          <p:spPr>
            <a:xfrm>
              <a:off x="-1687225" y="3817225"/>
              <a:ext cx="15900" cy="16400"/>
            </a:xfrm>
            <a:custGeom>
              <a:avLst/>
              <a:gdLst/>
              <a:ahLst/>
              <a:cxnLst/>
              <a:rect l="l" t="t" r="r" b="b"/>
              <a:pathLst>
                <a:path w="636" h="656" extrusionOk="0">
                  <a:moveTo>
                    <a:pt x="635" y="0"/>
                  </a:moveTo>
                  <a:cubicBezTo>
                    <a:pt x="1" y="212"/>
                    <a:pt x="297" y="444"/>
                    <a:pt x="635" y="656"/>
                  </a:cubicBezTo>
                  <a:lnTo>
                    <a:pt x="635" y="0"/>
                  </a:ln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5" name="Google Shape;6855;p37"/>
            <p:cNvSpPr/>
            <p:nvPr/>
          </p:nvSpPr>
          <p:spPr>
            <a:xfrm>
              <a:off x="-2011875" y="3793675"/>
              <a:ext cx="15900" cy="15650"/>
            </a:xfrm>
            <a:custGeom>
              <a:avLst/>
              <a:gdLst/>
              <a:ahLst/>
              <a:cxnLst/>
              <a:rect l="l" t="t" r="r" b="b"/>
              <a:pathLst>
                <a:path w="636" h="626" extrusionOk="0">
                  <a:moveTo>
                    <a:pt x="209" y="1"/>
                  </a:moveTo>
                  <a:cubicBezTo>
                    <a:pt x="86" y="1"/>
                    <a:pt x="1" y="38"/>
                    <a:pt x="65" y="139"/>
                  </a:cubicBezTo>
                  <a:cubicBezTo>
                    <a:pt x="86" y="350"/>
                    <a:pt x="65" y="604"/>
                    <a:pt x="445" y="625"/>
                  </a:cubicBezTo>
                  <a:cubicBezTo>
                    <a:pt x="340" y="414"/>
                    <a:pt x="149" y="181"/>
                    <a:pt x="636" y="139"/>
                  </a:cubicBezTo>
                  <a:cubicBezTo>
                    <a:pt x="600" y="66"/>
                    <a:pt x="371" y="1"/>
                    <a:pt x="209"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6" name="Google Shape;6856;p37"/>
            <p:cNvSpPr/>
            <p:nvPr/>
          </p:nvSpPr>
          <p:spPr>
            <a:xfrm>
              <a:off x="-1358350" y="3914500"/>
              <a:ext cx="10075" cy="24350"/>
            </a:xfrm>
            <a:custGeom>
              <a:avLst/>
              <a:gdLst/>
              <a:ahLst/>
              <a:cxnLst/>
              <a:rect l="l" t="t" r="r" b="b"/>
              <a:pathLst>
                <a:path w="403" h="974" extrusionOk="0">
                  <a:moveTo>
                    <a:pt x="255" y="1"/>
                  </a:moveTo>
                  <a:lnTo>
                    <a:pt x="255" y="1"/>
                  </a:lnTo>
                  <a:cubicBezTo>
                    <a:pt x="1" y="297"/>
                    <a:pt x="170" y="635"/>
                    <a:pt x="128" y="974"/>
                  </a:cubicBezTo>
                  <a:cubicBezTo>
                    <a:pt x="403" y="656"/>
                    <a:pt x="255" y="318"/>
                    <a:pt x="255"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7" name="Google Shape;6857;p37"/>
            <p:cNvSpPr/>
            <p:nvPr/>
          </p:nvSpPr>
          <p:spPr>
            <a:xfrm>
              <a:off x="-1730575" y="4086875"/>
              <a:ext cx="7950" cy="25400"/>
            </a:xfrm>
            <a:custGeom>
              <a:avLst/>
              <a:gdLst/>
              <a:ahLst/>
              <a:cxnLst/>
              <a:rect l="l" t="t" r="r" b="b"/>
              <a:pathLst>
                <a:path w="318" h="1016" extrusionOk="0">
                  <a:moveTo>
                    <a:pt x="318" y="0"/>
                  </a:moveTo>
                  <a:cubicBezTo>
                    <a:pt x="1" y="170"/>
                    <a:pt x="254" y="445"/>
                    <a:pt x="149" y="656"/>
                  </a:cubicBezTo>
                  <a:lnTo>
                    <a:pt x="297" y="1016"/>
                  </a:lnTo>
                  <a:cubicBezTo>
                    <a:pt x="318" y="677"/>
                    <a:pt x="318" y="339"/>
                    <a:pt x="318"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8" name="Google Shape;6858;p37"/>
            <p:cNvSpPr/>
            <p:nvPr/>
          </p:nvSpPr>
          <p:spPr>
            <a:xfrm>
              <a:off x="-2407350" y="4106975"/>
              <a:ext cx="7425" cy="21175"/>
            </a:xfrm>
            <a:custGeom>
              <a:avLst/>
              <a:gdLst/>
              <a:ahLst/>
              <a:cxnLst/>
              <a:rect l="l" t="t" r="r" b="b"/>
              <a:pathLst>
                <a:path w="297" h="847" extrusionOk="0">
                  <a:moveTo>
                    <a:pt x="296" y="0"/>
                  </a:moveTo>
                  <a:lnTo>
                    <a:pt x="106" y="148"/>
                  </a:lnTo>
                  <a:cubicBezTo>
                    <a:pt x="148" y="381"/>
                    <a:pt x="0" y="656"/>
                    <a:pt x="254" y="846"/>
                  </a:cubicBezTo>
                  <a:cubicBezTo>
                    <a:pt x="275" y="550"/>
                    <a:pt x="275" y="275"/>
                    <a:pt x="296"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9" name="Google Shape;6859;p37"/>
            <p:cNvSpPr/>
            <p:nvPr/>
          </p:nvSpPr>
          <p:spPr>
            <a:xfrm>
              <a:off x="-2381450" y="4102725"/>
              <a:ext cx="34000" cy="20125"/>
            </a:xfrm>
            <a:custGeom>
              <a:avLst/>
              <a:gdLst/>
              <a:ahLst/>
              <a:cxnLst/>
              <a:rect l="l" t="t" r="r" b="b"/>
              <a:pathLst>
                <a:path w="1360" h="805" extrusionOk="0">
                  <a:moveTo>
                    <a:pt x="402" y="1"/>
                  </a:moveTo>
                  <a:cubicBezTo>
                    <a:pt x="198" y="1"/>
                    <a:pt x="7" y="163"/>
                    <a:pt x="1" y="635"/>
                  </a:cubicBezTo>
                  <a:lnTo>
                    <a:pt x="170" y="805"/>
                  </a:lnTo>
                  <a:cubicBezTo>
                    <a:pt x="1359" y="776"/>
                    <a:pt x="848" y="1"/>
                    <a:pt x="402"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0" name="Google Shape;6860;p37"/>
            <p:cNvSpPr/>
            <p:nvPr/>
          </p:nvSpPr>
          <p:spPr>
            <a:xfrm>
              <a:off x="-1025775" y="3585100"/>
              <a:ext cx="56600" cy="38700"/>
            </a:xfrm>
            <a:custGeom>
              <a:avLst/>
              <a:gdLst/>
              <a:ahLst/>
              <a:cxnLst/>
              <a:rect l="l" t="t" r="r" b="b"/>
              <a:pathLst>
                <a:path w="2264" h="1548" extrusionOk="0">
                  <a:moveTo>
                    <a:pt x="1312" y="1"/>
                  </a:moveTo>
                  <a:cubicBezTo>
                    <a:pt x="995" y="403"/>
                    <a:pt x="1" y="931"/>
                    <a:pt x="508" y="1481"/>
                  </a:cubicBezTo>
                  <a:cubicBezTo>
                    <a:pt x="588" y="1527"/>
                    <a:pt x="664" y="1547"/>
                    <a:pt x="739" y="1547"/>
                  </a:cubicBezTo>
                  <a:cubicBezTo>
                    <a:pt x="1142" y="1547"/>
                    <a:pt x="1487" y="962"/>
                    <a:pt x="1862" y="783"/>
                  </a:cubicBezTo>
                  <a:cubicBezTo>
                    <a:pt x="2264" y="233"/>
                    <a:pt x="1672" y="170"/>
                    <a:pt x="1312"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1" name="Google Shape;6861;p37"/>
            <p:cNvSpPr/>
            <p:nvPr/>
          </p:nvSpPr>
          <p:spPr>
            <a:xfrm>
              <a:off x="-1048500" y="3593025"/>
              <a:ext cx="32275" cy="32750"/>
            </a:xfrm>
            <a:custGeom>
              <a:avLst/>
              <a:gdLst/>
              <a:ahLst/>
              <a:cxnLst/>
              <a:rect l="l" t="t" r="r" b="b"/>
              <a:pathLst>
                <a:path w="1291" h="1310" extrusionOk="0">
                  <a:moveTo>
                    <a:pt x="931" y="1"/>
                  </a:moveTo>
                  <a:cubicBezTo>
                    <a:pt x="656" y="445"/>
                    <a:pt x="868" y="1164"/>
                    <a:pt x="0" y="1291"/>
                  </a:cubicBezTo>
                  <a:cubicBezTo>
                    <a:pt x="113" y="1303"/>
                    <a:pt x="212" y="1309"/>
                    <a:pt x="297" y="1309"/>
                  </a:cubicBezTo>
                  <a:cubicBezTo>
                    <a:pt x="1237" y="1309"/>
                    <a:pt x="651" y="602"/>
                    <a:pt x="1291"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2" name="Google Shape;6862;p37"/>
            <p:cNvSpPr/>
            <p:nvPr/>
          </p:nvSpPr>
          <p:spPr>
            <a:xfrm>
              <a:off x="-1034750" y="3661250"/>
              <a:ext cx="18525" cy="11650"/>
            </a:xfrm>
            <a:custGeom>
              <a:avLst/>
              <a:gdLst/>
              <a:ahLst/>
              <a:cxnLst/>
              <a:rect l="l" t="t" r="r" b="b"/>
              <a:pathLst>
                <a:path w="741" h="466" extrusionOk="0">
                  <a:moveTo>
                    <a:pt x="741" y="0"/>
                  </a:moveTo>
                  <a:cubicBezTo>
                    <a:pt x="423" y="0"/>
                    <a:pt x="148" y="191"/>
                    <a:pt x="0" y="466"/>
                  </a:cubicBezTo>
                  <a:cubicBezTo>
                    <a:pt x="339" y="423"/>
                    <a:pt x="677" y="381"/>
                    <a:pt x="74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3" name="Google Shape;6863;p37"/>
            <p:cNvSpPr/>
            <p:nvPr/>
          </p:nvSpPr>
          <p:spPr>
            <a:xfrm>
              <a:off x="-1062775" y="3625300"/>
              <a:ext cx="14300" cy="19575"/>
            </a:xfrm>
            <a:custGeom>
              <a:avLst/>
              <a:gdLst/>
              <a:ahLst/>
              <a:cxnLst/>
              <a:rect l="l" t="t" r="r" b="b"/>
              <a:pathLst>
                <a:path w="572" h="783" extrusionOk="0">
                  <a:moveTo>
                    <a:pt x="571" y="0"/>
                  </a:moveTo>
                  <a:lnTo>
                    <a:pt x="571" y="0"/>
                  </a:lnTo>
                  <a:cubicBezTo>
                    <a:pt x="254" y="148"/>
                    <a:pt x="43" y="444"/>
                    <a:pt x="0" y="783"/>
                  </a:cubicBezTo>
                  <a:cubicBezTo>
                    <a:pt x="318" y="635"/>
                    <a:pt x="529" y="338"/>
                    <a:pt x="57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4" name="Google Shape;6864;p37"/>
            <p:cNvSpPr/>
            <p:nvPr/>
          </p:nvSpPr>
          <p:spPr>
            <a:xfrm>
              <a:off x="-822725" y="3762225"/>
              <a:ext cx="85150" cy="50825"/>
            </a:xfrm>
            <a:custGeom>
              <a:avLst/>
              <a:gdLst/>
              <a:ahLst/>
              <a:cxnLst/>
              <a:rect l="l" t="t" r="r" b="b"/>
              <a:pathLst>
                <a:path w="3406" h="2033" extrusionOk="0">
                  <a:moveTo>
                    <a:pt x="1735" y="1"/>
                  </a:moveTo>
                  <a:cubicBezTo>
                    <a:pt x="1671" y="1"/>
                    <a:pt x="1608" y="1"/>
                    <a:pt x="1544" y="22"/>
                  </a:cubicBezTo>
                  <a:cubicBezTo>
                    <a:pt x="1312" y="614"/>
                    <a:pt x="931" y="1143"/>
                    <a:pt x="466" y="1566"/>
                  </a:cubicBezTo>
                  <a:cubicBezTo>
                    <a:pt x="318" y="1693"/>
                    <a:pt x="0" y="1777"/>
                    <a:pt x="191" y="1989"/>
                  </a:cubicBezTo>
                  <a:cubicBezTo>
                    <a:pt x="289" y="2019"/>
                    <a:pt x="384" y="2032"/>
                    <a:pt x="474" y="2032"/>
                  </a:cubicBezTo>
                  <a:cubicBezTo>
                    <a:pt x="1371" y="2032"/>
                    <a:pt x="1894" y="692"/>
                    <a:pt x="2996" y="692"/>
                  </a:cubicBezTo>
                  <a:cubicBezTo>
                    <a:pt x="3040" y="692"/>
                    <a:pt x="3084" y="694"/>
                    <a:pt x="3130" y="699"/>
                  </a:cubicBezTo>
                  <a:cubicBezTo>
                    <a:pt x="3384" y="699"/>
                    <a:pt x="3384" y="360"/>
                    <a:pt x="3405" y="149"/>
                  </a:cubicBezTo>
                  <a:lnTo>
                    <a:pt x="3405" y="149"/>
                  </a:lnTo>
                  <a:cubicBezTo>
                    <a:pt x="3072" y="322"/>
                    <a:pt x="2514" y="632"/>
                    <a:pt x="2133" y="632"/>
                  </a:cubicBezTo>
                  <a:cubicBezTo>
                    <a:pt x="1863" y="632"/>
                    <a:pt x="1682" y="475"/>
                    <a:pt x="1735"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5" name="Google Shape;6865;p37"/>
            <p:cNvSpPr/>
            <p:nvPr/>
          </p:nvSpPr>
          <p:spPr>
            <a:xfrm>
              <a:off x="-2451200" y="3912425"/>
              <a:ext cx="70300" cy="49250"/>
            </a:xfrm>
            <a:custGeom>
              <a:avLst/>
              <a:gdLst/>
              <a:ahLst/>
              <a:cxnLst/>
              <a:rect l="l" t="t" r="r" b="b"/>
              <a:pathLst>
                <a:path w="2812" h="1970" extrusionOk="0">
                  <a:moveTo>
                    <a:pt x="668" y="0"/>
                  </a:moveTo>
                  <a:cubicBezTo>
                    <a:pt x="0" y="0"/>
                    <a:pt x="860" y="606"/>
                    <a:pt x="485" y="1247"/>
                  </a:cubicBezTo>
                  <a:cubicBezTo>
                    <a:pt x="633" y="1522"/>
                    <a:pt x="422" y="1881"/>
                    <a:pt x="845" y="1945"/>
                  </a:cubicBezTo>
                  <a:cubicBezTo>
                    <a:pt x="927" y="1960"/>
                    <a:pt x="1009" y="1969"/>
                    <a:pt x="1087" y="1969"/>
                  </a:cubicBezTo>
                  <a:cubicBezTo>
                    <a:pt x="1335" y="1969"/>
                    <a:pt x="1552" y="1879"/>
                    <a:pt x="1649" y="1606"/>
                  </a:cubicBezTo>
                  <a:cubicBezTo>
                    <a:pt x="2008" y="1099"/>
                    <a:pt x="2812" y="845"/>
                    <a:pt x="2072" y="253"/>
                  </a:cubicBezTo>
                  <a:cubicBezTo>
                    <a:pt x="1331" y="76"/>
                    <a:pt x="904" y="0"/>
                    <a:pt x="668"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6" name="Google Shape;6866;p37"/>
            <p:cNvSpPr/>
            <p:nvPr/>
          </p:nvSpPr>
          <p:spPr>
            <a:xfrm>
              <a:off x="-1211350" y="3866225"/>
              <a:ext cx="37025" cy="40175"/>
            </a:xfrm>
            <a:custGeom>
              <a:avLst/>
              <a:gdLst/>
              <a:ahLst/>
              <a:cxnLst/>
              <a:rect l="l" t="t" r="r" b="b"/>
              <a:pathLst>
                <a:path w="1481" h="1607" extrusionOk="0">
                  <a:moveTo>
                    <a:pt x="639" y="1"/>
                  </a:moveTo>
                  <a:cubicBezTo>
                    <a:pt x="52" y="1"/>
                    <a:pt x="322" y="719"/>
                    <a:pt x="0" y="980"/>
                  </a:cubicBezTo>
                  <a:cubicBezTo>
                    <a:pt x="0" y="1170"/>
                    <a:pt x="0" y="1382"/>
                    <a:pt x="0" y="1593"/>
                  </a:cubicBezTo>
                  <a:cubicBezTo>
                    <a:pt x="64" y="1602"/>
                    <a:pt x="126" y="1607"/>
                    <a:pt x="186" y="1607"/>
                  </a:cubicBezTo>
                  <a:cubicBezTo>
                    <a:pt x="684" y="1607"/>
                    <a:pt x="1066" y="1317"/>
                    <a:pt x="1481" y="1128"/>
                  </a:cubicBezTo>
                  <a:cubicBezTo>
                    <a:pt x="614" y="959"/>
                    <a:pt x="381" y="599"/>
                    <a:pt x="741" y="7"/>
                  </a:cubicBezTo>
                  <a:cubicBezTo>
                    <a:pt x="704" y="3"/>
                    <a:pt x="670" y="1"/>
                    <a:pt x="639"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7" name="Google Shape;6867;p37"/>
            <p:cNvSpPr/>
            <p:nvPr/>
          </p:nvSpPr>
          <p:spPr>
            <a:xfrm>
              <a:off x="-1616475" y="3809175"/>
              <a:ext cx="24450" cy="8600"/>
            </a:xfrm>
            <a:custGeom>
              <a:avLst/>
              <a:gdLst/>
              <a:ahLst/>
              <a:cxnLst/>
              <a:rect l="l" t="t" r="r" b="b"/>
              <a:pathLst>
                <a:path w="978" h="344" extrusionOk="0">
                  <a:moveTo>
                    <a:pt x="682" y="0"/>
                  </a:moveTo>
                  <a:cubicBezTo>
                    <a:pt x="426" y="0"/>
                    <a:pt x="0" y="69"/>
                    <a:pt x="238" y="343"/>
                  </a:cubicBezTo>
                  <a:cubicBezTo>
                    <a:pt x="555" y="343"/>
                    <a:pt x="830" y="301"/>
                    <a:pt x="978" y="5"/>
                  </a:cubicBezTo>
                  <a:lnTo>
                    <a:pt x="787" y="5"/>
                  </a:lnTo>
                  <a:cubicBezTo>
                    <a:pt x="759" y="2"/>
                    <a:pt x="723" y="0"/>
                    <a:pt x="682"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8" name="Google Shape;6868;p37"/>
            <p:cNvSpPr/>
            <p:nvPr/>
          </p:nvSpPr>
          <p:spPr>
            <a:xfrm>
              <a:off x="-1698850" y="4050400"/>
              <a:ext cx="28050" cy="32275"/>
            </a:xfrm>
            <a:custGeom>
              <a:avLst/>
              <a:gdLst/>
              <a:ahLst/>
              <a:cxnLst/>
              <a:rect l="l" t="t" r="r" b="b"/>
              <a:pathLst>
                <a:path w="1122" h="1291" extrusionOk="0">
                  <a:moveTo>
                    <a:pt x="1122" y="0"/>
                  </a:moveTo>
                  <a:lnTo>
                    <a:pt x="1122" y="0"/>
                  </a:lnTo>
                  <a:cubicBezTo>
                    <a:pt x="170" y="64"/>
                    <a:pt x="297" y="825"/>
                    <a:pt x="1" y="1290"/>
                  </a:cubicBezTo>
                  <a:cubicBezTo>
                    <a:pt x="614" y="1036"/>
                    <a:pt x="825" y="508"/>
                    <a:pt x="1122"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9" name="Google Shape;6869;p37"/>
            <p:cNvSpPr/>
            <p:nvPr/>
          </p:nvSpPr>
          <p:spPr>
            <a:xfrm>
              <a:off x="-1718400" y="4083175"/>
              <a:ext cx="19575" cy="23825"/>
            </a:xfrm>
            <a:custGeom>
              <a:avLst/>
              <a:gdLst/>
              <a:ahLst/>
              <a:cxnLst/>
              <a:rect l="l" t="t" r="r" b="b"/>
              <a:pathLst>
                <a:path w="783" h="953" extrusionOk="0">
                  <a:moveTo>
                    <a:pt x="613" y="0"/>
                  </a:moveTo>
                  <a:cubicBezTo>
                    <a:pt x="254" y="381"/>
                    <a:pt x="0" y="741"/>
                    <a:pt x="783" y="952"/>
                  </a:cubicBezTo>
                  <a:cubicBezTo>
                    <a:pt x="783" y="635"/>
                    <a:pt x="783" y="318"/>
                    <a:pt x="783"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0" name="Google Shape;6870;p37"/>
            <p:cNvSpPr/>
            <p:nvPr/>
          </p:nvSpPr>
          <p:spPr>
            <a:xfrm>
              <a:off x="-1196025" y="4057500"/>
              <a:ext cx="44975" cy="32750"/>
            </a:xfrm>
            <a:custGeom>
              <a:avLst/>
              <a:gdLst/>
              <a:ahLst/>
              <a:cxnLst/>
              <a:rect l="l" t="t" r="r" b="b"/>
              <a:pathLst>
                <a:path w="1799" h="1310" extrusionOk="0">
                  <a:moveTo>
                    <a:pt x="1125" y="0"/>
                  </a:moveTo>
                  <a:cubicBezTo>
                    <a:pt x="1086" y="0"/>
                    <a:pt x="1049" y="15"/>
                    <a:pt x="1016" y="54"/>
                  </a:cubicBezTo>
                  <a:cubicBezTo>
                    <a:pt x="868" y="393"/>
                    <a:pt x="1" y="1070"/>
                    <a:pt x="508" y="1302"/>
                  </a:cubicBezTo>
                  <a:cubicBezTo>
                    <a:pt x="550" y="1307"/>
                    <a:pt x="589" y="1309"/>
                    <a:pt x="627" y="1309"/>
                  </a:cubicBezTo>
                  <a:cubicBezTo>
                    <a:pt x="1094" y="1309"/>
                    <a:pt x="1315" y="964"/>
                    <a:pt x="1608" y="710"/>
                  </a:cubicBezTo>
                  <a:cubicBezTo>
                    <a:pt x="1608" y="499"/>
                    <a:pt x="1798" y="245"/>
                    <a:pt x="1397" y="118"/>
                  </a:cubicBezTo>
                  <a:cubicBezTo>
                    <a:pt x="1309" y="74"/>
                    <a:pt x="1211" y="0"/>
                    <a:pt x="1125"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1" name="Google Shape;6871;p37"/>
            <p:cNvSpPr/>
            <p:nvPr/>
          </p:nvSpPr>
          <p:spPr>
            <a:xfrm>
              <a:off x="-2024025" y="3873275"/>
              <a:ext cx="18525" cy="32275"/>
            </a:xfrm>
            <a:custGeom>
              <a:avLst/>
              <a:gdLst/>
              <a:ahLst/>
              <a:cxnLst/>
              <a:rect l="l" t="t" r="r" b="b"/>
              <a:pathLst>
                <a:path w="741" h="1291" extrusionOk="0">
                  <a:moveTo>
                    <a:pt x="741" y="0"/>
                  </a:moveTo>
                  <a:lnTo>
                    <a:pt x="741" y="0"/>
                  </a:lnTo>
                  <a:cubicBezTo>
                    <a:pt x="360" y="338"/>
                    <a:pt x="85" y="783"/>
                    <a:pt x="1" y="1290"/>
                  </a:cubicBezTo>
                  <a:lnTo>
                    <a:pt x="572" y="1290"/>
                  </a:lnTo>
                  <a:cubicBezTo>
                    <a:pt x="466" y="846"/>
                    <a:pt x="741" y="444"/>
                    <a:pt x="74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2" name="Google Shape;6872;p37"/>
            <p:cNvSpPr/>
            <p:nvPr/>
          </p:nvSpPr>
          <p:spPr>
            <a:xfrm>
              <a:off x="-1996000" y="3841550"/>
              <a:ext cx="14300" cy="19575"/>
            </a:xfrm>
            <a:custGeom>
              <a:avLst/>
              <a:gdLst/>
              <a:ahLst/>
              <a:cxnLst/>
              <a:rect l="l" t="t" r="r" b="b"/>
              <a:pathLst>
                <a:path w="572" h="783" extrusionOk="0">
                  <a:moveTo>
                    <a:pt x="170" y="0"/>
                  </a:moveTo>
                  <a:cubicBezTo>
                    <a:pt x="212" y="275"/>
                    <a:pt x="149" y="550"/>
                    <a:pt x="1" y="783"/>
                  </a:cubicBezTo>
                  <a:cubicBezTo>
                    <a:pt x="572" y="613"/>
                    <a:pt x="445" y="317"/>
                    <a:pt x="170"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3" name="Google Shape;6873;p37"/>
            <p:cNvSpPr/>
            <p:nvPr/>
          </p:nvSpPr>
          <p:spPr>
            <a:xfrm>
              <a:off x="-1996000" y="3813000"/>
              <a:ext cx="14300" cy="12175"/>
            </a:xfrm>
            <a:custGeom>
              <a:avLst/>
              <a:gdLst/>
              <a:ahLst/>
              <a:cxnLst/>
              <a:rect l="l" t="t" r="r" b="b"/>
              <a:pathLst>
                <a:path w="572" h="487" extrusionOk="0">
                  <a:moveTo>
                    <a:pt x="1" y="0"/>
                  </a:moveTo>
                  <a:lnTo>
                    <a:pt x="1" y="487"/>
                  </a:lnTo>
                  <a:cubicBezTo>
                    <a:pt x="276" y="317"/>
                    <a:pt x="572" y="169"/>
                    <a:pt x="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4" name="Google Shape;6874;p37"/>
            <p:cNvSpPr/>
            <p:nvPr/>
          </p:nvSpPr>
          <p:spPr>
            <a:xfrm>
              <a:off x="-2718775" y="4110675"/>
              <a:ext cx="26450" cy="19575"/>
            </a:xfrm>
            <a:custGeom>
              <a:avLst/>
              <a:gdLst/>
              <a:ahLst/>
              <a:cxnLst/>
              <a:rect l="l" t="t" r="r" b="b"/>
              <a:pathLst>
                <a:path w="1058" h="783" extrusionOk="0">
                  <a:moveTo>
                    <a:pt x="1058" y="0"/>
                  </a:moveTo>
                  <a:lnTo>
                    <a:pt x="487" y="148"/>
                  </a:lnTo>
                  <a:cubicBezTo>
                    <a:pt x="0" y="254"/>
                    <a:pt x="127" y="550"/>
                    <a:pt x="296" y="783"/>
                  </a:cubicBezTo>
                  <a:cubicBezTo>
                    <a:pt x="508" y="487"/>
                    <a:pt x="952" y="360"/>
                    <a:pt x="1058"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5" name="Google Shape;6875;p37"/>
            <p:cNvSpPr/>
            <p:nvPr/>
          </p:nvSpPr>
          <p:spPr>
            <a:xfrm>
              <a:off x="-2279400" y="3740550"/>
              <a:ext cx="28050" cy="20800"/>
            </a:xfrm>
            <a:custGeom>
              <a:avLst/>
              <a:gdLst/>
              <a:ahLst/>
              <a:cxnLst/>
              <a:rect l="l" t="t" r="r" b="b"/>
              <a:pathLst>
                <a:path w="1122" h="832" extrusionOk="0">
                  <a:moveTo>
                    <a:pt x="1121" y="1"/>
                  </a:moveTo>
                  <a:lnTo>
                    <a:pt x="1121" y="1"/>
                  </a:lnTo>
                  <a:cubicBezTo>
                    <a:pt x="572" y="85"/>
                    <a:pt x="318" y="466"/>
                    <a:pt x="1" y="804"/>
                  </a:cubicBezTo>
                  <a:cubicBezTo>
                    <a:pt x="98" y="823"/>
                    <a:pt x="186" y="831"/>
                    <a:pt x="265" y="831"/>
                  </a:cubicBezTo>
                  <a:cubicBezTo>
                    <a:pt x="821" y="831"/>
                    <a:pt x="955" y="408"/>
                    <a:pt x="1121"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6" name="Google Shape;6876;p37"/>
            <p:cNvSpPr/>
            <p:nvPr/>
          </p:nvSpPr>
          <p:spPr>
            <a:xfrm>
              <a:off x="-1650200" y="3781800"/>
              <a:ext cx="57650" cy="58225"/>
            </a:xfrm>
            <a:custGeom>
              <a:avLst/>
              <a:gdLst/>
              <a:ahLst/>
              <a:cxnLst/>
              <a:rect l="l" t="t" r="r" b="b"/>
              <a:pathLst>
                <a:path w="2306" h="2329" extrusionOk="0">
                  <a:moveTo>
                    <a:pt x="1587" y="0"/>
                  </a:moveTo>
                  <a:cubicBezTo>
                    <a:pt x="1333" y="254"/>
                    <a:pt x="1227" y="614"/>
                    <a:pt x="846" y="783"/>
                  </a:cubicBezTo>
                  <a:cubicBezTo>
                    <a:pt x="593" y="1037"/>
                    <a:pt x="931" y="1460"/>
                    <a:pt x="466" y="1692"/>
                  </a:cubicBezTo>
                  <a:cubicBezTo>
                    <a:pt x="275" y="1777"/>
                    <a:pt x="0" y="2073"/>
                    <a:pt x="360" y="2263"/>
                  </a:cubicBezTo>
                  <a:cubicBezTo>
                    <a:pt x="440" y="2309"/>
                    <a:pt x="518" y="2328"/>
                    <a:pt x="594" y="2328"/>
                  </a:cubicBezTo>
                  <a:cubicBezTo>
                    <a:pt x="801" y="2328"/>
                    <a:pt x="994" y="2185"/>
                    <a:pt x="1164" y="2031"/>
                  </a:cubicBezTo>
                  <a:cubicBezTo>
                    <a:pt x="1375" y="1650"/>
                    <a:pt x="1269" y="1354"/>
                    <a:pt x="1777" y="1121"/>
                  </a:cubicBezTo>
                  <a:cubicBezTo>
                    <a:pt x="2136" y="677"/>
                    <a:pt x="2306" y="275"/>
                    <a:pt x="1587"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7" name="Google Shape;6877;p37"/>
            <p:cNvSpPr/>
            <p:nvPr/>
          </p:nvSpPr>
          <p:spPr>
            <a:xfrm>
              <a:off x="-1660175" y="3801025"/>
              <a:ext cx="49650" cy="40725"/>
            </a:xfrm>
            <a:custGeom>
              <a:avLst/>
              <a:gdLst/>
              <a:ahLst/>
              <a:cxnLst/>
              <a:rect l="l" t="t" r="r" b="b"/>
              <a:pathLst>
                <a:path w="1986" h="1629" extrusionOk="0">
                  <a:moveTo>
                    <a:pt x="1024" y="1"/>
                  </a:moveTo>
                  <a:cubicBezTo>
                    <a:pt x="1" y="1"/>
                    <a:pt x="1139" y="1040"/>
                    <a:pt x="463" y="1219"/>
                  </a:cubicBezTo>
                  <a:cubicBezTo>
                    <a:pt x="173" y="1432"/>
                    <a:pt x="554" y="1627"/>
                    <a:pt x="831" y="1627"/>
                  </a:cubicBezTo>
                  <a:cubicBezTo>
                    <a:pt x="858" y="1627"/>
                    <a:pt x="883" y="1625"/>
                    <a:pt x="907" y="1621"/>
                  </a:cubicBezTo>
                  <a:cubicBezTo>
                    <a:pt x="955" y="1626"/>
                    <a:pt x="1000" y="1629"/>
                    <a:pt x="1042" y="1629"/>
                  </a:cubicBezTo>
                  <a:cubicBezTo>
                    <a:pt x="1709" y="1629"/>
                    <a:pt x="1707" y="1027"/>
                    <a:pt x="1986" y="669"/>
                  </a:cubicBezTo>
                  <a:lnTo>
                    <a:pt x="1986" y="500"/>
                  </a:lnTo>
                  <a:cubicBezTo>
                    <a:pt x="1436" y="543"/>
                    <a:pt x="1711" y="1050"/>
                    <a:pt x="1415" y="1240"/>
                  </a:cubicBezTo>
                  <a:cubicBezTo>
                    <a:pt x="1285" y="1321"/>
                    <a:pt x="1156" y="1452"/>
                    <a:pt x="1007" y="1452"/>
                  </a:cubicBezTo>
                  <a:cubicBezTo>
                    <a:pt x="962" y="1452"/>
                    <a:pt x="914" y="1439"/>
                    <a:pt x="865" y="1410"/>
                  </a:cubicBezTo>
                  <a:cubicBezTo>
                    <a:pt x="421" y="1114"/>
                    <a:pt x="1563" y="775"/>
                    <a:pt x="1245" y="14"/>
                  </a:cubicBezTo>
                  <a:cubicBezTo>
                    <a:pt x="1162" y="5"/>
                    <a:pt x="1089" y="1"/>
                    <a:pt x="1024"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8" name="Google Shape;6878;p37"/>
            <p:cNvSpPr/>
            <p:nvPr/>
          </p:nvSpPr>
          <p:spPr>
            <a:xfrm>
              <a:off x="-2762675" y="4069950"/>
              <a:ext cx="75125" cy="74000"/>
            </a:xfrm>
            <a:custGeom>
              <a:avLst/>
              <a:gdLst/>
              <a:ahLst/>
              <a:cxnLst/>
              <a:rect l="l" t="t" r="r" b="b"/>
              <a:pathLst>
                <a:path w="3005" h="2960" extrusionOk="0">
                  <a:moveTo>
                    <a:pt x="2243" y="1"/>
                  </a:moveTo>
                  <a:cubicBezTo>
                    <a:pt x="1355" y="149"/>
                    <a:pt x="1355" y="1016"/>
                    <a:pt x="741" y="1375"/>
                  </a:cubicBezTo>
                  <a:cubicBezTo>
                    <a:pt x="1" y="1841"/>
                    <a:pt x="149" y="2348"/>
                    <a:pt x="572" y="2898"/>
                  </a:cubicBezTo>
                  <a:cubicBezTo>
                    <a:pt x="674" y="2941"/>
                    <a:pt x="765" y="2960"/>
                    <a:pt x="848" y="2960"/>
                  </a:cubicBezTo>
                  <a:cubicBezTo>
                    <a:pt x="1309" y="2960"/>
                    <a:pt x="1509" y="2387"/>
                    <a:pt x="1970" y="2387"/>
                  </a:cubicBezTo>
                  <a:cubicBezTo>
                    <a:pt x="1990" y="2387"/>
                    <a:pt x="2010" y="2388"/>
                    <a:pt x="2031" y="2390"/>
                  </a:cubicBezTo>
                  <a:cubicBezTo>
                    <a:pt x="2095" y="2179"/>
                    <a:pt x="1968" y="1925"/>
                    <a:pt x="2243" y="1777"/>
                  </a:cubicBezTo>
                  <a:cubicBezTo>
                    <a:pt x="2602" y="1460"/>
                    <a:pt x="2962" y="1143"/>
                    <a:pt x="3004" y="656"/>
                  </a:cubicBezTo>
                  <a:lnTo>
                    <a:pt x="3004" y="656"/>
                  </a:lnTo>
                  <a:cubicBezTo>
                    <a:pt x="2793" y="677"/>
                    <a:pt x="2518" y="614"/>
                    <a:pt x="2475" y="868"/>
                  </a:cubicBezTo>
                  <a:cubicBezTo>
                    <a:pt x="2370" y="1375"/>
                    <a:pt x="1799" y="1629"/>
                    <a:pt x="1672" y="2116"/>
                  </a:cubicBezTo>
                  <a:cubicBezTo>
                    <a:pt x="1619" y="2290"/>
                    <a:pt x="1466" y="2407"/>
                    <a:pt x="1296" y="2407"/>
                  </a:cubicBezTo>
                  <a:cubicBezTo>
                    <a:pt x="1259" y="2407"/>
                    <a:pt x="1222" y="2402"/>
                    <a:pt x="1185" y="2390"/>
                  </a:cubicBezTo>
                  <a:cubicBezTo>
                    <a:pt x="614" y="2094"/>
                    <a:pt x="1926" y="381"/>
                    <a:pt x="2243"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9" name="Google Shape;6879;p37"/>
            <p:cNvSpPr/>
            <p:nvPr/>
          </p:nvSpPr>
          <p:spPr>
            <a:xfrm>
              <a:off x="-1383200" y="3907100"/>
              <a:ext cx="28025" cy="43550"/>
            </a:xfrm>
            <a:custGeom>
              <a:avLst/>
              <a:gdLst/>
              <a:ahLst/>
              <a:cxnLst/>
              <a:rect l="l" t="t" r="r" b="b"/>
              <a:pathLst>
                <a:path w="1121" h="1742" extrusionOk="0">
                  <a:moveTo>
                    <a:pt x="572" y="1"/>
                  </a:moveTo>
                  <a:lnTo>
                    <a:pt x="572" y="1"/>
                  </a:lnTo>
                  <a:cubicBezTo>
                    <a:pt x="1" y="508"/>
                    <a:pt x="762" y="1312"/>
                    <a:pt x="1" y="1735"/>
                  </a:cubicBezTo>
                  <a:cubicBezTo>
                    <a:pt x="53" y="1739"/>
                    <a:pt x="101" y="1742"/>
                    <a:pt x="145" y="1742"/>
                  </a:cubicBezTo>
                  <a:cubicBezTo>
                    <a:pt x="1120" y="1742"/>
                    <a:pt x="430" y="668"/>
                    <a:pt x="572"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0" name="Google Shape;6880;p37"/>
            <p:cNvSpPr/>
            <p:nvPr/>
          </p:nvSpPr>
          <p:spPr>
            <a:xfrm>
              <a:off x="-2303725" y="3678675"/>
              <a:ext cx="51850" cy="80275"/>
            </a:xfrm>
            <a:custGeom>
              <a:avLst/>
              <a:gdLst/>
              <a:ahLst/>
              <a:cxnLst/>
              <a:rect l="l" t="t" r="r" b="b"/>
              <a:pathLst>
                <a:path w="2074" h="3211" extrusionOk="0">
                  <a:moveTo>
                    <a:pt x="1351" y="0"/>
                  </a:moveTo>
                  <a:cubicBezTo>
                    <a:pt x="747" y="0"/>
                    <a:pt x="985" y="1549"/>
                    <a:pt x="233" y="1841"/>
                  </a:cubicBezTo>
                  <a:cubicBezTo>
                    <a:pt x="1" y="2137"/>
                    <a:pt x="297" y="2497"/>
                    <a:pt x="64" y="2793"/>
                  </a:cubicBezTo>
                  <a:cubicBezTo>
                    <a:pt x="144" y="3105"/>
                    <a:pt x="251" y="3210"/>
                    <a:pt x="373" y="3210"/>
                  </a:cubicBezTo>
                  <a:cubicBezTo>
                    <a:pt x="540" y="3210"/>
                    <a:pt x="736" y="3012"/>
                    <a:pt x="931" y="2877"/>
                  </a:cubicBezTo>
                  <a:cubicBezTo>
                    <a:pt x="1777" y="2306"/>
                    <a:pt x="1354" y="1312"/>
                    <a:pt x="1946" y="636"/>
                  </a:cubicBezTo>
                  <a:cubicBezTo>
                    <a:pt x="2073" y="488"/>
                    <a:pt x="1650" y="65"/>
                    <a:pt x="1375" y="1"/>
                  </a:cubicBezTo>
                  <a:cubicBezTo>
                    <a:pt x="1367" y="1"/>
                    <a:pt x="1359" y="0"/>
                    <a:pt x="135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1" name="Google Shape;6881;p37"/>
            <p:cNvSpPr/>
            <p:nvPr/>
          </p:nvSpPr>
          <p:spPr>
            <a:xfrm>
              <a:off x="-1471500" y="3938150"/>
              <a:ext cx="71350" cy="53100"/>
            </a:xfrm>
            <a:custGeom>
              <a:avLst/>
              <a:gdLst/>
              <a:ahLst/>
              <a:cxnLst/>
              <a:rect l="l" t="t" r="r" b="b"/>
              <a:pathLst>
                <a:path w="2854" h="2124" extrusionOk="0">
                  <a:moveTo>
                    <a:pt x="2313" y="0"/>
                  </a:moveTo>
                  <a:cubicBezTo>
                    <a:pt x="2282" y="0"/>
                    <a:pt x="2252" y="2"/>
                    <a:pt x="2222" y="6"/>
                  </a:cubicBezTo>
                  <a:cubicBezTo>
                    <a:pt x="2010" y="154"/>
                    <a:pt x="1629" y="28"/>
                    <a:pt x="1481" y="345"/>
                  </a:cubicBezTo>
                  <a:cubicBezTo>
                    <a:pt x="1418" y="852"/>
                    <a:pt x="1016" y="1275"/>
                    <a:pt x="487" y="1360"/>
                  </a:cubicBezTo>
                  <a:cubicBezTo>
                    <a:pt x="234" y="1423"/>
                    <a:pt x="1" y="1614"/>
                    <a:pt x="43" y="1889"/>
                  </a:cubicBezTo>
                  <a:cubicBezTo>
                    <a:pt x="128" y="2078"/>
                    <a:pt x="315" y="2123"/>
                    <a:pt x="529" y="2123"/>
                  </a:cubicBezTo>
                  <a:cubicBezTo>
                    <a:pt x="727" y="2123"/>
                    <a:pt x="950" y="2084"/>
                    <a:pt x="1137" y="2084"/>
                  </a:cubicBezTo>
                  <a:cubicBezTo>
                    <a:pt x="1200" y="2084"/>
                    <a:pt x="1259" y="2088"/>
                    <a:pt x="1312" y="2100"/>
                  </a:cubicBezTo>
                  <a:lnTo>
                    <a:pt x="1672" y="1804"/>
                  </a:lnTo>
                  <a:cubicBezTo>
                    <a:pt x="1756" y="1149"/>
                    <a:pt x="2031" y="620"/>
                    <a:pt x="2835" y="429"/>
                  </a:cubicBezTo>
                  <a:cubicBezTo>
                    <a:pt x="2854" y="164"/>
                    <a:pt x="2583" y="0"/>
                    <a:pt x="2313"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2" name="Google Shape;6882;p37"/>
            <p:cNvSpPr/>
            <p:nvPr/>
          </p:nvSpPr>
          <p:spPr>
            <a:xfrm>
              <a:off x="-1433425" y="3921275"/>
              <a:ext cx="58625" cy="61450"/>
            </a:xfrm>
            <a:custGeom>
              <a:avLst/>
              <a:gdLst/>
              <a:ahLst/>
              <a:cxnLst/>
              <a:rect l="l" t="t" r="r" b="b"/>
              <a:pathLst>
                <a:path w="2345" h="2458" extrusionOk="0">
                  <a:moveTo>
                    <a:pt x="1700" y="0"/>
                  </a:moveTo>
                  <a:cubicBezTo>
                    <a:pt x="1581" y="0"/>
                    <a:pt x="1477" y="56"/>
                    <a:pt x="1439" y="195"/>
                  </a:cubicBezTo>
                  <a:cubicBezTo>
                    <a:pt x="1714" y="512"/>
                    <a:pt x="1312" y="745"/>
                    <a:pt x="1270" y="999"/>
                  </a:cubicBezTo>
                  <a:cubicBezTo>
                    <a:pt x="297" y="1147"/>
                    <a:pt x="1" y="1675"/>
                    <a:pt x="149" y="2458"/>
                  </a:cubicBezTo>
                  <a:cubicBezTo>
                    <a:pt x="614" y="1189"/>
                    <a:pt x="1460" y="1570"/>
                    <a:pt x="2137" y="576"/>
                  </a:cubicBezTo>
                  <a:cubicBezTo>
                    <a:pt x="2344" y="309"/>
                    <a:pt x="1980" y="0"/>
                    <a:pt x="1700"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3" name="Google Shape;6883;p37"/>
            <p:cNvSpPr/>
            <p:nvPr/>
          </p:nvSpPr>
          <p:spPr>
            <a:xfrm>
              <a:off x="-1411225" y="3926025"/>
              <a:ext cx="35250" cy="20225"/>
            </a:xfrm>
            <a:custGeom>
              <a:avLst/>
              <a:gdLst/>
              <a:ahLst/>
              <a:cxnLst/>
              <a:rect l="l" t="t" r="r" b="b"/>
              <a:pathLst>
                <a:path w="1410" h="809" extrusionOk="0">
                  <a:moveTo>
                    <a:pt x="661" y="1"/>
                  </a:moveTo>
                  <a:cubicBezTo>
                    <a:pt x="627" y="1"/>
                    <a:pt x="590" y="2"/>
                    <a:pt x="551" y="5"/>
                  </a:cubicBezTo>
                  <a:lnTo>
                    <a:pt x="382" y="5"/>
                  </a:lnTo>
                  <a:lnTo>
                    <a:pt x="1" y="491"/>
                  </a:lnTo>
                  <a:cubicBezTo>
                    <a:pt x="64" y="639"/>
                    <a:pt x="212" y="766"/>
                    <a:pt x="382" y="809"/>
                  </a:cubicBezTo>
                  <a:cubicBezTo>
                    <a:pt x="847" y="647"/>
                    <a:pt x="1409" y="1"/>
                    <a:pt x="661"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4" name="Google Shape;6884;p37"/>
            <p:cNvSpPr/>
            <p:nvPr/>
          </p:nvSpPr>
          <p:spPr>
            <a:xfrm>
              <a:off x="-2803900" y="3810875"/>
              <a:ext cx="39900" cy="45625"/>
            </a:xfrm>
            <a:custGeom>
              <a:avLst/>
              <a:gdLst/>
              <a:ahLst/>
              <a:cxnLst/>
              <a:rect l="l" t="t" r="r" b="b"/>
              <a:pathLst>
                <a:path w="1596" h="1825" extrusionOk="0">
                  <a:moveTo>
                    <a:pt x="741" y="0"/>
                  </a:moveTo>
                  <a:lnTo>
                    <a:pt x="191" y="1037"/>
                  </a:lnTo>
                  <a:cubicBezTo>
                    <a:pt x="64" y="1037"/>
                    <a:pt x="64" y="1143"/>
                    <a:pt x="0" y="1185"/>
                  </a:cubicBezTo>
                  <a:lnTo>
                    <a:pt x="0" y="1671"/>
                  </a:lnTo>
                  <a:cubicBezTo>
                    <a:pt x="157" y="1778"/>
                    <a:pt x="308" y="1824"/>
                    <a:pt x="447" y="1824"/>
                  </a:cubicBezTo>
                  <a:cubicBezTo>
                    <a:pt x="1190" y="1824"/>
                    <a:pt x="1596" y="499"/>
                    <a:pt x="74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5" name="Google Shape;6885;p37"/>
            <p:cNvSpPr/>
            <p:nvPr/>
          </p:nvSpPr>
          <p:spPr>
            <a:xfrm>
              <a:off x="-2810250" y="3804525"/>
              <a:ext cx="11125" cy="36500"/>
            </a:xfrm>
            <a:custGeom>
              <a:avLst/>
              <a:gdLst/>
              <a:ahLst/>
              <a:cxnLst/>
              <a:rect l="l" t="t" r="r" b="b"/>
              <a:pathLst>
                <a:path w="445" h="1460" extrusionOk="0">
                  <a:moveTo>
                    <a:pt x="445" y="1"/>
                  </a:moveTo>
                  <a:cubicBezTo>
                    <a:pt x="1" y="445"/>
                    <a:pt x="297" y="974"/>
                    <a:pt x="254" y="1460"/>
                  </a:cubicBezTo>
                  <a:lnTo>
                    <a:pt x="445" y="1291"/>
                  </a:lnTo>
                  <a:cubicBezTo>
                    <a:pt x="445" y="868"/>
                    <a:pt x="445" y="424"/>
                    <a:pt x="445"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6" name="Google Shape;6886;p37"/>
            <p:cNvSpPr/>
            <p:nvPr/>
          </p:nvSpPr>
          <p:spPr>
            <a:xfrm>
              <a:off x="-1216100" y="4099100"/>
              <a:ext cx="34200" cy="16875"/>
            </a:xfrm>
            <a:custGeom>
              <a:avLst/>
              <a:gdLst/>
              <a:ahLst/>
              <a:cxnLst/>
              <a:rect l="l" t="t" r="r" b="b"/>
              <a:pathLst>
                <a:path w="1368" h="675" extrusionOk="0">
                  <a:moveTo>
                    <a:pt x="772" y="0"/>
                  </a:moveTo>
                  <a:cubicBezTo>
                    <a:pt x="660" y="0"/>
                    <a:pt x="532" y="37"/>
                    <a:pt x="402" y="125"/>
                  </a:cubicBezTo>
                  <a:cubicBezTo>
                    <a:pt x="0" y="379"/>
                    <a:pt x="465" y="484"/>
                    <a:pt x="550" y="653"/>
                  </a:cubicBezTo>
                  <a:lnTo>
                    <a:pt x="740" y="675"/>
                  </a:lnTo>
                  <a:cubicBezTo>
                    <a:pt x="1368" y="460"/>
                    <a:pt x="1170" y="0"/>
                    <a:pt x="772"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7" name="Google Shape;6887;p37"/>
            <p:cNvSpPr/>
            <p:nvPr/>
          </p:nvSpPr>
          <p:spPr>
            <a:xfrm>
              <a:off x="-1434475" y="3938375"/>
              <a:ext cx="18525" cy="7875"/>
            </a:xfrm>
            <a:custGeom>
              <a:avLst/>
              <a:gdLst/>
              <a:ahLst/>
              <a:cxnLst/>
              <a:rect l="l" t="t" r="r" b="b"/>
              <a:pathLst>
                <a:path w="741" h="315" extrusionOk="0">
                  <a:moveTo>
                    <a:pt x="402" y="1"/>
                  </a:moveTo>
                  <a:cubicBezTo>
                    <a:pt x="212" y="1"/>
                    <a:pt x="40" y="50"/>
                    <a:pt x="0" y="315"/>
                  </a:cubicBezTo>
                  <a:lnTo>
                    <a:pt x="741" y="19"/>
                  </a:lnTo>
                  <a:cubicBezTo>
                    <a:pt x="637" y="19"/>
                    <a:pt x="517" y="1"/>
                    <a:pt x="402"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8" name="Google Shape;6888;p37"/>
            <p:cNvSpPr/>
            <p:nvPr/>
          </p:nvSpPr>
          <p:spPr>
            <a:xfrm>
              <a:off x="-2306375" y="3724700"/>
              <a:ext cx="12200" cy="23800"/>
            </a:xfrm>
            <a:custGeom>
              <a:avLst/>
              <a:gdLst/>
              <a:ahLst/>
              <a:cxnLst/>
              <a:rect l="l" t="t" r="r" b="b"/>
              <a:pathLst>
                <a:path w="488" h="952" extrusionOk="0">
                  <a:moveTo>
                    <a:pt x="339" y="0"/>
                  </a:moveTo>
                  <a:cubicBezTo>
                    <a:pt x="1" y="275"/>
                    <a:pt x="212" y="635"/>
                    <a:pt x="170" y="952"/>
                  </a:cubicBezTo>
                  <a:cubicBezTo>
                    <a:pt x="487" y="677"/>
                    <a:pt x="276" y="317"/>
                    <a:pt x="339"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89" name="Google Shape;6889;p37"/>
          <p:cNvGrpSpPr/>
          <p:nvPr/>
        </p:nvGrpSpPr>
        <p:grpSpPr>
          <a:xfrm>
            <a:off x="7738988" y="4488250"/>
            <a:ext cx="1637000" cy="521475"/>
            <a:chOff x="-4380075" y="3780200"/>
            <a:chExt cx="1637000" cy="521475"/>
          </a:xfrm>
        </p:grpSpPr>
        <p:sp>
          <p:nvSpPr>
            <p:cNvPr id="6890" name="Google Shape;6890;p37"/>
            <p:cNvSpPr/>
            <p:nvPr/>
          </p:nvSpPr>
          <p:spPr>
            <a:xfrm>
              <a:off x="-4365800" y="4000700"/>
              <a:ext cx="92575" cy="119000"/>
            </a:xfrm>
            <a:custGeom>
              <a:avLst/>
              <a:gdLst/>
              <a:ahLst/>
              <a:cxnLst/>
              <a:rect l="l" t="t" r="r" b="b"/>
              <a:pathLst>
                <a:path w="3703" h="4760" extrusionOk="0">
                  <a:moveTo>
                    <a:pt x="1947" y="0"/>
                  </a:moveTo>
                  <a:cubicBezTo>
                    <a:pt x="1850" y="76"/>
                    <a:pt x="1738" y="93"/>
                    <a:pt x="1622" y="93"/>
                  </a:cubicBezTo>
                  <a:cubicBezTo>
                    <a:pt x="1523" y="93"/>
                    <a:pt x="1421" y="81"/>
                    <a:pt x="1324" y="81"/>
                  </a:cubicBezTo>
                  <a:cubicBezTo>
                    <a:pt x="1184" y="81"/>
                    <a:pt x="1053" y="107"/>
                    <a:pt x="953" y="233"/>
                  </a:cubicBezTo>
                  <a:cubicBezTo>
                    <a:pt x="1185" y="867"/>
                    <a:pt x="1016" y="1481"/>
                    <a:pt x="805" y="2094"/>
                  </a:cubicBezTo>
                  <a:cubicBezTo>
                    <a:pt x="403" y="2411"/>
                    <a:pt x="1" y="2728"/>
                    <a:pt x="403" y="3278"/>
                  </a:cubicBezTo>
                  <a:cubicBezTo>
                    <a:pt x="614" y="3532"/>
                    <a:pt x="276" y="3765"/>
                    <a:pt x="255" y="4018"/>
                  </a:cubicBezTo>
                  <a:cubicBezTo>
                    <a:pt x="227" y="4566"/>
                    <a:pt x="637" y="4759"/>
                    <a:pt x="1089" y="4759"/>
                  </a:cubicBezTo>
                  <a:cubicBezTo>
                    <a:pt x="1318" y="4759"/>
                    <a:pt x="1557" y="4710"/>
                    <a:pt x="1756" y="4632"/>
                  </a:cubicBezTo>
                  <a:cubicBezTo>
                    <a:pt x="2095" y="4293"/>
                    <a:pt x="1947" y="3786"/>
                    <a:pt x="2243" y="3447"/>
                  </a:cubicBezTo>
                  <a:cubicBezTo>
                    <a:pt x="2306" y="3342"/>
                    <a:pt x="2391" y="3236"/>
                    <a:pt x="2391" y="3151"/>
                  </a:cubicBezTo>
                  <a:cubicBezTo>
                    <a:pt x="2285" y="2559"/>
                    <a:pt x="2941" y="2052"/>
                    <a:pt x="2475" y="1396"/>
                  </a:cubicBezTo>
                  <a:cubicBezTo>
                    <a:pt x="2391" y="677"/>
                    <a:pt x="3702" y="85"/>
                    <a:pt x="1947"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1" name="Google Shape;6891;p37"/>
            <p:cNvSpPr/>
            <p:nvPr/>
          </p:nvSpPr>
          <p:spPr>
            <a:xfrm>
              <a:off x="-3783125" y="3934375"/>
              <a:ext cx="107900" cy="114625"/>
            </a:xfrm>
            <a:custGeom>
              <a:avLst/>
              <a:gdLst/>
              <a:ahLst/>
              <a:cxnLst/>
              <a:rect l="l" t="t" r="r" b="b"/>
              <a:pathLst>
                <a:path w="4316" h="4585" extrusionOk="0">
                  <a:moveTo>
                    <a:pt x="2319" y="0"/>
                  </a:moveTo>
                  <a:cubicBezTo>
                    <a:pt x="1715" y="0"/>
                    <a:pt x="938" y="245"/>
                    <a:pt x="1862" y="602"/>
                  </a:cubicBezTo>
                  <a:cubicBezTo>
                    <a:pt x="2475" y="813"/>
                    <a:pt x="2475" y="1109"/>
                    <a:pt x="2094" y="1511"/>
                  </a:cubicBezTo>
                  <a:cubicBezTo>
                    <a:pt x="1396" y="2780"/>
                    <a:pt x="2158" y="2928"/>
                    <a:pt x="487" y="3668"/>
                  </a:cubicBezTo>
                  <a:cubicBezTo>
                    <a:pt x="1" y="3922"/>
                    <a:pt x="1" y="4176"/>
                    <a:pt x="529" y="4387"/>
                  </a:cubicBezTo>
                  <a:cubicBezTo>
                    <a:pt x="780" y="4516"/>
                    <a:pt x="1005" y="4584"/>
                    <a:pt x="1210" y="4584"/>
                  </a:cubicBezTo>
                  <a:cubicBezTo>
                    <a:pt x="1541" y="4584"/>
                    <a:pt x="1817" y="4407"/>
                    <a:pt x="2052" y="4028"/>
                  </a:cubicBezTo>
                  <a:cubicBezTo>
                    <a:pt x="2771" y="2865"/>
                    <a:pt x="4315" y="1257"/>
                    <a:pt x="2771" y="73"/>
                  </a:cubicBezTo>
                  <a:cubicBezTo>
                    <a:pt x="2672" y="23"/>
                    <a:pt x="2504" y="0"/>
                    <a:pt x="2319"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2" name="Google Shape;6892;p37"/>
            <p:cNvSpPr/>
            <p:nvPr/>
          </p:nvSpPr>
          <p:spPr>
            <a:xfrm>
              <a:off x="-3509775" y="3839900"/>
              <a:ext cx="120575" cy="104250"/>
            </a:xfrm>
            <a:custGeom>
              <a:avLst/>
              <a:gdLst/>
              <a:ahLst/>
              <a:cxnLst/>
              <a:rect l="l" t="t" r="r" b="b"/>
              <a:pathLst>
                <a:path w="4823" h="4170" extrusionOk="0">
                  <a:moveTo>
                    <a:pt x="2890" y="1"/>
                  </a:moveTo>
                  <a:cubicBezTo>
                    <a:pt x="1554" y="1"/>
                    <a:pt x="1306" y="1448"/>
                    <a:pt x="635" y="2435"/>
                  </a:cubicBezTo>
                  <a:cubicBezTo>
                    <a:pt x="1" y="3196"/>
                    <a:pt x="953" y="3958"/>
                    <a:pt x="1672" y="4169"/>
                  </a:cubicBezTo>
                  <a:cubicBezTo>
                    <a:pt x="2200" y="3915"/>
                    <a:pt x="3575" y="3640"/>
                    <a:pt x="3406" y="2921"/>
                  </a:cubicBezTo>
                  <a:cubicBezTo>
                    <a:pt x="3348" y="2889"/>
                    <a:pt x="3282" y="2875"/>
                    <a:pt x="3209" y="2875"/>
                  </a:cubicBezTo>
                  <a:cubicBezTo>
                    <a:pt x="2806" y="2875"/>
                    <a:pt x="2207" y="3295"/>
                    <a:pt x="1828" y="3295"/>
                  </a:cubicBezTo>
                  <a:cubicBezTo>
                    <a:pt x="1648" y="3295"/>
                    <a:pt x="1518" y="3200"/>
                    <a:pt x="1481" y="2921"/>
                  </a:cubicBezTo>
                  <a:cubicBezTo>
                    <a:pt x="1650" y="2245"/>
                    <a:pt x="1481" y="1441"/>
                    <a:pt x="2285" y="954"/>
                  </a:cubicBezTo>
                  <a:cubicBezTo>
                    <a:pt x="2446" y="849"/>
                    <a:pt x="2586" y="806"/>
                    <a:pt x="2712" y="806"/>
                  </a:cubicBezTo>
                  <a:cubicBezTo>
                    <a:pt x="3167" y="806"/>
                    <a:pt x="3445" y="1360"/>
                    <a:pt x="3892" y="1525"/>
                  </a:cubicBezTo>
                  <a:cubicBezTo>
                    <a:pt x="4823" y="1250"/>
                    <a:pt x="3850" y="130"/>
                    <a:pt x="3194" y="24"/>
                  </a:cubicBezTo>
                  <a:cubicBezTo>
                    <a:pt x="3087" y="8"/>
                    <a:pt x="2986" y="1"/>
                    <a:pt x="2890"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3" name="Google Shape;6893;p37"/>
            <p:cNvSpPr/>
            <p:nvPr/>
          </p:nvSpPr>
          <p:spPr>
            <a:xfrm>
              <a:off x="-3648600" y="4077075"/>
              <a:ext cx="133575" cy="103575"/>
            </a:xfrm>
            <a:custGeom>
              <a:avLst/>
              <a:gdLst/>
              <a:ahLst/>
              <a:cxnLst/>
              <a:rect l="l" t="t" r="r" b="b"/>
              <a:pathLst>
                <a:path w="5343" h="4143" extrusionOk="0">
                  <a:moveTo>
                    <a:pt x="4566" y="1"/>
                  </a:moveTo>
                  <a:cubicBezTo>
                    <a:pt x="4442" y="1"/>
                    <a:pt x="4323" y="80"/>
                    <a:pt x="4306" y="202"/>
                  </a:cubicBezTo>
                  <a:cubicBezTo>
                    <a:pt x="3714" y="1492"/>
                    <a:pt x="2403" y="3248"/>
                    <a:pt x="838" y="3374"/>
                  </a:cubicBezTo>
                  <a:cubicBezTo>
                    <a:pt x="784" y="3368"/>
                    <a:pt x="735" y="3365"/>
                    <a:pt x="691" y="3365"/>
                  </a:cubicBezTo>
                  <a:cubicBezTo>
                    <a:pt x="1" y="3365"/>
                    <a:pt x="482" y="4143"/>
                    <a:pt x="1017" y="4143"/>
                  </a:cubicBezTo>
                  <a:cubicBezTo>
                    <a:pt x="1091" y="4143"/>
                    <a:pt x="1166" y="4128"/>
                    <a:pt x="1239" y="4094"/>
                  </a:cubicBezTo>
                  <a:cubicBezTo>
                    <a:pt x="2995" y="3903"/>
                    <a:pt x="5342" y="1894"/>
                    <a:pt x="4644" y="12"/>
                  </a:cubicBezTo>
                  <a:cubicBezTo>
                    <a:pt x="4619" y="4"/>
                    <a:pt x="4592" y="1"/>
                    <a:pt x="4566"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4" name="Google Shape;6894;p37"/>
            <p:cNvSpPr/>
            <p:nvPr/>
          </p:nvSpPr>
          <p:spPr>
            <a:xfrm>
              <a:off x="-3325250" y="3973575"/>
              <a:ext cx="66125" cy="86300"/>
            </a:xfrm>
            <a:custGeom>
              <a:avLst/>
              <a:gdLst/>
              <a:ahLst/>
              <a:cxnLst/>
              <a:rect l="l" t="t" r="r" b="b"/>
              <a:pathLst>
                <a:path w="2645" h="3452" extrusionOk="0">
                  <a:moveTo>
                    <a:pt x="1914" y="1"/>
                  </a:moveTo>
                  <a:cubicBezTo>
                    <a:pt x="1883" y="1"/>
                    <a:pt x="1851" y="3"/>
                    <a:pt x="1820" y="6"/>
                  </a:cubicBezTo>
                  <a:cubicBezTo>
                    <a:pt x="1703" y="58"/>
                    <a:pt x="1578" y="68"/>
                    <a:pt x="1452" y="68"/>
                  </a:cubicBezTo>
                  <a:cubicBezTo>
                    <a:pt x="1361" y="68"/>
                    <a:pt x="1269" y="63"/>
                    <a:pt x="1179" y="63"/>
                  </a:cubicBezTo>
                  <a:cubicBezTo>
                    <a:pt x="1033" y="63"/>
                    <a:pt x="891" y="77"/>
                    <a:pt x="762" y="154"/>
                  </a:cubicBezTo>
                  <a:cubicBezTo>
                    <a:pt x="657" y="324"/>
                    <a:pt x="995" y="535"/>
                    <a:pt x="868" y="662"/>
                  </a:cubicBezTo>
                  <a:cubicBezTo>
                    <a:pt x="191" y="1170"/>
                    <a:pt x="339" y="1889"/>
                    <a:pt x="149" y="2523"/>
                  </a:cubicBezTo>
                  <a:cubicBezTo>
                    <a:pt x="1" y="2967"/>
                    <a:pt x="276" y="3327"/>
                    <a:pt x="805" y="3433"/>
                  </a:cubicBezTo>
                  <a:cubicBezTo>
                    <a:pt x="869" y="3445"/>
                    <a:pt x="927" y="3451"/>
                    <a:pt x="980" y="3451"/>
                  </a:cubicBezTo>
                  <a:cubicBezTo>
                    <a:pt x="1368" y="3451"/>
                    <a:pt x="1492" y="3135"/>
                    <a:pt x="1566" y="2819"/>
                  </a:cubicBezTo>
                  <a:cubicBezTo>
                    <a:pt x="1778" y="1973"/>
                    <a:pt x="2454" y="1297"/>
                    <a:pt x="2645" y="472"/>
                  </a:cubicBezTo>
                  <a:cubicBezTo>
                    <a:pt x="2510" y="184"/>
                    <a:pt x="2219" y="1"/>
                    <a:pt x="1914"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5" name="Google Shape;6895;p37"/>
            <p:cNvSpPr/>
            <p:nvPr/>
          </p:nvSpPr>
          <p:spPr>
            <a:xfrm>
              <a:off x="-3061350" y="3976625"/>
              <a:ext cx="100975" cy="93550"/>
            </a:xfrm>
            <a:custGeom>
              <a:avLst/>
              <a:gdLst/>
              <a:ahLst/>
              <a:cxnLst/>
              <a:rect l="l" t="t" r="r" b="b"/>
              <a:pathLst>
                <a:path w="4039" h="3742" extrusionOk="0">
                  <a:moveTo>
                    <a:pt x="2548" y="0"/>
                  </a:moveTo>
                  <a:cubicBezTo>
                    <a:pt x="1914" y="0"/>
                    <a:pt x="1" y="2513"/>
                    <a:pt x="802" y="2930"/>
                  </a:cubicBezTo>
                  <a:cubicBezTo>
                    <a:pt x="1529" y="3484"/>
                    <a:pt x="1916" y="3742"/>
                    <a:pt x="2296" y="3742"/>
                  </a:cubicBezTo>
                  <a:cubicBezTo>
                    <a:pt x="2613" y="3742"/>
                    <a:pt x="2925" y="3562"/>
                    <a:pt x="3425" y="3226"/>
                  </a:cubicBezTo>
                  <a:cubicBezTo>
                    <a:pt x="3425" y="2761"/>
                    <a:pt x="4038" y="2422"/>
                    <a:pt x="3742" y="1915"/>
                  </a:cubicBezTo>
                  <a:cubicBezTo>
                    <a:pt x="3648" y="1886"/>
                    <a:pt x="3552" y="1873"/>
                    <a:pt x="3456" y="1873"/>
                  </a:cubicBezTo>
                  <a:cubicBezTo>
                    <a:pt x="3057" y="1873"/>
                    <a:pt x="2669" y="2110"/>
                    <a:pt x="2515" y="2486"/>
                  </a:cubicBezTo>
                  <a:cubicBezTo>
                    <a:pt x="2428" y="2670"/>
                    <a:pt x="2234" y="2766"/>
                    <a:pt x="2055" y="2766"/>
                  </a:cubicBezTo>
                  <a:cubicBezTo>
                    <a:pt x="1845" y="2766"/>
                    <a:pt x="1656" y="2633"/>
                    <a:pt x="1691" y="2359"/>
                  </a:cubicBezTo>
                  <a:cubicBezTo>
                    <a:pt x="1310" y="1196"/>
                    <a:pt x="2346" y="1534"/>
                    <a:pt x="2706" y="625"/>
                  </a:cubicBezTo>
                  <a:cubicBezTo>
                    <a:pt x="2795" y="179"/>
                    <a:pt x="2717" y="0"/>
                    <a:pt x="2548"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6" name="Google Shape;6896;p37"/>
            <p:cNvSpPr/>
            <p:nvPr/>
          </p:nvSpPr>
          <p:spPr>
            <a:xfrm>
              <a:off x="-3336600" y="3982425"/>
              <a:ext cx="85950" cy="95000"/>
            </a:xfrm>
            <a:custGeom>
              <a:avLst/>
              <a:gdLst/>
              <a:ahLst/>
              <a:cxnLst/>
              <a:rect l="l" t="t" r="r" b="b"/>
              <a:pathLst>
                <a:path w="3438" h="3800" extrusionOk="0">
                  <a:moveTo>
                    <a:pt x="1470" y="1"/>
                  </a:moveTo>
                  <a:cubicBezTo>
                    <a:pt x="1415" y="1"/>
                    <a:pt x="1352" y="4"/>
                    <a:pt x="1280" y="12"/>
                  </a:cubicBezTo>
                  <a:cubicBezTo>
                    <a:pt x="117" y="752"/>
                    <a:pt x="582" y="1958"/>
                    <a:pt x="53" y="3015"/>
                  </a:cubicBezTo>
                  <a:cubicBezTo>
                    <a:pt x="1" y="3610"/>
                    <a:pt x="744" y="3799"/>
                    <a:pt x="1313" y="3799"/>
                  </a:cubicBezTo>
                  <a:cubicBezTo>
                    <a:pt x="1433" y="3799"/>
                    <a:pt x="1544" y="3791"/>
                    <a:pt x="1639" y="3777"/>
                  </a:cubicBezTo>
                  <a:cubicBezTo>
                    <a:pt x="2528" y="3036"/>
                    <a:pt x="2528" y="1894"/>
                    <a:pt x="3226" y="1048"/>
                  </a:cubicBezTo>
                  <a:cubicBezTo>
                    <a:pt x="3437" y="773"/>
                    <a:pt x="3268" y="414"/>
                    <a:pt x="3120" y="118"/>
                  </a:cubicBezTo>
                  <a:cubicBezTo>
                    <a:pt x="3069" y="114"/>
                    <a:pt x="3024" y="113"/>
                    <a:pt x="2984" y="113"/>
                  </a:cubicBezTo>
                  <a:cubicBezTo>
                    <a:pt x="2293" y="113"/>
                    <a:pt x="2968" y="606"/>
                    <a:pt x="2549" y="1006"/>
                  </a:cubicBezTo>
                  <a:cubicBezTo>
                    <a:pt x="1830" y="1450"/>
                    <a:pt x="2062" y="2888"/>
                    <a:pt x="1407" y="2952"/>
                  </a:cubicBezTo>
                  <a:cubicBezTo>
                    <a:pt x="1068" y="2931"/>
                    <a:pt x="688" y="2634"/>
                    <a:pt x="793" y="2444"/>
                  </a:cubicBezTo>
                  <a:cubicBezTo>
                    <a:pt x="1195" y="1831"/>
                    <a:pt x="624" y="985"/>
                    <a:pt x="1512" y="520"/>
                  </a:cubicBezTo>
                  <a:cubicBezTo>
                    <a:pt x="1782" y="365"/>
                    <a:pt x="2034" y="1"/>
                    <a:pt x="1470"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7" name="Google Shape;6897;p37"/>
            <p:cNvSpPr/>
            <p:nvPr/>
          </p:nvSpPr>
          <p:spPr>
            <a:xfrm>
              <a:off x="-3037600" y="3967375"/>
              <a:ext cx="96250" cy="85600"/>
            </a:xfrm>
            <a:custGeom>
              <a:avLst/>
              <a:gdLst/>
              <a:ahLst/>
              <a:cxnLst/>
              <a:rect l="l" t="t" r="r" b="b"/>
              <a:pathLst>
                <a:path w="3850" h="3424" extrusionOk="0">
                  <a:moveTo>
                    <a:pt x="3194" y="1"/>
                  </a:moveTo>
                  <a:lnTo>
                    <a:pt x="3194" y="1"/>
                  </a:lnTo>
                  <a:cubicBezTo>
                    <a:pt x="2158" y="22"/>
                    <a:pt x="2855" y="1925"/>
                    <a:pt x="1925" y="1989"/>
                  </a:cubicBezTo>
                  <a:cubicBezTo>
                    <a:pt x="1502" y="1777"/>
                    <a:pt x="1988" y="1206"/>
                    <a:pt x="1735" y="889"/>
                  </a:cubicBezTo>
                  <a:lnTo>
                    <a:pt x="1735" y="889"/>
                  </a:lnTo>
                  <a:cubicBezTo>
                    <a:pt x="1312" y="1143"/>
                    <a:pt x="1037" y="1523"/>
                    <a:pt x="508" y="1777"/>
                  </a:cubicBezTo>
                  <a:cubicBezTo>
                    <a:pt x="0" y="2031"/>
                    <a:pt x="592" y="2475"/>
                    <a:pt x="529" y="2750"/>
                  </a:cubicBezTo>
                  <a:cubicBezTo>
                    <a:pt x="466" y="3046"/>
                    <a:pt x="381" y="3342"/>
                    <a:pt x="783" y="3406"/>
                  </a:cubicBezTo>
                  <a:cubicBezTo>
                    <a:pt x="895" y="3418"/>
                    <a:pt x="994" y="3423"/>
                    <a:pt x="1081" y="3423"/>
                  </a:cubicBezTo>
                  <a:cubicBezTo>
                    <a:pt x="2238" y="3423"/>
                    <a:pt x="1320" y="2445"/>
                    <a:pt x="2834" y="2327"/>
                  </a:cubicBezTo>
                  <a:lnTo>
                    <a:pt x="2940" y="2242"/>
                  </a:lnTo>
                  <a:cubicBezTo>
                    <a:pt x="3088" y="1714"/>
                    <a:pt x="3849" y="254"/>
                    <a:pt x="3194"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8" name="Google Shape;6898;p37"/>
            <p:cNvSpPr/>
            <p:nvPr/>
          </p:nvSpPr>
          <p:spPr>
            <a:xfrm>
              <a:off x="-3977175" y="4201325"/>
              <a:ext cx="86750" cy="100225"/>
            </a:xfrm>
            <a:custGeom>
              <a:avLst/>
              <a:gdLst/>
              <a:ahLst/>
              <a:cxnLst/>
              <a:rect l="l" t="t" r="r" b="b"/>
              <a:pathLst>
                <a:path w="3470" h="4009" extrusionOk="0">
                  <a:moveTo>
                    <a:pt x="2998" y="1"/>
                  </a:moveTo>
                  <a:cubicBezTo>
                    <a:pt x="2651" y="1"/>
                    <a:pt x="2389" y="695"/>
                    <a:pt x="2264" y="963"/>
                  </a:cubicBezTo>
                  <a:cubicBezTo>
                    <a:pt x="1841" y="1704"/>
                    <a:pt x="1714" y="2634"/>
                    <a:pt x="635" y="2994"/>
                  </a:cubicBezTo>
                  <a:cubicBezTo>
                    <a:pt x="424" y="3269"/>
                    <a:pt x="1" y="3713"/>
                    <a:pt x="318" y="4009"/>
                  </a:cubicBezTo>
                  <a:cubicBezTo>
                    <a:pt x="2369" y="3375"/>
                    <a:pt x="3469" y="1894"/>
                    <a:pt x="3194" y="75"/>
                  </a:cubicBezTo>
                  <a:cubicBezTo>
                    <a:pt x="3126" y="24"/>
                    <a:pt x="3061" y="1"/>
                    <a:pt x="2998"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9" name="Google Shape;6899;p37"/>
            <p:cNvSpPr/>
            <p:nvPr/>
          </p:nvSpPr>
          <p:spPr>
            <a:xfrm>
              <a:off x="-3308325" y="3985875"/>
              <a:ext cx="71400" cy="92625"/>
            </a:xfrm>
            <a:custGeom>
              <a:avLst/>
              <a:gdLst/>
              <a:ahLst/>
              <a:cxnLst/>
              <a:rect l="l" t="t" r="r" b="b"/>
              <a:pathLst>
                <a:path w="2856" h="3705" extrusionOk="0">
                  <a:moveTo>
                    <a:pt x="1968" y="1"/>
                  </a:moveTo>
                  <a:cubicBezTo>
                    <a:pt x="1968" y="678"/>
                    <a:pt x="1862" y="1312"/>
                    <a:pt x="1185" y="1756"/>
                  </a:cubicBezTo>
                  <a:cubicBezTo>
                    <a:pt x="1101" y="1820"/>
                    <a:pt x="1058" y="1925"/>
                    <a:pt x="1079" y="2052"/>
                  </a:cubicBezTo>
                  <a:cubicBezTo>
                    <a:pt x="1566" y="2983"/>
                    <a:pt x="1" y="3046"/>
                    <a:pt x="487" y="3660"/>
                  </a:cubicBezTo>
                  <a:cubicBezTo>
                    <a:pt x="595" y="3691"/>
                    <a:pt x="692" y="3704"/>
                    <a:pt x="779" y="3704"/>
                  </a:cubicBezTo>
                  <a:cubicBezTo>
                    <a:pt x="1291" y="3704"/>
                    <a:pt x="1485" y="3233"/>
                    <a:pt x="1756" y="2962"/>
                  </a:cubicBezTo>
                  <a:cubicBezTo>
                    <a:pt x="2814" y="1862"/>
                    <a:pt x="2856" y="889"/>
                    <a:pt x="1968"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0" name="Google Shape;6900;p37"/>
            <p:cNvSpPr/>
            <p:nvPr/>
          </p:nvSpPr>
          <p:spPr>
            <a:xfrm>
              <a:off x="-2825050" y="3780200"/>
              <a:ext cx="81975" cy="104200"/>
            </a:xfrm>
            <a:custGeom>
              <a:avLst/>
              <a:gdLst/>
              <a:ahLst/>
              <a:cxnLst/>
              <a:rect l="l" t="t" r="r" b="b"/>
              <a:pathLst>
                <a:path w="3279" h="4168" extrusionOk="0">
                  <a:moveTo>
                    <a:pt x="2503" y="42"/>
                  </a:moveTo>
                  <a:cubicBezTo>
                    <a:pt x="1130" y="42"/>
                    <a:pt x="2220" y="1577"/>
                    <a:pt x="2115" y="2370"/>
                  </a:cubicBezTo>
                  <a:cubicBezTo>
                    <a:pt x="2221" y="3046"/>
                    <a:pt x="1481" y="2983"/>
                    <a:pt x="1142" y="3237"/>
                  </a:cubicBezTo>
                  <a:cubicBezTo>
                    <a:pt x="1135" y="3242"/>
                    <a:pt x="1128" y="3245"/>
                    <a:pt x="1120" y="3245"/>
                  </a:cubicBezTo>
                  <a:cubicBezTo>
                    <a:pt x="1038" y="3245"/>
                    <a:pt x="919" y="2982"/>
                    <a:pt x="719" y="2982"/>
                  </a:cubicBezTo>
                  <a:cubicBezTo>
                    <a:pt x="712" y="2982"/>
                    <a:pt x="705" y="2982"/>
                    <a:pt x="698" y="2983"/>
                  </a:cubicBezTo>
                  <a:cubicBezTo>
                    <a:pt x="0" y="3194"/>
                    <a:pt x="529" y="3554"/>
                    <a:pt x="529" y="3850"/>
                  </a:cubicBezTo>
                  <a:cubicBezTo>
                    <a:pt x="719" y="4167"/>
                    <a:pt x="1164" y="3956"/>
                    <a:pt x="1417" y="4167"/>
                  </a:cubicBezTo>
                  <a:cubicBezTo>
                    <a:pt x="3215" y="3300"/>
                    <a:pt x="3194" y="1799"/>
                    <a:pt x="3279" y="318"/>
                  </a:cubicBezTo>
                  <a:cubicBezTo>
                    <a:pt x="3173" y="1"/>
                    <a:pt x="2834" y="85"/>
                    <a:pt x="2559" y="43"/>
                  </a:cubicBezTo>
                  <a:cubicBezTo>
                    <a:pt x="2540" y="43"/>
                    <a:pt x="2521" y="42"/>
                    <a:pt x="2503" y="42"/>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1" name="Google Shape;6901;p37"/>
            <p:cNvSpPr/>
            <p:nvPr/>
          </p:nvSpPr>
          <p:spPr>
            <a:xfrm>
              <a:off x="-4075525" y="4015075"/>
              <a:ext cx="79525" cy="109500"/>
            </a:xfrm>
            <a:custGeom>
              <a:avLst/>
              <a:gdLst/>
              <a:ahLst/>
              <a:cxnLst/>
              <a:rect l="l" t="t" r="r" b="b"/>
              <a:pathLst>
                <a:path w="3181" h="4380" extrusionOk="0">
                  <a:moveTo>
                    <a:pt x="932" y="1"/>
                  </a:moveTo>
                  <a:cubicBezTo>
                    <a:pt x="832" y="1"/>
                    <a:pt x="730" y="52"/>
                    <a:pt x="678" y="144"/>
                  </a:cubicBezTo>
                  <a:cubicBezTo>
                    <a:pt x="847" y="631"/>
                    <a:pt x="1" y="990"/>
                    <a:pt x="762" y="1392"/>
                  </a:cubicBezTo>
                  <a:cubicBezTo>
                    <a:pt x="1101" y="1392"/>
                    <a:pt x="1143" y="990"/>
                    <a:pt x="1566" y="969"/>
                  </a:cubicBezTo>
                  <a:lnTo>
                    <a:pt x="1566" y="969"/>
                  </a:lnTo>
                  <a:cubicBezTo>
                    <a:pt x="974" y="1942"/>
                    <a:pt x="1926" y="3168"/>
                    <a:pt x="657" y="3866"/>
                  </a:cubicBezTo>
                  <a:cubicBezTo>
                    <a:pt x="635" y="3930"/>
                    <a:pt x="635" y="4014"/>
                    <a:pt x="657" y="4099"/>
                  </a:cubicBezTo>
                  <a:cubicBezTo>
                    <a:pt x="929" y="4297"/>
                    <a:pt x="1153" y="4380"/>
                    <a:pt x="1337" y="4380"/>
                  </a:cubicBezTo>
                  <a:cubicBezTo>
                    <a:pt x="1883" y="4380"/>
                    <a:pt x="2084" y="3653"/>
                    <a:pt x="2179" y="3020"/>
                  </a:cubicBezTo>
                  <a:cubicBezTo>
                    <a:pt x="2472" y="1809"/>
                    <a:pt x="3180" y="21"/>
                    <a:pt x="1554" y="21"/>
                  </a:cubicBezTo>
                  <a:cubicBezTo>
                    <a:pt x="1420" y="21"/>
                    <a:pt x="1269" y="34"/>
                    <a:pt x="1101" y="60"/>
                  </a:cubicBezTo>
                  <a:cubicBezTo>
                    <a:pt x="1053" y="20"/>
                    <a:pt x="993" y="1"/>
                    <a:pt x="932"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2" name="Google Shape;6902;p37"/>
            <p:cNvSpPr/>
            <p:nvPr/>
          </p:nvSpPr>
          <p:spPr>
            <a:xfrm>
              <a:off x="-3656075" y="4066250"/>
              <a:ext cx="123600" cy="94975"/>
            </a:xfrm>
            <a:custGeom>
              <a:avLst/>
              <a:gdLst/>
              <a:ahLst/>
              <a:cxnLst/>
              <a:rect l="l" t="t" r="r" b="b"/>
              <a:pathLst>
                <a:path w="4944" h="3799" extrusionOk="0">
                  <a:moveTo>
                    <a:pt x="4753" y="1"/>
                  </a:moveTo>
                  <a:lnTo>
                    <a:pt x="4626" y="43"/>
                  </a:lnTo>
                  <a:cubicBezTo>
                    <a:pt x="4245" y="466"/>
                    <a:pt x="4267" y="1100"/>
                    <a:pt x="3696" y="1439"/>
                  </a:cubicBezTo>
                  <a:cubicBezTo>
                    <a:pt x="3548" y="1650"/>
                    <a:pt x="3548" y="1967"/>
                    <a:pt x="3188" y="2031"/>
                  </a:cubicBezTo>
                  <a:cubicBezTo>
                    <a:pt x="2612" y="2142"/>
                    <a:pt x="2509" y="3151"/>
                    <a:pt x="1977" y="3151"/>
                  </a:cubicBezTo>
                  <a:cubicBezTo>
                    <a:pt x="1903" y="3151"/>
                    <a:pt x="1821" y="3132"/>
                    <a:pt x="1729" y="3088"/>
                  </a:cubicBezTo>
                  <a:cubicBezTo>
                    <a:pt x="1327" y="2771"/>
                    <a:pt x="2046" y="2708"/>
                    <a:pt x="2088" y="2433"/>
                  </a:cubicBezTo>
                  <a:cubicBezTo>
                    <a:pt x="2131" y="2073"/>
                    <a:pt x="2702" y="1756"/>
                    <a:pt x="2215" y="1375"/>
                  </a:cubicBezTo>
                  <a:lnTo>
                    <a:pt x="2215" y="1375"/>
                  </a:lnTo>
                  <a:cubicBezTo>
                    <a:pt x="0" y="2673"/>
                    <a:pt x="312" y="3799"/>
                    <a:pt x="1403" y="3799"/>
                  </a:cubicBezTo>
                  <a:cubicBezTo>
                    <a:pt x="2376" y="3799"/>
                    <a:pt x="3967" y="2906"/>
                    <a:pt x="4943" y="445"/>
                  </a:cubicBezTo>
                  <a:cubicBezTo>
                    <a:pt x="4859" y="297"/>
                    <a:pt x="4943" y="106"/>
                    <a:pt x="4753"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3" name="Google Shape;6903;p37"/>
            <p:cNvSpPr/>
            <p:nvPr/>
          </p:nvSpPr>
          <p:spPr>
            <a:xfrm>
              <a:off x="-3192525" y="3784975"/>
              <a:ext cx="77750" cy="81700"/>
            </a:xfrm>
            <a:custGeom>
              <a:avLst/>
              <a:gdLst/>
              <a:ahLst/>
              <a:cxnLst/>
              <a:rect l="l" t="t" r="r" b="b"/>
              <a:pathLst>
                <a:path w="3110" h="3268" extrusionOk="0">
                  <a:moveTo>
                    <a:pt x="2475" y="0"/>
                  </a:moveTo>
                  <a:cubicBezTo>
                    <a:pt x="1439" y="465"/>
                    <a:pt x="550" y="1058"/>
                    <a:pt x="191" y="2073"/>
                  </a:cubicBezTo>
                  <a:cubicBezTo>
                    <a:pt x="466" y="2390"/>
                    <a:pt x="149" y="2580"/>
                    <a:pt x="0" y="2813"/>
                  </a:cubicBezTo>
                  <a:cubicBezTo>
                    <a:pt x="88" y="3155"/>
                    <a:pt x="209" y="3268"/>
                    <a:pt x="345" y="3268"/>
                  </a:cubicBezTo>
                  <a:cubicBezTo>
                    <a:pt x="538" y="3268"/>
                    <a:pt x="763" y="3043"/>
                    <a:pt x="973" y="2919"/>
                  </a:cubicBezTo>
                  <a:cubicBezTo>
                    <a:pt x="1418" y="2136"/>
                    <a:pt x="1692" y="1269"/>
                    <a:pt x="2708" y="825"/>
                  </a:cubicBezTo>
                  <a:cubicBezTo>
                    <a:pt x="3109" y="635"/>
                    <a:pt x="2898" y="0"/>
                    <a:pt x="2475"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4" name="Google Shape;6904;p37"/>
            <p:cNvSpPr/>
            <p:nvPr/>
          </p:nvSpPr>
          <p:spPr>
            <a:xfrm>
              <a:off x="-4032675" y="4028700"/>
              <a:ext cx="35975" cy="92575"/>
            </a:xfrm>
            <a:custGeom>
              <a:avLst/>
              <a:gdLst/>
              <a:ahLst/>
              <a:cxnLst/>
              <a:rect l="l" t="t" r="r" b="b"/>
              <a:pathLst>
                <a:path w="1439" h="3703" extrusionOk="0">
                  <a:moveTo>
                    <a:pt x="846" y="1"/>
                  </a:moveTo>
                  <a:lnTo>
                    <a:pt x="613" y="86"/>
                  </a:lnTo>
                  <a:cubicBezTo>
                    <a:pt x="909" y="910"/>
                    <a:pt x="169" y="1629"/>
                    <a:pt x="296" y="2412"/>
                  </a:cubicBezTo>
                  <a:cubicBezTo>
                    <a:pt x="212" y="2877"/>
                    <a:pt x="0" y="3385"/>
                    <a:pt x="635" y="3702"/>
                  </a:cubicBezTo>
                  <a:cubicBezTo>
                    <a:pt x="656" y="3110"/>
                    <a:pt x="1396" y="2729"/>
                    <a:pt x="1248" y="2095"/>
                  </a:cubicBezTo>
                  <a:cubicBezTo>
                    <a:pt x="1417" y="1841"/>
                    <a:pt x="1206" y="1524"/>
                    <a:pt x="1417" y="1270"/>
                  </a:cubicBezTo>
                  <a:cubicBezTo>
                    <a:pt x="1438" y="783"/>
                    <a:pt x="1227" y="318"/>
                    <a:pt x="846"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5" name="Google Shape;6905;p37"/>
            <p:cNvSpPr/>
            <p:nvPr/>
          </p:nvSpPr>
          <p:spPr>
            <a:xfrm>
              <a:off x="-3468000" y="3868500"/>
              <a:ext cx="80850" cy="79200"/>
            </a:xfrm>
            <a:custGeom>
              <a:avLst/>
              <a:gdLst/>
              <a:ahLst/>
              <a:cxnLst/>
              <a:rect l="l" t="t" r="r" b="b"/>
              <a:pathLst>
                <a:path w="3234" h="3168" extrusionOk="0">
                  <a:moveTo>
                    <a:pt x="2623" y="1"/>
                  </a:moveTo>
                  <a:cubicBezTo>
                    <a:pt x="1079" y="1164"/>
                    <a:pt x="2221" y="2031"/>
                    <a:pt x="1037" y="2369"/>
                  </a:cubicBezTo>
                  <a:cubicBezTo>
                    <a:pt x="656" y="2539"/>
                    <a:pt x="233" y="2666"/>
                    <a:pt x="1" y="3025"/>
                  </a:cubicBezTo>
                  <a:cubicBezTo>
                    <a:pt x="192" y="3123"/>
                    <a:pt x="387" y="3168"/>
                    <a:pt x="581" y="3168"/>
                  </a:cubicBezTo>
                  <a:cubicBezTo>
                    <a:pt x="1935" y="3168"/>
                    <a:pt x="3234" y="1018"/>
                    <a:pt x="2623"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6" name="Google Shape;6906;p37"/>
            <p:cNvSpPr/>
            <p:nvPr/>
          </p:nvSpPr>
          <p:spPr>
            <a:xfrm>
              <a:off x="-2837750" y="3784450"/>
              <a:ext cx="50250" cy="92000"/>
            </a:xfrm>
            <a:custGeom>
              <a:avLst/>
              <a:gdLst/>
              <a:ahLst/>
              <a:cxnLst/>
              <a:rect l="l" t="t" r="r" b="b"/>
              <a:pathLst>
                <a:path w="2010" h="3680" extrusionOk="0">
                  <a:moveTo>
                    <a:pt x="1947" y="0"/>
                  </a:moveTo>
                  <a:cubicBezTo>
                    <a:pt x="995" y="360"/>
                    <a:pt x="1" y="2115"/>
                    <a:pt x="466" y="2876"/>
                  </a:cubicBezTo>
                  <a:cubicBezTo>
                    <a:pt x="508" y="3320"/>
                    <a:pt x="572" y="3468"/>
                    <a:pt x="1037" y="3680"/>
                  </a:cubicBezTo>
                  <a:cubicBezTo>
                    <a:pt x="1312" y="3299"/>
                    <a:pt x="678" y="3130"/>
                    <a:pt x="1375" y="2728"/>
                  </a:cubicBezTo>
                  <a:cubicBezTo>
                    <a:pt x="1820" y="2200"/>
                    <a:pt x="1143" y="1438"/>
                    <a:pt x="1545" y="804"/>
                  </a:cubicBezTo>
                  <a:cubicBezTo>
                    <a:pt x="1629" y="529"/>
                    <a:pt x="2010" y="338"/>
                    <a:pt x="1947"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7" name="Google Shape;6907;p37"/>
            <p:cNvSpPr/>
            <p:nvPr/>
          </p:nvSpPr>
          <p:spPr>
            <a:xfrm>
              <a:off x="-3664150" y="4085275"/>
              <a:ext cx="78800" cy="85150"/>
            </a:xfrm>
            <a:custGeom>
              <a:avLst/>
              <a:gdLst/>
              <a:ahLst/>
              <a:cxnLst/>
              <a:rect l="l" t="t" r="r" b="b"/>
              <a:pathLst>
                <a:path w="3152" h="3406" extrusionOk="0">
                  <a:moveTo>
                    <a:pt x="2623" y="1"/>
                  </a:moveTo>
                  <a:cubicBezTo>
                    <a:pt x="1861" y="403"/>
                    <a:pt x="1544" y="1185"/>
                    <a:pt x="825" y="1629"/>
                  </a:cubicBezTo>
                  <a:cubicBezTo>
                    <a:pt x="85" y="2264"/>
                    <a:pt x="317" y="2814"/>
                    <a:pt x="973" y="3406"/>
                  </a:cubicBezTo>
                  <a:cubicBezTo>
                    <a:pt x="1036" y="3229"/>
                    <a:pt x="1140" y="3174"/>
                    <a:pt x="1264" y="3174"/>
                  </a:cubicBezTo>
                  <a:cubicBezTo>
                    <a:pt x="1470" y="3174"/>
                    <a:pt x="1729" y="3325"/>
                    <a:pt x="1942" y="3325"/>
                  </a:cubicBezTo>
                  <a:cubicBezTo>
                    <a:pt x="2076" y="3325"/>
                    <a:pt x="2191" y="3265"/>
                    <a:pt x="2263" y="3068"/>
                  </a:cubicBezTo>
                  <a:cubicBezTo>
                    <a:pt x="0" y="2898"/>
                    <a:pt x="1650" y="1185"/>
                    <a:pt x="2644" y="657"/>
                  </a:cubicBezTo>
                  <a:lnTo>
                    <a:pt x="2750" y="572"/>
                  </a:lnTo>
                  <a:cubicBezTo>
                    <a:pt x="2834" y="360"/>
                    <a:pt x="3151" y="128"/>
                    <a:pt x="2623"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8" name="Google Shape;6908;p37"/>
            <p:cNvSpPr/>
            <p:nvPr/>
          </p:nvSpPr>
          <p:spPr>
            <a:xfrm>
              <a:off x="-4320725" y="4022125"/>
              <a:ext cx="49075" cy="80125"/>
            </a:xfrm>
            <a:custGeom>
              <a:avLst/>
              <a:gdLst/>
              <a:ahLst/>
              <a:cxnLst/>
              <a:rect l="l" t="t" r="r" b="b"/>
              <a:pathLst>
                <a:path w="1963" h="3205" extrusionOk="0">
                  <a:moveTo>
                    <a:pt x="1249" y="1"/>
                  </a:moveTo>
                  <a:cubicBezTo>
                    <a:pt x="1077" y="1"/>
                    <a:pt x="950" y="90"/>
                    <a:pt x="990" y="327"/>
                  </a:cubicBezTo>
                  <a:cubicBezTo>
                    <a:pt x="1095" y="1152"/>
                    <a:pt x="461" y="1766"/>
                    <a:pt x="419" y="2506"/>
                  </a:cubicBezTo>
                  <a:cubicBezTo>
                    <a:pt x="1" y="2952"/>
                    <a:pt x="271" y="3205"/>
                    <a:pt x="637" y="3205"/>
                  </a:cubicBezTo>
                  <a:cubicBezTo>
                    <a:pt x="827" y="3205"/>
                    <a:pt x="1042" y="3137"/>
                    <a:pt x="1201" y="2992"/>
                  </a:cubicBezTo>
                  <a:cubicBezTo>
                    <a:pt x="1074" y="2315"/>
                    <a:pt x="1962" y="1892"/>
                    <a:pt x="1814" y="1216"/>
                  </a:cubicBezTo>
                  <a:cubicBezTo>
                    <a:pt x="1920" y="920"/>
                    <a:pt x="1920" y="581"/>
                    <a:pt x="1836" y="264"/>
                  </a:cubicBezTo>
                  <a:cubicBezTo>
                    <a:pt x="1700" y="117"/>
                    <a:pt x="1445" y="1"/>
                    <a:pt x="1249"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9" name="Google Shape;6909;p37"/>
            <p:cNvSpPr/>
            <p:nvPr/>
          </p:nvSpPr>
          <p:spPr>
            <a:xfrm>
              <a:off x="-3802900" y="3939125"/>
              <a:ext cx="50475" cy="79625"/>
            </a:xfrm>
            <a:custGeom>
              <a:avLst/>
              <a:gdLst/>
              <a:ahLst/>
              <a:cxnLst/>
              <a:rect l="l" t="t" r="r" b="b"/>
              <a:pathLst>
                <a:path w="2019" h="3185" extrusionOk="0">
                  <a:moveTo>
                    <a:pt x="1673" y="0"/>
                  </a:moveTo>
                  <a:cubicBezTo>
                    <a:pt x="1055" y="0"/>
                    <a:pt x="0" y="2467"/>
                    <a:pt x="51" y="2928"/>
                  </a:cubicBezTo>
                  <a:cubicBezTo>
                    <a:pt x="142" y="3110"/>
                    <a:pt x="295" y="3184"/>
                    <a:pt x="464" y="3184"/>
                  </a:cubicBezTo>
                  <a:cubicBezTo>
                    <a:pt x="845" y="3184"/>
                    <a:pt x="1306" y="2808"/>
                    <a:pt x="1320" y="2442"/>
                  </a:cubicBezTo>
                  <a:cubicBezTo>
                    <a:pt x="1045" y="1279"/>
                    <a:pt x="1532" y="1363"/>
                    <a:pt x="2018" y="475"/>
                  </a:cubicBezTo>
                  <a:cubicBezTo>
                    <a:pt x="1941" y="139"/>
                    <a:pt x="1819" y="0"/>
                    <a:pt x="1673"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0" name="Google Shape;6910;p37"/>
            <p:cNvSpPr/>
            <p:nvPr/>
          </p:nvSpPr>
          <p:spPr>
            <a:xfrm>
              <a:off x="-3005000" y="3965800"/>
              <a:ext cx="47250" cy="59700"/>
            </a:xfrm>
            <a:custGeom>
              <a:avLst/>
              <a:gdLst/>
              <a:ahLst/>
              <a:cxnLst/>
              <a:rect l="l" t="t" r="r" b="b"/>
              <a:pathLst>
                <a:path w="1890" h="2388" extrusionOk="0">
                  <a:moveTo>
                    <a:pt x="1361" y="0"/>
                  </a:moveTo>
                  <a:cubicBezTo>
                    <a:pt x="1150" y="275"/>
                    <a:pt x="790" y="169"/>
                    <a:pt x="473" y="233"/>
                  </a:cubicBezTo>
                  <a:cubicBezTo>
                    <a:pt x="156" y="444"/>
                    <a:pt x="790" y="719"/>
                    <a:pt x="431" y="952"/>
                  </a:cubicBezTo>
                  <a:cubicBezTo>
                    <a:pt x="152" y="1524"/>
                    <a:pt x="1" y="2388"/>
                    <a:pt x="504" y="2388"/>
                  </a:cubicBezTo>
                  <a:cubicBezTo>
                    <a:pt x="652" y="2388"/>
                    <a:pt x="855" y="2314"/>
                    <a:pt x="1128" y="2136"/>
                  </a:cubicBezTo>
                  <a:cubicBezTo>
                    <a:pt x="1403" y="1988"/>
                    <a:pt x="1361" y="1713"/>
                    <a:pt x="1361" y="1481"/>
                  </a:cubicBezTo>
                  <a:cubicBezTo>
                    <a:pt x="1361" y="952"/>
                    <a:pt x="1551" y="465"/>
                    <a:pt x="1890" y="64"/>
                  </a:cubicBezTo>
                  <a:lnTo>
                    <a:pt x="1361" y="0"/>
                  </a:ln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1" name="Google Shape;6911;p37"/>
            <p:cNvSpPr/>
            <p:nvPr/>
          </p:nvSpPr>
          <p:spPr>
            <a:xfrm>
              <a:off x="-4008900" y="4184075"/>
              <a:ext cx="73525" cy="117600"/>
            </a:xfrm>
            <a:custGeom>
              <a:avLst/>
              <a:gdLst/>
              <a:ahLst/>
              <a:cxnLst/>
              <a:rect l="l" t="t" r="r" b="b"/>
              <a:pathLst>
                <a:path w="2941" h="4704" extrusionOk="0">
                  <a:moveTo>
                    <a:pt x="2423" y="1"/>
                  </a:moveTo>
                  <a:cubicBezTo>
                    <a:pt x="2379" y="1"/>
                    <a:pt x="2336" y="17"/>
                    <a:pt x="2306" y="46"/>
                  </a:cubicBezTo>
                  <a:cubicBezTo>
                    <a:pt x="952" y="892"/>
                    <a:pt x="1968" y="1780"/>
                    <a:pt x="678" y="2478"/>
                  </a:cubicBezTo>
                  <a:cubicBezTo>
                    <a:pt x="635" y="2880"/>
                    <a:pt x="1" y="3113"/>
                    <a:pt x="255" y="3599"/>
                  </a:cubicBezTo>
                  <a:cubicBezTo>
                    <a:pt x="476" y="4142"/>
                    <a:pt x="639" y="4704"/>
                    <a:pt x="1454" y="4704"/>
                  </a:cubicBezTo>
                  <a:cubicBezTo>
                    <a:pt x="1496" y="4704"/>
                    <a:pt x="1541" y="4702"/>
                    <a:pt x="1587" y="4699"/>
                  </a:cubicBezTo>
                  <a:lnTo>
                    <a:pt x="1587" y="4424"/>
                  </a:lnTo>
                  <a:cubicBezTo>
                    <a:pt x="64" y="3536"/>
                    <a:pt x="2941" y="1632"/>
                    <a:pt x="2560" y="67"/>
                  </a:cubicBezTo>
                  <a:cubicBezTo>
                    <a:pt x="2526" y="22"/>
                    <a:pt x="2474" y="1"/>
                    <a:pt x="2423"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2" name="Google Shape;6912;p37"/>
            <p:cNvSpPr/>
            <p:nvPr/>
          </p:nvSpPr>
          <p:spPr>
            <a:xfrm>
              <a:off x="-4380075" y="4023725"/>
              <a:ext cx="58200" cy="77450"/>
            </a:xfrm>
            <a:custGeom>
              <a:avLst/>
              <a:gdLst/>
              <a:ahLst/>
              <a:cxnLst/>
              <a:rect l="l" t="t" r="r" b="b"/>
              <a:pathLst>
                <a:path w="2328" h="3098" extrusionOk="0">
                  <a:moveTo>
                    <a:pt x="1071" y="0"/>
                  </a:moveTo>
                  <a:cubicBezTo>
                    <a:pt x="1016" y="0"/>
                    <a:pt x="956" y="16"/>
                    <a:pt x="889" y="52"/>
                  </a:cubicBezTo>
                  <a:cubicBezTo>
                    <a:pt x="656" y="1046"/>
                    <a:pt x="64" y="2103"/>
                    <a:pt x="826" y="3097"/>
                  </a:cubicBezTo>
                  <a:cubicBezTo>
                    <a:pt x="2327" y="2378"/>
                    <a:pt x="1" y="2040"/>
                    <a:pt x="1566" y="1321"/>
                  </a:cubicBezTo>
                  <a:cubicBezTo>
                    <a:pt x="1585" y="1002"/>
                    <a:pt x="1504" y="0"/>
                    <a:pt x="1071"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3" name="Google Shape;6913;p37"/>
            <p:cNvSpPr/>
            <p:nvPr/>
          </p:nvSpPr>
          <p:spPr>
            <a:xfrm>
              <a:off x="-3150750" y="3819575"/>
              <a:ext cx="66650" cy="57425"/>
            </a:xfrm>
            <a:custGeom>
              <a:avLst/>
              <a:gdLst/>
              <a:ahLst/>
              <a:cxnLst/>
              <a:rect l="l" t="t" r="r" b="b"/>
              <a:pathLst>
                <a:path w="2666" h="2297" extrusionOk="0">
                  <a:moveTo>
                    <a:pt x="2411" y="0"/>
                  </a:moveTo>
                  <a:cubicBezTo>
                    <a:pt x="2247" y="0"/>
                    <a:pt x="2130" y="129"/>
                    <a:pt x="1988" y="224"/>
                  </a:cubicBezTo>
                  <a:cubicBezTo>
                    <a:pt x="1100" y="668"/>
                    <a:pt x="0" y="1281"/>
                    <a:pt x="1058" y="2296"/>
                  </a:cubicBezTo>
                  <a:cubicBezTo>
                    <a:pt x="1692" y="1831"/>
                    <a:pt x="2284" y="1366"/>
                    <a:pt x="2581" y="668"/>
                  </a:cubicBezTo>
                  <a:cubicBezTo>
                    <a:pt x="2644" y="477"/>
                    <a:pt x="2665" y="266"/>
                    <a:pt x="2602" y="54"/>
                  </a:cubicBezTo>
                  <a:cubicBezTo>
                    <a:pt x="2531" y="16"/>
                    <a:pt x="2468" y="0"/>
                    <a:pt x="2411"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4" name="Google Shape;6914;p37"/>
            <p:cNvSpPr/>
            <p:nvPr/>
          </p:nvSpPr>
          <p:spPr>
            <a:xfrm>
              <a:off x="-2983675" y="3995975"/>
              <a:ext cx="51325" cy="61325"/>
            </a:xfrm>
            <a:custGeom>
              <a:avLst/>
              <a:gdLst/>
              <a:ahLst/>
              <a:cxnLst/>
              <a:rect l="l" t="t" r="r" b="b"/>
              <a:pathLst>
                <a:path w="2053" h="2453" extrusionOk="0">
                  <a:moveTo>
                    <a:pt x="1471" y="1"/>
                  </a:moveTo>
                  <a:cubicBezTo>
                    <a:pt x="950" y="1"/>
                    <a:pt x="923" y="745"/>
                    <a:pt x="677" y="1183"/>
                  </a:cubicBezTo>
                  <a:cubicBezTo>
                    <a:pt x="466" y="1585"/>
                    <a:pt x="1" y="1923"/>
                    <a:pt x="318" y="2452"/>
                  </a:cubicBezTo>
                  <a:cubicBezTo>
                    <a:pt x="1291" y="2050"/>
                    <a:pt x="2052" y="1120"/>
                    <a:pt x="1862" y="104"/>
                  </a:cubicBezTo>
                  <a:cubicBezTo>
                    <a:pt x="1706" y="32"/>
                    <a:pt x="1578" y="1"/>
                    <a:pt x="1471"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5" name="Google Shape;6915;p37"/>
            <p:cNvSpPr/>
            <p:nvPr/>
          </p:nvSpPr>
          <p:spPr>
            <a:xfrm>
              <a:off x="-3342675" y="3981125"/>
              <a:ext cx="38075" cy="76700"/>
            </a:xfrm>
            <a:custGeom>
              <a:avLst/>
              <a:gdLst/>
              <a:ahLst/>
              <a:cxnLst/>
              <a:rect l="l" t="t" r="r" b="b"/>
              <a:pathLst>
                <a:path w="1523" h="3068" extrusionOk="0">
                  <a:moveTo>
                    <a:pt x="1502" y="1"/>
                  </a:moveTo>
                  <a:lnTo>
                    <a:pt x="1502" y="1"/>
                  </a:lnTo>
                  <a:cubicBezTo>
                    <a:pt x="529" y="64"/>
                    <a:pt x="0" y="2031"/>
                    <a:pt x="169" y="2898"/>
                  </a:cubicBezTo>
                  <a:cubicBezTo>
                    <a:pt x="127" y="3025"/>
                    <a:pt x="190" y="3067"/>
                    <a:pt x="338" y="3067"/>
                  </a:cubicBezTo>
                  <a:cubicBezTo>
                    <a:pt x="1100" y="2285"/>
                    <a:pt x="677" y="910"/>
                    <a:pt x="1523" y="64"/>
                  </a:cubicBezTo>
                  <a:cubicBezTo>
                    <a:pt x="1481" y="43"/>
                    <a:pt x="1481" y="22"/>
                    <a:pt x="1502"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6" name="Google Shape;6916;p37"/>
            <p:cNvSpPr/>
            <p:nvPr/>
          </p:nvSpPr>
          <p:spPr>
            <a:xfrm>
              <a:off x="-3610225" y="4065725"/>
              <a:ext cx="50250" cy="71925"/>
            </a:xfrm>
            <a:custGeom>
              <a:avLst/>
              <a:gdLst/>
              <a:ahLst/>
              <a:cxnLst/>
              <a:rect l="l" t="t" r="r" b="b"/>
              <a:pathLst>
                <a:path w="2010" h="2877" extrusionOk="0">
                  <a:moveTo>
                    <a:pt x="1608" y="0"/>
                  </a:moveTo>
                  <a:cubicBezTo>
                    <a:pt x="1100" y="0"/>
                    <a:pt x="931" y="360"/>
                    <a:pt x="656" y="614"/>
                  </a:cubicBezTo>
                  <a:cubicBezTo>
                    <a:pt x="910" y="931"/>
                    <a:pt x="720" y="1185"/>
                    <a:pt x="487" y="1439"/>
                  </a:cubicBezTo>
                  <a:cubicBezTo>
                    <a:pt x="487" y="1777"/>
                    <a:pt x="0" y="2010"/>
                    <a:pt x="106" y="2390"/>
                  </a:cubicBezTo>
                  <a:cubicBezTo>
                    <a:pt x="402" y="2496"/>
                    <a:pt x="656" y="2644"/>
                    <a:pt x="868" y="2877"/>
                  </a:cubicBezTo>
                  <a:cubicBezTo>
                    <a:pt x="1164" y="2750"/>
                    <a:pt x="910" y="2263"/>
                    <a:pt x="1396" y="2242"/>
                  </a:cubicBezTo>
                  <a:cubicBezTo>
                    <a:pt x="2010" y="2200"/>
                    <a:pt x="1967" y="1798"/>
                    <a:pt x="1967" y="1417"/>
                  </a:cubicBezTo>
                  <a:cubicBezTo>
                    <a:pt x="1896" y="1376"/>
                    <a:pt x="1836" y="1359"/>
                    <a:pt x="1783" y="1359"/>
                  </a:cubicBezTo>
                  <a:cubicBezTo>
                    <a:pt x="1565" y="1359"/>
                    <a:pt x="1461" y="1641"/>
                    <a:pt x="1206" y="1692"/>
                  </a:cubicBezTo>
                  <a:cubicBezTo>
                    <a:pt x="1375" y="1142"/>
                    <a:pt x="1925" y="487"/>
                    <a:pt x="1608"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7" name="Google Shape;6917;p37"/>
            <p:cNvSpPr/>
            <p:nvPr/>
          </p:nvSpPr>
          <p:spPr>
            <a:xfrm>
              <a:off x="-4320850" y="4008100"/>
              <a:ext cx="48425" cy="76925"/>
            </a:xfrm>
            <a:custGeom>
              <a:avLst/>
              <a:gdLst/>
              <a:ahLst/>
              <a:cxnLst/>
              <a:rect l="l" t="t" r="r" b="b"/>
              <a:pathLst>
                <a:path w="1937" h="3077" extrusionOk="0">
                  <a:moveTo>
                    <a:pt x="1058" y="0"/>
                  </a:moveTo>
                  <a:cubicBezTo>
                    <a:pt x="720" y="423"/>
                    <a:pt x="1" y="804"/>
                    <a:pt x="783" y="1417"/>
                  </a:cubicBezTo>
                  <a:cubicBezTo>
                    <a:pt x="149" y="1861"/>
                    <a:pt x="635" y="2559"/>
                    <a:pt x="318" y="3067"/>
                  </a:cubicBezTo>
                  <a:cubicBezTo>
                    <a:pt x="356" y="3074"/>
                    <a:pt x="390" y="3077"/>
                    <a:pt x="420" y="3077"/>
                  </a:cubicBezTo>
                  <a:cubicBezTo>
                    <a:pt x="951" y="3077"/>
                    <a:pt x="415" y="2082"/>
                    <a:pt x="995" y="1882"/>
                  </a:cubicBezTo>
                  <a:cubicBezTo>
                    <a:pt x="1936" y="1555"/>
                    <a:pt x="540" y="653"/>
                    <a:pt x="1504" y="653"/>
                  </a:cubicBezTo>
                  <a:cubicBezTo>
                    <a:pt x="1536" y="653"/>
                    <a:pt x="1571" y="654"/>
                    <a:pt x="1608" y="656"/>
                  </a:cubicBezTo>
                  <a:cubicBezTo>
                    <a:pt x="1418" y="465"/>
                    <a:pt x="1439" y="106"/>
                    <a:pt x="1058"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8" name="Google Shape;6918;p37"/>
            <p:cNvSpPr/>
            <p:nvPr/>
          </p:nvSpPr>
          <p:spPr>
            <a:xfrm>
              <a:off x="-3157100" y="3824600"/>
              <a:ext cx="60825" cy="59675"/>
            </a:xfrm>
            <a:custGeom>
              <a:avLst/>
              <a:gdLst/>
              <a:ahLst/>
              <a:cxnLst/>
              <a:rect l="l" t="t" r="r" b="b"/>
              <a:pathLst>
                <a:path w="2433" h="2387" extrusionOk="0">
                  <a:moveTo>
                    <a:pt x="1943" y="0"/>
                  </a:moveTo>
                  <a:cubicBezTo>
                    <a:pt x="1068" y="0"/>
                    <a:pt x="54" y="1187"/>
                    <a:pt x="1" y="1841"/>
                  </a:cubicBezTo>
                  <a:cubicBezTo>
                    <a:pt x="167" y="2091"/>
                    <a:pt x="543" y="2387"/>
                    <a:pt x="872" y="2387"/>
                  </a:cubicBezTo>
                  <a:cubicBezTo>
                    <a:pt x="1044" y="2387"/>
                    <a:pt x="1203" y="2306"/>
                    <a:pt x="1312" y="2095"/>
                  </a:cubicBezTo>
                  <a:cubicBezTo>
                    <a:pt x="635" y="805"/>
                    <a:pt x="1523" y="868"/>
                    <a:pt x="2433" y="149"/>
                  </a:cubicBezTo>
                  <a:cubicBezTo>
                    <a:pt x="2280" y="46"/>
                    <a:pt x="2114" y="0"/>
                    <a:pt x="1943"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9" name="Google Shape;6919;p37"/>
            <p:cNvSpPr/>
            <p:nvPr/>
          </p:nvSpPr>
          <p:spPr>
            <a:xfrm>
              <a:off x="-3810725" y="4004925"/>
              <a:ext cx="59875" cy="39200"/>
            </a:xfrm>
            <a:custGeom>
              <a:avLst/>
              <a:gdLst/>
              <a:ahLst/>
              <a:cxnLst/>
              <a:rect l="l" t="t" r="r" b="b"/>
              <a:pathLst>
                <a:path w="2395" h="1568" extrusionOk="0">
                  <a:moveTo>
                    <a:pt x="1443" y="0"/>
                  </a:moveTo>
                  <a:cubicBezTo>
                    <a:pt x="1231" y="275"/>
                    <a:pt x="851" y="360"/>
                    <a:pt x="534" y="487"/>
                  </a:cubicBezTo>
                  <a:cubicBezTo>
                    <a:pt x="0" y="917"/>
                    <a:pt x="1218" y="1567"/>
                    <a:pt x="1600" y="1567"/>
                  </a:cubicBezTo>
                  <a:cubicBezTo>
                    <a:pt x="1612" y="1567"/>
                    <a:pt x="1623" y="1567"/>
                    <a:pt x="1633" y="1565"/>
                  </a:cubicBezTo>
                  <a:cubicBezTo>
                    <a:pt x="851" y="867"/>
                    <a:pt x="2183" y="1079"/>
                    <a:pt x="2395" y="487"/>
                  </a:cubicBezTo>
                  <a:cubicBezTo>
                    <a:pt x="2099" y="296"/>
                    <a:pt x="1781" y="127"/>
                    <a:pt x="1443"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0" name="Google Shape;6920;p37"/>
            <p:cNvSpPr/>
            <p:nvPr/>
          </p:nvSpPr>
          <p:spPr>
            <a:xfrm>
              <a:off x="-4078925" y="4088975"/>
              <a:ext cx="62125" cy="43925"/>
            </a:xfrm>
            <a:custGeom>
              <a:avLst/>
              <a:gdLst/>
              <a:ahLst/>
              <a:cxnLst/>
              <a:rect l="l" t="t" r="r" b="b"/>
              <a:pathLst>
                <a:path w="2485" h="1757" extrusionOk="0">
                  <a:moveTo>
                    <a:pt x="2146" y="1"/>
                  </a:moveTo>
                  <a:cubicBezTo>
                    <a:pt x="1828" y="479"/>
                    <a:pt x="1977" y="1268"/>
                    <a:pt x="1519" y="1268"/>
                  </a:cubicBezTo>
                  <a:cubicBezTo>
                    <a:pt x="1369" y="1268"/>
                    <a:pt x="1154" y="1183"/>
                    <a:pt x="835" y="974"/>
                  </a:cubicBezTo>
                  <a:cubicBezTo>
                    <a:pt x="766" y="945"/>
                    <a:pt x="699" y="932"/>
                    <a:pt x="635" y="932"/>
                  </a:cubicBezTo>
                  <a:cubicBezTo>
                    <a:pt x="235" y="932"/>
                    <a:pt x="0" y="1444"/>
                    <a:pt x="475" y="1608"/>
                  </a:cubicBezTo>
                  <a:cubicBezTo>
                    <a:pt x="604" y="1685"/>
                    <a:pt x="742" y="1700"/>
                    <a:pt x="883" y="1700"/>
                  </a:cubicBezTo>
                  <a:cubicBezTo>
                    <a:pt x="970" y="1700"/>
                    <a:pt x="1058" y="1694"/>
                    <a:pt x="1144" y="1694"/>
                  </a:cubicBezTo>
                  <a:cubicBezTo>
                    <a:pt x="1264" y="1694"/>
                    <a:pt x="1381" y="1705"/>
                    <a:pt x="1491" y="1756"/>
                  </a:cubicBezTo>
                  <a:cubicBezTo>
                    <a:pt x="1871" y="1672"/>
                    <a:pt x="2336" y="1735"/>
                    <a:pt x="2485" y="1291"/>
                  </a:cubicBezTo>
                  <a:cubicBezTo>
                    <a:pt x="2210" y="910"/>
                    <a:pt x="2104" y="466"/>
                    <a:pt x="2146"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1" name="Google Shape;6921;p37"/>
            <p:cNvSpPr/>
            <p:nvPr/>
          </p:nvSpPr>
          <p:spPr>
            <a:xfrm>
              <a:off x="-4088725" y="4028700"/>
              <a:ext cx="30150" cy="60850"/>
            </a:xfrm>
            <a:custGeom>
              <a:avLst/>
              <a:gdLst/>
              <a:ahLst/>
              <a:cxnLst/>
              <a:rect l="l" t="t" r="r" b="b"/>
              <a:pathLst>
                <a:path w="1206" h="2434" extrusionOk="0">
                  <a:moveTo>
                    <a:pt x="677" y="1"/>
                  </a:moveTo>
                  <a:cubicBezTo>
                    <a:pt x="360" y="339"/>
                    <a:pt x="85" y="678"/>
                    <a:pt x="85" y="1143"/>
                  </a:cubicBezTo>
                  <a:cubicBezTo>
                    <a:pt x="0" y="1566"/>
                    <a:pt x="0" y="2010"/>
                    <a:pt x="106" y="2433"/>
                  </a:cubicBezTo>
                  <a:cubicBezTo>
                    <a:pt x="825" y="2433"/>
                    <a:pt x="614" y="1820"/>
                    <a:pt x="931" y="1524"/>
                  </a:cubicBezTo>
                  <a:cubicBezTo>
                    <a:pt x="1142" y="1101"/>
                    <a:pt x="1206" y="318"/>
                    <a:pt x="677"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2" name="Google Shape;6922;p37"/>
            <p:cNvSpPr/>
            <p:nvPr/>
          </p:nvSpPr>
          <p:spPr>
            <a:xfrm>
              <a:off x="-3951800" y="4181950"/>
              <a:ext cx="52900" cy="22325"/>
            </a:xfrm>
            <a:custGeom>
              <a:avLst/>
              <a:gdLst/>
              <a:ahLst/>
              <a:cxnLst/>
              <a:rect l="l" t="t" r="r" b="b"/>
              <a:pathLst>
                <a:path w="2116" h="893" extrusionOk="0">
                  <a:moveTo>
                    <a:pt x="1023" y="1"/>
                  </a:moveTo>
                  <a:cubicBezTo>
                    <a:pt x="742" y="1"/>
                    <a:pt x="403" y="46"/>
                    <a:pt x="1" y="131"/>
                  </a:cubicBezTo>
                  <a:lnTo>
                    <a:pt x="191" y="173"/>
                  </a:lnTo>
                  <a:cubicBezTo>
                    <a:pt x="237" y="826"/>
                    <a:pt x="871" y="891"/>
                    <a:pt x="1467" y="891"/>
                  </a:cubicBezTo>
                  <a:cubicBezTo>
                    <a:pt x="1614" y="891"/>
                    <a:pt x="1758" y="887"/>
                    <a:pt x="1891" y="887"/>
                  </a:cubicBezTo>
                  <a:cubicBezTo>
                    <a:pt x="1971" y="887"/>
                    <a:pt x="2047" y="888"/>
                    <a:pt x="2116" y="893"/>
                  </a:cubicBezTo>
                  <a:cubicBezTo>
                    <a:pt x="2056" y="275"/>
                    <a:pt x="1717" y="1"/>
                    <a:pt x="1023"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3" name="Google Shape;6923;p37"/>
            <p:cNvSpPr/>
            <p:nvPr/>
          </p:nvSpPr>
          <p:spPr>
            <a:xfrm>
              <a:off x="-4357850" y="4008175"/>
              <a:ext cx="34300" cy="48575"/>
            </a:xfrm>
            <a:custGeom>
              <a:avLst/>
              <a:gdLst/>
              <a:ahLst/>
              <a:cxnLst/>
              <a:rect l="l" t="t" r="r" b="b"/>
              <a:pathLst>
                <a:path w="1372" h="1943" extrusionOk="0">
                  <a:moveTo>
                    <a:pt x="628" y="0"/>
                  </a:moveTo>
                  <a:cubicBezTo>
                    <a:pt x="542" y="0"/>
                    <a:pt x="440" y="19"/>
                    <a:pt x="317" y="61"/>
                  </a:cubicBezTo>
                  <a:cubicBezTo>
                    <a:pt x="381" y="336"/>
                    <a:pt x="0" y="420"/>
                    <a:pt x="0" y="674"/>
                  </a:cubicBezTo>
                  <a:cubicBezTo>
                    <a:pt x="529" y="970"/>
                    <a:pt x="360" y="1541"/>
                    <a:pt x="677" y="1943"/>
                  </a:cubicBezTo>
                  <a:cubicBezTo>
                    <a:pt x="829" y="1431"/>
                    <a:pt x="1372" y="0"/>
                    <a:pt x="628"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4" name="Google Shape;6924;p37"/>
            <p:cNvSpPr/>
            <p:nvPr/>
          </p:nvSpPr>
          <p:spPr>
            <a:xfrm>
              <a:off x="-2967275" y="3970025"/>
              <a:ext cx="35450" cy="55550"/>
            </a:xfrm>
            <a:custGeom>
              <a:avLst/>
              <a:gdLst/>
              <a:ahLst/>
              <a:cxnLst/>
              <a:rect l="l" t="t" r="r" b="b"/>
              <a:pathLst>
                <a:path w="1418" h="2222" extrusionOk="0">
                  <a:moveTo>
                    <a:pt x="571" y="0"/>
                  </a:moveTo>
                  <a:cubicBezTo>
                    <a:pt x="402" y="741"/>
                    <a:pt x="0" y="1439"/>
                    <a:pt x="21" y="2221"/>
                  </a:cubicBezTo>
                  <a:cubicBezTo>
                    <a:pt x="508" y="1925"/>
                    <a:pt x="296" y="1121"/>
                    <a:pt x="1142" y="1100"/>
                  </a:cubicBezTo>
                  <a:cubicBezTo>
                    <a:pt x="1417" y="741"/>
                    <a:pt x="719" y="339"/>
                    <a:pt x="571"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5" name="Google Shape;6925;p37"/>
            <p:cNvSpPr/>
            <p:nvPr/>
          </p:nvSpPr>
          <p:spPr>
            <a:xfrm>
              <a:off x="-4085025" y="4065200"/>
              <a:ext cx="28575" cy="56600"/>
            </a:xfrm>
            <a:custGeom>
              <a:avLst/>
              <a:gdLst/>
              <a:ahLst/>
              <a:cxnLst/>
              <a:rect l="l" t="t" r="r" b="b"/>
              <a:pathLst>
                <a:path w="1143" h="2264" extrusionOk="0">
                  <a:moveTo>
                    <a:pt x="550" y="0"/>
                  </a:moveTo>
                  <a:lnTo>
                    <a:pt x="550" y="0"/>
                  </a:lnTo>
                  <a:cubicBezTo>
                    <a:pt x="169" y="233"/>
                    <a:pt x="571" y="783"/>
                    <a:pt x="21" y="952"/>
                  </a:cubicBezTo>
                  <a:lnTo>
                    <a:pt x="0" y="1565"/>
                  </a:lnTo>
                  <a:cubicBezTo>
                    <a:pt x="169" y="1798"/>
                    <a:pt x="21" y="2221"/>
                    <a:pt x="529" y="2263"/>
                  </a:cubicBezTo>
                  <a:cubicBezTo>
                    <a:pt x="677" y="2094"/>
                    <a:pt x="867" y="1988"/>
                    <a:pt x="1079" y="1946"/>
                  </a:cubicBezTo>
                  <a:cubicBezTo>
                    <a:pt x="1142" y="1502"/>
                    <a:pt x="656" y="1227"/>
                    <a:pt x="846" y="762"/>
                  </a:cubicBezTo>
                  <a:cubicBezTo>
                    <a:pt x="952" y="466"/>
                    <a:pt x="825" y="148"/>
                    <a:pt x="550"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6" name="Google Shape;6926;p37"/>
            <p:cNvSpPr/>
            <p:nvPr/>
          </p:nvSpPr>
          <p:spPr>
            <a:xfrm>
              <a:off x="-4325075" y="4084750"/>
              <a:ext cx="34400" cy="32650"/>
            </a:xfrm>
            <a:custGeom>
              <a:avLst/>
              <a:gdLst/>
              <a:ahLst/>
              <a:cxnLst/>
              <a:rect l="l" t="t" r="r" b="b"/>
              <a:pathLst>
                <a:path w="1376" h="1306" extrusionOk="0">
                  <a:moveTo>
                    <a:pt x="487" y="1"/>
                  </a:moveTo>
                  <a:cubicBezTo>
                    <a:pt x="0" y="360"/>
                    <a:pt x="127" y="826"/>
                    <a:pt x="127" y="1270"/>
                  </a:cubicBezTo>
                  <a:cubicBezTo>
                    <a:pt x="236" y="1294"/>
                    <a:pt x="335" y="1305"/>
                    <a:pt x="425" y="1305"/>
                  </a:cubicBezTo>
                  <a:cubicBezTo>
                    <a:pt x="961" y="1305"/>
                    <a:pt x="1176" y="904"/>
                    <a:pt x="1375" y="487"/>
                  </a:cubicBezTo>
                  <a:cubicBezTo>
                    <a:pt x="1352" y="459"/>
                    <a:pt x="1314" y="448"/>
                    <a:pt x="1265" y="448"/>
                  </a:cubicBezTo>
                  <a:cubicBezTo>
                    <a:pt x="1107" y="448"/>
                    <a:pt x="845" y="561"/>
                    <a:pt x="681" y="561"/>
                  </a:cubicBezTo>
                  <a:cubicBezTo>
                    <a:pt x="516" y="561"/>
                    <a:pt x="449" y="449"/>
                    <a:pt x="677"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7" name="Google Shape;6927;p37"/>
            <p:cNvSpPr/>
            <p:nvPr/>
          </p:nvSpPr>
          <p:spPr>
            <a:xfrm>
              <a:off x="-3991975" y="4205300"/>
              <a:ext cx="34925" cy="43875"/>
            </a:xfrm>
            <a:custGeom>
              <a:avLst/>
              <a:gdLst/>
              <a:ahLst/>
              <a:cxnLst/>
              <a:rect l="l" t="t" r="r" b="b"/>
              <a:pathLst>
                <a:path w="1397" h="1755" extrusionOk="0">
                  <a:moveTo>
                    <a:pt x="889" y="1"/>
                  </a:moveTo>
                  <a:lnTo>
                    <a:pt x="889" y="1"/>
                  </a:lnTo>
                  <a:cubicBezTo>
                    <a:pt x="339" y="445"/>
                    <a:pt x="360" y="1101"/>
                    <a:pt x="1" y="1629"/>
                  </a:cubicBezTo>
                  <a:cubicBezTo>
                    <a:pt x="115" y="1680"/>
                    <a:pt x="276" y="1754"/>
                    <a:pt x="395" y="1754"/>
                  </a:cubicBezTo>
                  <a:cubicBezTo>
                    <a:pt x="473" y="1754"/>
                    <a:pt x="534" y="1722"/>
                    <a:pt x="550" y="1629"/>
                  </a:cubicBezTo>
                  <a:cubicBezTo>
                    <a:pt x="698" y="1101"/>
                    <a:pt x="1396" y="635"/>
                    <a:pt x="889"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8" name="Google Shape;6928;p37"/>
            <p:cNvSpPr/>
            <p:nvPr/>
          </p:nvSpPr>
          <p:spPr>
            <a:xfrm>
              <a:off x="-3204675" y="3844175"/>
              <a:ext cx="54875" cy="40375"/>
            </a:xfrm>
            <a:custGeom>
              <a:avLst/>
              <a:gdLst/>
              <a:ahLst/>
              <a:cxnLst/>
              <a:rect l="l" t="t" r="r" b="b"/>
              <a:pathLst>
                <a:path w="2195" h="1615" extrusionOk="0">
                  <a:moveTo>
                    <a:pt x="613" y="1"/>
                  </a:moveTo>
                  <a:cubicBezTo>
                    <a:pt x="0" y="487"/>
                    <a:pt x="402" y="1291"/>
                    <a:pt x="994" y="1608"/>
                  </a:cubicBezTo>
                  <a:cubicBezTo>
                    <a:pt x="1029" y="1612"/>
                    <a:pt x="1069" y="1614"/>
                    <a:pt x="1112" y="1614"/>
                  </a:cubicBezTo>
                  <a:cubicBezTo>
                    <a:pt x="1511" y="1614"/>
                    <a:pt x="2194" y="1432"/>
                    <a:pt x="1946" y="974"/>
                  </a:cubicBezTo>
                  <a:lnTo>
                    <a:pt x="1946" y="974"/>
                  </a:lnTo>
                  <a:cubicBezTo>
                    <a:pt x="1906" y="977"/>
                    <a:pt x="1870" y="979"/>
                    <a:pt x="1837" y="979"/>
                  </a:cubicBezTo>
                  <a:cubicBezTo>
                    <a:pt x="1486" y="979"/>
                    <a:pt x="1508" y="777"/>
                    <a:pt x="1354" y="487"/>
                  </a:cubicBezTo>
                  <a:cubicBezTo>
                    <a:pt x="1350" y="487"/>
                    <a:pt x="1346" y="487"/>
                    <a:pt x="1342" y="487"/>
                  </a:cubicBezTo>
                  <a:cubicBezTo>
                    <a:pt x="1184" y="487"/>
                    <a:pt x="944" y="747"/>
                    <a:pt x="793" y="747"/>
                  </a:cubicBezTo>
                  <a:cubicBezTo>
                    <a:pt x="699" y="747"/>
                    <a:pt x="640" y="646"/>
                    <a:pt x="656" y="318"/>
                  </a:cubicBezTo>
                  <a:cubicBezTo>
                    <a:pt x="740" y="212"/>
                    <a:pt x="719" y="64"/>
                    <a:pt x="613"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9" name="Google Shape;6929;p37"/>
            <p:cNvSpPr/>
            <p:nvPr/>
          </p:nvSpPr>
          <p:spPr>
            <a:xfrm>
              <a:off x="-3765150" y="3931925"/>
              <a:ext cx="57125" cy="40775"/>
            </a:xfrm>
            <a:custGeom>
              <a:avLst/>
              <a:gdLst/>
              <a:ahLst/>
              <a:cxnLst/>
              <a:rect l="l" t="t" r="r" b="b"/>
              <a:pathLst>
                <a:path w="2285" h="1631" extrusionOk="0">
                  <a:moveTo>
                    <a:pt x="816" y="1"/>
                  </a:moveTo>
                  <a:cubicBezTo>
                    <a:pt x="620" y="1"/>
                    <a:pt x="419" y="151"/>
                    <a:pt x="217" y="151"/>
                  </a:cubicBezTo>
                  <a:cubicBezTo>
                    <a:pt x="208" y="151"/>
                    <a:pt x="200" y="150"/>
                    <a:pt x="191" y="150"/>
                  </a:cubicBezTo>
                  <a:lnTo>
                    <a:pt x="1" y="340"/>
                  </a:lnTo>
                  <a:cubicBezTo>
                    <a:pt x="233" y="361"/>
                    <a:pt x="381" y="467"/>
                    <a:pt x="381" y="678"/>
                  </a:cubicBezTo>
                  <a:cubicBezTo>
                    <a:pt x="762" y="932"/>
                    <a:pt x="1460" y="932"/>
                    <a:pt x="1418" y="1567"/>
                  </a:cubicBezTo>
                  <a:lnTo>
                    <a:pt x="1502" y="1630"/>
                  </a:lnTo>
                  <a:cubicBezTo>
                    <a:pt x="2285" y="1398"/>
                    <a:pt x="1968" y="552"/>
                    <a:pt x="1227" y="509"/>
                  </a:cubicBezTo>
                  <a:cubicBezTo>
                    <a:pt x="1201" y="510"/>
                    <a:pt x="1176" y="511"/>
                    <a:pt x="1153" y="511"/>
                  </a:cubicBezTo>
                  <a:cubicBezTo>
                    <a:pt x="691" y="511"/>
                    <a:pt x="1041" y="312"/>
                    <a:pt x="1122" y="171"/>
                  </a:cubicBezTo>
                  <a:cubicBezTo>
                    <a:pt x="1022" y="43"/>
                    <a:pt x="920" y="1"/>
                    <a:pt x="816"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0" name="Google Shape;6930;p37"/>
            <p:cNvSpPr/>
            <p:nvPr/>
          </p:nvSpPr>
          <p:spPr>
            <a:xfrm>
              <a:off x="-3173325" y="3868500"/>
              <a:ext cx="35275" cy="26000"/>
            </a:xfrm>
            <a:custGeom>
              <a:avLst/>
              <a:gdLst/>
              <a:ahLst/>
              <a:cxnLst/>
              <a:rect l="l" t="t" r="r" b="b"/>
              <a:pathLst>
                <a:path w="1411" h="1040" extrusionOk="0">
                  <a:moveTo>
                    <a:pt x="692" y="1"/>
                  </a:moveTo>
                  <a:lnTo>
                    <a:pt x="480" y="339"/>
                  </a:lnTo>
                  <a:cubicBezTo>
                    <a:pt x="0" y="769"/>
                    <a:pt x="320" y="1040"/>
                    <a:pt x="718" y="1040"/>
                  </a:cubicBezTo>
                  <a:cubicBezTo>
                    <a:pt x="987" y="1040"/>
                    <a:pt x="1292" y="916"/>
                    <a:pt x="1411" y="635"/>
                  </a:cubicBezTo>
                  <a:cubicBezTo>
                    <a:pt x="1178" y="424"/>
                    <a:pt x="1094" y="64"/>
                    <a:pt x="692"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1" name="Google Shape;6931;p37"/>
            <p:cNvSpPr/>
            <p:nvPr/>
          </p:nvSpPr>
          <p:spPr>
            <a:xfrm>
              <a:off x="-4071825" y="4019150"/>
              <a:ext cx="32825" cy="43025"/>
            </a:xfrm>
            <a:custGeom>
              <a:avLst/>
              <a:gdLst/>
              <a:ahLst/>
              <a:cxnLst/>
              <a:rect l="l" t="t" r="r" b="b"/>
              <a:pathLst>
                <a:path w="1313" h="1721" extrusionOk="0">
                  <a:moveTo>
                    <a:pt x="404" y="0"/>
                  </a:moveTo>
                  <a:cubicBezTo>
                    <a:pt x="235" y="0"/>
                    <a:pt x="139" y="262"/>
                    <a:pt x="1" y="383"/>
                  </a:cubicBezTo>
                  <a:cubicBezTo>
                    <a:pt x="382" y="785"/>
                    <a:pt x="128" y="1250"/>
                    <a:pt x="191" y="1673"/>
                  </a:cubicBezTo>
                  <a:cubicBezTo>
                    <a:pt x="247" y="1706"/>
                    <a:pt x="302" y="1721"/>
                    <a:pt x="354" y="1721"/>
                  </a:cubicBezTo>
                  <a:cubicBezTo>
                    <a:pt x="602" y="1721"/>
                    <a:pt x="781" y="1396"/>
                    <a:pt x="572" y="1187"/>
                  </a:cubicBezTo>
                  <a:cubicBezTo>
                    <a:pt x="509" y="891"/>
                    <a:pt x="318" y="637"/>
                    <a:pt x="784" y="341"/>
                  </a:cubicBezTo>
                  <a:cubicBezTo>
                    <a:pt x="1312" y="2"/>
                    <a:pt x="635" y="150"/>
                    <a:pt x="530" y="45"/>
                  </a:cubicBezTo>
                  <a:cubicBezTo>
                    <a:pt x="483" y="14"/>
                    <a:pt x="442" y="0"/>
                    <a:pt x="404"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2" name="Google Shape;6932;p37"/>
            <p:cNvSpPr/>
            <p:nvPr/>
          </p:nvSpPr>
          <p:spPr>
            <a:xfrm>
              <a:off x="-3573650" y="4061225"/>
              <a:ext cx="36950" cy="23575"/>
            </a:xfrm>
            <a:custGeom>
              <a:avLst/>
              <a:gdLst/>
              <a:ahLst/>
              <a:cxnLst/>
              <a:rect l="l" t="t" r="r" b="b"/>
              <a:pathLst>
                <a:path w="1478" h="943" extrusionOk="0">
                  <a:moveTo>
                    <a:pt x="790" y="0"/>
                  </a:moveTo>
                  <a:cubicBezTo>
                    <a:pt x="570" y="0"/>
                    <a:pt x="347" y="59"/>
                    <a:pt x="145" y="180"/>
                  </a:cubicBezTo>
                  <a:lnTo>
                    <a:pt x="145" y="477"/>
                  </a:lnTo>
                  <a:cubicBezTo>
                    <a:pt x="1" y="791"/>
                    <a:pt x="262" y="943"/>
                    <a:pt x="547" y="943"/>
                  </a:cubicBezTo>
                  <a:cubicBezTo>
                    <a:pt x="723" y="943"/>
                    <a:pt x="907" y="885"/>
                    <a:pt x="1012" y="773"/>
                  </a:cubicBezTo>
                  <a:cubicBezTo>
                    <a:pt x="1181" y="603"/>
                    <a:pt x="1097" y="265"/>
                    <a:pt x="1477" y="265"/>
                  </a:cubicBezTo>
                  <a:lnTo>
                    <a:pt x="1477" y="202"/>
                  </a:lnTo>
                  <a:cubicBezTo>
                    <a:pt x="1268" y="69"/>
                    <a:pt x="1030" y="0"/>
                    <a:pt x="790"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3" name="Google Shape;6933;p37"/>
            <p:cNvSpPr/>
            <p:nvPr/>
          </p:nvSpPr>
          <p:spPr>
            <a:xfrm>
              <a:off x="-3119550" y="3796875"/>
              <a:ext cx="38625" cy="31475"/>
            </a:xfrm>
            <a:custGeom>
              <a:avLst/>
              <a:gdLst/>
              <a:ahLst/>
              <a:cxnLst/>
              <a:rect l="l" t="t" r="r" b="b"/>
              <a:pathLst>
                <a:path w="1545" h="1259" extrusionOk="0">
                  <a:moveTo>
                    <a:pt x="1054" y="1"/>
                  </a:moveTo>
                  <a:cubicBezTo>
                    <a:pt x="988" y="1"/>
                    <a:pt x="907" y="51"/>
                    <a:pt x="804" y="180"/>
                  </a:cubicBezTo>
                  <a:cubicBezTo>
                    <a:pt x="846" y="730"/>
                    <a:pt x="21" y="772"/>
                    <a:pt x="0" y="1258"/>
                  </a:cubicBezTo>
                  <a:lnTo>
                    <a:pt x="931" y="1258"/>
                  </a:lnTo>
                  <a:cubicBezTo>
                    <a:pt x="1163" y="1047"/>
                    <a:pt x="1544" y="814"/>
                    <a:pt x="1333" y="455"/>
                  </a:cubicBezTo>
                  <a:cubicBezTo>
                    <a:pt x="1274" y="264"/>
                    <a:pt x="1205" y="1"/>
                    <a:pt x="1054"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4" name="Google Shape;6934;p37"/>
            <p:cNvSpPr/>
            <p:nvPr/>
          </p:nvSpPr>
          <p:spPr>
            <a:xfrm>
              <a:off x="-3121150" y="3788200"/>
              <a:ext cx="29100" cy="17975"/>
            </a:xfrm>
            <a:custGeom>
              <a:avLst/>
              <a:gdLst/>
              <a:ahLst/>
              <a:cxnLst/>
              <a:rect l="l" t="t" r="r" b="b"/>
              <a:pathLst>
                <a:path w="1164" h="719" extrusionOk="0">
                  <a:moveTo>
                    <a:pt x="238" y="0"/>
                  </a:moveTo>
                  <a:cubicBezTo>
                    <a:pt x="161" y="0"/>
                    <a:pt x="83" y="11"/>
                    <a:pt x="1" y="40"/>
                  </a:cubicBezTo>
                  <a:cubicBezTo>
                    <a:pt x="24" y="523"/>
                    <a:pt x="190" y="718"/>
                    <a:pt x="432" y="718"/>
                  </a:cubicBezTo>
                  <a:cubicBezTo>
                    <a:pt x="636" y="718"/>
                    <a:pt x="893" y="580"/>
                    <a:pt x="1164" y="358"/>
                  </a:cubicBezTo>
                  <a:cubicBezTo>
                    <a:pt x="1122" y="294"/>
                    <a:pt x="1058" y="210"/>
                    <a:pt x="995" y="146"/>
                  </a:cubicBezTo>
                  <a:cubicBezTo>
                    <a:pt x="734" y="130"/>
                    <a:pt x="498" y="0"/>
                    <a:pt x="238"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5" name="Google Shape;6935;p37"/>
            <p:cNvSpPr/>
            <p:nvPr/>
          </p:nvSpPr>
          <p:spPr>
            <a:xfrm>
              <a:off x="-2999525" y="3965350"/>
              <a:ext cx="28575" cy="11425"/>
            </a:xfrm>
            <a:custGeom>
              <a:avLst/>
              <a:gdLst/>
              <a:ahLst/>
              <a:cxnLst/>
              <a:rect l="l" t="t" r="r" b="b"/>
              <a:pathLst>
                <a:path w="1143" h="457" extrusionOk="0">
                  <a:moveTo>
                    <a:pt x="911" y="0"/>
                  </a:moveTo>
                  <a:cubicBezTo>
                    <a:pt x="588" y="0"/>
                    <a:pt x="273" y="105"/>
                    <a:pt x="0" y="293"/>
                  </a:cubicBezTo>
                  <a:cubicBezTo>
                    <a:pt x="25" y="343"/>
                    <a:pt x="71" y="363"/>
                    <a:pt x="118" y="363"/>
                  </a:cubicBezTo>
                  <a:cubicBezTo>
                    <a:pt x="152" y="363"/>
                    <a:pt x="185" y="353"/>
                    <a:pt x="212" y="335"/>
                  </a:cubicBezTo>
                  <a:cubicBezTo>
                    <a:pt x="219" y="335"/>
                    <a:pt x="227" y="335"/>
                    <a:pt x="235" y="335"/>
                  </a:cubicBezTo>
                  <a:cubicBezTo>
                    <a:pt x="417" y="335"/>
                    <a:pt x="658" y="457"/>
                    <a:pt x="846" y="457"/>
                  </a:cubicBezTo>
                  <a:cubicBezTo>
                    <a:pt x="1009" y="457"/>
                    <a:pt x="1132" y="364"/>
                    <a:pt x="1142" y="18"/>
                  </a:cubicBezTo>
                  <a:cubicBezTo>
                    <a:pt x="1065" y="6"/>
                    <a:pt x="988" y="0"/>
                    <a:pt x="911"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6" name="Google Shape;6936;p37"/>
            <p:cNvSpPr/>
            <p:nvPr/>
          </p:nvSpPr>
          <p:spPr>
            <a:xfrm>
              <a:off x="-3600175" y="4081050"/>
              <a:ext cx="22225" cy="20650"/>
            </a:xfrm>
            <a:custGeom>
              <a:avLst/>
              <a:gdLst/>
              <a:ahLst/>
              <a:cxnLst/>
              <a:rect l="l" t="t" r="r" b="b"/>
              <a:pathLst>
                <a:path w="889" h="826" extrusionOk="0">
                  <a:moveTo>
                    <a:pt x="254" y="1"/>
                  </a:moveTo>
                  <a:lnTo>
                    <a:pt x="64" y="170"/>
                  </a:lnTo>
                  <a:cubicBezTo>
                    <a:pt x="296" y="381"/>
                    <a:pt x="0" y="614"/>
                    <a:pt x="85" y="826"/>
                  </a:cubicBezTo>
                  <a:cubicBezTo>
                    <a:pt x="592" y="614"/>
                    <a:pt x="889" y="381"/>
                    <a:pt x="254"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7" name="Google Shape;6937;p37"/>
            <p:cNvSpPr/>
            <p:nvPr/>
          </p:nvSpPr>
          <p:spPr>
            <a:xfrm>
              <a:off x="-3189350" y="3836775"/>
              <a:ext cx="16950" cy="15825"/>
            </a:xfrm>
            <a:custGeom>
              <a:avLst/>
              <a:gdLst/>
              <a:ahLst/>
              <a:cxnLst/>
              <a:rect l="l" t="t" r="r" b="b"/>
              <a:pathLst>
                <a:path w="678" h="633" extrusionOk="0">
                  <a:moveTo>
                    <a:pt x="64" y="1"/>
                  </a:moveTo>
                  <a:cubicBezTo>
                    <a:pt x="0" y="191"/>
                    <a:pt x="0" y="403"/>
                    <a:pt x="43" y="614"/>
                  </a:cubicBezTo>
                  <a:cubicBezTo>
                    <a:pt x="111" y="627"/>
                    <a:pt x="171" y="633"/>
                    <a:pt x="223" y="633"/>
                  </a:cubicBezTo>
                  <a:cubicBezTo>
                    <a:pt x="678" y="633"/>
                    <a:pt x="482" y="172"/>
                    <a:pt x="64"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8" name="Google Shape;6938;p37"/>
            <p:cNvSpPr/>
            <p:nvPr/>
          </p:nvSpPr>
          <p:spPr>
            <a:xfrm>
              <a:off x="-3179825" y="3876975"/>
              <a:ext cx="18525" cy="14300"/>
            </a:xfrm>
            <a:custGeom>
              <a:avLst/>
              <a:gdLst/>
              <a:ahLst/>
              <a:cxnLst/>
              <a:rect l="l" t="t" r="r" b="b"/>
              <a:pathLst>
                <a:path w="741" h="572" extrusionOk="0">
                  <a:moveTo>
                    <a:pt x="740" y="0"/>
                  </a:moveTo>
                  <a:lnTo>
                    <a:pt x="0" y="296"/>
                  </a:lnTo>
                  <a:lnTo>
                    <a:pt x="550" y="571"/>
                  </a:lnTo>
                  <a:lnTo>
                    <a:pt x="740" y="0"/>
                  </a:ln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9" name="Google Shape;6939;p37"/>
            <p:cNvSpPr/>
            <p:nvPr/>
          </p:nvSpPr>
          <p:spPr>
            <a:xfrm>
              <a:off x="-3004300" y="3973200"/>
              <a:ext cx="24350" cy="16400"/>
            </a:xfrm>
            <a:custGeom>
              <a:avLst/>
              <a:gdLst/>
              <a:ahLst/>
              <a:cxnLst/>
              <a:rect l="l" t="t" r="r" b="b"/>
              <a:pathLst>
                <a:path w="974" h="656" extrusionOk="0">
                  <a:moveTo>
                    <a:pt x="191" y="0"/>
                  </a:moveTo>
                  <a:lnTo>
                    <a:pt x="1" y="148"/>
                  </a:lnTo>
                  <a:cubicBezTo>
                    <a:pt x="233" y="212"/>
                    <a:pt x="403" y="423"/>
                    <a:pt x="403" y="656"/>
                  </a:cubicBezTo>
                  <a:cubicBezTo>
                    <a:pt x="974" y="444"/>
                    <a:pt x="487" y="233"/>
                    <a:pt x="403" y="21"/>
                  </a:cubicBezTo>
                  <a:lnTo>
                    <a:pt x="191" y="0"/>
                  </a:ln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0" name="Google Shape;6940;p37"/>
            <p:cNvSpPr/>
            <p:nvPr/>
          </p:nvSpPr>
          <p:spPr>
            <a:xfrm>
              <a:off x="-3762725" y="3972975"/>
              <a:ext cx="35150" cy="44200"/>
            </a:xfrm>
            <a:custGeom>
              <a:avLst/>
              <a:gdLst/>
              <a:ahLst/>
              <a:cxnLst/>
              <a:rect l="l" t="t" r="r" b="b"/>
              <a:pathLst>
                <a:path w="1406" h="1768" extrusionOk="0">
                  <a:moveTo>
                    <a:pt x="1321" y="1"/>
                  </a:moveTo>
                  <a:cubicBezTo>
                    <a:pt x="722" y="1"/>
                    <a:pt x="1" y="1240"/>
                    <a:pt x="263" y="1765"/>
                  </a:cubicBezTo>
                  <a:lnTo>
                    <a:pt x="475" y="1765"/>
                  </a:lnTo>
                  <a:cubicBezTo>
                    <a:pt x="513" y="1767"/>
                    <a:pt x="551" y="1768"/>
                    <a:pt x="588" y="1768"/>
                  </a:cubicBezTo>
                  <a:cubicBezTo>
                    <a:pt x="962" y="1768"/>
                    <a:pt x="1269" y="1661"/>
                    <a:pt x="1173" y="1257"/>
                  </a:cubicBezTo>
                  <a:cubicBezTo>
                    <a:pt x="1067" y="792"/>
                    <a:pt x="1321" y="411"/>
                    <a:pt x="1405" y="9"/>
                  </a:cubicBezTo>
                  <a:cubicBezTo>
                    <a:pt x="1378" y="4"/>
                    <a:pt x="1350" y="1"/>
                    <a:pt x="1321"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1" name="Google Shape;6941;p37"/>
            <p:cNvSpPr/>
            <p:nvPr/>
          </p:nvSpPr>
          <p:spPr>
            <a:xfrm>
              <a:off x="-3483325" y="3859600"/>
              <a:ext cx="74575" cy="68050"/>
            </a:xfrm>
            <a:custGeom>
              <a:avLst/>
              <a:gdLst/>
              <a:ahLst/>
              <a:cxnLst/>
              <a:rect l="l" t="t" r="r" b="b"/>
              <a:pathLst>
                <a:path w="2983" h="2722" extrusionOk="0">
                  <a:moveTo>
                    <a:pt x="1470" y="1"/>
                  </a:moveTo>
                  <a:cubicBezTo>
                    <a:pt x="1384" y="1"/>
                    <a:pt x="1289" y="13"/>
                    <a:pt x="1185" y="40"/>
                  </a:cubicBezTo>
                  <a:cubicBezTo>
                    <a:pt x="275" y="166"/>
                    <a:pt x="487" y="1287"/>
                    <a:pt x="233" y="1879"/>
                  </a:cubicBezTo>
                  <a:cubicBezTo>
                    <a:pt x="85" y="2133"/>
                    <a:pt x="0" y="2345"/>
                    <a:pt x="296" y="2514"/>
                  </a:cubicBezTo>
                  <a:cubicBezTo>
                    <a:pt x="460" y="2664"/>
                    <a:pt x="635" y="2722"/>
                    <a:pt x="814" y="2722"/>
                  </a:cubicBezTo>
                  <a:cubicBezTo>
                    <a:pt x="1189" y="2722"/>
                    <a:pt x="1581" y="2468"/>
                    <a:pt x="1925" y="2281"/>
                  </a:cubicBezTo>
                  <a:cubicBezTo>
                    <a:pt x="2115" y="1774"/>
                    <a:pt x="2982" y="1308"/>
                    <a:pt x="2496" y="759"/>
                  </a:cubicBezTo>
                  <a:cubicBezTo>
                    <a:pt x="2223" y="450"/>
                    <a:pt x="1998" y="1"/>
                    <a:pt x="1470"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2" name="Google Shape;6942;p37"/>
            <p:cNvSpPr/>
            <p:nvPr/>
          </p:nvSpPr>
          <p:spPr>
            <a:xfrm>
              <a:off x="-3453725" y="3856025"/>
              <a:ext cx="45500" cy="60625"/>
            </a:xfrm>
            <a:custGeom>
              <a:avLst/>
              <a:gdLst/>
              <a:ahLst/>
              <a:cxnLst/>
              <a:rect l="l" t="t" r="r" b="b"/>
              <a:pathLst>
                <a:path w="1820" h="2425" extrusionOk="0">
                  <a:moveTo>
                    <a:pt x="576" y="1"/>
                  </a:moveTo>
                  <a:cubicBezTo>
                    <a:pt x="396" y="1"/>
                    <a:pt x="203" y="55"/>
                    <a:pt x="1" y="183"/>
                  </a:cubicBezTo>
                  <a:cubicBezTo>
                    <a:pt x="1671" y="754"/>
                    <a:pt x="1037" y="1219"/>
                    <a:pt x="741" y="2424"/>
                  </a:cubicBezTo>
                  <a:lnTo>
                    <a:pt x="1100" y="2276"/>
                  </a:lnTo>
                  <a:cubicBezTo>
                    <a:pt x="1227" y="1769"/>
                    <a:pt x="1820" y="1409"/>
                    <a:pt x="1671" y="817"/>
                  </a:cubicBezTo>
                  <a:cubicBezTo>
                    <a:pt x="1441" y="387"/>
                    <a:pt x="1054" y="1"/>
                    <a:pt x="576"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3" name="Google Shape;6943;p37"/>
            <p:cNvSpPr/>
            <p:nvPr/>
          </p:nvSpPr>
          <p:spPr>
            <a:xfrm>
              <a:off x="-3974525" y="4186275"/>
              <a:ext cx="75625" cy="86200"/>
            </a:xfrm>
            <a:custGeom>
              <a:avLst/>
              <a:gdLst/>
              <a:ahLst/>
              <a:cxnLst/>
              <a:rect l="l" t="t" r="r" b="b"/>
              <a:pathLst>
                <a:path w="3025" h="3448" extrusionOk="0">
                  <a:moveTo>
                    <a:pt x="1100" y="0"/>
                  </a:moveTo>
                  <a:lnTo>
                    <a:pt x="0" y="2708"/>
                  </a:lnTo>
                  <a:cubicBezTo>
                    <a:pt x="297" y="2919"/>
                    <a:pt x="381" y="3427"/>
                    <a:pt x="762" y="3448"/>
                  </a:cubicBezTo>
                  <a:cubicBezTo>
                    <a:pt x="804" y="3440"/>
                    <a:pt x="850" y="3438"/>
                    <a:pt x="898" y="3438"/>
                  </a:cubicBezTo>
                  <a:cubicBezTo>
                    <a:pt x="961" y="3438"/>
                    <a:pt x="1028" y="3442"/>
                    <a:pt x="1090" y="3442"/>
                  </a:cubicBezTo>
                  <a:cubicBezTo>
                    <a:pt x="1248" y="3442"/>
                    <a:pt x="1384" y="3419"/>
                    <a:pt x="1396" y="3257"/>
                  </a:cubicBezTo>
                  <a:cubicBezTo>
                    <a:pt x="1460" y="2644"/>
                    <a:pt x="2031" y="2221"/>
                    <a:pt x="2115" y="1650"/>
                  </a:cubicBezTo>
                  <a:cubicBezTo>
                    <a:pt x="2158" y="1143"/>
                    <a:pt x="2560" y="868"/>
                    <a:pt x="3025" y="720"/>
                  </a:cubicBezTo>
                  <a:cubicBezTo>
                    <a:pt x="2475" y="297"/>
                    <a:pt x="1481" y="741"/>
                    <a:pt x="1100"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4" name="Google Shape;6944;p37"/>
            <p:cNvSpPr/>
            <p:nvPr/>
          </p:nvSpPr>
          <p:spPr>
            <a:xfrm>
              <a:off x="-3962900" y="4206375"/>
              <a:ext cx="58725" cy="72450"/>
            </a:xfrm>
            <a:custGeom>
              <a:avLst/>
              <a:gdLst/>
              <a:ahLst/>
              <a:cxnLst/>
              <a:rect l="l" t="t" r="r" b="b"/>
              <a:pathLst>
                <a:path w="2349" h="2898" extrusionOk="0">
                  <a:moveTo>
                    <a:pt x="2348" y="0"/>
                  </a:moveTo>
                  <a:cubicBezTo>
                    <a:pt x="1989" y="21"/>
                    <a:pt x="1524" y="127"/>
                    <a:pt x="1524" y="381"/>
                  </a:cubicBezTo>
                  <a:cubicBezTo>
                    <a:pt x="1502" y="1036"/>
                    <a:pt x="952" y="1502"/>
                    <a:pt x="868" y="2094"/>
                  </a:cubicBezTo>
                  <a:cubicBezTo>
                    <a:pt x="804" y="2559"/>
                    <a:pt x="487" y="2559"/>
                    <a:pt x="107" y="2559"/>
                  </a:cubicBezTo>
                  <a:cubicBezTo>
                    <a:pt x="1" y="2644"/>
                    <a:pt x="1" y="2813"/>
                    <a:pt x="107" y="2898"/>
                  </a:cubicBezTo>
                  <a:cubicBezTo>
                    <a:pt x="1545" y="2665"/>
                    <a:pt x="1460" y="931"/>
                    <a:pt x="2348"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5" name="Google Shape;6945;p37"/>
            <p:cNvSpPr/>
            <p:nvPr/>
          </p:nvSpPr>
          <p:spPr>
            <a:xfrm>
              <a:off x="-3991450" y="4269825"/>
              <a:ext cx="32800" cy="24875"/>
            </a:xfrm>
            <a:custGeom>
              <a:avLst/>
              <a:gdLst/>
              <a:ahLst/>
              <a:cxnLst/>
              <a:rect l="l" t="t" r="r" b="b"/>
              <a:pathLst>
                <a:path w="1312" h="995" extrusionOk="0">
                  <a:moveTo>
                    <a:pt x="318" y="0"/>
                  </a:moveTo>
                  <a:lnTo>
                    <a:pt x="318" y="0"/>
                  </a:lnTo>
                  <a:cubicBezTo>
                    <a:pt x="1" y="550"/>
                    <a:pt x="22" y="952"/>
                    <a:pt x="889" y="994"/>
                  </a:cubicBezTo>
                  <a:cubicBezTo>
                    <a:pt x="1164" y="761"/>
                    <a:pt x="1312" y="381"/>
                    <a:pt x="1249" y="21"/>
                  </a:cubicBezTo>
                  <a:cubicBezTo>
                    <a:pt x="1216" y="10"/>
                    <a:pt x="1184" y="4"/>
                    <a:pt x="1155" y="4"/>
                  </a:cubicBezTo>
                  <a:cubicBezTo>
                    <a:pt x="961" y="4"/>
                    <a:pt x="833" y="223"/>
                    <a:pt x="651" y="223"/>
                  </a:cubicBezTo>
                  <a:cubicBezTo>
                    <a:pt x="559" y="223"/>
                    <a:pt x="453" y="167"/>
                    <a:pt x="318"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6" name="Google Shape;6946;p37"/>
            <p:cNvSpPr/>
            <p:nvPr/>
          </p:nvSpPr>
          <p:spPr>
            <a:xfrm>
              <a:off x="-4071275" y="4031525"/>
              <a:ext cx="44950" cy="80100"/>
            </a:xfrm>
            <a:custGeom>
              <a:avLst/>
              <a:gdLst/>
              <a:ahLst/>
              <a:cxnLst/>
              <a:rect l="l" t="t" r="r" b="b"/>
              <a:pathLst>
                <a:path w="1798" h="3204" extrusionOk="0">
                  <a:moveTo>
                    <a:pt x="1334" y="0"/>
                  </a:moveTo>
                  <a:cubicBezTo>
                    <a:pt x="978" y="0"/>
                    <a:pt x="695" y="384"/>
                    <a:pt x="550" y="692"/>
                  </a:cubicBezTo>
                  <a:cubicBezTo>
                    <a:pt x="550" y="882"/>
                    <a:pt x="592" y="1072"/>
                    <a:pt x="360" y="1178"/>
                  </a:cubicBezTo>
                  <a:cubicBezTo>
                    <a:pt x="254" y="1834"/>
                    <a:pt x="0" y="2510"/>
                    <a:pt x="529" y="3103"/>
                  </a:cubicBezTo>
                  <a:cubicBezTo>
                    <a:pt x="686" y="3173"/>
                    <a:pt x="806" y="3204"/>
                    <a:pt x="900" y="3204"/>
                  </a:cubicBezTo>
                  <a:cubicBezTo>
                    <a:pt x="1148" y="3204"/>
                    <a:pt x="1214" y="2986"/>
                    <a:pt x="1290" y="2680"/>
                  </a:cubicBezTo>
                  <a:cubicBezTo>
                    <a:pt x="1459" y="1982"/>
                    <a:pt x="1227" y="1263"/>
                    <a:pt x="1523" y="586"/>
                  </a:cubicBezTo>
                  <a:cubicBezTo>
                    <a:pt x="1629" y="396"/>
                    <a:pt x="1798" y="142"/>
                    <a:pt x="1523" y="36"/>
                  </a:cubicBezTo>
                  <a:cubicBezTo>
                    <a:pt x="1458" y="11"/>
                    <a:pt x="1395" y="0"/>
                    <a:pt x="1334"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7" name="Google Shape;6947;p37"/>
            <p:cNvSpPr/>
            <p:nvPr/>
          </p:nvSpPr>
          <p:spPr>
            <a:xfrm>
              <a:off x="-3599125" y="4067300"/>
              <a:ext cx="62425" cy="50775"/>
            </a:xfrm>
            <a:custGeom>
              <a:avLst/>
              <a:gdLst/>
              <a:ahLst/>
              <a:cxnLst/>
              <a:rect l="l" t="t" r="r" b="b"/>
              <a:pathLst>
                <a:path w="2497" h="2031" extrusionOk="0">
                  <a:moveTo>
                    <a:pt x="2340" y="0"/>
                  </a:moveTo>
                  <a:cubicBezTo>
                    <a:pt x="2001" y="0"/>
                    <a:pt x="1837" y="600"/>
                    <a:pt x="1564" y="600"/>
                  </a:cubicBezTo>
                  <a:cubicBezTo>
                    <a:pt x="1454" y="600"/>
                    <a:pt x="1327" y="504"/>
                    <a:pt x="1164" y="234"/>
                  </a:cubicBezTo>
                  <a:cubicBezTo>
                    <a:pt x="931" y="403"/>
                    <a:pt x="804" y="656"/>
                    <a:pt x="825" y="931"/>
                  </a:cubicBezTo>
                  <a:cubicBezTo>
                    <a:pt x="931" y="1354"/>
                    <a:pt x="1" y="1608"/>
                    <a:pt x="529" y="1925"/>
                  </a:cubicBezTo>
                  <a:cubicBezTo>
                    <a:pt x="645" y="2000"/>
                    <a:pt x="734" y="2030"/>
                    <a:pt x="807" y="2030"/>
                  </a:cubicBezTo>
                  <a:cubicBezTo>
                    <a:pt x="1142" y="2030"/>
                    <a:pt x="1106" y="1375"/>
                    <a:pt x="1507" y="1375"/>
                  </a:cubicBezTo>
                  <a:cubicBezTo>
                    <a:pt x="1513" y="1375"/>
                    <a:pt x="1518" y="1375"/>
                    <a:pt x="1523" y="1376"/>
                  </a:cubicBezTo>
                  <a:cubicBezTo>
                    <a:pt x="2496" y="1249"/>
                    <a:pt x="2094" y="445"/>
                    <a:pt x="2454" y="22"/>
                  </a:cubicBezTo>
                  <a:cubicBezTo>
                    <a:pt x="2414" y="7"/>
                    <a:pt x="2376" y="0"/>
                    <a:pt x="2340"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8" name="Google Shape;6948;p37"/>
            <p:cNvSpPr/>
            <p:nvPr/>
          </p:nvSpPr>
          <p:spPr>
            <a:xfrm>
              <a:off x="-3631375" y="4122275"/>
              <a:ext cx="43625" cy="29450"/>
            </a:xfrm>
            <a:custGeom>
              <a:avLst/>
              <a:gdLst/>
              <a:ahLst/>
              <a:cxnLst/>
              <a:rect l="l" t="t" r="r" b="b"/>
              <a:pathLst>
                <a:path w="1745" h="1178" extrusionOk="0">
                  <a:moveTo>
                    <a:pt x="1407" y="1"/>
                  </a:moveTo>
                  <a:cubicBezTo>
                    <a:pt x="1295" y="1"/>
                    <a:pt x="1147" y="40"/>
                    <a:pt x="952" y="128"/>
                  </a:cubicBezTo>
                  <a:cubicBezTo>
                    <a:pt x="656" y="382"/>
                    <a:pt x="0" y="382"/>
                    <a:pt x="318" y="911"/>
                  </a:cubicBezTo>
                  <a:cubicBezTo>
                    <a:pt x="445" y="1102"/>
                    <a:pt x="608" y="1177"/>
                    <a:pt x="781" y="1177"/>
                  </a:cubicBezTo>
                  <a:cubicBezTo>
                    <a:pt x="1123" y="1177"/>
                    <a:pt x="1503" y="882"/>
                    <a:pt x="1714" y="615"/>
                  </a:cubicBezTo>
                  <a:cubicBezTo>
                    <a:pt x="1744" y="264"/>
                    <a:pt x="1698" y="1"/>
                    <a:pt x="1407"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9" name="Google Shape;6949;p37"/>
            <p:cNvSpPr/>
            <p:nvPr/>
          </p:nvSpPr>
          <p:spPr>
            <a:xfrm>
              <a:off x="-3177200" y="3788150"/>
              <a:ext cx="89400" cy="85675"/>
            </a:xfrm>
            <a:custGeom>
              <a:avLst/>
              <a:gdLst/>
              <a:ahLst/>
              <a:cxnLst/>
              <a:rect l="l" t="t" r="r" b="b"/>
              <a:pathLst>
                <a:path w="3576" h="3427" extrusionOk="0">
                  <a:moveTo>
                    <a:pt x="2116" y="0"/>
                  </a:moveTo>
                  <a:cubicBezTo>
                    <a:pt x="2264" y="1058"/>
                    <a:pt x="783" y="317"/>
                    <a:pt x="255" y="2728"/>
                  </a:cubicBezTo>
                  <a:cubicBezTo>
                    <a:pt x="318" y="2961"/>
                    <a:pt x="1" y="3151"/>
                    <a:pt x="149" y="3426"/>
                  </a:cubicBezTo>
                  <a:cubicBezTo>
                    <a:pt x="1143" y="3257"/>
                    <a:pt x="1608" y="2242"/>
                    <a:pt x="2306" y="1607"/>
                  </a:cubicBezTo>
                  <a:cubicBezTo>
                    <a:pt x="2623" y="1248"/>
                    <a:pt x="3575" y="1269"/>
                    <a:pt x="3237" y="486"/>
                  </a:cubicBezTo>
                  <a:lnTo>
                    <a:pt x="3237" y="486"/>
                  </a:lnTo>
                  <a:cubicBezTo>
                    <a:pt x="3059" y="555"/>
                    <a:pt x="2903" y="592"/>
                    <a:pt x="2772" y="592"/>
                  </a:cubicBezTo>
                  <a:cubicBezTo>
                    <a:pt x="2499" y="592"/>
                    <a:pt x="2335" y="429"/>
                    <a:pt x="2306" y="42"/>
                  </a:cubicBezTo>
                  <a:lnTo>
                    <a:pt x="2116" y="0"/>
                  </a:ln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0" name="Google Shape;6950;p37"/>
            <p:cNvSpPr/>
            <p:nvPr/>
          </p:nvSpPr>
          <p:spPr>
            <a:xfrm>
              <a:off x="-3774675" y="3952050"/>
              <a:ext cx="47100" cy="64750"/>
            </a:xfrm>
            <a:custGeom>
              <a:avLst/>
              <a:gdLst/>
              <a:ahLst/>
              <a:cxnLst/>
              <a:rect l="l" t="t" r="r" b="b"/>
              <a:pathLst>
                <a:path w="1884" h="2590" extrusionOk="0">
                  <a:moveTo>
                    <a:pt x="741" y="0"/>
                  </a:moveTo>
                  <a:cubicBezTo>
                    <a:pt x="339" y="529"/>
                    <a:pt x="403" y="1375"/>
                    <a:pt x="1" y="1946"/>
                  </a:cubicBezTo>
                  <a:cubicBezTo>
                    <a:pt x="22" y="2010"/>
                    <a:pt x="22" y="2052"/>
                    <a:pt x="1" y="2094"/>
                  </a:cubicBezTo>
                  <a:cubicBezTo>
                    <a:pt x="134" y="2342"/>
                    <a:pt x="268" y="2590"/>
                    <a:pt x="618" y="2590"/>
                  </a:cubicBezTo>
                  <a:cubicBezTo>
                    <a:pt x="656" y="2590"/>
                    <a:pt x="697" y="2587"/>
                    <a:pt x="741" y="2581"/>
                  </a:cubicBezTo>
                  <a:cubicBezTo>
                    <a:pt x="805" y="1988"/>
                    <a:pt x="1418" y="1587"/>
                    <a:pt x="1503" y="994"/>
                  </a:cubicBezTo>
                  <a:cubicBezTo>
                    <a:pt x="1883" y="191"/>
                    <a:pt x="1756" y="64"/>
                    <a:pt x="741"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1" name="Google Shape;6951;p37"/>
            <p:cNvSpPr/>
            <p:nvPr/>
          </p:nvSpPr>
          <p:spPr>
            <a:xfrm>
              <a:off x="-3756150" y="3948875"/>
              <a:ext cx="32800" cy="28050"/>
            </a:xfrm>
            <a:custGeom>
              <a:avLst/>
              <a:gdLst/>
              <a:ahLst/>
              <a:cxnLst/>
              <a:rect l="l" t="t" r="r" b="b"/>
              <a:pathLst>
                <a:path w="1312" h="1122" extrusionOk="0">
                  <a:moveTo>
                    <a:pt x="0" y="0"/>
                  </a:moveTo>
                  <a:lnTo>
                    <a:pt x="0" y="148"/>
                  </a:lnTo>
                  <a:cubicBezTo>
                    <a:pt x="698" y="212"/>
                    <a:pt x="973" y="529"/>
                    <a:pt x="762" y="1121"/>
                  </a:cubicBezTo>
                  <a:lnTo>
                    <a:pt x="1121" y="952"/>
                  </a:lnTo>
                  <a:cubicBezTo>
                    <a:pt x="1311" y="170"/>
                    <a:pt x="1185" y="64"/>
                    <a:pt x="0"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2" name="Google Shape;6952;p37"/>
            <p:cNvSpPr/>
            <p:nvPr/>
          </p:nvSpPr>
          <p:spPr>
            <a:xfrm>
              <a:off x="-3783125" y="3961025"/>
              <a:ext cx="25400" cy="40225"/>
            </a:xfrm>
            <a:custGeom>
              <a:avLst/>
              <a:gdLst/>
              <a:ahLst/>
              <a:cxnLst/>
              <a:rect l="l" t="t" r="r" b="b"/>
              <a:pathLst>
                <a:path w="1016" h="1609" extrusionOk="0">
                  <a:moveTo>
                    <a:pt x="741" y="1"/>
                  </a:moveTo>
                  <a:lnTo>
                    <a:pt x="741" y="1"/>
                  </a:lnTo>
                  <a:cubicBezTo>
                    <a:pt x="1" y="424"/>
                    <a:pt x="212" y="1016"/>
                    <a:pt x="360" y="1608"/>
                  </a:cubicBezTo>
                  <a:lnTo>
                    <a:pt x="529" y="1439"/>
                  </a:lnTo>
                  <a:cubicBezTo>
                    <a:pt x="593" y="953"/>
                    <a:pt x="1016" y="508"/>
                    <a:pt x="741"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3" name="Google Shape;6953;p37"/>
            <p:cNvSpPr/>
            <p:nvPr/>
          </p:nvSpPr>
          <p:spPr>
            <a:xfrm>
              <a:off x="-3772025" y="3961025"/>
              <a:ext cx="21175" cy="35975"/>
            </a:xfrm>
            <a:custGeom>
              <a:avLst/>
              <a:gdLst/>
              <a:ahLst/>
              <a:cxnLst/>
              <a:rect l="l" t="t" r="r" b="b"/>
              <a:pathLst>
                <a:path w="847" h="1439" extrusionOk="0">
                  <a:moveTo>
                    <a:pt x="297" y="1"/>
                  </a:moveTo>
                  <a:cubicBezTo>
                    <a:pt x="212" y="487"/>
                    <a:pt x="1" y="931"/>
                    <a:pt x="85" y="1439"/>
                  </a:cubicBezTo>
                  <a:cubicBezTo>
                    <a:pt x="339" y="974"/>
                    <a:pt x="847" y="572"/>
                    <a:pt x="466"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4" name="Google Shape;6954;p37"/>
            <p:cNvSpPr/>
            <p:nvPr/>
          </p:nvSpPr>
          <p:spPr>
            <a:xfrm>
              <a:off x="-3986150" y="4253950"/>
              <a:ext cx="14300" cy="15900"/>
            </a:xfrm>
            <a:custGeom>
              <a:avLst/>
              <a:gdLst/>
              <a:ahLst/>
              <a:cxnLst/>
              <a:rect l="l" t="t" r="r" b="b"/>
              <a:pathLst>
                <a:path w="572" h="636" extrusionOk="0">
                  <a:moveTo>
                    <a:pt x="465" y="1"/>
                  </a:moveTo>
                  <a:cubicBezTo>
                    <a:pt x="0" y="64"/>
                    <a:pt x="148" y="402"/>
                    <a:pt x="106" y="635"/>
                  </a:cubicBezTo>
                  <a:cubicBezTo>
                    <a:pt x="571" y="572"/>
                    <a:pt x="550" y="297"/>
                    <a:pt x="487"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5" name="Google Shape;6955;p37"/>
            <p:cNvSpPr/>
            <p:nvPr/>
          </p:nvSpPr>
          <p:spPr>
            <a:xfrm>
              <a:off x="-4083975" y="4060975"/>
              <a:ext cx="26475" cy="48125"/>
            </a:xfrm>
            <a:custGeom>
              <a:avLst/>
              <a:gdLst/>
              <a:ahLst/>
              <a:cxnLst/>
              <a:rect l="l" t="t" r="r" b="b"/>
              <a:pathLst>
                <a:path w="1059" h="1925" extrusionOk="0">
                  <a:moveTo>
                    <a:pt x="677" y="0"/>
                  </a:moveTo>
                  <a:lnTo>
                    <a:pt x="508" y="169"/>
                  </a:lnTo>
                  <a:cubicBezTo>
                    <a:pt x="910" y="994"/>
                    <a:pt x="1" y="1438"/>
                    <a:pt x="1058" y="1925"/>
                  </a:cubicBezTo>
                  <a:cubicBezTo>
                    <a:pt x="783" y="1311"/>
                    <a:pt x="995" y="635"/>
                    <a:pt x="868"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6" name="Google Shape;6956;p37"/>
            <p:cNvSpPr/>
            <p:nvPr/>
          </p:nvSpPr>
          <p:spPr>
            <a:xfrm>
              <a:off x="-3472075" y="3894425"/>
              <a:ext cx="32275" cy="25475"/>
            </a:xfrm>
            <a:custGeom>
              <a:avLst/>
              <a:gdLst/>
              <a:ahLst/>
              <a:cxnLst/>
              <a:rect l="l" t="t" r="r" b="b"/>
              <a:pathLst>
                <a:path w="1291" h="1019" extrusionOk="0">
                  <a:moveTo>
                    <a:pt x="777" y="0"/>
                  </a:moveTo>
                  <a:cubicBezTo>
                    <a:pt x="227" y="21"/>
                    <a:pt x="375" y="592"/>
                    <a:pt x="16" y="740"/>
                  </a:cubicBezTo>
                  <a:cubicBezTo>
                    <a:pt x="1" y="941"/>
                    <a:pt x="156" y="1019"/>
                    <a:pt x="362" y="1019"/>
                  </a:cubicBezTo>
                  <a:cubicBezTo>
                    <a:pt x="741" y="1019"/>
                    <a:pt x="1291" y="754"/>
                    <a:pt x="1263" y="508"/>
                  </a:cubicBezTo>
                  <a:cubicBezTo>
                    <a:pt x="1263" y="233"/>
                    <a:pt x="1052" y="0"/>
                    <a:pt x="777"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7" name="Google Shape;6957;p37"/>
            <p:cNvSpPr/>
            <p:nvPr/>
          </p:nvSpPr>
          <p:spPr>
            <a:xfrm>
              <a:off x="-3986675" y="4254300"/>
              <a:ext cx="27800" cy="31025"/>
            </a:xfrm>
            <a:custGeom>
              <a:avLst/>
              <a:gdLst/>
              <a:ahLst/>
              <a:cxnLst/>
              <a:rect l="l" t="t" r="r" b="b"/>
              <a:pathLst>
                <a:path w="1112" h="1241" extrusionOk="0">
                  <a:moveTo>
                    <a:pt x="639" y="0"/>
                  </a:moveTo>
                  <a:cubicBezTo>
                    <a:pt x="599" y="0"/>
                    <a:pt x="556" y="3"/>
                    <a:pt x="508" y="8"/>
                  </a:cubicBezTo>
                  <a:lnTo>
                    <a:pt x="127" y="642"/>
                  </a:lnTo>
                  <a:cubicBezTo>
                    <a:pt x="169" y="854"/>
                    <a:pt x="0" y="1150"/>
                    <a:pt x="360" y="1234"/>
                  </a:cubicBezTo>
                  <a:cubicBezTo>
                    <a:pt x="384" y="1238"/>
                    <a:pt x="407" y="1240"/>
                    <a:pt x="428" y="1240"/>
                  </a:cubicBezTo>
                  <a:cubicBezTo>
                    <a:pt x="763" y="1240"/>
                    <a:pt x="779" y="801"/>
                    <a:pt x="1058" y="642"/>
                  </a:cubicBezTo>
                  <a:cubicBezTo>
                    <a:pt x="1058" y="330"/>
                    <a:pt x="1111" y="0"/>
                    <a:pt x="639"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958" name="Google Shape;6958;p37"/>
          <p:cNvPicPr preferRelativeResize="0"/>
          <p:nvPr/>
        </p:nvPicPr>
        <p:blipFill>
          <a:blip r:embed="rId3">
            <a:alphaModFix amt="67000"/>
          </a:blip>
          <a:stretch>
            <a:fillRect/>
          </a:stretch>
        </p:blipFill>
        <p:spPr>
          <a:xfrm>
            <a:off x="6785838" y="562625"/>
            <a:ext cx="3543300" cy="733425"/>
          </a:xfrm>
          <a:prstGeom prst="rect">
            <a:avLst/>
          </a:prstGeom>
          <a:noFill/>
          <a:ln>
            <a:noFill/>
          </a:ln>
        </p:spPr>
      </p:pic>
      <p:pic>
        <p:nvPicPr>
          <p:cNvPr id="6959" name="Google Shape;6959;p37"/>
          <p:cNvPicPr preferRelativeResize="0"/>
          <p:nvPr/>
        </p:nvPicPr>
        <p:blipFill>
          <a:blip r:embed="rId4">
            <a:alphaModFix amt="67000"/>
          </a:blip>
          <a:stretch>
            <a:fillRect/>
          </a:stretch>
        </p:blipFill>
        <p:spPr>
          <a:xfrm>
            <a:off x="-731575" y="4507037"/>
            <a:ext cx="3793026" cy="6738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3">
  <p:cSld name="CUSTOM_18_1_1_1">
    <p:spTree>
      <p:nvGrpSpPr>
        <p:cNvPr id="1" name="Shape 6960"/>
        <p:cNvGrpSpPr/>
        <p:nvPr/>
      </p:nvGrpSpPr>
      <p:grpSpPr>
        <a:xfrm>
          <a:off x="0" y="0"/>
          <a:ext cx="0" cy="0"/>
          <a:chOff x="0" y="0"/>
          <a:chExt cx="0" cy="0"/>
        </a:xfrm>
      </p:grpSpPr>
      <p:pic>
        <p:nvPicPr>
          <p:cNvPr id="6961" name="Google Shape;6961;p38"/>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6962" name="Google Shape;6962;p38"/>
          <p:cNvGrpSpPr/>
          <p:nvPr/>
        </p:nvGrpSpPr>
        <p:grpSpPr>
          <a:xfrm>
            <a:off x="-786325" y="840925"/>
            <a:ext cx="2106500" cy="597475"/>
            <a:chOff x="-2810250" y="3572525"/>
            <a:chExt cx="2106500" cy="597475"/>
          </a:xfrm>
        </p:grpSpPr>
        <p:sp>
          <p:nvSpPr>
            <p:cNvPr id="6963" name="Google Shape;6963;p38"/>
            <p:cNvSpPr/>
            <p:nvPr/>
          </p:nvSpPr>
          <p:spPr>
            <a:xfrm>
              <a:off x="-2396250" y="4007475"/>
              <a:ext cx="133850" cy="123700"/>
            </a:xfrm>
            <a:custGeom>
              <a:avLst/>
              <a:gdLst/>
              <a:ahLst/>
              <a:cxnLst/>
              <a:rect l="l" t="t" r="r" b="b"/>
              <a:pathLst>
                <a:path w="5354" h="4948" extrusionOk="0">
                  <a:moveTo>
                    <a:pt x="3665" y="0"/>
                  </a:moveTo>
                  <a:cubicBezTo>
                    <a:pt x="3419" y="0"/>
                    <a:pt x="3177" y="89"/>
                    <a:pt x="2983" y="258"/>
                  </a:cubicBezTo>
                  <a:cubicBezTo>
                    <a:pt x="2771" y="1971"/>
                    <a:pt x="1" y="2521"/>
                    <a:pt x="339" y="4445"/>
                  </a:cubicBezTo>
                  <a:cubicBezTo>
                    <a:pt x="400" y="4488"/>
                    <a:pt x="452" y="4505"/>
                    <a:pt x="498" y="4505"/>
                  </a:cubicBezTo>
                  <a:cubicBezTo>
                    <a:pt x="693" y="4505"/>
                    <a:pt x="777" y="4189"/>
                    <a:pt x="1039" y="4189"/>
                  </a:cubicBezTo>
                  <a:cubicBezTo>
                    <a:pt x="1052" y="4189"/>
                    <a:pt x="1065" y="4190"/>
                    <a:pt x="1079" y="4192"/>
                  </a:cubicBezTo>
                  <a:cubicBezTo>
                    <a:pt x="1164" y="4466"/>
                    <a:pt x="614" y="4466"/>
                    <a:pt x="762" y="4763"/>
                  </a:cubicBezTo>
                  <a:cubicBezTo>
                    <a:pt x="893" y="4882"/>
                    <a:pt x="1072" y="4948"/>
                    <a:pt x="1226" y="4948"/>
                  </a:cubicBezTo>
                  <a:cubicBezTo>
                    <a:pt x="1344" y="4948"/>
                    <a:pt x="1447" y="4909"/>
                    <a:pt x="1502" y="4826"/>
                  </a:cubicBezTo>
                  <a:cubicBezTo>
                    <a:pt x="1946" y="4213"/>
                    <a:pt x="2750" y="3853"/>
                    <a:pt x="3004" y="3155"/>
                  </a:cubicBezTo>
                  <a:cubicBezTo>
                    <a:pt x="3110" y="2817"/>
                    <a:pt x="3363" y="2542"/>
                    <a:pt x="3659" y="2373"/>
                  </a:cubicBezTo>
                  <a:cubicBezTo>
                    <a:pt x="4558" y="1871"/>
                    <a:pt x="5354" y="109"/>
                    <a:pt x="4167" y="109"/>
                  </a:cubicBezTo>
                  <a:cubicBezTo>
                    <a:pt x="4153" y="109"/>
                    <a:pt x="4139" y="109"/>
                    <a:pt x="4125" y="110"/>
                  </a:cubicBezTo>
                  <a:cubicBezTo>
                    <a:pt x="3977" y="36"/>
                    <a:pt x="3820" y="0"/>
                    <a:pt x="3665"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4" name="Google Shape;6964;p38"/>
            <p:cNvSpPr/>
            <p:nvPr/>
          </p:nvSpPr>
          <p:spPr>
            <a:xfrm>
              <a:off x="-1076525" y="3572525"/>
              <a:ext cx="126925" cy="104075"/>
            </a:xfrm>
            <a:custGeom>
              <a:avLst/>
              <a:gdLst/>
              <a:ahLst/>
              <a:cxnLst/>
              <a:rect l="l" t="t" r="r" b="b"/>
              <a:pathLst>
                <a:path w="5077" h="4163" extrusionOk="0">
                  <a:moveTo>
                    <a:pt x="3337" y="1"/>
                  </a:moveTo>
                  <a:cubicBezTo>
                    <a:pt x="3025" y="1"/>
                    <a:pt x="2736" y="55"/>
                    <a:pt x="2602" y="165"/>
                  </a:cubicBezTo>
                  <a:cubicBezTo>
                    <a:pt x="2665" y="715"/>
                    <a:pt x="1798" y="906"/>
                    <a:pt x="1841" y="1477"/>
                  </a:cubicBezTo>
                  <a:cubicBezTo>
                    <a:pt x="1819" y="1815"/>
                    <a:pt x="1544" y="1900"/>
                    <a:pt x="1248" y="1963"/>
                  </a:cubicBezTo>
                  <a:cubicBezTo>
                    <a:pt x="254" y="2513"/>
                    <a:pt x="1" y="4099"/>
                    <a:pt x="1502" y="4163"/>
                  </a:cubicBezTo>
                  <a:cubicBezTo>
                    <a:pt x="2412" y="3824"/>
                    <a:pt x="3173" y="3190"/>
                    <a:pt x="3659" y="2365"/>
                  </a:cubicBezTo>
                  <a:cubicBezTo>
                    <a:pt x="3793" y="1912"/>
                    <a:pt x="4060" y="1739"/>
                    <a:pt x="4460" y="1739"/>
                  </a:cubicBezTo>
                  <a:cubicBezTo>
                    <a:pt x="4565" y="1739"/>
                    <a:pt x="4678" y="1751"/>
                    <a:pt x="4801" y="1773"/>
                  </a:cubicBezTo>
                  <a:cubicBezTo>
                    <a:pt x="4738" y="1604"/>
                    <a:pt x="5076" y="1477"/>
                    <a:pt x="4865" y="1286"/>
                  </a:cubicBezTo>
                  <a:cubicBezTo>
                    <a:pt x="4670" y="1119"/>
                    <a:pt x="4486" y="1055"/>
                    <a:pt x="4305" y="1055"/>
                  </a:cubicBezTo>
                  <a:cubicBezTo>
                    <a:pt x="3779" y="1055"/>
                    <a:pt x="3290" y="1599"/>
                    <a:pt x="2708" y="1709"/>
                  </a:cubicBezTo>
                  <a:cubicBezTo>
                    <a:pt x="2792" y="1202"/>
                    <a:pt x="3215" y="948"/>
                    <a:pt x="3511" y="715"/>
                  </a:cubicBezTo>
                  <a:cubicBezTo>
                    <a:pt x="3571" y="673"/>
                    <a:pt x="3645" y="658"/>
                    <a:pt x="3726" y="658"/>
                  </a:cubicBezTo>
                  <a:cubicBezTo>
                    <a:pt x="3891" y="658"/>
                    <a:pt x="4083" y="718"/>
                    <a:pt x="4233" y="718"/>
                  </a:cubicBezTo>
                  <a:cubicBezTo>
                    <a:pt x="4373" y="718"/>
                    <a:pt x="4476" y="666"/>
                    <a:pt x="4484" y="461"/>
                  </a:cubicBezTo>
                  <a:cubicBezTo>
                    <a:pt x="4458" y="156"/>
                    <a:pt x="3864" y="1"/>
                    <a:pt x="3337"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5" name="Google Shape;6965;p38"/>
            <p:cNvSpPr/>
            <p:nvPr/>
          </p:nvSpPr>
          <p:spPr>
            <a:xfrm>
              <a:off x="-2407875" y="4057575"/>
              <a:ext cx="141200" cy="94050"/>
            </a:xfrm>
            <a:custGeom>
              <a:avLst/>
              <a:gdLst/>
              <a:ahLst/>
              <a:cxnLst/>
              <a:rect l="l" t="t" r="r" b="b"/>
              <a:pathLst>
                <a:path w="5648" h="3762" extrusionOk="0">
                  <a:moveTo>
                    <a:pt x="4962" y="0"/>
                  </a:moveTo>
                  <a:cubicBezTo>
                    <a:pt x="4363" y="0"/>
                    <a:pt x="3743" y="352"/>
                    <a:pt x="3532" y="940"/>
                  </a:cubicBezTo>
                  <a:cubicBezTo>
                    <a:pt x="3405" y="1638"/>
                    <a:pt x="2665" y="1743"/>
                    <a:pt x="2369" y="2293"/>
                  </a:cubicBezTo>
                  <a:cubicBezTo>
                    <a:pt x="2144" y="2744"/>
                    <a:pt x="1958" y="2962"/>
                    <a:pt x="1704" y="2962"/>
                  </a:cubicBezTo>
                  <a:cubicBezTo>
                    <a:pt x="1506" y="2962"/>
                    <a:pt x="1265" y="2828"/>
                    <a:pt x="931" y="2568"/>
                  </a:cubicBezTo>
                  <a:cubicBezTo>
                    <a:pt x="656" y="2399"/>
                    <a:pt x="677" y="2188"/>
                    <a:pt x="740" y="1955"/>
                  </a:cubicBezTo>
                  <a:cubicBezTo>
                    <a:pt x="844" y="1728"/>
                    <a:pt x="715" y="1616"/>
                    <a:pt x="571" y="1616"/>
                  </a:cubicBezTo>
                  <a:cubicBezTo>
                    <a:pt x="420" y="1616"/>
                    <a:pt x="253" y="1738"/>
                    <a:pt x="317" y="1976"/>
                  </a:cubicBezTo>
                  <a:cubicBezTo>
                    <a:pt x="85" y="2293"/>
                    <a:pt x="0" y="2801"/>
                    <a:pt x="360" y="3076"/>
                  </a:cubicBezTo>
                  <a:cubicBezTo>
                    <a:pt x="1067" y="3522"/>
                    <a:pt x="1545" y="3761"/>
                    <a:pt x="1963" y="3761"/>
                  </a:cubicBezTo>
                  <a:cubicBezTo>
                    <a:pt x="2358" y="3761"/>
                    <a:pt x="2699" y="3549"/>
                    <a:pt x="3130" y="3097"/>
                  </a:cubicBezTo>
                  <a:cubicBezTo>
                    <a:pt x="3997" y="2166"/>
                    <a:pt x="5097" y="1342"/>
                    <a:pt x="5647" y="178"/>
                  </a:cubicBezTo>
                  <a:cubicBezTo>
                    <a:pt x="5441" y="57"/>
                    <a:pt x="5203" y="0"/>
                    <a:pt x="4962"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6" name="Google Shape;6966;p38"/>
            <p:cNvSpPr/>
            <p:nvPr/>
          </p:nvSpPr>
          <p:spPr>
            <a:xfrm>
              <a:off x="-869800" y="3762375"/>
              <a:ext cx="147025" cy="84950"/>
            </a:xfrm>
            <a:custGeom>
              <a:avLst/>
              <a:gdLst/>
              <a:ahLst/>
              <a:cxnLst/>
              <a:rect l="l" t="t" r="r" b="b"/>
              <a:pathLst>
                <a:path w="5881" h="3398" extrusionOk="0">
                  <a:moveTo>
                    <a:pt x="3321" y="0"/>
                  </a:moveTo>
                  <a:cubicBezTo>
                    <a:pt x="2724" y="0"/>
                    <a:pt x="1587" y="1645"/>
                    <a:pt x="652" y="1645"/>
                  </a:cubicBezTo>
                  <a:cubicBezTo>
                    <a:pt x="646" y="1645"/>
                    <a:pt x="641" y="1645"/>
                    <a:pt x="635" y="1644"/>
                  </a:cubicBezTo>
                  <a:cubicBezTo>
                    <a:pt x="339" y="1666"/>
                    <a:pt x="530" y="2004"/>
                    <a:pt x="276" y="2067"/>
                  </a:cubicBezTo>
                  <a:cubicBezTo>
                    <a:pt x="1" y="2448"/>
                    <a:pt x="170" y="2829"/>
                    <a:pt x="276" y="3188"/>
                  </a:cubicBezTo>
                  <a:lnTo>
                    <a:pt x="445" y="3209"/>
                  </a:lnTo>
                  <a:cubicBezTo>
                    <a:pt x="481" y="3205"/>
                    <a:pt x="517" y="3203"/>
                    <a:pt x="553" y="3203"/>
                  </a:cubicBezTo>
                  <a:cubicBezTo>
                    <a:pt x="921" y="3203"/>
                    <a:pt x="1302" y="3397"/>
                    <a:pt x="1640" y="3397"/>
                  </a:cubicBezTo>
                  <a:cubicBezTo>
                    <a:pt x="1779" y="3397"/>
                    <a:pt x="1911" y="3365"/>
                    <a:pt x="2031" y="3273"/>
                  </a:cubicBezTo>
                  <a:cubicBezTo>
                    <a:pt x="2645" y="2850"/>
                    <a:pt x="3491" y="2554"/>
                    <a:pt x="3892" y="2089"/>
                  </a:cubicBezTo>
                  <a:cubicBezTo>
                    <a:pt x="4358" y="1306"/>
                    <a:pt x="5881" y="1243"/>
                    <a:pt x="5606" y="164"/>
                  </a:cubicBezTo>
                  <a:cubicBezTo>
                    <a:pt x="5575" y="156"/>
                    <a:pt x="5540" y="153"/>
                    <a:pt x="5503" y="153"/>
                  </a:cubicBezTo>
                  <a:cubicBezTo>
                    <a:pt x="4820" y="153"/>
                    <a:pt x="3102" y="1370"/>
                    <a:pt x="2581" y="1771"/>
                  </a:cubicBezTo>
                  <a:cubicBezTo>
                    <a:pt x="2877" y="1179"/>
                    <a:pt x="3533" y="756"/>
                    <a:pt x="3491" y="58"/>
                  </a:cubicBezTo>
                  <a:cubicBezTo>
                    <a:pt x="3441" y="18"/>
                    <a:pt x="3384" y="0"/>
                    <a:pt x="3321"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7" name="Google Shape;6967;p38"/>
            <p:cNvSpPr/>
            <p:nvPr/>
          </p:nvSpPr>
          <p:spPr>
            <a:xfrm>
              <a:off x="-2475025" y="3887900"/>
              <a:ext cx="118975" cy="96950"/>
            </a:xfrm>
            <a:custGeom>
              <a:avLst/>
              <a:gdLst/>
              <a:ahLst/>
              <a:cxnLst/>
              <a:rect l="l" t="t" r="r" b="b"/>
              <a:pathLst>
                <a:path w="4759" h="3878" extrusionOk="0">
                  <a:moveTo>
                    <a:pt x="2337" y="1"/>
                  </a:moveTo>
                  <a:cubicBezTo>
                    <a:pt x="1329" y="1"/>
                    <a:pt x="678" y="1172"/>
                    <a:pt x="550" y="1995"/>
                  </a:cubicBezTo>
                  <a:cubicBezTo>
                    <a:pt x="0" y="3010"/>
                    <a:pt x="867" y="3751"/>
                    <a:pt x="1883" y="3878"/>
                  </a:cubicBezTo>
                  <a:cubicBezTo>
                    <a:pt x="2665" y="3095"/>
                    <a:pt x="4759" y="1953"/>
                    <a:pt x="3215" y="832"/>
                  </a:cubicBezTo>
                  <a:cubicBezTo>
                    <a:pt x="2898" y="621"/>
                    <a:pt x="2961" y="346"/>
                    <a:pt x="2834" y="92"/>
                  </a:cubicBezTo>
                  <a:cubicBezTo>
                    <a:pt x="2660" y="29"/>
                    <a:pt x="2494" y="1"/>
                    <a:pt x="2337"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8" name="Google Shape;6968;p38"/>
            <p:cNvSpPr/>
            <p:nvPr/>
          </p:nvSpPr>
          <p:spPr>
            <a:xfrm>
              <a:off x="-1207650" y="3814575"/>
              <a:ext cx="107350" cy="83025"/>
            </a:xfrm>
            <a:custGeom>
              <a:avLst/>
              <a:gdLst/>
              <a:ahLst/>
              <a:cxnLst/>
              <a:rect l="l" t="t" r="r" b="b"/>
              <a:pathLst>
                <a:path w="4294" h="3321" extrusionOk="0">
                  <a:moveTo>
                    <a:pt x="2433" y="1"/>
                  </a:moveTo>
                  <a:lnTo>
                    <a:pt x="1883" y="275"/>
                  </a:lnTo>
                  <a:cubicBezTo>
                    <a:pt x="1967" y="1227"/>
                    <a:pt x="1037" y="1523"/>
                    <a:pt x="423" y="2031"/>
                  </a:cubicBezTo>
                  <a:cubicBezTo>
                    <a:pt x="0" y="2771"/>
                    <a:pt x="297" y="3194"/>
                    <a:pt x="1333" y="3321"/>
                  </a:cubicBezTo>
                  <a:cubicBezTo>
                    <a:pt x="3025" y="2665"/>
                    <a:pt x="2623" y="1227"/>
                    <a:pt x="4252" y="1121"/>
                  </a:cubicBezTo>
                  <a:lnTo>
                    <a:pt x="4294" y="783"/>
                  </a:lnTo>
                  <a:cubicBezTo>
                    <a:pt x="3955" y="22"/>
                    <a:pt x="3131" y="106"/>
                    <a:pt x="2433"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9" name="Google Shape;6969;p38"/>
            <p:cNvSpPr/>
            <p:nvPr/>
          </p:nvSpPr>
          <p:spPr>
            <a:xfrm>
              <a:off x="-1657600" y="3775075"/>
              <a:ext cx="115300" cy="89075"/>
            </a:xfrm>
            <a:custGeom>
              <a:avLst/>
              <a:gdLst/>
              <a:ahLst/>
              <a:cxnLst/>
              <a:rect l="l" t="t" r="r" b="b"/>
              <a:pathLst>
                <a:path w="4612" h="3563" extrusionOk="0">
                  <a:moveTo>
                    <a:pt x="3414" y="0"/>
                  </a:moveTo>
                  <a:cubicBezTo>
                    <a:pt x="2993" y="0"/>
                    <a:pt x="3192" y="1023"/>
                    <a:pt x="1840" y="1707"/>
                  </a:cubicBezTo>
                  <a:cubicBezTo>
                    <a:pt x="1883" y="2807"/>
                    <a:pt x="719" y="2575"/>
                    <a:pt x="0" y="2934"/>
                  </a:cubicBezTo>
                  <a:cubicBezTo>
                    <a:pt x="104" y="3374"/>
                    <a:pt x="451" y="3562"/>
                    <a:pt x="899" y="3562"/>
                  </a:cubicBezTo>
                  <a:cubicBezTo>
                    <a:pt x="2278" y="3562"/>
                    <a:pt x="4612" y="1777"/>
                    <a:pt x="3701" y="100"/>
                  </a:cubicBezTo>
                  <a:cubicBezTo>
                    <a:pt x="3579" y="31"/>
                    <a:pt x="3487" y="0"/>
                    <a:pt x="3414"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0" name="Google Shape;6970;p38"/>
            <p:cNvSpPr/>
            <p:nvPr/>
          </p:nvSpPr>
          <p:spPr>
            <a:xfrm>
              <a:off x="-2430100" y="3892350"/>
              <a:ext cx="79875" cy="94825"/>
            </a:xfrm>
            <a:custGeom>
              <a:avLst/>
              <a:gdLst/>
              <a:ahLst/>
              <a:cxnLst/>
              <a:rect l="l" t="t" r="r" b="b"/>
              <a:pathLst>
                <a:path w="3195" h="3793" extrusionOk="0">
                  <a:moveTo>
                    <a:pt x="1251" y="0"/>
                  </a:moveTo>
                  <a:cubicBezTo>
                    <a:pt x="1175" y="0"/>
                    <a:pt x="1096" y="7"/>
                    <a:pt x="1016" y="20"/>
                  </a:cubicBezTo>
                  <a:cubicBezTo>
                    <a:pt x="720" y="316"/>
                    <a:pt x="382" y="548"/>
                    <a:pt x="1185" y="760"/>
                  </a:cubicBezTo>
                  <a:cubicBezTo>
                    <a:pt x="2475" y="1162"/>
                    <a:pt x="1376" y="2684"/>
                    <a:pt x="530" y="3002"/>
                  </a:cubicBezTo>
                  <a:cubicBezTo>
                    <a:pt x="212" y="3065"/>
                    <a:pt x="1" y="3382"/>
                    <a:pt x="86" y="3700"/>
                  </a:cubicBezTo>
                  <a:cubicBezTo>
                    <a:pt x="287" y="3764"/>
                    <a:pt x="455" y="3793"/>
                    <a:pt x="600" y="3793"/>
                  </a:cubicBezTo>
                  <a:cubicBezTo>
                    <a:pt x="1354" y="3793"/>
                    <a:pt x="1459" y="3019"/>
                    <a:pt x="2116" y="2558"/>
                  </a:cubicBezTo>
                  <a:cubicBezTo>
                    <a:pt x="3194" y="1779"/>
                    <a:pt x="2538" y="0"/>
                    <a:pt x="1251"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1" name="Google Shape;6971;p38"/>
            <p:cNvSpPr/>
            <p:nvPr/>
          </p:nvSpPr>
          <p:spPr>
            <a:xfrm>
              <a:off x="-858675" y="3784450"/>
              <a:ext cx="124800" cy="72900"/>
            </a:xfrm>
            <a:custGeom>
              <a:avLst/>
              <a:gdLst/>
              <a:ahLst/>
              <a:cxnLst/>
              <a:rect l="l" t="t" r="r" b="b"/>
              <a:pathLst>
                <a:path w="4992" h="2916" extrusionOk="0">
                  <a:moveTo>
                    <a:pt x="4991" y="85"/>
                  </a:moveTo>
                  <a:lnTo>
                    <a:pt x="4991" y="85"/>
                  </a:lnTo>
                  <a:cubicBezTo>
                    <a:pt x="4590" y="233"/>
                    <a:pt x="3638" y="0"/>
                    <a:pt x="3553" y="529"/>
                  </a:cubicBezTo>
                  <a:cubicBezTo>
                    <a:pt x="3744" y="1523"/>
                    <a:pt x="2242" y="1142"/>
                    <a:pt x="1925" y="1840"/>
                  </a:cubicBezTo>
                  <a:cubicBezTo>
                    <a:pt x="1784" y="2210"/>
                    <a:pt x="1565" y="2322"/>
                    <a:pt x="1324" y="2322"/>
                  </a:cubicBezTo>
                  <a:cubicBezTo>
                    <a:pt x="952" y="2322"/>
                    <a:pt x="529" y="2056"/>
                    <a:pt x="260" y="2056"/>
                  </a:cubicBezTo>
                  <a:cubicBezTo>
                    <a:pt x="125" y="2056"/>
                    <a:pt x="30" y="2124"/>
                    <a:pt x="0" y="2326"/>
                  </a:cubicBezTo>
                  <a:cubicBezTo>
                    <a:pt x="340" y="2745"/>
                    <a:pt x="752" y="2916"/>
                    <a:pt x="1193" y="2916"/>
                  </a:cubicBezTo>
                  <a:cubicBezTo>
                    <a:pt x="2648" y="2916"/>
                    <a:pt x="4423" y="1058"/>
                    <a:pt x="4991" y="85"/>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2" name="Google Shape;6972;p38"/>
            <p:cNvSpPr/>
            <p:nvPr/>
          </p:nvSpPr>
          <p:spPr>
            <a:xfrm>
              <a:off x="-1715775" y="4022375"/>
              <a:ext cx="82525" cy="97300"/>
            </a:xfrm>
            <a:custGeom>
              <a:avLst/>
              <a:gdLst/>
              <a:ahLst/>
              <a:cxnLst/>
              <a:rect l="l" t="t" r="r" b="b"/>
              <a:pathLst>
                <a:path w="3301" h="3892" extrusionOk="0">
                  <a:moveTo>
                    <a:pt x="2164" y="1"/>
                  </a:moveTo>
                  <a:cubicBezTo>
                    <a:pt x="2076" y="1"/>
                    <a:pt x="2004" y="47"/>
                    <a:pt x="1968" y="191"/>
                  </a:cubicBezTo>
                  <a:cubicBezTo>
                    <a:pt x="1714" y="381"/>
                    <a:pt x="1545" y="677"/>
                    <a:pt x="1545" y="994"/>
                  </a:cubicBezTo>
                  <a:cubicBezTo>
                    <a:pt x="1376" y="1925"/>
                    <a:pt x="1" y="2411"/>
                    <a:pt x="530" y="3469"/>
                  </a:cubicBezTo>
                  <a:cubicBezTo>
                    <a:pt x="675" y="3736"/>
                    <a:pt x="995" y="3891"/>
                    <a:pt x="1306" y="3891"/>
                  </a:cubicBezTo>
                  <a:cubicBezTo>
                    <a:pt x="1536" y="3891"/>
                    <a:pt x="1760" y="3806"/>
                    <a:pt x="1904" y="3617"/>
                  </a:cubicBezTo>
                  <a:cubicBezTo>
                    <a:pt x="2179" y="2432"/>
                    <a:pt x="3300" y="1502"/>
                    <a:pt x="3258" y="233"/>
                  </a:cubicBezTo>
                  <a:lnTo>
                    <a:pt x="2708" y="148"/>
                  </a:lnTo>
                  <a:cubicBezTo>
                    <a:pt x="2698" y="150"/>
                    <a:pt x="2687" y="151"/>
                    <a:pt x="2676" y="151"/>
                  </a:cubicBezTo>
                  <a:cubicBezTo>
                    <a:pt x="2534" y="151"/>
                    <a:pt x="2323" y="1"/>
                    <a:pt x="2164"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3" name="Google Shape;6973;p38"/>
            <p:cNvSpPr/>
            <p:nvPr/>
          </p:nvSpPr>
          <p:spPr>
            <a:xfrm>
              <a:off x="-1209225" y="4031875"/>
              <a:ext cx="103650" cy="71425"/>
            </a:xfrm>
            <a:custGeom>
              <a:avLst/>
              <a:gdLst/>
              <a:ahLst/>
              <a:cxnLst/>
              <a:rect l="l" t="t" r="r" b="b"/>
              <a:pathLst>
                <a:path w="4146" h="2857" extrusionOk="0">
                  <a:moveTo>
                    <a:pt x="3786" y="1"/>
                  </a:moveTo>
                  <a:cubicBezTo>
                    <a:pt x="3046" y="85"/>
                    <a:pt x="2305" y="64"/>
                    <a:pt x="1586" y="128"/>
                  </a:cubicBezTo>
                  <a:lnTo>
                    <a:pt x="1015" y="593"/>
                  </a:lnTo>
                  <a:cubicBezTo>
                    <a:pt x="931" y="678"/>
                    <a:pt x="888" y="762"/>
                    <a:pt x="867" y="889"/>
                  </a:cubicBezTo>
                  <a:cubicBezTo>
                    <a:pt x="867" y="1460"/>
                    <a:pt x="0" y="1756"/>
                    <a:pt x="254" y="2412"/>
                  </a:cubicBezTo>
                  <a:cubicBezTo>
                    <a:pt x="536" y="2704"/>
                    <a:pt x="899" y="2857"/>
                    <a:pt x="1245" y="2857"/>
                  </a:cubicBezTo>
                  <a:cubicBezTo>
                    <a:pt x="1652" y="2857"/>
                    <a:pt x="2036" y="2646"/>
                    <a:pt x="2242" y="2200"/>
                  </a:cubicBezTo>
                  <a:cubicBezTo>
                    <a:pt x="2305" y="2031"/>
                    <a:pt x="2263" y="1862"/>
                    <a:pt x="2157" y="1756"/>
                  </a:cubicBezTo>
                  <a:cubicBezTo>
                    <a:pt x="2106" y="1735"/>
                    <a:pt x="2059" y="1725"/>
                    <a:pt x="2015" y="1725"/>
                  </a:cubicBezTo>
                  <a:cubicBezTo>
                    <a:pt x="1762" y="1725"/>
                    <a:pt x="1611" y="2027"/>
                    <a:pt x="1362" y="2027"/>
                  </a:cubicBezTo>
                  <a:cubicBezTo>
                    <a:pt x="1314" y="2027"/>
                    <a:pt x="1262" y="2016"/>
                    <a:pt x="1206" y="1989"/>
                  </a:cubicBezTo>
                  <a:cubicBezTo>
                    <a:pt x="1461" y="1559"/>
                    <a:pt x="1576" y="1366"/>
                    <a:pt x="1705" y="1366"/>
                  </a:cubicBezTo>
                  <a:cubicBezTo>
                    <a:pt x="1811" y="1366"/>
                    <a:pt x="1926" y="1497"/>
                    <a:pt x="2136" y="1735"/>
                  </a:cubicBezTo>
                  <a:cubicBezTo>
                    <a:pt x="2338" y="1823"/>
                    <a:pt x="2499" y="1859"/>
                    <a:pt x="2631" y="1859"/>
                  </a:cubicBezTo>
                  <a:cubicBezTo>
                    <a:pt x="3230" y="1859"/>
                    <a:pt x="3210" y="1093"/>
                    <a:pt x="3574" y="868"/>
                  </a:cubicBezTo>
                  <a:lnTo>
                    <a:pt x="3574" y="868"/>
                  </a:lnTo>
                  <a:cubicBezTo>
                    <a:pt x="3426" y="1079"/>
                    <a:pt x="3320" y="1291"/>
                    <a:pt x="3765" y="1418"/>
                  </a:cubicBezTo>
                  <a:cubicBezTo>
                    <a:pt x="3765" y="953"/>
                    <a:pt x="4145" y="487"/>
                    <a:pt x="3786"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4" name="Google Shape;6974;p38"/>
            <p:cNvSpPr/>
            <p:nvPr/>
          </p:nvSpPr>
          <p:spPr>
            <a:xfrm>
              <a:off x="-2402600" y="4013900"/>
              <a:ext cx="103125" cy="108950"/>
            </a:xfrm>
            <a:custGeom>
              <a:avLst/>
              <a:gdLst/>
              <a:ahLst/>
              <a:cxnLst/>
              <a:rect l="l" t="t" r="r" b="b"/>
              <a:pathLst>
                <a:path w="4125" h="4358" extrusionOk="0">
                  <a:moveTo>
                    <a:pt x="3258" y="1"/>
                  </a:moveTo>
                  <a:cubicBezTo>
                    <a:pt x="1883" y="720"/>
                    <a:pt x="826" y="1925"/>
                    <a:pt x="276" y="3385"/>
                  </a:cubicBezTo>
                  <a:cubicBezTo>
                    <a:pt x="635" y="3638"/>
                    <a:pt x="1" y="4188"/>
                    <a:pt x="656" y="4358"/>
                  </a:cubicBezTo>
                  <a:cubicBezTo>
                    <a:pt x="720" y="4315"/>
                    <a:pt x="741" y="4231"/>
                    <a:pt x="656" y="4188"/>
                  </a:cubicBezTo>
                  <a:cubicBezTo>
                    <a:pt x="635" y="2285"/>
                    <a:pt x="4125" y="1206"/>
                    <a:pt x="3258"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5" name="Google Shape;6975;p38"/>
            <p:cNvSpPr/>
            <p:nvPr/>
          </p:nvSpPr>
          <p:spPr>
            <a:xfrm>
              <a:off x="-2066325" y="3800825"/>
              <a:ext cx="83575" cy="106975"/>
            </a:xfrm>
            <a:custGeom>
              <a:avLst/>
              <a:gdLst/>
              <a:ahLst/>
              <a:cxnLst/>
              <a:rect l="l" t="t" r="r" b="b"/>
              <a:pathLst>
                <a:path w="3343" h="4279" extrusionOk="0">
                  <a:moveTo>
                    <a:pt x="1333" y="1"/>
                  </a:moveTo>
                  <a:lnTo>
                    <a:pt x="1333" y="22"/>
                  </a:lnTo>
                  <a:cubicBezTo>
                    <a:pt x="678" y="1333"/>
                    <a:pt x="1" y="2856"/>
                    <a:pt x="995" y="4188"/>
                  </a:cubicBezTo>
                  <a:cubicBezTo>
                    <a:pt x="1021" y="4179"/>
                    <a:pt x="1044" y="4174"/>
                    <a:pt x="1064" y="4174"/>
                  </a:cubicBezTo>
                  <a:cubicBezTo>
                    <a:pt x="1093" y="4174"/>
                    <a:pt x="1118" y="4185"/>
                    <a:pt x="1143" y="4209"/>
                  </a:cubicBezTo>
                  <a:cubicBezTo>
                    <a:pt x="1255" y="4257"/>
                    <a:pt x="1355" y="4278"/>
                    <a:pt x="1445" y="4278"/>
                  </a:cubicBezTo>
                  <a:cubicBezTo>
                    <a:pt x="2033" y="4278"/>
                    <a:pt x="2193" y="3371"/>
                    <a:pt x="2560" y="3004"/>
                  </a:cubicBezTo>
                  <a:cubicBezTo>
                    <a:pt x="2814" y="2581"/>
                    <a:pt x="3342" y="2200"/>
                    <a:pt x="3152" y="1650"/>
                  </a:cubicBezTo>
                  <a:cubicBezTo>
                    <a:pt x="2964" y="1253"/>
                    <a:pt x="3272" y="339"/>
                    <a:pt x="2645" y="339"/>
                  </a:cubicBezTo>
                  <a:cubicBezTo>
                    <a:pt x="2638" y="339"/>
                    <a:pt x="2631" y="339"/>
                    <a:pt x="2623" y="339"/>
                  </a:cubicBezTo>
                  <a:cubicBezTo>
                    <a:pt x="1777" y="1016"/>
                    <a:pt x="2285" y="2116"/>
                    <a:pt x="1629" y="2940"/>
                  </a:cubicBezTo>
                  <a:cubicBezTo>
                    <a:pt x="678" y="2010"/>
                    <a:pt x="3258" y="318"/>
                    <a:pt x="1333"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6" name="Google Shape;6976;p38"/>
            <p:cNvSpPr/>
            <p:nvPr/>
          </p:nvSpPr>
          <p:spPr>
            <a:xfrm>
              <a:off x="-2386200" y="4013900"/>
              <a:ext cx="131150" cy="123250"/>
            </a:xfrm>
            <a:custGeom>
              <a:avLst/>
              <a:gdLst/>
              <a:ahLst/>
              <a:cxnLst/>
              <a:rect l="l" t="t" r="r" b="b"/>
              <a:pathLst>
                <a:path w="5246" h="4930" extrusionOk="0">
                  <a:moveTo>
                    <a:pt x="4273" y="1"/>
                  </a:moveTo>
                  <a:cubicBezTo>
                    <a:pt x="4251" y="974"/>
                    <a:pt x="3702" y="1672"/>
                    <a:pt x="2708" y="2116"/>
                  </a:cubicBezTo>
                  <a:cubicBezTo>
                    <a:pt x="2517" y="2200"/>
                    <a:pt x="2390" y="2306"/>
                    <a:pt x="2433" y="2475"/>
                  </a:cubicBezTo>
                  <a:cubicBezTo>
                    <a:pt x="2644" y="3448"/>
                    <a:pt x="1142" y="3533"/>
                    <a:pt x="1079" y="4400"/>
                  </a:cubicBezTo>
                  <a:cubicBezTo>
                    <a:pt x="1079" y="4474"/>
                    <a:pt x="957" y="4521"/>
                    <a:pt x="809" y="4521"/>
                  </a:cubicBezTo>
                  <a:cubicBezTo>
                    <a:pt x="661" y="4521"/>
                    <a:pt x="487" y="4474"/>
                    <a:pt x="381" y="4358"/>
                  </a:cubicBezTo>
                  <a:cubicBezTo>
                    <a:pt x="430" y="4210"/>
                    <a:pt x="343" y="4184"/>
                    <a:pt x="233" y="4184"/>
                  </a:cubicBezTo>
                  <a:cubicBezTo>
                    <a:pt x="173" y="4184"/>
                    <a:pt x="107" y="4191"/>
                    <a:pt x="51" y="4191"/>
                  </a:cubicBezTo>
                  <a:cubicBezTo>
                    <a:pt x="33" y="4191"/>
                    <a:pt x="16" y="4191"/>
                    <a:pt x="0" y="4188"/>
                  </a:cubicBezTo>
                  <a:lnTo>
                    <a:pt x="0" y="4358"/>
                  </a:lnTo>
                  <a:cubicBezTo>
                    <a:pt x="211" y="4625"/>
                    <a:pt x="478" y="4929"/>
                    <a:pt x="770" y="4929"/>
                  </a:cubicBezTo>
                  <a:cubicBezTo>
                    <a:pt x="918" y="4929"/>
                    <a:pt x="1071" y="4852"/>
                    <a:pt x="1227" y="4654"/>
                  </a:cubicBezTo>
                  <a:cubicBezTo>
                    <a:pt x="1713" y="4061"/>
                    <a:pt x="2433" y="3638"/>
                    <a:pt x="2771" y="2983"/>
                  </a:cubicBezTo>
                  <a:cubicBezTo>
                    <a:pt x="3157" y="2175"/>
                    <a:pt x="3471" y="1892"/>
                    <a:pt x="4244" y="1892"/>
                  </a:cubicBezTo>
                  <a:cubicBezTo>
                    <a:pt x="4402" y="1892"/>
                    <a:pt x="4579" y="1904"/>
                    <a:pt x="4780" y="1925"/>
                  </a:cubicBezTo>
                  <a:cubicBezTo>
                    <a:pt x="5245" y="1164"/>
                    <a:pt x="4865" y="551"/>
                    <a:pt x="4273"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7" name="Google Shape;6977;p38"/>
            <p:cNvSpPr/>
            <p:nvPr/>
          </p:nvSpPr>
          <p:spPr>
            <a:xfrm>
              <a:off x="-1054850" y="3608375"/>
              <a:ext cx="98375" cy="83775"/>
            </a:xfrm>
            <a:custGeom>
              <a:avLst/>
              <a:gdLst/>
              <a:ahLst/>
              <a:cxnLst/>
              <a:rect l="l" t="t" r="r" b="b"/>
              <a:pathLst>
                <a:path w="3935" h="3351" extrusionOk="0">
                  <a:moveTo>
                    <a:pt x="3286" y="0"/>
                  </a:moveTo>
                  <a:cubicBezTo>
                    <a:pt x="3065" y="0"/>
                    <a:pt x="2878" y="122"/>
                    <a:pt x="2814" y="360"/>
                  </a:cubicBezTo>
                  <a:cubicBezTo>
                    <a:pt x="2602" y="1121"/>
                    <a:pt x="1820" y="1460"/>
                    <a:pt x="1545" y="2115"/>
                  </a:cubicBezTo>
                  <a:cubicBezTo>
                    <a:pt x="1312" y="2284"/>
                    <a:pt x="1058" y="2454"/>
                    <a:pt x="804" y="2581"/>
                  </a:cubicBezTo>
                  <a:cubicBezTo>
                    <a:pt x="402" y="2729"/>
                    <a:pt x="1" y="2855"/>
                    <a:pt x="64" y="3342"/>
                  </a:cubicBezTo>
                  <a:cubicBezTo>
                    <a:pt x="126" y="3347"/>
                    <a:pt x="187" y="3350"/>
                    <a:pt x="248" y="3350"/>
                  </a:cubicBezTo>
                  <a:cubicBezTo>
                    <a:pt x="1839" y="3350"/>
                    <a:pt x="3181" y="1540"/>
                    <a:pt x="3934" y="339"/>
                  </a:cubicBezTo>
                  <a:cubicBezTo>
                    <a:pt x="3738" y="111"/>
                    <a:pt x="3496" y="0"/>
                    <a:pt x="3286"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8" name="Google Shape;6978;p38"/>
            <p:cNvSpPr/>
            <p:nvPr/>
          </p:nvSpPr>
          <p:spPr>
            <a:xfrm>
              <a:off x="-2025025" y="3796425"/>
              <a:ext cx="88800" cy="110275"/>
            </a:xfrm>
            <a:custGeom>
              <a:avLst/>
              <a:gdLst/>
              <a:ahLst/>
              <a:cxnLst/>
              <a:rect l="l" t="t" r="r" b="b"/>
              <a:pathLst>
                <a:path w="3552" h="4411" extrusionOk="0">
                  <a:moveTo>
                    <a:pt x="889" y="1"/>
                  </a:moveTo>
                  <a:cubicBezTo>
                    <a:pt x="649" y="1"/>
                    <a:pt x="619" y="221"/>
                    <a:pt x="1162" y="663"/>
                  </a:cubicBezTo>
                  <a:cubicBezTo>
                    <a:pt x="1373" y="832"/>
                    <a:pt x="1310" y="1001"/>
                    <a:pt x="1141" y="1150"/>
                  </a:cubicBezTo>
                  <a:cubicBezTo>
                    <a:pt x="992" y="1678"/>
                    <a:pt x="1881" y="2186"/>
                    <a:pt x="1141" y="2588"/>
                  </a:cubicBezTo>
                  <a:cubicBezTo>
                    <a:pt x="770" y="2670"/>
                    <a:pt x="1" y="4411"/>
                    <a:pt x="696" y="4411"/>
                  </a:cubicBezTo>
                  <a:cubicBezTo>
                    <a:pt x="716" y="4411"/>
                    <a:pt x="737" y="4409"/>
                    <a:pt x="760" y="4406"/>
                  </a:cubicBezTo>
                  <a:cubicBezTo>
                    <a:pt x="3552" y="1477"/>
                    <a:pt x="1512" y="1"/>
                    <a:pt x="889"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9" name="Google Shape;6979;p38"/>
            <p:cNvSpPr/>
            <p:nvPr/>
          </p:nvSpPr>
          <p:spPr>
            <a:xfrm>
              <a:off x="-2743625" y="4091025"/>
              <a:ext cx="81975" cy="78875"/>
            </a:xfrm>
            <a:custGeom>
              <a:avLst/>
              <a:gdLst/>
              <a:ahLst/>
              <a:cxnLst/>
              <a:rect l="l" t="t" r="r" b="b"/>
              <a:pathLst>
                <a:path w="3279" h="3155" extrusionOk="0">
                  <a:moveTo>
                    <a:pt x="2655" y="0"/>
                  </a:moveTo>
                  <a:cubicBezTo>
                    <a:pt x="2457" y="0"/>
                    <a:pt x="2305" y="192"/>
                    <a:pt x="1967" y="638"/>
                  </a:cubicBezTo>
                  <a:cubicBezTo>
                    <a:pt x="1269" y="1463"/>
                    <a:pt x="127" y="2034"/>
                    <a:pt x="0" y="3155"/>
                  </a:cubicBezTo>
                  <a:cubicBezTo>
                    <a:pt x="1756" y="2943"/>
                    <a:pt x="2411" y="2119"/>
                    <a:pt x="3279" y="300"/>
                  </a:cubicBezTo>
                  <a:cubicBezTo>
                    <a:pt x="2979" y="109"/>
                    <a:pt x="2804" y="0"/>
                    <a:pt x="2655"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0" name="Google Shape;6980;p38"/>
            <p:cNvSpPr/>
            <p:nvPr/>
          </p:nvSpPr>
          <p:spPr>
            <a:xfrm>
              <a:off x="-1964275" y="3977375"/>
              <a:ext cx="102600" cy="85350"/>
            </a:xfrm>
            <a:custGeom>
              <a:avLst/>
              <a:gdLst/>
              <a:ahLst/>
              <a:cxnLst/>
              <a:rect l="l" t="t" r="r" b="b"/>
              <a:pathLst>
                <a:path w="4104" h="3414" extrusionOk="0">
                  <a:moveTo>
                    <a:pt x="3439" y="0"/>
                  </a:moveTo>
                  <a:cubicBezTo>
                    <a:pt x="3010" y="0"/>
                    <a:pt x="3012" y="466"/>
                    <a:pt x="2814" y="700"/>
                  </a:cubicBezTo>
                  <a:cubicBezTo>
                    <a:pt x="2665" y="1145"/>
                    <a:pt x="1946" y="1335"/>
                    <a:pt x="1925" y="1758"/>
                  </a:cubicBezTo>
                  <a:cubicBezTo>
                    <a:pt x="1862" y="2836"/>
                    <a:pt x="635" y="2562"/>
                    <a:pt x="1" y="3090"/>
                  </a:cubicBezTo>
                  <a:cubicBezTo>
                    <a:pt x="278" y="3316"/>
                    <a:pt x="585" y="3413"/>
                    <a:pt x="902" y="3413"/>
                  </a:cubicBezTo>
                  <a:cubicBezTo>
                    <a:pt x="2401" y="3413"/>
                    <a:pt x="4103" y="1232"/>
                    <a:pt x="3702" y="45"/>
                  </a:cubicBezTo>
                  <a:cubicBezTo>
                    <a:pt x="3599" y="14"/>
                    <a:pt x="3513" y="0"/>
                    <a:pt x="3439"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1" name="Google Shape;6981;p38"/>
            <p:cNvSpPr/>
            <p:nvPr/>
          </p:nvSpPr>
          <p:spPr>
            <a:xfrm>
              <a:off x="-2311650" y="3692450"/>
              <a:ext cx="94325" cy="88925"/>
            </a:xfrm>
            <a:custGeom>
              <a:avLst/>
              <a:gdLst/>
              <a:ahLst/>
              <a:cxnLst/>
              <a:rect l="l" t="t" r="r" b="b"/>
              <a:pathLst>
                <a:path w="3773" h="3557" extrusionOk="0">
                  <a:moveTo>
                    <a:pt x="3321" y="0"/>
                  </a:moveTo>
                  <a:lnTo>
                    <a:pt x="3321" y="0"/>
                  </a:lnTo>
                  <a:cubicBezTo>
                    <a:pt x="1354" y="550"/>
                    <a:pt x="3109" y="2411"/>
                    <a:pt x="910" y="2749"/>
                  </a:cubicBezTo>
                  <a:cubicBezTo>
                    <a:pt x="635" y="2961"/>
                    <a:pt x="43" y="2686"/>
                    <a:pt x="0" y="3215"/>
                  </a:cubicBezTo>
                  <a:cubicBezTo>
                    <a:pt x="318" y="3453"/>
                    <a:pt x="646" y="3557"/>
                    <a:pt x="967" y="3557"/>
                  </a:cubicBezTo>
                  <a:cubicBezTo>
                    <a:pt x="2441" y="3557"/>
                    <a:pt x="3772" y="1372"/>
                    <a:pt x="3321"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2" name="Google Shape;6982;p38"/>
            <p:cNvSpPr/>
            <p:nvPr/>
          </p:nvSpPr>
          <p:spPr>
            <a:xfrm>
              <a:off x="-1678225" y="3763825"/>
              <a:ext cx="87800" cy="86200"/>
            </a:xfrm>
            <a:custGeom>
              <a:avLst/>
              <a:gdLst/>
              <a:ahLst/>
              <a:cxnLst/>
              <a:rect l="l" t="t" r="r" b="b"/>
              <a:pathLst>
                <a:path w="3512" h="3448" extrusionOk="0">
                  <a:moveTo>
                    <a:pt x="2538" y="0"/>
                  </a:moveTo>
                  <a:lnTo>
                    <a:pt x="2538" y="0"/>
                  </a:lnTo>
                  <a:cubicBezTo>
                    <a:pt x="2010" y="360"/>
                    <a:pt x="1777" y="1037"/>
                    <a:pt x="1016" y="1163"/>
                  </a:cubicBezTo>
                  <a:cubicBezTo>
                    <a:pt x="614" y="1375"/>
                    <a:pt x="550" y="1819"/>
                    <a:pt x="275" y="2136"/>
                  </a:cubicBezTo>
                  <a:cubicBezTo>
                    <a:pt x="0" y="2454"/>
                    <a:pt x="297" y="3448"/>
                    <a:pt x="783" y="3448"/>
                  </a:cubicBezTo>
                  <a:cubicBezTo>
                    <a:pt x="1756" y="3384"/>
                    <a:pt x="3088" y="3363"/>
                    <a:pt x="2708" y="2157"/>
                  </a:cubicBezTo>
                  <a:lnTo>
                    <a:pt x="2581" y="2115"/>
                  </a:lnTo>
                  <a:cubicBezTo>
                    <a:pt x="2242" y="2263"/>
                    <a:pt x="2306" y="2644"/>
                    <a:pt x="2010" y="2792"/>
                  </a:cubicBezTo>
                  <a:cubicBezTo>
                    <a:pt x="1919" y="2832"/>
                    <a:pt x="1780" y="2858"/>
                    <a:pt x="1669" y="2858"/>
                  </a:cubicBezTo>
                  <a:cubicBezTo>
                    <a:pt x="1547" y="2858"/>
                    <a:pt x="1458" y="2827"/>
                    <a:pt x="1502" y="2750"/>
                  </a:cubicBezTo>
                  <a:cubicBezTo>
                    <a:pt x="1735" y="2390"/>
                    <a:pt x="1291" y="1798"/>
                    <a:pt x="2010" y="1629"/>
                  </a:cubicBezTo>
                  <a:cubicBezTo>
                    <a:pt x="2581" y="1396"/>
                    <a:pt x="3511" y="296"/>
                    <a:pt x="2538"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3" name="Google Shape;6983;p38"/>
            <p:cNvSpPr/>
            <p:nvPr/>
          </p:nvSpPr>
          <p:spPr>
            <a:xfrm>
              <a:off x="-2786250" y="4057250"/>
              <a:ext cx="89275" cy="103275"/>
            </a:xfrm>
            <a:custGeom>
              <a:avLst/>
              <a:gdLst/>
              <a:ahLst/>
              <a:cxnLst/>
              <a:rect l="l" t="t" r="r" b="b"/>
              <a:pathLst>
                <a:path w="3571" h="4131" extrusionOk="0">
                  <a:moveTo>
                    <a:pt x="3320" y="1"/>
                  </a:moveTo>
                  <a:cubicBezTo>
                    <a:pt x="3281" y="1"/>
                    <a:pt x="3236" y="14"/>
                    <a:pt x="3186" y="43"/>
                  </a:cubicBezTo>
                  <a:cubicBezTo>
                    <a:pt x="1875" y="297"/>
                    <a:pt x="902" y="1799"/>
                    <a:pt x="500" y="2941"/>
                  </a:cubicBezTo>
                  <a:cubicBezTo>
                    <a:pt x="0" y="3367"/>
                    <a:pt x="808" y="4130"/>
                    <a:pt x="1326" y="4130"/>
                  </a:cubicBezTo>
                  <a:cubicBezTo>
                    <a:pt x="1553" y="4130"/>
                    <a:pt x="1725" y="3983"/>
                    <a:pt x="1705" y="3596"/>
                  </a:cubicBezTo>
                  <a:cubicBezTo>
                    <a:pt x="1748" y="3195"/>
                    <a:pt x="1134" y="2793"/>
                    <a:pt x="1473" y="2454"/>
                  </a:cubicBezTo>
                  <a:cubicBezTo>
                    <a:pt x="2107" y="1862"/>
                    <a:pt x="2424" y="1016"/>
                    <a:pt x="3334" y="614"/>
                  </a:cubicBezTo>
                  <a:cubicBezTo>
                    <a:pt x="3570" y="487"/>
                    <a:pt x="3557" y="1"/>
                    <a:pt x="3320"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4" name="Google Shape;6984;p38"/>
            <p:cNvSpPr/>
            <p:nvPr/>
          </p:nvSpPr>
          <p:spPr>
            <a:xfrm>
              <a:off x="-1699900" y="4050150"/>
              <a:ext cx="94675" cy="82875"/>
            </a:xfrm>
            <a:custGeom>
              <a:avLst/>
              <a:gdLst/>
              <a:ahLst/>
              <a:cxnLst/>
              <a:rect l="l" t="t" r="r" b="b"/>
              <a:pathLst>
                <a:path w="3787" h="3315" extrusionOk="0">
                  <a:moveTo>
                    <a:pt x="2841" y="0"/>
                  </a:moveTo>
                  <a:cubicBezTo>
                    <a:pt x="2127" y="0"/>
                    <a:pt x="1428" y="2279"/>
                    <a:pt x="952" y="2590"/>
                  </a:cubicBezTo>
                  <a:cubicBezTo>
                    <a:pt x="719" y="2759"/>
                    <a:pt x="0" y="2611"/>
                    <a:pt x="402" y="3225"/>
                  </a:cubicBezTo>
                  <a:cubicBezTo>
                    <a:pt x="528" y="3288"/>
                    <a:pt x="645" y="3315"/>
                    <a:pt x="756" y="3315"/>
                  </a:cubicBezTo>
                  <a:cubicBezTo>
                    <a:pt x="1391" y="3315"/>
                    <a:pt x="1814" y="2413"/>
                    <a:pt x="2390" y="2125"/>
                  </a:cubicBezTo>
                  <a:cubicBezTo>
                    <a:pt x="2919" y="1596"/>
                    <a:pt x="3786" y="1089"/>
                    <a:pt x="3173" y="179"/>
                  </a:cubicBezTo>
                  <a:cubicBezTo>
                    <a:pt x="3062" y="55"/>
                    <a:pt x="2952" y="0"/>
                    <a:pt x="2841"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5" name="Google Shape;6985;p38"/>
            <p:cNvSpPr/>
            <p:nvPr/>
          </p:nvSpPr>
          <p:spPr>
            <a:xfrm>
              <a:off x="-2789625" y="3788150"/>
              <a:ext cx="65050" cy="96625"/>
            </a:xfrm>
            <a:custGeom>
              <a:avLst/>
              <a:gdLst/>
              <a:ahLst/>
              <a:cxnLst/>
              <a:rect l="l" t="t" r="r" b="b"/>
              <a:pathLst>
                <a:path w="2602" h="3865" extrusionOk="0">
                  <a:moveTo>
                    <a:pt x="1840" y="0"/>
                  </a:moveTo>
                  <a:lnTo>
                    <a:pt x="1840" y="0"/>
                  </a:lnTo>
                  <a:cubicBezTo>
                    <a:pt x="1312" y="1481"/>
                    <a:pt x="1502" y="2813"/>
                    <a:pt x="0" y="3849"/>
                  </a:cubicBezTo>
                  <a:cubicBezTo>
                    <a:pt x="99" y="3859"/>
                    <a:pt x="189" y="3864"/>
                    <a:pt x="273" y="3864"/>
                  </a:cubicBezTo>
                  <a:cubicBezTo>
                    <a:pt x="1228" y="3864"/>
                    <a:pt x="1253" y="3226"/>
                    <a:pt x="1798" y="2623"/>
                  </a:cubicBezTo>
                  <a:cubicBezTo>
                    <a:pt x="2602" y="2073"/>
                    <a:pt x="2559" y="719"/>
                    <a:pt x="1840"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6" name="Google Shape;6986;p38"/>
            <p:cNvSpPr/>
            <p:nvPr/>
          </p:nvSpPr>
          <p:spPr>
            <a:xfrm>
              <a:off x="-1955800" y="3959800"/>
              <a:ext cx="84075" cy="62725"/>
            </a:xfrm>
            <a:custGeom>
              <a:avLst/>
              <a:gdLst/>
              <a:ahLst/>
              <a:cxnLst/>
              <a:rect l="l" t="t" r="r" b="b"/>
              <a:pathLst>
                <a:path w="3363" h="2509" extrusionOk="0">
                  <a:moveTo>
                    <a:pt x="2039" y="1"/>
                  </a:moveTo>
                  <a:cubicBezTo>
                    <a:pt x="1810" y="1"/>
                    <a:pt x="1590" y="17"/>
                    <a:pt x="1417" y="29"/>
                  </a:cubicBezTo>
                  <a:cubicBezTo>
                    <a:pt x="1840" y="1361"/>
                    <a:pt x="0" y="1425"/>
                    <a:pt x="402" y="2228"/>
                  </a:cubicBezTo>
                  <a:cubicBezTo>
                    <a:pt x="582" y="2430"/>
                    <a:pt x="773" y="2509"/>
                    <a:pt x="968" y="2509"/>
                  </a:cubicBezTo>
                  <a:cubicBezTo>
                    <a:pt x="1551" y="2509"/>
                    <a:pt x="2173" y="1800"/>
                    <a:pt x="2665" y="1530"/>
                  </a:cubicBezTo>
                  <a:cubicBezTo>
                    <a:pt x="2897" y="1277"/>
                    <a:pt x="2771" y="748"/>
                    <a:pt x="3363" y="748"/>
                  </a:cubicBezTo>
                  <a:cubicBezTo>
                    <a:pt x="3332" y="117"/>
                    <a:pt x="2652" y="1"/>
                    <a:pt x="2039"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7" name="Google Shape;6987;p38"/>
            <p:cNvSpPr/>
            <p:nvPr/>
          </p:nvSpPr>
          <p:spPr>
            <a:xfrm>
              <a:off x="-2043050" y="3795025"/>
              <a:ext cx="43900" cy="86200"/>
            </a:xfrm>
            <a:custGeom>
              <a:avLst/>
              <a:gdLst/>
              <a:ahLst/>
              <a:cxnLst/>
              <a:rect l="l" t="t" r="r" b="b"/>
              <a:pathLst>
                <a:path w="1756" h="3448" extrusionOk="0">
                  <a:moveTo>
                    <a:pt x="741" y="0"/>
                  </a:moveTo>
                  <a:cubicBezTo>
                    <a:pt x="587" y="0"/>
                    <a:pt x="455" y="42"/>
                    <a:pt x="402" y="233"/>
                  </a:cubicBezTo>
                  <a:cubicBezTo>
                    <a:pt x="1756" y="867"/>
                    <a:pt x="0" y="1840"/>
                    <a:pt x="212" y="2771"/>
                  </a:cubicBezTo>
                  <a:cubicBezTo>
                    <a:pt x="233" y="3045"/>
                    <a:pt x="64" y="3426"/>
                    <a:pt x="593" y="3447"/>
                  </a:cubicBezTo>
                  <a:cubicBezTo>
                    <a:pt x="1692" y="3405"/>
                    <a:pt x="1142" y="1375"/>
                    <a:pt x="1692" y="571"/>
                  </a:cubicBezTo>
                  <a:cubicBezTo>
                    <a:pt x="1354" y="486"/>
                    <a:pt x="1523" y="106"/>
                    <a:pt x="1206" y="21"/>
                  </a:cubicBezTo>
                  <a:cubicBezTo>
                    <a:pt x="1178" y="25"/>
                    <a:pt x="1149" y="27"/>
                    <a:pt x="1119" y="27"/>
                  </a:cubicBezTo>
                  <a:cubicBezTo>
                    <a:pt x="999" y="27"/>
                    <a:pt x="863" y="0"/>
                    <a:pt x="741"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8" name="Google Shape;6988;p38"/>
            <p:cNvSpPr/>
            <p:nvPr/>
          </p:nvSpPr>
          <p:spPr>
            <a:xfrm>
              <a:off x="-1207125" y="3842325"/>
              <a:ext cx="99900" cy="81125"/>
            </a:xfrm>
            <a:custGeom>
              <a:avLst/>
              <a:gdLst/>
              <a:ahLst/>
              <a:cxnLst/>
              <a:rect l="l" t="t" r="r" b="b"/>
              <a:pathLst>
                <a:path w="3996" h="3245" extrusionOk="0">
                  <a:moveTo>
                    <a:pt x="3626" y="1"/>
                  </a:moveTo>
                  <a:cubicBezTo>
                    <a:pt x="3227" y="1"/>
                    <a:pt x="2608" y="447"/>
                    <a:pt x="2813" y="857"/>
                  </a:cubicBezTo>
                  <a:cubicBezTo>
                    <a:pt x="2708" y="1788"/>
                    <a:pt x="614" y="2253"/>
                    <a:pt x="1" y="3057"/>
                  </a:cubicBezTo>
                  <a:cubicBezTo>
                    <a:pt x="184" y="3187"/>
                    <a:pt x="386" y="3245"/>
                    <a:pt x="600" y="3245"/>
                  </a:cubicBezTo>
                  <a:cubicBezTo>
                    <a:pt x="1841" y="3245"/>
                    <a:pt x="3462" y="1307"/>
                    <a:pt x="3913" y="477"/>
                  </a:cubicBezTo>
                  <a:cubicBezTo>
                    <a:pt x="3995" y="133"/>
                    <a:pt x="3843" y="1"/>
                    <a:pt x="3626"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9" name="Google Shape;6989;p38"/>
            <p:cNvSpPr/>
            <p:nvPr/>
          </p:nvSpPr>
          <p:spPr>
            <a:xfrm>
              <a:off x="-1440825" y="3903950"/>
              <a:ext cx="90450" cy="87775"/>
            </a:xfrm>
            <a:custGeom>
              <a:avLst/>
              <a:gdLst/>
              <a:ahLst/>
              <a:cxnLst/>
              <a:rect l="l" t="t" r="r" b="b"/>
              <a:pathLst>
                <a:path w="3618" h="3511" extrusionOk="0">
                  <a:moveTo>
                    <a:pt x="3045" y="1"/>
                  </a:moveTo>
                  <a:cubicBezTo>
                    <a:pt x="2929" y="1"/>
                    <a:pt x="2820" y="50"/>
                    <a:pt x="2750" y="169"/>
                  </a:cubicBezTo>
                  <a:cubicBezTo>
                    <a:pt x="2390" y="740"/>
                    <a:pt x="3152" y="1607"/>
                    <a:pt x="2221" y="1755"/>
                  </a:cubicBezTo>
                  <a:cubicBezTo>
                    <a:pt x="1735" y="2178"/>
                    <a:pt x="1" y="2728"/>
                    <a:pt x="1016" y="3511"/>
                  </a:cubicBezTo>
                  <a:cubicBezTo>
                    <a:pt x="1798" y="2876"/>
                    <a:pt x="3575" y="2601"/>
                    <a:pt x="3427" y="1396"/>
                  </a:cubicBezTo>
                  <a:cubicBezTo>
                    <a:pt x="3617" y="1078"/>
                    <a:pt x="3427" y="740"/>
                    <a:pt x="3554" y="444"/>
                  </a:cubicBezTo>
                  <a:cubicBezTo>
                    <a:pt x="3540" y="203"/>
                    <a:pt x="3279" y="1"/>
                    <a:pt x="3045"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0" name="Google Shape;6990;p38"/>
            <p:cNvSpPr/>
            <p:nvPr/>
          </p:nvSpPr>
          <p:spPr>
            <a:xfrm>
              <a:off x="-2317450" y="3668875"/>
              <a:ext cx="96225" cy="98400"/>
            </a:xfrm>
            <a:custGeom>
              <a:avLst/>
              <a:gdLst/>
              <a:ahLst/>
              <a:cxnLst/>
              <a:rect l="l" t="t" r="r" b="b"/>
              <a:pathLst>
                <a:path w="3849" h="3936" extrusionOk="0">
                  <a:moveTo>
                    <a:pt x="1791" y="0"/>
                  </a:moveTo>
                  <a:cubicBezTo>
                    <a:pt x="1353" y="0"/>
                    <a:pt x="906" y="63"/>
                    <a:pt x="825" y="457"/>
                  </a:cubicBezTo>
                  <a:cubicBezTo>
                    <a:pt x="1163" y="1091"/>
                    <a:pt x="359" y="1683"/>
                    <a:pt x="867" y="2275"/>
                  </a:cubicBezTo>
                  <a:cubicBezTo>
                    <a:pt x="874" y="2276"/>
                    <a:pt x="881" y="2276"/>
                    <a:pt x="888" y="2276"/>
                  </a:cubicBezTo>
                  <a:cubicBezTo>
                    <a:pt x="1665" y="2276"/>
                    <a:pt x="1339" y="1130"/>
                    <a:pt x="2051" y="795"/>
                  </a:cubicBezTo>
                  <a:lnTo>
                    <a:pt x="2051" y="795"/>
                  </a:lnTo>
                  <a:cubicBezTo>
                    <a:pt x="2013" y="1637"/>
                    <a:pt x="1854" y="3241"/>
                    <a:pt x="805" y="3241"/>
                  </a:cubicBezTo>
                  <a:cubicBezTo>
                    <a:pt x="695" y="3241"/>
                    <a:pt x="575" y="3223"/>
                    <a:pt x="444" y="3185"/>
                  </a:cubicBezTo>
                  <a:lnTo>
                    <a:pt x="444" y="3185"/>
                  </a:lnTo>
                  <a:cubicBezTo>
                    <a:pt x="1" y="3642"/>
                    <a:pt x="446" y="3936"/>
                    <a:pt x="907" y="3936"/>
                  </a:cubicBezTo>
                  <a:cubicBezTo>
                    <a:pt x="1151" y="3936"/>
                    <a:pt x="1398" y="3854"/>
                    <a:pt x="1523" y="3671"/>
                  </a:cubicBezTo>
                  <a:cubicBezTo>
                    <a:pt x="2009" y="3523"/>
                    <a:pt x="2284" y="3121"/>
                    <a:pt x="2643" y="2868"/>
                  </a:cubicBezTo>
                  <a:lnTo>
                    <a:pt x="2643" y="2550"/>
                  </a:lnTo>
                  <a:cubicBezTo>
                    <a:pt x="1671" y="1958"/>
                    <a:pt x="3849" y="1556"/>
                    <a:pt x="2453" y="12"/>
                  </a:cubicBezTo>
                  <a:lnTo>
                    <a:pt x="2453" y="12"/>
                  </a:lnTo>
                  <a:cubicBezTo>
                    <a:pt x="2425" y="14"/>
                    <a:pt x="2395" y="14"/>
                    <a:pt x="2363" y="14"/>
                  </a:cubicBezTo>
                  <a:cubicBezTo>
                    <a:pt x="2200" y="14"/>
                    <a:pt x="1997" y="0"/>
                    <a:pt x="1791"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1" name="Google Shape;6991;p38"/>
            <p:cNvSpPr/>
            <p:nvPr/>
          </p:nvSpPr>
          <p:spPr>
            <a:xfrm>
              <a:off x="-2754200" y="4058850"/>
              <a:ext cx="89900" cy="74375"/>
            </a:xfrm>
            <a:custGeom>
              <a:avLst/>
              <a:gdLst/>
              <a:ahLst/>
              <a:cxnLst/>
              <a:rect l="l" t="t" r="r" b="b"/>
              <a:pathLst>
                <a:path w="3596" h="2975" extrusionOk="0">
                  <a:moveTo>
                    <a:pt x="2052" y="0"/>
                  </a:moveTo>
                  <a:lnTo>
                    <a:pt x="2052" y="0"/>
                  </a:lnTo>
                  <a:cubicBezTo>
                    <a:pt x="2094" y="170"/>
                    <a:pt x="2115" y="339"/>
                    <a:pt x="1904" y="445"/>
                  </a:cubicBezTo>
                  <a:cubicBezTo>
                    <a:pt x="1333" y="762"/>
                    <a:pt x="0" y="2496"/>
                    <a:pt x="698" y="2919"/>
                  </a:cubicBezTo>
                  <a:cubicBezTo>
                    <a:pt x="785" y="2957"/>
                    <a:pt x="864" y="2974"/>
                    <a:pt x="936" y="2974"/>
                  </a:cubicBezTo>
                  <a:cubicBezTo>
                    <a:pt x="1184" y="2974"/>
                    <a:pt x="1360" y="2782"/>
                    <a:pt x="1523" y="2602"/>
                  </a:cubicBezTo>
                  <a:cubicBezTo>
                    <a:pt x="1988" y="1671"/>
                    <a:pt x="2919" y="1164"/>
                    <a:pt x="3596" y="445"/>
                  </a:cubicBezTo>
                  <a:cubicBezTo>
                    <a:pt x="3543" y="127"/>
                    <a:pt x="3268" y="80"/>
                    <a:pt x="2951" y="80"/>
                  </a:cubicBezTo>
                  <a:cubicBezTo>
                    <a:pt x="2815" y="80"/>
                    <a:pt x="2671" y="89"/>
                    <a:pt x="2534" y="89"/>
                  </a:cubicBezTo>
                  <a:cubicBezTo>
                    <a:pt x="2351" y="89"/>
                    <a:pt x="2179" y="73"/>
                    <a:pt x="2052"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2" name="Google Shape;6992;p38"/>
            <p:cNvSpPr/>
            <p:nvPr/>
          </p:nvSpPr>
          <p:spPr>
            <a:xfrm>
              <a:off x="-1445700" y="3896300"/>
              <a:ext cx="88975" cy="104875"/>
            </a:xfrm>
            <a:custGeom>
              <a:avLst/>
              <a:gdLst/>
              <a:ahLst/>
              <a:cxnLst/>
              <a:rect l="l" t="t" r="r" b="b"/>
              <a:pathLst>
                <a:path w="3559" h="4195" extrusionOk="0">
                  <a:moveTo>
                    <a:pt x="2453" y="1"/>
                  </a:moveTo>
                  <a:cubicBezTo>
                    <a:pt x="2421" y="1"/>
                    <a:pt x="2387" y="4"/>
                    <a:pt x="2353" y="10"/>
                  </a:cubicBezTo>
                  <a:cubicBezTo>
                    <a:pt x="2036" y="263"/>
                    <a:pt x="1697" y="454"/>
                    <a:pt x="1316" y="581"/>
                  </a:cubicBezTo>
                  <a:cubicBezTo>
                    <a:pt x="1278" y="1166"/>
                    <a:pt x="1545" y="1268"/>
                    <a:pt x="1822" y="1268"/>
                  </a:cubicBezTo>
                  <a:cubicBezTo>
                    <a:pt x="1970" y="1268"/>
                    <a:pt x="2120" y="1239"/>
                    <a:pt x="2229" y="1239"/>
                  </a:cubicBezTo>
                  <a:cubicBezTo>
                    <a:pt x="2366" y="1239"/>
                    <a:pt x="2436" y="1285"/>
                    <a:pt x="2353" y="1490"/>
                  </a:cubicBezTo>
                  <a:cubicBezTo>
                    <a:pt x="1972" y="2273"/>
                    <a:pt x="724" y="2357"/>
                    <a:pt x="534" y="3288"/>
                  </a:cubicBezTo>
                  <a:cubicBezTo>
                    <a:pt x="1" y="3751"/>
                    <a:pt x="212" y="4195"/>
                    <a:pt x="588" y="4195"/>
                  </a:cubicBezTo>
                  <a:cubicBezTo>
                    <a:pt x="778" y="4195"/>
                    <a:pt x="1011" y="4080"/>
                    <a:pt x="1211" y="3795"/>
                  </a:cubicBezTo>
                  <a:cubicBezTo>
                    <a:pt x="640" y="2865"/>
                    <a:pt x="2120" y="2759"/>
                    <a:pt x="2501" y="2167"/>
                  </a:cubicBezTo>
                  <a:cubicBezTo>
                    <a:pt x="3558" y="1977"/>
                    <a:pt x="2459" y="771"/>
                    <a:pt x="3241" y="285"/>
                  </a:cubicBezTo>
                  <a:cubicBezTo>
                    <a:pt x="2954" y="246"/>
                    <a:pt x="2754" y="1"/>
                    <a:pt x="2453"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3" name="Google Shape;6993;p38"/>
            <p:cNvSpPr/>
            <p:nvPr/>
          </p:nvSpPr>
          <p:spPr>
            <a:xfrm>
              <a:off x="-2068950" y="3801350"/>
              <a:ext cx="38075" cy="101025"/>
            </a:xfrm>
            <a:custGeom>
              <a:avLst/>
              <a:gdLst/>
              <a:ahLst/>
              <a:cxnLst/>
              <a:rect l="l" t="t" r="r" b="b"/>
              <a:pathLst>
                <a:path w="1523" h="4041" extrusionOk="0">
                  <a:moveTo>
                    <a:pt x="1438" y="1"/>
                  </a:moveTo>
                  <a:cubicBezTo>
                    <a:pt x="317" y="466"/>
                    <a:pt x="571" y="1629"/>
                    <a:pt x="148" y="2496"/>
                  </a:cubicBezTo>
                  <a:cubicBezTo>
                    <a:pt x="381" y="3025"/>
                    <a:pt x="0" y="3829"/>
                    <a:pt x="1015" y="4040"/>
                  </a:cubicBezTo>
                  <a:cubicBezTo>
                    <a:pt x="1332" y="3998"/>
                    <a:pt x="1311" y="3892"/>
                    <a:pt x="1184" y="3660"/>
                  </a:cubicBezTo>
                  <a:cubicBezTo>
                    <a:pt x="190" y="2412"/>
                    <a:pt x="1523" y="1270"/>
                    <a:pt x="1438"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4" name="Google Shape;6994;p38"/>
            <p:cNvSpPr/>
            <p:nvPr/>
          </p:nvSpPr>
          <p:spPr>
            <a:xfrm>
              <a:off x="-1966375" y="3961950"/>
              <a:ext cx="61350" cy="83775"/>
            </a:xfrm>
            <a:custGeom>
              <a:avLst/>
              <a:gdLst/>
              <a:ahLst/>
              <a:cxnLst/>
              <a:rect l="l" t="t" r="r" b="b"/>
              <a:pathLst>
                <a:path w="2454" h="3351" extrusionOk="0">
                  <a:moveTo>
                    <a:pt x="1687" y="0"/>
                  </a:moveTo>
                  <a:cubicBezTo>
                    <a:pt x="1476" y="0"/>
                    <a:pt x="1240" y="400"/>
                    <a:pt x="1036" y="493"/>
                  </a:cubicBezTo>
                  <a:cubicBezTo>
                    <a:pt x="1142" y="1064"/>
                    <a:pt x="656" y="1381"/>
                    <a:pt x="317" y="1762"/>
                  </a:cubicBezTo>
                  <a:cubicBezTo>
                    <a:pt x="0" y="2290"/>
                    <a:pt x="402" y="2734"/>
                    <a:pt x="571" y="3179"/>
                  </a:cubicBezTo>
                  <a:cubicBezTo>
                    <a:pt x="615" y="3310"/>
                    <a:pt x="743" y="3351"/>
                    <a:pt x="892" y="3351"/>
                  </a:cubicBezTo>
                  <a:cubicBezTo>
                    <a:pt x="1032" y="3351"/>
                    <a:pt x="1189" y="3315"/>
                    <a:pt x="1311" y="3284"/>
                  </a:cubicBezTo>
                  <a:cubicBezTo>
                    <a:pt x="1967" y="3136"/>
                    <a:pt x="1565" y="2586"/>
                    <a:pt x="1777" y="2269"/>
                  </a:cubicBezTo>
                  <a:lnTo>
                    <a:pt x="1777" y="2269"/>
                  </a:lnTo>
                  <a:cubicBezTo>
                    <a:pt x="1701" y="2283"/>
                    <a:pt x="1629" y="2289"/>
                    <a:pt x="1560" y="2289"/>
                  </a:cubicBezTo>
                  <a:cubicBezTo>
                    <a:pt x="901" y="2289"/>
                    <a:pt x="610" y="1691"/>
                    <a:pt x="1396" y="1423"/>
                  </a:cubicBezTo>
                  <a:cubicBezTo>
                    <a:pt x="2453" y="1127"/>
                    <a:pt x="2136" y="598"/>
                    <a:pt x="1777" y="27"/>
                  </a:cubicBezTo>
                  <a:cubicBezTo>
                    <a:pt x="1747" y="9"/>
                    <a:pt x="1717" y="0"/>
                    <a:pt x="1687"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5" name="Google Shape;6995;p38"/>
            <p:cNvSpPr/>
            <p:nvPr/>
          </p:nvSpPr>
          <p:spPr>
            <a:xfrm>
              <a:off x="-2808675" y="3778450"/>
              <a:ext cx="49750" cy="85475"/>
            </a:xfrm>
            <a:custGeom>
              <a:avLst/>
              <a:gdLst/>
              <a:ahLst/>
              <a:cxnLst/>
              <a:rect l="l" t="t" r="r" b="b"/>
              <a:pathLst>
                <a:path w="1990" h="3419" extrusionOk="0">
                  <a:moveTo>
                    <a:pt x="1208" y="0"/>
                  </a:moveTo>
                  <a:cubicBezTo>
                    <a:pt x="771" y="0"/>
                    <a:pt x="203" y="848"/>
                    <a:pt x="170" y="1213"/>
                  </a:cubicBezTo>
                  <a:cubicBezTo>
                    <a:pt x="149" y="1572"/>
                    <a:pt x="86" y="1932"/>
                    <a:pt x="276" y="2270"/>
                  </a:cubicBezTo>
                  <a:cubicBezTo>
                    <a:pt x="377" y="2317"/>
                    <a:pt x="456" y="2337"/>
                    <a:pt x="519" y="2337"/>
                  </a:cubicBezTo>
                  <a:cubicBezTo>
                    <a:pt x="852" y="2337"/>
                    <a:pt x="738" y="1784"/>
                    <a:pt x="1058" y="1784"/>
                  </a:cubicBezTo>
                  <a:cubicBezTo>
                    <a:pt x="1376" y="3412"/>
                    <a:pt x="191" y="2440"/>
                    <a:pt x="1" y="3137"/>
                  </a:cubicBezTo>
                  <a:cubicBezTo>
                    <a:pt x="170" y="3351"/>
                    <a:pt x="359" y="3419"/>
                    <a:pt x="551" y="3419"/>
                  </a:cubicBezTo>
                  <a:cubicBezTo>
                    <a:pt x="816" y="3419"/>
                    <a:pt x="1089" y="3292"/>
                    <a:pt x="1333" y="3243"/>
                  </a:cubicBezTo>
                  <a:cubicBezTo>
                    <a:pt x="1989" y="3095"/>
                    <a:pt x="1672" y="1551"/>
                    <a:pt x="1460" y="1086"/>
                  </a:cubicBezTo>
                  <a:cubicBezTo>
                    <a:pt x="1249" y="832"/>
                    <a:pt x="1270" y="452"/>
                    <a:pt x="1524" y="219"/>
                  </a:cubicBezTo>
                  <a:cubicBezTo>
                    <a:pt x="1437" y="64"/>
                    <a:pt x="1327" y="0"/>
                    <a:pt x="1208"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6" name="Google Shape;6996;p38"/>
            <p:cNvSpPr/>
            <p:nvPr/>
          </p:nvSpPr>
          <p:spPr>
            <a:xfrm>
              <a:off x="-1088675" y="3593575"/>
              <a:ext cx="68750" cy="87825"/>
            </a:xfrm>
            <a:custGeom>
              <a:avLst/>
              <a:gdLst/>
              <a:ahLst/>
              <a:cxnLst/>
              <a:rect l="l" t="t" r="r" b="b"/>
              <a:pathLst>
                <a:path w="2750" h="3513" extrusionOk="0">
                  <a:moveTo>
                    <a:pt x="2580" y="0"/>
                  </a:moveTo>
                  <a:lnTo>
                    <a:pt x="2580" y="0"/>
                  </a:lnTo>
                  <a:cubicBezTo>
                    <a:pt x="1544" y="64"/>
                    <a:pt x="635" y="1481"/>
                    <a:pt x="317" y="2369"/>
                  </a:cubicBezTo>
                  <a:cubicBezTo>
                    <a:pt x="0" y="2813"/>
                    <a:pt x="317" y="3194"/>
                    <a:pt x="677" y="3490"/>
                  </a:cubicBezTo>
                  <a:cubicBezTo>
                    <a:pt x="793" y="3505"/>
                    <a:pt x="890" y="3512"/>
                    <a:pt x="969" y="3512"/>
                  </a:cubicBezTo>
                  <a:cubicBezTo>
                    <a:pt x="1875" y="3512"/>
                    <a:pt x="589" y="2577"/>
                    <a:pt x="1036" y="2052"/>
                  </a:cubicBezTo>
                  <a:cubicBezTo>
                    <a:pt x="1269" y="1819"/>
                    <a:pt x="1354" y="1502"/>
                    <a:pt x="1607" y="1248"/>
                  </a:cubicBezTo>
                  <a:cubicBezTo>
                    <a:pt x="2750" y="1100"/>
                    <a:pt x="2305" y="825"/>
                    <a:pt x="2580"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7" name="Google Shape;6997;p38"/>
            <p:cNvSpPr/>
            <p:nvPr/>
          </p:nvSpPr>
          <p:spPr>
            <a:xfrm>
              <a:off x="-1974075" y="3998050"/>
              <a:ext cx="84900" cy="53525"/>
            </a:xfrm>
            <a:custGeom>
              <a:avLst/>
              <a:gdLst/>
              <a:ahLst/>
              <a:cxnLst/>
              <a:rect l="l" t="t" r="r" b="b"/>
              <a:pathLst>
                <a:path w="3396" h="2141" extrusionOk="0">
                  <a:moveTo>
                    <a:pt x="3396" y="0"/>
                  </a:moveTo>
                  <a:cubicBezTo>
                    <a:pt x="2846" y="64"/>
                    <a:pt x="2381" y="360"/>
                    <a:pt x="2085" y="804"/>
                  </a:cubicBezTo>
                  <a:cubicBezTo>
                    <a:pt x="2063" y="1058"/>
                    <a:pt x="1408" y="1100"/>
                    <a:pt x="1810" y="1502"/>
                  </a:cubicBezTo>
                  <a:cubicBezTo>
                    <a:pt x="1915" y="1629"/>
                    <a:pt x="1810" y="1756"/>
                    <a:pt x="1598" y="1777"/>
                  </a:cubicBezTo>
                  <a:cubicBezTo>
                    <a:pt x="1545" y="1777"/>
                    <a:pt x="1481" y="1778"/>
                    <a:pt x="1413" y="1778"/>
                  </a:cubicBezTo>
                  <a:cubicBezTo>
                    <a:pt x="1212" y="1778"/>
                    <a:pt x="990" y="1766"/>
                    <a:pt x="1006" y="1671"/>
                  </a:cubicBezTo>
                  <a:cubicBezTo>
                    <a:pt x="1091" y="1164"/>
                    <a:pt x="308" y="677"/>
                    <a:pt x="985" y="170"/>
                  </a:cubicBezTo>
                  <a:cubicBezTo>
                    <a:pt x="874" y="59"/>
                    <a:pt x="742" y="11"/>
                    <a:pt x="612" y="11"/>
                  </a:cubicBezTo>
                  <a:cubicBezTo>
                    <a:pt x="298" y="11"/>
                    <a:pt x="0" y="296"/>
                    <a:pt x="75" y="656"/>
                  </a:cubicBezTo>
                  <a:cubicBezTo>
                    <a:pt x="33" y="1015"/>
                    <a:pt x="329" y="1290"/>
                    <a:pt x="350" y="1650"/>
                  </a:cubicBezTo>
                  <a:cubicBezTo>
                    <a:pt x="366" y="1986"/>
                    <a:pt x="552" y="2141"/>
                    <a:pt x="844" y="2141"/>
                  </a:cubicBezTo>
                  <a:cubicBezTo>
                    <a:pt x="937" y="2141"/>
                    <a:pt x="1041" y="2125"/>
                    <a:pt x="1154" y="2094"/>
                  </a:cubicBezTo>
                  <a:cubicBezTo>
                    <a:pt x="1767" y="1904"/>
                    <a:pt x="2677" y="1967"/>
                    <a:pt x="2465" y="1015"/>
                  </a:cubicBezTo>
                  <a:cubicBezTo>
                    <a:pt x="2634" y="656"/>
                    <a:pt x="3311" y="444"/>
                    <a:pt x="3396"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8" name="Google Shape;6998;p38"/>
            <p:cNvSpPr/>
            <p:nvPr/>
          </p:nvSpPr>
          <p:spPr>
            <a:xfrm>
              <a:off x="-1722100" y="4027125"/>
              <a:ext cx="55525" cy="61375"/>
            </a:xfrm>
            <a:custGeom>
              <a:avLst/>
              <a:gdLst/>
              <a:ahLst/>
              <a:cxnLst/>
              <a:rect l="l" t="t" r="r" b="b"/>
              <a:pathLst>
                <a:path w="2221" h="2455" extrusionOk="0">
                  <a:moveTo>
                    <a:pt x="2221" y="1"/>
                  </a:moveTo>
                  <a:lnTo>
                    <a:pt x="2221" y="1"/>
                  </a:lnTo>
                  <a:cubicBezTo>
                    <a:pt x="804" y="318"/>
                    <a:pt x="360" y="1333"/>
                    <a:pt x="0" y="2390"/>
                  </a:cubicBezTo>
                  <a:cubicBezTo>
                    <a:pt x="108" y="2433"/>
                    <a:pt x="218" y="2455"/>
                    <a:pt x="327" y="2455"/>
                  </a:cubicBezTo>
                  <a:cubicBezTo>
                    <a:pt x="537" y="2455"/>
                    <a:pt x="742" y="2375"/>
                    <a:pt x="909" y="2221"/>
                  </a:cubicBezTo>
                  <a:cubicBezTo>
                    <a:pt x="1375" y="1862"/>
                    <a:pt x="1417" y="1227"/>
                    <a:pt x="2030" y="931"/>
                  </a:cubicBezTo>
                  <a:lnTo>
                    <a:pt x="2221" y="1"/>
                  </a:ln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9" name="Google Shape;6999;p38"/>
            <p:cNvSpPr/>
            <p:nvPr/>
          </p:nvSpPr>
          <p:spPr>
            <a:xfrm>
              <a:off x="-1677700" y="4028175"/>
              <a:ext cx="57125" cy="83050"/>
            </a:xfrm>
            <a:custGeom>
              <a:avLst/>
              <a:gdLst/>
              <a:ahLst/>
              <a:cxnLst/>
              <a:rect l="l" t="t" r="r" b="b"/>
              <a:pathLst>
                <a:path w="2285" h="3322" extrusionOk="0">
                  <a:moveTo>
                    <a:pt x="1735" y="1"/>
                  </a:moveTo>
                  <a:cubicBezTo>
                    <a:pt x="1396" y="149"/>
                    <a:pt x="677" y="128"/>
                    <a:pt x="1375" y="699"/>
                  </a:cubicBezTo>
                  <a:cubicBezTo>
                    <a:pt x="1841" y="1079"/>
                    <a:pt x="1" y="2327"/>
                    <a:pt x="254" y="3321"/>
                  </a:cubicBezTo>
                  <a:cubicBezTo>
                    <a:pt x="424" y="3300"/>
                    <a:pt x="614" y="3258"/>
                    <a:pt x="614" y="3131"/>
                  </a:cubicBezTo>
                  <a:cubicBezTo>
                    <a:pt x="572" y="2306"/>
                    <a:pt x="1545" y="1904"/>
                    <a:pt x="1714" y="1185"/>
                  </a:cubicBezTo>
                  <a:cubicBezTo>
                    <a:pt x="1746" y="1012"/>
                    <a:pt x="1834" y="955"/>
                    <a:pt x="1943" y="955"/>
                  </a:cubicBezTo>
                  <a:cubicBezTo>
                    <a:pt x="2048" y="955"/>
                    <a:pt x="2171" y="1007"/>
                    <a:pt x="2285" y="1058"/>
                  </a:cubicBezTo>
                  <a:cubicBezTo>
                    <a:pt x="2285" y="656"/>
                    <a:pt x="2242" y="233"/>
                    <a:pt x="1735"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0" name="Google Shape;7000;p38"/>
            <p:cNvSpPr/>
            <p:nvPr/>
          </p:nvSpPr>
          <p:spPr>
            <a:xfrm>
              <a:off x="-853400" y="3754725"/>
              <a:ext cx="70850" cy="55975"/>
            </a:xfrm>
            <a:custGeom>
              <a:avLst/>
              <a:gdLst/>
              <a:ahLst/>
              <a:cxnLst/>
              <a:rect l="l" t="t" r="r" b="b"/>
              <a:pathLst>
                <a:path w="2834" h="2239" extrusionOk="0">
                  <a:moveTo>
                    <a:pt x="2658" y="0"/>
                  </a:moveTo>
                  <a:cubicBezTo>
                    <a:pt x="2102" y="0"/>
                    <a:pt x="70" y="1639"/>
                    <a:pt x="1" y="1950"/>
                  </a:cubicBezTo>
                  <a:cubicBezTo>
                    <a:pt x="37" y="2133"/>
                    <a:pt x="200" y="2239"/>
                    <a:pt x="364" y="2239"/>
                  </a:cubicBezTo>
                  <a:cubicBezTo>
                    <a:pt x="485" y="2239"/>
                    <a:pt x="606" y="2182"/>
                    <a:pt x="677" y="2056"/>
                  </a:cubicBezTo>
                  <a:cubicBezTo>
                    <a:pt x="1248" y="1337"/>
                    <a:pt x="2285" y="1062"/>
                    <a:pt x="2771" y="280"/>
                  </a:cubicBezTo>
                  <a:cubicBezTo>
                    <a:pt x="2833" y="82"/>
                    <a:pt x="2783" y="0"/>
                    <a:pt x="2658"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1" name="Google Shape;7001;p38"/>
            <p:cNvSpPr/>
            <p:nvPr/>
          </p:nvSpPr>
          <p:spPr>
            <a:xfrm>
              <a:off x="-2343900" y="3700375"/>
              <a:ext cx="64525" cy="72450"/>
            </a:xfrm>
            <a:custGeom>
              <a:avLst/>
              <a:gdLst/>
              <a:ahLst/>
              <a:cxnLst/>
              <a:rect l="l" t="t" r="r" b="b"/>
              <a:pathLst>
                <a:path w="2581" h="2898" extrusionOk="0">
                  <a:moveTo>
                    <a:pt x="1333" y="0"/>
                  </a:moveTo>
                  <a:cubicBezTo>
                    <a:pt x="889" y="825"/>
                    <a:pt x="0" y="2454"/>
                    <a:pt x="1290" y="2898"/>
                  </a:cubicBezTo>
                  <a:cubicBezTo>
                    <a:pt x="1409" y="2752"/>
                    <a:pt x="1582" y="2736"/>
                    <a:pt x="1764" y="2736"/>
                  </a:cubicBezTo>
                  <a:cubicBezTo>
                    <a:pt x="1815" y="2736"/>
                    <a:pt x="1868" y="2737"/>
                    <a:pt x="1919" y="2737"/>
                  </a:cubicBezTo>
                  <a:cubicBezTo>
                    <a:pt x="2107" y="2737"/>
                    <a:pt x="2289" y="2720"/>
                    <a:pt x="2411" y="2559"/>
                  </a:cubicBezTo>
                  <a:cubicBezTo>
                    <a:pt x="2389" y="2558"/>
                    <a:pt x="2366" y="2557"/>
                    <a:pt x="2343" y="2557"/>
                  </a:cubicBezTo>
                  <a:cubicBezTo>
                    <a:pt x="2206" y="2557"/>
                    <a:pt x="2066" y="2580"/>
                    <a:pt x="1930" y="2580"/>
                  </a:cubicBezTo>
                  <a:cubicBezTo>
                    <a:pt x="1772" y="2580"/>
                    <a:pt x="1618" y="2549"/>
                    <a:pt x="1481" y="2411"/>
                  </a:cubicBezTo>
                  <a:cubicBezTo>
                    <a:pt x="1100" y="1629"/>
                    <a:pt x="2581" y="318"/>
                    <a:pt x="1333"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2" name="Google Shape;7002;p38"/>
            <p:cNvSpPr/>
            <p:nvPr/>
          </p:nvSpPr>
          <p:spPr>
            <a:xfrm>
              <a:off x="-1185450" y="4084450"/>
              <a:ext cx="52900" cy="46850"/>
            </a:xfrm>
            <a:custGeom>
              <a:avLst/>
              <a:gdLst/>
              <a:ahLst/>
              <a:cxnLst/>
              <a:rect l="l" t="t" r="r" b="b"/>
              <a:pathLst>
                <a:path w="2116" h="1874" extrusionOk="0">
                  <a:moveTo>
                    <a:pt x="1619" y="1"/>
                  </a:moveTo>
                  <a:cubicBezTo>
                    <a:pt x="1160" y="1"/>
                    <a:pt x="641" y="525"/>
                    <a:pt x="276" y="753"/>
                  </a:cubicBezTo>
                  <a:cubicBezTo>
                    <a:pt x="1" y="1049"/>
                    <a:pt x="170" y="1578"/>
                    <a:pt x="445" y="1874"/>
                  </a:cubicBezTo>
                  <a:cubicBezTo>
                    <a:pt x="1291" y="1578"/>
                    <a:pt x="1650" y="880"/>
                    <a:pt x="2116" y="288"/>
                  </a:cubicBezTo>
                  <a:cubicBezTo>
                    <a:pt x="1967" y="80"/>
                    <a:pt x="1798" y="1"/>
                    <a:pt x="1619"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3" name="Google Shape;7003;p38"/>
            <p:cNvSpPr/>
            <p:nvPr/>
          </p:nvSpPr>
          <p:spPr>
            <a:xfrm>
              <a:off x="-1229250" y="4107250"/>
              <a:ext cx="54925" cy="33150"/>
            </a:xfrm>
            <a:custGeom>
              <a:avLst/>
              <a:gdLst/>
              <a:ahLst/>
              <a:cxnLst/>
              <a:rect l="l" t="t" r="r" b="b"/>
              <a:pathLst>
                <a:path w="2197" h="1326" extrusionOk="0">
                  <a:moveTo>
                    <a:pt x="256" y="1"/>
                  </a:moveTo>
                  <a:cubicBezTo>
                    <a:pt x="0" y="1"/>
                    <a:pt x="44" y="176"/>
                    <a:pt x="167" y="666"/>
                  </a:cubicBezTo>
                  <a:cubicBezTo>
                    <a:pt x="615" y="1114"/>
                    <a:pt x="919" y="1326"/>
                    <a:pt x="1254" y="1326"/>
                  </a:cubicBezTo>
                  <a:cubicBezTo>
                    <a:pt x="1519" y="1326"/>
                    <a:pt x="1804" y="1193"/>
                    <a:pt x="2197" y="941"/>
                  </a:cubicBezTo>
                  <a:lnTo>
                    <a:pt x="2197" y="327"/>
                  </a:lnTo>
                  <a:cubicBezTo>
                    <a:pt x="1816" y="95"/>
                    <a:pt x="1372" y="264"/>
                    <a:pt x="991" y="137"/>
                  </a:cubicBezTo>
                  <a:cubicBezTo>
                    <a:pt x="630" y="54"/>
                    <a:pt x="397" y="1"/>
                    <a:pt x="256"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4" name="Google Shape;7004;p38"/>
            <p:cNvSpPr/>
            <p:nvPr/>
          </p:nvSpPr>
          <p:spPr>
            <a:xfrm>
              <a:off x="-1212950" y="3839725"/>
              <a:ext cx="111600" cy="76650"/>
            </a:xfrm>
            <a:custGeom>
              <a:avLst/>
              <a:gdLst/>
              <a:ahLst/>
              <a:cxnLst/>
              <a:rect l="l" t="t" r="r" b="b"/>
              <a:pathLst>
                <a:path w="4464" h="3066" extrusionOk="0">
                  <a:moveTo>
                    <a:pt x="3772" y="1"/>
                  </a:moveTo>
                  <a:cubicBezTo>
                    <a:pt x="2618" y="1"/>
                    <a:pt x="3318" y="1426"/>
                    <a:pt x="1947" y="1554"/>
                  </a:cubicBezTo>
                  <a:cubicBezTo>
                    <a:pt x="1926" y="2463"/>
                    <a:pt x="487" y="2146"/>
                    <a:pt x="1" y="2696"/>
                  </a:cubicBezTo>
                  <a:cubicBezTo>
                    <a:pt x="87" y="2953"/>
                    <a:pt x="240" y="3065"/>
                    <a:pt x="448" y="3065"/>
                  </a:cubicBezTo>
                  <a:cubicBezTo>
                    <a:pt x="548" y="3065"/>
                    <a:pt x="660" y="3040"/>
                    <a:pt x="784" y="2992"/>
                  </a:cubicBezTo>
                  <a:cubicBezTo>
                    <a:pt x="1439" y="2082"/>
                    <a:pt x="3279" y="2082"/>
                    <a:pt x="3173" y="729"/>
                  </a:cubicBezTo>
                  <a:cubicBezTo>
                    <a:pt x="3122" y="484"/>
                    <a:pt x="3487" y="270"/>
                    <a:pt x="3784" y="270"/>
                  </a:cubicBezTo>
                  <a:cubicBezTo>
                    <a:pt x="3975" y="270"/>
                    <a:pt x="4138" y="358"/>
                    <a:pt x="4146" y="581"/>
                  </a:cubicBezTo>
                  <a:cubicBezTo>
                    <a:pt x="4358" y="475"/>
                    <a:pt x="4379" y="263"/>
                    <a:pt x="4464" y="115"/>
                  </a:cubicBezTo>
                  <a:cubicBezTo>
                    <a:pt x="4178" y="35"/>
                    <a:pt x="3952" y="1"/>
                    <a:pt x="3772"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5" name="Google Shape;7005;p38"/>
            <p:cNvSpPr/>
            <p:nvPr/>
          </p:nvSpPr>
          <p:spPr>
            <a:xfrm>
              <a:off x="-1453300" y="3905525"/>
              <a:ext cx="62725" cy="53325"/>
            </a:xfrm>
            <a:custGeom>
              <a:avLst/>
              <a:gdLst/>
              <a:ahLst/>
              <a:cxnLst/>
              <a:rect l="l" t="t" r="r" b="b"/>
              <a:pathLst>
                <a:path w="2509" h="2133" extrusionOk="0">
                  <a:moveTo>
                    <a:pt x="1684" y="0"/>
                  </a:moveTo>
                  <a:cubicBezTo>
                    <a:pt x="1113" y="275"/>
                    <a:pt x="605" y="656"/>
                    <a:pt x="182" y="1142"/>
                  </a:cubicBezTo>
                  <a:cubicBezTo>
                    <a:pt x="0" y="1753"/>
                    <a:pt x="42" y="2133"/>
                    <a:pt x="273" y="2133"/>
                  </a:cubicBezTo>
                  <a:cubicBezTo>
                    <a:pt x="418" y="2133"/>
                    <a:pt x="637" y="1984"/>
                    <a:pt x="923" y="1650"/>
                  </a:cubicBezTo>
                  <a:cubicBezTo>
                    <a:pt x="1853" y="1290"/>
                    <a:pt x="2509" y="1311"/>
                    <a:pt x="1684" y="191"/>
                  </a:cubicBezTo>
                  <a:cubicBezTo>
                    <a:pt x="1747" y="169"/>
                    <a:pt x="1769" y="42"/>
                    <a:pt x="1684"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6" name="Google Shape;7006;p38"/>
            <p:cNvSpPr/>
            <p:nvPr/>
          </p:nvSpPr>
          <p:spPr>
            <a:xfrm>
              <a:off x="-1616375" y="3758075"/>
              <a:ext cx="48150" cy="53125"/>
            </a:xfrm>
            <a:custGeom>
              <a:avLst/>
              <a:gdLst/>
              <a:ahLst/>
              <a:cxnLst/>
              <a:rect l="l" t="t" r="r" b="b"/>
              <a:pathLst>
                <a:path w="1926" h="2125" extrusionOk="0">
                  <a:moveTo>
                    <a:pt x="769" y="0"/>
                  </a:moveTo>
                  <a:cubicBezTo>
                    <a:pt x="512" y="0"/>
                    <a:pt x="248" y="64"/>
                    <a:pt x="1" y="188"/>
                  </a:cubicBezTo>
                  <a:cubicBezTo>
                    <a:pt x="149" y="442"/>
                    <a:pt x="487" y="590"/>
                    <a:pt x="234" y="928"/>
                  </a:cubicBezTo>
                  <a:cubicBezTo>
                    <a:pt x="593" y="1288"/>
                    <a:pt x="276" y="1732"/>
                    <a:pt x="466" y="2112"/>
                  </a:cubicBezTo>
                  <a:cubicBezTo>
                    <a:pt x="516" y="2121"/>
                    <a:pt x="562" y="2125"/>
                    <a:pt x="605" y="2125"/>
                  </a:cubicBezTo>
                  <a:cubicBezTo>
                    <a:pt x="1453" y="2125"/>
                    <a:pt x="1000" y="611"/>
                    <a:pt x="1926" y="611"/>
                  </a:cubicBezTo>
                  <a:cubicBezTo>
                    <a:pt x="1644" y="195"/>
                    <a:pt x="1217" y="0"/>
                    <a:pt x="769"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7" name="Google Shape;7007;p38"/>
            <p:cNvSpPr/>
            <p:nvPr/>
          </p:nvSpPr>
          <p:spPr>
            <a:xfrm>
              <a:off x="-1733750" y="4083050"/>
              <a:ext cx="57675" cy="47200"/>
            </a:xfrm>
            <a:custGeom>
              <a:avLst/>
              <a:gdLst/>
              <a:ahLst/>
              <a:cxnLst/>
              <a:rect l="l" t="t" r="r" b="b"/>
              <a:pathLst>
                <a:path w="2307" h="1888" extrusionOk="0">
                  <a:moveTo>
                    <a:pt x="1083" y="0"/>
                  </a:moveTo>
                  <a:cubicBezTo>
                    <a:pt x="871" y="0"/>
                    <a:pt x="661" y="47"/>
                    <a:pt x="466" y="153"/>
                  </a:cubicBezTo>
                  <a:lnTo>
                    <a:pt x="445" y="153"/>
                  </a:lnTo>
                  <a:cubicBezTo>
                    <a:pt x="1" y="1549"/>
                    <a:pt x="530" y="1613"/>
                    <a:pt x="1756" y="1888"/>
                  </a:cubicBezTo>
                  <a:cubicBezTo>
                    <a:pt x="1650" y="1486"/>
                    <a:pt x="2116" y="1486"/>
                    <a:pt x="2306" y="1274"/>
                  </a:cubicBezTo>
                  <a:lnTo>
                    <a:pt x="2306" y="1274"/>
                  </a:lnTo>
                  <a:cubicBezTo>
                    <a:pt x="2229" y="1288"/>
                    <a:pt x="2154" y="1295"/>
                    <a:pt x="2084" y="1295"/>
                  </a:cubicBezTo>
                  <a:cubicBezTo>
                    <a:pt x="1400" y="1295"/>
                    <a:pt x="1034" y="676"/>
                    <a:pt x="1206" y="5"/>
                  </a:cubicBezTo>
                  <a:cubicBezTo>
                    <a:pt x="1165" y="2"/>
                    <a:pt x="1124" y="0"/>
                    <a:pt x="1083"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8" name="Google Shape;7008;p38"/>
            <p:cNvSpPr/>
            <p:nvPr/>
          </p:nvSpPr>
          <p:spPr>
            <a:xfrm>
              <a:off x="-1208000" y="3821450"/>
              <a:ext cx="62225" cy="45350"/>
            </a:xfrm>
            <a:custGeom>
              <a:avLst/>
              <a:gdLst/>
              <a:ahLst/>
              <a:cxnLst/>
              <a:rect l="l" t="t" r="r" b="b"/>
              <a:pathLst>
                <a:path w="2489" h="1814" extrusionOk="0">
                  <a:moveTo>
                    <a:pt x="1897" y="0"/>
                  </a:moveTo>
                  <a:lnTo>
                    <a:pt x="839" y="677"/>
                  </a:lnTo>
                  <a:cubicBezTo>
                    <a:pt x="879" y="933"/>
                    <a:pt x="1" y="1813"/>
                    <a:pt x="478" y="1813"/>
                  </a:cubicBezTo>
                  <a:cubicBezTo>
                    <a:pt x="513" y="1813"/>
                    <a:pt x="556" y="1808"/>
                    <a:pt x="607" y="1798"/>
                  </a:cubicBezTo>
                  <a:cubicBezTo>
                    <a:pt x="1262" y="1312"/>
                    <a:pt x="2489" y="1164"/>
                    <a:pt x="1897"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9" name="Google Shape;7009;p38"/>
            <p:cNvSpPr/>
            <p:nvPr/>
          </p:nvSpPr>
          <p:spPr>
            <a:xfrm>
              <a:off x="-2325400" y="3681825"/>
              <a:ext cx="40100" cy="78850"/>
            </a:xfrm>
            <a:custGeom>
              <a:avLst/>
              <a:gdLst/>
              <a:ahLst/>
              <a:cxnLst/>
              <a:rect l="l" t="t" r="r" b="b"/>
              <a:pathLst>
                <a:path w="1604" h="3154" extrusionOk="0">
                  <a:moveTo>
                    <a:pt x="1244" y="1"/>
                  </a:moveTo>
                  <a:cubicBezTo>
                    <a:pt x="939" y="1"/>
                    <a:pt x="529" y="310"/>
                    <a:pt x="593" y="742"/>
                  </a:cubicBezTo>
                  <a:cubicBezTo>
                    <a:pt x="1587" y="1313"/>
                    <a:pt x="1" y="2307"/>
                    <a:pt x="741" y="3153"/>
                  </a:cubicBezTo>
                  <a:cubicBezTo>
                    <a:pt x="698" y="2942"/>
                    <a:pt x="804" y="2709"/>
                    <a:pt x="1016" y="2603"/>
                  </a:cubicBezTo>
                  <a:cubicBezTo>
                    <a:pt x="1143" y="2328"/>
                    <a:pt x="1164" y="2011"/>
                    <a:pt x="1121" y="1715"/>
                  </a:cubicBezTo>
                  <a:cubicBezTo>
                    <a:pt x="1396" y="1334"/>
                    <a:pt x="1143" y="827"/>
                    <a:pt x="1544" y="467"/>
                  </a:cubicBezTo>
                  <a:cubicBezTo>
                    <a:pt x="1604" y="138"/>
                    <a:pt x="1447" y="1"/>
                    <a:pt x="1244"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0" name="Google Shape;7010;p38"/>
            <p:cNvSpPr/>
            <p:nvPr/>
          </p:nvSpPr>
          <p:spPr>
            <a:xfrm>
              <a:off x="-1236725" y="4088800"/>
              <a:ext cx="61875" cy="35100"/>
            </a:xfrm>
            <a:custGeom>
              <a:avLst/>
              <a:gdLst/>
              <a:ahLst/>
              <a:cxnLst/>
              <a:rect l="l" t="t" r="r" b="b"/>
              <a:pathLst>
                <a:path w="2475" h="1404" extrusionOk="0">
                  <a:moveTo>
                    <a:pt x="1116" y="0"/>
                  </a:moveTo>
                  <a:cubicBezTo>
                    <a:pt x="773" y="0"/>
                    <a:pt x="529" y="325"/>
                    <a:pt x="191" y="325"/>
                  </a:cubicBezTo>
                  <a:cubicBezTo>
                    <a:pt x="106" y="706"/>
                    <a:pt x="0" y="1171"/>
                    <a:pt x="444" y="1404"/>
                  </a:cubicBezTo>
                  <a:cubicBezTo>
                    <a:pt x="396" y="1017"/>
                    <a:pt x="483" y="906"/>
                    <a:pt x="623" y="906"/>
                  </a:cubicBezTo>
                  <a:cubicBezTo>
                    <a:pt x="809" y="906"/>
                    <a:pt x="1087" y="1099"/>
                    <a:pt x="1269" y="1099"/>
                  </a:cubicBezTo>
                  <a:cubicBezTo>
                    <a:pt x="1310" y="1099"/>
                    <a:pt x="1346" y="1090"/>
                    <a:pt x="1375" y="1065"/>
                  </a:cubicBezTo>
                  <a:cubicBezTo>
                    <a:pt x="1476" y="964"/>
                    <a:pt x="1364" y="747"/>
                    <a:pt x="1503" y="747"/>
                  </a:cubicBezTo>
                  <a:cubicBezTo>
                    <a:pt x="1509" y="747"/>
                    <a:pt x="1516" y="747"/>
                    <a:pt x="1523" y="748"/>
                  </a:cubicBezTo>
                  <a:cubicBezTo>
                    <a:pt x="1692" y="769"/>
                    <a:pt x="1523" y="960"/>
                    <a:pt x="1565" y="1065"/>
                  </a:cubicBezTo>
                  <a:cubicBezTo>
                    <a:pt x="1648" y="1148"/>
                    <a:pt x="1733" y="1176"/>
                    <a:pt x="1818" y="1176"/>
                  </a:cubicBezTo>
                  <a:cubicBezTo>
                    <a:pt x="2000" y="1176"/>
                    <a:pt x="2186" y="1047"/>
                    <a:pt x="2366" y="1047"/>
                  </a:cubicBezTo>
                  <a:cubicBezTo>
                    <a:pt x="2402" y="1047"/>
                    <a:pt x="2439" y="1053"/>
                    <a:pt x="2475" y="1065"/>
                  </a:cubicBezTo>
                  <a:cubicBezTo>
                    <a:pt x="2390" y="473"/>
                    <a:pt x="1967" y="177"/>
                    <a:pt x="1396" y="71"/>
                  </a:cubicBezTo>
                  <a:cubicBezTo>
                    <a:pt x="1295" y="21"/>
                    <a:pt x="1202" y="0"/>
                    <a:pt x="1116"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1" name="Google Shape;7011;p38"/>
            <p:cNvSpPr/>
            <p:nvPr/>
          </p:nvSpPr>
          <p:spPr>
            <a:xfrm>
              <a:off x="-1155825" y="4050400"/>
              <a:ext cx="40725" cy="41250"/>
            </a:xfrm>
            <a:custGeom>
              <a:avLst/>
              <a:gdLst/>
              <a:ahLst/>
              <a:cxnLst/>
              <a:rect l="l" t="t" r="r" b="b"/>
              <a:pathLst>
                <a:path w="1629" h="1650" extrusionOk="0">
                  <a:moveTo>
                    <a:pt x="1354" y="0"/>
                  </a:moveTo>
                  <a:lnTo>
                    <a:pt x="1354" y="0"/>
                  </a:lnTo>
                  <a:cubicBezTo>
                    <a:pt x="635" y="973"/>
                    <a:pt x="635" y="973"/>
                    <a:pt x="0" y="994"/>
                  </a:cubicBezTo>
                  <a:lnTo>
                    <a:pt x="0" y="1481"/>
                  </a:lnTo>
                  <a:cubicBezTo>
                    <a:pt x="88" y="1528"/>
                    <a:pt x="188" y="1539"/>
                    <a:pt x="291" y="1539"/>
                  </a:cubicBezTo>
                  <a:cubicBezTo>
                    <a:pt x="372" y="1539"/>
                    <a:pt x="455" y="1532"/>
                    <a:pt x="538" y="1532"/>
                  </a:cubicBezTo>
                  <a:cubicBezTo>
                    <a:pt x="677" y="1532"/>
                    <a:pt x="813" y="1551"/>
                    <a:pt x="931" y="1650"/>
                  </a:cubicBezTo>
                  <a:cubicBezTo>
                    <a:pt x="1375" y="1438"/>
                    <a:pt x="1438" y="1036"/>
                    <a:pt x="1607" y="677"/>
                  </a:cubicBezTo>
                  <a:cubicBezTo>
                    <a:pt x="1311" y="529"/>
                    <a:pt x="1629" y="169"/>
                    <a:pt x="1354"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2" name="Google Shape;7012;p38"/>
            <p:cNvSpPr/>
            <p:nvPr/>
          </p:nvSpPr>
          <p:spPr>
            <a:xfrm>
              <a:off x="-2706625" y="4069925"/>
              <a:ext cx="49725" cy="45725"/>
            </a:xfrm>
            <a:custGeom>
              <a:avLst/>
              <a:gdLst/>
              <a:ahLst/>
              <a:cxnLst/>
              <a:rect l="l" t="t" r="r" b="b"/>
              <a:pathLst>
                <a:path w="1989" h="1829" extrusionOk="0">
                  <a:moveTo>
                    <a:pt x="1658" y="1"/>
                  </a:moveTo>
                  <a:cubicBezTo>
                    <a:pt x="1179" y="1"/>
                    <a:pt x="1051" y="430"/>
                    <a:pt x="741" y="657"/>
                  </a:cubicBezTo>
                  <a:cubicBezTo>
                    <a:pt x="403" y="996"/>
                    <a:pt x="85" y="1355"/>
                    <a:pt x="1" y="1799"/>
                  </a:cubicBezTo>
                  <a:cubicBezTo>
                    <a:pt x="67" y="1819"/>
                    <a:pt x="128" y="1828"/>
                    <a:pt x="184" y="1828"/>
                  </a:cubicBezTo>
                  <a:cubicBezTo>
                    <a:pt x="724" y="1828"/>
                    <a:pt x="848" y="997"/>
                    <a:pt x="1372" y="997"/>
                  </a:cubicBezTo>
                  <a:cubicBezTo>
                    <a:pt x="1490" y="997"/>
                    <a:pt x="1629" y="1039"/>
                    <a:pt x="1799" y="1144"/>
                  </a:cubicBezTo>
                  <a:cubicBezTo>
                    <a:pt x="1735" y="763"/>
                    <a:pt x="1989" y="361"/>
                    <a:pt x="1693" y="2"/>
                  </a:cubicBezTo>
                  <a:cubicBezTo>
                    <a:pt x="1681" y="1"/>
                    <a:pt x="1670" y="1"/>
                    <a:pt x="1658"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3" name="Google Shape;7013;p38"/>
            <p:cNvSpPr/>
            <p:nvPr/>
          </p:nvSpPr>
          <p:spPr>
            <a:xfrm>
              <a:off x="-2283100" y="3669175"/>
              <a:ext cx="56600" cy="63475"/>
            </a:xfrm>
            <a:custGeom>
              <a:avLst/>
              <a:gdLst/>
              <a:ahLst/>
              <a:cxnLst/>
              <a:rect l="l" t="t" r="r" b="b"/>
              <a:pathLst>
                <a:path w="2264" h="2539" extrusionOk="0">
                  <a:moveTo>
                    <a:pt x="1079" y="0"/>
                  </a:moveTo>
                  <a:cubicBezTo>
                    <a:pt x="1037" y="127"/>
                    <a:pt x="931" y="318"/>
                    <a:pt x="973" y="360"/>
                  </a:cubicBezTo>
                  <a:cubicBezTo>
                    <a:pt x="2264" y="1185"/>
                    <a:pt x="1" y="2094"/>
                    <a:pt x="1269" y="2538"/>
                  </a:cubicBezTo>
                  <a:cubicBezTo>
                    <a:pt x="1058" y="1798"/>
                    <a:pt x="1735" y="1417"/>
                    <a:pt x="2179" y="931"/>
                  </a:cubicBezTo>
                  <a:cubicBezTo>
                    <a:pt x="1883" y="529"/>
                    <a:pt x="1523" y="212"/>
                    <a:pt x="1079"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4" name="Google Shape;7014;p38"/>
            <p:cNvSpPr/>
            <p:nvPr/>
          </p:nvSpPr>
          <p:spPr>
            <a:xfrm>
              <a:off x="-792475" y="3742675"/>
              <a:ext cx="64400" cy="38575"/>
            </a:xfrm>
            <a:custGeom>
              <a:avLst/>
              <a:gdLst/>
              <a:ahLst/>
              <a:cxnLst/>
              <a:rect l="l" t="t" r="r" b="b"/>
              <a:pathLst>
                <a:path w="2576" h="1543" extrusionOk="0">
                  <a:moveTo>
                    <a:pt x="1244" y="0"/>
                  </a:moveTo>
                  <a:lnTo>
                    <a:pt x="1032" y="43"/>
                  </a:lnTo>
                  <a:cubicBezTo>
                    <a:pt x="1" y="909"/>
                    <a:pt x="355" y="1543"/>
                    <a:pt x="1021" y="1543"/>
                  </a:cubicBezTo>
                  <a:cubicBezTo>
                    <a:pt x="1378" y="1543"/>
                    <a:pt x="1826" y="1360"/>
                    <a:pt x="2195" y="931"/>
                  </a:cubicBezTo>
                  <a:lnTo>
                    <a:pt x="2365" y="910"/>
                  </a:lnTo>
                  <a:cubicBezTo>
                    <a:pt x="2576" y="762"/>
                    <a:pt x="2428" y="529"/>
                    <a:pt x="2195" y="529"/>
                  </a:cubicBezTo>
                  <a:cubicBezTo>
                    <a:pt x="2117" y="550"/>
                    <a:pt x="2047" y="560"/>
                    <a:pt x="1984" y="560"/>
                  </a:cubicBezTo>
                  <a:cubicBezTo>
                    <a:pt x="1606" y="560"/>
                    <a:pt x="1479" y="218"/>
                    <a:pt x="1244"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5" name="Google Shape;7015;p38"/>
            <p:cNvSpPr/>
            <p:nvPr/>
          </p:nvSpPr>
          <p:spPr>
            <a:xfrm>
              <a:off x="-1240425" y="3873700"/>
              <a:ext cx="47600" cy="44775"/>
            </a:xfrm>
            <a:custGeom>
              <a:avLst/>
              <a:gdLst/>
              <a:ahLst/>
              <a:cxnLst/>
              <a:rect l="l" t="t" r="r" b="b"/>
              <a:pathLst>
                <a:path w="1904" h="1791" extrusionOk="0">
                  <a:moveTo>
                    <a:pt x="882" y="1"/>
                  </a:moveTo>
                  <a:cubicBezTo>
                    <a:pt x="710" y="1"/>
                    <a:pt x="531" y="143"/>
                    <a:pt x="402" y="512"/>
                  </a:cubicBezTo>
                  <a:cubicBezTo>
                    <a:pt x="0" y="1098"/>
                    <a:pt x="805" y="1790"/>
                    <a:pt x="1452" y="1790"/>
                  </a:cubicBezTo>
                  <a:cubicBezTo>
                    <a:pt x="1622" y="1790"/>
                    <a:pt x="1780" y="1743"/>
                    <a:pt x="1904" y="1633"/>
                  </a:cubicBezTo>
                  <a:cubicBezTo>
                    <a:pt x="1586" y="1633"/>
                    <a:pt x="1290" y="1612"/>
                    <a:pt x="1163" y="1294"/>
                  </a:cubicBezTo>
                  <a:cubicBezTo>
                    <a:pt x="1673" y="844"/>
                    <a:pt x="1301" y="1"/>
                    <a:pt x="882"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6" name="Google Shape;7016;p38"/>
            <p:cNvSpPr/>
            <p:nvPr/>
          </p:nvSpPr>
          <p:spPr>
            <a:xfrm>
              <a:off x="-1146850" y="3808550"/>
              <a:ext cx="59925" cy="25625"/>
            </a:xfrm>
            <a:custGeom>
              <a:avLst/>
              <a:gdLst/>
              <a:ahLst/>
              <a:cxnLst/>
              <a:rect l="l" t="t" r="r" b="b"/>
              <a:pathLst>
                <a:path w="2397" h="1025" extrusionOk="0">
                  <a:moveTo>
                    <a:pt x="1087" y="0"/>
                  </a:moveTo>
                  <a:cubicBezTo>
                    <a:pt x="682" y="0"/>
                    <a:pt x="250" y="94"/>
                    <a:pt x="1" y="242"/>
                  </a:cubicBezTo>
                  <a:cubicBezTo>
                    <a:pt x="593" y="538"/>
                    <a:pt x="1333" y="580"/>
                    <a:pt x="1862" y="1024"/>
                  </a:cubicBezTo>
                  <a:cubicBezTo>
                    <a:pt x="2396" y="276"/>
                    <a:pt x="1782" y="0"/>
                    <a:pt x="1087"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7" name="Google Shape;7017;p38"/>
            <p:cNvSpPr/>
            <p:nvPr/>
          </p:nvSpPr>
          <p:spPr>
            <a:xfrm>
              <a:off x="-1169575" y="4020525"/>
              <a:ext cx="55000" cy="23225"/>
            </a:xfrm>
            <a:custGeom>
              <a:avLst/>
              <a:gdLst/>
              <a:ahLst/>
              <a:cxnLst/>
              <a:rect l="l" t="t" r="r" b="b"/>
              <a:pathLst>
                <a:path w="2200" h="929" extrusionOk="0">
                  <a:moveTo>
                    <a:pt x="1519" y="0"/>
                  </a:moveTo>
                  <a:cubicBezTo>
                    <a:pt x="1011" y="0"/>
                    <a:pt x="375" y="354"/>
                    <a:pt x="0" y="582"/>
                  </a:cubicBezTo>
                  <a:cubicBezTo>
                    <a:pt x="71" y="565"/>
                    <a:pt x="137" y="558"/>
                    <a:pt x="200" y="558"/>
                  </a:cubicBezTo>
                  <a:cubicBezTo>
                    <a:pt x="652" y="558"/>
                    <a:pt x="921" y="928"/>
                    <a:pt x="1243" y="928"/>
                  </a:cubicBezTo>
                  <a:cubicBezTo>
                    <a:pt x="1399" y="928"/>
                    <a:pt x="1568" y="841"/>
                    <a:pt x="1777" y="582"/>
                  </a:cubicBezTo>
                  <a:cubicBezTo>
                    <a:pt x="1865" y="494"/>
                    <a:pt x="1997" y="450"/>
                    <a:pt x="2124" y="450"/>
                  </a:cubicBezTo>
                  <a:cubicBezTo>
                    <a:pt x="2150" y="450"/>
                    <a:pt x="2175" y="451"/>
                    <a:pt x="2200" y="455"/>
                  </a:cubicBezTo>
                  <a:cubicBezTo>
                    <a:pt x="2068" y="120"/>
                    <a:pt x="1815" y="0"/>
                    <a:pt x="1519"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8" name="Google Shape;7018;p38"/>
            <p:cNvSpPr/>
            <p:nvPr/>
          </p:nvSpPr>
          <p:spPr>
            <a:xfrm>
              <a:off x="-745525" y="3725025"/>
              <a:ext cx="41775" cy="41450"/>
            </a:xfrm>
            <a:custGeom>
              <a:avLst/>
              <a:gdLst/>
              <a:ahLst/>
              <a:cxnLst/>
              <a:rect l="l" t="t" r="r" b="b"/>
              <a:pathLst>
                <a:path w="1671" h="1658" extrusionOk="0">
                  <a:moveTo>
                    <a:pt x="624" y="1"/>
                  </a:moveTo>
                  <a:cubicBezTo>
                    <a:pt x="459" y="1"/>
                    <a:pt x="286" y="63"/>
                    <a:pt x="106" y="177"/>
                  </a:cubicBezTo>
                  <a:cubicBezTo>
                    <a:pt x="0" y="495"/>
                    <a:pt x="529" y="643"/>
                    <a:pt x="381" y="981"/>
                  </a:cubicBezTo>
                  <a:cubicBezTo>
                    <a:pt x="360" y="1087"/>
                    <a:pt x="402" y="1193"/>
                    <a:pt x="465" y="1277"/>
                  </a:cubicBezTo>
                  <a:lnTo>
                    <a:pt x="487" y="1616"/>
                  </a:lnTo>
                  <a:cubicBezTo>
                    <a:pt x="550" y="1637"/>
                    <a:pt x="592" y="1637"/>
                    <a:pt x="656" y="1658"/>
                  </a:cubicBezTo>
                  <a:cubicBezTo>
                    <a:pt x="952" y="1256"/>
                    <a:pt x="1671" y="854"/>
                    <a:pt x="1206" y="304"/>
                  </a:cubicBezTo>
                  <a:cubicBezTo>
                    <a:pt x="1019" y="95"/>
                    <a:pt x="827" y="1"/>
                    <a:pt x="624"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9" name="Google Shape;7019;p38"/>
            <p:cNvSpPr/>
            <p:nvPr/>
          </p:nvSpPr>
          <p:spPr>
            <a:xfrm>
              <a:off x="-2762125" y="4128650"/>
              <a:ext cx="51300" cy="41350"/>
            </a:xfrm>
            <a:custGeom>
              <a:avLst/>
              <a:gdLst/>
              <a:ahLst/>
              <a:cxnLst/>
              <a:rect l="l" t="t" r="r" b="b"/>
              <a:pathLst>
                <a:path w="2052" h="1654" extrusionOk="0">
                  <a:moveTo>
                    <a:pt x="1946" y="0"/>
                  </a:moveTo>
                  <a:cubicBezTo>
                    <a:pt x="1396" y="21"/>
                    <a:pt x="1015" y="381"/>
                    <a:pt x="550" y="550"/>
                  </a:cubicBezTo>
                  <a:cubicBezTo>
                    <a:pt x="570" y="862"/>
                    <a:pt x="589" y="1192"/>
                    <a:pt x="128" y="1192"/>
                  </a:cubicBezTo>
                  <a:cubicBezTo>
                    <a:pt x="89" y="1192"/>
                    <a:pt x="46" y="1189"/>
                    <a:pt x="0" y="1185"/>
                  </a:cubicBezTo>
                  <a:lnTo>
                    <a:pt x="0" y="1185"/>
                  </a:lnTo>
                  <a:cubicBezTo>
                    <a:pt x="218" y="1363"/>
                    <a:pt x="325" y="1654"/>
                    <a:pt x="670" y="1654"/>
                  </a:cubicBezTo>
                  <a:cubicBezTo>
                    <a:pt x="692" y="1654"/>
                    <a:pt x="716" y="1652"/>
                    <a:pt x="740" y="1650"/>
                  </a:cubicBezTo>
                  <a:cubicBezTo>
                    <a:pt x="1290" y="1185"/>
                    <a:pt x="1354" y="444"/>
                    <a:pt x="2052" y="64"/>
                  </a:cubicBezTo>
                  <a:lnTo>
                    <a:pt x="1946" y="0"/>
                  </a:ln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0" name="Google Shape;7020;p38"/>
            <p:cNvSpPr/>
            <p:nvPr/>
          </p:nvSpPr>
          <p:spPr>
            <a:xfrm>
              <a:off x="-1231025" y="4054625"/>
              <a:ext cx="54075" cy="42050"/>
            </a:xfrm>
            <a:custGeom>
              <a:avLst/>
              <a:gdLst/>
              <a:ahLst/>
              <a:cxnLst/>
              <a:rect l="l" t="t" r="r" b="b"/>
              <a:pathLst>
                <a:path w="2163" h="1682" extrusionOk="0">
                  <a:moveTo>
                    <a:pt x="1908" y="0"/>
                  </a:moveTo>
                  <a:cubicBezTo>
                    <a:pt x="1253" y="0"/>
                    <a:pt x="1232" y="804"/>
                    <a:pt x="576" y="804"/>
                  </a:cubicBezTo>
                  <a:cubicBezTo>
                    <a:pt x="407" y="1015"/>
                    <a:pt x="216" y="1248"/>
                    <a:pt x="26" y="1460"/>
                  </a:cubicBezTo>
                  <a:cubicBezTo>
                    <a:pt x="1" y="1625"/>
                    <a:pt x="71" y="1682"/>
                    <a:pt x="189" y="1682"/>
                  </a:cubicBezTo>
                  <a:cubicBezTo>
                    <a:pt x="438" y="1682"/>
                    <a:pt x="899" y="1431"/>
                    <a:pt x="1113" y="1431"/>
                  </a:cubicBezTo>
                  <a:cubicBezTo>
                    <a:pt x="1134" y="1431"/>
                    <a:pt x="1152" y="1433"/>
                    <a:pt x="1168" y="1438"/>
                  </a:cubicBezTo>
                  <a:cubicBezTo>
                    <a:pt x="1337" y="1100"/>
                    <a:pt x="1464" y="719"/>
                    <a:pt x="1845" y="444"/>
                  </a:cubicBezTo>
                  <a:cubicBezTo>
                    <a:pt x="2014" y="339"/>
                    <a:pt x="2162" y="191"/>
                    <a:pt x="1908"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1" name="Google Shape;7021;p38"/>
            <p:cNvSpPr/>
            <p:nvPr/>
          </p:nvSpPr>
          <p:spPr>
            <a:xfrm>
              <a:off x="-1988600" y="4013900"/>
              <a:ext cx="43400" cy="40750"/>
            </a:xfrm>
            <a:custGeom>
              <a:avLst/>
              <a:gdLst/>
              <a:ahLst/>
              <a:cxnLst/>
              <a:rect l="l" t="t" r="r" b="b"/>
              <a:pathLst>
                <a:path w="1736" h="1630" extrusionOk="0">
                  <a:moveTo>
                    <a:pt x="593" y="1"/>
                  </a:moveTo>
                  <a:cubicBezTo>
                    <a:pt x="1" y="593"/>
                    <a:pt x="276" y="1291"/>
                    <a:pt x="974" y="1629"/>
                  </a:cubicBezTo>
                  <a:cubicBezTo>
                    <a:pt x="1012" y="1626"/>
                    <a:pt x="1050" y="1625"/>
                    <a:pt x="1088" y="1625"/>
                  </a:cubicBezTo>
                  <a:cubicBezTo>
                    <a:pt x="1151" y="1625"/>
                    <a:pt x="1213" y="1628"/>
                    <a:pt x="1274" y="1628"/>
                  </a:cubicBezTo>
                  <a:cubicBezTo>
                    <a:pt x="1449" y="1628"/>
                    <a:pt x="1614" y="1609"/>
                    <a:pt x="1735" y="1460"/>
                  </a:cubicBezTo>
                  <a:cubicBezTo>
                    <a:pt x="614" y="1375"/>
                    <a:pt x="1629" y="804"/>
                    <a:pt x="656" y="43"/>
                  </a:cubicBezTo>
                  <a:lnTo>
                    <a:pt x="593" y="1"/>
                  </a:ln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2" name="Google Shape;7022;p38"/>
            <p:cNvSpPr/>
            <p:nvPr/>
          </p:nvSpPr>
          <p:spPr>
            <a:xfrm>
              <a:off x="-1652850" y="3761175"/>
              <a:ext cx="37575" cy="32625"/>
            </a:xfrm>
            <a:custGeom>
              <a:avLst/>
              <a:gdLst/>
              <a:ahLst/>
              <a:cxnLst/>
              <a:rect l="l" t="t" r="r" b="b"/>
              <a:pathLst>
                <a:path w="1503" h="1305" extrusionOk="0">
                  <a:moveTo>
                    <a:pt x="1502" y="0"/>
                  </a:moveTo>
                  <a:cubicBezTo>
                    <a:pt x="847" y="191"/>
                    <a:pt x="297" y="656"/>
                    <a:pt x="1" y="1269"/>
                  </a:cubicBezTo>
                  <a:cubicBezTo>
                    <a:pt x="124" y="1294"/>
                    <a:pt x="235" y="1305"/>
                    <a:pt x="334" y="1305"/>
                  </a:cubicBezTo>
                  <a:cubicBezTo>
                    <a:pt x="1098" y="1305"/>
                    <a:pt x="1184" y="638"/>
                    <a:pt x="1502" y="170"/>
                  </a:cubicBezTo>
                  <a:lnTo>
                    <a:pt x="1502" y="0"/>
                  </a:ln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3" name="Google Shape;7023;p38"/>
            <p:cNvSpPr/>
            <p:nvPr/>
          </p:nvSpPr>
          <p:spPr>
            <a:xfrm>
              <a:off x="-1086575" y="3644850"/>
              <a:ext cx="51850" cy="47625"/>
            </a:xfrm>
            <a:custGeom>
              <a:avLst/>
              <a:gdLst/>
              <a:ahLst/>
              <a:cxnLst/>
              <a:rect l="l" t="t" r="r" b="b"/>
              <a:pathLst>
                <a:path w="2074" h="1905" extrusionOk="0">
                  <a:moveTo>
                    <a:pt x="952" y="1"/>
                  </a:moveTo>
                  <a:lnTo>
                    <a:pt x="952" y="1"/>
                  </a:lnTo>
                  <a:cubicBezTo>
                    <a:pt x="1" y="825"/>
                    <a:pt x="1946" y="1164"/>
                    <a:pt x="593" y="1460"/>
                  </a:cubicBezTo>
                  <a:lnTo>
                    <a:pt x="1333" y="1904"/>
                  </a:lnTo>
                  <a:cubicBezTo>
                    <a:pt x="1587" y="1650"/>
                    <a:pt x="1820" y="1396"/>
                    <a:pt x="2073" y="1143"/>
                  </a:cubicBezTo>
                  <a:cubicBezTo>
                    <a:pt x="1249" y="1100"/>
                    <a:pt x="931" y="677"/>
                    <a:pt x="952"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4" name="Google Shape;7024;p38"/>
            <p:cNvSpPr/>
            <p:nvPr/>
          </p:nvSpPr>
          <p:spPr>
            <a:xfrm>
              <a:off x="-1963750" y="3974250"/>
              <a:ext cx="34400" cy="28075"/>
            </a:xfrm>
            <a:custGeom>
              <a:avLst/>
              <a:gdLst/>
              <a:ahLst/>
              <a:cxnLst/>
              <a:rect l="l" t="t" r="r" b="b"/>
              <a:pathLst>
                <a:path w="1376" h="1123" extrusionOk="0">
                  <a:moveTo>
                    <a:pt x="931" y="1"/>
                  </a:moveTo>
                  <a:lnTo>
                    <a:pt x="931" y="1"/>
                  </a:lnTo>
                  <a:cubicBezTo>
                    <a:pt x="530" y="191"/>
                    <a:pt x="191" y="529"/>
                    <a:pt x="1" y="952"/>
                  </a:cubicBezTo>
                  <a:cubicBezTo>
                    <a:pt x="122" y="1108"/>
                    <a:pt x="286" y="1122"/>
                    <a:pt x="457" y="1122"/>
                  </a:cubicBezTo>
                  <a:cubicBezTo>
                    <a:pt x="495" y="1122"/>
                    <a:pt x="533" y="1122"/>
                    <a:pt x="572" y="1122"/>
                  </a:cubicBezTo>
                  <a:cubicBezTo>
                    <a:pt x="1058" y="847"/>
                    <a:pt x="1375" y="508"/>
                    <a:pt x="931"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5" name="Google Shape;7025;p38"/>
            <p:cNvSpPr/>
            <p:nvPr/>
          </p:nvSpPr>
          <p:spPr>
            <a:xfrm>
              <a:off x="-1490600" y="3946225"/>
              <a:ext cx="70950" cy="49775"/>
            </a:xfrm>
            <a:custGeom>
              <a:avLst/>
              <a:gdLst/>
              <a:ahLst/>
              <a:cxnLst/>
              <a:rect l="l" t="t" r="r" b="b"/>
              <a:pathLst>
                <a:path w="2838" h="1991" extrusionOk="0">
                  <a:moveTo>
                    <a:pt x="2245" y="1"/>
                  </a:moveTo>
                  <a:lnTo>
                    <a:pt x="1695" y="487"/>
                  </a:lnTo>
                  <a:cubicBezTo>
                    <a:pt x="1666" y="486"/>
                    <a:pt x="1637" y="486"/>
                    <a:pt x="1608" y="486"/>
                  </a:cubicBezTo>
                  <a:cubicBezTo>
                    <a:pt x="1" y="486"/>
                    <a:pt x="150" y="1990"/>
                    <a:pt x="960" y="1990"/>
                  </a:cubicBezTo>
                  <a:cubicBezTo>
                    <a:pt x="1079" y="1990"/>
                    <a:pt x="1213" y="1958"/>
                    <a:pt x="1357" y="1883"/>
                  </a:cubicBezTo>
                  <a:cubicBezTo>
                    <a:pt x="701" y="974"/>
                    <a:pt x="2838" y="1016"/>
                    <a:pt x="2245"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6" name="Google Shape;7026;p38"/>
            <p:cNvSpPr/>
            <p:nvPr/>
          </p:nvSpPr>
          <p:spPr>
            <a:xfrm>
              <a:off x="-1472025" y="3987125"/>
              <a:ext cx="41800" cy="22275"/>
            </a:xfrm>
            <a:custGeom>
              <a:avLst/>
              <a:gdLst/>
              <a:ahLst/>
              <a:cxnLst/>
              <a:rect l="l" t="t" r="r" b="b"/>
              <a:pathLst>
                <a:path w="1672" h="891" extrusionOk="0">
                  <a:moveTo>
                    <a:pt x="993" y="1"/>
                  </a:moveTo>
                  <a:cubicBezTo>
                    <a:pt x="698" y="1"/>
                    <a:pt x="431" y="318"/>
                    <a:pt x="90" y="318"/>
                  </a:cubicBezTo>
                  <a:cubicBezTo>
                    <a:pt x="61" y="318"/>
                    <a:pt x="31" y="315"/>
                    <a:pt x="1" y="310"/>
                  </a:cubicBezTo>
                  <a:lnTo>
                    <a:pt x="1" y="310"/>
                  </a:lnTo>
                  <a:cubicBezTo>
                    <a:pt x="263" y="686"/>
                    <a:pt x="563" y="891"/>
                    <a:pt x="904" y="891"/>
                  </a:cubicBezTo>
                  <a:cubicBezTo>
                    <a:pt x="1140" y="891"/>
                    <a:pt x="1395" y="793"/>
                    <a:pt x="1672" y="585"/>
                  </a:cubicBezTo>
                  <a:cubicBezTo>
                    <a:pt x="1502" y="480"/>
                    <a:pt x="1375" y="332"/>
                    <a:pt x="1312" y="141"/>
                  </a:cubicBezTo>
                  <a:cubicBezTo>
                    <a:pt x="1200" y="39"/>
                    <a:pt x="1094" y="1"/>
                    <a:pt x="993"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7" name="Google Shape;7027;p38"/>
            <p:cNvSpPr/>
            <p:nvPr/>
          </p:nvSpPr>
          <p:spPr>
            <a:xfrm>
              <a:off x="-1596800" y="3771225"/>
              <a:ext cx="32275" cy="39750"/>
            </a:xfrm>
            <a:custGeom>
              <a:avLst/>
              <a:gdLst/>
              <a:ahLst/>
              <a:cxnLst/>
              <a:rect l="l" t="t" r="r" b="b"/>
              <a:pathLst>
                <a:path w="1291" h="1590" extrusionOk="0">
                  <a:moveTo>
                    <a:pt x="275" y="0"/>
                  </a:moveTo>
                  <a:cubicBezTo>
                    <a:pt x="381" y="529"/>
                    <a:pt x="275" y="1079"/>
                    <a:pt x="0" y="1523"/>
                  </a:cubicBezTo>
                  <a:cubicBezTo>
                    <a:pt x="23" y="1568"/>
                    <a:pt x="64" y="1589"/>
                    <a:pt x="107" y="1589"/>
                  </a:cubicBezTo>
                  <a:cubicBezTo>
                    <a:pt x="144" y="1589"/>
                    <a:pt x="183" y="1574"/>
                    <a:pt x="212" y="1544"/>
                  </a:cubicBezTo>
                  <a:cubicBezTo>
                    <a:pt x="466" y="1163"/>
                    <a:pt x="1143" y="994"/>
                    <a:pt x="910" y="360"/>
                  </a:cubicBezTo>
                  <a:cubicBezTo>
                    <a:pt x="868" y="254"/>
                    <a:pt x="1143" y="275"/>
                    <a:pt x="1291" y="254"/>
                  </a:cubicBezTo>
                  <a:cubicBezTo>
                    <a:pt x="1252" y="46"/>
                    <a:pt x="1004" y="38"/>
                    <a:pt x="741" y="38"/>
                  </a:cubicBezTo>
                  <a:cubicBezTo>
                    <a:pt x="719" y="38"/>
                    <a:pt x="697" y="38"/>
                    <a:pt x="675" y="38"/>
                  </a:cubicBezTo>
                  <a:cubicBezTo>
                    <a:pt x="532" y="38"/>
                    <a:pt x="388" y="36"/>
                    <a:pt x="275"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8" name="Google Shape;7028;p38"/>
            <p:cNvSpPr/>
            <p:nvPr/>
          </p:nvSpPr>
          <p:spPr>
            <a:xfrm>
              <a:off x="-1470950" y="3934075"/>
              <a:ext cx="33850" cy="32025"/>
            </a:xfrm>
            <a:custGeom>
              <a:avLst/>
              <a:gdLst/>
              <a:ahLst/>
              <a:cxnLst/>
              <a:rect l="l" t="t" r="r" b="b"/>
              <a:pathLst>
                <a:path w="1354" h="1281" extrusionOk="0">
                  <a:moveTo>
                    <a:pt x="888" y="0"/>
                  </a:moveTo>
                  <a:lnTo>
                    <a:pt x="888" y="0"/>
                  </a:lnTo>
                  <a:cubicBezTo>
                    <a:pt x="508" y="296"/>
                    <a:pt x="212" y="698"/>
                    <a:pt x="0" y="1121"/>
                  </a:cubicBezTo>
                  <a:cubicBezTo>
                    <a:pt x="167" y="1223"/>
                    <a:pt x="318" y="1281"/>
                    <a:pt x="454" y="1281"/>
                  </a:cubicBezTo>
                  <a:cubicBezTo>
                    <a:pt x="628" y="1281"/>
                    <a:pt x="779" y="1187"/>
                    <a:pt x="909" y="973"/>
                  </a:cubicBezTo>
                  <a:cubicBezTo>
                    <a:pt x="761" y="656"/>
                    <a:pt x="1354" y="317"/>
                    <a:pt x="888"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9" name="Google Shape;7029;p38"/>
            <p:cNvSpPr/>
            <p:nvPr/>
          </p:nvSpPr>
          <p:spPr>
            <a:xfrm>
              <a:off x="-1216100" y="4046700"/>
              <a:ext cx="32800" cy="31975"/>
            </a:xfrm>
            <a:custGeom>
              <a:avLst/>
              <a:gdLst/>
              <a:ahLst/>
              <a:cxnLst/>
              <a:rect l="l" t="t" r="r" b="b"/>
              <a:pathLst>
                <a:path w="1312" h="1279" extrusionOk="0">
                  <a:moveTo>
                    <a:pt x="1290" y="0"/>
                  </a:moveTo>
                  <a:cubicBezTo>
                    <a:pt x="783" y="275"/>
                    <a:pt x="317" y="656"/>
                    <a:pt x="0" y="1142"/>
                  </a:cubicBezTo>
                  <a:cubicBezTo>
                    <a:pt x="96" y="1238"/>
                    <a:pt x="189" y="1278"/>
                    <a:pt x="279" y="1278"/>
                  </a:cubicBezTo>
                  <a:cubicBezTo>
                    <a:pt x="666" y="1278"/>
                    <a:pt x="1003" y="544"/>
                    <a:pt x="1311" y="338"/>
                  </a:cubicBezTo>
                  <a:lnTo>
                    <a:pt x="1290" y="0"/>
                  </a:ln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0" name="Google Shape;7030;p38"/>
            <p:cNvSpPr/>
            <p:nvPr/>
          </p:nvSpPr>
          <p:spPr>
            <a:xfrm>
              <a:off x="-2706625" y="4053750"/>
              <a:ext cx="37575" cy="16975"/>
            </a:xfrm>
            <a:custGeom>
              <a:avLst/>
              <a:gdLst/>
              <a:ahLst/>
              <a:cxnLst/>
              <a:rect l="l" t="t" r="r" b="b"/>
              <a:pathLst>
                <a:path w="1503" h="679" extrusionOk="0">
                  <a:moveTo>
                    <a:pt x="819" y="0"/>
                  </a:moveTo>
                  <a:cubicBezTo>
                    <a:pt x="554" y="0"/>
                    <a:pt x="278" y="96"/>
                    <a:pt x="1" y="162"/>
                  </a:cubicBezTo>
                  <a:cubicBezTo>
                    <a:pt x="43" y="183"/>
                    <a:pt x="85" y="204"/>
                    <a:pt x="149" y="204"/>
                  </a:cubicBezTo>
                  <a:cubicBezTo>
                    <a:pt x="350" y="562"/>
                    <a:pt x="493" y="679"/>
                    <a:pt x="642" y="679"/>
                  </a:cubicBezTo>
                  <a:cubicBezTo>
                    <a:pt x="855" y="679"/>
                    <a:pt x="1080" y="443"/>
                    <a:pt x="1502" y="331"/>
                  </a:cubicBezTo>
                  <a:cubicBezTo>
                    <a:pt x="1291" y="79"/>
                    <a:pt x="1060" y="0"/>
                    <a:pt x="819"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1" name="Google Shape;7031;p38"/>
            <p:cNvSpPr/>
            <p:nvPr/>
          </p:nvSpPr>
          <p:spPr>
            <a:xfrm>
              <a:off x="-1211875" y="3838375"/>
              <a:ext cx="33850" cy="28500"/>
            </a:xfrm>
            <a:custGeom>
              <a:avLst/>
              <a:gdLst/>
              <a:ahLst/>
              <a:cxnLst/>
              <a:rect l="l" t="t" r="r" b="b"/>
              <a:pathLst>
                <a:path w="1354" h="1140" extrusionOk="0">
                  <a:moveTo>
                    <a:pt x="994" y="0"/>
                  </a:moveTo>
                  <a:cubicBezTo>
                    <a:pt x="592" y="254"/>
                    <a:pt x="148" y="466"/>
                    <a:pt x="0" y="931"/>
                  </a:cubicBezTo>
                  <a:cubicBezTo>
                    <a:pt x="76" y="1071"/>
                    <a:pt x="113" y="1140"/>
                    <a:pt x="187" y="1140"/>
                  </a:cubicBezTo>
                  <a:cubicBezTo>
                    <a:pt x="258" y="1140"/>
                    <a:pt x="364" y="1076"/>
                    <a:pt x="571" y="952"/>
                  </a:cubicBezTo>
                  <a:cubicBezTo>
                    <a:pt x="762" y="656"/>
                    <a:pt x="1354" y="487"/>
                    <a:pt x="994"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2" name="Google Shape;7032;p38"/>
            <p:cNvSpPr/>
            <p:nvPr/>
          </p:nvSpPr>
          <p:spPr>
            <a:xfrm>
              <a:off x="-771325" y="3734850"/>
              <a:ext cx="38500" cy="23000"/>
            </a:xfrm>
            <a:custGeom>
              <a:avLst/>
              <a:gdLst/>
              <a:ahLst/>
              <a:cxnLst/>
              <a:rect l="l" t="t" r="r" b="b"/>
              <a:pathLst>
                <a:path w="1540" h="920" extrusionOk="0">
                  <a:moveTo>
                    <a:pt x="1165" y="1"/>
                  </a:moveTo>
                  <a:cubicBezTo>
                    <a:pt x="675" y="1"/>
                    <a:pt x="1" y="919"/>
                    <a:pt x="1080" y="919"/>
                  </a:cubicBezTo>
                  <a:cubicBezTo>
                    <a:pt x="1197" y="919"/>
                    <a:pt x="1336" y="908"/>
                    <a:pt x="1497" y="884"/>
                  </a:cubicBezTo>
                  <a:lnTo>
                    <a:pt x="1540" y="609"/>
                  </a:lnTo>
                  <a:cubicBezTo>
                    <a:pt x="1540" y="159"/>
                    <a:pt x="1368" y="1"/>
                    <a:pt x="1165"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3" name="Google Shape;7033;p38"/>
            <p:cNvSpPr/>
            <p:nvPr/>
          </p:nvSpPr>
          <p:spPr>
            <a:xfrm>
              <a:off x="-1220875" y="3861625"/>
              <a:ext cx="25950" cy="29125"/>
            </a:xfrm>
            <a:custGeom>
              <a:avLst/>
              <a:gdLst/>
              <a:ahLst/>
              <a:cxnLst/>
              <a:rect l="l" t="t" r="r" b="b"/>
              <a:pathLst>
                <a:path w="1038" h="1165" extrusionOk="0">
                  <a:moveTo>
                    <a:pt x="360" y="1"/>
                  </a:moveTo>
                  <a:cubicBezTo>
                    <a:pt x="149" y="85"/>
                    <a:pt x="22" y="276"/>
                    <a:pt x="1" y="487"/>
                  </a:cubicBezTo>
                  <a:cubicBezTo>
                    <a:pt x="276" y="572"/>
                    <a:pt x="445" y="868"/>
                    <a:pt x="403" y="1164"/>
                  </a:cubicBezTo>
                  <a:cubicBezTo>
                    <a:pt x="1037" y="1016"/>
                    <a:pt x="487" y="381"/>
                    <a:pt x="931" y="170"/>
                  </a:cubicBezTo>
                  <a:lnTo>
                    <a:pt x="931" y="22"/>
                  </a:lnTo>
                  <a:cubicBezTo>
                    <a:pt x="909" y="15"/>
                    <a:pt x="887" y="11"/>
                    <a:pt x="865" y="11"/>
                  </a:cubicBezTo>
                  <a:cubicBezTo>
                    <a:pt x="755" y="11"/>
                    <a:pt x="645" y="87"/>
                    <a:pt x="535" y="87"/>
                  </a:cubicBezTo>
                  <a:cubicBezTo>
                    <a:pt x="477" y="87"/>
                    <a:pt x="419" y="66"/>
                    <a:pt x="360"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4" name="Google Shape;7034;p38"/>
            <p:cNvSpPr/>
            <p:nvPr/>
          </p:nvSpPr>
          <p:spPr>
            <a:xfrm>
              <a:off x="-1411225" y="3896275"/>
              <a:ext cx="23300" cy="15350"/>
            </a:xfrm>
            <a:custGeom>
              <a:avLst/>
              <a:gdLst/>
              <a:ahLst/>
              <a:cxnLst/>
              <a:rect l="l" t="t" r="r" b="b"/>
              <a:pathLst>
                <a:path w="932" h="614" extrusionOk="0">
                  <a:moveTo>
                    <a:pt x="649" y="0"/>
                  </a:moveTo>
                  <a:cubicBezTo>
                    <a:pt x="410" y="0"/>
                    <a:pt x="184" y="218"/>
                    <a:pt x="1" y="370"/>
                  </a:cubicBezTo>
                  <a:lnTo>
                    <a:pt x="1" y="561"/>
                  </a:lnTo>
                  <a:cubicBezTo>
                    <a:pt x="137" y="595"/>
                    <a:pt x="262" y="613"/>
                    <a:pt x="374" y="613"/>
                  </a:cubicBezTo>
                  <a:cubicBezTo>
                    <a:pt x="680" y="613"/>
                    <a:pt x="885" y="473"/>
                    <a:pt x="932" y="116"/>
                  </a:cubicBezTo>
                  <a:cubicBezTo>
                    <a:pt x="837" y="33"/>
                    <a:pt x="742" y="0"/>
                    <a:pt x="649"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5" name="Google Shape;7035;p38"/>
            <p:cNvSpPr/>
            <p:nvPr/>
          </p:nvSpPr>
          <p:spPr>
            <a:xfrm>
              <a:off x="-788900" y="3743725"/>
              <a:ext cx="26375" cy="19075"/>
            </a:xfrm>
            <a:custGeom>
              <a:avLst/>
              <a:gdLst/>
              <a:ahLst/>
              <a:cxnLst/>
              <a:rect l="l" t="t" r="r" b="b"/>
              <a:pathLst>
                <a:path w="1055" h="763" extrusionOk="0">
                  <a:moveTo>
                    <a:pt x="889" y="1"/>
                  </a:moveTo>
                  <a:lnTo>
                    <a:pt x="889" y="1"/>
                  </a:lnTo>
                  <a:cubicBezTo>
                    <a:pt x="572" y="64"/>
                    <a:pt x="255" y="191"/>
                    <a:pt x="1" y="402"/>
                  </a:cubicBezTo>
                  <a:cubicBezTo>
                    <a:pt x="170" y="466"/>
                    <a:pt x="170" y="614"/>
                    <a:pt x="191" y="762"/>
                  </a:cubicBezTo>
                  <a:cubicBezTo>
                    <a:pt x="196" y="762"/>
                    <a:pt x="201" y="763"/>
                    <a:pt x="206" y="763"/>
                  </a:cubicBezTo>
                  <a:cubicBezTo>
                    <a:pt x="450" y="763"/>
                    <a:pt x="1055" y="290"/>
                    <a:pt x="889"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6" name="Google Shape;7036;p38"/>
            <p:cNvSpPr/>
            <p:nvPr/>
          </p:nvSpPr>
          <p:spPr>
            <a:xfrm>
              <a:off x="-761400" y="3741600"/>
              <a:ext cx="23825" cy="20050"/>
            </a:xfrm>
            <a:custGeom>
              <a:avLst/>
              <a:gdLst/>
              <a:ahLst/>
              <a:cxnLst/>
              <a:rect l="l" t="t" r="r" b="b"/>
              <a:pathLst>
                <a:path w="953" h="802" extrusionOk="0">
                  <a:moveTo>
                    <a:pt x="212" y="1"/>
                  </a:moveTo>
                  <a:lnTo>
                    <a:pt x="1" y="43"/>
                  </a:lnTo>
                  <a:cubicBezTo>
                    <a:pt x="32" y="422"/>
                    <a:pt x="64" y="802"/>
                    <a:pt x="439" y="802"/>
                  </a:cubicBezTo>
                  <a:cubicBezTo>
                    <a:pt x="566" y="802"/>
                    <a:pt x="733" y="758"/>
                    <a:pt x="952" y="657"/>
                  </a:cubicBezTo>
                  <a:cubicBezTo>
                    <a:pt x="635" y="487"/>
                    <a:pt x="106" y="509"/>
                    <a:pt x="212"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7" name="Google Shape;7037;p38"/>
            <p:cNvSpPr/>
            <p:nvPr/>
          </p:nvSpPr>
          <p:spPr>
            <a:xfrm>
              <a:off x="-752400" y="3729450"/>
              <a:ext cx="32275" cy="20650"/>
            </a:xfrm>
            <a:custGeom>
              <a:avLst/>
              <a:gdLst/>
              <a:ahLst/>
              <a:cxnLst/>
              <a:rect l="l" t="t" r="r" b="b"/>
              <a:pathLst>
                <a:path w="1291" h="826" extrusionOk="0">
                  <a:moveTo>
                    <a:pt x="381" y="0"/>
                  </a:moveTo>
                  <a:cubicBezTo>
                    <a:pt x="190" y="0"/>
                    <a:pt x="21" y="149"/>
                    <a:pt x="0" y="339"/>
                  </a:cubicBezTo>
                  <a:cubicBezTo>
                    <a:pt x="39" y="337"/>
                    <a:pt x="76" y="336"/>
                    <a:pt x="113" y="336"/>
                  </a:cubicBezTo>
                  <a:cubicBezTo>
                    <a:pt x="479" y="336"/>
                    <a:pt x="744" y="441"/>
                    <a:pt x="783" y="825"/>
                  </a:cubicBezTo>
                  <a:cubicBezTo>
                    <a:pt x="1290" y="318"/>
                    <a:pt x="529" y="275"/>
                    <a:pt x="381"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8" name="Google Shape;7038;p38"/>
            <p:cNvSpPr/>
            <p:nvPr/>
          </p:nvSpPr>
          <p:spPr>
            <a:xfrm>
              <a:off x="-1687225" y="3817225"/>
              <a:ext cx="15900" cy="16400"/>
            </a:xfrm>
            <a:custGeom>
              <a:avLst/>
              <a:gdLst/>
              <a:ahLst/>
              <a:cxnLst/>
              <a:rect l="l" t="t" r="r" b="b"/>
              <a:pathLst>
                <a:path w="636" h="656" extrusionOk="0">
                  <a:moveTo>
                    <a:pt x="635" y="0"/>
                  </a:moveTo>
                  <a:cubicBezTo>
                    <a:pt x="1" y="212"/>
                    <a:pt x="297" y="444"/>
                    <a:pt x="635" y="656"/>
                  </a:cubicBezTo>
                  <a:lnTo>
                    <a:pt x="635" y="0"/>
                  </a:ln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9" name="Google Shape;7039;p38"/>
            <p:cNvSpPr/>
            <p:nvPr/>
          </p:nvSpPr>
          <p:spPr>
            <a:xfrm>
              <a:off x="-2011875" y="3793675"/>
              <a:ext cx="15900" cy="15650"/>
            </a:xfrm>
            <a:custGeom>
              <a:avLst/>
              <a:gdLst/>
              <a:ahLst/>
              <a:cxnLst/>
              <a:rect l="l" t="t" r="r" b="b"/>
              <a:pathLst>
                <a:path w="636" h="626" extrusionOk="0">
                  <a:moveTo>
                    <a:pt x="209" y="1"/>
                  </a:moveTo>
                  <a:cubicBezTo>
                    <a:pt x="86" y="1"/>
                    <a:pt x="1" y="38"/>
                    <a:pt x="65" y="139"/>
                  </a:cubicBezTo>
                  <a:cubicBezTo>
                    <a:pt x="86" y="350"/>
                    <a:pt x="65" y="604"/>
                    <a:pt x="445" y="625"/>
                  </a:cubicBezTo>
                  <a:cubicBezTo>
                    <a:pt x="340" y="414"/>
                    <a:pt x="149" y="181"/>
                    <a:pt x="636" y="139"/>
                  </a:cubicBezTo>
                  <a:cubicBezTo>
                    <a:pt x="600" y="66"/>
                    <a:pt x="371" y="1"/>
                    <a:pt x="209"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0" name="Google Shape;7040;p38"/>
            <p:cNvSpPr/>
            <p:nvPr/>
          </p:nvSpPr>
          <p:spPr>
            <a:xfrm>
              <a:off x="-1358350" y="3914500"/>
              <a:ext cx="10075" cy="24350"/>
            </a:xfrm>
            <a:custGeom>
              <a:avLst/>
              <a:gdLst/>
              <a:ahLst/>
              <a:cxnLst/>
              <a:rect l="l" t="t" r="r" b="b"/>
              <a:pathLst>
                <a:path w="403" h="974" extrusionOk="0">
                  <a:moveTo>
                    <a:pt x="255" y="1"/>
                  </a:moveTo>
                  <a:lnTo>
                    <a:pt x="255" y="1"/>
                  </a:lnTo>
                  <a:cubicBezTo>
                    <a:pt x="1" y="297"/>
                    <a:pt x="170" y="635"/>
                    <a:pt x="128" y="974"/>
                  </a:cubicBezTo>
                  <a:cubicBezTo>
                    <a:pt x="403" y="656"/>
                    <a:pt x="255" y="318"/>
                    <a:pt x="255"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1" name="Google Shape;7041;p38"/>
            <p:cNvSpPr/>
            <p:nvPr/>
          </p:nvSpPr>
          <p:spPr>
            <a:xfrm>
              <a:off x="-1730575" y="4086875"/>
              <a:ext cx="7950" cy="25400"/>
            </a:xfrm>
            <a:custGeom>
              <a:avLst/>
              <a:gdLst/>
              <a:ahLst/>
              <a:cxnLst/>
              <a:rect l="l" t="t" r="r" b="b"/>
              <a:pathLst>
                <a:path w="318" h="1016" extrusionOk="0">
                  <a:moveTo>
                    <a:pt x="318" y="0"/>
                  </a:moveTo>
                  <a:cubicBezTo>
                    <a:pt x="1" y="170"/>
                    <a:pt x="254" y="445"/>
                    <a:pt x="149" y="656"/>
                  </a:cubicBezTo>
                  <a:lnTo>
                    <a:pt x="297" y="1016"/>
                  </a:lnTo>
                  <a:cubicBezTo>
                    <a:pt x="318" y="677"/>
                    <a:pt x="318" y="339"/>
                    <a:pt x="318"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2" name="Google Shape;7042;p38"/>
            <p:cNvSpPr/>
            <p:nvPr/>
          </p:nvSpPr>
          <p:spPr>
            <a:xfrm>
              <a:off x="-2407350" y="4106975"/>
              <a:ext cx="7425" cy="21175"/>
            </a:xfrm>
            <a:custGeom>
              <a:avLst/>
              <a:gdLst/>
              <a:ahLst/>
              <a:cxnLst/>
              <a:rect l="l" t="t" r="r" b="b"/>
              <a:pathLst>
                <a:path w="297" h="847" extrusionOk="0">
                  <a:moveTo>
                    <a:pt x="296" y="0"/>
                  </a:moveTo>
                  <a:lnTo>
                    <a:pt x="106" y="148"/>
                  </a:lnTo>
                  <a:cubicBezTo>
                    <a:pt x="148" y="381"/>
                    <a:pt x="0" y="656"/>
                    <a:pt x="254" y="846"/>
                  </a:cubicBezTo>
                  <a:cubicBezTo>
                    <a:pt x="275" y="550"/>
                    <a:pt x="275" y="275"/>
                    <a:pt x="296"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3" name="Google Shape;7043;p38"/>
            <p:cNvSpPr/>
            <p:nvPr/>
          </p:nvSpPr>
          <p:spPr>
            <a:xfrm>
              <a:off x="-2381450" y="4102725"/>
              <a:ext cx="34000" cy="20125"/>
            </a:xfrm>
            <a:custGeom>
              <a:avLst/>
              <a:gdLst/>
              <a:ahLst/>
              <a:cxnLst/>
              <a:rect l="l" t="t" r="r" b="b"/>
              <a:pathLst>
                <a:path w="1360" h="805" extrusionOk="0">
                  <a:moveTo>
                    <a:pt x="402" y="1"/>
                  </a:moveTo>
                  <a:cubicBezTo>
                    <a:pt x="198" y="1"/>
                    <a:pt x="7" y="163"/>
                    <a:pt x="1" y="635"/>
                  </a:cubicBezTo>
                  <a:lnTo>
                    <a:pt x="170" y="805"/>
                  </a:lnTo>
                  <a:cubicBezTo>
                    <a:pt x="1359" y="776"/>
                    <a:pt x="848" y="1"/>
                    <a:pt x="402"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4" name="Google Shape;7044;p38"/>
            <p:cNvSpPr/>
            <p:nvPr/>
          </p:nvSpPr>
          <p:spPr>
            <a:xfrm>
              <a:off x="-1025775" y="3585100"/>
              <a:ext cx="56600" cy="38700"/>
            </a:xfrm>
            <a:custGeom>
              <a:avLst/>
              <a:gdLst/>
              <a:ahLst/>
              <a:cxnLst/>
              <a:rect l="l" t="t" r="r" b="b"/>
              <a:pathLst>
                <a:path w="2264" h="1548" extrusionOk="0">
                  <a:moveTo>
                    <a:pt x="1312" y="1"/>
                  </a:moveTo>
                  <a:cubicBezTo>
                    <a:pt x="995" y="403"/>
                    <a:pt x="1" y="931"/>
                    <a:pt x="508" y="1481"/>
                  </a:cubicBezTo>
                  <a:cubicBezTo>
                    <a:pt x="588" y="1527"/>
                    <a:pt x="664" y="1547"/>
                    <a:pt x="739" y="1547"/>
                  </a:cubicBezTo>
                  <a:cubicBezTo>
                    <a:pt x="1142" y="1547"/>
                    <a:pt x="1487" y="962"/>
                    <a:pt x="1862" y="783"/>
                  </a:cubicBezTo>
                  <a:cubicBezTo>
                    <a:pt x="2264" y="233"/>
                    <a:pt x="1672" y="170"/>
                    <a:pt x="1312"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5" name="Google Shape;7045;p38"/>
            <p:cNvSpPr/>
            <p:nvPr/>
          </p:nvSpPr>
          <p:spPr>
            <a:xfrm>
              <a:off x="-1048500" y="3593025"/>
              <a:ext cx="32275" cy="32750"/>
            </a:xfrm>
            <a:custGeom>
              <a:avLst/>
              <a:gdLst/>
              <a:ahLst/>
              <a:cxnLst/>
              <a:rect l="l" t="t" r="r" b="b"/>
              <a:pathLst>
                <a:path w="1291" h="1310" extrusionOk="0">
                  <a:moveTo>
                    <a:pt x="931" y="1"/>
                  </a:moveTo>
                  <a:cubicBezTo>
                    <a:pt x="656" y="445"/>
                    <a:pt x="868" y="1164"/>
                    <a:pt x="0" y="1291"/>
                  </a:cubicBezTo>
                  <a:cubicBezTo>
                    <a:pt x="113" y="1303"/>
                    <a:pt x="212" y="1309"/>
                    <a:pt x="297" y="1309"/>
                  </a:cubicBezTo>
                  <a:cubicBezTo>
                    <a:pt x="1237" y="1309"/>
                    <a:pt x="651" y="602"/>
                    <a:pt x="1291"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6" name="Google Shape;7046;p38"/>
            <p:cNvSpPr/>
            <p:nvPr/>
          </p:nvSpPr>
          <p:spPr>
            <a:xfrm>
              <a:off x="-1034750" y="3661250"/>
              <a:ext cx="18525" cy="11650"/>
            </a:xfrm>
            <a:custGeom>
              <a:avLst/>
              <a:gdLst/>
              <a:ahLst/>
              <a:cxnLst/>
              <a:rect l="l" t="t" r="r" b="b"/>
              <a:pathLst>
                <a:path w="741" h="466" extrusionOk="0">
                  <a:moveTo>
                    <a:pt x="741" y="0"/>
                  </a:moveTo>
                  <a:cubicBezTo>
                    <a:pt x="423" y="0"/>
                    <a:pt x="148" y="191"/>
                    <a:pt x="0" y="466"/>
                  </a:cubicBezTo>
                  <a:cubicBezTo>
                    <a:pt x="339" y="423"/>
                    <a:pt x="677" y="381"/>
                    <a:pt x="741"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7" name="Google Shape;7047;p38"/>
            <p:cNvSpPr/>
            <p:nvPr/>
          </p:nvSpPr>
          <p:spPr>
            <a:xfrm>
              <a:off x="-1062775" y="3625300"/>
              <a:ext cx="14300" cy="19575"/>
            </a:xfrm>
            <a:custGeom>
              <a:avLst/>
              <a:gdLst/>
              <a:ahLst/>
              <a:cxnLst/>
              <a:rect l="l" t="t" r="r" b="b"/>
              <a:pathLst>
                <a:path w="572" h="783" extrusionOk="0">
                  <a:moveTo>
                    <a:pt x="571" y="0"/>
                  </a:moveTo>
                  <a:lnTo>
                    <a:pt x="571" y="0"/>
                  </a:lnTo>
                  <a:cubicBezTo>
                    <a:pt x="254" y="148"/>
                    <a:pt x="43" y="444"/>
                    <a:pt x="0" y="783"/>
                  </a:cubicBezTo>
                  <a:cubicBezTo>
                    <a:pt x="318" y="635"/>
                    <a:pt x="529" y="338"/>
                    <a:pt x="571"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8" name="Google Shape;7048;p38"/>
            <p:cNvSpPr/>
            <p:nvPr/>
          </p:nvSpPr>
          <p:spPr>
            <a:xfrm>
              <a:off x="-822725" y="3762225"/>
              <a:ext cx="85150" cy="50825"/>
            </a:xfrm>
            <a:custGeom>
              <a:avLst/>
              <a:gdLst/>
              <a:ahLst/>
              <a:cxnLst/>
              <a:rect l="l" t="t" r="r" b="b"/>
              <a:pathLst>
                <a:path w="3406" h="2033" extrusionOk="0">
                  <a:moveTo>
                    <a:pt x="1735" y="1"/>
                  </a:moveTo>
                  <a:cubicBezTo>
                    <a:pt x="1671" y="1"/>
                    <a:pt x="1608" y="1"/>
                    <a:pt x="1544" y="22"/>
                  </a:cubicBezTo>
                  <a:cubicBezTo>
                    <a:pt x="1312" y="614"/>
                    <a:pt x="931" y="1143"/>
                    <a:pt x="466" y="1566"/>
                  </a:cubicBezTo>
                  <a:cubicBezTo>
                    <a:pt x="318" y="1693"/>
                    <a:pt x="0" y="1777"/>
                    <a:pt x="191" y="1989"/>
                  </a:cubicBezTo>
                  <a:cubicBezTo>
                    <a:pt x="289" y="2019"/>
                    <a:pt x="384" y="2032"/>
                    <a:pt x="474" y="2032"/>
                  </a:cubicBezTo>
                  <a:cubicBezTo>
                    <a:pt x="1371" y="2032"/>
                    <a:pt x="1894" y="692"/>
                    <a:pt x="2996" y="692"/>
                  </a:cubicBezTo>
                  <a:cubicBezTo>
                    <a:pt x="3040" y="692"/>
                    <a:pt x="3084" y="694"/>
                    <a:pt x="3130" y="699"/>
                  </a:cubicBezTo>
                  <a:cubicBezTo>
                    <a:pt x="3384" y="699"/>
                    <a:pt x="3384" y="360"/>
                    <a:pt x="3405" y="149"/>
                  </a:cubicBezTo>
                  <a:lnTo>
                    <a:pt x="3405" y="149"/>
                  </a:lnTo>
                  <a:cubicBezTo>
                    <a:pt x="3072" y="322"/>
                    <a:pt x="2514" y="632"/>
                    <a:pt x="2133" y="632"/>
                  </a:cubicBezTo>
                  <a:cubicBezTo>
                    <a:pt x="1863" y="632"/>
                    <a:pt x="1682" y="475"/>
                    <a:pt x="1735"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9" name="Google Shape;7049;p38"/>
            <p:cNvSpPr/>
            <p:nvPr/>
          </p:nvSpPr>
          <p:spPr>
            <a:xfrm>
              <a:off x="-2451200" y="3912425"/>
              <a:ext cx="70300" cy="49250"/>
            </a:xfrm>
            <a:custGeom>
              <a:avLst/>
              <a:gdLst/>
              <a:ahLst/>
              <a:cxnLst/>
              <a:rect l="l" t="t" r="r" b="b"/>
              <a:pathLst>
                <a:path w="2812" h="1970" extrusionOk="0">
                  <a:moveTo>
                    <a:pt x="668" y="0"/>
                  </a:moveTo>
                  <a:cubicBezTo>
                    <a:pt x="0" y="0"/>
                    <a:pt x="860" y="606"/>
                    <a:pt x="485" y="1247"/>
                  </a:cubicBezTo>
                  <a:cubicBezTo>
                    <a:pt x="633" y="1522"/>
                    <a:pt x="422" y="1881"/>
                    <a:pt x="845" y="1945"/>
                  </a:cubicBezTo>
                  <a:cubicBezTo>
                    <a:pt x="927" y="1960"/>
                    <a:pt x="1009" y="1969"/>
                    <a:pt x="1087" y="1969"/>
                  </a:cubicBezTo>
                  <a:cubicBezTo>
                    <a:pt x="1335" y="1969"/>
                    <a:pt x="1552" y="1879"/>
                    <a:pt x="1649" y="1606"/>
                  </a:cubicBezTo>
                  <a:cubicBezTo>
                    <a:pt x="2008" y="1099"/>
                    <a:pt x="2812" y="845"/>
                    <a:pt x="2072" y="253"/>
                  </a:cubicBezTo>
                  <a:cubicBezTo>
                    <a:pt x="1331" y="76"/>
                    <a:pt x="904" y="0"/>
                    <a:pt x="668"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0" name="Google Shape;7050;p38"/>
            <p:cNvSpPr/>
            <p:nvPr/>
          </p:nvSpPr>
          <p:spPr>
            <a:xfrm>
              <a:off x="-1211350" y="3866225"/>
              <a:ext cx="37025" cy="40175"/>
            </a:xfrm>
            <a:custGeom>
              <a:avLst/>
              <a:gdLst/>
              <a:ahLst/>
              <a:cxnLst/>
              <a:rect l="l" t="t" r="r" b="b"/>
              <a:pathLst>
                <a:path w="1481" h="1607" extrusionOk="0">
                  <a:moveTo>
                    <a:pt x="639" y="1"/>
                  </a:moveTo>
                  <a:cubicBezTo>
                    <a:pt x="52" y="1"/>
                    <a:pt x="322" y="719"/>
                    <a:pt x="0" y="980"/>
                  </a:cubicBezTo>
                  <a:cubicBezTo>
                    <a:pt x="0" y="1170"/>
                    <a:pt x="0" y="1382"/>
                    <a:pt x="0" y="1593"/>
                  </a:cubicBezTo>
                  <a:cubicBezTo>
                    <a:pt x="64" y="1602"/>
                    <a:pt x="126" y="1607"/>
                    <a:pt x="186" y="1607"/>
                  </a:cubicBezTo>
                  <a:cubicBezTo>
                    <a:pt x="684" y="1607"/>
                    <a:pt x="1066" y="1317"/>
                    <a:pt x="1481" y="1128"/>
                  </a:cubicBezTo>
                  <a:cubicBezTo>
                    <a:pt x="614" y="959"/>
                    <a:pt x="381" y="599"/>
                    <a:pt x="741" y="7"/>
                  </a:cubicBezTo>
                  <a:cubicBezTo>
                    <a:pt x="704" y="3"/>
                    <a:pt x="670" y="1"/>
                    <a:pt x="639"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1" name="Google Shape;7051;p38"/>
            <p:cNvSpPr/>
            <p:nvPr/>
          </p:nvSpPr>
          <p:spPr>
            <a:xfrm>
              <a:off x="-1616475" y="3809175"/>
              <a:ext cx="24450" cy="8600"/>
            </a:xfrm>
            <a:custGeom>
              <a:avLst/>
              <a:gdLst/>
              <a:ahLst/>
              <a:cxnLst/>
              <a:rect l="l" t="t" r="r" b="b"/>
              <a:pathLst>
                <a:path w="978" h="344" extrusionOk="0">
                  <a:moveTo>
                    <a:pt x="682" y="0"/>
                  </a:moveTo>
                  <a:cubicBezTo>
                    <a:pt x="426" y="0"/>
                    <a:pt x="0" y="69"/>
                    <a:pt x="238" y="343"/>
                  </a:cubicBezTo>
                  <a:cubicBezTo>
                    <a:pt x="555" y="343"/>
                    <a:pt x="830" y="301"/>
                    <a:pt x="978" y="5"/>
                  </a:cubicBezTo>
                  <a:lnTo>
                    <a:pt x="787" y="5"/>
                  </a:lnTo>
                  <a:cubicBezTo>
                    <a:pt x="759" y="2"/>
                    <a:pt x="723" y="0"/>
                    <a:pt x="682"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2" name="Google Shape;7052;p38"/>
            <p:cNvSpPr/>
            <p:nvPr/>
          </p:nvSpPr>
          <p:spPr>
            <a:xfrm>
              <a:off x="-1698850" y="4050400"/>
              <a:ext cx="28050" cy="32275"/>
            </a:xfrm>
            <a:custGeom>
              <a:avLst/>
              <a:gdLst/>
              <a:ahLst/>
              <a:cxnLst/>
              <a:rect l="l" t="t" r="r" b="b"/>
              <a:pathLst>
                <a:path w="1122" h="1291" extrusionOk="0">
                  <a:moveTo>
                    <a:pt x="1122" y="0"/>
                  </a:moveTo>
                  <a:lnTo>
                    <a:pt x="1122" y="0"/>
                  </a:lnTo>
                  <a:cubicBezTo>
                    <a:pt x="170" y="64"/>
                    <a:pt x="297" y="825"/>
                    <a:pt x="1" y="1290"/>
                  </a:cubicBezTo>
                  <a:cubicBezTo>
                    <a:pt x="614" y="1036"/>
                    <a:pt x="825" y="508"/>
                    <a:pt x="1122"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3" name="Google Shape;7053;p38"/>
            <p:cNvSpPr/>
            <p:nvPr/>
          </p:nvSpPr>
          <p:spPr>
            <a:xfrm>
              <a:off x="-1718400" y="4083175"/>
              <a:ext cx="19575" cy="23825"/>
            </a:xfrm>
            <a:custGeom>
              <a:avLst/>
              <a:gdLst/>
              <a:ahLst/>
              <a:cxnLst/>
              <a:rect l="l" t="t" r="r" b="b"/>
              <a:pathLst>
                <a:path w="783" h="953" extrusionOk="0">
                  <a:moveTo>
                    <a:pt x="613" y="0"/>
                  </a:moveTo>
                  <a:cubicBezTo>
                    <a:pt x="254" y="381"/>
                    <a:pt x="0" y="741"/>
                    <a:pt x="783" y="952"/>
                  </a:cubicBezTo>
                  <a:cubicBezTo>
                    <a:pt x="783" y="635"/>
                    <a:pt x="783" y="318"/>
                    <a:pt x="783"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4" name="Google Shape;7054;p38"/>
            <p:cNvSpPr/>
            <p:nvPr/>
          </p:nvSpPr>
          <p:spPr>
            <a:xfrm>
              <a:off x="-1196025" y="4057500"/>
              <a:ext cx="44975" cy="32750"/>
            </a:xfrm>
            <a:custGeom>
              <a:avLst/>
              <a:gdLst/>
              <a:ahLst/>
              <a:cxnLst/>
              <a:rect l="l" t="t" r="r" b="b"/>
              <a:pathLst>
                <a:path w="1799" h="1310" extrusionOk="0">
                  <a:moveTo>
                    <a:pt x="1125" y="0"/>
                  </a:moveTo>
                  <a:cubicBezTo>
                    <a:pt x="1086" y="0"/>
                    <a:pt x="1049" y="15"/>
                    <a:pt x="1016" y="54"/>
                  </a:cubicBezTo>
                  <a:cubicBezTo>
                    <a:pt x="868" y="393"/>
                    <a:pt x="1" y="1070"/>
                    <a:pt x="508" y="1302"/>
                  </a:cubicBezTo>
                  <a:cubicBezTo>
                    <a:pt x="550" y="1307"/>
                    <a:pt x="589" y="1309"/>
                    <a:pt x="627" y="1309"/>
                  </a:cubicBezTo>
                  <a:cubicBezTo>
                    <a:pt x="1094" y="1309"/>
                    <a:pt x="1315" y="964"/>
                    <a:pt x="1608" y="710"/>
                  </a:cubicBezTo>
                  <a:cubicBezTo>
                    <a:pt x="1608" y="499"/>
                    <a:pt x="1798" y="245"/>
                    <a:pt x="1397" y="118"/>
                  </a:cubicBezTo>
                  <a:cubicBezTo>
                    <a:pt x="1309" y="74"/>
                    <a:pt x="1211" y="0"/>
                    <a:pt x="1125"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5" name="Google Shape;7055;p38"/>
            <p:cNvSpPr/>
            <p:nvPr/>
          </p:nvSpPr>
          <p:spPr>
            <a:xfrm>
              <a:off x="-2024025" y="3873275"/>
              <a:ext cx="18525" cy="32275"/>
            </a:xfrm>
            <a:custGeom>
              <a:avLst/>
              <a:gdLst/>
              <a:ahLst/>
              <a:cxnLst/>
              <a:rect l="l" t="t" r="r" b="b"/>
              <a:pathLst>
                <a:path w="741" h="1291" extrusionOk="0">
                  <a:moveTo>
                    <a:pt x="741" y="0"/>
                  </a:moveTo>
                  <a:lnTo>
                    <a:pt x="741" y="0"/>
                  </a:lnTo>
                  <a:cubicBezTo>
                    <a:pt x="360" y="338"/>
                    <a:pt x="85" y="783"/>
                    <a:pt x="1" y="1290"/>
                  </a:cubicBezTo>
                  <a:lnTo>
                    <a:pt x="572" y="1290"/>
                  </a:lnTo>
                  <a:cubicBezTo>
                    <a:pt x="466" y="846"/>
                    <a:pt x="741" y="444"/>
                    <a:pt x="741"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6" name="Google Shape;7056;p38"/>
            <p:cNvSpPr/>
            <p:nvPr/>
          </p:nvSpPr>
          <p:spPr>
            <a:xfrm>
              <a:off x="-1996000" y="3841550"/>
              <a:ext cx="14300" cy="19575"/>
            </a:xfrm>
            <a:custGeom>
              <a:avLst/>
              <a:gdLst/>
              <a:ahLst/>
              <a:cxnLst/>
              <a:rect l="l" t="t" r="r" b="b"/>
              <a:pathLst>
                <a:path w="572" h="783" extrusionOk="0">
                  <a:moveTo>
                    <a:pt x="170" y="0"/>
                  </a:moveTo>
                  <a:cubicBezTo>
                    <a:pt x="212" y="275"/>
                    <a:pt x="149" y="550"/>
                    <a:pt x="1" y="783"/>
                  </a:cubicBezTo>
                  <a:cubicBezTo>
                    <a:pt x="572" y="613"/>
                    <a:pt x="445" y="317"/>
                    <a:pt x="170"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7" name="Google Shape;7057;p38"/>
            <p:cNvSpPr/>
            <p:nvPr/>
          </p:nvSpPr>
          <p:spPr>
            <a:xfrm>
              <a:off x="-1996000" y="3813000"/>
              <a:ext cx="14300" cy="12175"/>
            </a:xfrm>
            <a:custGeom>
              <a:avLst/>
              <a:gdLst/>
              <a:ahLst/>
              <a:cxnLst/>
              <a:rect l="l" t="t" r="r" b="b"/>
              <a:pathLst>
                <a:path w="572" h="487" extrusionOk="0">
                  <a:moveTo>
                    <a:pt x="1" y="0"/>
                  </a:moveTo>
                  <a:lnTo>
                    <a:pt x="1" y="487"/>
                  </a:lnTo>
                  <a:cubicBezTo>
                    <a:pt x="276" y="317"/>
                    <a:pt x="572" y="169"/>
                    <a:pt x="1"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8" name="Google Shape;7058;p38"/>
            <p:cNvSpPr/>
            <p:nvPr/>
          </p:nvSpPr>
          <p:spPr>
            <a:xfrm>
              <a:off x="-2718775" y="4110675"/>
              <a:ext cx="26450" cy="19575"/>
            </a:xfrm>
            <a:custGeom>
              <a:avLst/>
              <a:gdLst/>
              <a:ahLst/>
              <a:cxnLst/>
              <a:rect l="l" t="t" r="r" b="b"/>
              <a:pathLst>
                <a:path w="1058" h="783" extrusionOk="0">
                  <a:moveTo>
                    <a:pt x="1058" y="0"/>
                  </a:moveTo>
                  <a:lnTo>
                    <a:pt x="487" y="148"/>
                  </a:lnTo>
                  <a:cubicBezTo>
                    <a:pt x="0" y="254"/>
                    <a:pt x="127" y="550"/>
                    <a:pt x="296" y="783"/>
                  </a:cubicBezTo>
                  <a:cubicBezTo>
                    <a:pt x="508" y="487"/>
                    <a:pt x="952" y="360"/>
                    <a:pt x="1058"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9" name="Google Shape;7059;p38"/>
            <p:cNvSpPr/>
            <p:nvPr/>
          </p:nvSpPr>
          <p:spPr>
            <a:xfrm>
              <a:off x="-2279400" y="3740550"/>
              <a:ext cx="28050" cy="20800"/>
            </a:xfrm>
            <a:custGeom>
              <a:avLst/>
              <a:gdLst/>
              <a:ahLst/>
              <a:cxnLst/>
              <a:rect l="l" t="t" r="r" b="b"/>
              <a:pathLst>
                <a:path w="1122" h="832" extrusionOk="0">
                  <a:moveTo>
                    <a:pt x="1121" y="1"/>
                  </a:moveTo>
                  <a:lnTo>
                    <a:pt x="1121" y="1"/>
                  </a:lnTo>
                  <a:cubicBezTo>
                    <a:pt x="572" y="85"/>
                    <a:pt x="318" y="466"/>
                    <a:pt x="1" y="804"/>
                  </a:cubicBezTo>
                  <a:cubicBezTo>
                    <a:pt x="98" y="823"/>
                    <a:pt x="186" y="831"/>
                    <a:pt x="265" y="831"/>
                  </a:cubicBezTo>
                  <a:cubicBezTo>
                    <a:pt x="821" y="831"/>
                    <a:pt x="955" y="408"/>
                    <a:pt x="1121"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0" name="Google Shape;7060;p38"/>
            <p:cNvSpPr/>
            <p:nvPr/>
          </p:nvSpPr>
          <p:spPr>
            <a:xfrm>
              <a:off x="-1650200" y="3781800"/>
              <a:ext cx="57650" cy="58225"/>
            </a:xfrm>
            <a:custGeom>
              <a:avLst/>
              <a:gdLst/>
              <a:ahLst/>
              <a:cxnLst/>
              <a:rect l="l" t="t" r="r" b="b"/>
              <a:pathLst>
                <a:path w="2306" h="2329" extrusionOk="0">
                  <a:moveTo>
                    <a:pt x="1587" y="0"/>
                  </a:moveTo>
                  <a:cubicBezTo>
                    <a:pt x="1333" y="254"/>
                    <a:pt x="1227" y="614"/>
                    <a:pt x="846" y="783"/>
                  </a:cubicBezTo>
                  <a:cubicBezTo>
                    <a:pt x="593" y="1037"/>
                    <a:pt x="931" y="1460"/>
                    <a:pt x="466" y="1692"/>
                  </a:cubicBezTo>
                  <a:cubicBezTo>
                    <a:pt x="275" y="1777"/>
                    <a:pt x="0" y="2073"/>
                    <a:pt x="360" y="2263"/>
                  </a:cubicBezTo>
                  <a:cubicBezTo>
                    <a:pt x="440" y="2309"/>
                    <a:pt x="518" y="2328"/>
                    <a:pt x="594" y="2328"/>
                  </a:cubicBezTo>
                  <a:cubicBezTo>
                    <a:pt x="801" y="2328"/>
                    <a:pt x="994" y="2185"/>
                    <a:pt x="1164" y="2031"/>
                  </a:cubicBezTo>
                  <a:cubicBezTo>
                    <a:pt x="1375" y="1650"/>
                    <a:pt x="1269" y="1354"/>
                    <a:pt x="1777" y="1121"/>
                  </a:cubicBezTo>
                  <a:cubicBezTo>
                    <a:pt x="2136" y="677"/>
                    <a:pt x="2306" y="275"/>
                    <a:pt x="1587"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1" name="Google Shape;7061;p38"/>
            <p:cNvSpPr/>
            <p:nvPr/>
          </p:nvSpPr>
          <p:spPr>
            <a:xfrm>
              <a:off x="-1660175" y="3801025"/>
              <a:ext cx="49650" cy="40725"/>
            </a:xfrm>
            <a:custGeom>
              <a:avLst/>
              <a:gdLst/>
              <a:ahLst/>
              <a:cxnLst/>
              <a:rect l="l" t="t" r="r" b="b"/>
              <a:pathLst>
                <a:path w="1986" h="1629" extrusionOk="0">
                  <a:moveTo>
                    <a:pt x="1024" y="1"/>
                  </a:moveTo>
                  <a:cubicBezTo>
                    <a:pt x="1" y="1"/>
                    <a:pt x="1139" y="1040"/>
                    <a:pt x="463" y="1219"/>
                  </a:cubicBezTo>
                  <a:cubicBezTo>
                    <a:pt x="173" y="1432"/>
                    <a:pt x="554" y="1627"/>
                    <a:pt x="831" y="1627"/>
                  </a:cubicBezTo>
                  <a:cubicBezTo>
                    <a:pt x="858" y="1627"/>
                    <a:pt x="883" y="1625"/>
                    <a:pt x="907" y="1621"/>
                  </a:cubicBezTo>
                  <a:cubicBezTo>
                    <a:pt x="955" y="1626"/>
                    <a:pt x="1000" y="1629"/>
                    <a:pt x="1042" y="1629"/>
                  </a:cubicBezTo>
                  <a:cubicBezTo>
                    <a:pt x="1709" y="1629"/>
                    <a:pt x="1707" y="1027"/>
                    <a:pt x="1986" y="669"/>
                  </a:cubicBezTo>
                  <a:lnTo>
                    <a:pt x="1986" y="500"/>
                  </a:lnTo>
                  <a:cubicBezTo>
                    <a:pt x="1436" y="543"/>
                    <a:pt x="1711" y="1050"/>
                    <a:pt x="1415" y="1240"/>
                  </a:cubicBezTo>
                  <a:cubicBezTo>
                    <a:pt x="1285" y="1321"/>
                    <a:pt x="1156" y="1452"/>
                    <a:pt x="1007" y="1452"/>
                  </a:cubicBezTo>
                  <a:cubicBezTo>
                    <a:pt x="962" y="1452"/>
                    <a:pt x="914" y="1439"/>
                    <a:pt x="865" y="1410"/>
                  </a:cubicBezTo>
                  <a:cubicBezTo>
                    <a:pt x="421" y="1114"/>
                    <a:pt x="1563" y="775"/>
                    <a:pt x="1245" y="14"/>
                  </a:cubicBezTo>
                  <a:cubicBezTo>
                    <a:pt x="1162" y="5"/>
                    <a:pt x="1089" y="1"/>
                    <a:pt x="1024"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2" name="Google Shape;7062;p38"/>
            <p:cNvSpPr/>
            <p:nvPr/>
          </p:nvSpPr>
          <p:spPr>
            <a:xfrm>
              <a:off x="-2762675" y="4069950"/>
              <a:ext cx="75125" cy="74000"/>
            </a:xfrm>
            <a:custGeom>
              <a:avLst/>
              <a:gdLst/>
              <a:ahLst/>
              <a:cxnLst/>
              <a:rect l="l" t="t" r="r" b="b"/>
              <a:pathLst>
                <a:path w="3005" h="2960" extrusionOk="0">
                  <a:moveTo>
                    <a:pt x="2243" y="1"/>
                  </a:moveTo>
                  <a:cubicBezTo>
                    <a:pt x="1355" y="149"/>
                    <a:pt x="1355" y="1016"/>
                    <a:pt x="741" y="1375"/>
                  </a:cubicBezTo>
                  <a:cubicBezTo>
                    <a:pt x="1" y="1841"/>
                    <a:pt x="149" y="2348"/>
                    <a:pt x="572" y="2898"/>
                  </a:cubicBezTo>
                  <a:cubicBezTo>
                    <a:pt x="674" y="2941"/>
                    <a:pt x="765" y="2960"/>
                    <a:pt x="848" y="2960"/>
                  </a:cubicBezTo>
                  <a:cubicBezTo>
                    <a:pt x="1309" y="2960"/>
                    <a:pt x="1509" y="2387"/>
                    <a:pt x="1970" y="2387"/>
                  </a:cubicBezTo>
                  <a:cubicBezTo>
                    <a:pt x="1990" y="2387"/>
                    <a:pt x="2010" y="2388"/>
                    <a:pt x="2031" y="2390"/>
                  </a:cubicBezTo>
                  <a:cubicBezTo>
                    <a:pt x="2095" y="2179"/>
                    <a:pt x="1968" y="1925"/>
                    <a:pt x="2243" y="1777"/>
                  </a:cubicBezTo>
                  <a:cubicBezTo>
                    <a:pt x="2602" y="1460"/>
                    <a:pt x="2962" y="1143"/>
                    <a:pt x="3004" y="656"/>
                  </a:cubicBezTo>
                  <a:lnTo>
                    <a:pt x="3004" y="656"/>
                  </a:lnTo>
                  <a:cubicBezTo>
                    <a:pt x="2793" y="677"/>
                    <a:pt x="2518" y="614"/>
                    <a:pt x="2475" y="868"/>
                  </a:cubicBezTo>
                  <a:cubicBezTo>
                    <a:pt x="2370" y="1375"/>
                    <a:pt x="1799" y="1629"/>
                    <a:pt x="1672" y="2116"/>
                  </a:cubicBezTo>
                  <a:cubicBezTo>
                    <a:pt x="1619" y="2290"/>
                    <a:pt x="1466" y="2407"/>
                    <a:pt x="1296" y="2407"/>
                  </a:cubicBezTo>
                  <a:cubicBezTo>
                    <a:pt x="1259" y="2407"/>
                    <a:pt x="1222" y="2402"/>
                    <a:pt x="1185" y="2390"/>
                  </a:cubicBezTo>
                  <a:cubicBezTo>
                    <a:pt x="614" y="2094"/>
                    <a:pt x="1926" y="381"/>
                    <a:pt x="2243"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3" name="Google Shape;7063;p38"/>
            <p:cNvSpPr/>
            <p:nvPr/>
          </p:nvSpPr>
          <p:spPr>
            <a:xfrm>
              <a:off x="-1383200" y="3907100"/>
              <a:ext cx="28025" cy="43550"/>
            </a:xfrm>
            <a:custGeom>
              <a:avLst/>
              <a:gdLst/>
              <a:ahLst/>
              <a:cxnLst/>
              <a:rect l="l" t="t" r="r" b="b"/>
              <a:pathLst>
                <a:path w="1121" h="1742" extrusionOk="0">
                  <a:moveTo>
                    <a:pt x="572" y="1"/>
                  </a:moveTo>
                  <a:lnTo>
                    <a:pt x="572" y="1"/>
                  </a:lnTo>
                  <a:cubicBezTo>
                    <a:pt x="1" y="508"/>
                    <a:pt x="762" y="1312"/>
                    <a:pt x="1" y="1735"/>
                  </a:cubicBezTo>
                  <a:cubicBezTo>
                    <a:pt x="53" y="1739"/>
                    <a:pt x="101" y="1742"/>
                    <a:pt x="145" y="1742"/>
                  </a:cubicBezTo>
                  <a:cubicBezTo>
                    <a:pt x="1120" y="1742"/>
                    <a:pt x="430" y="668"/>
                    <a:pt x="572"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4" name="Google Shape;7064;p38"/>
            <p:cNvSpPr/>
            <p:nvPr/>
          </p:nvSpPr>
          <p:spPr>
            <a:xfrm>
              <a:off x="-2303725" y="3678675"/>
              <a:ext cx="51850" cy="80275"/>
            </a:xfrm>
            <a:custGeom>
              <a:avLst/>
              <a:gdLst/>
              <a:ahLst/>
              <a:cxnLst/>
              <a:rect l="l" t="t" r="r" b="b"/>
              <a:pathLst>
                <a:path w="2074" h="3211" extrusionOk="0">
                  <a:moveTo>
                    <a:pt x="1351" y="0"/>
                  </a:moveTo>
                  <a:cubicBezTo>
                    <a:pt x="747" y="0"/>
                    <a:pt x="985" y="1549"/>
                    <a:pt x="233" y="1841"/>
                  </a:cubicBezTo>
                  <a:cubicBezTo>
                    <a:pt x="1" y="2137"/>
                    <a:pt x="297" y="2497"/>
                    <a:pt x="64" y="2793"/>
                  </a:cubicBezTo>
                  <a:cubicBezTo>
                    <a:pt x="144" y="3105"/>
                    <a:pt x="251" y="3210"/>
                    <a:pt x="373" y="3210"/>
                  </a:cubicBezTo>
                  <a:cubicBezTo>
                    <a:pt x="540" y="3210"/>
                    <a:pt x="736" y="3012"/>
                    <a:pt x="931" y="2877"/>
                  </a:cubicBezTo>
                  <a:cubicBezTo>
                    <a:pt x="1777" y="2306"/>
                    <a:pt x="1354" y="1312"/>
                    <a:pt x="1946" y="636"/>
                  </a:cubicBezTo>
                  <a:cubicBezTo>
                    <a:pt x="2073" y="488"/>
                    <a:pt x="1650" y="65"/>
                    <a:pt x="1375" y="1"/>
                  </a:cubicBezTo>
                  <a:cubicBezTo>
                    <a:pt x="1367" y="1"/>
                    <a:pt x="1359" y="0"/>
                    <a:pt x="1351"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5" name="Google Shape;7065;p38"/>
            <p:cNvSpPr/>
            <p:nvPr/>
          </p:nvSpPr>
          <p:spPr>
            <a:xfrm>
              <a:off x="-1471500" y="3938150"/>
              <a:ext cx="71350" cy="53100"/>
            </a:xfrm>
            <a:custGeom>
              <a:avLst/>
              <a:gdLst/>
              <a:ahLst/>
              <a:cxnLst/>
              <a:rect l="l" t="t" r="r" b="b"/>
              <a:pathLst>
                <a:path w="2854" h="2124" extrusionOk="0">
                  <a:moveTo>
                    <a:pt x="2313" y="0"/>
                  </a:moveTo>
                  <a:cubicBezTo>
                    <a:pt x="2282" y="0"/>
                    <a:pt x="2252" y="2"/>
                    <a:pt x="2222" y="6"/>
                  </a:cubicBezTo>
                  <a:cubicBezTo>
                    <a:pt x="2010" y="154"/>
                    <a:pt x="1629" y="28"/>
                    <a:pt x="1481" y="345"/>
                  </a:cubicBezTo>
                  <a:cubicBezTo>
                    <a:pt x="1418" y="852"/>
                    <a:pt x="1016" y="1275"/>
                    <a:pt x="487" y="1360"/>
                  </a:cubicBezTo>
                  <a:cubicBezTo>
                    <a:pt x="234" y="1423"/>
                    <a:pt x="1" y="1614"/>
                    <a:pt x="43" y="1889"/>
                  </a:cubicBezTo>
                  <a:cubicBezTo>
                    <a:pt x="128" y="2078"/>
                    <a:pt x="315" y="2123"/>
                    <a:pt x="529" y="2123"/>
                  </a:cubicBezTo>
                  <a:cubicBezTo>
                    <a:pt x="727" y="2123"/>
                    <a:pt x="950" y="2084"/>
                    <a:pt x="1137" y="2084"/>
                  </a:cubicBezTo>
                  <a:cubicBezTo>
                    <a:pt x="1200" y="2084"/>
                    <a:pt x="1259" y="2088"/>
                    <a:pt x="1312" y="2100"/>
                  </a:cubicBezTo>
                  <a:lnTo>
                    <a:pt x="1672" y="1804"/>
                  </a:lnTo>
                  <a:cubicBezTo>
                    <a:pt x="1756" y="1149"/>
                    <a:pt x="2031" y="620"/>
                    <a:pt x="2835" y="429"/>
                  </a:cubicBezTo>
                  <a:cubicBezTo>
                    <a:pt x="2854" y="164"/>
                    <a:pt x="2583" y="0"/>
                    <a:pt x="2313"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6" name="Google Shape;7066;p38"/>
            <p:cNvSpPr/>
            <p:nvPr/>
          </p:nvSpPr>
          <p:spPr>
            <a:xfrm>
              <a:off x="-1433425" y="3921275"/>
              <a:ext cx="58625" cy="61450"/>
            </a:xfrm>
            <a:custGeom>
              <a:avLst/>
              <a:gdLst/>
              <a:ahLst/>
              <a:cxnLst/>
              <a:rect l="l" t="t" r="r" b="b"/>
              <a:pathLst>
                <a:path w="2345" h="2458" extrusionOk="0">
                  <a:moveTo>
                    <a:pt x="1700" y="0"/>
                  </a:moveTo>
                  <a:cubicBezTo>
                    <a:pt x="1581" y="0"/>
                    <a:pt x="1477" y="56"/>
                    <a:pt x="1439" y="195"/>
                  </a:cubicBezTo>
                  <a:cubicBezTo>
                    <a:pt x="1714" y="512"/>
                    <a:pt x="1312" y="745"/>
                    <a:pt x="1270" y="999"/>
                  </a:cubicBezTo>
                  <a:cubicBezTo>
                    <a:pt x="297" y="1147"/>
                    <a:pt x="1" y="1675"/>
                    <a:pt x="149" y="2458"/>
                  </a:cubicBezTo>
                  <a:cubicBezTo>
                    <a:pt x="614" y="1189"/>
                    <a:pt x="1460" y="1570"/>
                    <a:pt x="2137" y="576"/>
                  </a:cubicBezTo>
                  <a:cubicBezTo>
                    <a:pt x="2344" y="309"/>
                    <a:pt x="1980" y="0"/>
                    <a:pt x="1700"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7" name="Google Shape;7067;p38"/>
            <p:cNvSpPr/>
            <p:nvPr/>
          </p:nvSpPr>
          <p:spPr>
            <a:xfrm>
              <a:off x="-1411225" y="3926025"/>
              <a:ext cx="35250" cy="20225"/>
            </a:xfrm>
            <a:custGeom>
              <a:avLst/>
              <a:gdLst/>
              <a:ahLst/>
              <a:cxnLst/>
              <a:rect l="l" t="t" r="r" b="b"/>
              <a:pathLst>
                <a:path w="1410" h="809" extrusionOk="0">
                  <a:moveTo>
                    <a:pt x="661" y="1"/>
                  </a:moveTo>
                  <a:cubicBezTo>
                    <a:pt x="627" y="1"/>
                    <a:pt x="590" y="2"/>
                    <a:pt x="551" y="5"/>
                  </a:cubicBezTo>
                  <a:lnTo>
                    <a:pt x="382" y="5"/>
                  </a:lnTo>
                  <a:lnTo>
                    <a:pt x="1" y="491"/>
                  </a:lnTo>
                  <a:cubicBezTo>
                    <a:pt x="64" y="639"/>
                    <a:pt x="212" y="766"/>
                    <a:pt x="382" y="809"/>
                  </a:cubicBezTo>
                  <a:cubicBezTo>
                    <a:pt x="847" y="647"/>
                    <a:pt x="1409" y="1"/>
                    <a:pt x="661"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8" name="Google Shape;7068;p38"/>
            <p:cNvSpPr/>
            <p:nvPr/>
          </p:nvSpPr>
          <p:spPr>
            <a:xfrm>
              <a:off x="-2803900" y="3810875"/>
              <a:ext cx="39900" cy="45625"/>
            </a:xfrm>
            <a:custGeom>
              <a:avLst/>
              <a:gdLst/>
              <a:ahLst/>
              <a:cxnLst/>
              <a:rect l="l" t="t" r="r" b="b"/>
              <a:pathLst>
                <a:path w="1596" h="1825" extrusionOk="0">
                  <a:moveTo>
                    <a:pt x="741" y="0"/>
                  </a:moveTo>
                  <a:lnTo>
                    <a:pt x="191" y="1037"/>
                  </a:lnTo>
                  <a:cubicBezTo>
                    <a:pt x="64" y="1037"/>
                    <a:pt x="64" y="1143"/>
                    <a:pt x="0" y="1185"/>
                  </a:cubicBezTo>
                  <a:lnTo>
                    <a:pt x="0" y="1671"/>
                  </a:lnTo>
                  <a:cubicBezTo>
                    <a:pt x="157" y="1778"/>
                    <a:pt x="308" y="1824"/>
                    <a:pt x="447" y="1824"/>
                  </a:cubicBezTo>
                  <a:cubicBezTo>
                    <a:pt x="1190" y="1824"/>
                    <a:pt x="1596" y="499"/>
                    <a:pt x="741"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9" name="Google Shape;7069;p38"/>
            <p:cNvSpPr/>
            <p:nvPr/>
          </p:nvSpPr>
          <p:spPr>
            <a:xfrm>
              <a:off x="-2810250" y="3804525"/>
              <a:ext cx="11125" cy="36500"/>
            </a:xfrm>
            <a:custGeom>
              <a:avLst/>
              <a:gdLst/>
              <a:ahLst/>
              <a:cxnLst/>
              <a:rect l="l" t="t" r="r" b="b"/>
              <a:pathLst>
                <a:path w="445" h="1460" extrusionOk="0">
                  <a:moveTo>
                    <a:pt x="445" y="1"/>
                  </a:moveTo>
                  <a:cubicBezTo>
                    <a:pt x="1" y="445"/>
                    <a:pt x="297" y="974"/>
                    <a:pt x="254" y="1460"/>
                  </a:cubicBezTo>
                  <a:lnTo>
                    <a:pt x="445" y="1291"/>
                  </a:lnTo>
                  <a:cubicBezTo>
                    <a:pt x="445" y="868"/>
                    <a:pt x="445" y="424"/>
                    <a:pt x="445"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0" name="Google Shape;7070;p38"/>
            <p:cNvSpPr/>
            <p:nvPr/>
          </p:nvSpPr>
          <p:spPr>
            <a:xfrm>
              <a:off x="-1216100" y="4099100"/>
              <a:ext cx="34200" cy="16875"/>
            </a:xfrm>
            <a:custGeom>
              <a:avLst/>
              <a:gdLst/>
              <a:ahLst/>
              <a:cxnLst/>
              <a:rect l="l" t="t" r="r" b="b"/>
              <a:pathLst>
                <a:path w="1368" h="675" extrusionOk="0">
                  <a:moveTo>
                    <a:pt x="772" y="0"/>
                  </a:moveTo>
                  <a:cubicBezTo>
                    <a:pt x="660" y="0"/>
                    <a:pt x="532" y="37"/>
                    <a:pt x="402" y="125"/>
                  </a:cubicBezTo>
                  <a:cubicBezTo>
                    <a:pt x="0" y="379"/>
                    <a:pt x="465" y="484"/>
                    <a:pt x="550" y="653"/>
                  </a:cubicBezTo>
                  <a:lnTo>
                    <a:pt x="740" y="675"/>
                  </a:lnTo>
                  <a:cubicBezTo>
                    <a:pt x="1368" y="460"/>
                    <a:pt x="1170" y="0"/>
                    <a:pt x="772"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1" name="Google Shape;7071;p38"/>
            <p:cNvSpPr/>
            <p:nvPr/>
          </p:nvSpPr>
          <p:spPr>
            <a:xfrm>
              <a:off x="-1434475" y="3938375"/>
              <a:ext cx="18525" cy="7875"/>
            </a:xfrm>
            <a:custGeom>
              <a:avLst/>
              <a:gdLst/>
              <a:ahLst/>
              <a:cxnLst/>
              <a:rect l="l" t="t" r="r" b="b"/>
              <a:pathLst>
                <a:path w="741" h="315" extrusionOk="0">
                  <a:moveTo>
                    <a:pt x="402" y="1"/>
                  </a:moveTo>
                  <a:cubicBezTo>
                    <a:pt x="212" y="1"/>
                    <a:pt x="40" y="50"/>
                    <a:pt x="0" y="315"/>
                  </a:cubicBezTo>
                  <a:lnTo>
                    <a:pt x="741" y="19"/>
                  </a:lnTo>
                  <a:cubicBezTo>
                    <a:pt x="637" y="19"/>
                    <a:pt x="517" y="1"/>
                    <a:pt x="402"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2" name="Google Shape;7072;p38"/>
            <p:cNvSpPr/>
            <p:nvPr/>
          </p:nvSpPr>
          <p:spPr>
            <a:xfrm>
              <a:off x="-2306375" y="3724700"/>
              <a:ext cx="12200" cy="23800"/>
            </a:xfrm>
            <a:custGeom>
              <a:avLst/>
              <a:gdLst/>
              <a:ahLst/>
              <a:cxnLst/>
              <a:rect l="l" t="t" r="r" b="b"/>
              <a:pathLst>
                <a:path w="488" h="952" extrusionOk="0">
                  <a:moveTo>
                    <a:pt x="339" y="0"/>
                  </a:moveTo>
                  <a:cubicBezTo>
                    <a:pt x="1" y="275"/>
                    <a:pt x="212" y="635"/>
                    <a:pt x="170" y="952"/>
                  </a:cubicBezTo>
                  <a:cubicBezTo>
                    <a:pt x="487" y="677"/>
                    <a:pt x="276" y="317"/>
                    <a:pt x="339"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3" name="Google Shape;7073;p38"/>
          <p:cNvGrpSpPr/>
          <p:nvPr/>
        </p:nvGrpSpPr>
        <p:grpSpPr>
          <a:xfrm>
            <a:off x="8137800" y="4488250"/>
            <a:ext cx="1637000" cy="521475"/>
            <a:chOff x="-4380075" y="3780200"/>
            <a:chExt cx="1637000" cy="521475"/>
          </a:xfrm>
        </p:grpSpPr>
        <p:sp>
          <p:nvSpPr>
            <p:cNvPr id="7074" name="Google Shape;7074;p38"/>
            <p:cNvSpPr/>
            <p:nvPr/>
          </p:nvSpPr>
          <p:spPr>
            <a:xfrm>
              <a:off x="-4365800" y="4000700"/>
              <a:ext cx="92575" cy="119000"/>
            </a:xfrm>
            <a:custGeom>
              <a:avLst/>
              <a:gdLst/>
              <a:ahLst/>
              <a:cxnLst/>
              <a:rect l="l" t="t" r="r" b="b"/>
              <a:pathLst>
                <a:path w="3703" h="4760" extrusionOk="0">
                  <a:moveTo>
                    <a:pt x="1947" y="0"/>
                  </a:moveTo>
                  <a:cubicBezTo>
                    <a:pt x="1850" y="76"/>
                    <a:pt x="1738" y="93"/>
                    <a:pt x="1622" y="93"/>
                  </a:cubicBezTo>
                  <a:cubicBezTo>
                    <a:pt x="1523" y="93"/>
                    <a:pt x="1421" y="81"/>
                    <a:pt x="1324" y="81"/>
                  </a:cubicBezTo>
                  <a:cubicBezTo>
                    <a:pt x="1184" y="81"/>
                    <a:pt x="1053" y="107"/>
                    <a:pt x="953" y="233"/>
                  </a:cubicBezTo>
                  <a:cubicBezTo>
                    <a:pt x="1185" y="867"/>
                    <a:pt x="1016" y="1481"/>
                    <a:pt x="805" y="2094"/>
                  </a:cubicBezTo>
                  <a:cubicBezTo>
                    <a:pt x="403" y="2411"/>
                    <a:pt x="1" y="2728"/>
                    <a:pt x="403" y="3278"/>
                  </a:cubicBezTo>
                  <a:cubicBezTo>
                    <a:pt x="614" y="3532"/>
                    <a:pt x="276" y="3765"/>
                    <a:pt x="255" y="4018"/>
                  </a:cubicBezTo>
                  <a:cubicBezTo>
                    <a:pt x="227" y="4566"/>
                    <a:pt x="637" y="4759"/>
                    <a:pt x="1089" y="4759"/>
                  </a:cubicBezTo>
                  <a:cubicBezTo>
                    <a:pt x="1318" y="4759"/>
                    <a:pt x="1557" y="4710"/>
                    <a:pt x="1756" y="4632"/>
                  </a:cubicBezTo>
                  <a:cubicBezTo>
                    <a:pt x="2095" y="4293"/>
                    <a:pt x="1947" y="3786"/>
                    <a:pt x="2243" y="3447"/>
                  </a:cubicBezTo>
                  <a:cubicBezTo>
                    <a:pt x="2306" y="3342"/>
                    <a:pt x="2391" y="3236"/>
                    <a:pt x="2391" y="3151"/>
                  </a:cubicBezTo>
                  <a:cubicBezTo>
                    <a:pt x="2285" y="2559"/>
                    <a:pt x="2941" y="2052"/>
                    <a:pt x="2475" y="1396"/>
                  </a:cubicBezTo>
                  <a:cubicBezTo>
                    <a:pt x="2391" y="677"/>
                    <a:pt x="3702" y="85"/>
                    <a:pt x="1947"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5" name="Google Shape;7075;p38"/>
            <p:cNvSpPr/>
            <p:nvPr/>
          </p:nvSpPr>
          <p:spPr>
            <a:xfrm>
              <a:off x="-3783125" y="3934375"/>
              <a:ext cx="107900" cy="114625"/>
            </a:xfrm>
            <a:custGeom>
              <a:avLst/>
              <a:gdLst/>
              <a:ahLst/>
              <a:cxnLst/>
              <a:rect l="l" t="t" r="r" b="b"/>
              <a:pathLst>
                <a:path w="4316" h="4585" extrusionOk="0">
                  <a:moveTo>
                    <a:pt x="2319" y="0"/>
                  </a:moveTo>
                  <a:cubicBezTo>
                    <a:pt x="1715" y="0"/>
                    <a:pt x="938" y="245"/>
                    <a:pt x="1862" y="602"/>
                  </a:cubicBezTo>
                  <a:cubicBezTo>
                    <a:pt x="2475" y="813"/>
                    <a:pt x="2475" y="1109"/>
                    <a:pt x="2094" y="1511"/>
                  </a:cubicBezTo>
                  <a:cubicBezTo>
                    <a:pt x="1396" y="2780"/>
                    <a:pt x="2158" y="2928"/>
                    <a:pt x="487" y="3668"/>
                  </a:cubicBezTo>
                  <a:cubicBezTo>
                    <a:pt x="1" y="3922"/>
                    <a:pt x="1" y="4176"/>
                    <a:pt x="529" y="4387"/>
                  </a:cubicBezTo>
                  <a:cubicBezTo>
                    <a:pt x="780" y="4516"/>
                    <a:pt x="1005" y="4584"/>
                    <a:pt x="1210" y="4584"/>
                  </a:cubicBezTo>
                  <a:cubicBezTo>
                    <a:pt x="1541" y="4584"/>
                    <a:pt x="1817" y="4407"/>
                    <a:pt x="2052" y="4028"/>
                  </a:cubicBezTo>
                  <a:cubicBezTo>
                    <a:pt x="2771" y="2865"/>
                    <a:pt x="4315" y="1257"/>
                    <a:pt x="2771" y="73"/>
                  </a:cubicBezTo>
                  <a:cubicBezTo>
                    <a:pt x="2672" y="23"/>
                    <a:pt x="2504" y="0"/>
                    <a:pt x="2319"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6" name="Google Shape;7076;p38"/>
            <p:cNvSpPr/>
            <p:nvPr/>
          </p:nvSpPr>
          <p:spPr>
            <a:xfrm>
              <a:off x="-3509775" y="3839900"/>
              <a:ext cx="120575" cy="104250"/>
            </a:xfrm>
            <a:custGeom>
              <a:avLst/>
              <a:gdLst/>
              <a:ahLst/>
              <a:cxnLst/>
              <a:rect l="l" t="t" r="r" b="b"/>
              <a:pathLst>
                <a:path w="4823" h="4170" extrusionOk="0">
                  <a:moveTo>
                    <a:pt x="2890" y="1"/>
                  </a:moveTo>
                  <a:cubicBezTo>
                    <a:pt x="1554" y="1"/>
                    <a:pt x="1306" y="1448"/>
                    <a:pt x="635" y="2435"/>
                  </a:cubicBezTo>
                  <a:cubicBezTo>
                    <a:pt x="1" y="3196"/>
                    <a:pt x="953" y="3958"/>
                    <a:pt x="1672" y="4169"/>
                  </a:cubicBezTo>
                  <a:cubicBezTo>
                    <a:pt x="2200" y="3915"/>
                    <a:pt x="3575" y="3640"/>
                    <a:pt x="3406" y="2921"/>
                  </a:cubicBezTo>
                  <a:cubicBezTo>
                    <a:pt x="3348" y="2889"/>
                    <a:pt x="3282" y="2875"/>
                    <a:pt x="3209" y="2875"/>
                  </a:cubicBezTo>
                  <a:cubicBezTo>
                    <a:pt x="2806" y="2875"/>
                    <a:pt x="2207" y="3295"/>
                    <a:pt x="1828" y="3295"/>
                  </a:cubicBezTo>
                  <a:cubicBezTo>
                    <a:pt x="1648" y="3295"/>
                    <a:pt x="1518" y="3200"/>
                    <a:pt x="1481" y="2921"/>
                  </a:cubicBezTo>
                  <a:cubicBezTo>
                    <a:pt x="1650" y="2245"/>
                    <a:pt x="1481" y="1441"/>
                    <a:pt x="2285" y="954"/>
                  </a:cubicBezTo>
                  <a:cubicBezTo>
                    <a:pt x="2446" y="849"/>
                    <a:pt x="2586" y="806"/>
                    <a:pt x="2712" y="806"/>
                  </a:cubicBezTo>
                  <a:cubicBezTo>
                    <a:pt x="3167" y="806"/>
                    <a:pt x="3445" y="1360"/>
                    <a:pt x="3892" y="1525"/>
                  </a:cubicBezTo>
                  <a:cubicBezTo>
                    <a:pt x="4823" y="1250"/>
                    <a:pt x="3850" y="130"/>
                    <a:pt x="3194" y="24"/>
                  </a:cubicBezTo>
                  <a:cubicBezTo>
                    <a:pt x="3087" y="8"/>
                    <a:pt x="2986" y="1"/>
                    <a:pt x="2890"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7" name="Google Shape;7077;p38"/>
            <p:cNvSpPr/>
            <p:nvPr/>
          </p:nvSpPr>
          <p:spPr>
            <a:xfrm>
              <a:off x="-3648600" y="4077075"/>
              <a:ext cx="133575" cy="103575"/>
            </a:xfrm>
            <a:custGeom>
              <a:avLst/>
              <a:gdLst/>
              <a:ahLst/>
              <a:cxnLst/>
              <a:rect l="l" t="t" r="r" b="b"/>
              <a:pathLst>
                <a:path w="5343" h="4143" extrusionOk="0">
                  <a:moveTo>
                    <a:pt x="4566" y="1"/>
                  </a:moveTo>
                  <a:cubicBezTo>
                    <a:pt x="4442" y="1"/>
                    <a:pt x="4323" y="80"/>
                    <a:pt x="4306" y="202"/>
                  </a:cubicBezTo>
                  <a:cubicBezTo>
                    <a:pt x="3714" y="1492"/>
                    <a:pt x="2403" y="3248"/>
                    <a:pt x="838" y="3374"/>
                  </a:cubicBezTo>
                  <a:cubicBezTo>
                    <a:pt x="784" y="3368"/>
                    <a:pt x="735" y="3365"/>
                    <a:pt x="691" y="3365"/>
                  </a:cubicBezTo>
                  <a:cubicBezTo>
                    <a:pt x="1" y="3365"/>
                    <a:pt x="482" y="4143"/>
                    <a:pt x="1017" y="4143"/>
                  </a:cubicBezTo>
                  <a:cubicBezTo>
                    <a:pt x="1091" y="4143"/>
                    <a:pt x="1166" y="4128"/>
                    <a:pt x="1239" y="4094"/>
                  </a:cubicBezTo>
                  <a:cubicBezTo>
                    <a:pt x="2995" y="3903"/>
                    <a:pt x="5342" y="1894"/>
                    <a:pt x="4644" y="12"/>
                  </a:cubicBezTo>
                  <a:cubicBezTo>
                    <a:pt x="4619" y="4"/>
                    <a:pt x="4592" y="1"/>
                    <a:pt x="4566"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8" name="Google Shape;7078;p38"/>
            <p:cNvSpPr/>
            <p:nvPr/>
          </p:nvSpPr>
          <p:spPr>
            <a:xfrm>
              <a:off x="-3325250" y="3973575"/>
              <a:ext cx="66125" cy="86300"/>
            </a:xfrm>
            <a:custGeom>
              <a:avLst/>
              <a:gdLst/>
              <a:ahLst/>
              <a:cxnLst/>
              <a:rect l="l" t="t" r="r" b="b"/>
              <a:pathLst>
                <a:path w="2645" h="3452" extrusionOk="0">
                  <a:moveTo>
                    <a:pt x="1914" y="1"/>
                  </a:moveTo>
                  <a:cubicBezTo>
                    <a:pt x="1883" y="1"/>
                    <a:pt x="1851" y="3"/>
                    <a:pt x="1820" y="6"/>
                  </a:cubicBezTo>
                  <a:cubicBezTo>
                    <a:pt x="1703" y="58"/>
                    <a:pt x="1578" y="68"/>
                    <a:pt x="1452" y="68"/>
                  </a:cubicBezTo>
                  <a:cubicBezTo>
                    <a:pt x="1361" y="68"/>
                    <a:pt x="1269" y="63"/>
                    <a:pt x="1179" y="63"/>
                  </a:cubicBezTo>
                  <a:cubicBezTo>
                    <a:pt x="1033" y="63"/>
                    <a:pt x="891" y="77"/>
                    <a:pt x="762" y="154"/>
                  </a:cubicBezTo>
                  <a:cubicBezTo>
                    <a:pt x="657" y="324"/>
                    <a:pt x="995" y="535"/>
                    <a:pt x="868" y="662"/>
                  </a:cubicBezTo>
                  <a:cubicBezTo>
                    <a:pt x="191" y="1170"/>
                    <a:pt x="339" y="1889"/>
                    <a:pt x="149" y="2523"/>
                  </a:cubicBezTo>
                  <a:cubicBezTo>
                    <a:pt x="1" y="2967"/>
                    <a:pt x="276" y="3327"/>
                    <a:pt x="805" y="3433"/>
                  </a:cubicBezTo>
                  <a:cubicBezTo>
                    <a:pt x="869" y="3445"/>
                    <a:pt x="927" y="3451"/>
                    <a:pt x="980" y="3451"/>
                  </a:cubicBezTo>
                  <a:cubicBezTo>
                    <a:pt x="1368" y="3451"/>
                    <a:pt x="1492" y="3135"/>
                    <a:pt x="1566" y="2819"/>
                  </a:cubicBezTo>
                  <a:cubicBezTo>
                    <a:pt x="1778" y="1973"/>
                    <a:pt x="2454" y="1297"/>
                    <a:pt x="2645" y="472"/>
                  </a:cubicBezTo>
                  <a:cubicBezTo>
                    <a:pt x="2510" y="184"/>
                    <a:pt x="2219" y="1"/>
                    <a:pt x="1914"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9" name="Google Shape;7079;p38"/>
            <p:cNvSpPr/>
            <p:nvPr/>
          </p:nvSpPr>
          <p:spPr>
            <a:xfrm>
              <a:off x="-3061350" y="3976625"/>
              <a:ext cx="100975" cy="93550"/>
            </a:xfrm>
            <a:custGeom>
              <a:avLst/>
              <a:gdLst/>
              <a:ahLst/>
              <a:cxnLst/>
              <a:rect l="l" t="t" r="r" b="b"/>
              <a:pathLst>
                <a:path w="4039" h="3742" extrusionOk="0">
                  <a:moveTo>
                    <a:pt x="2548" y="0"/>
                  </a:moveTo>
                  <a:cubicBezTo>
                    <a:pt x="1914" y="0"/>
                    <a:pt x="1" y="2513"/>
                    <a:pt x="802" y="2930"/>
                  </a:cubicBezTo>
                  <a:cubicBezTo>
                    <a:pt x="1529" y="3484"/>
                    <a:pt x="1916" y="3742"/>
                    <a:pt x="2296" y="3742"/>
                  </a:cubicBezTo>
                  <a:cubicBezTo>
                    <a:pt x="2613" y="3742"/>
                    <a:pt x="2925" y="3562"/>
                    <a:pt x="3425" y="3226"/>
                  </a:cubicBezTo>
                  <a:cubicBezTo>
                    <a:pt x="3425" y="2761"/>
                    <a:pt x="4038" y="2422"/>
                    <a:pt x="3742" y="1915"/>
                  </a:cubicBezTo>
                  <a:cubicBezTo>
                    <a:pt x="3648" y="1886"/>
                    <a:pt x="3552" y="1873"/>
                    <a:pt x="3456" y="1873"/>
                  </a:cubicBezTo>
                  <a:cubicBezTo>
                    <a:pt x="3057" y="1873"/>
                    <a:pt x="2669" y="2110"/>
                    <a:pt x="2515" y="2486"/>
                  </a:cubicBezTo>
                  <a:cubicBezTo>
                    <a:pt x="2428" y="2670"/>
                    <a:pt x="2234" y="2766"/>
                    <a:pt x="2055" y="2766"/>
                  </a:cubicBezTo>
                  <a:cubicBezTo>
                    <a:pt x="1845" y="2766"/>
                    <a:pt x="1656" y="2633"/>
                    <a:pt x="1691" y="2359"/>
                  </a:cubicBezTo>
                  <a:cubicBezTo>
                    <a:pt x="1310" y="1196"/>
                    <a:pt x="2346" y="1534"/>
                    <a:pt x="2706" y="625"/>
                  </a:cubicBezTo>
                  <a:cubicBezTo>
                    <a:pt x="2795" y="179"/>
                    <a:pt x="2717" y="0"/>
                    <a:pt x="2548"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0" name="Google Shape;7080;p38"/>
            <p:cNvSpPr/>
            <p:nvPr/>
          </p:nvSpPr>
          <p:spPr>
            <a:xfrm>
              <a:off x="-3336600" y="3982425"/>
              <a:ext cx="85950" cy="95000"/>
            </a:xfrm>
            <a:custGeom>
              <a:avLst/>
              <a:gdLst/>
              <a:ahLst/>
              <a:cxnLst/>
              <a:rect l="l" t="t" r="r" b="b"/>
              <a:pathLst>
                <a:path w="3438" h="3800" extrusionOk="0">
                  <a:moveTo>
                    <a:pt x="1470" y="1"/>
                  </a:moveTo>
                  <a:cubicBezTo>
                    <a:pt x="1415" y="1"/>
                    <a:pt x="1352" y="4"/>
                    <a:pt x="1280" y="12"/>
                  </a:cubicBezTo>
                  <a:cubicBezTo>
                    <a:pt x="117" y="752"/>
                    <a:pt x="582" y="1958"/>
                    <a:pt x="53" y="3015"/>
                  </a:cubicBezTo>
                  <a:cubicBezTo>
                    <a:pt x="1" y="3610"/>
                    <a:pt x="744" y="3799"/>
                    <a:pt x="1313" y="3799"/>
                  </a:cubicBezTo>
                  <a:cubicBezTo>
                    <a:pt x="1433" y="3799"/>
                    <a:pt x="1544" y="3791"/>
                    <a:pt x="1639" y="3777"/>
                  </a:cubicBezTo>
                  <a:cubicBezTo>
                    <a:pt x="2528" y="3036"/>
                    <a:pt x="2528" y="1894"/>
                    <a:pt x="3226" y="1048"/>
                  </a:cubicBezTo>
                  <a:cubicBezTo>
                    <a:pt x="3437" y="773"/>
                    <a:pt x="3268" y="414"/>
                    <a:pt x="3120" y="118"/>
                  </a:cubicBezTo>
                  <a:cubicBezTo>
                    <a:pt x="3069" y="114"/>
                    <a:pt x="3024" y="113"/>
                    <a:pt x="2984" y="113"/>
                  </a:cubicBezTo>
                  <a:cubicBezTo>
                    <a:pt x="2293" y="113"/>
                    <a:pt x="2968" y="606"/>
                    <a:pt x="2549" y="1006"/>
                  </a:cubicBezTo>
                  <a:cubicBezTo>
                    <a:pt x="1830" y="1450"/>
                    <a:pt x="2062" y="2888"/>
                    <a:pt x="1407" y="2952"/>
                  </a:cubicBezTo>
                  <a:cubicBezTo>
                    <a:pt x="1068" y="2931"/>
                    <a:pt x="688" y="2634"/>
                    <a:pt x="793" y="2444"/>
                  </a:cubicBezTo>
                  <a:cubicBezTo>
                    <a:pt x="1195" y="1831"/>
                    <a:pt x="624" y="985"/>
                    <a:pt x="1512" y="520"/>
                  </a:cubicBezTo>
                  <a:cubicBezTo>
                    <a:pt x="1782" y="365"/>
                    <a:pt x="2034" y="1"/>
                    <a:pt x="1470"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1" name="Google Shape;7081;p38"/>
            <p:cNvSpPr/>
            <p:nvPr/>
          </p:nvSpPr>
          <p:spPr>
            <a:xfrm>
              <a:off x="-3037600" y="3967375"/>
              <a:ext cx="96250" cy="85600"/>
            </a:xfrm>
            <a:custGeom>
              <a:avLst/>
              <a:gdLst/>
              <a:ahLst/>
              <a:cxnLst/>
              <a:rect l="l" t="t" r="r" b="b"/>
              <a:pathLst>
                <a:path w="3850" h="3424" extrusionOk="0">
                  <a:moveTo>
                    <a:pt x="3194" y="1"/>
                  </a:moveTo>
                  <a:lnTo>
                    <a:pt x="3194" y="1"/>
                  </a:lnTo>
                  <a:cubicBezTo>
                    <a:pt x="2158" y="22"/>
                    <a:pt x="2855" y="1925"/>
                    <a:pt x="1925" y="1989"/>
                  </a:cubicBezTo>
                  <a:cubicBezTo>
                    <a:pt x="1502" y="1777"/>
                    <a:pt x="1988" y="1206"/>
                    <a:pt x="1735" y="889"/>
                  </a:cubicBezTo>
                  <a:lnTo>
                    <a:pt x="1735" y="889"/>
                  </a:lnTo>
                  <a:cubicBezTo>
                    <a:pt x="1312" y="1143"/>
                    <a:pt x="1037" y="1523"/>
                    <a:pt x="508" y="1777"/>
                  </a:cubicBezTo>
                  <a:cubicBezTo>
                    <a:pt x="0" y="2031"/>
                    <a:pt x="592" y="2475"/>
                    <a:pt x="529" y="2750"/>
                  </a:cubicBezTo>
                  <a:cubicBezTo>
                    <a:pt x="466" y="3046"/>
                    <a:pt x="381" y="3342"/>
                    <a:pt x="783" y="3406"/>
                  </a:cubicBezTo>
                  <a:cubicBezTo>
                    <a:pt x="895" y="3418"/>
                    <a:pt x="994" y="3423"/>
                    <a:pt x="1081" y="3423"/>
                  </a:cubicBezTo>
                  <a:cubicBezTo>
                    <a:pt x="2238" y="3423"/>
                    <a:pt x="1320" y="2445"/>
                    <a:pt x="2834" y="2327"/>
                  </a:cubicBezTo>
                  <a:lnTo>
                    <a:pt x="2940" y="2242"/>
                  </a:lnTo>
                  <a:cubicBezTo>
                    <a:pt x="3088" y="1714"/>
                    <a:pt x="3849" y="254"/>
                    <a:pt x="3194"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2" name="Google Shape;7082;p38"/>
            <p:cNvSpPr/>
            <p:nvPr/>
          </p:nvSpPr>
          <p:spPr>
            <a:xfrm>
              <a:off x="-3977175" y="4201325"/>
              <a:ext cx="86750" cy="100225"/>
            </a:xfrm>
            <a:custGeom>
              <a:avLst/>
              <a:gdLst/>
              <a:ahLst/>
              <a:cxnLst/>
              <a:rect l="l" t="t" r="r" b="b"/>
              <a:pathLst>
                <a:path w="3470" h="4009" extrusionOk="0">
                  <a:moveTo>
                    <a:pt x="2998" y="1"/>
                  </a:moveTo>
                  <a:cubicBezTo>
                    <a:pt x="2651" y="1"/>
                    <a:pt x="2389" y="695"/>
                    <a:pt x="2264" y="963"/>
                  </a:cubicBezTo>
                  <a:cubicBezTo>
                    <a:pt x="1841" y="1704"/>
                    <a:pt x="1714" y="2634"/>
                    <a:pt x="635" y="2994"/>
                  </a:cubicBezTo>
                  <a:cubicBezTo>
                    <a:pt x="424" y="3269"/>
                    <a:pt x="1" y="3713"/>
                    <a:pt x="318" y="4009"/>
                  </a:cubicBezTo>
                  <a:cubicBezTo>
                    <a:pt x="2369" y="3375"/>
                    <a:pt x="3469" y="1894"/>
                    <a:pt x="3194" y="75"/>
                  </a:cubicBezTo>
                  <a:cubicBezTo>
                    <a:pt x="3126" y="24"/>
                    <a:pt x="3061" y="1"/>
                    <a:pt x="2998"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3" name="Google Shape;7083;p38"/>
            <p:cNvSpPr/>
            <p:nvPr/>
          </p:nvSpPr>
          <p:spPr>
            <a:xfrm>
              <a:off x="-3308325" y="3985875"/>
              <a:ext cx="71400" cy="92625"/>
            </a:xfrm>
            <a:custGeom>
              <a:avLst/>
              <a:gdLst/>
              <a:ahLst/>
              <a:cxnLst/>
              <a:rect l="l" t="t" r="r" b="b"/>
              <a:pathLst>
                <a:path w="2856" h="3705" extrusionOk="0">
                  <a:moveTo>
                    <a:pt x="1968" y="1"/>
                  </a:moveTo>
                  <a:cubicBezTo>
                    <a:pt x="1968" y="678"/>
                    <a:pt x="1862" y="1312"/>
                    <a:pt x="1185" y="1756"/>
                  </a:cubicBezTo>
                  <a:cubicBezTo>
                    <a:pt x="1101" y="1820"/>
                    <a:pt x="1058" y="1925"/>
                    <a:pt x="1079" y="2052"/>
                  </a:cubicBezTo>
                  <a:cubicBezTo>
                    <a:pt x="1566" y="2983"/>
                    <a:pt x="1" y="3046"/>
                    <a:pt x="487" y="3660"/>
                  </a:cubicBezTo>
                  <a:cubicBezTo>
                    <a:pt x="595" y="3691"/>
                    <a:pt x="692" y="3704"/>
                    <a:pt x="779" y="3704"/>
                  </a:cubicBezTo>
                  <a:cubicBezTo>
                    <a:pt x="1291" y="3704"/>
                    <a:pt x="1485" y="3233"/>
                    <a:pt x="1756" y="2962"/>
                  </a:cubicBezTo>
                  <a:cubicBezTo>
                    <a:pt x="2814" y="1862"/>
                    <a:pt x="2856" y="889"/>
                    <a:pt x="1968"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4" name="Google Shape;7084;p38"/>
            <p:cNvSpPr/>
            <p:nvPr/>
          </p:nvSpPr>
          <p:spPr>
            <a:xfrm>
              <a:off x="-2825050" y="3780200"/>
              <a:ext cx="81975" cy="104200"/>
            </a:xfrm>
            <a:custGeom>
              <a:avLst/>
              <a:gdLst/>
              <a:ahLst/>
              <a:cxnLst/>
              <a:rect l="l" t="t" r="r" b="b"/>
              <a:pathLst>
                <a:path w="3279" h="4168" extrusionOk="0">
                  <a:moveTo>
                    <a:pt x="2503" y="42"/>
                  </a:moveTo>
                  <a:cubicBezTo>
                    <a:pt x="1130" y="42"/>
                    <a:pt x="2220" y="1577"/>
                    <a:pt x="2115" y="2370"/>
                  </a:cubicBezTo>
                  <a:cubicBezTo>
                    <a:pt x="2221" y="3046"/>
                    <a:pt x="1481" y="2983"/>
                    <a:pt x="1142" y="3237"/>
                  </a:cubicBezTo>
                  <a:cubicBezTo>
                    <a:pt x="1135" y="3242"/>
                    <a:pt x="1128" y="3245"/>
                    <a:pt x="1120" y="3245"/>
                  </a:cubicBezTo>
                  <a:cubicBezTo>
                    <a:pt x="1038" y="3245"/>
                    <a:pt x="919" y="2982"/>
                    <a:pt x="719" y="2982"/>
                  </a:cubicBezTo>
                  <a:cubicBezTo>
                    <a:pt x="712" y="2982"/>
                    <a:pt x="705" y="2982"/>
                    <a:pt x="698" y="2983"/>
                  </a:cubicBezTo>
                  <a:cubicBezTo>
                    <a:pt x="0" y="3194"/>
                    <a:pt x="529" y="3554"/>
                    <a:pt x="529" y="3850"/>
                  </a:cubicBezTo>
                  <a:cubicBezTo>
                    <a:pt x="719" y="4167"/>
                    <a:pt x="1164" y="3956"/>
                    <a:pt x="1417" y="4167"/>
                  </a:cubicBezTo>
                  <a:cubicBezTo>
                    <a:pt x="3215" y="3300"/>
                    <a:pt x="3194" y="1799"/>
                    <a:pt x="3279" y="318"/>
                  </a:cubicBezTo>
                  <a:cubicBezTo>
                    <a:pt x="3173" y="1"/>
                    <a:pt x="2834" y="85"/>
                    <a:pt x="2559" y="43"/>
                  </a:cubicBezTo>
                  <a:cubicBezTo>
                    <a:pt x="2540" y="43"/>
                    <a:pt x="2521" y="42"/>
                    <a:pt x="2503" y="42"/>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5" name="Google Shape;7085;p38"/>
            <p:cNvSpPr/>
            <p:nvPr/>
          </p:nvSpPr>
          <p:spPr>
            <a:xfrm>
              <a:off x="-4075525" y="4015075"/>
              <a:ext cx="79525" cy="109500"/>
            </a:xfrm>
            <a:custGeom>
              <a:avLst/>
              <a:gdLst/>
              <a:ahLst/>
              <a:cxnLst/>
              <a:rect l="l" t="t" r="r" b="b"/>
              <a:pathLst>
                <a:path w="3181" h="4380" extrusionOk="0">
                  <a:moveTo>
                    <a:pt x="932" y="1"/>
                  </a:moveTo>
                  <a:cubicBezTo>
                    <a:pt x="832" y="1"/>
                    <a:pt x="730" y="52"/>
                    <a:pt x="678" y="144"/>
                  </a:cubicBezTo>
                  <a:cubicBezTo>
                    <a:pt x="847" y="631"/>
                    <a:pt x="1" y="990"/>
                    <a:pt x="762" y="1392"/>
                  </a:cubicBezTo>
                  <a:cubicBezTo>
                    <a:pt x="1101" y="1392"/>
                    <a:pt x="1143" y="990"/>
                    <a:pt x="1566" y="969"/>
                  </a:cubicBezTo>
                  <a:lnTo>
                    <a:pt x="1566" y="969"/>
                  </a:lnTo>
                  <a:cubicBezTo>
                    <a:pt x="974" y="1942"/>
                    <a:pt x="1926" y="3168"/>
                    <a:pt x="657" y="3866"/>
                  </a:cubicBezTo>
                  <a:cubicBezTo>
                    <a:pt x="635" y="3930"/>
                    <a:pt x="635" y="4014"/>
                    <a:pt x="657" y="4099"/>
                  </a:cubicBezTo>
                  <a:cubicBezTo>
                    <a:pt x="929" y="4297"/>
                    <a:pt x="1153" y="4380"/>
                    <a:pt x="1337" y="4380"/>
                  </a:cubicBezTo>
                  <a:cubicBezTo>
                    <a:pt x="1883" y="4380"/>
                    <a:pt x="2084" y="3653"/>
                    <a:pt x="2179" y="3020"/>
                  </a:cubicBezTo>
                  <a:cubicBezTo>
                    <a:pt x="2472" y="1809"/>
                    <a:pt x="3180" y="21"/>
                    <a:pt x="1554" y="21"/>
                  </a:cubicBezTo>
                  <a:cubicBezTo>
                    <a:pt x="1420" y="21"/>
                    <a:pt x="1269" y="34"/>
                    <a:pt x="1101" y="60"/>
                  </a:cubicBezTo>
                  <a:cubicBezTo>
                    <a:pt x="1053" y="20"/>
                    <a:pt x="993" y="1"/>
                    <a:pt x="932"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6" name="Google Shape;7086;p38"/>
            <p:cNvSpPr/>
            <p:nvPr/>
          </p:nvSpPr>
          <p:spPr>
            <a:xfrm>
              <a:off x="-3656075" y="4066250"/>
              <a:ext cx="123600" cy="94975"/>
            </a:xfrm>
            <a:custGeom>
              <a:avLst/>
              <a:gdLst/>
              <a:ahLst/>
              <a:cxnLst/>
              <a:rect l="l" t="t" r="r" b="b"/>
              <a:pathLst>
                <a:path w="4944" h="3799" extrusionOk="0">
                  <a:moveTo>
                    <a:pt x="4753" y="1"/>
                  </a:moveTo>
                  <a:lnTo>
                    <a:pt x="4626" y="43"/>
                  </a:lnTo>
                  <a:cubicBezTo>
                    <a:pt x="4245" y="466"/>
                    <a:pt x="4267" y="1100"/>
                    <a:pt x="3696" y="1439"/>
                  </a:cubicBezTo>
                  <a:cubicBezTo>
                    <a:pt x="3548" y="1650"/>
                    <a:pt x="3548" y="1967"/>
                    <a:pt x="3188" y="2031"/>
                  </a:cubicBezTo>
                  <a:cubicBezTo>
                    <a:pt x="2612" y="2142"/>
                    <a:pt x="2509" y="3151"/>
                    <a:pt x="1977" y="3151"/>
                  </a:cubicBezTo>
                  <a:cubicBezTo>
                    <a:pt x="1903" y="3151"/>
                    <a:pt x="1821" y="3132"/>
                    <a:pt x="1729" y="3088"/>
                  </a:cubicBezTo>
                  <a:cubicBezTo>
                    <a:pt x="1327" y="2771"/>
                    <a:pt x="2046" y="2708"/>
                    <a:pt x="2088" y="2433"/>
                  </a:cubicBezTo>
                  <a:cubicBezTo>
                    <a:pt x="2131" y="2073"/>
                    <a:pt x="2702" y="1756"/>
                    <a:pt x="2215" y="1375"/>
                  </a:cubicBezTo>
                  <a:lnTo>
                    <a:pt x="2215" y="1375"/>
                  </a:lnTo>
                  <a:cubicBezTo>
                    <a:pt x="0" y="2673"/>
                    <a:pt x="312" y="3799"/>
                    <a:pt x="1403" y="3799"/>
                  </a:cubicBezTo>
                  <a:cubicBezTo>
                    <a:pt x="2376" y="3799"/>
                    <a:pt x="3967" y="2906"/>
                    <a:pt x="4943" y="445"/>
                  </a:cubicBezTo>
                  <a:cubicBezTo>
                    <a:pt x="4859" y="297"/>
                    <a:pt x="4943" y="106"/>
                    <a:pt x="4753"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7" name="Google Shape;7087;p38"/>
            <p:cNvSpPr/>
            <p:nvPr/>
          </p:nvSpPr>
          <p:spPr>
            <a:xfrm>
              <a:off x="-3192525" y="3784975"/>
              <a:ext cx="77750" cy="81700"/>
            </a:xfrm>
            <a:custGeom>
              <a:avLst/>
              <a:gdLst/>
              <a:ahLst/>
              <a:cxnLst/>
              <a:rect l="l" t="t" r="r" b="b"/>
              <a:pathLst>
                <a:path w="3110" h="3268" extrusionOk="0">
                  <a:moveTo>
                    <a:pt x="2475" y="0"/>
                  </a:moveTo>
                  <a:cubicBezTo>
                    <a:pt x="1439" y="465"/>
                    <a:pt x="550" y="1058"/>
                    <a:pt x="191" y="2073"/>
                  </a:cubicBezTo>
                  <a:cubicBezTo>
                    <a:pt x="466" y="2390"/>
                    <a:pt x="149" y="2580"/>
                    <a:pt x="0" y="2813"/>
                  </a:cubicBezTo>
                  <a:cubicBezTo>
                    <a:pt x="88" y="3155"/>
                    <a:pt x="209" y="3268"/>
                    <a:pt x="345" y="3268"/>
                  </a:cubicBezTo>
                  <a:cubicBezTo>
                    <a:pt x="538" y="3268"/>
                    <a:pt x="763" y="3043"/>
                    <a:pt x="973" y="2919"/>
                  </a:cubicBezTo>
                  <a:cubicBezTo>
                    <a:pt x="1418" y="2136"/>
                    <a:pt x="1692" y="1269"/>
                    <a:pt x="2708" y="825"/>
                  </a:cubicBezTo>
                  <a:cubicBezTo>
                    <a:pt x="3109" y="635"/>
                    <a:pt x="2898" y="0"/>
                    <a:pt x="2475"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8" name="Google Shape;7088;p38"/>
            <p:cNvSpPr/>
            <p:nvPr/>
          </p:nvSpPr>
          <p:spPr>
            <a:xfrm>
              <a:off x="-4032675" y="4028700"/>
              <a:ext cx="35975" cy="92575"/>
            </a:xfrm>
            <a:custGeom>
              <a:avLst/>
              <a:gdLst/>
              <a:ahLst/>
              <a:cxnLst/>
              <a:rect l="l" t="t" r="r" b="b"/>
              <a:pathLst>
                <a:path w="1439" h="3703" extrusionOk="0">
                  <a:moveTo>
                    <a:pt x="846" y="1"/>
                  </a:moveTo>
                  <a:lnTo>
                    <a:pt x="613" y="86"/>
                  </a:lnTo>
                  <a:cubicBezTo>
                    <a:pt x="909" y="910"/>
                    <a:pt x="169" y="1629"/>
                    <a:pt x="296" y="2412"/>
                  </a:cubicBezTo>
                  <a:cubicBezTo>
                    <a:pt x="212" y="2877"/>
                    <a:pt x="0" y="3385"/>
                    <a:pt x="635" y="3702"/>
                  </a:cubicBezTo>
                  <a:cubicBezTo>
                    <a:pt x="656" y="3110"/>
                    <a:pt x="1396" y="2729"/>
                    <a:pt x="1248" y="2095"/>
                  </a:cubicBezTo>
                  <a:cubicBezTo>
                    <a:pt x="1417" y="1841"/>
                    <a:pt x="1206" y="1524"/>
                    <a:pt x="1417" y="1270"/>
                  </a:cubicBezTo>
                  <a:cubicBezTo>
                    <a:pt x="1438" y="783"/>
                    <a:pt x="1227" y="318"/>
                    <a:pt x="846"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9" name="Google Shape;7089;p38"/>
            <p:cNvSpPr/>
            <p:nvPr/>
          </p:nvSpPr>
          <p:spPr>
            <a:xfrm>
              <a:off x="-3468000" y="3868500"/>
              <a:ext cx="80850" cy="79200"/>
            </a:xfrm>
            <a:custGeom>
              <a:avLst/>
              <a:gdLst/>
              <a:ahLst/>
              <a:cxnLst/>
              <a:rect l="l" t="t" r="r" b="b"/>
              <a:pathLst>
                <a:path w="3234" h="3168" extrusionOk="0">
                  <a:moveTo>
                    <a:pt x="2623" y="1"/>
                  </a:moveTo>
                  <a:cubicBezTo>
                    <a:pt x="1079" y="1164"/>
                    <a:pt x="2221" y="2031"/>
                    <a:pt x="1037" y="2369"/>
                  </a:cubicBezTo>
                  <a:cubicBezTo>
                    <a:pt x="656" y="2539"/>
                    <a:pt x="233" y="2666"/>
                    <a:pt x="1" y="3025"/>
                  </a:cubicBezTo>
                  <a:cubicBezTo>
                    <a:pt x="192" y="3123"/>
                    <a:pt x="387" y="3168"/>
                    <a:pt x="581" y="3168"/>
                  </a:cubicBezTo>
                  <a:cubicBezTo>
                    <a:pt x="1935" y="3168"/>
                    <a:pt x="3234" y="1018"/>
                    <a:pt x="2623"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0" name="Google Shape;7090;p38"/>
            <p:cNvSpPr/>
            <p:nvPr/>
          </p:nvSpPr>
          <p:spPr>
            <a:xfrm>
              <a:off x="-2837750" y="3784450"/>
              <a:ext cx="50250" cy="92000"/>
            </a:xfrm>
            <a:custGeom>
              <a:avLst/>
              <a:gdLst/>
              <a:ahLst/>
              <a:cxnLst/>
              <a:rect l="l" t="t" r="r" b="b"/>
              <a:pathLst>
                <a:path w="2010" h="3680" extrusionOk="0">
                  <a:moveTo>
                    <a:pt x="1947" y="0"/>
                  </a:moveTo>
                  <a:cubicBezTo>
                    <a:pt x="995" y="360"/>
                    <a:pt x="1" y="2115"/>
                    <a:pt x="466" y="2876"/>
                  </a:cubicBezTo>
                  <a:cubicBezTo>
                    <a:pt x="508" y="3320"/>
                    <a:pt x="572" y="3468"/>
                    <a:pt x="1037" y="3680"/>
                  </a:cubicBezTo>
                  <a:cubicBezTo>
                    <a:pt x="1312" y="3299"/>
                    <a:pt x="678" y="3130"/>
                    <a:pt x="1375" y="2728"/>
                  </a:cubicBezTo>
                  <a:cubicBezTo>
                    <a:pt x="1820" y="2200"/>
                    <a:pt x="1143" y="1438"/>
                    <a:pt x="1545" y="804"/>
                  </a:cubicBezTo>
                  <a:cubicBezTo>
                    <a:pt x="1629" y="529"/>
                    <a:pt x="2010" y="338"/>
                    <a:pt x="1947"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1" name="Google Shape;7091;p38"/>
            <p:cNvSpPr/>
            <p:nvPr/>
          </p:nvSpPr>
          <p:spPr>
            <a:xfrm>
              <a:off x="-3664150" y="4085275"/>
              <a:ext cx="78800" cy="85150"/>
            </a:xfrm>
            <a:custGeom>
              <a:avLst/>
              <a:gdLst/>
              <a:ahLst/>
              <a:cxnLst/>
              <a:rect l="l" t="t" r="r" b="b"/>
              <a:pathLst>
                <a:path w="3152" h="3406" extrusionOk="0">
                  <a:moveTo>
                    <a:pt x="2623" y="1"/>
                  </a:moveTo>
                  <a:cubicBezTo>
                    <a:pt x="1861" y="403"/>
                    <a:pt x="1544" y="1185"/>
                    <a:pt x="825" y="1629"/>
                  </a:cubicBezTo>
                  <a:cubicBezTo>
                    <a:pt x="85" y="2264"/>
                    <a:pt x="317" y="2814"/>
                    <a:pt x="973" y="3406"/>
                  </a:cubicBezTo>
                  <a:cubicBezTo>
                    <a:pt x="1036" y="3229"/>
                    <a:pt x="1140" y="3174"/>
                    <a:pt x="1264" y="3174"/>
                  </a:cubicBezTo>
                  <a:cubicBezTo>
                    <a:pt x="1470" y="3174"/>
                    <a:pt x="1729" y="3325"/>
                    <a:pt x="1942" y="3325"/>
                  </a:cubicBezTo>
                  <a:cubicBezTo>
                    <a:pt x="2076" y="3325"/>
                    <a:pt x="2191" y="3265"/>
                    <a:pt x="2263" y="3068"/>
                  </a:cubicBezTo>
                  <a:cubicBezTo>
                    <a:pt x="0" y="2898"/>
                    <a:pt x="1650" y="1185"/>
                    <a:pt x="2644" y="657"/>
                  </a:cubicBezTo>
                  <a:lnTo>
                    <a:pt x="2750" y="572"/>
                  </a:lnTo>
                  <a:cubicBezTo>
                    <a:pt x="2834" y="360"/>
                    <a:pt x="3151" y="128"/>
                    <a:pt x="2623"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2" name="Google Shape;7092;p38"/>
            <p:cNvSpPr/>
            <p:nvPr/>
          </p:nvSpPr>
          <p:spPr>
            <a:xfrm>
              <a:off x="-4320725" y="4022125"/>
              <a:ext cx="49075" cy="80125"/>
            </a:xfrm>
            <a:custGeom>
              <a:avLst/>
              <a:gdLst/>
              <a:ahLst/>
              <a:cxnLst/>
              <a:rect l="l" t="t" r="r" b="b"/>
              <a:pathLst>
                <a:path w="1963" h="3205" extrusionOk="0">
                  <a:moveTo>
                    <a:pt x="1249" y="1"/>
                  </a:moveTo>
                  <a:cubicBezTo>
                    <a:pt x="1077" y="1"/>
                    <a:pt x="950" y="90"/>
                    <a:pt x="990" y="327"/>
                  </a:cubicBezTo>
                  <a:cubicBezTo>
                    <a:pt x="1095" y="1152"/>
                    <a:pt x="461" y="1766"/>
                    <a:pt x="419" y="2506"/>
                  </a:cubicBezTo>
                  <a:cubicBezTo>
                    <a:pt x="1" y="2952"/>
                    <a:pt x="271" y="3205"/>
                    <a:pt x="637" y="3205"/>
                  </a:cubicBezTo>
                  <a:cubicBezTo>
                    <a:pt x="827" y="3205"/>
                    <a:pt x="1042" y="3137"/>
                    <a:pt x="1201" y="2992"/>
                  </a:cubicBezTo>
                  <a:cubicBezTo>
                    <a:pt x="1074" y="2315"/>
                    <a:pt x="1962" y="1892"/>
                    <a:pt x="1814" y="1216"/>
                  </a:cubicBezTo>
                  <a:cubicBezTo>
                    <a:pt x="1920" y="920"/>
                    <a:pt x="1920" y="581"/>
                    <a:pt x="1836" y="264"/>
                  </a:cubicBezTo>
                  <a:cubicBezTo>
                    <a:pt x="1700" y="117"/>
                    <a:pt x="1445" y="1"/>
                    <a:pt x="1249"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3" name="Google Shape;7093;p38"/>
            <p:cNvSpPr/>
            <p:nvPr/>
          </p:nvSpPr>
          <p:spPr>
            <a:xfrm>
              <a:off x="-3802900" y="3939125"/>
              <a:ext cx="50475" cy="79625"/>
            </a:xfrm>
            <a:custGeom>
              <a:avLst/>
              <a:gdLst/>
              <a:ahLst/>
              <a:cxnLst/>
              <a:rect l="l" t="t" r="r" b="b"/>
              <a:pathLst>
                <a:path w="2019" h="3185" extrusionOk="0">
                  <a:moveTo>
                    <a:pt x="1673" y="0"/>
                  </a:moveTo>
                  <a:cubicBezTo>
                    <a:pt x="1055" y="0"/>
                    <a:pt x="0" y="2467"/>
                    <a:pt x="51" y="2928"/>
                  </a:cubicBezTo>
                  <a:cubicBezTo>
                    <a:pt x="142" y="3110"/>
                    <a:pt x="295" y="3184"/>
                    <a:pt x="464" y="3184"/>
                  </a:cubicBezTo>
                  <a:cubicBezTo>
                    <a:pt x="845" y="3184"/>
                    <a:pt x="1306" y="2808"/>
                    <a:pt x="1320" y="2442"/>
                  </a:cubicBezTo>
                  <a:cubicBezTo>
                    <a:pt x="1045" y="1279"/>
                    <a:pt x="1532" y="1363"/>
                    <a:pt x="2018" y="475"/>
                  </a:cubicBezTo>
                  <a:cubicBezTo>
                    <a:pt x="1941" y="139"/>
                    <a:pt x="1819" y="0"/>
                    <a:pt x="1673"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4" name="Google Shape;7094;p38"/>
            <p:cNvSpPr/>
            <p:nvPr/>
          </p:nvSpPr>
          <p:spPr>
            <a:xfrm>
              <a:off x="-3005000" y="3965800"/>
              <a:ext cx="47250" cy="59700"/>
            </a:xfrm>
            <a:custGeom>
              <a:avLst/>
              <a:gdLst/>
              <a:ahLst/>
              <a:cxnLst/>
              <a:rect l="l" t="t" r="r" b="b"/>
              <a:pathLst>
                <a:path w="1890" h="2388" extrusionOk="0">
                  <a:moveTo>
                    <a:pt x="1361" y="0"/>
                  </a:moveTo>
                  <a:cubicBezTo>
                    <a:pt x="1150" y="275"/>
                    <a:pt x="790" y="169"/>
                    <a:pt x="473" y="233"/>
                  </a:cubicBezTo>
                  <a:cubicBezTo>
                    <a:pt x="156" y="444"/>
                    <a:pt x="790" y="719"/>
                    <a:pt x="431" y="952"/>
                  </a:cubicBezTo>
                  <a:cubicBezTo>
                    <a:pt x="152" y="1524"/>
                    <a:pt x="1" y="2388"/>
                    <a:pt x="504" y="2388"/>
                  </a:cubicBezTo>
                  <a:cubicBezTo>
                    <a:pt x="652" y="2388"/>
                    <a:pt x="855" y="2314"/>
                    <a:pt x="1128" y="2136"/>
                  </a:cubicBezTo>
                  <a:cubicBezTo>
                    <a:pt x="1403" y="1988"/>
                    <a:pt x="1361" y="1713"/>
                    <a:pt x="1361" y="1481"/>
                  </a:cubicBezTo>
                  <a:cubicBezTo>
                    <a:pt x="1361" y="952"/>
                    <a:pt x="1551" y="465"/>
                    <a:pt x="1890" y="64"/>
                  </a:cubicBezTo>
                  <a:lnTo>
                    <a:pt x="1361" y="0"/>
                  </a:ln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5" name="Google Shape;7095;p38"/>
            <p:cNvSpPr/>
            <p:nvPr/>
          </p:nvSpPr>
          <p:spPr>
            <a:xfrm>
              <a:off x="-4008900" y="4184075"/>
              <a:ext cx="73525" cy="117600"/>
            </a:xfrm>
            <a:custGeom>
              <a:avLst/>
              <a:gdLst/>
              <a:ahLst/>
              <a:cxnLst/>
              <a:rect l="l" t="t" r="r" b="b"/>
              <a:pathLst>
                <a:path w="2941" h="4704" extrusionOk="0">
                  <a:moveTo>
                    <a:pt x="2423" y="1"/>
                  </a:moveTo>
                  <a:cubicBezTo>
                    <a:pt x="2379" y="1"/>
                    <a:pt x="2336" y="17"/>
                    <a:pt x="2306" y="46"/>
                  </a:cubicBezTo>
                  <a:cubicBezTo>
                    <a:pt x="952" y="892"/>
                    <a:pt x="1968" y="1780"/>
                    <a:pt x="678" y="2478"/>
                  </a:cubicBezTo>
                  <a:cubicBezTo>
                    <a:pt x="635" y="2880"/>
                    <a:pt x="1" y="3113"/>
                    <a:pt x="255" y="3599"/>
                  </a:cubicBezTo>
                  <a:cubicBezTo>
                    <a:pt x="476" y="4142"/>
                    <a:pt x="639" y="4704"/>
                    <a:pt x="1454" y="4704"/>
                  </a:cubicBezTo>
                  <a:cubicBezTo>
                    <a:pt x="1496" y="4704"/>
                    <a:pt x="1541" y="4702"/>
                    <a:pt x="1587" y="4699"/>
                  </a:cubicBezTo>
                  <a:lnTo>
                    <a:pt x="1587" y="4424"/>
                  </a:lnTo>
                  <a:cubicBezTo>
                    <a:pt x="64" y="3536"/>
                    <a:pt x="2941" y="1632"/>
                    <a:pt x="2560" y="67"/>
                  </a:cubicBezTo>
                  <a:cubicBezTo>
                    <a:pt x="2526" y="22"/>
                    <a:pt x="2474" y="1"/>
                    <a:pt x="2423"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6" name="Google Shape;7096;p38"/>
            <p:cNvSpPr/>
            <p:nvPr/>
          </p:nvSpPr>
          <p:spPr>
            <a:xfrm>
              <a:off x="-4380075" y="4023725"/>
              <a:ext cx="58200" cy="77450"/>
            </a:xfrm>
            <a:custGeom>
              <a:avLst/>
              <a:gdLst/>
              <a:ahLst/>
              <a:cxnLst/>
              <a:rect l="l" t="t" r="r" b="b"/>
              <a:pathLst>
                <a:path w="2328" h="3098" extrusionOk="0">
                  <a:moveTo>
                    <a:pt x="1071" y="0"/>
                  </a:moveTo>
                  <a:cubicBezTo>
                    <a:pt x="1016" y="0"/>
                    <a:pt x="956" y="16"/>
                    <a:pt x="889" y="52"/>
                  </a:cubicBezTo>
                  <a:cubicBezTo>
                    <a:pt x="656" y="1046"/>
                    <a:pt x="64" y="2103"/>
                    <a:pt x="826" y="3097"/>
                  </a:cubicBezTo>
                  <a:cubicBezTo>
                    <a:pt x="2327" y="2378"/>
                    <a:pt x="1" y="2040"/>
                    <a:pt x="1566" y="1321"/>
                  </a:cubicBezTo>
                  <a:cubicBezTo>
                    <a:pt x="1585" y="1002"/>
                    <a:pt x="1504" y="0"/>
                    <a:pt x="1071"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7" name="Google Shape;7097;p38"/>
            <p:cNvSpPr/>
            <p:nvPr/>
          </p:nvSpPr>
          <p:spPr>
            <a:xfrm>
              <a:off x="-3150750" y="3819575"/>
              <a:ext cx="66650" cy="57425"/>
            </a:xfrm>
            <a:custGeom>
              <a:avLst/>
              <a:gdLst/>
              <a:ahLst/>
              <a:cxnLst/>
              <a:rect l="l" t="t" r="r" b="b"/>
              <a:pathLst>
                <a:path w="2666" h="2297" extrusionOk="0">
                  <a:moveTo>
                    <a:pt x="2411" y="0"/>
                  </a:moveTo>
                  <a:cubicBezTo>
                    <a:pt x="2247" y="0"/>
                    <a:pt x="2130" y="129"/>
                    <a:pt x="1988" y="224"/>
                  </a:cubicBezTo>
                  <a:cubicBezTo>
                    <a:pt x="1100" y="668"/>
                    <a:pt x="0" y="1281"/>
                    <a:pt x="1058" y="2296"/>
                  </a:cubicBezTo>
                  <a:cubicBezTo>
                    <a:pt x="1692" y="1831"/>
                    <a:pt x="2284" y="1366"/>
                    <a:pt x="2581" y="668"/>
                  </a:cubicBezTo>
                  <a:cubicBezTo>
                    <a:pt x="2644" y="477"/>
                    <a:pt x="2665" y="266"/>
                    <a:pt x="2602" y="54"/>
                  </a:cubicBezTo>
                  <a:cubicBezTo>
                    <a:pt x="2531" y="16"/>
                    <a:pt x="2468" y="0"/>
                    <a:pt x="2411"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8" name="Google Shape;7098;p38"/>
            <p:cNvSpPr/>
            <p:nvPr/>
          </p:nvSpPr>
          <p:spPr>
            <a:xfrm>
              <a:off x="-2983675" y="3995975"/>
              <a:ext cx="51325" cy="61325"/>
            </a:xfrm>
            <a:custGeom>
              <a:avLst/>
              <a:gdLst/>
              <a:ahLst/>
              <a:cxnLst/>
              <a:rect l="l" t="t" r="r" b="b"/>
              <a:pathLst>
                <a:path w="2053" h="2453" extrusionOk="0">
                  <a:moveTo>
                    <a:pt x="1471" y="1"/>
                  </a:moveTo>
                  <a:cubicBezTo>
                    <a:pt x="950" y="1"/>
                    <a:pt x="923" y="745"/>
                    <a:pt x="677" y="1183"/>
                  </a:cubicBezTo>
                  <a:cubicBezTo>
                    <a:pt x="466" y="1585"/>
                    <a:pt x="1" y="1923"/>
                    <a:pt x="318" y="2452"/>
                  </a:cubicBezTo>
                  <a:cubicBezTo>
                    <a:pt x="1291" y="2050"/>
                    <a:pt x="2052" y="1120"/>
                    <a:pt x="1862" y="104"/>
                  </a:cubicBezTo>
                  <a:cubicBezTo>
                    <a:pt x="1706" y="32"/>
                    <a:pt x="1578" y="1"/>
                    <a:pt x="1471"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9" name="Google Shape;7099;p38"/>
            <p:cNvSpPr/>
            <p:nvPr/>
          </p:nvSpPr>
          <p:spPr>
            <a:xfrm>
              <a:off x="-3342675" y="3981125"/>
              <a:ext cx="38075" cy="76700"/>
            </a:xfrm>
            <a:custGeom>
              <a:avLst/>
              <a:gdLst/>
              <a:ahLst/>
              <a:cxnLst/>
              <a:rect l="l" t="t" r="r" b="b"/>
              <a:pathLst>
                <a:path w="1523" h="3068" extrusionOk="0">
                  <a:moveTo>
                    <a:pt x="1502" y="1"/>
                  </a:moveTo>
                  <a:lnTo>
                    <a:pt x="1502" y="1"/>
                  </a:lnTo>
                  <a:cubicBezTo>
                    <a:pt x="529" y="64"/>
                    <a:pt x="0" y="2031"/>
                    <a:pt x="169" y="2898"/>
                  </a:cubicBezTo>
                  <a:cubicBezTo>
                    <a:pt x="127" y="3025"/>
                    <a:pt x="190" y="3067"/>
                    <a:pt x="338" y="3067"/>
                  </a:cubicBezTo>
                  <a:cubicBezTo>
                    <a:pt x="1100" y="2285"/>
                    <a:pt x="677" y="910"/>
                    <a:pt x="1523" y="64"/>
                  </a:cubicBezTo>
                  <a:cubicBezTo>
                    <a:pt x="1481" y="43"/>
                    <a:pt x="1481" y="22"/>
                    <a:pt x="1502"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0" name="Google Shape;7100;p38"/>
            <p:cNvSpPr/>
            <p:nvPr/>
          </p:nvSpPr>
          <p:spPr>
            <a:xfrm>
              <a:off x="-3610225" y="4065725"/>
              <a:ext cx="50250" cy="71925"/>
            </a:xfrm>
            <a:custGeom>
              <a:avLst/>
              <a:gdLst/>
              <a:ahLst/>
              <a:cxnLst/>
              <a:rect l="l" t="t" r="r" b="b"/>
              <a:pathLst>
                <a:path w="2010" h="2877" extrusionOk="0">
                  <a:moveTo>
                    <a:pt x="1608" y="0"/>
                  </a:moveTo>
                  <a:cubicBezTo>
                    <a:pt x="1100" y="0"/>
                    <a:pt x="931" y="360"/>
                    <a:pt x="656" y="614"/>
                  </a:cubicBezTo>
                  <a:cubicBezTo>
                    <a:pt x="910" y="931"/>
                    <a:pt x="720" y="1185"/>
                    <a:pt x="487" y="1439"/>
                  </a:cubicBezTo>
                  <a:cubicBezTo>
                    <a:pt x="487" y="1777"/>
                    <a:pt x="0" y="2010"/>
                    <a:pt x="106" y="2390"/>
                  </a:cubicBezTo>
                  <a:cubicBezTo>
                    <a:pt x="402" y="2496"/>
                    <a:pt x="656" y="2644"/>
                    <a:pt x="868" y="2877"/>
                  </a:cubicBezTo>
                  <a:cubicBezTo>
                    <a:pt x="1164" y="2750"/>
                    <a:pt x="910" y="2263"/>
                    <a:pt x="1396" y="2242"/>
                  </a:cubicBezTo>
                  <a:cubicBezTo>
                    <a:pt x="2010" y="2200"/>
                    <a:pt x="1967" y="1798"/>
                    <a:pt x="1967" y="1417"/>
                  </a:cubicBezTo>
                  <a:cubicBezTo>
                    <a:pt x="1896" y="1376"/>
                    <a:pt x="1836" y="1359"/>
                    <a:pt x="1783" y="1359"/>
                  </a:cubicBezTo>
                  <a:cubicBezTo>
                    <a:pt x="1565" y="1359"/>
                    <a:pt x="1461" y="1641"/>
                    <a:pt x="1206" y="1692"/>
                  </a:cubicBezTo>
                  <a:cubicBezTo>
                    <a:pt x="1375" y="1142"/>
                    <a:pt x="1925" y="487"/>
                    <a:pt x="1608"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1" name="Google Shape;7101;p38"/>
            <p:cNvSpPr/>
            <p:nvPr/>
          </p:nvSpPr>
          <p:spPr>
            <a:xfrm>
              <a:off x="-4320850" y="4008100"/>
              <a:ext cx="48425" cy="76925"/>
            </a:xfrm>
            <a:custGeom>
              <a:avLst/>
              <a:gdLst/>
              <a:ahLst/>
              <a:cxnLst/>
              <a:rect l="l" t="t" r="r" b="b"/>
              <a:pathLst>
                <a:path w="1937" h="3077" extrusionOk="0">
                  <a:moveTo>
                    <a:pt x="1058" y="0"/>
                  </a:moveTo>
                  <a:cubicBezTo>
                    <a:pt x="720" y="423"/>
                    <a:pt x="1" y="804"/>
                    <a:pt x="783" y="1417"/>
                  </a:cubicBezTo>
                  <a:cubicBezTo>
                    <a:pt x="149" y="1861"/>
                    <a:pt x="635" y="2559"/>
                    <a:pt x="318" y="3067"/>
                  </a:cubicBezTo>
                  <a:cubicBezTo>
                    <a:pt x="356" y="3074"/>
                    <a:pt x="390" y="3077"/>
                    <a:pt x="420" y="3077"/>
                  </a:cubicBezTo>
                  <a:cubicBezTo>
                    <a:pt x="951" y="3077"/>
                    <a:pt x="415" y="2082"/>
                    <a:pt x="995" y="1882"/>
                  </a:cubicBezTo>
                  <a:cubicBezTo>
                    <a:pt x="1936" y="1555"/>
                    <a:pt x="540" y="653"/>
                    <a:pt x="1504" y="653"/>
                  </a:cubicBezTo>
                  <a:cubicBezTo>
                    <a:pt x="1536" y="653"/>
                    <a:pt x="1571" y="654"/>
                    <a:pt x="1608" y="656"/>
                  </a:cubicBezTo>
                  <a:cubicBezTo>
                    <a:pt x="1418" y="465"/>
                    <a:pt x="1439" y="106"/>
                    <a:pt x="1058"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2" name="Google Shape;7102;p38"/>
            <p:cNvSpPr/>
            <p:nvPr/>
          </p:nvSpPr>
          <p:spPr>
            <a:xfrm>
              <a:off x="-3157100" y="3824600"/>
              <a:ext cx="60825" cy="59675"/>
            </a:xfrm>
            <a:custGeom>
              <a:avLst/>
              <a:gdLst/>
              <a:ahLst/>
              <a:cxnLst/>
              <a:rect l="l" t="t" r="r" b="b"/>
              <a:pathLst>
                <a:path w="2433" h="2387" extrusionOk="0">
                  <a:moveTo>
                    <a:pt x="1943" y="0"/>
                  </a:moveTo>
                  <a:cubicBezTo>
                    <a:pt x="1068" y="0"/>
                    <a:pt x="54" y="1187"/>
                    <a:pt x="1" y="1841"/>
                  </a:cubicBezTo>
                  <a:cubicBezTo>
                    <a:pt x="167" y="2091"/>
                    <a:pt x="543" y="2387"/>
                    <a:pt x="872" y="2387"/>
                  </a:cubicBezTo>
                  <a:cubicBezTo>
                    <a:pt x="1044" y="2387"/>
                    <a:pt x="1203" y="2306"/>
                    <a:pt x="1312" y="2095"/>
                  </a:cubicBezTo>
                  <a:cubicBezTo>
                    <a:pt x="635" y="805"/>
                    <a:pt x="1523" y="868"/>
                    <a:pt x="2433" y="149"/>
                  </a:cubicBezTo>
                  <a:cubicBezTo>
                    <a:pt x="2280" y="46"/>
                    <a:pt x="2114" y="0"/>
                    <a:pt x="1943"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3" name="Google Shape;7103;p38"/>
            <p:cNvSpPr/>
            <p:nvPr/>
          </p:nvSpPr>
          <p:spPr>
            <a:xfrm>
              <a:off x="-3810725" y="4004925"/>
              <a:ext cx="59875" cy="39200"/>
            </a:xfrm>
            <a:custGeom>
              <a:avLst/>
              <a:gdLst/>
              <a:ahLst/>
              <a:cxnLst/>
              <a:rect l="l" t="t" r="r" b="b"/>
              <a:pathLst>
                <a:path w="2395" h="1568" extrusionOk="0">
                  <a:moveTo>
                    <a:pt x="1443" y="0"/>
                  </a:moveTo>
                  <a:cubicBezTo>
                    <a:pt x="1231" y="275"/>
                    <a:pt x="851" y="360"/>
                    <a:pt x="534" y="487"/>
                  </a:cubicBezTo>
                  <a:cubicBezTo>
                    <a:pt x="0" y="917"/>
                    <a:pt x="1218" y="1567"/>
                    <a:pt x="1600" y="1567"/>
                  </a:cubicBezTo>
                  <a:cubicBezTo>
                    <a:pt x="1612" y="1567"/>
                    <a:pt x="1623" y="1567"/>
                    <a:pt x="1633" y="1565"/>
                  </a:cubicBezTo>
                  <a:cubicBezTo>
                    <a:pt x="851" y="867"/>
                    <a:pt x="2183" y="1079"/>
                    <a:pt x="2395" y="487"/>
                  </a:cubicBezTo>
                  <a:cubicBezTo>
                    <a:pt x="2099" y="296"/>
                    <a:pt x="1781" y="127"/>
                    <a:pt x="1443"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4" name="Google Shape;7104;p38"/>
            <p:cNvSpPr/>
            <p:nvPr/>
          </p:nvSpPr>
          <p:spPr>
            <a:xfrm>
              <a:off x="-4078925" y="4088975"/>
              <a:ext cx="62125" cy="43925"/>
            </a:xfrm>
            <a:custGeom>
              <a:avLst/>
              <a:gdLst/>
              <a:ahLst/>
              <a:cxnLst/>
              <a:rect l="l" t="t" r="r" b="b"/>
              <a:pathLst>
                <a:path w="2485" h="1757" extrusionOk="0">
                  <a:moveTo>
                    <a:pt x="2146" y="1"/>
                  </a:moveTo>
                  <a:cubicBezTo>
                    <a:pt x="1828" y="479"/>
                    <a:pt x="1977" y="1268"/>
                    <a:pt x="1519" y="1268"/>
                  </a:cubicBezTo>
                  <a:cubicBezTo>
                    <a:pt x="1369" y="1268"/>
                    <a:pt x="1154" y="1183"/>
                    <a:pt x="835" y="974"/>
                  </a:cubicBezTo>
                  <a:cubicBezTo>
                    <a:pt x="766" y="945"/>
                    <a:pt x="699" y="932"/>
                    <a:pt x="635" y="932"/>
                  </a:cubicBezTo>
                  <a:cubicBezTo>
                    <a:pt x="235" y="932"/>
                    <a:pt x="0" y="1444"/>
                    <a:pt x="475" y="1608"/>
                  </a:cubicBezTo>
                  <a:cubicBezTo>
                    <a:pt x="604" y="1685"/>
                    <a:pt x="742" y="1700"/>
                    <a:pt x="883" y="1700"/>
                  </a:cubicBezTo>
                  <a:cubicBezTo>
                    <a:pt x="970" y="1700"/>
                    <a:pt x="1058" y="1694"/>
                    <a:pt x="1144" y="1694"/>
                  </a:cubicBezTo>
                  <a:cubicBezTo>
                    <a:pt x="1264" y="1694"/>
                    <a:pt x="1381" y="1705"/>
                    <a:pt x="1491" y="1756"/>
                  </a:cubicBezTo>
                  <a:cubicBezTo>
                    <a:pt x="1871" y="1672"/>
                    <a:pt x="2336" y="1735"/>
                    <a:pt x="2485" y="1291"/>
                  </a:cubicBezTo>
                  <a:cubicBezTo>
                    <a:pt x="2210" y="910"/>
                    <a:pt x="2104" y="466"/>
                    <a:pt x="2146"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5" name="Google Shape;7105;p38"/>
            <p:cNvSpPr/>
            <p:nvPr/>
          </p:nvSpPr>
          <p:spPr>
            <a:xfrm>
              <a:off x="-4088725" y="4028700"/>
              <a:ext cx="30150" cy="60850"/>
            </a:xfrm>
            <a:custGeom>
              <a:avLst/>
              <a:gdLst/>
              <a:ahLst/>
              <a:cxnLst/>
              <a:rect l="l" t="t" r="r" b="b"/>
              <a:pathLst>
                <a:path w="1206" h="2434" extrusionOk="0">
                  <a:moveTo>
                    <a:pt x="677" y="1"/>
                  </a:moveTo>
                  <a:cubicBezTo>
                    <a:pt x="360" y="339"/>
                    <a:pt x="85" y="678"/>
                    <a:pt x="85" y="1143"/>
                  </a:cubicBezTo>
                  <a:cubicBezTo>
                    <a:pt x="0" y="1566"/>
                    <a:pt x="0" y="2010"/>
                    <a:pt x="106" y="2433"/>
                  </a:cubicBezTo>
                  <a:cubicBezTo>
                    <a:pt x="825" y="2433"/>
                    <a:pt x="614" y="1820"/>
                    <a:pt x="931" y="1524"/>
                  </a:cubicBezTo>
                  <a:cubicBezTo>
                    <a:pt x="1142" y="1101"/>
                    <a:pt x="1206" y="318"/>
                    <a:pt x="677"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6" name="Google Shape;7106;p38"/>
            <p:cNvSpPr/>
            <p:nvPr/>
          </p:nvSpPr>
          <p:spPr>
            <a:xfrm>
              <a:off x="-3951800" y="4181950"/>
              <a:ext cx="52900" cy="22325"/>
            </a:xfrm>
            <a:custGeom>
              <a:avLst/>
              <a:gdLst/>
              <a:ahLst/>
              <a:cxnLst/>
              <a:rect l="l" t="t" r="r" b="b"/>
              <a:pathLst>
                <a:path w="2116" h="893" extrusionOk="0">
                  <a:moveTo>
                    <a:pt x="1023" y="1"/>
                  </a:moveTo>
                  <a:cubicBezTo>
                    <a:pt x="742" y="1"/>
                    <a:pt x="403" y="46"/>
                    <a:pt x="1" y="131"/>
                  </a:cubicBezTo>
                  <a:lnTo>
                    <a:pt x="191" y="173"/>
                  </a:lnTo>
                  <a:cubicBezTo>
                    <a:pt x="237" y="826"/>
                    <a:pt x="871" y="891"/>
                    <a:pt x="1467" y="891"/>
                  </a:cubicBezTo>
                  <a:cubicBezTo>
                    <a:pt x="1614" y="891"/>
                    <a:pt x="1758" y="887"/>
                    <a:pt x="1891" y="887"/>
                  </a:cubicBezTo>
                  <a:cubicBezTo>
                    <a:pt x="1971" y="887"/>
                    <a:pt x="2047" y="888"/>
                    <a:pt x="2116" y="893"/>
                  </a:cubicBezTo>
                  <a:cubicBezTo>
                    <a:pt x="2056" y="275"/>
                    <a:pt x="1717" y="1"/>
                    <a:pt x="1023"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7" name="Google Shape;7107;p38"/>
            <p:cNvSpPr/>
            <p:nvPr/>
          </p:nvSpPr>
          <p:spPr>
            <a:xfrm>
              <a:off x="-4357850" y="4008175"/>
              <a:ext cx="34300" cy="48575"/>
            </a:xfrm>
            <a:custGeom>
              <a:avLst/>
              <a:gdLst/>
              <a:ahLst/>
              <a:cxnLst/>
              <a:rect l="l" t="t" r="r" b="b"/>
              <a:pathLst>
                <a:path w="1372" h="1943" extrusionOk="0">
                  <a:moveTo>
                    <a:pt x="628" y="0"/>
                  </a:moveTo>
                  <a:cubicBezTo>
                    <a:pt x="542" y="0"/>
                    <a:pt x="440" y="19"/>
                    <a:pt x="317" y="61"/>
                  </a:cubicBezTo>
                  <a:cubicBezTo>
                    <a:pt x="381" y="336"/>
                    <a:pt x="0" y="420"/>
                    <a:pt x="0" y="674"/>
                  </a:cubicBezTo>
                  <a:cubicBezTo>
                    <a:pt x="529" y="970"/>
                    <a:pt x="360" y="1541"/>
                    <a:pt x="677" y="1943"/>
                  </a:cubicBezTo>
                  <a:cubicBezTo>
                    <a:pt x="829" y="1431"/>
                    <a:pt x="1372" y="0"/>
                    <a:pt x="628"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8" name="Google Shape;7108;p38"/>
            <p:cNvSpPr/>
            <p:nvPr/>
          </p:nvSpPr>
          <p:spPr>
            <a:xfrm>
              <a:off x="-2967275" y="3970025"/>
              <a:ext cx="35450" cy="55550"/>
            </a:xfrm>
            <a:custGeom>
              <a:avLst/>
              <a:gdLst/>
              <a:ahLst/>
              <a:cxnLst/>
              <a:rect l="l" t="t" r="r" b="b"/>
              <a:pathLst>
                <a:path w="1418" h="2222" extrusionOk="0">
                  <a:moveTo>
                    <a:pt x="571" y="0"/>
                  </a:moveTo>
                  <a:cubicBezTo>
                    <a:pt x="402" y="741"/>
                    <a:pt x="0" y="1439"/>
                    <a:pt x="21" y="2221"/>
                  </a:cubicBezTo>
                  <a:cubicBezTo>
                    <a:pt x="508" y="1925"/>
                    <a:pt x="296" y="1121"/>
                    <a:pt x="1142" y="1100"/>
                  </a:cubicBezTo>
                  <a:cubicBezTo>
                    <a:pt x="1417" y="741"/>
                    <a:pt x="719" y="339"/>
                    <a:pt x="571"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9" name="Google Shape;7109;p38"/>
            <p:cNvSpPr/>
            <p:nvPr/>
          </p:nvSpPr>
          <p:spPr>
            <a:xfrm>
              <a:off x="-4085025" y="4065200"/>
              <a:ext cx="28575" cy="56600"/>
            </a:xfrm>
            <a:custGeom>
              <a:avLst/>
              <a:gdLst/>
              <a:ahLst/>
              <a:cxnLst/>
              <a:rect l="l" t="t" r="r" b="b"/>
              <a:pathLst>
                <a:path w="1143" h="2264" extrusionOk="0">
                  <a:moveTo>
                    <a:pt x="550" y="0"/>
                  </a:moveTo>
                  <a:lnTo>
                    <a:pt x="550" y="0"/>
                  </a:lnTo>
                  <a:cubicBezTo>
                    <a:pt x="169" y="233"/>
                    <a:pt x="571" y="783"/>
                    <a:pt x="21" y="952"/>
                  </a:cubicBezTo>
                  <a:lnTo>
                    <a:pt x="0" y="1565"/>
                  </a:lnTo>
                  <a:cubicBezTo>
                    <a:pt x="169" y="1798"/>
                    <a:pt x="21" y="2221"/>
                    <a:pt x="529" y="2263"/>
                  </a:cubicBezTo>
                  <a:cubicBezTo>
                    <a:pt x="677" y="2094"/>
                    <a:pt x="867" y="1988"/>
                    <a:pt x="1079" y="1946"/>
                  </a:cubicBezTo>
                  <a:cubicBezTo>
                    <a:pt x="1142" y="1502"/>
                    <a:pt x="656" y="1227"/>
                    <a:pt x="846" y="762"/>
                  </a:cubicBezTo>
                  <a:cubicBezTo>
                    <a:pt x="952" y="466"/>
                    <a:pt x="825" y="148"/>
                    <a:pt x="550"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0" name="Google Shape;7110;p38"/>
            <p:cNvSpPr/>
            <p:nvPr/>
          </p:nvSpPr>
          <p:spPr>
            <a:xfrm>
              <a:off x="-4325075" y="4084750"/>
              <a:ext cx="34400" cy="32650"/>
            </a:xfrm>
            <a:custGeom>
              <a:avLst/>
              <a:gdLst/>
              <a:ahLst/>
              <a:cxnLst/>
              <a:rect l="l" t="t" r="r" b="b"/>
              <a:pathLst>
                <a:path w="1376" h="1306" extrusionOk="0">
                  <a:moveTo>
                    <a:pt x="487" y="1"/>
                  </a:moveTo>
                  <a:cubicBezTo>
                    <a:pt x="0" y="360"/>
                    <a:pt x="127" y="826"/>
                    <a:pt x="127" y="1270"/>
                  </a:cubicBezTo>
                  <a:cubicBezTo>
                    <a:pt x="236" y="1294"/>
                    <a:pt x="335" y="1305"/>
                    <a:pt x="425" y="1305"/>
                  </a:cubicBezTo>
                  <a:cubicBezTo>
                    <a:pt x="961" y="1305"/>
                    <a:pt x="1176" y="904"/>
                    <a:pt x="1375" y="487"/>
                  </a:cubicBezTo>
                  <a:cubicBezTo>
                    <a:pt x="1352" y="459"/>
                    <a:pt x="1314" y="448"/>
                    <a:pt x="1265" y="448"/>
                  </a:cubicBezTo>
                  <a:cubicBezTo>
                    <a:pt x="1107" y="448"/>
                    <a:pt x="845" y="561"/>
                    <a:pt x="681" y="561"/>
                  </a:cubicBezTo>
                  <a:cubicBezTo>
                    <a:pt x="516" y="561"/>
                    <a:pt x="449" y="449"/>
                    <a:pt x="677"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1" name="Google Shape;7111;p38"/>
            <p:cNvSpPr/>
            <p:nvPr/>
          </p:nvSpPr>
          <p:spPr>
            <a:xfrm>
              <a:off x="-3991975" y="4205300"/>
              <a:ext cx="34925" cy="43875"/>
            </a:xfrm>
            <a:custGeom>
              <a:avLst/>
              <a:gdLst/>
              <a:ahLst/>
              <a:cxnLst/>
              <a:rect l="l" t="t" r="r" b="b"/>
              <a:pathLst>
                <a:path w="1397" h="1755" extrusionOk="0">
                  <a:moveTo>
                    <a:pt x="889" y="1"/>
                  </a:moveTo>
                  <a:lnTo>
                    <a:pt x="889" y="1"/>
                  </a:lnTo>
                  <a:cubicBezTo>
                    <a:pt x="339" y="445"/>
                    <a:pt x="360" y="1101"/>
                    <a:pt x="1" y="1629"/>
                  </a:cubicBezTo>
                  <a:cubicBezTo>
                    <a:pt x="115" y="1680"/>
                    <a:pt x="276" y="1754"/>
                    <a:pt x="395" y="1754"/>
                  </a:cubicBezTo>
                  <a:cubicBezTo>
                    <a:pt x="473" y="1754"/>
                    <a:pt x="534" y="1722"/>
                    <a:pt x="550" y="1629"/>
                  </a:cubicBezTo>
                  <a:cubicBezTo>
                    <a:pt x="698" y="1101"/>
                    <a:pt x="1396" y="635"/>
                    <a:pt x="889"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2" name="Google Shape;7112;p38"/>
            <p:cNvSpPr/>
            <p:nvPr/>
          </p:nvSpPr>
          <p:spPr>
            <a:xfrm>
              <a:off x="-3204675" y="3844175"/>
              <a:ext cx="54875" cy="40375"/>
            </a:xfrm>
            <a:custGeom>
              <a:avLst/>
              <a:gdLst/>
              <a:ahLst/>
              <a:cxnLst/>
              <a:rect l="l" t="t" r="r" b="b"/>
              <a:pathLst>
                <a:path w="2195" h="1615" extrusionOk="0">
                  <a:moveTo>
                    <a:pt x="613" y="1"/>
                  </a:moveTo>
                  <a:cubicBezTo>
                    <a:pt x="0" y="487"/>
                    <a:pt x="402" y="1291"/>
                    <a:pt x="994" y="1608"/>
                  </a:cubicBezTo>
                  <a:cubicBezTo>
                    <a:pt x="1029" y="1612"/>
                    <a:pt x="1069" y="1614"/>
                    <a:pt x="1112" y="1614"/>
                  </a:cubicBezTo>
                  <a:cubicBezTo>
                    <a:pt x="1511" y="1614"/>
                    <a:pt x="2194" y="1432"/>
                    <a:pt x="1946" y="974"/>
                  </a:cubicBezTo>
                  <a:lnTo>
                    <a:pt x="1946" y="974"/>
                  </a:lnTo>
                  <a:cubicBezTo>
                    <a:pt x="1906" y="977"/>
                    <a:pt x="1870" y="979"/>
                    <a:pt x="1837" y="979"/>
                  </a:cubicBezTo>
                  <a:cubicBezTo>
                    <a:pt x="1486" y="979"/>
                    <a:pt x="1508" y="777"/>
                    <a:pt x="1354" y="487"/>
                  </a:cubicBezTo>
                  <a:cubicBezTo>
                    <a:pt x="1350" y="487"/>
                    <a:pt x="1346" y="487"/>
                    <a:pt x="1342" y="487"/>
                  </a:cubicBezTo>
                  <a:cubicBezTo>
                    <a:pt x="1184" y="487"/>
                    <a:pt x="944" y="747"/>
                    <a:pt x="793" y="747"/>
                  </a:cubicBezTo>
                  <a:cubicBezTo>
                    <a:pt x="699" y="747"/>
                    <a:pt x="640" y="646"/>
                    <a:pt x="656" y="318"/>
                  </a:cubicBezTo>
                  <a:cubicBezTo>
                    <a:pt x="740" y="212"/>
                    <a:pt x="719" y="64"/>
                    <a:pt x="613"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3" name="Google Shape;7113;p38"/>
            <p:cNvSpPr/>
            <p:nvPr/>
          </p:nvSpPr>
          <p:spPr>
            <a:xfrm>
              <a:off x="-3765150" y="3931925"/>
              <a:ext cx="57125" cy="40775"/>
            </a:xfrm>
            <a:custGeom>
              <a:avLst/>
              <a:gdLst/>
              <a:ahLst/>
              <a:cxnLst/>
              <a:rect l="l" t="t" r="r" b="b"/>
              <a:pathLst>
                <a:path w="2285" h="1631" extrusionOk="0">
                  <a:moveTo>
                    <a:pt x="816" y="1"/>
                  </a:moveTo>
                  <a:cubicBezTo>
                    <a:pt x="620" y="1"/>
                    <a:pt x="419" y="151"/>
                    <a:pt x="217" y="151"/>
                  </a:cubicBezTo>
                  <a:cubicBezTo>
                    <a:pt x="208" y="151"/>
                    <a:pt x="200" y="150"/>
                    <a:pt x="191" y="150"/>
                  </a:cubicBezTo>
                  <a:lnTo>
                    <a:pt x="1" y="340"/>
                  </a:lnTo>
                  <a:cubicBezTo>
                    <a:pt x="233" y="361"/>
                    <a:pt x="381" y="467"/>
                    <a:pt x="381" y="678"/>
                  </a:cubicBezTo>
                  <a:cubicBezTo>
                    <a:pt x="762" y="932"/>
                    <a:pt x="1460" y="932"/>
                    <a:pt x="1418" y="1567"/>
                  </a:cubicBezTo>
                  <a:lnTo>
                    <a:pt x="1502" y="1630"/>
                  </a:lnTo>
                  <a:cubicBezTo>
                    <a:pt x="2285" y="1398"/>
                    <a:pt x="1968" y="552"/>
                    <a:pt x="1227" y="509"/>
                  </a:cubicBezTo>
                  <a:cubicBezTo>
                    <a:pt x="1201" y="510"/>
                    <a:pt x="1176" y="511"/>
                    <a:pt x="1153" y="511"/>
                  </a:cubicBezTo>
                  <a:cubicBezTo>
                    <a:pt x="691" y="511"/>
                    <a:pt x="1041" y="312"/>
                    <a:pt x="1122" y="171"/>
                  </a:cubicBezTo>
                  <a:cubicBezTo>
                    <a:pt x="1022" y="43"/>
                    <a:pt x="920" y="1"/>
                    <a:pt x="816"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4" name="Google Shape;7114;p38"/>
            <p:cNvSpPr/>
            <p:nvPr/>
          </p:nvSpPr>
          <p:spPr>
            <a:xfrm>
              <a:off x="-3173325" y="3868500"/>
              <a:ext cx="35275" cy="26000"/>
            </a:xfrm>
            <a:custGeom>
              <a:avLst/>
              <a:gdLst/>
              <a:ahLst/>
              <a:cxnLst/>
              <a:rect l="l" t="t" r="r" b="b"/>
              <a:pathLst>
                <a:path w="1411" h="1040" extrusionOk="0">
                  <a:moveTo>
                    <a:pt x="692" y="1"/>
                  </a:moveTo>
                  <a:lnTo>
                    <a:pt x="480" y="339"/>
                  </a:lnTo>
                  <a:cubicBezTo>
                    <a:pt x="0" y="769"/>
                    <a:pt x="320" y="1040"/>
                    <a:pt x="718" y="1040"/>
                  </a:cubicBezTo>
                  <a:cubicBezTo>
                    <a:pt x="987" y="1040"/>
                    <a:pt x="1292" y="916"/>
                    <a:pt x="1411" y="635"/>
                  </a:cubicBezTo>
                  <a:cubicBezTo>
                    <a:pt x="1178" y="424"/>
                    <a:pt x="1094" y="64"/>
                    <a:pt x="692"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5" name="Google Shape;7115;p38"/>
            <p:cNvSpPr/>
            <p:nvPr/>
          </p:nvSpPr>
          <p:spPr>
            <a:xfrm>
              <a:off x="-4071825" y="4019150"/>
              <a:ext cx="32825" cy="43025"/>
            </a:xfrm>
            <a:custGeom>
              <a:avLst/>
              <a:gdLst/>
              <a:ahLst/>
              <a:cxnLst/>
              <a:rect l="l" t="t" r="r" b="b"/>
              <a:pathLst>
                <a:path w="1313" h="1721" extrusionOk="0">
                  <a:moveTo>
                    <a:pt x="404" y="0"/>
                  </a:moveTo>
                  <a:cubicBezTo>
                    <a:pt x="235" y="0"/>
                    <a:pt x="139" y="262"/>
                    <a:pt x="1" y="383"/>
                  </a:cubicBezTo>
                  <a:cubicBezTo>
                    <a:pt x="382" y="785"/>
                    <a:pt x="128" y="1250"/>
                    <a:pt x="191" y="1673"/>
                  </a:cubicBezTo>
                  <a:cubicBezTo>
                    <a:pt x="247" y="1706"/>
                    <a:pt x="302" y="1721"/>
                    <a:pt x="354" y="1721"/>
                  </a:cubicBezTo>
                  <a:cubicBezTo>
                    <a:pt x="602" y="1721"/>
                    <a:pt x="781" y="1396"/>
                    <a:pt x="572" y="1187"/>
                  </a:cubicBezTo>
                  <a:cubicBezTo>
                    <a:pt x="509" y="891"/>
                    <a:pt x="318" y="637"/>
                    <a:pt x="784" y="341"/>
                  </a:cubicBezTo>
                  <a:cubicBezTo>
                    <a:pt x="1312" y="2"/>
                    <a:pt x="635" y="150"/>
                    <a:pt x="530" y="45"/>
                  </a:cubicBezTo>
                  <a:cubicBezTo>
                    <a:pt x="483" y="14"/>
                    <a:pt x="442" y="0"/>
                    <a:pt x="404"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6" name="Google Shape;7116;p38"/>
            <p:cNvSpPr/>
            <p:nvPr/>
          </p:nvSpPr>
          <p:spPr>
            <a:xfrm>
              <a:off x="-3573650" y="4061225"/>
              <a:ext cx="36950" cy="23575"/>
            </a:xfrm>
            <a:custGeom>
              <a:avLst/>
              <a:gdLst/>
              <a:ahLst/>
              <a:cxnLst/>
              <a:rect l="l" t="t" r="r" b="b"/>
              <a:pathLst>
                <a:path w="1478" h="943" extrusionOk="0">
                  <a:moveTo>
                    <a:pt x="790" y="0"/>
                  </a:moveTo>
                  <a:cubicBezTo>
                    <a:pt x="570" y="0"/>
                    <a:pt x="347" y="59"/>
                    <a:pt x="145" y="180"/>
                  </a:cubicBezTo>
                  <a:lnTo>
                    <a:pt x="145" y="477"/>
                  </a:lnTo>
                  <a:cubicBezTo>
                    <a:pt x="1" y="791"/>
                    <a:pt x="262" y="943"/>
                    <a:pt x="547" y="943"/>
                  </a:cubicBezTo>
                  <a:cubicBezTo>
                    <a:pt x="723" y="943"/>
                    <a:pt x="907" y="885"/>
                    <a:pt x="1012" y="773"/>
                  </a:cubicBezTo>
                  <a:cubicBezTo>
                    <a:pt x="1181" y="603"/>
                    <a:pt x="1097" y="265"/>
                    <a:pt x="1477" y="265"/>
                  </a:cubicBezTo>
                  <a:lnTo>
                    <a:pt x="1477" y="202"/>
                  </a:lnTo>
                  <a:cubicBezTo>
                    <a:pt x="1268" y="69"/>
                    <a:pt x="1030" y="0"/>
                    <a:pt x="790"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7" name="Google Shape;7117;p38"/>
            <p:cNvSpPr/>
            <p:nvPr/>
          </p:nvSpPr>
          <p:spPr>
            <a:xfrm>
              <a:off x="-3119550" y="3796875"/>
              <a:ext cx="38625" cy="31475"/>
            </a:xfrm>
            <a:custGeom>
              <a:avLst/>
              <a:gdLst/>
              <a:ahLst/>
              <a:cxnLst/>
              <a:rect l="l" t="t" r="r" b="b"/>
              <a:pathLst>
                <a:path w="1545" h="1259" extrusionOk="0">
                  <a:moveTo>
                    <a:pt x="1054" y="1"/>
                  </a:moveTo>
                  <a:cubicBezTo>
                    <a:pt x="988" y="1"/>
                    <a:pt x="907" y="51"/>
                    <a:pt x="804" y="180"/>
                  </a:cubicBezTo>
                  <a:cubicBezTo>
                    <a:pt x="846" y="730"/>
                    <a:pt x="21" y="772"/>
                    <a:pt x="0" y="1258"/>
                  </a:cubicBezTo>
                  <a:lnTo>
                    <a:pt x="931" y="1258"/>
                  </a:lnTo>
                  <a:cubicBezTo>
                    <a:pt x="1163" y="1047"/>
                    <a:pt x="1544" y="814"/>
                    <a:pt x="1333" y="455"/>
                  </a:cubicBezTo>
                  <a:cubicBezTo>
                    <a:pt x="1274" y="264"/>
                    <a:pt x="1205" y="1"/>
                    <a:pt x="1054"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8" name="Google Shape;7118;p38"/>
            <p:cNvSpPr/>
            <p:nvPr/>
          </p:nvSpPr>
          <p:spPr>
            <a:xfrm>
              <a:off x="-3121150" y="3788200"/>
              <a:ext cx="29100" cy="17975"/>
            </a:xfrm>
            <a:custGeom>
              <a:avLst/>
              <a:gdLst/>
              <a:ahLst/>
              <a:cxnLst/>
              <a:rect l="l" t="t" r="r" b="b"/>
              <a:pathLst>
                <a:path w="1164" h="719" extrusionOk="0">
                  <a:moveTo>
                    <a:pt x="238" y="0"/>
                  </a:moveTo>
                  <a:cubicBezTo>
                    <a:pt x="161" y="0"/>
                    <a:pt x="83" y="11"/>
                    <a:pt x="1" y="40"/>
                  </a:cubicBezTo>
                  <a:cubicBezTo>
                    <a:pt x="24" y="523"/>
                    <a:pt x="190" y="718"/>
                    <a:pt x="432" y="718"/>
                  </a:cubicBezTo>
                  <a:cubicBezTo>
                    <a:pt x="636" y="718"/>
                    <a:pt x="893" y="580"/>
                    <a:pt x="1164" y="358"/>
                  </a:cubicBezTo>
                  <a:cubicBezTo>
                    <a:pt x="1122" y="294"/>
                    <a:pt x="1058" y="210"/>
                    <a:pt x="995" y="146"/>
                  </a:cubicBezTo>
                  <a:cubicBezTo>
                    <a:pt x="734" y="130"/>
                    <a:pt x="498" y="0"/>
                    <a:pt x="238"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9" name="Google Shape;7119;p38"/>
            <p:cNvSpPr/>
            <p:nvPr/>
          </p:nvSpPr>
          <p:spPr>
            <a:xfrm>
              <a:off x="-2999525" y="3965350"/>
              <a:ext cx="28575" cy="11425"/>
            </a:xfrm>
            <a:custGeom>
              <a:avLst/>
              <a:gdLst/>
              <a:ahLst/>
              <a:cxnLst/>
              <a:rect l="l" t="t" r="r" b="b"/>
              <a:pathLst>
                <a:path w="1143" h="457" extrusionOk="0">
                  <a:moveTo>
                    <a:pt x="911" y="0"/>
                  </a:moveTo>
                  <a:cubicBezTo>
                    <a:pt x="588" y="0"/>
                    <a:pt x="273" y="105"/>
                    <a:pt x="0" y="293"/>
                  </a:cubicBezTo>
                  <a:cubicBezTo>
                    <a:pt x="25" y="343"/>
                    <a:pt x="71" y="363"/>
                    <a:pt x="118" y="363"/>
                  </a:cubicBezTo>
                  <a:cubicBezTo>
                    <a:pt x="152" y="363"/>
                    <a:pt x="185" y="353"/>
                    <a:pt x="212" y="335"/>
                  </a:cubicBezTo>
                  <a:cubicBezTo>
                    <a:pt x="219" y="335"/>
                    <a:pt x="227" y="335"/>
                    <a:pt x="235" y="335"/>
                  </a:cubicBezTo>
                  <a:cubicBezTo>
                    <a:pt x="417" y="335"/>
                    <a:pt x="658" y="457"/>
                    <a:pt x="846" y="457"/>
                  </a:cubicBezTo>
                  <a:cubicBezTo>
                    <a:pt x="1009" y="457"/>
                    <a:pt x="1132" y="364"/>
                    <a:pt x="1142" y="18"/>
                  </a:cubicBezTo>
                  <a:cubicBezTo>
                    <a:pt x="1065" y="6"/>
                    <a:pt x="988" y="0"/>
                    <a:pt x="911"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0" name="Google Shape;7120;p38"/>
            <p:cNvSpPr/>
            <p:nvPr/>
          </p:nvSpPr>
          <p:spPr>
            <a:xfrm>
              <a:off x="-3600175" y="4081050"/>
              <a:ext cx="22225" cy="20650"/>
            </a:xfrm>
            <a:custGeom>
              <a:avLst/>
              <a:gdLst/>
              <a:ahLst/>
              <a:cxnLst/>
              <a:rect l="l" t="t" r="r" b="b"/>
              <a:pathLst>
                <a:path w="889" h="826" extrusionOk="0">
                  <a:moveTo>
                    <a:pt x="254" y="1"/>
                  </a:moveTo>
                  <a:lnTo>
                    <a:pt x="64" y="170"/>
                  </a:lnTo>
                  <a:cubicBezTo>
                    <a:pt x="296" y="381"/>
                    <a:pt x="0" y="614"/>
                    <a:pt x="85" y="826"/>
                  </a:cubicBezTo>
                  <a:cubicBezTo>
                    <a:pt x="592" y="614"/>
                    <a:pt x="889" y="381"/>
                    <a:pt x="254"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1" name="Google Shape;7121;p38"/>
            <p:cNvSpPr/>
            <p:nvPr/>
          </p:nvSpPr>
          <p:spPr>
            <a:xfrm>
              <a:off x="-3189350" y="3836775"/>
              <a:ext cx="16950" cy="15825"/>
            </a:xfrm>
            <a:custGeom>
              <a:avLst/>
              <a:gdLst/>
              <a:ahLst/>
              <a:cxnLst/>
              <a:rect l="l" t="t" r="r" b="b"/>
              <a:pathLst>
                <a:path w="678" h="633" extrusionOk="0">
                  <a:moveTo>
                    <a:pt x="64" y="1"/>
                  </a:moveTo>
                  <a:cubicBezTo>
                    <a:pt x="0" y="191"/>
                    <a:pt x="0" y="403"/>
                    <a:pt x="43" y="614"/>
                  </a:cubicBezTo>
                  <a:cubicBezTo>
                    <a:pt x="111" y="627"/>
                    <a:pt x="171" y="633"/>
                    <a:pt x="223" y="633"/>
                  </a:cubicBezTo>
                  <a:cubicBezTo>
                    <a:pt x="678" y="633"/>
                    <a:pt x="482" y="172"/>
                    <a:pt x="64"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2" name="Google Shape;7122;p38"/>
            <p:cNvSpPr/>
            <p:nvPr/>
          </p:nvSpPr>
          <p:spPr>
            <a:xfrm>
              <a:off x="-3179825" y="3876975"/>
              <a:ext cx="18525" cy="14300"/>
            </a:xfrm>
            <a:custGeom>
              <a:avLst/>
              <a:gdLst/>
              <a:ahLst/>
              <a:cxnLst/>
              <a:rect l="l" t="t" r="r" b="b"/>
              <a:pathLst>
                <a:path w="741" h="572" extrusionOk="0">
                  <a:moveTo>
                    <a:pt x="740" y="0"/>
                  </a:moveTo>
                  <a:lnTo>
                    <a:pt x="0" y="296"/>
                  </a:lnTo>
                  <a:lnTo>
                    <a:pt x="550" y="571"/>
                  </a:lnTo>
                  <a:lnTo>
                    <a:pt x="740" y="0"/>
                  </a:ln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3" name="Google Shape;7123;p38"/>
            <p:cNvSpPr/>
            <p:nvPr/>
          </p:nvSpPr>
          <p:spPr>
            <a:xfrm>
              <a:off x="-3004300" y="3973200"/>
              <a:ext cx="24350" cy="16400"/>
            </a:xfrm>
            <a:custGeom>
              <a:avLst/>
              <a:gdLst/>
              <a:ahLst/>
              <a:cxnLst/>
              <a:rect l="l" t="t" r="r" b="b"/>
              <a:pathLst>
                <a:path w="974" h="656" extrusionOk="0">
                  <a:moveTo>
                    <a:pt x="191" y="0"/>
                  </a:moveTo>
                  <a:lnTo>
                    <a:pt x="1" y="148"/>
                  </a:lnTo>
                  <a:cubicBezTo>
                    <a:pt x="233" y="212"/>
                    <a:pt x="403" y="423"/>
                    <a:pt x="403" y="656"/>
                  </a:cubicBezTo>
                  <a:cubicBezTo>
                    <a:pt x="974" y="444"/>
                    <a:pt x="487" y="233"/>
                    <a:pt x="403" y="21"/>
                  </a:cubicBezTo>
                  <a:lnTo>
                    <a:pt x="191" y="0"/>
                  </a:ln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4" name="Google Shape;7124;p38"/>
            <p:cNvSpPr/>
            <p:nvPr/>
          </p:nvSpPr>
          <p:spPr>
            <a:xfrm>
              <a:off x="-3762725" y="3972975"/>
              <a:ext cx="35150" cy="44200"/>
            </a:xfrm>
            <a:custGeom>
              <a:avLst/>
              <a:gdLst/>
              <a:ahLst/>
              <a:cxnLst/>
              <a:rect l="l" t="t" r="r" b="b"/>
              <a:pathLst>
                <a:path w="1406" h="1768" extrusionOk="0">
                  <a:moveTo>
                    <a:pt x="1321" y="1"/>
                  </a:moveTo>
                  <a:cubicBezTo>
                    <a:pt x="722" y="1"/>
                    <a:pt x="1" y="1240"/>
                    <a:pt x="263" y="1765"/>
                  </a:cubicBezTo>
                  <a:lnTo>
                    <a:pt x="475" y="1765"/>
                  </a:lnTo>
                  <a:cubicBezTo>
                    <a:pt x="513" y="1767"/>
                    <a:pt x="551" y="1768"/>
                    <a:pt x="588" y="1768"/>
                  </a:cubicBezTo>
                  <a:cubicBezTo>
                    <a:pt x="962" y="1768"/>
                    <a:pt x="1269" y="1661"/>
                    <a:pt x="1173" y="1257"/>
                  </a:cubicBezTo>
                  <a:cubicBezTo>
                    <a:pt x="1067" y="792"/>
                    <a:pt x="1321" y="411"/>
                    <a:pt x="1405" y="9"/>
                  </a:cubicBezTo>
                  <a:cubicBezTo>
                    <a:pt x="1378" y="4"/>
                    <a:pt x="1350" y="1"/>
                    <a:pt x="1321"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5" name="Google Shape;7125;p38"/>
            <p:cNvSpPr/>
            <p:nvPr/>
          </p:nvSpPr>
          <p:spPr>
            <a:xfrm>
              <a:off x="-3483325" y="3859600"/>
              <a:ext cx="74575" cy="68050"/>
            </a:xfrm>
            <a:custGeom>
              <a:avLst/>
              <a:gdLst/>
              <a:ahLst/>
              <a:cxnLst/>
              <a:rect l="l" t="t" r="r" b="b"/>
              <a:pathLst>
                <a:path w="2983" h="2722" extrusionOk="0">
                  <a:moveTo>
                    <a:pt x="1470" y="1"/>
                  </a:moveTo>
                  <a:cubicBezTo>
                    <a:pt x="1384" y="1"/>
                    <a:pt x="1289" y="13"/>
                    <a:pt x="1185" y="40"/>
                  </a:cubicBezTo>
                  <a:cubicBezTo>
                    <a:pt x="275" y="166"/>
                    <a:pt x="487" y="1287"/>
                    <a:pt x="233" y="1879"/>
                  </a:cubicBezTo>
                  <a:cubicBezTo>
                    <a:pt x="85" y="2133"/>
                    <a:pt x="0" y="2345"/>
                    <a:pt x="296" y="2514"/>
                  </a:cubicBezTo>
                  <a:cubicBezTo>
                    <a:pt x="460" y="2664"/>
                    <a:pt x="635" y="2722"/>
                    <a:pt x="814" y="2722"/>
                  </a:cubicBezTo>
                  <a:cubicBezTo>
                    <a:pt x="1189" y="2722"/>
                    <a:pt x="1581" y="2468"/>
                    <a:pt x="1925" y="2281"/>
                  </a:cubicBezTo>
                  <a:cubicBezTo>
                    <a:pt x="2115" y="1774"/>
                    <a:pt x="2982" y="1308"/>
                    <a:pt x="2496" y="759"/>
                  </a:cubicBezTo>
                  <a:cubicBezTo>
                    <a:pt x="2223" y="450"/>
                    <a:pt x="1998" y="1"/>
                    <a:pt x="1470"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6" name="Google Shape;7126;p38"/>
            <p:cNvSpPr/>
            <p:nvPr/>
          </p:nvSpPr>
          <p:spPr>
            <a:xfrm>
              <a:off x="-3453725" y="3856025"/>
              <a:ext cx="45500" cy="60625"/>
            </a:xfrm>
            <a:custGeom>
              <a:avLst/>
              <a:gdLst/>
              <a:ahLst/>
              <a:cxnLst/>
              <a:rect l="l" t="t" r="r" b="b"/>
              <a:pathLst>
                <a:path w="1820" h="2425" extrusionOk="0">
                  <a:moveTo>
                    <a:pt x="576" y="1"/>
                  </a:moveTo>
                  <a:cubicBezTo>
                    <a:pt x="396" y="1"/>
                    <a:pt x="203" y="55"/>
                    <a:pt x="1" y="183"/>
                  </a:cubicBezTo>
                  <a:cubicBezTo>
                    <a:pt x="1671" y="754"/>
                    <a:pt x="1037" y="1219"/>
                    <a:pt x="741" y="2424"/>
                  </a:cubicBezTo>
                  <a:lnTo>
                    <a:pt x="1100" y="2276"/>
                  </a:lnTo>
                  <a:cubicBezTo>
                    <a:pt x="1227" y="1769"/>
                    <a:pt x="1820" y="1409"/>
                    <a:pt x="1671" y="817"/>
                  </a:cubicBezTo>
                  <a:cubicBezTo>
                    <a:pt x="1441" y="387"/>
                    <a:pt x="1054" y="1"/>
                    <a:pt x="576"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7" name="Google Shape;7127;p38"/>
            <p:cNvSpPr/>
            <p:nvPr/>
          </p:nvSpPr>
          <p:spPr>
            <a:xfrm>
              <a:off x="-3974525" y="4186275"/>
              <a:ext cx="75625" cy="86200"/>
            </a:xfrm>
            <a:custGeom>
              <a:avLst/>
              <a:gdLst/>
              <a:ahLst/>
              <a:cxnLst/>
              <a:rect l="l" t="t" r="r" b="b"/>
              <a:pathLst>
                <a:path w="3025" h="3448" extrusionOk="0">
                  <a:moveTo>
                    <a:pt x="1100" y="0"/>
                  </a:moveTo>
                  <a:lnTo>
                    <a:pt x="0" y="2708"/>
                  </a:lnTo>
                  <a:cubicBezTo>
                    <a:pt x="297" y="2919"/>
                    <a:pt x="381" y="3427"/>
                    <a:pt x="762" y="3448"/>
                  </a:cubicBezTo>
                  <a:cubicBezTo>
                    <a:pt x="804" y="3440"/>
                    <a:pt x="850" y="3438"/>
                    <a:pt x="898" y="3438"/>
                  </a:cubicBezTo>
                  <a:cubicBezTo>
                    <a:pt x="961" y="3438"/>
                    <a:pt x="1028" y="3442"/>
                    <a:pt x="1090" y="3442"/>
                  </a:cubicBezTo>
                  <a:cubicBezTo>
                    <a:pt x="1248" y="3442"/>
                    <a:pt x="1384" y="3419"/>
                    <a:pt x="1396" y="3257"/>
                  </a:cubicBezTo>
                  <a:cubicBezTo>
                    <a:pt x="1460" y="2644"/>
                    <a:pt x="2031" y="2221"/>
                    <a:pt x="2115" y="1650"/>
                  </a:cubicBezTo>
                  <a:cubicBezTo>
                    <a:pt x="2158" y="1143"/>
                    <a:pt x="2560" y="868"/>
                    <a:pt x="3025" y="720"/>
                  </a:cubicBezTo>
                  <a:cubicBezTo>
                    <a:pt x="2475" y="297"/>
                    <a:pt x="1481" y="741"/>
                    <a:pt x="1100"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8" name="Google Shape;7128;p38"/>
            <p:cNvSpPr/>
            <p:nvPr/>
          </p:nvSpPr>
          <p:spPr>
            <a:xfrm>
              <a:off x="-3962900" y="4206375"/>
              <a:ext cx="58725" cy="72450"/>
            </a:xfrm>
            <a:custGeom>
              <a:avLst/>
              <a:gdLst/>
              <a:ahLst/>
              <a:cxnLst/>
              <a:rect l="l" t="t" r="r" b="b"/>
              <a:pathLst>
                <a:path w="2349" h="2898" extrusionOk="0">
                  <a:moveTo>
                    <a:pt x="2348" y="0"/>
                  </a:moveTo>
                  <a:cubicBezTo>
                    <a:pt x="1989" y="21"/>
                    <a:pt x="1524" y="127"/>
                    <a:pt x="1524" y="381"/>
                  </a:cubicBezTo>
                  <a:cubicBezTo>
                    <a:pt x="1502" y="1036"/>
                    <a:pt x="952" y="1502"/>
                    <a:pt x="868" y="2094"/>
                  </a:cubicBezTo>
                  <a:cubicBezTo>
                    <a:pt x="804" y="2559"/>
                    <a:pt x="487" y="2559"/>
                    <a:pt x="107" y="2559"/>
                  </a:cubicBezTo>
                  <a:cubicBezTo>
                    <a:pt x="1" y="2644"/>
                    <a:pt x="1" y="2813"/>
                    <a:pt x="107" y="2898"/>
                  </a:cubicBezTo>
                  <a:cubicBezTo>
                    <a:pt x="1545" y="2665"/>
                    <a:pt x="1460" y="931"/>
                    <a:pt x="2348"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9" name="Google Shape;7129;p38"/>
            <p:cNvSpPr/>
            <p:nvPr/>
          </p:nvSpPr>
          <p:spPr>
            <a:xfrm>
              <a:off x="-3991450" y="4269825"/>
              <a:ext cx="32800" cy="24875"/>
            </a:xfrm>
            <a:custGeom>
              <a:avLst/>
              <a:gdLst/>
              <a:ahLst/>
              <a:cxnLst/>
              <a:rect l="l" t="t" r="r" b="b"/>
              <a:pathLst>
                <a:path w="1312" h="995" extrusionOk="0">
                  <a:moveTo>
                    <a:pt x="318" y="0"/>
                  </a:moveTo>
                  <a:lnTo>
                    <a:pt x="318" y="0"/>
                  </a:lnTo>
                  <a:cubicBezTo>
                    <a:pt x="1" y="550"/>
                    <a:pt x="22" y="952"/>
                    <a:pt x="889" y="994"/>
                  </a:cubicBezTo>
                  <a:cubicBezTo>
                    <a:pt x="1164" y="761"/>
                    <a:pt x="1312" y="381"/>
                    <a:pt x="1249" y="21"/>
                  </a:cubicBezTo>
                  <a:cubicBezTo>
                    <a:pt x="1216" y="10"/>
                    <a:pt x="1184" y="4"/>
                    <a:pt x="1155" y="4"/>
                  </a:cubicBezTo>
                  <a:cubicBezTo>
                    <a:pt x="961" y="4"/>
                    <a:pt x="833" y="223"/>
                    <a:pt x="651" y="223"/>
                  </a:cubicBezTo>
                  <a:cubicBezTo>
                    <a:pt x="559" y="223"/>
                    <a:pt x="453" y="167"/>
                    <a:pt x="318"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0" name="Google Shape;7130;p38"/>
            <p:cNvSpPr/>
            <p:nvPr/>
          </p:nvSpPr>
          <p:spPr>
            <a:xfrm>
              <a:off x="-4071275" y="4031525"/>
              <a:ext cx="44950" cy="80100"/>
            </a:xfrm>
            <a:custGeom>
              <a:avLst/>
              <a:gdLst/>
              <a:ahLst/>
              <a:cxnLst/>
              <a:rect l="l" t="t" r="r" b="b"/>
              <a:pathLst>
                <a:path w="1798" h="3204" extrusionOk="0">
                  <a:moveTo>
                    <a:pt x="1334" y="0"/>
                  </a:moveTo>
                  <a:cubicBezTo>
                    <a:pt x="978" y="0"/>
                    <a:pt x="695" y="384"/>
                    <a:pt x="550" y="692"/>
                  </a:cubicBezTo>
                  <a:cubicBezTo>
                    <a:pt x="550" y="882"/>
                    <a:pt x="592" y="1072"/>
                    <a:pt x="360" y="1178"/>
                  </a:cubicBezTo>
                  <a:cubicBezTo>
                    <a:pt x="254" y="1834"/>
                    <a:pt x="0" y="2510"/>
                    <a:pt x="529" y="3103"/>
                  </a:cubicBezTo>
                  <a:cubicBezTo>
                    <a:pt x="686" y="3173"/>
                    <a:pt x="806" y="3204"/>
                    <a:pt x="900" y="3204"/>
                  </a:cubicBezTo>
                  <a:cubicBezTo>
                    <a:pt x="1148" y="3204"/>
                    <a:pt x="1214" y="2986"/>
                    <a:pt x="1290" y="2680"/>
                  </a:cubicBezTo>
                  <a:cubicBezTo>
                    <a:pt x="1459" y="1982"/>
                    <a:pt x="1227" y="1263"/>
                    <a:pt x="1523" y="586"/>
                  </a:cubicBezTo>
                  <a:cubicBezTo>
                    <a:pt x="1629" y="396"/>
                    <a:pt x="1798" y="142"/>
                    <a:pt x="1523" y="36"/>
                  </a:cubicBezTo>
                  <a:cubicBezTo>
                    <a:pt x="1458" y="11"/>
                    <a:pt x="1395" y="0"/>
                    <a:pt x="1334"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1" name="Google Shape;7131;p38"/>
            <p:cNvSpPr/>
            <p:nvPr/>
          </p:nvSpPr>
          <p:spPr>
            <a:xfrm>
              <a:off x="-3599125" y="4067300"/>
              <a:ext cx="62425" cy="50775"/>
            </a:xfrm>
            <a:custGeom>
              <a:avLst/>
              <a:gdLst/>
              <a:ahLst/>
              <a:cxnLst/>
              <a:rect l="l" t="t" r="r" b="b"/>
              <a:pathLst>
                <a:path w="2497" h="2031" extrusionOk="0">
                  <a:moveTo>
                    <a:pt x="2340" y="0"/>
                  </a:moveTo>
                  <a:cubicBezTo>
                    <a:pt x="2001" y="0"/>
                    <a:pt x="1837" y="600"/>
                    <a:pt x="1564" y="600"/>
                  </a:cubicBezTo>
                  <a:cubicBezTo>
                    <a:pt x="1454" y="600"/>
                    <a:pt x="1327" y="504"/>
                    <a:pt x="1164" y="234"/>
                  </a:cubicBezTo>
                  <a:cubicBezTo>
                    <a:pt x="931" y="403"/>
                    <a:pt x="804" y="656"/>
                    <a:pt x="825" y="931"/>
                  </a:cubicBezTo>
                  <a:cubicBezTo>
                    <a:pt x="931" y="1354"/>
                    <a:pt x="1" y="1608"/>
                    <a:pt x="529" y="1925"/>
                  </a:cubicBezTo>
                  <a:cubicBezTo>
                    <a:pt x="645" y="2000"/>
                    <a:pt x="734" y="2030"/>
                    <a:pt x="807" y="2030"/>
                  </a:cubicBezTo>
                  <a:cubicBezTo>
                    <a:pt x="1142" y="2030"/>
                    <a:pt x="1106" y="1375"/>
                    <a:pt x="1507" y="1375"/>
                  </a:cubicBezTo>
                  <a:cubicBezTo>
                    <a:pt x="1513" y="1375"/>
                    <a:pt x="1518" y="1375"/>
                    <a:pt x="1523" y="1376"/>
                  </a:cubicBezTo>
                  <a:cubicBezTo>
                    <a:pt x="2496" y="1249"/>
                    <a:pt x="2094" y="445"/>
                    <a:pt x="2454" y="22"/>
                  </a:cubicBezTo>
                  <a:cubicBezTo>
                    <a:pt x="2414" y="7"/>
                    <a:pt x="2376" y="0"/>
                    <a:pt x="2340"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2" name="Google Shape;7132;p38"/>
            <p:cNvSpPr/>
            <p:nvPr/>
          </p:nvSpPr>
          <p:spPr>
            <a:xfrm>
              <a:off x="-3631375" y="4122275"/>
              <a:ext cx="43625" cy="29450"/>
            </a:xfrm>
            <a:custGeom>
              <a:avLst/>
              <a:gdLst/>
              <a:ahLst/>
              <a:cxnLst/>
              <a:rect l="l" t="t" r="r" b="b"/>
              <a:pathLst>
                <a:path w="1745" h="1178" extrusionOk="0">
                  <a:moveTo>
                    <a:pt x="1407" y="1"/>
                  </a:moveTo>
                  <a:cubicBezTo>
                    <a:pt x="1295" y="1"/>
                    <a:pt x="1147" y="40"/>
                    <a:pt x="952" y="128"/>
                  </a:cubicBezTo>
                  <a:cubicBezTo>
                    <a:pt x="656" y="382"/>
                    <a:pt x="0" y="382"/>
                    <a:pt x="318" y="911"/>
                  </a:cubicBezTo>
                  <a:cubicBezTo>
                    <a:pt x="445" y="1102"/>
                    <a:pt x="608" y="1177"/>
                    <a:pt x="781" y="1177"/>
                  </a:cubicBezTo>
                  <a:cubicBezTo>
                    <a:pt x="1123" y="1177"/>
                    <a:pt x="1503" y="882"/>
                    <a:pt x="1714" y="615"/>
                  </a:cubicBezTo>
                  <a:cubicBezTo>
                    <a:pt x="1744" y="264"/>
                    <a:pt x="1698" y="1"/>
                    <a:pt x="1407"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3" name="Google Shape;7133;p38"/>
            <p:cNvSpPr/>
            <p:nvPr/>
          </p:nvSpPr>
          <p:spPr>
            <a:xfrm>
              <a:off x="-3177200" y="3788150"/>
              <a:ext cx="89400" cy="85675"/>
            </a:xfrm>
            <a:custGeom>
              <a:avLst/>
              <a:gdLst/>
              <a:ahLst/>
              <a:cxnLst/>
              <a:rect l="l" t="t" r="r" b="b"/>
              <a:pathLst>
                <a:path w="3576" h="3427" extrusionOk="0">
                  <a:moveTo>
                    <a:pt x="2116" y="0"/>
                  </a:moveTo>
                  <a:cubicBezTo>
                    <a:pt x="2264" y="1058"/>
                    <a:pt x="783" y="317"/>
                    <a:pt x="255" y="2728"/>
                  </a:cubicBezTo>
                  <a:cubicBezTo>
                    <a:pt x="318" y="2961"/>
                    <a:pt x="1" y="3151"/>
                    <a:pt x="149" y="3426"/>
                  </a:cubicBezTo>
                  <a:cubicBezTo>
                    <a:pt x="1143" y="3257"/>
                    <a:pt x="1608" y="2242"/>
                    <a:pt x="2306" y="1607"/>
                  </a:cubicBezTo>
                  <a:cubicBezTo>
                    <a:pt x="2623" y="1248"/>
                    <a:pt x="3575" y="1269"/>
                    <a:pt x="3237" y="486"/>
                  </a:cubicBezTo>
                  <a:lnTo>
                    <a:pt x="3237" y="486"/>
                  </a:lnTo>
                  <a:cubicBezTo>
                    <a:pt x="3059" y="555"/>
                    <a:pt x="2903" y="592"/>
                    <a:pt x="2772" y="592"/>
                  </a:cubicBezTo>
                  <a:cubicBezTo>
                    <a:pt x="2499" y="592"/>
                    <a:pt x="2335" y="429"/>
                    <a:pt x="2306" y="42"/>
                  </a:cubicBezTo>
                  <a:lnTo>
                    <a:pt x="2116" y="0"/>
                  </a:ln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4" name="Google Shape;7134;p38"/>
            <p:cNvSpPr/>
            <p:nvPr/>
          </p:nvSpPr>
          <p:spPr>
            <a:xfrm>
              <a:off x="-3774675" y="3952050"/>
              <a:ext cx="47100" cy="64750"/>
            </a:xfrm>
            <a:custGeom>
              <a:avLst/>
              <a:gdLst/>
              <a:ahLst/>
              <a:cxnLst/>
              <a:rect l="l" t="t" r="r" b="b"/>
              <a:pathLst>
                <a:path w="1884" h="2590" extrusionOk="0">
                  <a:moveTo>
                    <a:pt x="741" y="0"/>
                  </a:moveTo>
                  <a:cubicBezTo>
                    <a:pt x="339" y="529"/>
                    <a:pt x="403" y="1375"/>
                    <a:pt x="1" y="1946"/>
                  </a:cubicBezTo>
                  <a:cubicBezTo>
                    <a:pt x="22" y="2010"/>
                    <a:pt x="22" y="2052"/>
                    <a:pt x="1" y="2094"/>
                  </a:cubicBezTo>
                  <a:cubicBezTo>
                    <a:pt x="134" y="2342"/>
                    <a:pt x="268" y="2590"/>
                    <a:pt x="618" y="2590"/>
                  </a:cubicBezTo>
                  <a:cubicBezTo>
                    <a:pt x="656" y="2590"/>
                    <a:pt x="697" y="2587"/>
                    <a:pt x="741" y="2581"/>
                  </a:cubicBezTo>
                  <a:cubicBezTo>
                    <a:pt x="805" y="1988"/>
                    <a:pt x="1418" y="1587"/>
                    <a:pt x="1503" y="994"/>
                  </a:cubicBezTo>
                  <a:cubicBezTo>
                    <a:pt x="1883" y="191"/>
                    <a:pt x="1756" y="64"/>
                    <a:pt x="741"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5" name="Google Shape;7135;p38"/>
            <p:cNvSpPr/>
            <p:nvPr/>
          </p:nvSpPr>
          <p:spPr>
            <a:xfrm>
              <a:off x="-3756150" y="3948875"/>
              <a:ext cx="32800" cy="28050"/>
            </a:xfrm>
            <a:custGeom>
              <a:avLst/>
              <a:gdLst/>
              <a:ahLst/>
              <a:cxnLst/>
              <a:rect l="l" t="t" r="r" b="b"/>
              <a:pathLst>
                <a:path w="1312" h="1122" extrusionOk="0">
                  <a:moveTo>
                    <a:pt x="0" y="0"/>
                  </a:moveTo>
                  <a:lnTo>
                    <a:pt x="0" y="148"/>
                  </a:lnTo>
                  <a:cubicBezTo>
                    <a:pt x="698" y="212"/>
                    <a:pt x="973" y="529"/>
                    <a:pt x="762" y="1121"/>
                  </a:cubicBezTo>
                  <a:lnTo>
                    <a:pt x="1121" y="952"/>
                  </a:lnTo>
                  <a:cubicBezTo>
                    <a:pt x="1311" y="170"/>
                    <a:pt x="1185" y="64"/>
                    <a:pt x="0"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6" name="Google Shape;7136;p38"/>
            <p:cNvSpPr/>
            <p:nvPr/>
          </p:nvSpPr>
          <p:spPr>
            <a:xfrm>
              <a:off x="-3783125" y="3961025"/>
              <a:ext cx="25400" cy="40225"/>
            </a:xfrm>
            <a:custGeom>
              <a:avLst/>
              <a:gdLst/>
              <a:ahLst/>
              <a:cxnLst/>
              <a:rect l="l" t="t" r="r" b="b"/>
              <a:pathLst>
                <a:path w="1016" h="1609" extrusionOk="0">
                  <a:moveTo>
                    <a:pt x="741" y="1"/>
                  </a:moveTo>
                  <a:lnTo>
                    <a:pt x="741" y="1"/>
                  </a:lnTo>
                  <a:cubicBezTo>
                    <a:pt x="1" y="424"/>
                    <a:pt x="212" y="1016"/>
                    <a:pt x="360" y="1608"/>
                  </a:cubicBezTo>
                  <a:lnTo>
                    <a:pt x="529" y="1439"/>
                  </a:lnTo>
                  <a:cubicBezTo>
                    <a:pt x="593" y="953"/>
                    <a:pt x="1016" y="508"/>
                    <a:pt x="741"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7" name="Google Shape;7137;p38"/>
            <p:cNvSpPr/>
            <p:nvPr/>
          </p:nvSpPr>
          <p:spPr>
            <a:xfrm>
              <a:off x="-3772025" y="3961025"/>
              <a:ext cx="21175" cy="35975"/>
            </a:xfrm>
            <a:custGeom>
              <a:avLst/>
              <a:gdLst/>
              <a:ahLst/>
              <a:cxnLst/>
              <a:rect l="l" t="t" r="r" b="b"/>
              <a:pathLst>
                <a:path w="847" h="1439" extrusionOk="0">
                  <a:moveTo>
                    <a:pt x="297" y="1"/>
                  </a:moveTo>
                  <a:cubicBezTo>
                    <a:pt x="212" y="487"/>
                    <a:pt x="1" y="931"/>
                    <a:pt x="85" y="1439"/>
                  </a:cubicBezTo>
                  <a:cubicBezTo>
                    <a:pt x="339" y="974"/>
                    <a:pt x="847" y="572"/>
                    <a:pt x="466"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8" name="Google Shape;7138;p38"/>
            <p:cNvSpPr/>
            <p:nvPr/>
          </p:nvSpPr>
          <p:spPr>
            <a:xfrm>
              <a:off x="-3986150" y="4253950"/>
              <a:ext cx="14300" cy="15900"/>
            </a:xfrm>
            <a:custGeom>
              <a:avLst/>
              <a:gdLst/>
              <a:ahLst/>
              <a:cxnLst/>
              <a:rect l="l" t="t" r="r" b="b"/>
              <a:pathLst>
                <a:path w="572" h="636" extrusionOk="0">
                  <a:moveTo>
                    <a:pt x="465" y="1"/>
                  </a:moveTo>
                  <a:cubicBezTo>
                    <a:pt x="0" y="64"/>
                    <a:pt x="148" y="402"/>
                    <a:pt x="106" y="635"/>
                  </a:cubicBezTo>
                  <a:cubicBezTo>
                    <a:pt x="571" y="572"/>
                    <a:pt x="550" y="297"/>
                    <a:pt x="487"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9" name="Google Shape;7139;p38"/>
            <p:cNvSpPr/>
            <p:nvPr/>
          </p:nvSpPr>
          <p:spPr>
            <a:xfrm>
              <a:off x="-4083975" y="4060975"/>
              <a:ext cx="26475" cy="48125"/>
            </a:xfrm>
            <a:custGeom>
              <a:avLst/>
              <a:gdLst/>
              <a:ahLst/>
              <a:cxnLst/>
              <a:rect l="l" t="t" r="r" b="b"/>
              <a:pathLst>
                <a:path w="1059" h="1925" extrusionOk="0">
                  <a:moveTo>
                    <a:pt x="677" y="0"/>
                  </a:moveTo>
                  <a:lnTo>
                    <a:pt x="508" y="169"/>
                  </a:lnTo>
                  <a:cubicBezTo>
                    <a:pt x="910" y="994"/>
                    <a:pt x="1" y="1438"/>
                    <a:pt x="1058" y="1925"/>
                  </a:cubicBezTo>
                  <a:cubicBezTo>
                    <a:pt x="783" y="1311"/>
                    <a:pt x="995" y="635"/>
                    <a:pt x="868"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0" name="Google Shape;7140;p38"/>
            <p:cNvSpPr/>
            <p:nvPr/>
          </p:nvSpPr>
          <p:spPr>
            <a:xfrm>
              <a:off x="-3472075" y="3894425"/>
              <a:ext cx="32275" cy="25475"/>
            </a:xfrm>
            <a:custGeom>
              <a:avLst/>
              <a:gdLst/>
              <a:ahLst/>
              <a:cxnLst/>
              <a:rect l="l" t="t" r="r" b="b"/>
              <a:pathLst>
                <a:path w="1291" h="1019" extrusionOk="0">
                  <a:moveTo>
                    <a:pt x="777" y="0"/>
                  </a:moveTo>
                  <a:cubicBezTo>
                    <a:pt x="227" y="21"/>
                    <a:pt x="375" y="592"/>
                    <a:pt x="16" y="740"/>
                  </a:cubicBezTo>
                  <a:cubicBezTo>
                    <a:pt x="1" y="941"/>
                    <a:pt x="156" y="1019"/>
                    <a:pt x="362" y="1019"/>
                  </a:cubicBezTo>
                  <a:cubicBezTo>
                    <a:pt x="741" y="1019"/>
                    <a:pt x="1291" y="754"/>
                    <a:pt x="1263" y="508"/>
                  </a:cubicBezTo>
                  <a:cubicBezTo>
                    <a:pt x="1263" y="233"/>
                    <a:pt x="1052" y="0"/>
                    <a:pt x="777"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1" name="Google Shape;7141;p38"/>
            <p:cNvSpPr/>
            <p:nvPr/>
          </p:nvSpPr>
          <p:spPr>
            <a:xfrm>
              <a:off x="-3986675" y="4254300"/>
              <a:ext cx="27800" cy="31025"/>
            </a:xfrm>
            <a:custGeom>
              <a:avLst/>
              <a:gdLst/>
              <a:ahLst/>
              <a:cxnLst/>
              <a:rect l="l" t="t" r="r" b="b"/>
              <a:pathLst>
                <a:path w="1112" h="1241" extrusionOk="0">
                  <a:moveTo>
                    <a:pt x="639" y="0"/>
                  </a:moveTo>
                  <a:cubicBezTo>
                    <a:pt x="599" y="0"/>
                    <a:pt x="556" y="3"/>
                    <a:pt x="508" y="8"/>
                  </a:cubicBezTo>
                  <a:lnTo>
                    <a:pt x="127" y="642"/>
                  </a:lnTo>
                  <a:cubicBezTo>
                    <a:pt x="169" y="854"/>
                    <a:pt x="0" y="1150"/>
                    <a:pt x="360" y="1234"/>
                  </a:cubicBezTo>
                  <a:cubicBezTo>
                    <a:pt x="384" y="1238"/>
                    <a:pt x="407" y="1240"/>
                    <a:pt x="428" y="1240"/>
                  </a:cubicBezTo>
                  <a:cubicBezTo>
                    <a:pt x="763" y="1240"/>
                    <a:pt x="779" y="801"/>
                    <a:pt x="1058" y="642"/>
                  </a:cubicBezTo>
                  <a:cubicBezTo>
                    <a:pt x="1058" y="330"/>
                    <a:pt x="1111" y="0"/>
                    <a:pt x="639"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142" name="Google Shape;7142;p38"/>
          <p:cNvPicPr preferRelativeResize="0"/>
          <p:nvPr/>
        </p:nvPicPr>
        <p:blipFill>
          <a:blip r:embed="rId3">
            <a:alphaModFix amt="78000"/>
          </a:blip>
          <a:stretch>
            <a:fillRect/>
          </a:stretch>
        </p:blipFill>
        <p:spPr>
          <a:xfrm rot="4087981">
            <a:off x="-1035713" y="2978796"/>
            <a:ext cx="2995599" cy="1964006"/>
          </a:xfrm>
          <a:prstGeom prst="rect">
            <a:avLst/>
          </a:prstGeom>
          <a:noFill/>
          <a:ln>
            <a:noFill/>
          </a:ln>
        </p:spPr>
      </p:pic>
      <p:pic>
        <p:nvPicPr>
          <p:cNvPr id="7143" name="Google Shape;7143;p38"/>
          <p:cNvPicPr preferRelativeResize="0"/>
          <p:nvPr/>
        </p:nvPicPr>
        <p:blipFill>
          <a:blip r:embed="rId4">
            <a:alphaModFix amt="72000"/>
          </a:blip>
          <a:stretch>
            <a:fillRect/>
          </a:stretch>
        </p:blipFill>
        <p:spPr>
          <a:xfrm rot="-7867873">
            <a:off x="6954277" y="-481791"/>
            <a:ext cx="3426521" cy="224653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5"/>
        <p:cNvGrpSpPr/>
        <p:nvPr/>
      </p:nvGrpSpPr>
      <p:grpSpPr>
        <a:xfrm>
          <a:off x="0" y="0"/>
          <a:ext cx="0" cy="0"/>
          <a:chOff x="0" y="0"/>
          <a:chExt cx="0" cy="0"/>
        </a:xfrm>
      </p:grpSpPr>
      <p:pic>
        <p:nvPicPr>
          <p:cNvPr id="196" name="Google Shape;196;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97" name="Google Shape;197;p3"/>
          <p:cNvSpPr txBox="1">
            <a:spLocks noGrp="1"/>
          </p:cNvSpPr>
          <p:nvPr>
            <p:ph type="subTitle" idx="1"/>
          </p:nvPr>
        </p:nvSpPr>
        <p:spPr>
          <a:xfrm>
            <a:off x="3140316" y="3410225"/>
            <a:ext cx="2864100" cy="68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8" name="Google Shape;198;p3"/>
          <p:cNvSpPr txBox="1">
            <a:spLocks noGrp="1"/>
          </p:cNvSpPr>
          <p:nvPr>
            <p:ph type="title"/>
          </p:nvPr>
        </p:nvSpPr>
        <p:spPr>
          <a:xfrm>
            <a:off x="3104616" y="2197022"/>
            <a:ext cx="2935500" cy="1482300"/>
          </a:xfrm>
          <a:prstGeom prst="rect">
            <a:avLst/>
          </a:prstGeom>
        </p:spPr>
        <p:txBody>
          <a:bodyPr spcFirstLastPara="1" wrap="square" lIns="91425" tIns="91425" rIns="91425" bIns="91425" anchor="ctr" anchorCtr="0">
            <a:noAutofit/>
          </a:bodyPr>
          <a:lstStyle>
            <a:lvl1pPr lvl="0" algn="ctr" rtl="0">
              <a:lnSpc>
                <a:spcPct val="90000"/>
              </a:lnSpc>
              <a:spcBef>
                <a:spcPts val="0"/>
              </a:spcBef>
              <a:spcAft>
                <a:spcPts val="0"/>
              </a:spcAft>
              <a:buSzPts val="4200"/>
              <a:buNone/>
              <a:defRPr sz="54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99" name="Google Shape;199;p3"/>
          <p:cNvSpPr txBox="1">
            <a:spLocks noGrp="1"/>
          </p:cNvSpPr>
          <p:nvPr>
            <p:ph type="title" idx="2" hasCustomPrompt="1"/>
          </p:nvPr>
        </p:nvSpPr>
        <p:spPr>
          <a:xfrm>
            <a:off x="3844116" y="1425648"/>
            <a:ext cx="1456500" cy="103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96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grpSp>
        <p:nvGrpSpPr>
          <p:cNvPr id="200" name="Google Shape;200;p3"/>
          <p:cNvGrpSpPr/>
          <p:nvPr/>
        </p:nvGrpSpPr>
        <p:grpSpPr>
          <a:xfrm>
            <a:off x="-1185137" y="840925"/>
            <a:ext cx="2106500" cy="597475"/>
            <a:chOff x="-2810250" y="3572525"/>
            <a:chExt cx="2106500" cy="597475"/>
          </a:xfrm>
        </p:grpSpPr>
        <p:sp>
          <p:nvSpPr>
            <p:cNvPr id="201" name="Google Shape;201;p3"/>
            <p:cNvSpPr/>
            <p:nvPr/>
          </p:nvSpPr>
          <p:spPr>
            <a:xfrm>
              <a:off x="-2396250" y="4007475"/>
              <a:ext cx="133850" cy="123700"/>
            </a:xfrm>
            <a:custGeom>
              <a:avLst/>
              <a:gdLst/>
              <a:ahLst/>
              <a:cxnLst/>
              <a:rect l="l" t="t" r="r" b="b"/>
              <a:pathLst>
                <a:path w="5354" h="4948" extrusionOk="0">
                  <a:moveTo>
                    <a:pt x="3665" y="0"/>
                  </a:moveTo>
                  <a:cubicBezTo>
                    <a:pt x="3419" y="0"/>
                    <a:pt x="3177" y="89"/>
                    <a:pt x="2983" y="258"/>
                  </a:cubicBezTo>
                  <a:cubicBezTo>
                    <a:pt x="2771" y="1971"/>
                    <a:pt x="1" y="2521"/>
                    <a:pt x="339" y="4445"/>
                  </a:cubicBezTo>
                  <a:cubicBezTo>
                    <a:pt x="400" y="4488"/>
                    <a:pt x="452" y="4505"/>
                    <a:pt x="498" y="4505"/>
                  </a:cubicBezTo>
                  <a:cubicBezTo>
                    <a:pt x="693" y="4505"/>
                    <a:pt x="777" y="4189"/>
                    <a:pt x="1039" y="4189"/>
                  </a:cubicBezTo>
                  <a:cubicBezTo>
                    <a:pt x="1052" y="4189"/>
                    <a:pt x="1065" y="4190"/>
                    <a:pt x="1079" y="4192"/>
                  </a:cubicBezTo>
                  <a:cubicBezTo>
                    <a:pt x="1164" y="4466"/>
                    <a:pt x="614" y="4466"/>
                    <a:pt x="762" y="4763"/>
                  </a:cubicBezTo>
                  <a:cubicBezTo>
                    <a:pt x="893" y="4882"/>
                    <a:pt x="1072" y="4948"/>
                    <a:pt x="1226" y="4948"/>
                  </a:cubicBezTo>
                  <a:cubicBezTo>
                    <a:pt x="1344" y="4948"/>
                    <a:pt x="1447" y="4909"/>
                    <a:pt x="1502" y="4826"/>
                  </a:cubicBezTo>
                  <a:cubicBezTo>
                    <a:pt x="1946" y="4213"/>
                    <a:pt x="2750" y="3853"/>
                    <a:pt x="3004" y="3155"/>
                  </a:cubicBezTo>
                  <a:cubicBezTo>
                    <a:pt x="3110" y="2817"/>
                    <a:pt x="3363" y="2542"/>
                    <a:pt x="3659" y="2373"/>
                  </a:cubicBezTo>
                  <a:cubicBezTo>
                    <a:pt x="4558" y="1871"/>
                    <a:pt x="5354" y="109"/>
                    <a:pt x="4167" y="109"/>
                  </a:cubicBezTo>
                  <a:cubicBezTo>
                    <a:pt x="4153" y="109"/>
                    <a:pt x="4139" y="109"/>
                    <a:pt x="4125" y="110"/>
                  </a:cubicBezTo>
                  <a:cubicBezTo>
                    <a:pt x="3977" y="36"/>
                    <a:pt x="3820" y="0"/>
                    <a:pt x="3665"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1076525" y="3572525"/>
              <a:ext cx="126925" cy="104075"/>
            </a:xfrm>
            <a:custGeom>
              <a:avLst/>
              <a:gdLst/>
              <a:ahLst/>
              <a:cxnLst/>
              <a:rect l="l" t="t" r="r" b="b"/>
              <a:pathLst>
                <a:path w="5077" h="4163" extrusionOk="0">
                  <a:moveTo>
                    <a:pt x="3337" y="1"/>
                  </a:moveTo>
                  <a:cubicBezTo>
                    <a:pt x="3025" y="1"/>
                    <a:pt x="2736" y="55"/>
                    <a:pt x="2602" y="165"/>
                  </a:cubicBezTo>
                  <a:cubicBezTo>
                    <a:pt x="2665" y="715"/>
                    <a:pt x="1798" y="906"/>
                    <a:pt x="1841" y="1477"/>
                  </a:cubicBezTo>
                  <a:cubicBezTo>
                    <a:pt x="1819" y="1815"/>
                    <a:pt x="1544" y="1900"/>
                    <a:pt x="1248" y="1963"/>
                  </a:cubicBezTo>
                  <a:cubicBezTo>
                    <a:pt x="254" y="2513"/>
                    <a:pt x="1" y="4099"/>
                    <a:pt x="1502" y="4163"/>
                  </a:cubicBezTo>
                  <a:cubicBezTo>
                    <a:pt x="2412" y="3824"/>
                    <a:pt x="3173" y="3190"/>
                    <a:pt x="3659" y="2365"/>
                  </a:cubicBezTo>
                  <a:cubicBezTo>
                    <a:pt x="3793" y="1912"/>
                    <a:pt x="4060" y="1739"/>
                    <a:pt x="4460" y="1739"/>
                  </a:cubicBezTo>
                  <a:cubicBezTo>
                    <a:pt x="4565" y="1739"/>
                    <a:pt x="4678" y="1751"/>
                    <a:pt x="4801" y="1773"/>
                  </a:cubicBezTo>
                  <a:cubicBezTo>
                    <a:pt x="4738" y="1604"/>
                    <a:pt x="5076" y="1477"/>
                    <a:pt x="4865" y="1286"/>
                  </a:cubicBezTo>
                  <a:cubicBezTo>
                    <a:pt x="4670" y="1119"/>
                    <a:pt x="4486" y="1055"/>
                    <a:pt x="4305" y="1055"/>
                  </a:cubicBezTo>
                  <a:cubicBezTo>
                    <a:pt x="3779" y="1055"/>
                    <a:pt x="3290" y="1599"/>
                    <a:pt x="2708" y="1709"/>
                  </a:cubicBezTo>
                  <a:cubicBezTo>
                    <a:pt x="2792" y="1202"/>
                    <a:pt x="3215" y="948"/>
                    <a:pt x="3511" y="715"/>
                  </a:cubicBezTo>
                  <a:cubicBezTo>
                    <a:pt x="3571" y="673"/>
                    <a:pt x="3645" y="658"/>
                    <a:pt x="3726" y="658"/>
                  </a:cubicBezTo>
                  <a:cubicBezTo>
                    <a:pt x="3891" y="658"/>
                    <a:pt x="4083" y="718"/>
                    <a:pt x="4233" y="718"/>
                  </a:cubicBezTo>
                  <a:cubicBezTo>
                    <a:pt x="4373" y="718"/>
                    <a:pt x="4476" y="666"/>
                    <a:pt x="4484" y="461"/>
                  </a:cubicBezTo>
                  <a:cubicBezTo>
                    <a:pt x="4458" y="156"/>
                    <a:pt x="3864" y="1"/>
                    <a:pt x="3337"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2407875" y="4057575"/>
              <a:ext cx="141200" cy="94050"/>
            </a:xfrm>
            <a:custGeom>
              <a:avLst/>
              <a:gdLst/>
              <a:ahLst/>
              <a:cxnLst/>
              <a:rect l="l" t="t" r="r" b="b"/>
              <a:pathLst>
                <a:path w="5648" h="3762" extrusionOk="0">
                  <a:moveTo>
                    <a:pt x="4962" y="0"/>
                  </a:moveTo>
                  <a:cubicBezTo>
                    <a:pt x="4363" y="0"/>
                    <a:pt x="3743" y="352"/>
                    <a:pt x="3532" y="940"/>
                  </a:cubicBezTo>
                  <a:cubicBezTo>
                    <a:pt x="3405" y="1638"/>
                    <a:pt x="2665" y="1743"/>
                    <a:pt x="2369" y="2293"/>
                  </a:cubicBezTo>
                  <a:cubicBezTo>
                    <a:pt x="2144" y="2744"/>
                    <a:pt x="1958" y="2962"/>
                    <a:pt x="1704" y="2962"/>
                  </a:cubicBezTo>
                  <a:cubicBezTo>
                    <a:pt x="1506" y="2962"/>
                    <a:pt x="1265" y="2828"/>
                    <a:pt x="931" y="2568"/>
                  </a:cubicBezTo>
                  <a:cubicBezTo>
                    <a:pt x="656" y="2399"/>
                    <a:pt x="677" y="2188"/>
                    <a:pt x="740" y="1955"/>
                  </a:cubicBezTo>
                  <a:cubicBezTo>
                    <a:pt x="844" y="1728"/>
                    <a:pt x="715" y="1616"/>
                    <a:pt x="571" y="1616"/>
                  </a:cubicBezTo>
                  <a:cubicBezTo>
                    <a:pt x="420" y="1616"/>
                    <a:pt x="253" y="1738"/>
                    <a:pt x="317" y="1976"/>
                  </a:cubicBezTo>
                  <a:cubicBezTo>
                    <a:pt x="85" y="2293"/>
                    <a:pt x="0" y="2801"/>
                    <a:pt x="360" y="3076"/>
                  </a:cubicBezTo>
                  <a:cubicBezTo>
                    <a:pt x="1067" y="3522"/>
                    <a:pt x="1545" y="3761"/>
                    <a:pt x="1963" y="3761"/>
                  </a:cubicBezTo>
                  <a:cubicBezTo>
                    <a:pt x="2358" y="3761"/>
                    <a:pt x="2699" y="3549"/>
                    <a:pt x="3130" y="3097"/>
                  </a:cubicBezTo>
                  <a:cubicBezTo>
                    <a:pt x="3997" y="2166"/>
                    <a:pt x="5097" y="1342"/>
                    <a:pt x="5647" y="178"/>
                  </a:cubicBezTo>
                  <a:cubicBezTo>
                    <a:pt x="5441" y="57"/>
                    <a:pt x="5203" y="0"/>
                    <a:pt x="4962"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869800" y="3762375"/>
              <a:ext cx="147025" cy="84950"/>
            </a:xfrm>
            <a:custGeom>
              <a:avLst/>
              <a:gdLst/>
              <a:ahLst/>
              <a:cxnLst/>
              <a:rect l="l" t="t" r="r" b="b"/>
              <a:pathLst>
                <a:path w="5881" h="3398" extrusionOk="0">
                  <a:moveTo>
                    <a:pt x="3321" y="0"/>
                  </a:moveTo>
                  <a:cubicBezTo>
                    <a:pt x="2724" y="0"/>
                    <a:pt x="1587" y="1645"/>
                    <a:pt x="652" y="1645"/>
                  </a:cubicBezTo>
                  <a:cubicBezTo>
                    <a:pt x="646" y="1645"/>
                    <a:pt x="641" y="1645"/>
                    <a:pt x="635" y="1644"/>
                  </a:cubicBezTo>
                  <a:cubicBezTo>
                    <a:pt x="339" y="1666"/>
                    <a:pt x="530" y="2004"/>
                    <a:pt x="276" y="2067"/>
                  </a:cubicBezTo>
                  <a:cubicBezTo>
                    <a:pt x="1" y="2448"/>
                    <a:pt x="170" y="2829"/>
                    <a:pt x="276" y="3188"/>
                  </a:cubicBezTo>
                  <a:lnTo>
                    <a:pt x="445" y="3209"/>
                  </a:lnTo>
                  <a:cubicBezTo>
                    <a:pt x="481" y="3205"/>
                    <a:pt x="517" y="3203"/>
                    <a:pt x="553" y="3203"/>
                  </a:cubicBezTo>
                  <a:cubicBezTo>
                    <a:pt x="921" y="3203"/>
                    <a:pt x="1302" y="3397"/>
                    <a:pt x="1640" y="3397"/>
                  </a:cubicBezTo>
                  <a:cubicBezTo>
                    <a:pt x="1779" y="3397"/>
                    <a:pt x="1911" y="3365"/>
                    <a:pt x="2031" y="3273"/>
                  </a:cubicBezTo>
                  <a:cubicBezTo>
                    <a:pt x="2645" y="2850"/>
                    <a:pt x="3491" y="2554"/>
                    <a:pt x="3892" y="2089"/>
                  </a:cubicBezTo>
                  <a:cubicBezTo>
                    <a:pt x="4358" y="1306"/>
                    <a:pt x="5881" y="1243"/>
                    <a:pt x="5606" y="164"/>
                  </a:cubicBezTo>
                  <a:cubicBezTo>
                    <a:pt x="5575" y="156"/>
                    <a:pt x="5540" y="153"/>
                    <a:pt x="5503" y="153"/>
                  </a:cubicBezTo>
                  <a:cubicBezTo>
                    <a:pt x="4820" y="153"/>
                    <a:pt x="3102" y="1370"/>
                    <a:pt x="2581" y="1771"/>
                  </a:cubicBezTo>
                  <a:cubicBezTo>
                    <a:pt x="2877" y="1179"/>
                    <a:pt x="3533" y="756"/>
                    <a:pt x="3491" y="58"/>
                  </a:cubicBezTo>
                  <a:cubicBezTo>
                    <a:pt x="3441" y="18"/>
                    <a:pt x="3384" y="0"/>
                    <a:pt x="332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2475025" y="3887900"/>
              <a:ext cx="118975" cy="96950"/>
            </a:xfrm>
            <a:custGeom>
              <a:avLst/>
              <a:gdLst/>
              <a:ahLst/>
              <a:cxnLst/>
              <a:rect l="l" t="t" r="r" b="b"/>
              <a:pathLst>
                <a:path w="4759" h="3878" extrusionOk="0">
                  <a:moveTo>
                    <a:pt x="2337" y="1"/>
                  </a:moveTo>
                  <a:cubicBezTo>
                    <a:pt x="1329" y="1"/>
                    <a:pt x="678" y="1172"/>
                    <a:pt x="550" y="1995"/>
                  </a:cubicBezTo>
                  <a:cubicBezTo>
                    <a:pt x="0" y="3010"/>
                    <a:pt x="867" y="3751"/>
                    <a:pt x="1883" y="3878"/>
                  </a:cubicBezTo>
                  <a:cubicBezTo>
                    <a:pt x="2665" y="3095"/>
                    <a:pt x="4759" y="1953"/>
                    <a:pt x="3215" y="832"/>
                  </a:cubicBezTo>
                  <a:cubicBezTo>
                    <a:pt x="2898" y="621"/>
                    <a:pt x="2961" y="346"/>
                    <a:pt x="2834" y="92"/>
                  </a:cubicBezTo>
                  <a:cubicBezTo>
                    <a:pt x="2660" y="29"/>
                    <a:pt x="2494" y="1"/>
                    <a:pt x="2337"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1207650" y="3814575"/>
              <a:ext cx="107350" cy="83025"/>
            </a:xfrm>
            <a:custGeom>
              <a:avLst/>
              <a:gdLst/>
              <a:ahLst/>
              <a:cxnLst/>
              <a:rect l="l" t="t" r="r" b="b"/>
              <a:pathLst>
                <a:path w="4294" h="3321" extrusionOk="0">
                  <a:moveTo>
                    <a:pt x="2433" y="1"/>
                  </a:moveTo>
                  <a:lnTo>
                    <a:pt x="1883" y="275"/>
                  </a:lnTo>
                  <a:cubicBezTo>
                    <a:pt x="1967" y="1227"/>
                    <a:pt x="1037" y="1523"/>
                    <a:pt x="423" y="2031"/>
                  </a:cubicBezTo>
                  <a:cubicBezTo>
                    <a:pt x="0" y="2771"/>
                    <a:pt x="297" y="3194"/>
                    <a:pt x="1333" y="3321"/>
                  </a:cubicBezTo>
                  <a:cubicBezTo>
                    <a:pt x="3025" y="2665"/>
                    <a:pt x="2623" y="1227"/>
                    <a:pt x="4252" y="1121"/>
                  </a:cubicBezTo>
                  <a:lnTo>
                    <a:pt x="4294" y="783"/>
                  </a:lnTo>
                  <a:cubicBezTo>
                    <a:pt x="3955" y="22"/>
                    <a:pt x="3131" y="106"/>
                    <a:pt x="2433"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1657600" y="3775075"/>
              <a:ext cx="115300" cy="89075"/>
            </a:xfrm>
            <a:custGeom>
              <a:avLst/>
              <a:gdLst/>
              <a:ahLst/>
              <a:cxnLst/>
              <a:rect l="l" t="t" r="r" b="b"/>
              <a:pathLst>
                <a:path w="4612" h="3563" extrusionOk="0">
                  <a:moveTo>
                    <a:pt x="3414" y="0"/>
                  </a:moveTo>
                  <a:cubicBezTo>
                    <a:pt x="2993" y="0"/>
                    <a:pt x="3192" y="1023"/>
                    <a:pt x="1840" y="1707"/>
                  </a:cubicBezTo>
                  <a:cubicBezTo>
                    <a:pt x="1883" y="2807"/>
                    <a:pt x="719" y="2575"/>
                    <a:pt x="0" y="2934"/>
                  </a:cubicBezTo>
                  <a:cubicBezTo>
                    <a:pt x="104" y="3374"/>
                    <a:pt x="451" y="3562"/>
                    <a:pt x="899" y="3562"/>
                  </a:cubicBezTo>
                  <a:cubicBezTo>
                    <a:pt x="2278" y="3562"/>
                    <a:pt x="4612" y="1777"/>
                    <a:pt x="3701" y="100"/>
                  </a:cubicBezTo>
                  <a:cubicBezTo>
                    <a:pt x="3579" y="31"/>
                    <a:pt x="3487" y="0"/>
                    <a:pt x="3414"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2430100" y="3892350"/>
              <a:ext cx="79875" cy="94825"/>
            </a:xfrm>
            <a:custGeom>
              <a:avLst/>
              <a:gdLst/>
              <a:ahLst/>
              <a:cxnLst/>
              <a:rect l="l" t="t" r="r" b="b"/>
              <a:pathLst>
                <a:path w="3195" h="3793" extrusionOk="0">
                  <a:moveTo>
                    <a:pt x="1251" y="0"/>
                  </a:moveTo>
                  <a:cubicBezTo>
                    <a:pt x="1175" y="0"/>
                    <a:pt x="1096" y="7"/>
                    <a:pt x="1016" y="20"/>
                  </a:cubicBezTo>
                  <a:cubicBezTo>
                    <a:pt x="720" y="316"/>
                    <a:pt x="382" y="548"/>
                    <a:pt x="1185" y="760"/>
                  </a:cubicBezTo>
                  <a:cubicBezTo>
                    <a:pt x="2475" y="1162"/>
                    <a:pt x="1376" y="2684"/>
                    <a:pt x="530" y="3002"/>
                  </a:cubicBezTo>
                  <a:cubicBezTo>
                    <a:pt x="212" y="3065"/>
                    <a:pt x="1" y="3382"/>
                    <a:pt x="86" y="3700"/>
                  </a:cubicBezTo>
                  <a:cubicBezTo>
                    <a:pt x="287" y="3764"/>
                    <a:pt x="455" y="3793"/>
                    <a:pt x="600" y="3793"/>
                  </a:cubicBezTo>
                  <a:cubicBezTo>
                    <a:pt x="1354" y="3793"/>
                    <a:pt x="1459" y="3019"/>
                    <a:pt x="2116" y="2558"/>
                  </a:cubicBezTo>
                  <a:cubicBezTo>
                    <a:pt x="3194" y="1779"/>
                    <a:pt x="2538" y="0"/>
                    <a:pt x="125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858675" y="3784450"/>
              <a:ext cx="124800" cy="72900"/>
            </a:xfrm>
            <a:custGeom>
              <a:avLst/>
              <a:gdLst/>
              <a:ahLst/>
              <a:cxnLst/>
              <a:rect l="l" t="t" r="r" b="b"/>
              <a:pathLst>
                <a:path w="4992" h="2916" extrusionOk="0">
                  <a:moveTo>
                    <a:pt x="4991" y="85"/>
                  </a:moveTo>
                  <a:lnTo>
                    <a:pt x="4991" y="85"/>
                  </a:lnTo>
                  <a:cubicBezTo>
                    <a:pt x="4590" y="233"/>
                    <a:pt x="3638" y="0"/>
                    <a:pt x="3553" y="529"/>
                  </a:cubicBezTo>
                  <a:cubicBezTo>
                    <a:pt x="3744" y="1523"/>
                    <a:pt x="2242" y="1142"/>
                    <a:pt x="1925" y="1840"/>
                  </a:cubicBezTo>
                  <a:cubicBezTo>
                    <a:pt x="1784" y="2210"/>
                    <a:pt x="1565" y="2322"/>
                    <a:pt x="1324" y="2322"/>
                  </a:cubicBezTo>
                  <a:cubicBezTo>
                    <a:pt x="952" y="2322"/>
                    <a:pt x="529" y="2056"/>
                    <a:pt x="260" y="2056"/>
                  </a:cubicBezTo>
                  <a:cubicBezTo>
                    <a:pt x="125" y="2056"/>
                    <a:pt x="30" y="2124"/>
                    <a:pt x="0" y="2326"/>
                  </a:cubicBezTo>
                  <a:cubicBezTo>
                    <a:pt x="340" y="2745"/>
                    <a:pt x="752" y="2916"/>
                    <a:pt x="1193" y="2916"/>
                  </a:cubicBezTo>
                  <a:cubicBezTo>
                    <a:pt x="2648" y="2916"/>
                    <a:pt x="4423" y="1058"/>
                    <a:pt x="4991" y="85"/>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1715775" y="4022375"/>
              <a:ext cx="82525" cy="97300"/>
            </a:xfrm>
            <a:custGeom>
              <a:avLst/>
              <a:gdLst/>
              <a:ahLst/>
              <a:cxnLst/>
              <a:rect l="l" t="t" r="r" b="b"/>
              <a:pathLst>
                <a:path w="3301" h="3892" extrusionOk="0">
                  <a:moveTo>
                    <a:pt x="2164" y="1"/>
                  </a:moveTo>
                  <a:cubicBezTo>
                    <a:pt x="2076" y="1"/>
                    <a:pt x="2004" y="47"/>
                    <a:pt x="1968" y="191"/>
                  </a:cubicBezTo>
                  <a:cubicBezTo>
                    <a:pt x="1714" y="381"/>
                    <a:pt x="1545" y="677"/>
                    <a:pt x="1545" y="994"/>
                  </a:cubicBezTo>
                  <a:cubicBezTo>
                    <a:pt x="1376" y="1925"/>
                    <a:pt x="1" y="2411"/>
                    <a:pt x="530" y="3469"/>
                  </a:cubicBezTo>
                  <a:cubicBezTo>
                    <a:pt x="675" y="3736"/>
                    <a:pt x="995" y="3891"/>
                    <a:pt x="1306" y="3891"/>
                  </a:cubicBezTo>
                  <a:cubicBezTo>
                    <a:pt x="1536" y="3891"/>
                    <a:pt x="1760" y="3806"/>
                    <a:pt x="1904" y="3617"/>
                  </a:cubicBezTo>
                  <a:cubicBezTo>
                    <a:pt x="2179" y="2432"/>
                    <a:pt x="3300" y="1502"/>
                    <a:pt x="3258" y="233"/>
                  </a:cubicBezTo>
                  <a:lnTo>
                    <a:pt x="2708" y="148"/>
                  </a:lnTo>
                  <a:cubicBezTo>
                    <a:pt x="2698" y="150"/>
                    <a:pt x="2687" y="151"/>
                    <a:pt x="2676" y="151"/>
                  </a:cubicBezTo>
                  <a:cubicBezTo>
                    <a:pt x="2534" y="151"/>
                    <a:pt x="2323" y="1"/>
                    <a:pt x="2164"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1209225" y="4031875"/>
              <a:ext cx="103650" cy="71425"/>
            </a:xfrm>
            <a:custGeom>
              <a:avLst/>
              <a:gdLst/>
              <a:ahLst/>
              <a:cxnLst/>
              <a:rect l="l" t="t" r="r" b="b"/>
              <a:pathLst>
                <a:path w="4146" h="2857" extrusionOk="0">
                  <a:moveTo>
                    <a:pt x="3786" y="1"/>
                  </a:moveTo>
                  <a:cubicBezTo>
                    <a:pt x="3046" y="85"/>
                    <a:pt x="2305" y="64"/>
                    <a:pt x="1586" y="128"/>
                  </a:cubicBezTo>
                  <a:lnTo>
                    <a:pt x="1015" y="593"/>
                  </a:lnTo>
                  <a:cubicBezTo>
                    <a:pt x="931" y="678"/>
                    <a:pt x="888" y="762"/>
                    <a:pt x="867" y="889"/>
                  </a:cubicBezTo>
                  <a:cubicBezTo>
                    <a:pt x="867" y="1460"/>
                    <a:pt x="0" y="1756"/>
                    <a:pt x="254" y="2412"/>
                  </a:cubicBezTo>
                  <a:cubicBezTo>
                    <a:pt x="536" y="2704"/>
                    <a:pt x="899" y="2857"/>
                    <a:pt x="1245" y="2857"/>
                  </a:cubicBezTo>
                  <a:cubicBezTo>
                    <a:pt x="1652" y="2857"/>
                    <a:pt x="2036" y="2646"/>
                    <a:pt x="2242" y="2200"/>
                  </a:cubicBezTo>
                  <a:cubicBezTo>
                    <a:pt x="2305" y="2031"/>
                    <a:pt x="2263" y="1862"/>
                    <a:pt x="2157" y="1756"/>
                  </a:cubicBezTo>
                  <a:cubicBezTo>
                    <a:pt x="2106" y="1735"/>
                    <a:pt x="2059" y="1725"/>
                    <a:pt x="2015" y="1725"/>
                  </a:cubicBezTo>
                  <a:cubicBezTo>
                    <a:pt x="1762" y="1725"/>
                    <a:pt x="1611" y="2027"/>
                    <a:pt x="1362" y="2027"/>
                  </a:cubicBezTo>
                  <a:cubicBezTo>
                    <a:pt x="1314" y="2027"/>
                    <a:pt x="1262" y="2016"/>
                    <a:pt x="1206" y="1989"/>
                  </a:cubicBezTo>
                  <a:cubicBezTo>
                    <a:pt x="1461" y="1559"/>
                    <a:pt x="1576" y="1366"/>
                    <a:pt x="1705" y="1366"/>
                  </a:cubicBezTo>
                  <a:cubicBezTo>
                    <a:pt x="1811" y="1366"/>
                    <a:pt x="1926" y="1497"/>
                    <a:pt x="2136" y="1735"/>
                  </a:cubicBezTo>
                  <a:cubicBezTo>
                    <a:pt x="2338" y="1823"/>
                    <a:pt x="2499" y="1859"/>
                    <a:pt x="2631" y="1859"/>
                  </a:cubicBezTo>
                  <a:cubicBezTo>
                    <a:pt x="3230" y="1859"/>
                    <a:pt x="3210" y="1093"/>
                    <a:pt x="3574" y="868"/>
                  </a:cubicBezTo>
                  <a:lnTo>
                    <a:pt x="3574" y="868"/>
                  </a:lnTo>
                  <a:cubicBezTo>
                    <a:pt x="3426" y="1079"/>
                    <a:pt x="3320" y="1291"/>
                    <a:pt x="3765" y="1418"/>
                  </a:cubicBezTo>
                  <a:cubicBezTo>
                    <a:pt x="3765" y="953"/>
                    <a:pt x="4145" y="487"/>
                    <a:pt x="3786"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2402600" y="4013900"/>
              <a:ext cx="103125" cy="108950"/>
            </a:xfrm>
            <a:custGeom>
              <a:avLst/>
              <a:gdLst/>
              <a:ahLst/>
              <a:cxnLst/>
              <a:rect l="l" t="t" r="r" b="b"/>
              <a:pathLst>
                <a:path w="4125" h="4358" extrusionOk="0">
                  <a:moveTo>
                    <a:pt x="3258" y="1"/>
                  </a:moveTo>
                  <a:cubicBezTo>
                    <a:pt x="1883" y="720"/>
                    <a:pt x="826" y="1925"/>
                    <a:pt x="276" y="3385"/>
                  </a:cubicBezTo>
                  <a:cubicBezTo>
                    <a:pt x="635" y="3638"/>
                    <a:pt x="1" y="4188"/>
                    <a:pt x="656" y="4358"/>
                  </a:cubicBezTo>
                  <a:cubicBezTo>
                    <a:pt x="720" y="4315"/>
                    <a:pt x="741" y="4231"/>
                    <a:pt x="656" y="4188"/>
                  </a:cubicBezTo>
                  <a:cubicBezTo>
                    <a:pt x="635" y="2285"/>
                    <a:pt x="4125" y="1206"/>
                    <a:pt x="3258"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2066325" y="3800825"/>
              <a:ext cx="83575" cy="106975"/>
            </a:xfrm>
            <a:custGeom>
              <a:avLst/>
              <a:gdLst/>
              <a:ahLst/>
              <a:cxnLst/>
              <a:rect l="l" t="t" r="r" b="b"/>
              <a:pathLst>
                <a:path w="3343" h="4279" extrusionOk="0">
                  <a:moveTo>
                    <a:pt x="1333" y="1"/>
                  </a:moveTo>
                  <a:lnTo>
                    <a:pt x="1333" y="22"/>
                  </a:lnTo>
                  <a:cubicBezTo>
                    <a:pt x="678" y="1333"/>
                    <a:pt x="1" y="2856"/>
                    <a:pt x="995" y="4188"/>
                  </a:cubicBezTo>
                  <a:cubicBezTo>
                    <a:pt x="1021" y="4179"/>
                    <a:pt x="1044" y="4174"/>
                    <a:pt x="1064" y="4174"/>
                  </a:cubicBezTo>
                  <a:cubicBezTo>
                    <a:pt x="1093" y="4174"/>
                    <a:pt x="1118" y="4185"/>
                    <a:pt x="1143" y="4209"/>
                  </a:cubicBezTo>
                  <a:cubicBezTo>
                    <a:pt x="1255" y="4257"/>
                    <a:pt x="1355" y="4278"/>
                    <a:pt x="1445" y="4278"/>
                  </a:cubicBezTo>
                  <a:cubicBezTo>
                    <a:pt x="2033" y="4278"/>
                    <a:pt x="2193" y="3371"/>
                    <a:pt x="2560" y="3004"/>
                  </a:cubicBezTo>
                  <a:cubicBezTo>
                    <a:pt x="2814" y="2581"/>
                    <a:pt x="3342" y="2200"/>
                    <a:pt x="3152" y="1650"/>
                  </a:cubicBezTo>
                  <a:cubicBezTo>
                    <a:pt x="2964" y="1253"/>
                    <a:pt x="3272" y="339"/>
                    <a:pt x="2645" y="339"/>
                  </a:cubicBezTo>
                  <a:cubicBezTo>
                    <a:pt x="2638" y="339"/>
                    <a:pt x="2631" y="339"/>
                    <a:pt x="2623" y="339"/>
                  </a:cubicBezTo>
                  <a:cubicBezTo>
                    <a:pt x="1777" y="1016"/>
                    <a:pt x="2285" y="2116"/>
                    <a:pt x="1629" y="2940"/>
                  </a:cubicBezTo>
                  <a:cubicBezTo>
                    <a:pt x="678" y="2010"/>
                    <a:pt x="3258" y="318"/>
                    <a:pt x="1333"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2386200" y="4013900"/>
              <a:ext cx="131150" cy="123250"/>
            </a:xfrm>
            <a:custGeom>
              <a:avLst/>
              <a:gdLst/>
              <a:ahLst/>
              <a:cxnLst/>
              <a:rect l="l" t="t" r="r" b="b"/>
              <a:pathLst>
                <a:path w="5246" h="4930" extrusionOk="0">
                  <a:moveTo>
                    <a:pt x="4273" y="1"/>
                  </a:moveTo>
                  <a:cubicBezTo>
                    <a:pt x="4251" y="974"/>
                    <a:pt x="3702" y="1672"/>
                    <a:pt x="2708" y="2116"/>
                  </a:cubicBezTo>
                  <a:cubicBezTo>
                    <a:pt x="2517" y="2200"/>
                    <a:pt x="2390" y="2306"/>
                    <a:pt x="2433" y="2475"/>
                  </a:cubicBezTo>
                  <a:cubicBezTo>
                    <a:pt x="2644" y="3448"/>
                    <a:pt x="1142" y="3533"/>
                    <a:pt x="1079" y="4400"/>
                  </a:cubicBezTo>
                  <a:cubicBezTo>
                    <a:pt x="1079" y="4474"/>
                    <a:pt x="957" y="4521"/>
                    <a:pt x="809" y="4521"/>
                  </a:cubicBezTo>
                  <a:cubicBezTo>
                    <a:pt x="661" y="4521"/>
                    <a:pt x="487" y="4474"/>
                    <a:pt x="381" y="4358"/>
                  </a:cubicBezTo>
                  <a:cubicBezTo>
                    <a:pt x="430" y="4210"/>
                    <a:pt x="343" y="4184"/>
                    <a:pt x="233" y="4184"/>
                  </a:cubicBezTo>
                  <a:cubicBezTo>
                    <a:pt x="173" y="4184"/>
                    <a:pt x="107" y="4191"/>
                    <a:pt x="51" y="4191"/>
                  </a:cubicBezTo>
                  <a:cubicBezTo>
                    <a:pt x="33" y="4191"/>
                    <a:pt x="16" y="4191"/>
                    <a:pt x="0" y="4188"/>
                  </a:cubicBezTo>
                  <a:lnTo>
                    <a:pt x="0" y="4358"/>
                  </a:lnTo>
                  <a:cubicBezTo>
                    <a:pt x="211" y="4625"/>
                    <a:pt x="478" y="4929"/>
                    <a:pt x="770" y="4929"/>
                  </a:cubicBezTo>
                  <a:cubicBezTo>
                    <a:pt x="918" y="4929"/>
                    <a:pt x="1071" y="4852"/>
                    <a:pt x="1227" y="4654"/>
                  </a:cubicBezTo>
                  <a:cubicBezTo>
                    <a:pt x="1713" y="4061"/>
                    <a:pt x="2433" y="3638"/>
                    <a:pt x="2771" y="2983"/>
                  </a:cubicBezTo>
                  <a:cubicBezTo>
                    <a:pt x="3157" y="2175"/>
                    <a:pt x="3471" y="1892"/>
                    <a:pt x="4244" y="1892"/>
                  </a:cubicBezTo>
                  <a:cubicBezTo>
                    <a:pt x="4402" y="1892"/>
                    <a:pt x="4579" y="1904"/>
                    <a:pt x="4780" y="1925"/>
                  </a:cubicBezTo>
                  <a:cubicBezTo>
                    <a:pt x="5245" y="1164"/>
                    <a:pt x="4865" y="551"/>
                    <a:pt x="4273"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1054850" y="3608375"/>
              <a:ext cx="98375" cy="83775"/>
            </a:xfrm>
            <a:custGeom>
              <a:avLst/>
              <a:gdLst/>
              <a:ahLst/>
              <a:cxnLst/>
              <a:rect l="l" t="t" r="r" b="b"/>
              <a:pathLst>
                <a:path w="3935" h="3351" extrusionOk="0">
                  <a:moveTo>
                    <a:pt x="3286" y="0"/>
                  </a:moveTo>
                  <a:cubicBezTo>
                    <a:pt x="3065" y="0"/>
                    <a:pt x="2878" y="122"/>
                    <a:pt x="2814" y="360"/>
                  </a:cubicBezTo>
                  <a:cubicBezTo>
                    <a:pt x="2602" y="1121"/>
                    <a:pt x="1820" y="1460"/>
                    <a:pt x="1545" y="2115"/>
                  </a:cubicBezTo>
                  <a:cubicBezTo>
                    <a:pt x="1312" y="2284"/>
                    <a:pt x="1058" y="2454"/>
                    <a:pt x="804" y="2581"/>
                  </a:cubicBezTo>
                  <a:cubicBezTo>
                    <a:pt x="402" y="2729"/>
                    <a:pt x="1" y="2855"/>
                    <a:pt x="64" y="3342"/>
                  </a:cubicBezTo>
                  <a:cubicBezTo>
                    <a:pt x="126" y="3347"/>
                    <a:pt x="187" y="3350"/>
                    <a:pt x="248" y="3350"/>
                  </a:cubicBezTo>
                  <a:cubicBezTo>
                    <a:pt x="1839" y="3350"/>
                    <a:pt x="3181" y="1540"/>
                    <a:pt x="3934" y="339"/>
                  </a:cubicBezTo>
                  <a:cubicBezTo>
                    <a:pt x="3738" y="111"/>
                    <a:pt x="3496" y="0"/>
                    <a:pt x="3286"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2025025" y="3796425"/>
              <a:ext cx="88800" cy="110275"/>
            </a:xfrm>
            <a:custGeom>
              <a:avLst/>
              <a:gdLst/>
              <a:ahLst/>
              <a:cxnLst/>
              <a:rect l="l" t="t" r="r" b="b"/>
              <a:pathLst>
                <a:path w="3552" h="4411" extrusionOk="0">
                  <a:moveTo>
                    <a:pt x="889" y="1"/>
                  </a:moveTo>
                  <a:cubicBezTo>
                    <a:pt x="649" y="1"/>
                    <a:pt x="619" y="221"/>
                    <a:pt x="1162" y="663"/>
                  </a:cubicBezTo>
                  <a:cubicBezTo>
                    <a:pt x="1373" y="832"/>
                    <a:pt x="1310" y="1001"/>
                    <a:pt x="1141" y="1150"/>
                  </a:cubicBezTo>
                  <a:cubicBezTo>
                    <a:pt x="992" y="1678"/>
                    <a:pt x="1881" y="2186"/>
                    <a:pt x="1141" y="2588"/>
                  </a:cubicBezTo>
                  <a:cubicBezTo>
                    <a:pt x="770" y="2670"/>
                    <a:pt x="1" y="4411"/>
                    <a:pt x="696" y="4411"/>
                  </a:cubicBezTo>
                  <a:cubicBezTo>
                    <a:pt x="716" y="4411"/>
                    <a:pt x="737" y="4409"/>
                    <a:pt x="760" y="4406"/>
                  </a:cubicBezTo>
                  <a:cubicBezTo>
                    <a:pt x="3552" y="1477"/>
                    <a:pt x="1512" y="1"/>
                    <a:pt x="889"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2743625" y="4091025"/>
              <a:ext cx="81975" cy="78875"/>
            </a:xfrm>
            <a:custGeom>
              <a:avLst/>
              <a:gdLst/>
              <a:ahLst/>
              <a:cxnLst/>
              <a:rect l="l" t="t" r="r" b="b"/>
              <a:pathLst>
                <a:path w="3279" h="3155" extrusionOk="0">
                  <a:moveTo>
                    <a:pt x="2655" y="0"/>
                  </a:moveTo>
                  <a:cubicBezTo>
                    <a:pt x="2457" y="0"/>
                    <a:pt x="2305" y="192"/>
                    <a:pt x="1967" y="638"/>
                  </a:cubicBezTo>
                  <a:cubicBezTo>
                    <a:pt x="1269" y="1463"/>
                    <a:pt x="127" y="2034"/>
                    <a:pt x="0" y="3155"/>
                  </a:cubicBezTo>
                  <a:cubicBezTo>
                    <a:pt x="1756" y="2943"/>
                    <a:pt x="2411" y="2119"/>
                    <a:pt x="3279" y="300"/>
                  </a:cubicBezTo>
                  <a:cubicBezTo>
                    <a:pt x="2979" y="109"/>
                    <a:pt x="2804" y="0"/>
                    <a:pt x="2655"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1964275" y="3977375"/>
              <a:ext cx="102600" cy="85350"/>
            </a:xfrm>
            <a:custGeom>
              <a:avLst/>
              <a:gdLst/>
              <a:ahLst/>
              <a:cxnLst/>
              <a:rect l="l" t="t" r="r" b="b"/>
              <a:pathLst>
                <a:path w="4104" h="3414" extrusionOk="0">
                  <a:moveTo>
                    <a:pt x="3439" y="0"/>
                  </a:moveTo>
                  <a:cubicBezTo>
                    <a:pt x="3010" y="0"/>
                    <a:pt x="3012" y="466"/>
                    <a:pt x="2814" y="700"/>
                  </a:cubicBezTo>
                  <a:cubicBezTo>
                    <a:pt x="2665" y="1145"/>
                    <a:pt x="1946" y="1335"/>
                    <a:pt x="1925" y="1758"/>
                  </a:cubicBezTo>
                  <a:cubicBezTo>
                    <a:pt x="1862" y="2836"/>
                    <a:pt x="635" y="2562"/>
                    <a:pt x="1" y="3090"/>
                  </a:cubicBezTo>
                  <a:cubicBezTo>
                    <a:pt x="278" y="3316"/>
                    <a:pt x="585" y="3413"/>
                    <a:pt x="902" y="3413"/>
                  </a:cubicBezTo>
                  <a:cubicBezTo>
                    <a:pt x="2401" y="3413"/>
                    <a:pt x="4103" y="1232"/>
                    <a:pt x="3702" y="45"/>
                  </a:cubicBezTo>
                  <a:cubicBezTo>
                    <a:pt x="3599" y="14"/>
                    <a:pt x="3513" y="0"/>
                    <a:pt x="3439"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2311650" y="3692450"/>
              <a:ext cx="94325" cy="88925"/>
            </a:xfrm>
            <a:custGeom>
              <a:avLst/>
              <a:gdLst/>
              <a:ahLst/>
              <a:cxnLst/>
              <a:rect l="l" t="t" r="r" b="b"/>
              <a:pathLst>
                <a:path w="3773" h="3557" extrusionOk="0">
                  <a:moveTo>
                    <a:pt x="3321" y="0"/>
                  </a:moveTo>
                  <a:lnTo>
                    <a:pt x="3321" y="0"/>
                  </a:lnTo>
                  <a:cubicBezTo>
                    <a:pt x="1354" y="550"/>
                    <a:pt x="3109" y="2411"/>
                    <a:pt x="910" y="2749"/>
                  </a:cubicBezTo>
                  <a:cubicBezTo>
                    <a:pt x="635" y="2961"/>
                    <a:pt x="43" y="2686"/>
                    <a:pt x="0" y="3215"/>
                  </a:cubicBezTo>
                  <a:cubicBezTo>
                    <a:pt x="318" y="3453"/>
                    <a:pt x="646" y="3557"/>
                    <a:pt x="967" y="3557"/>
                  </a:cubicBezTo>
                  <a:cubicBezTo>
                    <a:pt x="2441" y="3557"/>
                    <a:pt x="3772" y="1372"/>
                    <a:pt x="332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
            <p:cNvSpPr/>
            <p:nvPr/>
          </p:nvSpPr>
          <p:spPr>
            <a:xfrm>
              <a:off x="-1678225" y="3763825"/>
              <a:ext cx="87800" cy="86200"/>
            </a:xfrm>
            <a:custGeom>
              <a:avLst/>
              <a:gdLst/>
              <a:ahLst/>
              <a:cxnLst/>
              <a:rect l="l" t="t" r="r" b="b"/>
              <a:pathLst>
                <a:path w="3512" h="3448" extrusionOk="0">
                  <a:moveTo>
                    <a:pt x="2538" y="0"/>
                  </a:moveTo>
                  <a:lnTo>
                    <a:pt x="2538" y="0"/>
                  </a:lnTo>
                  <a:cubicBezTo>
                    <a:pt x="2010" y="360"/>
                    <a:pt x="1777" y="1037"/>
                    <a:pt x="1016" y="1163"/>
                  </a:cubicBezTo>
                  <a:cubicBezTo>
                    <a:pt x="614" y="1375"/>
                    <a:pt x="550" y="1819"/>
                    <a:pt x="275" y="2136"/>
                  </a:cubicBezTo>
                  <a:cubicBezTo>
                    <a:pt x="0" y="2454"/>
                    <a:pt x="297" y="3448"/>
                    <a:pt x="783" y="3448"/>
                  </a:cubicBezTo>
                  <a:cubicBezTo>
                    <a:pt x="1756" y="3384"/>
                    <a:pt x="3088" y="3363"/>
                    <a:pt x="2708" y="2157"/>
                  </a:cubicBezTo>
                  <a:lnTo>
                    <a:pt x="2581" y="2115"/>
                  </a:lnTo>
                  <a:cubicBezTo>
                    <a:pt x="2242" y="2263"/>
                    <a:pt x="2306" y="2644"/>
                    <a:pt x="2010" y="2792"/>
                  </a:cubicBezTo>
                  <a:cubicBezTo>
                    <a:pt x="1919" y="2832"/>
                    <a:pt x="1780" y="2858"/>
                    <a:pt x="1669" y="2858"/>
                  </a:cubicBezTo>
                  <a:cubicBezTo>
                    <a:pt x="1547" y="2858"/>
                    <a:pt x="1458" y="2827"/>
                    <a:pt x="1502" y="2750"/>
                  </a:cubicBezTo>
                  <a:cubicBezTo>
                    <a:pt x="1735" y="2390"/>
                    <a:pt x="1291" y="1798"/>
                    <a:pt x="2010" y="1629"/>
                  </a:cubicBezTo>
                  <a:cubicBezTo>
                    <a:pt x="2581" y="1396"/>
                    <a:pt x="3511" y="296"/>
                    <a:pt x="2538"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2786250" y="4057250"/>
              <a:ext cx="89275" cy="103275"/>
            </a:xfrm>
            <a:custGeom>
              <a:avLst/>
              <a:gdLst/>
              <a:ahLst/>
              <a:cxnLst/>
              <a:rect l="l" t="t" r="r" b="b"/>
              <a:pathLst>
                <a:path w="3571" h="4131" extrusionOk="0">
                  <a:moveTo>
                    <a:pt x="3320" y="1"/>
                  </a:moveTo>
                  <a:cubicBezTo>
                    <a:pt x="3281" y="1"/>
                    <a:pt x="3236" y="14"/>
                    <a:pt x="3186" y="43"/>
                  </a:cubicBezTo>
                  <a:cubicBezTo>
                    <a:pt x="1875" y="297"/>
                    <a:pt x="902" y="1799"/>
                    <a:pt x="500" y="2941"/>
                  </a:cubicBezTo>
                  <a:cubicBezTo>
                    <a:pt x="0" y="3367"/>
                    <a:pt x="808" y="4130"/>
                    <a:pt x="1326" y="4130"/>
                  </a:cubicBezTo>
                  <a:cubicBezTo>
                    <a:pt x="1553" y="4130"/>
                    <a:pt x="1725" y="3983"/>
                    <a:pt x="1705" y="3596"/>
                  </a:cubicBezTo>
                  <a:cubicBezTo>
                    <a:pt x="1748" y="3195"/>
                    <a:pt x="1134" y="2793"/>
                    <a:pt x="1473" y="2454"/>
                  </a:cubicBezTo>
                  <a:cubicBezTo>
                    <a:pt x="2107" y="1862"/>
                    <a:pt x="2424" y="1016"/>
                    <a:pt x="3334" y="614"/>
                  </a:cubicBezTo>
                  <a:cubicBezTo>
                    <a:pt x="3570" y="487"/>
                    <a:pt x="3557" y="1"/>
                    <a:pt x="3320"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
            <p:cNvSpPr/>
            <p:nvPr/>
          </p:nvSpPr>
          <p:spPr>
            <a:xfrm>
              <a:off x="-1699900" y="4050150"/>
              <a:ext cx="94675" cy="82875"/>
            </a:xfrm>
            <a:custGeom>
              <a:avLst/>
              <a:gdLst/>
              <a:ahLst/>
              <a:cxnLst/>
              <a:rect l="l" t="t" r="r" b="b"/>
              <a:pathLst>
                <a:path w="3787" h="3315" extrusionOk="0">
                  <a:moveTo>
                    <a:pt x="2841" y="0"/>
                  </a:moveTo>
                  <a:cubicBezTo>
                    <a:pt x="2127" y="0"/>
                    <a:pt x="1428" y="2279"/>
                    <a:pt x="952" y="2590"/>
                  </a:cubicBezTo>
                  <a:cubicBezTo>
                    <a:pt x="719" y="2759"/>
                    <a:pt x="0" y="2611"/>
                    <a:pt x="402" y="3225"/>
                  </a:cubicBezTo>
                  <a:cubicBezTo>
                    <a:pt x="528" y="3288"/>
                    <a:pt x="645" y="3315"/>
                    <a:pt x="756" y="3315"/>
                  </a:cubicBezTo>
                  <a:cubicBezTo>
                    <a:pt x="1391" y="3315"/>
                    <a:pt x="1814" y="2413"/>
                    <a:pt x="2390" y="2125"/>
                  </a:cubicBezTo>
                  <a:cubicBezTo>
                    <a:pt x="2919" y="1596"/>
                    <a:pt x="3786" y="1089"/>
                    <a:pt x="3173" y="179"/>
                  </a:cubicBezTo>
                  <a:cubicBezTo>
                    <a:pt x="3062" y="55"/>
                    <a:pt x="2952" y="0"/>
                    <a:pt x="284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
            <p:cNvSpPr/>
            <p:nvPr/>
          </p:nvSpPr>
          <p:spPr>
            <a:xfrm>
              <a:off x="-2789625" y="3788150"/>
              <a:ext cx="65050" cy="96625"/>
            </a:xfrm>
            <a:custGeom>
              <a:avLst/>
              <a:gdLst/>
              <a:ahLst/>
              <a:cxnLst/>
              <a:rect l="l" t="t" r="r" b="b"/>
              <a:pathLst>
                <a:path w="2602" h="3865" extrusionOk="0">
                  <a:moveTo>
                    <a:pt x="1840" y="0"/>
                  </a:moveTo>
                  <a:lnTo>
                    <a:pt x="1840" y="0"/>
                  </a:lnTo>
                  <a:cubicBezTo>
                    <a:pt x="1312" y="1481"/>
                    <a:pt x="1502" y="2813"/>
                    <a:pt x="0" y="3849"/>
                  </a:cubicBezTo>
                  <a:cubicBezTo>
                    <a:pt x="99" y="3859"/>
                    <a:pt x="189" y="3864"/>
                    <a:pt x="273" y="3864"/>
                  </a:cubicBezTo>
                  <a:cubicBezTo>
                    <a:pt x="1228" y="3864"/>
                    <a:pt x="1253" y="3226"/>
                    <a:pt x="1798" y="2623"/>
                  </a:cubicBezTo>
                  <a:cubicBezTo>
                    <a:pt x="2602" y="2073"/>
                    <a:pt x="2559" y="719"/>
                    <a:pt x="1840"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a:off x="-1955800" y="3959800"/>
              <a:ext cx="84075" cy="62725"/>
            </a:xfrm>
            <a:custGeom>
              <a:avLst/>
              <a:gdLst/>
              <a:ahLst/>
              <a:cxnLst/>
              <a:rect l="l" t="t" r="r" b="b"/>
              <a:pathLst>
                <a:path w="3363" h="2509" extrusionOk="0">
                  <a:moveTo>
                    <a:pt x="2039" y="1"/>
                  </a:moveTo>
                  <a:cubicBezTo>
                    <a:pt x="1810" y="1"/>
                    <a:pt x="1590" y="17"/>
                    <a:pt x="1417" y="29"/>
                  </a:cubicBezTo>
                  <a:cubicBezTo>
                    <a:pt x="1840" y="1361"/>
                    <a:pt x="0" y="1425"/>
                    <a:pt x="402" y="2228"/>
                  </a:cubicBezTo>
                  <a:cubicBezTo>
                    <a:pt x="582" y="2430"/>
                    <a:pt x="773" y="2509"/>
                    <a:pt x="968" y="2509"/>
                  </a:cubicBezTo>
                  <a:cubicBezTo>
                    <a:pt x="1551" y="2509"/>
                    <a:pt x="2173" y="1800"/>
                    <a:pt x="2665" y="1530"/>
                  </a:cubicBezTo>
                  <a:cubicBezTo>
                    <a:pt x="2897" y="1277"/>
                    <a:pt x="2771" y="748"/>
                    <a:pt x="3363" y="748"/>
                  </a:cubicBezTo>
                  <a:cubicBezTo>
                    <a:pt x="3332" y="117"/>
                    <a:pt x="2652" y="1"/>
                    <a:pt x="2039"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2043050" y="3795025"/>
              <a:ext cx="43900" cy="86200"/>
            </a:xfrm>
            <a:custGeom>
              <a:avLst/>
              <a:gdLst/>
              <a:ahLst/>
              <a:cxnLst/>
              <a:rect l="l" t="t" r="r" b="b"/>
              <a:pathLst>
                <a:path w="1756" h="3448" extrusionOk="0">
                  <a:moveTo>
                    <a:pt x="741" y="0"/>
                  </a:moveTo>
                  <a:cubicBezTo>
                    <a:pt x="587" y="0"/>
                    <a:pt x="455" y="42"/>
                    <a:pt x="402" y="233"/>
                  </a:cubicBezTo>
                  <a:cubicBezTo>
                    <a:pt x="1756" y="867"/>
                    <a:pt x="0" y="1840"/>
                    <a:pt x="212" y="2771"/>
                  </a:cubicBezTo>
                  <a:cubicBezTo>
                    <a:pt x="233" y="3045"/>
                    <a:pt x="64" y="3426"/>
                    <a:pt x="593" y="3447"/>
                  </a:cubicBezTo>
                  <a:cubicBezTo>
                    <a:pt x="1692" y="3405"/>
                    <a:pt x="1142" y="1375"/>
                    <a:pt x="1692" y="571"/>
                  </a:cubicBezTo>
                  <a:cubicBezTo>
                    <a:pt x="1354" y="486"/>
                    <a:pt x="1523" y="106"/>
                    <a:pt x="1206" y="21"/>
                  </a:cubicBezTo>
                  <a:cubicBezTo>
                    <a:pt x="1178" y="25"/>
                    <a:pt x="1149" y="27"/>
                    <a:pt x="1119" y="27"/>
                  </a:cubicBezTo>
                  <a:cubicBezTo>
                    <a:pt x="999" y="27"/>
                    <a:pt x="863" y="0"/>
                    <a:pt x="74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1207125" y="3842325"/>
              <a:ext cx="99900" cy="81125"/>
            </a:xfrm>
            <a:custGeom>
              <a:avLst/>
              <a:gdLst/>
              <a:ahLst/>
              <a:cxnLst/>
              <a:rect l="l" t="t" r="r" b="b"/>
              <a:pathLst>
                <a:path w="3996" h="3245" extrusionOk="0">
                  <a:moveTo>
                    <a:pt x="3626" y="1"/>
                  </a:moveTo>
                  <a:cubicBezTo>
                    <a:pt x="3227" y="1"/>
                    <a:pt x="2608" y="447"/>
                    <a:pt x="2813" y="857"/>
                  </a:cubicBezTo>
                  <a:cubicBezTo>
                    <a:pt x="2708" y="1788"/>
                    <a:pt x="614" y="2253"/>
                    <a:pt x="1" y="3057"/>
                  </a:cubicBezTo>
                  <a:cubicBezTo>
                    <a:pt x="184" y="3187"/>
                    <a:pt x="386" y="3245"/>
                    <a:pt x="600" y="3245"/>
                  </a:cubicBezTo>
                  <a:cubicBezTo>
                    <a:pt x="1841" y="3245"/>
                    <a:pt x="3462" y="1307"/>
                    <a:pt x="3913" y="477"/>
                  </a:cubicBezTo>
                  <a:cubicBezTo>
                    <a:pt x="3995" y="133"/>
                    <a:pt x="3843" y="1"/>
                    <a:pt x="3626"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1440825" y="3903950"/>
              <a:ext cx="90450" cy="87775"/>
            </a:xfrm>
            <a:custGeom>
              <a:avLst/>
              <a:gdLst/>
              <a:ahLst/>
              <a:cxnLst/>
              <a:rect l="l" t="t" r="r" b="b"/>
              <a:pathLst>
                <a:path w="3618" h="3511" extrusionOk="0">
                  <a:moveTo>
                    <a:pt x="3045" y="1"/>
                  </a:moveTo>
                  <a:cubicBezTo>
                    <a:pt x="2929" y="1"/>
                    <a:pt x="2820" y="50"/>
                    <a:pt x="2750" y="169"/>
                  </a:cubicBezTo>
                  <a:cubicBezTo>
                    <a:pt x="2390" y="740"/>
                    <a:pt x="3152" y="1607"/>
                    <a:pt x="2221" y="1755"/>
                  </a:cubicBezTo>
                  <a:cubicBezTo>
                    <a:pt x="1735" y="2178"/>
                    <a:pt x="1" y="2728"/>
                    <a:pt x="1016" y="3511"/>
                  </a:cubicBezTo>
                  <a:cubicBezTo>
                    <a:pt x="1798" y="2876"/>
                    <a:pt x="3575" y="2601"/>
                    <a:pt x="3427" y="1396"/>
                  </a:cubicBezTo>
                  <a:cubicBezTo>
                    <a:pt x="3617" y="1078"/>
                    <a:pt x="3427" y="740"/>
                    <a:pt x="3554" y="444"/>
                  </a:cubicBezTo>
                  <a:cubicBezTo>
                    <a:pt x="3540" y="203"/>
                    <a:pt x="3279" y="1"/>
                    <a:pt x="3045"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2317450" y="3668875"/>
              <a:ext cx="96225" cy="98400"/>
            </a:xfrm>
            <a:custGeom>
              <a:avLst/>
              <a:gdLst/>
              <a:ahLst/>
              <a:cxnLst/>
              <a:rect l="l" t="t" r="r" b="b"/>
              <a:pathLst>
                <a:path w="3849" h="3936" extrusionOk="0">
                  <a:moveTo>
                    <a:pt x="1791" y="0"/>
                  </a:moveTo>
                  <a:cubicBezTo>
                    <a:pt x="1353" y="0"/>
                    <a:pt x="906" y="63"/>
                    <a:pt x="825" y="457"/>
                  </a:cubicBezTo>
                  <a:cubicBezTo>
                    <a:pt x="1163" y="1091"/>
                    <a:pt x="359" y="1683"/>
                    <a:pt x="867" y="2275"/>
                  </a:cubicBezTo>
                  <a:cubicBezTo>
                    <a:pt x="874" y="2276"/>
                    <a:pt x="881" y="2276"/>
                    <a:pt x="888" y="2276"/>
                  </a:cubicBezTo>
                  <a:cubicBezTo>
                    <a:pt x="1665" y="2276"/>
                    <a:pt x="1339" y="1130"/>
                    <a:pt x="2051" y="795"/>
                  </a:cubicBezTo>
                  <a:lnTo>
                    <a:pt x="2051" y="795"/>
                  </a:lnTo>
                  <a:cubicBezTo>
                    <a:pt x="2013" y="1637"/>
                    <a:pt x="1854" y="3241"/>
                    <a:pt x="805" y="3241"/>
                  </a:cubicBezTo>
                  <a:cubicBezTo>
                    <a:pt x="695" y="3241"/>
                    <a:pt x="575" y="3223"/>
                    <a:pt x="444" y="3185"/>
                  </a:cubicBezTo>
                  <a:lnTo>
                    <a:pt x="444" y="3185"/>
                  </a:lnTo>
                  <a:cubicBezTo>
                    <a:pt x="1" y="3642"/>
                    <a:pt x="446" y="3936"/>
                    <a:pt x="907" y="3936"/>
                  </a:cubicBezTo>
                  <a:cubicBezTo>
                    <a:pt x="1151" y="3936"/>
                    <a:pt x="1398" y="3854"/>
                    <a:pt x="1523" y="3671"/>
                  </a:cubicBezTo>
                  <a:cubicBezTo>
                    <a:pt x="2009" y="3523"/>
                    <a:pt x="2284" y="3121"/>
                    <a:pt x="2643" y="2868"/>
                  </a:cubicBezTo>
                  <a:lnTo>
                    <a:pt x="2643" y="2550"/>
                  </a:lnTo>
                  <a:cubicBezTo>
                    <a:pt x="1671" y="1958"/>
                    <a:pt x="3849" y="1556"/>
                    <a:pt x="2453" y="12"/>
                  </a:cubicBezTo>
                  <a:lnTo>
                    <a:pt x="2453" y="12"/>
                  </a:lnTo>
                  <a:cubicBezTo>
                    <a:pt x="2425" y="14"/>
                    <a:pt x="2395" y="14"/>
                    <a:pt x="2363" y="14"/>
                  </a:cubicBezTo>
                  <a:cubicBezTo>
                    <a:pt x="2200" y="14"/>
                    <a:pt x="1997" y="0"/>
                    <a:pt x="179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a:off x="-2754200" y="4058850"/>
              <a:ext cx="89900" cy="74375"/>
            </a:xfrm>
            <a:custGeom>
              <a:avLst/>
              <a:gdLst/>
              <a:ahLst/>
              <a:cxnLst/>
              <a:rect l="l" t="t" r="r" b="b"/>
              <a:pathLst>
                <a:path w="3596" h="2975" extrusionOk="0">
                  <a:moveTo>
                    <a:pt x="2052" y="0"/>
                  </a:moveTo>
                  <a:lnTo>
                    <a:pt x="2052" y="0"/>
                  </a:lnTo>
                  <a:cubicBezTo>
                    <a:pt x="2094" y="170"/>
                    <a:pt x="2115" y="339"/>
                    <a:pt x="1904" y="445"/>
                  </a:cubicBezTo>
                  <a:cubicBezTo>
                    <a:pt x="1333" y="762"/>
                    <a:pt x="0" y="2496"/>
                    <a:pt x="698" y="2919"/>
                  </a:cubicBezTo>
                  <a:cubicBezTo>
                    <a:pt x="785" y="2957"/>
                    <a:pt x="864" y="2974"/>
                    <a:pt x="936" y="2974"/>
                  </a:cubicBezTo>
                  <a:cubicBezTo>
                    <a:pt x="1184" y="2974"/>
                    <a:pt x="1360" y="2782"/>
                    <a:pt x="1523" y="2602"/>
                  </a:cubicBezTo>
                  <a:cubicBezTo>
                    <a:pt x="1988" y="1671"/>
                    <a:pt x="2919" y="1164"/>
                    <a:pt x="3596" y="445"/>
                  </a:cubicBezTo>
                  <a:cubicBezTo>
                    <a:pt x="3543" y="127"/>
                    <a:pt x="3268" y="80"/>
                    <a:pt x="2951" y="80"/>
                  </a:cubicBezTo>
                  <a:cubicBezTo>
                    <a:pt x="2815" y="80"/>
                    <a:pt x="2671" y="89"/>
                    <a:pt x="2534" y="89"/>
                  </a:cubicBezTo>
                  <a:cubicBezTo>
                    <a:pt x="2351" y="89"/>
                    <a:pt x="2179" y="73"/>
                    <a:pt x="2052"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
            <p:cNvSpPr/>
            <p:nvPr/>
          </p:nvSpPr>
          <p:spPr>
            <a:xfrm>
              <a:off x="-1445700" y="3896300"/>
              <a:ext cx="88975" cy="104875"/>
            </a:xfrm>
            <a:custGeom>
              <a:avLst/>
              <a:gdLst/>
              <a:ahLst/>
              <a:cxnLst/>
              <a:rect l="l" t="t" r="r" b="b"/>
              <a:pathLst>
                <a:path w="3559" h="4195" extrusionOk="0">
                  <a:moveTo>
                    <a:pt x="2453" y="1"/>
                  </a:moveTo>
                  <a:cubicBezTo>
                    <a:pt x="2421" y="1"/>
                    <a:pt x="2387" y="4"/>
                    <a:pt x="2353" y="10"/>
                  </a:cubicBezTo>
                  <a:cubicBezTo>
                    <a:pt x="2036" y="263"/>
                    <a:pt x="1697" y="454"/>
                    <a:pt x="1316" y="581"/>
                  </a:cubicBezTo>
                  <a:cubicBezTo>
                    <a:pt x="1278" y="1166"/>
                    <a:pt x="1545" y="1268"/>
                    <a:pt x="1822" y="1268"/>
                  </a:cubicBezTo>
                  <a:cubicBezTo>
                    <a:pt x="1970" y="1268"/>
                    <a:pt x="2120" y="1239"/>
                    <a:pt x="2229" y="1239"/>
                  </a:cubicBezTo>
                  <a:cubicBezTo>
                    <a:pt x="2366" y="1239"/>
                    <a:pt x="2436" y="1285"/>
                    <a:pt x="2353" y="1490"/>
                  </a:cubicBezTo>
                  <a:cubicBezTo>
                    <a:pt x="1972" y="2273"/>
                    <a:pt x="724" y="2357"/>
                    <a:pt x="534" y="3288"/>
                  </a:cubicBezTo>
                  <a:cubicBezTo>
                    <a:pt x="1" y="3751"/>
                    <a:pt x="212" y="4195"/>
                    <a:pt x="588" y="4195"/>
                  </a:cubicBezTo>
                  <a:cubicBezTo>
                    <a:pt x="778" y="4195"/>
                    <a:pt x="1011" y="4080"/>
                    <a:pt x="1211" y="3795"/>
                  </a:cubicBezTo>
                  <a:cubicBezTo>
                    <a:pt x="640" y="2865"/>
                    <a:pt x="2120" y="2759"/>
                    <a:pt x="2501" y="2167"/>
                  </a:cubicBezTo>
                  <a:cubicBezTo>
                    <a:pt x="3558" y="1977"/>
                    <a:pt x="2459" y="771"/>
                    <a:pt x="3241" y="285"/>
                  </a:cubicBezTo>
                  <a:cubicBezTo>
                    <a:pt x="2954" y="246"/>
                    <a:pt x="2754" y="1"/>
                    <a:pt x="2453"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
            <p:cNvSpPr/>
            <p:nvPr/>
          </p:nvSpPr>
          <p:spPr>
            <a:xfrm>
              <a:off x="-2068950" y="3801350"/>
              <a:ext cx="38075" cy="101025"/>
            </a:xfrm>
            <a:custGeom>
              <a:avLst/>
              <a:gdLst/>
              <a:ahLst/>
              <a:cxnLst/>
              <a:rect l="l" t="t" r="r" b="b"/>
              <a:pathLst>
                <a:path w="1523" h="4041" extrusionOk="0">
                  <a:moveTo>
                    <a:pt x="1438" y="1"/>
                  </a:moveTo>
                  <a:cubicBezTo>
                    <a:pt x="317" y="466"/>
                    <a:pt x="571" y="1629"/>
                    <a:pt x="148" y="2496"/>
                  </a:cubicBezTo>
                  <a:cubicBezTo>
                    <a:pt x="381" y="3025"/>
                    <a:pt x="0" y="3829"/>
                    <a:pt x="1015" y="4040"/>
                  </a:cubicBezTo>
                  <a:cubicBezTo>
                    <a:pt x="1332" y="3998"/>
                    <a:pt x="1311" y="3892"/>
                    <a:pt x="1184" y="3660"/>
                  </a:cubicBezTo>
                  <a:cubicBezTo>
                    <a:pt x="190" y="2412"/>
                    <a:pt x="1523" y="1270"/>
                    <a:pt x="1438"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
            <p:cNvSpPr/>
            <p:nvPr/>
          </p:nvSpPr>
          <p:spPr>
            <a:xfrm>
              <a:off x="-1966375" y="3961950"/>
              <a:ext cx="61350" cy="83775"/>
            </a:xfrm>
            <a:custGeom>
              <a:avLst/>
              <a:gdLst/>
              <a:ahLst/>
              <a:cxnLst/>
              <a:rect l="l" t="t" r="r" b="b"/>
              <a:pathLst>
                <a:path w="2454" h="3351" extrusionOk="0">
                  <a:moveTo>
                    <a:pt x="1687" y="0"/>
                  </a:moveTo>
                  <a:cubicBezTo>
                    <a:pt x="1476" y="0"/>
                    <a:pt x="1240" y="400"/>
                    <a:pt x="1036" y="493"/>
                  </a:cubicBezTo>
                  <a:cubicBezTo>
                    <a:pt x="1142" y="1064"/>
                    <a:pt x="656" y="1381"/>
                    <a:pt x="317" y="1762"/>
                  </a:cubicBezTo>
                  <a:cubicBezTo>
                    <a:pt x="0" y="2290"/>
                    <a:pt x="402" y="2734"/>
                    <a:pt x="571" y="3179"/>
                  </a:cubicBezTo>
                  <a:cubicBezTo>
                    <a:pt x="615" y="3310"/>
                    <a:pt x="743" y="3351"/>
                    <a:pt x="892" y="3351"/>
                  </a:cubicBezTo>
                  <a:cubicBezTo>
                    <a:pt x="1032" y="3351"/>
                    <a:pt x="1189" y="3315"/>
                    <a:pt x="1311" y="3284"/>
                  </a:cubicBezTo>
                  <a:cubicBezTo>
                    <a:pt x="1967" y="3136"/>
                    <a:pt x="1565" y="2586"/>
                    <a:pt x="1777" y="2269"/>
                  </a:cubicBezTo>
                  <a:lnTo>
                    <a:pt x="1777" y="2269"/>
                  </a:lnTo>
                  <a:cubicBezTo>
                    <a:pt x="1701" y="2283"/>
                    <a:pt x="1629" y="2289"/>
                    <a:pt x="1560" y="2289"/>
                  </a:cubicBezTo>
                  <a:cubicBezTo>
                    <a:pt x="901" y="2289"/>
                    <a:pt x="610" y="1691"/>
                    <a:pt x="1396" y="1423"/>
                  </a:cubicBezTo>
                  <a:cubicBezTo>
                    <a:pt x="2453" y="1127"/>
                    <a:pt x="2136" y="598"/>
                    <a:pt x="1777" y="27"/>
                  </a:cubicBezTo>
                  <a:cubicBezTo>
                    <a:pt x="1747" y="9"/>
                    <a:pt x="1717" y="0"/>
                    <a:pt x="1687"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
            <p:cNvSpPr/>
            <p:nvPr/>
          </p:nvSpPr>
          <p:spPr>
            <a:xfrm>
              <a:off x="-2808675" y="3778450"/>
              <a:ext cx="49750" cy="85475"/>
            </a:xfrm>
            <a:custGeom>
              <a:avLst/>
              <a:gdLst/>
              <a:ahLst/>
              <a:cxnLst/>
              <a:rect l="l" t="t" r="r" b="b"/>
              <a:pathLst>
                <a:path w="1990" h="3419" extrusionOk="0">
                  <a:moveTo>
                    <a:pt x="1208" y="0"/>
                  </a:moveTo>
                  <a:cubicBezTo>
                    <a:pt x="771" y="0"/>
                    <a:pt x="203" y="848"/>
                    <a:pt x="170" y="1213"/>
                  </a:cubicBezTo>
                  <a:cubicBezTo>
                    <a:pt x="149" y="1572"/>
                    <a:pt x="86" y="1932"/>
                    <a:pt x="276" y="2270"/>
                  </a:cubicBezTo>
                  <a:cubicBezTo>
                    <a:pt x="377" y="2317"/>
                    <a:pt x="456" y="2337"/>
                    <a:pt x="519" y="2337"/>
                  </a:cubicBezTo>
                  <a:cubicBezTo>
                    <a:pt x="852" y="2337"/>
                    <a:pt x="738" y="1784"/>
                    <a:pt x="1058" y="1784"/>
                  </a:cubicBezTo>
                  <a:cubicBezTo>
                    <a:pt x="1376" y="3412"/>
                    <a:pt x="191" y="2440"/>
                    <a:pt x="1" y="3137"/>
                  </a:cubicBezTo>
                  <a:cubicBezTo>
                    <a:pt x="170" y="3351"/>
                    <a:pt x="359" y="3419"/>
                    <a:pt x="551" y="3419"/>
                  </a:cubicBezTo>
                  <a:cubicBezTo>
                    <a:pt x="816" y="3419"/>
                    <a:pt x="1089" y="3292"/>
                    <a:pt x="1333" y="3243"/>
                  </a:cubicBezTo>
                  <a:cubicBezTo>
                    <a:pt x="1989" y="3095"/>
                    <a:pt x="1672" y="1551"/>
                    <a:pt x="1460" y="1086"/>
                  </a:cubicBezTo>
                  <a:cubicBezTo>
                    <a:pt x="1249" y="832"/>
                    <a:pt x="1270" y="452"/>
                    <a:pt x="1524" y="219"/>
                  </a:cubicBezTo>
                  <a:cubicBezTo>
                    <a:pt x="1437" y="64"/>
                    <a:pt x="1327" y="0"/>
                    <a:pt x="1208"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
            <p:cNvSpPr/>
            <p:nvPr/>
          </p:nvSpPr>
          <p:spPr>
            <a:xfrm>
              <a:off x="-1088675" y="3593575"/>
              <a:ext cx="68750" cy="87825"/>
            </a:xfrm>
            <a:custGeom>
              <a:avLst/>
              <a:gdLst/>
              <a:ahLst/>
              <a:cxnLst/>
              <a:rect l="l" t="t" r="r" b="b"/>
              <a:pathLst>
                <a:path w="2750" h="3513" extrusionOk="0">
                  <a:moveTo>
                    <a:pt x="2580" y="0"/>
                  </a:moveTo>
                  <a:lnTo>
                    <a:pt x="2580" y="0"/>
                  </a:lnTo>
                  <a:cubicBezTo>
                    <a:pt x="1544" y="64"/>
                    <a:pt x="635" y="1481"/>
                    <a:pt x="317" y="2369"/>
                  </a:cubicBezTo>
                  <a:cubicBezTo>
                    <a:pt x="0" y="2813"/>
                    <a:pt x="317" y="3194"/>
                    <a:pt x="677" y="3490"/>
                  </a:cubicBezTo>
                  <a:cubicBezTo>
                    <a:pt x="793" y="3505"/>
                    <a:pt x="890" y="3512"/>
                    <a:pt x="969" y="3512"/>
                  </a:cubicBezTo>
                  <a:cubicBezTo>
                    <a:pt x="1875" y="3512"/>
                    <a:pt x="589" y="2577"/>
                    <a:pt x="1036" y="2052"/>
                  </a:cubicBezTo>
                  <a:cubicBezTo>
                    <a:pt x="1269" y="1819"/>
                    <a:pt x="1354" y="1502"/>
                    <a:pt x="1607" y="1248"/>
                  </a:cubicBezTo>
                  <a:cubicBezTo>
                    <a:pt x="2750" y="1100"/>
                    <a:pt x="2305" y="825"/>
                    <a:pt x="2580"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
            <p:cNvSpPr/>
            <p:nvPr/>
          </p:nvSpPr>
          <p:spPr>
            <a:xfrm>
              <a:off x="-1974075" y="3998050"/>
              <a:ext cx="84900" cy="53525"/>
            </a:xfrm>
            <a:custGeom>
              <a:avLst/>
              <a:gdLst/>
              <a:ahLst/>
              <a:cxnLst/>
              <a:rect l="l" t="t" r="r" b="b"/>
              <a:pathLst>
                <a:path w="3396" h="2141" extrusionOk="0">
                  <a:moveTo>
                    <a:pt x="3396" y="0"/>
                  </a:moveTo>
                  <a:cubicBezTo>
                    <a:pt x="2846" y="64"/>
                    <a:pt x="2381" y="360"/>
                    <a:pt x="2085" y="804"/>
                  </a:cubicBezTo>
                  <a:cubicBezTo>
                    <a:pt x="2063" y="1058"/>
                    <a:pt x="1408" y="1100"/>
                    <a:pt x="1810" y="1502"/>
                  </a:cubicBezTo>
                  <a:cubicBezTo>
                    <a:pt x="1915" y="1629"/>
                    <a:pt x="1810" y="1756"/>
                    <a:pt x="1598" y="1777"/>
                  </a:cubicBezTo>
                  <a:cubicBezTo>
                    <a:pt x="1545" y="1777"/>
                    <a:pt x="1481" y="1778"/>
                    <a:pt x="1413" y="1778"/>
                  </a:cubicBezTo>
                  <a:cubicBezTo>
                    <a:pt x="1212" y="1778"/>
                    <a:pt x="990" y="1766"/>
                    <a:pt x="1006" y="1671"/>
                  </a:cubicBezTo>
                  <a:cubicBezTo>
                    <a:pt x="1091" y="1164"/>
                    <a:pt x="308" y="677"/>
                    <a:pt x="985" y="170"/>
                  </a:cubicBezTo>
                  <a:cubicBezTo>
                    <a:pt x="874" y="59"/>
                    <a:pt x="742" y="11"/>
                    <a:pt x="612" y="11"/>
                  </a:cubicBezTo>
                  <a:cubicBezTo>
                    <a:pt x="298" y="11"/>
                    <a:pt x="0" y="296"/>
                    <a:pt x="75" y="656"/>
                  </a:cubicBezTo>
                  <a:cubicBezTo>
                    <a:pt x="33" y="1015"/>
                    <a:pt x="329" y="1290"/>
                    <a:pt x="350" y="1650"/>
                  </a:cubicBezTo>
                  <a:cubicBezTo>
                    <a:pt x="366" y="1986"/>
                    <a:pt x="552" y="2141"/>
                    <a:pt x="844" y="2141"/>
                  </a:cubicBezTo>
                  <a:cubicBezTo>
                    <a:pt x="937" y="2141"/>
                    <a:pt x="1041" y="2125"/>
                    <a:pt x="1154" y="2094"/>
                  </a:cubicBezTo>
                  <a:cubicBezTo>
                    <a:pt x="1767" y="1904"/>
                    <a:pt x="2677" y="1967"/>
                    <a:pt x="2465" y="1015"/>
                  </a:cubicBezTo>
                  <a:cubicBezTo>
                    <a:pt x="2634" y="656"/>
                    <a:pt x="3311" y="444"/>
                    <a:pt x="3396"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
            <p:cNvSpPr/>
            <p:nvPr/>
          </p:nvSpPr>
          <p:spPr>
            <a:xfrm>
              <a:off x="-1722100" y="4027125"/>
              <a:ext cx="55525" cy="61375"/>
            </a:xfrm>
            <a:custGeom>
              <a:avLst/>
              <a:gdLst/>
              <a:ahLst/>
              <a:cxnLst/>
              <a:rect l="l" t="t" r="r" b="b"/>
              <a:pathLst>
                <a:path w="2221" h="2455" extrusionOk="0">
                  <a:moveTo>
                    <a:pt x="2221" y="1"/>
                  </a:moveTo>
                  <a:lnTo>
                    <a:pt x="2221" y="1"/>
                  </a:lnTo>
                  <a:cubicBezTo>
                    <a:pt x="804" y="318"/>
                    <a:pt x="360" y="1333"/>
                    <a:pt x="0" y="2390"/>
                  </a:cubicBezTo>
                  <a:cubicBezTo>
                    <a:pt x="108" y="2433"/>
                    <a:pt x="218" y="2455"/>
                    <a:pt x="327" y="2455"/>
                  </a:cubicBezTo>
                  <a:cubicBezTo>
                    <a:pt x="537" y="2455"/>
                    <a:pt x="742" y="2375"/>
                    <a:pt x="909" y="2221"/>
                  </a:cubicBezTo>
                  <a:cubicBezTo>
                    <a:pt x="1375" y="1862"/>
                    <a:pt x="1417" y="1227"/>
                    <a:pt x="2030" y="931"/>
                  </a:cubicBezTo>
                  <a:lnTo>
                    <a:pt x="2221" y="1"/>
                  </a:ln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
            <p:cNvSpPr/>
            <p:nvPr/>
          </p:nvSpPr>
          <p:spPr>
            <a:xfrm>
              <a:off x="-1677700" y="4028175"/>
              <a:ext cx="57125" cy="83050"/>
            </a:xfrm>
            <a:custGeom>
              <a:avLst/>
              <a:gdLst/>
              <a:ahLst/>
              <a:cxnLst/>
              <a:rect l="l" t="t" r="r" b="b"/>
              <a:pathLst>
                <a:path w="2285" h="3322" extrusionOk="0">
                  <a:moveTo>
                    <a:pt x="1735" y="1"/>
                  </a:moveTo>
                  <a:cubicBezTo>
                    <a:pt x="1396" y="149"/>
                    <a:pt x="677" y="128"/>
                    <a:pt x="1375" y="699"/>
                  </a:cubicBezTo>
                  <a:cubicBezTo>
                    <a:pt x="1841" y="1079"/>
                    <a:pt x="1" y="2327"/>
                    <a:pt x="254" y="3321"/>
                  </a:cubicBezTo>
                  <a:cubicBezTo>
                    <a:pt x="424" y="3300"/>
                    <a:pt x="614" y="3258"/>
                    <a:pt x="614" y="3131"/>
                  </a:cubicBezTo>
                  <a:cubicBezTo>
                    <a:pt x="572" y="2306"/>
                    <a:pt x="1545" y="1904"/>
                    <a:pt x="1714" y="1185"/>
                  </a:cubicBezTo>
                  <a:cubicBezTo>
                    <a:pt x="1746" y="1012"/>
                    <a:pt x="1834" y="955"/>
                    <a:pt x="1943" y="955"/>
                  </a:cubicBezTo>
                  <a:cubicBezTo>
                    <a:pt x="2048" y="955"/>
                    <a:pt x="2171" y="1007"/>
                    <a:pt x="2285" y="1058"/>
                  </a:cubicBezTo>
                  <a:cubicBezTo>
                    <a:pt x="2285" y="656"/>
                    <a:pt x="2242" y="233"/>
                    <a:pt x="1735"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
            <p:cNvSpPr/>
            <p:nvPr/>
          </p:nvSpPr>
          <p:spPr>
            <a:xfrm>
              <a:off x="-853400" y="3754725"/>
              <a:ext cx="70850" cy="55975"/>
            </a:xfrm>
            <a:custGeom>
              <a:avLst/>
              <a:gdLst/>
              <a:ahLst/>
              <a:cxnLst/>
              <a:rect l="l" t="t" r="r" b="b"/>
              <a:pathLst>
                <a:path w="2834" h="2239" extrusionOk="0">
                  <a:moveTo>
                    <a:pt x="2658" y="0"/>
                  </a:moveTo>
                  <a:cubicBezTo>
                    <a:pt x="2102" y="0"/>
                    <a:pt x="70" y="1639"/>
                    <a:pt x="1" y="1950"/>
                  </a:cubicBezTo>
                  <a:cubicBezTo>
                    <a:pt x="37" y="2133"/>
                    <a:pt x="200" y="2239"/>
                    <a:pt x="364" y="2239"/>
                  </a:cubicBezTo>
                  <a:cubicBezTo>
                    <a:pt x="485" y="2239"/>
                    <a:pt x="606" y="2182"/>
                    <a:pt x="677" y="2056"/>
                  </a:cubicBezTo>
                  <a:cubicBezTo>
                    <a:pt x="1248" y="1337"/>
                    <a:pt x="2285" y="1062"/>
                    <a:pt x="2771" y="280"/>
                  </a:cubicBezTo>
                  <a:cubicBezTo>
                    <a:pt x="2833" y="82"/>
                    <a:pt x="2783" y="0"/>
                    <a:pt x="2658"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
            <p:cNvSpPr/>
            <p:nvPr/>
          </p:nvSpPr>
          <p:spPr>
            <a:xfrm>
              <a:off x="-2343900" y="3700375"/>
              <a:ext cx="64525" cy="72450"/>
            </a:xfrm>
            <a:custGeom>
              <a:avLst/>
              <a:gdLst/>
              <a:ahLst/>
              <a:cxnLst/>
              <a:rect l="l" t="t" r="r" b="b"/>
              <a:pathLst>
                <a:path w="2581" h="2898" extrusionOk="0">
                  <a:moveTo>
                    <a:pt x="1333" y="0"/>
                  </a:moveTo>
                  <a:cubicBezTo>
                    <a:pt x="889" y="825"/>
                    <a:pt x="0" y="2454"/>
                    <a:pt x="1290" y="2898"/>
                  </a:cubicBezTo>
                  <a:cubicBezTo>
                    <a:pt x="1409" y="2752"/>
                    <a:pt x="1582" y="2736"/>
                    <a:pt x="1764" y="2736"/>
                  </a:cubicBezTo>
                  <a:cubicBezTo>
                    <a:pt x="1815" y="2736"/>
                    <a:pt x="1868" y="2737"/>
                    <a:pt x="1919" y="2737"/>
                  </a:cubicBezTo>
                  <a:cubicBezTo>
                    <a:pt x="2107" y="2737"/>
                    <a:pt x="2289" y="2720"/>
                    <a:pt x="2411" y="2559"/>
                  </a:cubicBezTo>
                  <a:cubicBezTo>
                    <a:pt x="2389" y="2558"/>
                    <a:pt x="2366" y="2557"/>
                    <a:pt x="2343" y="2557"/>
                  </a:cubicBezTo>
                  <a:cubicBezTo>
                    <a:pt x="2206" y="2557"/>
                    <a:pt x="2066" y="2580"/>
                    <a:pt x="1930" y="2580"/>
                  </a:cubicBezTo>
                  <a:cubicBezTo>
                    <a:pt x="1772" y="2580"/>
                    <a:pt x="1618" y="2549"/>
                    <a:pt x="1481" y="2411"/>
                  </a:cubicBezTo>
                  <a:cubicBezTo>
                    <a:pt x="1100" y="1629"/>
                    <a:pt x="2581" y="318"/>
                    <a:pt x="1333"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
            <p:cNvSpPr/>
            <p:nvPr/>
          </p:nvSpPr>
          <p:spPr>
            <a:xfrm>
              <a:off x="-1185450" y="4084450"/>
              <a:ext cx="52900" cy="46850"/>
            </a:xfrm>
            <a:custGeom>
              <a:avLst/>
              <a:gdLst/>
              <a:ahLst/>
              <a:cxnLst/>
              <a:rect l="l" t="t" r="r" b="b"/>
              <a:pathLst>
                <a:path w="2116" h="1874" extrusionOk="0">
                  <a:moveTo>
                    <a:pt x="1619" y="1"/>
                  </a:moveTo>
                  <a:cubicBezTo>
                    <a:pt x="1160" y="1"/>
                    <a:pt x="641" y="525"/>
                    <a:pt x="276" y="753"/>
                  </a:cubicBezTo>
                  <a:cubicBezTo>
                    <a:pt x="1" y="1049"/>
                    <a:pt x="170" y="1578"/>
                    <a:pt x="445" y="1874"/>
                  </a:cubicBezTo>
                  <a:cubicBezTo>
                    <a:pt x="1291" y="1578"/>
                    <a:pt x="1650" y="880"/>
                    <a:pt x="2116" y="288"/>
                  </a:cubicBezTo>
                  <a:cubicBezTo>
                    <a:pt x="1967" y="80"/>
                    <a:pt x="1798" y="1"/>
                    <a:pt x="1619"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
            <p:cNvSpPr/>
            <p:nvPr/>
          </p:nvSpPr>
          <p:spPr>
            <a:xfrm>
              <a:off x="-1229250" y="4107250"/>
              <a:ext cx="54925" cy="33150"/>
            </a:xfrm>
            <a:custGeom>
              <a:avLst/>
              <a:gdLst/>
              <a:ahLst/>
              <a:cxnLst/>
              <a:rect l="l" t="t" r="r" b="b"/>
              <a:pathLst>
                <a:path w="2197" h="1326" extrusionOk="0">
                  <a:moveTo>
                    <a:pt x="256" y="1"/>
                  </a:moveTo>
                  <a:cubicBezTo>
                    <a:pt x="0" y="1"/>
                    <a:pt x="44" y="176"/>
                    <a:pt x="167" y="666"/>
                  </a:cubicBezTo>
                  <a:cubicBezTo>
                    <a:pt x="615" y="1114"/>
                    <a:pt x="919" y="1326"/>
                    <a:pt x="1254" y="1326"/>
                  </a:cubicBezTo>
                  <a:cubicBezTo>
                    <a:pt x="1519" y="1326"/>
                    <a:pt x="1804" y="1193"/>
                    <a:pt x="2197" y="941"/>
                  </a:cubicBezTo>
                  <a:lnTo>
                    <a:pt x="2197" y="327"/>
                  </a:lnTo>
                  <a:cubicBezTo>
                    <a:pt x="1816" y="95"/>
                    <a:pt x="1372" y="264"/>
                    <a:pt x="991" y="137"/>
                  </a:cubicBezTo>
                  <a:cubicBezTo>
                    <a:pt x="630" y="54"/>
                    <a:pt x="397" y="1"/>
                    <a:pt x="256"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
            <p:cNvSpPr/>
            <p:nvPr/>
          </p:nvSpPr>
          <p:spPr>
            <a:xfrm>
              <a:off x="-1212950" y="3839725"/>
              <a:ext cx="111600" cy="76650"/>
            </a:xfrm>
            <a:custGeom>
              <a:avLst/>
              <a:gdLst/>
              <a:ahLst/>
              <a:cxnLst/>
              <a:rect l="l" t="t" r="r" b="b"/>
              <a:pathLst>
                <a:path w="4464" h="3066" extrusionOk="0">
                  <a:moveTo>
                    <a:pt x="3772" y="1"/>
                  </a:moveTo>
                  <a:cubicBezTo>
                    <a:pt x="2618" y="1"/>
                    <a:pt x="3318" y="1426"/>
                    <a:pt x="1947" y="1554"/>
                  </a:cubicBezTo>
                  <a:cubicBezTo>
                    <a:pt x="1926" y="2463"/>
                    <a:pt x="487" y="2146"/>
                    <a:pt x="1" y="2696"/>
                  </a:cubicBezTo>
                  <a:cubicBezTo>
                    <a:pt x="87" y="2953"/>
                    <a:pt x="240" y="3065"/>
                    <a:pt x="448" y="3065"/>
                  </a:cubicBezTo>
                  <a:cubicBezTo>
                    <a:pt x="548" y="3065"/>
                    <a:pt x="660" y="3040"/>
                    <a:pt x="784" y="2992"/>
                  </a:cubicBezTo>
                  <a:cubicBezTo>
                    <a:pt x="1439" y="2082"/>
                    <a:pt x="3279" y="2082"/>
                    <a:pt x="3173" y="729"/>
                  </a:cubicBezTo>
                  <a:cubicBezTo>
                    <a:pt x="3122" y="484"/>
                    <a:pt x="3487" y="270"/>
                    <a:pt x="3784" y="270"/>
                  </a:cubicBezTo>
                  <a:cubicBezTo>
                    <a:pt x="3975" y="270"/>
                    <a:pt x="4138" y="358"/>
                    <a:pt x="4146" y="581"/>
                  </a:cubicBezTo>
                  <a:cubicBezTo>
                    <a:pt x="4358" y="475"/>
                    <a:pt x="4379" y="263"/>
                    <a:pt x="4464" y="115"/>
                  </a:cubicBezTo>
                  <a:cubicBezTo>
                    <a:pt x="4178" y="35"/>
                    <a:pt x="3952" y="1"/>
                    <a:pt x="3772"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
            <p:cNvSpPr/>
            <p:nvPr/>
          </p:nvSpPr>
          <p:spPr>
            <a:xfrm>
              <a:off x="-1453300" y="3905525"/>
              <a:ext cx="62725" cy="53325"/>
            </a:xfrm>
            <a:custGeom>
              <a:avLst/>
              <a:gdLst/>
              <a:ahLst/>
              <a:cxnLst/>
              <a:rect l="l" t="t" r="r" b="b"/>
              <a:pathLst>
                <a:path w="2509" h="2133" extrusionOk="0">
                  <a:moveTo>
                    <a:pt x="1684" y="0"/>
                  </a:moveTo>
                  <a:cubicBezTo>
                    <a:pt x="1113" y="275"/>
                    <a:pt x="605" y="656"/>
                    <a:pt x="182" y="1142"/>
                  </a:cubicBezTo>
                  <a:cubicBezTo>
                    <a:pt x="0" y="1753"/>
                    <a:pt x="42" y="2133"/>
                    <a:pt x="273" y="2133"/>
                  </a:cubicBezTo>
                  <a:cubicBezTo>
                    <a:pt x="418" y="2133"/>
                    <a:pt x="637" y="1984"/>
                    <a:pt x="923" y="1650"/>
                  </a:cubicBezTo>
                  <a:cubicBezTo>
                    <a:pt x="1853" y="1290"/>
                    <a:pt x="2509" y="1311"/>
                    <a:pt x="1684" y="191"/>
                  </a:cubicBezTo>
                  <a:cubicBezTo>
                    <a:pt x="1747" y="169"/>
                    <a:pt x="1769" y="42"/>
                    <a:pt x="1684"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
            <p:cNvSpPr/>
            <p:nvPr/>
          </p:nvSpPr>
          <p:spPr>
            <a:xfrm>
              <a:off x="-1616375" y="3758075"/>
              <a:ext cx="48150" cy="53125"/>
            </a:xfrm>
            <a:custGeom>
              <a:avLst/>
              <a:gdLst/>
              <a:ahLst/>
              <a:cxnLst/>
              <a:rect l="l" t="t" r="r" b="b"/>
              <a:pathLst>
                <a:path w="1926" h="2125" extrusionOk="0">
                  <a:moveTo>
                    <a:pt x="769" y="0"/>
                  </a:moveTo>
                  <a:cubicBezTo>
                    <a:pt x="512" y="0"/>
                    <a:pt x="248" y="64"/>
                    <a:pt x="1" y="188"/>
                  </a:cubicBezTo>
                  <a:cubicBezTo>
                    <a:pt x="149" y="442"/>
                    <a:pt x="487" y="590"/>
                    <a:pt x="234" y="928"/>
                  </a:cubicBezTo>
                  <a:cubicBezTo>
                    <a:pt x="593" y="1288"/>
                    <a:pt x="276" y="1732"/>
                    <a:pt x="466" y="2112"/>
                  </a:cubicBezTo>
                  <a:cubicBezTo>
                    <a:pt x="516" y="2121"/>
                    <a:pt x="562" y="2125"/>
                    <a:pt x="605" y="2125"/>
                  </a:cubicBezTo>
                  <a:cubicBezTo>
                    <a:pt x="1453" y="2125"/>
                    <a:pt x="1000" y="611"/>
                    <a:pt x="1926" y="611"/>
                  </a:cubicBezTo>
                  <a:cubicBezTo>
                    <a:pt x="1644" y="195"/>
                    <a:pt x="1217" y="0"/>
                    <a:pt x="769"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
            <p:cNvSpPr/>
            <p:nvPr/>
          </p:nvSpPr>
          <p:spPr>
            <a:xfrm>
              <a:off x="-1733750" y="4083050"/>
              <a:ext cx="57675" cy="47200"/>
            </a:xfrm>
            <a:custGeom>
              <a:avLst/>
              <a:gdLst/>
              <a:ahLst/>
              <a:cxnLst/>
              <a:rect l="l" t="t" r="r" b="b"/>
              <a:pathLst>
                <a:path w="2307" h="1888" extrusionOk="0">
                  <a:moveTo>
                    <a:pt x="1083" y="0"/>
                  </a:moveTo>
                  <a:cubicBezTo>
                    <a:pt x="871" y="0"/>
                    <a:pt x="661" y="47"/>
                    <a:pt x="466" y="153"/>
                  </a:cubicBezTo>
                  <a:lnTo>
                    <a:pt x="445" y="153"/>
                  </a:lnTo>
                  <a:cubicBezTo>
                    <a:pt x="1" y="1549"/>
                    <a:pt x="530" y="1613"/>
                    <a:pt x="1756" y="1888"/>
                  </a:cubicBezTo>
                  <a:cubicBezTo>
                    <a:pt x="1650" y="1486"/>
                    <a:pt x="2116" y="1486"/>
                    <a:pt x="2306" y="1274"/>
                  </a:cubicBezTo>
                  <a:lnTo>
                    <a:pt x="2306" y="1274"/>
                  </a:lnTo>
                  <a:cubicBezTo>
                    <a:pt x="2229" y="1288"/>
                    <a:pt x="2154" y="1295"/>
                    <a:pt x="2084" y="1295"/>
                  </a:cubicBezTo>
                  <a:cubicBezTo>
                    <a:pt x="1400" y="1295"/>
                    <a:pt x="1034" y="676"/>
                    <a:pt x="1206" y="5"/>
                  </a:cubicBezTo>
                  <a:cubicBezTo>
                    <a:pt x="1165" y="2"/>
                    <a:pt x="1124" y="0"/>
                    <a:pt x="1083"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
            <p:cNvSpPr/>
            <p:nvPr/>
          </p:nvSpPr>
          <p:spPr>
            <a:xfrm>
              <a:off x="-1208000" y="3821450"/>
              <a:ext cx="62225" cy="45350"/>
            </a:xfrm>
            <a:custGeom>
              <a:avLst/>
              <a:gdLst/>
              <a:ahLst/>
              <a:cxnLst/>
              <a:rect l="l" t="t" r="r" b="b"/>
              <a:pathLst>
                <a:path w="2489" h="1814" extrusionOk="0">
                  <a:moveTo>
                    <a:pt x="1897" y="0"/>
                  </a:moveTo>
                  <a:lnTo>
                    <a:pt x="839" y="677"/>
                  </a:lnTo>
                  <a:cubicBezTo>
                    <a:pt x="879" y="933"/>
                    <a:pt x="1" y="1813"/>
                    <a:pt x="478" y="1813"/>
                  </a:cubicBezTo>
                  <a:cubicBezTo>
                    <a:pt x="513" y="1813"/>
                    <a:pt x="556" y="1808"/>
                    <a:pt x="607" y="1798"/>
                  </a:cubicBezTo>
                  <a:cubicBezTo>
                    <a:pt x="1262" y="1312"/>
                    <a:pt x="2489" y="1164"/>
                    <a:pt x="1897"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
            <p:cNvSpPr/>
            <p:nvPr/>
          </p:nvSpPr>
          <p:spPr>
            <a:xfrm>
              <a:off x="-2325400" y="3681825"/>
              <a:ext cx="40100" cy="78850"/>
            </a:xfrm>
            <a:custGeom>
              <a:avLst/>
              <a:gdLst/>
              <a:ahLst/>
              <a:cxnLst/>
              <a:rect l="l" t="t" r="r" b="b"/>
              <a:pathLst>
                <a:path w="1604" h="3154" extrusionOk="0">
                  <a:moveTo>
                    <a:pt x="1244" y="1"/>
                  </a:moveTo>
                  <a:cubicBezTo>
                    <a:pt x="939" y="1"/>
                    <a:pt x="529" y="310"/>
                    <a:pt x="593" y="742"/>
                  </a:cubicBezTo>
                  <a:cubicBezTo>
                    <a:pt x="1587" y="1313"/>
                    <a:pt x="1" y="2307"/>
                    <a:pt x="741" y="3153"/>
                  </a:cubicBezTo>
                  <a:cubicBezTo>
                    <a:pt x="698" y="2942"/>
                    <a:pt x="804" y="2709"/>
                    <a:pt x="1016" y="2603"/>
                  </a:cubicBezTo>
                  <a:cubicBezTo>
                    <a:pt x="1143" y="2328"/>
                    <a:pt x="1164" y="2011"/>
                    <a:pt x="1121" y="1715"/>
                  </a:cubicBezTo>
                  <a:cubicBezTo>
                    <a:pt x="1396" y="1334"/>
                    <a:pt x="1143" y="827"/>
                    <a:pt x="1544" y="467"/>
                  </a:cubicBezTo>
                  <a:cubicBezTo>
                    <a:pt x="1604" y="138"/>
                    <a:pt x="1447" y="1"/>
                    <a:pt x="1244"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
            <p:cNvSpPr/>
            <p:nvPr/>
          </p:nvSpPr>
          <p:spPr>
            <a:xfrm>
              <a:off x="-1236725" y="4088800"/>
              <a:ext cx="61875" cy="35100"/>
            </a:xfrm>
            <a:custGeom>
              <a:avLst/>
              <a:gdLst/>
              <a:ahLst/>
              <a:cxnLst/>
              <a:rect l="l" t="t" r="r" b="b"/>
              <a:pathLst>
                <a:path w="2475" h="1404" extrusionOk="0">
                  <a:moveTo>
                    <a:pt x="1116" y="0"/>
                  </a:moveTo>
                  <a:cubicBezTo>
                    <a:pt x="773" y="0"/>
                    <a:pt x="529" y="325"/>
                    <a:pt x="191" y="325"/>
                  </a:cubicBezTo>
                  <a:cubicBezTo>
                    <a:pt x="106" y="706"/>
                    <a:pt x="0" y="1171"/>
                    <a:pt x="444" y="1404"/>
                  </a:cubicBezTo>
                  <a:cubicBezTo>
                    <a:pt x="396" y="1017"/>
                    <a:pt x="483" y="906"/>
                    <a:pt x="623" y="906"/>
                  </a:cubicBezTo>
                  <a:cubicBezTo>
                    <a:pt x="809" y="906"/>
                    <a:pt x="1087" y="1099"/>
                    <a:pt x="1269" y="1099"/>
                  </a:cubicBezTo>
                  <a:cubicBezTo>
                    <a:pt x="1310" y="1099"/>
                    <a:pt x="1346" y="1090"/>
                    <a:pt x="1375" y="1065"/>
                  </a:cubicBezTo>
                  <a:cubicBezTo>
                    <a:pt x="1476" y="964"/>
                    <a:pt x="1364" y="747"/>
                    <a:pt x="1503" y="747"/>
                  </a:cubicBezTo>
                  <a:cubicBezTo>
                    <a:pt x="1509" y="747"/>
                    <a:pt x="1516" y="747"/>
                    <a:pt x="1523" y="748"/>
                  </a:cubicBezTo>
                  <a:cubicBezTo>
                    <a:pt x="1692" y="769"/>
                    <a:pt x="1523" y="960"/>
                    <a:pt x="1565" y="1065"/>
                  </a:cubicBezTo>
                  <a:cubicBezTo>
                    <a:pt x="1648" y="1148"/>
                    <a:pt x="1733" y="1176"/>
                    <a:pt x="1818" y="1176"/>
                  </a:cubicBezTo>
                  <a:cubicBezTo>
                    <a:pt x="2000" y="1176"/>
                    <a:pt x="2186" y="1047"/>
                    <a:pt x="2366" y="1047"/>
                  </a:cubicBezTo>
                  <a:cubicBezTo>
                    <a:pt x="2402" y="1047"/>
                    <a:pt x="2439" y="1053"/>
                    <a:pt x="2475" y="1065"/>
                  </a:cubicBezTo>
                  <a:cubicBezTo>
                    <a:pt x="2390" y="473"/>
                    <a:pt x="1967" y="177"/>
                    <a:pt x="1396" y="71"/>
                  </a:cubicBezTo>
                  <a:cubicBezTo>
                    <a:pt x="1295" y="21"/>
                    <a:pt x="1202" y="0"/>
                    <a:pt x="1116"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
            <p:cNvSpPr/>
            <p:nvPr/>
          </p:nvSpPr>
          <p:spPr>
            <a:xfrm>
              <a:off x="-1155825" y="4050400"/>
              <a:ext cx="40725" cy="41250"/>
            </a:xfrm>
            <a:custGeom>
              <a:avLst/>
              <a:gdLst/>
              <a:ahLst/>
              <a:cxnLst/>
              <a:rect l="l" t="t" r="r" b="b"/>
              <a:pathLst>
                <a:path w="1629" h="1650" extrusionOk="0">
                  <a:moveTo>
                    <a:pt x="1354" y="0"/>
                  </a:moveTo>
                  <a:lnTo>
                    <a:pt x="1354" y="0"/>
                  </a:lnTo>
                  <a:cubicBezTo>
                    <a:pt x="635" y="973"/>
                    <a:pt x="635" y="973"/>
                    <a:pt x="0" y="994"/>
                  </a:cubicBezTo>
                  <a:lnTo>
                    <a:pt x="0" y="1481"/>
                  </a:lnTo>
                  <a:cubicBezTo>
                    <a:pt x="88" y="1528"/>
                    <a:pt x="188" y="1539"/>
                    <a:pt x="291" y="1539"/>
                  </a:cubicBezTo>
                  <a:cubicBezTo>
                    <a:pt x="372" y="1539"/>
                    <a:pt x="455" y="1532"/>
                    <a:pt x="538" y="1532"/>
                  </a:cubicBezTo>
                  <a:cubicBezTo>
                    <a:pt x="677" y="1532"/>
                    <a:pt x="813" y="1551"/>
                    <a:pt x="931" y="1650"/>
                  </a:cubicBezTo>
                  <a:cubicBezTo>
                    <a:pt x="1375" y="1438"/>
                    <a:pt x="1438" y="1036"/>
                    <a:pt x="1607" y="677"/>
                  </a:cubicBezTo>
                  <a:cubicBezTo>
                    <a:pt x="1311" y="529"/>
                    <a:pt x="1629" y="169"/>
                    <a:pt x="1354"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
            <p:cNvSpPr/>
            <p:nvPr/>
          </p:nvSpPr>
          <p:spPr>
            <a:xfrm>
              <a:off x="-2706625" y="4069925"/>
              <a:ext cx="49725" cy="45725"/>
            </a:xfrm>
            <a:custGeom>
              <a:avLst/>
              <a:gdLst/>
              <a:ahLst/>
              <a:cxnLst/>
              <a:rect l="l" t="t" r="r" b="b"/>
              <a:pathLst>
                <a:path w="1989" h="1829" extrusionOk="0">
                  <a:moveTo>
                    <a:pt x="1658" y="1"/>
                  </a:moveTo>
                  <a:cubicBezTo>
                    <a:pt x="1179" y="1"/>
                    <a:pt x="1051" y="430"/>
                    <a:pt x="741" y="657"/>
                  </a:cubicBezTo>
                  <a:cubicBezTo>
                    <a:pt x="403" y="996"/>
                    <a:pt x="85" y="1355"/>
                    <a:pt x="1" y="1799"/>
                  </a:cubicBezTo>
                  <a:cubicBezTo>
                    <a:pt x="67" y="1819"/>
                    <a:pt x="128" y="1828"/>
                    <a:pt x="184" y="1828"/>
                  </a:cubicBezTo>
                  <a:cubicBezTo>
                    <a:pt x="724" y="1828"/>
                    <a:pt x="848" y="997"/>
                    <a:pt x="1372" y="997"/>
                  </a:cubicBezTo>
                  <a:cubicBezTo>
                    <a:pt x="1490" y="997"/>
                    <a:pt x="1629" y="1039"/>
                    <a:pt x="1799" y="1144"/>
                  </a:cubicBezTo>
                  <a:cubicBezTo>
                    <a:pt x="1735" y="763"/>
                    <a:pt x="1989" y="361"/>
                    <a:pt x="1693" y="2"/>
                  </a:cubicBezTo>
                  <a:cubicBezTo>
                    <a:pt x="1681" y="1"/>
                    <a:pt x="1670" y="1"/>
                    <a:pt x="1658"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
            <p:cNvSpPr/>
            <p:nvPr/>
          </p:nvSpPr>
          <p:spPr>
            <a:xfrm>
              <a:off x="-2283100" y="3669175"/>
              <a:ext cx="56600" cy="63475"/>
            </a:xfrm>
            <a:custGeom>
              <a:avLst/>
              <a:gdLst/>
              <a:ahLst/>
              <a:cxnLst/>
              <a:rect l="l" t="t" r="r" b="b"/>
              <a:pathLst>
                <a:path w="2264" h="2539" extrusionOk="0">
                  <a:moveTo>
                    <a:pt x="1079" y="0"/>
                  </a:moveTo>
                  <a:cubicBezTo>
                    <a:pt x="1037" y="127"/>
                    <a:pt x="931" y="318"/>
                    <a:pt x="973" y="360"/>
                  </a:cubicBezTo>
                  <a:cubicBezTo>
                    <a:pt x="2264" y="1185"/>
                    <a:pt x="1" y="2094"/>
                    <a:pt x="1269" y="2538"/>
                  </a:cubicBezTo>
                  <a:cubicBezTo>
                    <a:pt x="1058" y="1798"/>
                    <a:pt x="1735" y="1417"/>
                    <a:pt x="2179" y="931"/>
                  </a:cubicBezTo>
                  <a:cubicBezTo>
                    <a:pt x="1883" y="529"/>
                    <a:pt x="1523" y="212"/>
                    <a:pt x="1079"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
            <p:cNvSpPr/>
            <p:nvPr/>
          </p:nvSpPr>
          <p:spPr>
            <a:xfrm>
              <a:off x="-792475" y="3742675"/>
              <a:ext cx="64400" cy="38575"/>
            </a:xfrm>
            <a:custGeom>
              <a:avLst/>
              <a:gdLst/>
              <a:ahLst/>
              <a:cxnLst/>
              <a:rect l="l" t="t" r="r" b="b"/>
              <a:pathLst>
                <a:path w="2576" h="1543" extrusionOk="0">
                  <a:moveTo>
                    <a:pt x="1244" y="0"/>
                  </a:moveTo>
                  <a:lnTo>
                    <a:pt x="1032" y="43"/>
                  </a:lnTo>
                  <a:cubicBezTo>
                    <a:pt x="1" y="909"/>
                    <a:pt x="355" y="1543"/>
                    <a:pt x="1021" y="1543"/>
                  </a:cubicBezTo>
                  <a:cubicBezTo>
                    <a:pt x="1378" y="1543"/>
                    <a:pt x="1826" y="1360"/>
                    <a:pt x="2195" y="931"/>
                  </a:cubicBezTo>
                  <a:lnTo>
                    <a:pt x="2365" y="910"/>
                  </a:lnTo>
                  <a:cubicBezTo>
                    <a:pt x="2576" y="762"/>
                    <a:pt x="2428" y="529"/>
                    <a:pt x="2195" y="529"/>
                  </a:cubicBezTo>
                  <a:cubicBezTo>
                    <a:pt x="2117" y="550"/>
                    <a:pt x="2047" y="560"/>
                    <a:pt x="1984" y="560"/>
                  </a:cubicBezTo>
                  <a:cubicBezTo>
                    <a:pt x="1606" y="560"/>
                    <a:pt x="1479" y="218"/>
                    <a:pt x="1244"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
            <p:cNvSpPr/>
            <p:nvPr/>
          </p:nvSpPr>
          <p:spPr>
            <a:xfrm>
              <a:off x="-1240425" y="3873700"/>
              <a:ext cx="47600" cy="44775"/>
            </a:xfrm>
            <a:custGeom>
              <a:avLst/>
              <a:gdLst/>
              <a:ahLst/>
              <a:cxnLst/>
              <a:rect l="l" t="t" r="r" b="b"/>
              <a:pathLst>
                <a:path w="1904" h="1791" extrusionOk="0">
                  <a:moveTo>
                    <a:pt x="882" y="1"/>
                  </a:moveTo>
                  <a:cubicBezTo>
                    <a:pt x="710" y="1"/>
                    <a:pt x="531" y="143"/>
                    <a:pt x="402" y="512"/>
                  </a:cubicBezTo>
                  <a:cubicBezTo>
                    <a:pt x="0" y="1098"/>
                    <a:pt x="805" y="1790"/>
                    <a:pt x="1452" y="1790"/>
                  </a:cubicBezTo>
                  <a:cubicBezTo>
                    <a:pt x="1622" y="1790"/>
                    <a:pt x="1780" y="1743"/>
                    <a:pt x="1904" y="1633"/>
                  </a:cubicBezTo>
                  <a:cubicBezTo>
                    <a:pt x="1586" y="1633"/>
                    <a:pt x="1290" y="1612"/>
                    <a:pt x="1163" y="1294"/>
                  </a:cubicBezTo>
                  <a:cubicBezTo>
                    <a:pt x="1673" y="844"/>
                    <a:pt x="1301" y="1"/>
                    <a:pt x="882"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
            <p:cNvSpPr/>
            <p:nvPr/>
          </p:nvSpPr>
          <p:spPr>
            <a:xfrm>
              <a:off x="-1146850" y="3808550"/>
              <a:ext cx="59925" cy="25625"/>
            </a:xfrm>
            <a:custGeom>
              <a:avLst/>
              <a:gdLst/>
              <a:ahLst/>
              <a:cxnLst/>
              <a:rect l="l" t="t" r="r" b="b"/>
              <a:pathLst>
                <a:path w="2397" h="1025" extrusionOk="0">
                  <a:moveTo>
                    <a:pt x="1087" y="0"/>
                  </a:moveTo>
                  <a:cubicBezTo>
                    <a:pt x="682" y="0"/>
                    <a:pt x="250" y="94"/>
                    <a:pt x="1" y="242"/>
                  </a:cubicBezTo>
                  <a:cubicBezTo>
                    <a:pt x="593" y="538"/>
                    <a:pt x="1333" y="580"/>
                    <a:pt x="1862" y="1024"/>
                  </a:cubicBezTo>
                  <a:cubicBezTo>
                    <a:pt x="2396" y="276"/>
                    <a:pt x="1782" y="0"/>
                    <a:pt x="1087"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
            <p:cNvSpPr/>
            <p:nvPr/>
          </p:nvSpPr>
          <p:spPr>
            <a:xfrm>
              <a:off x="-1169575" y="4020525"/>
              <a:ext cx="55000" cy="23225"/>
            </a:xfrm>
            <a:custGeom>
              <a:avLst/>
              <a:gdLst/>
              <a:ahLst/>
              <a:cxnLst/>
              <a:rect l="l" t="t" r="r" b="b"/>
              <a:pathLst>
                <a:path w="2200" h="929" extrusionOk="0">
                  <a:moveTo>
                    <a:pt x="1519" y="0"/>
                  </a:moveTo>
                  <a:cubicBezTo>
                    <a:pt x="1011" y="0"/>
                    <a:pt x="375" y="354"/>
                    <a:pt x="0" y="582"/>
                  </a:cubicBezTo>
                  <a:cubicBezTo>
                    <a:pt x="71" y="565"/>
                    <a:pt x="137" y="558"/>
                    <a:pt x="200" y="558"/>
                  </a:cubicBezTo>
                  <a:cubicBezTo>
                    <a:pt x="652" y="558"/>
                    <a:pt x="921" y="928"/>
                    <a:pt x="1243" y="928"/>
                  </a:cubicBezTo>
                  <a:cubicBezTo>
                    <a:pt x="1399" y="928"/>
                    <a:pt x="1568" y="841"/>
                    <a:pt x="1777" y="582"/>
                  </a:cubicBezTo>
                  <a:cubicBezTo>
                    <a:pt x="1865" y="494"/>
                    <a:pt x="1997" y="450"/>
                    <a:pt x="2124" y="450"/>
                  </a:cubicBezTo>
                  <a:cubicBezTo>
                    <a:pt x="2150" y="450"/>
                    <a:pt x="2175" y="451"/>
                    <a:pt x="2200" y="455"/>
                  </a:cubicBezTo>
                  <a:cubicBezTo>
                    <a:pt x="2068" y="120"/>
                    <a:pt x="1815" y="0"/>
                    <a:pt x="1519"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
            <p:cNvSpPr/>
            <p:nvPr/>
          </p:nvSpPr>
          <p:spPr>
            <a:xfrm>
              <a:off x="-745525" y="3725025"/>
              <a:ext cx="41775" cy="41450"/>
            </a:xfrm>
            <a:custGeom>
              <a:avLst/>
              <a:gdLst/>
              <a:ahLst/>
              <a:cxnLst/>
              <a:rect l="l" t="t" r="r" b="b"/>
              <a:pathLst>
                <a:path w="1671" h="1658" extrusionOk="0">
                  <a:moveTo>
                    <a:pt x="624" y="1"/>
                  </a:moveTo>
                  <a:cubicBezTo>
                    <a:pt x="459" y="1"/>
                    <a:pt x="286" y="63"/>
                    <a:pt x="106" y="177"/>
                  </a:cubicBezTo>
                  <a:cubicBezTo>
                    <a:pt x="0" y="495"/>
                    <a:pt x="529" y="643"/>
                    <a:pt x="381" y="981"/>
                  </a:cubicBezTo>
                  <a:cubicBezTo>
                    <a:pt x="360" y="1087"/>
                    <a:pt x="402" y="1193"/>
                    <a:pt x="465" y="1277"/>
                  </a:cubicBezTo>
                  <a:lnTo>
                    <a:pt x="487" y="1616"/>
                  </a:lnTo>
                  <a:cubicBezTo>
                    <a:pt x="550" y="1637"/>
                    <a:pt x="592" y="1637"/>
                    <a:pt x="656" y="1658"/>
                  </a:cubicBezTo>
                  <a:cubicBezTo>
                    <a:pt x="952" y="1256"/>
                    <a:pt x="1671" y="854"/>
                    <a:pt x="1206" y="304"/>
                  </a:cubicBezTo>
                  <a:cubicBezTo>
                    <a:pt x="1019" y="95"/>
                    <a:pt x="827" y="1"/>
                    <a:pt x="624"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
            <p:cNvSpPr/>
            <p:nvPr/>
          </p:nvSpPr>
          <p:spPr>
            <a:xfrm>
              <a:off x="-2762125" y="4128650"/>
              <a:ext cx="51300" cy="41350"/>
            </a:xfrm>
            <a:custGeom>
              <a:avLst/>
              <a:gdLst/>
              <a:ahLst/>
              <a:cxnLst/>
              <a:rect l="l" t="t" r="r" b="b"/>
              <a:pathLst>
                <a:path w="2052" h="1654" extrusionOk="0">
                  <a:moveTo>
                    <a:pt x="1946" y="0"/>
                  </a:moveTo>
                  <a:cubicBezTo>
                    <a:pt x="1396" y="21"/>
                    <a:pt x="1015" y="381"/>
                    <a:pt x="550" y="550"/>
                  </a:cubicBezTo>
                  <a:cubicBezTo>
                    <a:pt x="570" y="862"/>
                    <a:pt x="589" y="1192"/>
                    <a:pt x="128" y="1192"/>
                  </a:cubicBezTo>
                  <a:cubicBezTo>
                    <a:pt x="89" y="1192"/>
                    <a:pt x="46" y="1189"/>
                    <a:pt x="0" y="1185"/>
                  </a:cubicBezTo>
                  <a:lnTo>
                    <a:pt x="0" y="1185"/>
                  </a:lnTo>
                  <a:cubicBezTo>
                    <a:pt x="218" y="1363"/>
                    <a:pt x="325" y="1654"/>
                    <a:pt x="670" y="1654"/>
                  </a:cubicBezTo>
                  <a:cubicBezTo>
                    <a:pt x="692" y="1654"/>
                    <a:pt x="716" y="1652"/>
                    <a:pt x="740" y="1650"/>
                  </a:cubicBezTo>
                  <a:cubicBezTo>
                    <a:pt x="1290" y="1185"/>
                    <a:pt x="1354" y="444"/>
                    <a:pt x="2052" y="64"/>
                  </a:cubicBezTo>
                  <a:lnTo>
                    <a:pt x="1946" y="0"/>
                  </a:ln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
            <p:cNvSpPr/>
            <p:nvPr/>
          </p:nvSpPr>
          <p:spPr>
            <a:xfrm>
              <a:off x="-1231025" y="4054625"/>
              <a:ext cx="54075" cy="42050"/>
            </a:xfrm>
            <a:custGeom>
              <a:avLst/>
              <a:gdLst/>
              <a:ahLst/>
              <a:cxnLst/>
              <a:rect l="l" t="t" r="r" b="b"/>
              <a:pathLst>
                <a:path w="2163" h="1682" extrusionOk="0">
                  <a:moveTo>
                    <a:pt x="1908" y="0"/>
                  </a:moveTo>
                  <a:cubicBezTo>
                    <a:pt x="1253" y="0"/>
                    <a:pt x="1232" y="804"/>
                    <a:pt x="576" y="804"/>
                  </a:cubicBezTo>
                  <a:cubicBezTo>
                    <a:pt x="407" y="1015"/>
                    <a:pt x="216" y="1248"/>
                    <a:pt x="26" y="1460"/>
                  </a:cubicBezTo>
                  <a:cubicBezTo>
                    <a:pt x="1" y="1625"/>
                    <a:pt x="71" y="1682"/>
                    <a:pt x="189" y="1682"/>
                  </a:cubicBezTo>
                  <a:cubicBezTo>
                    <a:pt x="438" y="1682"/>
                    <a:pt x="899" y="1431"/>
                    <a:pt x="1113" y="1431"/>
                  </a:cubicBezTo>
                  <a:cubicBezTo>
                    <a:pt x="1134" y="1431"/>
                    <a:pt x="1152" y="1433"/>
                    <a:pt x="1168" y="1438"/>
                  </a:cubicBezTo>
                  <a:cubicBezTo>
                    <a:pt x="1337" y="1100"/>
                    <a:pt x="1464" y="719"/>
                    <a:pt x="1845" y="444"/>
                  </a:cubicBezTo>
                  <a:cubicBezTo>
                    <a:pt x="2014" y="339"/>
                    <a:pt x="2162" y="191"/>
                    <a:pt x="1908"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
            <p:cNvSpPr/>
            <p:nvPr/>
          </p:nvSpPr>
          <p:spPr>
            <a:xfrm>
              <a:off x="-1988600" y="4013900"/>
              <a:ext cx="43400" cy="40750"/>
            </a:xfrm>
            <a:custGeom>
              <a:avLst/>
              <a:gdLst/>
              <a:ahLst/>
              <a:cxnLst/>
              <a:rect l="l" t="t" r="r" b="b"/>
              <a:pathLst>
                <a:path w="1736" h="1630" extrusionOk="0">
                  <a:moveTo>
                    <a:pt x="593" y="1"/>
                  </a:moveTo>
                  <a:cubicBezTo>
                    <a:pt x="1" y="593"/>
                    <a:pt x="276" y="1291"/>
                    <a:pt x="974" y="1629"/>
                  </a:cubicBezTo>
                  <a:cubicBezTo>
                    <a:pt x="1012" y="1626"/>
                    <a:pt x="1050" y="1625"/>
                    <a:pt x="1088" y="1625"/>
                  </a:cubicBezTo>
                  <a:cubicBezTo>
                    <a:pt x="1151" y="1625"/>
                    <a:pt x="1213" y="1628"/>
                    <a:pt x="1274" y="1628"/>
                  </a:cubicBezTo>
                  <a:cubicBezTo>
                    <a:pt x="1449" y="1628"/>
                    <a:pt x="1614" y="1609"/>
                    <a:pt x="1735" y="1460"/>
                  </a:cubicBezTo>
                  <a:cubicBezTo>
                    <a:pt x="614" y="1375"/>
                    <a:pt x="1629" y="804"/>
                    <a:pt x="656" y="43"/>
                  </a:cubicBezTo>
                  <a:lnTo>
                    <a:pt x="593" y="1"/>
                  </a:ln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
            <p:cNvSpPr/>
            <p:nvPr/>
          </p:nvSpPr>
          <p:spPr>
            <a:xfrm>
              <a:off x="-1652850" y="3761175"/>
              <a:ext cx="37575" cy="32625"/>
            </a:xfrm>
            <a:custGeom>
              <a:avLst/>
              <a:gdLst/>
              <a:ahLst/>
              <a:cxnLst/>
              <a:rect l="l" t="t" r="r" b="b"/>
              <a:pathLst>
                <a:path w="1503" h="1305" extrusionOk="0">
                  <a:moveTo>
                    <a:pt x="1502" y="0"/>
                  </a:moveTo>
                  <a:cubicBezTo>
                    <a:pt x="847" y="191"/>
                    <a:pt x="297" y="656"/>
                    <a:pt x="1" y="1269"/>
                  </a:cubicBezTo>
                  <a:cubicBezTo>
                    <a:pt x="124" y="1294"/>
                    <a:pt x="235" y="1305"/>
                    <a:pt x="334" y="1305"/>
                  </a:cubicBezTo>
                  <a:cubicBezTo>
                    <a:pt x="1098" y="1305"/>
                    <a:pt x="1184" y="638"/>
                    <a:pt x="1502" y="170"/>
                  </a:cubicBezTo>
                  <a:lnTo>
                    <a:pt x="1502" y="0"/>
                  </a:ln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
            <p:cNvSpPr/>
            <p:nvPr/>
          </p:nvSpPr>
          <p:spPr>
            <a:xfrm>
              <a:off x="-1086575" y="3644850"/>
              <a:ext cx="51850" cy="47625"/>
            </a:xfrm>
            <a:custGeom>
              <a:avLst/>
              <a:gdLst/>
              <a:ahLst/>
              <a:cxnLst/>
              <a:rect l="l" t="t" r="r" b="b"/>
              <a:pathLst>
                <a:path w="2074" h="1905" extrusionOk="0">
                  <a:moveTo>
                    <a:pt x="952" y="1"/>
                  </a:moveTo>
                  <a:lnTo>
                    <a:pt x="952" y="1"/>
                  </a:lnTo>
                  <a:cubicBezTo>
                    <a:pt x="1" y="825"/>
                    <a:pt x="1946" y="1164"/>
                    <a:pt x="593" y="1460"/>
                  </a:cubicBezTo>
                  <a:lnTo>
                    <a:pt x="1333" y="1904"/>
                  </a:lnTo>
                  <a:cubicBezTo>
                    <a:pt x="1587" y="1650"/>
                    <a:pt x="1820" y="1396"/>
                    <a:pt x="2073" y="1143"/>
                  </a:cubicBezTo>
                  <a:cubicBezTo>
                    <a:pt x="1249" y="1100"/>
                    <a:pt x="931" y="677"/>
                    <a:pt x="952"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
            <p:cNvSpPr/>
            <p:nvPr/>
          </p:nvSpPr>
          <p:spPr>
            <a:xfrm>
              <a:off x="-1963750" y="3974250"/>
              <a:ext cx="34400" cy="28075"/>
            </a:xfrm>
            <a:custGeom>
              <a:avLst/>
              <a:gdLst/>
              <a:ahLst/>
              <a:cxnLst/>
              <a:rect l="l" t="t" r="r" b="b"/>
              <a:pathLst>
                <a:path w="1376" h="1123" extrusionOk="0">
                  <a:moveTo>
                    <a:pt x="931" y="1"/>
                  </a:moveTo>
                  <a:lnTo>
                    <a:pt x="931" y="1"/>
                  </a:lnTo>
                  <a:cubicBezTo>
                    <a:pt x="530" y="191"/>
                    <a:pt x="191" y="529"/>
                    <a:pt x="1" y="952"/>
                  </a:cubicBezTo>
                  <a:cubicBezTo>
                    <a:pt x="122" y="1108"/>
                    <a:pt x="286" y="1122"/>
                    <a:pt x="457" y="1122"/>
                  </a:cubicBezTo>
                  <a:cubicBezTo>
                    <a:pt x="495" y="1122"/>
                    <a:pt x="533" y="1122"/>
                    <a:pt x="572" y="1122"/>
                  </a:cubicBezTo>
                  <a:cubicBezTo>
                    <a:pt x="1058" y="847"/>
                    <a:pt x="1375" y="508"/>
                    <a:pt x="931"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
            <p:cNvSpPr/>
            <p:nvPr/>
          </p:nvSpPr>
          <p:spPr>
            <a:xfrm>
              <a:off x="-1490600" y="3946225"/>
              <a:ext cx="70950" cy="49775"/>
            </a:xfrm>
            <a:custGeom>
              <a:avLst/>
              <a:gdLst/>
              <a:ahLst/>
              <a:cxnLst/>
              <a:rect l="l" t="t" r="r" b="b"/>
              <a:pathLst>
                <a:path w="2838" h="1991" extrusionOk="0">
                  <a:moveTo>
                    <a:pt x="2245" y="1"/>
                  </a:moveTo>
                  <a:lnTo>
                    <a:pt x="1695" y="487"/>
                  </a:lnTo>
                  <a:cubicBezTo>
                    <a:pt x="1666" y="486"/>
                    <a:pt x="1637" y="486"/>
                    <a:pt x="1608" y="486"/>
                  </a:cubicBezTo>
                  <a:cubicBezTo>
                    <a:pt x="1" y="486"/>
                    <a:pt x="150" y="1990"/>
                    <a:pt x="960" y="1990"/>
                  </a:cubicBezTo>
                  <a:cubicBezTo>
                    <a:pt x="1079" y="1990"/>
                    <a:pt x="1213" y="1958"/>
                    <a:pt x="1357" y="1883"/>
                  </a:cubicBezTo>
                  <a:cubicBezTo>
                    <a:pt x="701" y="974"/>
                    <a:pt x="2838" y="1016"/>
                    <a:pt x="2245"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
            <p:cNvSpPr/>
            <p:nvPr/>
          </p:nvSpPr>
          <p:spPr>
            <a:xfrm>
              <a:off x="-1472025" y="3987125"/>
              <a:ext cx="41800" cy="22275"/>
            </a:xfrm>
            <a:custGeom>
              <a:avLst/>
              <a:gdLst/>
              <a:ahLst/>
              <a:cxnLst/>
              <a:rect l="l" t="t" r="r" b="b"/>
              <a:pathLst>
                <a:path w="1672" h="891" extrusionOk="0">
                  <a:moveTo>
                    <a:pt x="993" y="1"/>
                  </a:moveTo>
                  <a:cubicBezTo>
                    <a:pt x="698" y="1"/>
                    <a:pt x="431" y="318"/>
                    <a:pt x="90" y="318"/>
                  </a:cubicBezTo>
                  <a:cubicBezTo>
                    <a:pt x="61" y="318"/>
                    <a:pt x="31" y="315"/>
                    <a:pt x="1" y="310"/>
                  </a:cubicBezTo>
                  <a:lnTo>
                    <a:pt x="1" y="310"/>
                  </a:lnTo>
                  <a:cubicBezTo>
                    <a:pt x="263" y="686"/>
                    <a:pt x="563" y="891"/>
                    <a:pt x="904" y="891"/>
                  </a:cubicBezTo>
                  <a:cubicBezTo>
                    <a:pt x="1140" y="891"/>
                    <a:pt x="1395" y="793"/>
                    <a:pt x="1672" y="585"/>
                  </a:cubicBezTo>
                  <a:cubicBezTo>
                    <a:pt x="1502" y="480"/>
                    <a:pt x="1375" y="332"/>
                    <a:pt x="1312" y="141"/>
                  </a:cubicBezTo>
                  <a:cubicBezTo>
                    <a:pt x="1200" y="39"/>
                    <a:pt x="1094" y="1"/>
                    <a:pt x="993"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
            <p:cNvSpPr/>
            <p:nvPr/>
          </p:nvSpPr>
          <p:spPr>
            <a:xfrm>
              <a:off x="-1596800" y="3771225"/>
              <a:ext cx="32275" cy="39750"/>
            </a:xfrm>
            <a:custGeom>
              <a:avLst/>
              <a:gdLst/>
              <a:ahLst/>
              <a:cxnLst/>
              <a:rect l="l" t="t" r="r" b="b"/>
              <a:pathLst>
                <a:path w="1291" h="1590" extrusionOk="0">
                  <a:moveTo>
                    <a:pt x="275" y="0"/>
                  </a:moveTo>
                  <a:cubicBezTo>
                    <a:pt x="381" y="529"/>
                    <a:pt x="275" y="1079"/>
                    <a:pt x="0" y="1523"/>
                  </a:cubicBezTo>
                  <a:cubicBezTo>
                    <a:pt x="23" y="1568"/>
                    <a:pt x="64" y="1589"/>
                    <a:pt x="107" y="1589"/>
                  </a:cubicBezTo>
                  <a:cubicBezTo>
                    <a:pt x="144" y="1589"/>
                    <a:pt x="183" y="1574"/>
                    <a:pt x="212" y="1544"/>
                  </a:cubicBezTo>
                  <a:cubicBezTo>
                    <a:pt x="466" y="1163"/>
                    <a:pt x="1143" y="994"/>
                    <a:pt x="910" y="360"/>
                  </a:cubicBezTo>
                  <a:cubicBezTo>
                    <a:pt x="868" y="254"/>
                    <a:pt x="1143" y="275"/>
                    <a:pt x="1291" y="254"/>
                  </a:cubicBezTo>
                  <a:cubicBezTo>
                    <a:pt x="1252" y="46"/>
                    <a:pt x="1004" y="38"/>
                    <a:pt x="741" y="38"/>
                  </a:cubicBezTo>
                  <a:cubicBezTo>
                    <a:pt x="719" y="38"/>
                    <a:pt x="697" y="38"/>
                    <a:pt x="675" y="38"/>
                  </a:cubicBezTo>
                  <a:cubicBezTo>
                    <a:pt x="532" y="38"/>
                    <a:pt x="388" y="36"/>
                    <a:pt x="275"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
            <p:cNvSpPr/>
            <p:nvPr/>
          </p:nvSpPr>
          <p:spPr>
            <a:xfrm>
              <a:off x="-1470950" y="3934075"/>
              <a:ext cx="33850" cy="32025"/>
            </a:xfrm>
            <a:custGeom>
              <a:avLst/>
              <a:gdLst/>
              <a:ahLst/>
              <a:cxnLst/>
              <a:rect l="l" t="t" r="r" b="b"/>
              <a:pathLst>
                <a:path w="1354" h="1281" extrusionOk="0">
                  <a:moveTo>
                    <a:pt x="888" y="0"/>
                  </a:moveTo>
                  <a:lnTo>
                    <a:pt x="888" y="0"/>
                  </a:lnTo>
                  <a:cubicBezTo>
                    <a:pt x="508" y="296"/>
                    <a:pt x="212" y="698"/>
                    <a:pt x="0" y="1121"/>
                  </a:cubicBezTo>
                  <a:cubicBezTo>
                    <a:pt x="167" y="1223"/>
                    <a:pt x="318" y="1281"/>
                    <a:pt x="454" y="1281"/>
                  </a:cubicBezTo>
                  <a:cubicBezTo>
                    <a:pt x="628" y="1281"/>
                    <a:pt x="779" y="1187"/>
                    <a:pt x="909" y="973"/>
                  </a:cubicBezTo>
                  <a:cubicBezTo>
                    <a:pt x="761" y="656"/>
                    <a:pt x="1354" y="317"/>
                    <a:pt x="888"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
            <p:cNvSpPr/>
            <p:nvPr/>
          </p:nvSpPr>
          <p:spPr>
            <a:xfrm>
              <a:off x="-1216100" y="4046700"/>
              <a:ext cx="32800" cy="31975"/>
            </a:xfrm>
            <a:custGeom>
              <a:avLst/>
              <a:gdLst/>
              <a:ahLst/>
              <a:cxnLst/>
              <a:rect l="l" t="t" r="r" b="b"/>
              <a:pathLst>
                <a:path w="1312" h="1279" extrusionOk="0">
                  <a:moveTo>
                    <a:pt x="1290" y="0"/>
                  </a:moveTo>
                  <a:cubicBezTo>
                    <a:pt x="783" y="275"/>
                    <a:pt x="317" y="656"/>
                    <a:pt x="0" y="1142"/>
                  </a:cubicBezTo>
                  <a:cubicBezTo>
                    <a:pt x="96" y="1238"/>
                    <a:pt x="189" y="1278"/>
                    <a:pt x="279" y="1278"/>
                  </a:cubicBezTo>
                  <a:cubicBezTo>
                    <a:pt x="666" y="1278"/>
                    <a:pt x="1003" y="544"/>
                    <a:pt x="1311" y="338"/>
                  </a:cubicBezTo>
                  <a:lnTo>
                    <a:pt x="1290" y="0"/>
                  </a:ln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
            <p:cNvSpPr/>
            <p:nvPr/>
          </p:nvSpPr>
          <p:spPr>
            <a:xfrm>
              <a:off x="-2706625" y="4053750"/>
              <a:ext cx="37575" cy="16975"/>
            </a:xfrm>
            <a:custGeom>
              <a:avLst/>
              <a:gdLst/>
              <a:ahLst/>
              <a:cxnLst/>
              <a:rect l="l" t="t" r="r" b="b"/>
              <a:pathLst>
                <a:path w="1503" h="679" extrusionOk="0">
                  <a:moveTo>
                    <a:pt x="819" y="0"/>
                  </a:moveTo>
                  <a:cubicBezTo>
                    <a:pt x="554" y="0"/>
                    <a:pt x="278" y="96"/>
                    <a:pt x="1" y="162"/>
                  </a:cubicBezTo>
                  <a:cubicBezTo>
                    <a:pt x="43" y="183"/>
                    <a:pt x="85" y="204"/>
                    <a:pt x="149" y="204"/>
                  </a:cubicBezTo>
                  <a:cubicBezTo>
                    <a:pt x="350" y="562"/>
                    <a:pt x="493" y="679"/>
                    <a:pt x="642" y="679"/>
                  </a:cubicBezTo>
                  <a:cubicBezTo>
                    <a:pt x="855" y="679"/>
                    <a:pt x="1080" y="443"/>
                    <a:pt x="1502" y="331"/>
                  </a:cubicBezTo>
                  <a:cubicBezTo>
                    <a:pt x="1291" y="79"/>
                    <a:pt x="1060" y="0"/>
                    <a:pt x="819"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
            <p:cNvSpPr/>
            <p:nvPr/>
          </p:nvSpPr>
          <p:spPr>
            <a:xfrm>
              <a:off x="-1211875" y="3838375"/>
              <a:ext cx="33850" cy="28500"/>
            </a:xfrm>
            <a:custGeom>
              <a:avLst/>
              <a:gdLst/>
              <a:ahLst/>
              <a:cxnLst/>
              <a:rect l="l" t="t" r="r" b="b"/>
              <a:pathLst>
                <a:path w="1354" h="1140" extrusionOk="0">
                  <a:moveTo>
                    <a:pt x="994" y="0"/>
                  </a:moveTo>
                  <a:cubicBezTo>
                    <a:pt x="592" y="254"/>
                    <a:pt x="148" y="466"/>
                    <a:pt x="0" y="931"/>
                  </a:cubicBezTo>
                  <a:cubicBezTo>
                    <a:pt x="76" y="1071"/>
                    <a:pt x="113" y="1140"/>
                    <a:pt x="187" y="1140"/>
                  </a:cubicBezTo>
                  <a:cubicBezTo>
                    <a:pt x="258" y="1140"/>
                    <a:pt x="364" y="1076"/>
                    <a:pt x="571" y="952"/>
                  </a:cubicBezTo>
                  <a:cubicBezTo>
                    <a:pt x="762" y="656"/>
                    <a:pt x="1354" y="487"/>
                    <a:pt x="994"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
            <p:cNvSpPr/>
            <p:nvPr/>
          </p:nvSpPr>
          <p:spPr>
            <a:xfrm>
              <a:off x="-771325" y="3734850"/>
              <a:ext cx="38500" cy="23000"/>
            </a:xfrm>
            <a:custGeom>
              <a:avLst/>
              <a:gdLst/>
              <a:ahLst/>
              <a:cxnLst/>
              <a:rect l="l" t="t" r="r" b="b"/>
              <a:pathLst>
                <a:path w="1540" h="920" extrusionOk="0">
                  <a:moveTo>
                    <a:pt x="1165" y="1"/>
                  </a:moveTo>
                  <a:cubicBezTo>
                    <a:pt x="675" y="1"/>
                    <a:pt x="1" y="919"/>
                    <a:pt x="1080" y="919"/>
                  </a:cubicBezTo>
                  <a:cubicBezTo>
                    <a:pt x="1197" y="919"/>
                    <a:pt x="1336" y="908"/>
                    <a:pt x="1497" y="884"/>
                  </a:cubicBezTo>
                  <a:lnTo>
                    <a:pt x="1540" y="609"/>
                  </a:lnTo>
                  <a:cubicBezTo>
                    <a:pt x="1540" y="159"/>
                    <a:pt x="1368" y="1"/>
                    <a:pt x="1165"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
            <p:cNvSpPr/>
            <p:nvPr/>
          </p:nvSpPr>
          <p:spPr>
            <a:xfrm>
              <a:off x="-1220875" y="3861625"/>
              <a:ext cx="25950" cy="29125"/>
            </a:xfrm>
            <a:custGeom>
              <a:avLst/>
              <a:gdLst/>
              <a:ahLst/>
              <a:cxnLst/>
              <a:rect l="l" t="t" r="r" b="b"/>
              <a:pathLst>
                <a:path w="1038" h="1165" extrusionOk="0">
                  <a:moveTo>
                    <a:pt x="360" y="1"/>
                  </a:moveTo>
                  <a:cubicBezTo>
                    <a:pt x="149" y="85"/>
                    <a:pt x="22" y="276"/>
                    <a:pt x="1" y="487"/>
                  </a:cubicBezTo>
                  <a:cubicBezTo>
                    <a:pt x="276" y="572"/>
                    <a:pt x="445" y="868"/>
                    <a:pt x="403" y="1164"/>
                  </a:cubicBezTo>
                  <a:cubicBezTo>
                    <a:pt x="1037" y="1016"/>
                    <a:pt x="487" y="381"/>
                    <a:pt x="931" y="170"/>
                  </a:cubicBezTo>
                  <a:lnTo>
                    <a:pt x="931" y="22"/>
                  </a:lnTo>
                  <a:cubicBezTo>
                    <a:pt x="909" y="15"/>
                    <a:pt x="887" y="11"/>
                    <a:pt x="865" y="11"/>
                  </a:cubicBezTo>
                  <a:cubicBezTo>
                    <a:pt x="755" y="11"/>
                    <a:pt x="645" y="87"/>
                    <a:pt x="535" y="87"/>
                  </a:cubicBezTo>
                  <a:cubicBezTo>
                    <a:pt x="477" y="87"/>
                    <a:pt x="419" y="66"/>
                    <a:pt x="360"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
            <p:cNvSpPr/>
            <p:nvPr/>
          </p:nvSpPr>
          <p:spPr>
            <a:xfrm>
              <a:off x="-1411225" y="3896275"/>
              <a:ext cx="23300" cy="15350"/>
            </a:xfrm>
            <a:custGeom>
              <a:avLst/>
              <a:gdLst/>
              <a:ahLst/>
              <a:cxnLst/>
              <a:rect l="l" t="t" r="r" b="b"/>
              <a:pathLst>
                <a:path w="932" h="614" extrusionOk="0">
                  <a:moveTo>
                    <a:pt x="649" y="0"/>
                  </a:moveTo>
                  <a:cubicBezTo>
                    <a:pt x="410" y="0"/>
                    <a:pt x="184" y="218"/>
                    <a:pt x="1" y="370"/>
                  </a:cubicBezTo>
                  <a:lnTo>
                    <a:pt x="1" y="561"/>
                  </a:lnTo>
                  <a:cubicBezTo>
                    <a:pt x="137" y="595"/>
                    <a:pt x="262" y="613"/>
                    <a:pt x="374" y="613"/>
                  </a:cubicBezTo>
                  <a:cubicBezTo>
                    <a:pt x="680" y="613"/>
                    <a:pt x="885" y="473"/>
                    <a:pt x="932" y="116"/>
                  </a:cubicBezTo>
                  <a:cubicBezTo>
                    <a:pt x="837" y="33"/>
                    <a:pt x="742" y="0"/>
                    <a:pt x="649"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
            <p:cNvSpPr/>
            <p:nvPr/>
          </p:nvSpPr>
          <p:spPr>
            <a:xfrm>
              <a:off x="-788900" y="3743725"/>
              <a:ext cx="26375" cy="19075"/>
            </a:xfrm>
            <a:custGeom>
              <a:avLst/>
              <a:gdLst/>
              <a:ahLst/>
              <a:cxnLst/>
              <a:rect l="l" t="t" r="r" b="b"/>
              <a:pathLst>
                <a:path w="1055" h="763" extrusionOk="0">
                  <a:moveTo>
                    <a:pt x="889" y="1"/>
                  </a:moveTo>
                  <a:lnTo>
                    <a:pt x="889" y="1"/>
                  </a:lnTo>
                  <a:cubicBezTo>
                    <a:pt x="572" y="64"/>
                    <a:pt x="255" y="191"/>
                    <a:pt x="1" y="402"/>
                  </a:cubicBezTo>
                  <a:cubicBezTo>
                    <a:pt x="170" y="466"/>
                    <a:pt x="170" y="614"/>
                    <a:pt x="191" y="762"/>
                  </a:cubicBezTo>
                  <a:cubicBezTo>
                    <a:pt x="196" y="762"/>
                    <a:pt x="201" y="763"/>
                    <a:pt x="206" y="763"/>
                  </a:cubicBezTo>
                  <a:cubicBezTo>
                    <a:pt x="450" y="763"/>
                    <a:pt x="1055" y="290"/>
                    <a:pt x="889"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
            <p:cNvSpPr/>
            <p:nvPr/>
          </p:nvSpPr>
          <p:spPr>
            <a:xfrm>
              <a:off x="-761400" y="3741600"/>
              <a:ext cx="23825" cy="20050"/>
            </a:xfrm>
            <a:custGeom>
              <a:avLst/>
              <a:gdLst/>
              <a:ahLst/>
              <a:cxnLst/>
              <a:rect l="l" t="t" r="r" b="b"/>
              <a:pathLst>
                <a:path w="953" h="802" extrusionOk="0">
                  <a:moveTo>
                    <a:pt x="212" y="1"/>
                  </a:moveTo>
                  <a:lnTo>
                    <a:pt x="1" y="43"/>
                  </a:lnTo>
                  <a:cubicBezTo>
                    <a:pt x="32" y="422"/>
                    <a:pt x="64" y="802"/>
                    <a:pt x="439" y="802"/>
                  </a:cubicBezTo>
                  <a:cubicBezTo>
                    <a:pt x="566" y="802"/>
                    <a:pt x="733" y="758"/>
                    <a:pt x="952" y="657"/>
                  </a:cubicBezTo>
                  <a:cubicBezTo>
                    <a:pt x="635" y="487"/>
                    <a:pt x="106" y="509"/>
                    <a:pt x="212"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
            <p:cNvSpPr/>
            <p:nvPr/>
          </p:nvSpPr>
          <p:spPr>
            <a:xfrm>
              <a:off x="-752400" y="3729450"/>
              <a:ext cx="32275" cy="20650"/>
            </a:xfrm>
            <a:custGeom>
              <a:avLst/>
              <a:gdLst/>
              <a:ahLst/>
              <a:cxnLst/>
              <a:rect l="l" t="t" r="r" b="b"/>
              <a:pathLst>
                <a:path w="1291" h="826" extrusionOk="0">
                  <a:moveTo>
                    <a:pt x="381" y="0"/>
                  </a:moveTo>
                  <a:cubicBezTo>
                    <a:pt x="190" y="0"/>
                    <a:pt x="21" y="149"/>
                    <a:pt x="0" y="339"/>
                  </a:cubicBezTo>
                  <a:cubicBezTo>
                    <a:pt x="39" y="337"/>
                    <a:pt x="76" y="336"/>
                    <a:pt x="113" y="336"/>
                  </a:cubicBezTo>
                  <a:cubicBezTo>
                    <a:pt x="479" y="336"/>
                    <a:pt x="744" y="441"/>
                    <a:pt x="783" y="825"/>
                  </a:cubicBezTo>
                  <a:cubicBezTo>
                    <a:pt x="1290" y="318"/>
                    <a:pt x="529" y="275"/>
                    <a:pt x="38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
            <p:cNvSpPr/>
            <p:nvPr/>
          </p:nvSpPr>
          <p:spPr>
            <a:xfrm>
              <a:off x="-1687225" y="3817225"/>
              <a:ext cx="15900" cy="16400"/>
            </a:xfrm>
            <a:custGeom>
              <a:avLst/>
              <a:gdLst/>
              <a:ahLst/>
              <a:cxnLst/>
              <a:rect l="l" t="t" r="r" b="b"/>
              <a:pathLst>
                <a:path w="636" h="656" extrusionOk="0">
                  <a:moveTo>
                    <a:pt x="635" y="0"/>
                  </a:moveTo>
                  <a:cubicBezTo>
                    <a:pt x="1" y="212"/>
                    <a:pt x="297" y="444"/>
                    <a:pt x="635" y="656"/>
                  </a:cubicBezTo>
                  <a:lnTo>
                    <a:pt x="635" y="0"/>
                  </a:ln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
            <p:cNvSpPr/>
            <p:nvPr/>
          </p:nvSpPr>
          <p:spPr>
            <a:xfrm>
              <a:off x="-2011875" y="3793675"/>
              <a:ext cx="15900" cy="15650"/>
            </a:xfrm>
            <a:custGeom>
              <a:avLst/>
              <a:gdLst/>
              <a:ahLst/>
              <a:cxnLst/>
              <a:rect l="l" t="t" r="r" b="b"/>
              <a:pathLst>
                <a:path w="636" h="626" extrusionOk="0">
                  <a:moveTo>
                    <a:pt x="209" y="1"/>
                  </a:moveTo>
                  <a:cubicBezTo>
                    <a:pt x="86" y="1"/>
                    <a:pt x="1" y="38"/>
                    <a:pt x="65" y="139"/>
                  </a:cubicBezTo>
                  <a:cubicBezTo>
                    <a:pt x="86" y="350"/>
                    <a:pt x="65" y="604"/>
                    <a:pt x="445" y="625"/>
                  </a:cubicBezTo>
                  <a:cubicBezTo>
                    <a:pt x="340" y="414"/>
                    <a:pt x="149" y="181"/>
                    <a:pt x="636" y="139"/>
                  </a:cubicBezTo>
                  <a:cubicBezTo>
                    <a:pt x="600" y="66"/>
                    <a:pt x="371" y="1"/>
                    <a:pt x="209"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
            <p:cNvSpPr/>
            <p:nvPr/>
          </p:nvSpPr>
          <p:spPr>
            <a:xfrm>
              <a:off x="-1358350" y="3914500"/>
              <a:ext cx="10075" cy="24350"/>
            </a:xfrm>
            <a:custGeom>
              <a:avLst/>
              <a:gdLst/>
              <a:ahLst/>
              <a:cxnLst/>
              <a:rect l="l" t="t" r="r" b="b"/>
              <a:pathLst>
                <a:path w="403" h="974" extrusionOk="0">
                  <a:moveTo>
                    <a:pt x="255" y="1"/>
                  </a:moveTo>
                  <a:lnTo>
                    <a:pt x="255" y="1"/>
                  </a:lnTo>
                  <a:cubicBezTo>
                    <a:pt x="1" y="297"/>
                    <a:pt x="170" y="635"/>
                    <a:pt x="128" y="974"/>
                  </a:cubicBezTo>
                  <a:cubicBezTo>
                    <a:pt x="403" y="656"/>
                    <a:pt x="255" y="318"/>
                    <a:pt x="255"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
            <p:cNvSpPr/>
            <p:nvPr/>
          </p:nvSpPr>
          <p:spPr>
            <a:xfrm>
              <a:off x="-1730575" y="4086875"/>
              <a:ext cx="7950" cy="25400"/>
            </a:xfrm>
            <a:custGeom>
              <a:avLst/>
              <a:gdLst/>
              <a:ahLst/>
              <a:cxnLst/>
              <a:rect l="l" t="t" r="r" b="b"/>
              <a:pathLst>
                <a:path w="318" h="1016" extrusionOk="0">
                  <a:moveTo>
                    <a:pt x="318" y="0"/>
                  </a:moveTo>
                  <a:cubicBezTo>
                    <a:pt x="1" y="170"/>
                    <a:pt x="254" y="445"/>
                    <a:pt x="149" y="656"/>
                  </a:cubicBezTo>
                  <a:lnTo>
                    <a:pt x="297" y="1016"/>
                  </a:lnTo>
                  <a:cubicBezTo>
                    <a:pt x="318" y="677"/>
                    <a:pt x="318" y="339"/>
                    <a:pt x="318"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
            <p:cNvSpPr/>
            <p:nvPr/>
          </p:nvSpPr>
          <p:spPr>
            <a:xfrm>
              <a:off x="-2407350" y="4106975"/>
              <a:ext cx="7425" cy="21175"/>
            </a:xfrm>
            <a:custGeom>
              <a:avLst/>
              <a:gdLst/>
              <a:ahLst/>
              <a:cxnLst/>
              <a:rect l="l" t="t" r="r" b="b"/>
              <a:pathLst>
                <a:path w="297" h="847" extrusionOk="0">
                  <a:moveTo>
                    <a:pt x="296" y="0"/>
                  </a:moveTo>
                  <a:lnTo>
                    <a:pt x="106" y="148"/>
                  </a:lnTo>
                  <a:cubicBezTo>
                    <a:pt x="148" y="381"/>
                    <a:pt x="0" y="656"/>
                    <a:pt x="254" y="846"/>
                  </a:cubicBezTo>
                  <a:cubicBezTo>
                    <a:pt x="275" y="550"/>
                    <a:pt x="275" y="275"/>
                    <a:pt x="296"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
            <p:cNvSpPr/>
            <p:nvPr/>
          </p:nvSpPr>
          <p:spPr>
            <a:xfrm>
              <a:off x="-2381450" y="4102725"/>
              <a:ext cx="34000" cy="20125"/>
            </a:xfrm>
            <a:custGeom>
              <a:avLst/>
              <a:gdLst/>
              <a:ahLst/>
              <a:cxnLst/>
              <a:rect l="l" t="t" r="r" b="b"/>
              <a:pathLst>
                <a:path w="1360" h="805" extrusionOk="0">
                  <a:moveTo>
                    <a:pt x="402" y="1"/>
                  </a:moveTo>
                  <a:cubicBezTo>
                    <a:pt x="198" y="1"/>
                    <a:pt x="7" y="163"/>
                    <a:pt x="1" y="635"/>
                  </a:cubicBezTo>
                  <a:lnTo>
                    <a:pt x="170" y="805"/>
                  </a:lnTo>
                  <a:cubicBezTo>
                    <a:pt x="1359" y="776"/>
                    <a:pt x="848" y="1"/>
                    <a:pt x="402"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
            <p:cNvSpPr/>
            <p:nvPr/>
          </p:nvSpPr>
          <p:spPr>
            <a:xfrm>
              <a:off x="-1025775" y="3585100"/>
              <a:ext cx="56600" cy="38700"/>
            </a:xfrm>
            <a:custGeom>
              <a:avLst/>
              <a:gdLst/>
              <a:ahLst/>
              <a:cxnLst/>
              <a:rect l="l" t="t" r="r" b="b"/>
              <a:pathLst>
                <a:path w="2264" h="1548" extrusionOk="0">
                  <a:moveTo>
                    <a:pt x="1312" y="1"/>
                  </a:moveTo>
                  <a:cubicBezTo>
                    <a:pt x="995" y="403"/>
                    <a:pt x="1" y="931"/>
                    <a:pt x="508" y="1481"/>
                  </a:cubicBezTo>
                  <a:cubicBezTo>
                    <a:pt x="588" y="1527"/>
                    <a:pt x="664" y="1547"/>
                    <a:pt x="739" y="1547"/>
                  </a:cubicBezTo>
                  <a:cubicBezTo>
                    <a:pt x="1142" y="1547"/>
                    <a:pt x="1487" y="962"/>
                    <a:pt x="1862" y="783"/>
                  </a:cubicBezTo>
                  <a:cubicBezTo>
                    <a:pt x="2264" y="233"/>
                    <a:pt x="1672" y="170"/>
                    <a:pt x="1312"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
            <p:cNvSpPr/>
            <p:nvPr/>
          </p:nvSpPr>
          <p:spPr>
            <a:xfrm>
              <a:off x="-1048500" y="3593025"/>
              <a:ext cx="32275" cy="32750"/>
            </a:xfrm>
            <a:custGeom>
              <a:avLst/>
              <a:gdLst/>
              <a:ahLst/>
              <a:cxnLst/>
              <a:rect l="l" t="t" r="r" b="b"/>
              <a:pathLst>
                <a:path w="1291" h="1310" extrusionOk="0">
                  <a:moveTo>
                    <a:pt x="931" y="1"/>
                  </a:moveTo>
                  <a:cubicBezTo>
                    <a:pt x="656" y="445"/>
                    <a:pt x="868" y="1164"/>
                    <a:pt x="0" y="1291"/>
                  </a:cubicBezTo>
                  <a:cubicBezTo>
                    <a:pt x="113" y="1303"/>
                    <a:pt x="212" y="1309"/>
                    <a:pt x="297" y="1309"/>
                  </a:cubicBezTo>
                  <a:cubicBezTo>
                    <a:pt x="1237" y="1309"/>
                    <a:pt x="651" y="602"/>
                    <a:pt x="1291"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
            <p:cNvSpPr/>
            <p:nvPr/>
          </p:nvSpPr>
          <p:spPr>
            <a:xfrm>
              <a:off x="-1034750" y="3661250"/>
              <a:ext cx="18525" cy="11650"/>
            </a:xfrm>
            <a:custGeom>
              <a:avLst/>
              <a:gdLst/>
              <a:ahLst/>
              <a:cxnLst/>
              <a:rect l="l" t="t" r="r" b="b"/>
              <a:pathLst>
                <a:path w="741" h="466" extrusionOk="0">
                  <a:moveTo>
                    <a:pt x="741" y="0"/>
                  </a:moveTo>
                  <a:cubicBezTo>
                    <a:pt x="423" y="0"/>
                    <a:pt x="148" y="191"/>
                    <a:pt x="0" y="466"/>
                  </a:cubicBezTo>
                  <a:cubicBezTo>
                    <a:pt x="339" y="423"/>
                    <a:pt x="677" y="381"/>
                    <a:pt x="74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
            <p:cNvSpPr/>
            <p:nvPr/>
          </p:nvSpPr>
          <p:spPr>
            <a:xfrm>
              <a:off x="-1062775" y="3625300"/>
              <a:ext cx="14300" cy="19575"/>
            </a:xfrm>
            <a:custGeom>
              <a:avLst/>
              <a:gdLst/>
              <a:ahLst/>
              <a:cxnLst/>
              <a:rect l="l" t="t" r="r" b="b"/>
              <a:pathLst>
                <a:path w="572" h="783" extrusionOk="0">
                  <a:moveTo>
                    <a:pt x="571" y="0"/>
                  </a:moveTo>
                  <a:lnTo>
                    <a:pt x="571" y="0"/>
                  </a:lnTo>
                  <a:cubicBezTo>
                    <a:pt x="254" y="148"/>
                    <a:pt x="43" y="444"/>
                    <a:pt x="0" y="783"/>
                  </a:cubicBezTo>
                  <a:cubicBezTo>
                    <a:pt x="318" y="635"/>
                    <a:pt x="529" y="338"/>
                    <a:pt x="57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
            <p:cNvSpPr/>
            <p:nvPr/>
          </p:nvSpPr>
          <p:spPr>
            <a:xfrm>
              <a:off x="-822725" y="3762225"/>
              <a:ext cx="85150" cy="50825"/>
            </a:xfrm>
            <a:custGeom>
              <a:avLst/>
              <a:gdLst/>
              <a:ahLst/>
              <a:cxnLst/>
              <a:rect l="l" t="t" r="r" b="b"/>
              <a:pathLst>
                <a:path w="3406" h="2033" extrusionOk="0">
                  <a:moveTo>
                    <a:pt x="1735" y="1"/>
                  </a:moveTo>
                  <a:cubicBezTo>
                    <a:pt x="1671" y="1"/>
                    <a:pt x="1608" y="1"/>
                    <a:pt x="1544" y="22"/>
                  </a:cubicBezTo>
                  <a:cubicBezTo>
                    <a:pt x="1312" y="614"/>
                    <a:pt x="931" y="1143"/>
                    <a:pt x="466" y="1566"/>
                  </a:cubicBezTo>
                  <a:cubicBezTo>
                    <a:pt x="318" y="1693"/>
                    <a:pt x="0" y="1777"/>
                    <a:pt x="191" y="1989"/>
                  </a:cubicBezTo>
                  <a:cubicBezTo>
                    <a:pt x="289" y="2019"/>
                    <a:pt x="384" y="2032"/>
                    <a:pt x="474" y="2032"/>
                  </a:cubicBezTo>
                  <a:cubicBezTo>
                    <a:pt x="1371" y="2032"/>
                    <a:pt x="1894" y="692"/>
                    <a:pt x="2996" y="692"/>
                  </a:cubicBezTo>
                  <a:cubicBezTo>
                    <a:pt x="3040" y="692"/>
                    <a:pt x="3084" y="694"/>
                    <a:pt x="3130" y="699"/>
                  </a:cubicBezTo>
                  <a:cubicBezTo>
                    <a:pt x="3384" y="699"/>
                    <a:pt x="3384" y="360"/>
                    <a:pt x="3405" y="149"/>
                  </a:cubicBezTo>
                  <a:lnTo>
                    <a:pt x="3405" y="149"/>
                  </a:lnTo>
                  <a:cubicBezTo>
                    <a:pt x="3072" y="322"/>
                    <a:pt x="2514" y="632"/>
                    <a:pt x="2133" y="632"/>
                  </a:cubicBezTo>
                  <a:cubicBezTo>
                    <a:pt x="1863" y="632"/>
                    <a:pt x="1682" y="475"/>
                    <a:pt x="1735"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
            <p:cNvSpPr/>
            <p:nvPr/>
          </p:nvSpPr>
          <p:spPr>
            <a:xfrm>
              <a:off x="-2451200" y="3912425"/>
              <a:ext cx="70300" cy="49250"/>
            </a:xfrm>
            <a:custGeom>
              <a:avLst/>
              <a:gdLst/>
              <a:ahLst/>
              <a:cxnLst/>
              <a:rect l="l" t="t" r="r" b="b"/>
              <a:pathLst>
                <a:path w="2812" h="1970" extrusionOk="0">
                  <a:moveTo>
                    <a:pt x="668" y="0"/>
                  </a:moveTo>
                  <a:cubicBezTo>
                    <a:pt x="0" y="0"/>
                    <a:pt x="860" y="606"/>
                    <a:pt x="485" y="1247"/>
                  </a:cubicBezTo>
                  <a:cubicBezTo>
                    <a:pt x="633" y="1522"/>
                    <a:pt x="422" y="1881"/>
                    <a:pt x="845" y="1945"/>
                  </a:cubicBezTo>
                  <a:cubicBezTo>
                    <a:pt x="927" y="1960"/>
                    <a:pt x="1009" y="1969"/>
                    <a:pt x="1087" y="1969"/>
                  </a:cubicBezTo>
                  <a:cubicBezTo>
                    <a:pt x="1335" y="1969"/>
                    <a:pt x="1552" y="1879"/>
                    <a:pt x="1649" y="1606"/>
                  </a:cubicBezTo>
                  <a:cubicBezTo>
                    <a:pt x="2008" y="1099"/>
                    <a:pt x="2812" y="845"/>
                    <a:pt x="2072" y="253"/>
                  </a:cubicBezTo>
                  <a:cubicBezTo>
                    <a:pt x="1331" y="76"/>
                    <a:pt x="904" y="0"/>
                    <a:pt x="668"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
            <p:cNvSpPr/>
            <p:nvPr/>
          </p:nvSpPr>
          <p:spPr>
            <a:xfrm>
              <a:off x="-1211350" y="3866225"/>
              <a:ext cx="37025" cy="40175"/>
            </a:xfrm>
            <a:custGeom>
              <a:avLst/>
              <a:gdLst/>
              <a:ahLst/>
              <a:cxnLst/>
              <a:rect l="l" t="t" r="r" b="b"/>
              <a:pathLst>
                <a:path w="1481" h="1607" extrusionOk="0">
                  <a:moveTo>
                    <a:pt x="639" y="1"/>
                  </a:moveTo>
                  <a:cubicBezTo>
                    <a:pt x="52" y="1"/>
                    <a:pt x="322" y="719"/>
                    <a:pt x="0" y="980"/>
                  </a:cubicBezTo>
                  <a:cubicBezTo>
                    <a:pt x="0" y="1170"/>
                    <a:pt x="0" y="1382"/>
                    <a:pt x="0" y="1593"/>
                  </a:cubicBezTo>
                  <a:cubicBezTo>
                    <a:pt x="64" y="1602"/>
                    <a:pt x="126" y="1607"/>
                    <a:pt x="186" y="1607"/>
                  </a:cubicBezTo>
                  <a:cubicBezTo>
                    <a:pt x="684" y="1607"/>
                    <a:pt x="1066" y="1317"/>
                    <a:pt x="1481" y="1128"/>
                  </a:cubicBezTo>
                  <a:cubicBezTo>
                    <a:pt x="614" y="959"/>
                    <a:pt x="381" y="599"/>
                    <a:pt x="741" y="7"/>
                  </a:cubicBezTo>
                  <a:cubicBezTo>
                    <a:pt x="704" y="3"/>
                    <a:pt x="670" y="1"/>
                    <a:pt x="639"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
            <p:cNvSpPr/>
            <p:nvPr/>
          </p:nvSpPr>
          <p:spPr>
            <a:xfrm>
              <a:off x="-1616475" y="3809175"/>
              <a:ext cx="24450" cy="8600"/>
            </a:xfrm>
            <a:custGeom>
              <a:avLst/>
              <a:gdLst/>
              <a:ahLst/>
              <a:cxnLst/>
              <a:rect l="l" t="t" r="r" b="b"/>
              <a:pathLst>
                <a:path w="978" h="344" extrusionOk="0">
                  <a:moveTo>
                    <a:pt x="682" y="0"/>
                  </a:moveTo>
                  <a:cubicBezTo>
                    <a:pt x="426" y="0"/>
                    <a:pt x="0" y="69"/>
                    <a:pt x="238" y="343"/>
                  </a:cubicBezTo>
                  <a:cubicBezTo>
                    <a:pt x="555" y="343"/>
                    <a:pt x="830" y="301"/>
                    <a:pt x="978" y="5"/>
                  </a:cubicBezTo>
                  <a:lnTo>
                    <a:pt x="787" y="5"/>
                  </a:lnTo>
                  <a:cubicBezTo>
                    <a:pt x="759" y="2"/>
                    <a:pt x="723" y="0"/>
                    <a:pt x="682"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
            <p:cNvSpPr/>
            <p:nvPr/>
          </p:nvSpPr>
          <p:spPr>
            <a:xfrm>
              <a:off x="-1698850" y="4050400"/>
              <a:ext cx="28050" cy="32275"/>
            </a:xfrm>
            <a:custGeom>
              <a:avLst/>
              <a:gdLst/>
              <a:ahLst/>
              <a:cxnLst/>
              <a:rect l="l" t="t" r="r" b="b"/>
              <a:pathLst>
                <a:path w="1122" h="1291" extrusionOk="0">
                  <a:moveTo>
                    <a:pt x="1122" y="0"/>
                  </a:moveTo>
                  <a:lnTo>
                    <a:pt x="1122" y="0"/>
                  </a:lnTo>
                  <a:cubicBezTo>
                    <a:pt x="170" y="64"/>
                    <a:pt x="297" y="825"/>
                    <a:pt x="1" y="1290"/>
                  </a:cubicBezTo>
                  <a:cubicBezTo>
                    <a:pt x="614" y="1036"/>
                    <a:pt x="825" y="508"/>
                    <a:pt x="1122"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
            <p:cNvSpPr/>
            <p:nvPr/>
          </p:nvSpPr>
          <p:spPr>
            <a:xfrm>
              <a:off x="-1718400" y="4083175"/>
              <a:ext cx="19575" cy="23825"/>
            </a:xfrm>
            <a:custGeom>
              <a:avLst/>
              <a:gdLst/>
              <a:ahLst/>
              <a:cxnLst/>
              <a:rect l="l" t="t" r="r" b="b"/>
              <a:pathLst>
                <a:path w="783" h="953" extrusionOk="0">
                  <a:moveTo>
                    <a:pt x="613" y="0"/>
                  </a:moveTo>
                  <a:cubicBezTo>
                    <a:pt x="254" y="381"/>
                    <a:pt x="0" y="741"/>
                    <a:pt x="783" y="952"/>
                  </a:cubicBezTo>
                  <a:cubicBezTo>
                    <a:pt x="783" y="635"/>
                    <a:pt x="783" y="318"/>
                    <a:pt x="783"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
            <p:cNvSpPr/>
            <p:nvPr/>
          </p:nvSpPr>
          <p:spPr>
            <a:xfrm>
              <a:off x="-1196025" y="4057500"/>
              <a:ext cx="44975" cy="32750"/>
            </a:xfrm>
            <a:custGeom>
              <a:avLst/>
              <a:gdLst/>
              <a:ahLst/>
              <a:cxnLst/>
              <a:rect l="l" t="t" r="r" b="b"/>
              <a:pathLst>
                <a:path w="1799" h="1310" extrusionOk="0">
                  <a:moveTo>
                    <a:pt x="1125" y="0"/>
                  </a:moveTo>
                  <a:cubicBezTo>
                    <a:pt x="1086" y="0"/>
                    <a:pt x="1049" y="15"/>
                    <a:pt x="1016" y="54"/>
                  </a:cubicBezTo>
                  <a:cubicBezTo>
                    <a:pt x="868" y="393"/>
                    <a:pt x="1" y="1070"/>
                    <a:pt x="508" y="1302"/>
                  </a:cubicBezTo>
                  <a:cubicBezTo>
                    <a:pt x="550" y="1307"/>
                    <a:pt x="589" y="1309"/>
                    <a:pt x="627" y="1309"/>
                  </a:cubicBezTo>
                  <a:cubicBezTo>
                    <a:pt x="1094" y="1309"/>
                    <a:pt x="1315" y="964"/>
                    <a:pt x="1608" y="710"/>
                  </a:cubicBezTo>
                  <a:cubicBezTo>
                    <a:pt x="1608" y="499"/>
                    <a:pt x="1798" y="245"/>
                    <a:pt x="1397" y="118"/>
                  </a:cubicBezTo>
                  <a:cubicBezTo>
                    <a:pt x="1309" y="74"/>
                    <a:pt x="1211" y="0"/>
                    <a:pt x="1125"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
            <p:cNvSpPr/>
            <p:nvPr/>
          </p:nvSpPr>
          <p:spPr>
            <a:xfrm>
              <a:off x="-2024025" y="3873275"/>
              <a:ext cx="18525" cy="32275"/>
            </a:xfrm>
            <a:custGeom>
              <a:avLst/>
              <a:gdLst/>
              <a:ahLst/>
              <a:cxnLst/>
              <a:rect l="l" t="t" r="r" b="b"/>
              <a:pathLst>
                <a:path w="741" h="1291" extrusionOk="0">
                  <a:moveTo>
                    <a:pt x="741" y="0"/>
                  </a:moveTo>
                  <a:lnTo>
                    <a:pt x="741" y="0"/>
                  </a:lnTo>
                  <a:cubicBezTo>
                    <a:pt x="360" y="338"/>
                    <a:pt x="85" y="783"/>
                    <a:pt x="1" y="1290"/>
                  </a:cubicBezTo>
                  <a:lnTo>
                    <a:pt x="572" y="1290"/>
                  </a:lnTo>
                  <a:cubicBezTo>
                    <a:pt x="466" y="846"/>
                    <a:pt x="741" y="444"/>
                    <a:pt x="74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
            <p:cNvSpPr/>
            <p:nvPr/>
          </p:nvSpPr>
          <p:spPr>
            <a:xfrm>
              <a:off x="-1996000" y="3841550"/>
              <a:ext cx="14300" cy="19575"/>
            </a:xfrm>
            <a:custGeom>
              <a:avLst/>
              <a:gdLst/>
              <a:ahLst/>
              <a:cxnLst/>
              <a:rect l="l" t="t" r="r" b="b"/>
              <a:pathLst>
                <a:path w="572" h="783" extrusionOk="0">
                  <a:moveTo>
                    <a:pt x="170" y="0"/>
                  </a:moveTo>
                  <a:cubicBezTo>
                    <a:pt x="212" y="275"/>
                    <a:pt x="149" y="550"/>
                    <a:pt x="1" y="783"/>
                  </a:cubicBezTo>
                  <a:cubicBezTo>
                    <a:pt x="572" y="613"/>
                    <a:pt x="445" y="317"/>
                    <a:pt x="170"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
            <p:cNvSpPr/>
            <p:nvPr/>
          </p:nvSpPr>
          <p:spPr>
            <a:xfrm>
              <a:off x="-1996000" y="3813000"/>
              <a:ext cx="14300" cy="12175"/>
            </a:xfrm>
            <a:custGeom>
              <a:avLst/>
              <a:gdLst/>
              <a:ahLst/>
              <a:cxnLst/>
              <a:rect l="l" t="t" r="r" b="b"/>
              <a:pathLst>
                <a:path w="572" h="487" extrusionOk="0">
                  <a:moveTo>
                    <a:pt x="1" y="0"/>
                  </a:moveTo>
                  <a:lnTo>
                    <a:pt x="1" y="487"/>
                  </a:lnTo>
                  <a:cubicBezTo>
                    <a:pt x="276" y="317"/>
                    <a:pt x="572" y="169"/>
                    <a:pt x="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
            <p:cNvSpPr/>
            <p:nvPr/>
          </p:nvSpPr>
          <p:spPr>
            <a:xfrm>
              <a:off x="-2718775" y="4110675"/>
              <a:ext cx="26450" cy="19575"/>
            </a:xfrm>
            <a:custGeom>
              <a:avLst/>
              <a:gdLst/>
              <a:ahLst/>
              <a:cxnLst/>
              <a:rect l="l" t="t" r="r" b="b"/>
              <a:pathLst>
                <a:path w="1058" h="783" extrusionOk="0">
                  <a:moveTo>
                    <a:pt x="1058" y="0"/>
                  </a:moveTo>
                  <a:lnTo>
                    <a:pt x="487" y="148"/>
                  </a:lnTo>
                  <a:cubicBezTo>
                    <a:pt x="0" y="254"/>
                    <a:pt x="127" y="550"/>
                    <a:pt x="296" y="783"/>
                  </a:cubicBezTo>
                  <a:cubicBezTo>
                    <a:pt x="508" y="487"/>
                    <a:pt x="952" y="360"/>
                    <a:pt x="1058"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
            <p:cNvSpPr/>
            <p:nvPr/>
          </p:nvSpPr>
          <p:spPr>
            <a:xfrm>
              <a:off x="-2279400" y="3740550"/>
              <a:ext cx="28050" cy="20800"/>
            </a:xfrm>
            <a:custGeom>
              <a:avLst/>
              <a:gdLst/>
              <a:ahLst/>
              <a:cxnLst/>
              <a:rect l="l" t="t" r="r" b="b"/>
              <a:pathLst>
                <a:path w="1122" h="832" extrusionOk="0">
                  <a:moveTo>
                    <a:pt x="1121" y="1"/>
                  </a:moveTo>
                  <a:lnTo>
                    <a:pt x="1121" y="1"/>
                  </a:lnTo>
                  <a:cubicBezTo>
                    <a:pt x="572" y="85"/>
                    <a:pt x="318" y="466"/>
                    <a:pt x="1" y="804"/>
                  </a:cubicBezTo>
                  <a:cubicBezTo>
                    <a:pt x="98" y="823"/>
                    <a:pt x="186" y="831"/>
                    <a:pt x="265" y="831"/>
                  </a:cubicBezTo>
                  <a:cubicBezTo>
                    <a:pt x="821" y="831"/>
                    <a:pt x="955" y="408"/>
                    <a:pt x="1121"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
            <p:cNvSpPr/>
            <p:nvPr/>
          </p:nvSpPr>
          <p:spPr>
            <a:xfrm>
              <a:off x="-1650200" y="3781800"/>
              <a:ext cx="57650" cy="58225"/>
            </a:xfrm>
            <a:custGeom>
              <a:avLst/>
              <a:gdLst/>
              <a:ahLst/>
              <a:cxnLst/>
              <a:rect l="l" t="t" r="r" b="b"/>
              <a:pathLst>
                <a:path w="2306" h="2329" extrusionOk="0">
                  <a:moveTo>
                    <a:pt x="1587" y="0"/>
                  </a:moveTo>
                  <a:cubicBezTo>
                    <a:pt x="1333" y="254"/>
                    <a:pt x="1227" y="614"/>
                    <a:pt x="846" y="783"/>
                  </a:cubicBezTo>
                  <a:cubicBezTo>
                    <a:pt x="593" y="1037"/>
                    <a:pt x="931" y="1460"/>
                    <a:pt x="466" y="1692"/>
                  </a:cubicBezTo>
                  <a:cubicBezTo>
                    <a:pt x="275" y="1777"/>
                    <a:pt x="0" y="2073"/>
                    <a:pt x="360" y="2263"/>
                  </a:cubicBezTo>
                  <a:cubicBezTo>
                    <a:pt x="440" y="2309"/>
                    <a:pt x="518" y="2328"/>
                    <a:pt x="594" y="2328"/>
                  </a:cubicBezTo>
                  <a:cubicBezTo>
                    <a:pt x="801" y="2328"/>
                    <a:pt x="994" y="2185"/>
                    <a:pt x="1164" y="2031"/>
                  </a:cubicBezTo>
                  <a:cubicBezTo>
                    <a:pt x="1375" y="1650"/>
                    <a:pt x="1269" y="1354"/>
                    <a:pt x="1777" y="1121"/>
                  </a:cubicBezTo>
                  <a:cubicBezTo>
                    <a:pt x="2136" y="677"/>
                    <a:pt x="2306" y="275"/>
                    <a:pt x="1587"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
            <p:cNvSpPr/>
            <p:nvPr/>
          </p:nvSpPr>
          <p:spPr>
            <a:xfrm>
              <a:off x="-1660175" y="3801025"/>
              <a:ext cx="49650" cy="40725"/>
            </a:xfrm>
            <a:custGeom>
              <a:avLst/>
              <a:gdLst/>
              <a:ahLst/>
              <a:cxnLst/>
              <a:rect l="l" t="t" r="r" b="b"/>
              <a:pathLst>
                <a:path w="1986" h="1629" extrusionOk="0">
                  <a:moveTo>
                    <a:pt x="1024" y="1"/>
                  </a:moveTo>
                  <a:cubicBezTo>
                    <a:pt x="1" y="1"/>
                    <a:pt x="1139" y="1040"/>
                    <a:pt x="463" y="1219"/>
                  </a:cubicBezTo>
                  <a:cubicBezTo>
                    <a:pt x="173" y="1432"/>
                    <a:pt x="554" y="1627"/>
                    <a:pt x="831" y="1627"/>
                  </a:cubicBezTo>
                  <a:cubicBezTo>
                    <a:pt x="858" y="1627"/>
                    <a:pt x="883" y="1625"/>
                    <a:pt x="907" y="1621"/>
                  </a:cubicBezTo>
                  <a:cubicBezTo>
                    <a:pt x="955" y="1626"/>
                    <a:pt x="1000" y="1629"/>
                    <a:pt x="1042" y="1629"/>
                  </a:cubicBezTo>
                  <a:cubicBezTo>
                    <a:pt x="1709" y="1629"/>
                    <a:pt x="1707" y="1027"/>
                    <a:pt x="1986" y="669"/>
                  </a:cubicBezTo>
                  <a:lnTo>
                    <a:pt x="1986" y="500"/>
                  </a:lnTo>
                  <a:cubicBezTo>
                    <a:pt x="1436" y="543"/>
                    <a:pt x="1711" y="1050"/>
                    <a:pt x="1415" y="1240"/>
                  </a:cubicBezTo>
                  <a:cubicBezTo>
                    <a:pt x="1285" y="1321"/>
                    <a:pt x="1156" y="1452"/>
                    <a:pt x="1007" y="1452"/>
                  </a:cubicBezTo>
                  <a:cubicBezTo>
                    <a:pt x="962" y="1452"/>
                    <a:pt x="914" y="1439"/>
                    <a:pt x="865" y="1410"/>
                  </a:cubicBezTo>
                  <a:cubicBezTo>
                    <a:pt x="421" y="1114"/>
                    <a:pt x="1563" y="775"/>
                    <a:pt x="1245" y="14"/>
                  </a:cubicBezTo>
                  <a:cubicBezTo>
                    <a:pt x="1162" y="5"/>
                    <a:pt x="1089" y="1"/>
                    <a:pt x="1024"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
            <p:cNvSpPr/>
            <p:nvPr/>
          </p:nvSpPr>
          <p:spPr>
            <a:xfrm>
              <a:off x="-2762675" y="4069950"/>
              <a:ext cx="75125" cy="74000"/>
            </a:xfrm>
            <a:custGeom>
              <a:avLst/>
              <a:gdLst/>
              <a:ahLst/>
              <a:cxnLst/>
              <a:rect l="l" t="t" r="r" b="b"/>
              <a:pathLst>
                <a:path w="3005" h="2960" extrusionOk="0">
                  <a:moveTo>
                    <a:pt x="2243" y="1"/>
                  </a:moveTo>
                  <a:cubicBezTo>
                    <a:pt x="1355" y="149"/>
                    <a:pt x="1355" y="1016"/>
                    <a:pt x="741" y="1375"/>
                  </a:cubicBezTo>
                  <a:cubicBezTo>
                    <a:pt x="1" y="1841"/>
                    <a:pt x="149" y="2348"/>
                    <a:pt x="572" y="2898"/>
                  </a:cubicBezTo>
                  <a:cubicBezTo>
                    <a:pt x="674" y="2941"/>
                    <a:pt x="765" y="2960"/>
                    <a:pt x="848" y="2960"/>
                  </a:cubicBezTo>
                  <a:cubicBezTo>
                    <a:pt x="1309" y="2960"/>
                    <a:pt x="1509" y="2387"/>
                    <a:pt x="1970" y="2387"/>
                  </a:cubicBezTo>
                  <a:cubicBezTo>
                    <a:pt x="1990" y="2387"/>
                    <a:pt x="2010" y="2388"/>
                    <a:pt x="2031" y="2390"/>
                  </a:cubicBezTo>
                  <a:cubicBezTo>
                    <a:pt x="2095" y="2179"/>
                    <a:pt x="1968" y="1925"/>
                    <a:pt x="2243" y="1777"/>
                  </a:cubicBezTo>
                  <a:cubicBezTo>
                    <a:pt x="2602" y="1460"/>
                    <a:pt x="2962" y="1143"/>
                    <a:pt x="3004" y="656"/>
                  </a:cubicBezTo>
                  <a:lnTo>
                    <a:pt x="3004" y="656"/>
                  </a:lnTo>
                  <a:cubicBezTo>
                    <a:pt x="2793" y="677"/>
                    <a:pt x="2518" y="614"/>
                    <a:pt x="2475" y="868"/>
                  </a:cubicBezTo>
                  <a:cubicBezTo>
                    <a:pt x="2370" y="1375"/>
                    <a:pt x="1799" y="1629"/>
                    <a:pt x="1672" y="2116"/>
                  </a:cubicBezTo>
                  <a:cubicBezTo>
                    <a:pt x="1619" y="2290"/>
                    <a:pt x="1466" y="2407"/>
                    <a:pt x="1296" y="2407"/>
                  </a:cubicBezTo>
                  <a:cubicBezTo>
                    <a:pt x="1259" y="2407"/>
                    <a:pt x="1222" y="2402"/>
                    <a:pt x="1185" y="2390"/>
                  </a:cubicBezTo>
                  <a:cubicBezTo>
                    <a:pt x="614" y="2094"/>
                    <a:pt x="1926" y="381"/>
                    <a:pt x="2243"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
            <p:cNvSpPr/>
            <p:nvPr/>
          </p:nvSpPr>
          <p:spPr>
            <a:xfrm>
              <a:off x="-1383200" y="3907100"/>
              <a:ext cx="28025" cy="43550"/>
            </a:xfrm>
            <a:custGeom>
              <a:avLst/>
              <a:gdLst/>
              <a:ahLst/>
              <a:cxnLst/>
              <a:rect l="l" t="t" r="r" b="b"/>
              <a:pathLst>
                <a:path w="1121" h="1742" extrusionOk="0">
                  <a:moveTo>
                    <a:pt x="572" y="1"/>
                  </a:moveTo>
                  <a:lnTo>
                    <a:pt x="572" y="1"/>
                  </a:lnTo>
                  <a:cubicBezTo>
                    <a:pt x="1" y="508"/>
                    <a:pt x="762" y="1312"/>
                    <a:pt x="1" y="1735"/>
                  </a:cubicBezTo>
                  <a:cubicBezTo>
                    <a:pt x="53" y="1739"/>
                    <a:pt x="101" y="1742"/>
                    <a:pt x="145" y="1742"/>
                  </a:cubicBezTo>
                  <a:cubicBezTo>
                    <a:pt x="1120" y="1742"/>
                    <a:pt x="430" y="668"/>
                    <a:pt x="572"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
            <p:cNvSpPr/>
            <p:nvPr/>
          </p:nvSpPr>
          <p:spPr>
            <a:xfrm>
              <a:off x="-2303725" y="3678675"/>
              <a:ext cx="51850" cy="80275"/>
            </a:xfrm>
            <a:custGeom>
              <a:avLst/>
              <a:gdLst/>
              <a:ahLst/>
              <a:cxnLst/>
              <a:rect l="l" t="t" r="r" b="b"/>
              <a:pathLst>
                <a:path w="2074" h="3211" extrusionOk="0">
                  <a:moveTo>
                    <a:pt x="1351" y="0"/>
                  </a:moveTo>
                  <a:cubicBezTo>
                    <a:pt x="747" y="0"/>
                    <a:pt x="985" y="1549"/>
                    <a:pt x="233" y="1841"/>
                  </a:cubicBezTo>
                  <a:cubicBezTo>
                    <a:pt x="1" y="2137"/>
                    <a:pt x="297" y="2497"/>
                    <a:pt x="64" y="2793"/>
                  </a:cubicBezTo>
                  <a:cubicBezTo>
                    <a:pt x="144" y="3105"/>
                    <a:pt x="251" y="3210"/>
                    <a:pt x="373" y="3210"/>
                  </a:cubicBezTo>
                  <a:cubicBezTo>
                    <a:pt x="540" y="3210"/>
                    <a:pt x="736" y="3012"/>
                    <a:pt x="931" y="2877"/>
                  </a:cubicBezTo>
                  <a:cubicBezTo>
                    <a:pt x="1777" y="2306"/>
                    <a:pt x="1354" y="1312"/>
                    <a:pt x="1946" y="636"/>
                  </a:cubicBezTo>
                  <a:cubicBezTo>
                    <a:pt x="2073" y="488"/>
                    <a:pt x="1650" y="65"/>
                    <a:pt x="1375" y="1"/>
                  </a:cubicBezTo>
                  <a:cubicBezTo>
                    <a:pt x="1367" y="1"/>
                    <a:pt x="1359" y="0"/>
                    <a:pt x="135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
            <p:cNvSpPr/>
            <p:nvPr/>
          </p:nvSpPr>
          <p:spPr>
            <a:xfrm>
              <a:off x="-1471500" y="3938150"/>
              <a:ext cx="71350" cy="53100"/>
            </a:xfrm>
            <a:custGeom>
              <a:avLst/>
              <a:gdLst/>
              <a:ahLst/>
              <a:cxnLst/>
              <a:rect l="l" t="t" r="r" b="b"/>
              <a:pathLst>
                <a:path w="2854" h="2124" extrusionOk="0">
                  <a:moveTo>
                    <a:pt x="2313" y="0"/>
                  </a:moveTo>
                  <a:cubicBezTo>
                    <a:pt x="2282" y="0"/>
                    <a:pt x="2252" y="2"/>
                    <a:pt x="2222" y="6"/>
                  </a:cubicBezTo>
                  <a:cubicBezTo>
                    <a:pt x="2010" y="154"/>
                    <a:pt x="1629" y="28"/>
                    <a:pt x="1481" y="345"/>
                  </a:cubicBezTo>
                  <a:cubicBezTo>
                    <a:pt x="1418" y="852"/>
                    <a:pt x="1016" y="1275"/>
                    <a:pt x="487" y="1360"/>
                  </a:cubicBezTo>
                  <a:cubicBezTo>
                    <a:pt x="234" y="1423"/>
                    <a:pt x="1" y="1614"/>
                    <a:pt x="43" y="1889"/>
                  </a:cubicBezTo>
                  <a:cubicBezTo>
                    <a:pt x="128" y="2078"/>
                    <a:pt x="315" y="2123"/>
                    <a:pt x="529" y="2123"/>
                  </a:cubicBezTo>
                  <a:cubicBezTo>
                    <a:pt x="727" y="2123"/>
                    <a:pt x="950" y="2084"/>
                    <a:pt x="1137" y="2084"/>
                  </a:cubicBezTo>
                  <a:cubicBezTo>
                    <a:pt x="1200" y="2084"/>
                    <a:pt x="1259" y="2088"/>
                    <a:pt x="1312" y="2100"/>
                  </a:cubicBezTo>
                  <a:lnTo>
                    <a:pt x="1672" y="1804"/>
                  </a:lnTo>
                  <a:cubicBezTo>
                    <a:pt x="1756" y="1149"/>
                    <a:pt x="2031" y="620"/>
                    <a:pt x="2835" y="429"/>
                  </a:cubicBezTo>
                  <a:cubicBezTo>
                    <a:pt x="2854" y="164"/>
                    <a:pt x="2583" y="0"/>
                    <a:pt x="2313"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
            <p:cNvSpPr/>
            <p:nvPr/>
          </p:nvSpPr>
          <p:spPr>
            <a:xfrm>
              <a:off x="-1433425" y="3921275"/>
              <a:ext cx="58625" cy="61450"/>
            </a:xfrm>
            <a:custGeom>
              <a:avLst/>
              <a:gdLst/>
              <a:ahLst/>
              <a:cxnLst/>
              <a:rect l="l" t="t" r="r" b="b"/>
              <a:pathLst>
                <a:path w="2345" h="2458" extrusionOk="0">
                  <a:moveTo>
                    <a:pt x="1700" y="0"/>
                  </a:moveTo>
                  <a:cubicBezTo>
                    <a:pt x="1581" y="0"/>
                    <a:pt x="1477" y="56"/>
                    <a:pt x="1439" y="195"/>
                  </a:cubicBezTo>
                  <a:cubicBezTo>
                    <a:pt x="1714" y="512"/>
                    <a:pt x="1312" y="745"/>
                    <a:pt x="1270" y="999"/>
                  </a:cubicBezTo>
                  <a:cubicBezTo>
                    <a:pt x="297" y="1147"/>
                    <a:pt x="1" y="1675"/>
                    <a:pt x="149" y="2458"/>
                  </a:cubicBezTo>
                  <a:cubicBezTo>
                    <a:pt x="614" y="1189"/>
                    <a:pt x="1460" y="1570"/>
                    <a:pt x="2137" y="576"/>
                  </a:cubicBezTo>
                  <a:cubicBezTo>
                    <a:pt x="2344" y="309"/>
                    <a:pt x="1980" y="0"/>
                    <a:pt x="1700"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
            <p:cNvSpPr/>
            <p:nvPr/>
          </p:nvSpPr>
          <p:spPr>
            <a:xfrm>
              <a:off x="-1411225" y="3926025"/>
              <a:ext cx="35250" cy="20225"/>
            </a:xfrm>
            <a:custGeom>
              <a:avLst/>
              <a:gdLst/>
              <a:ahLst/>
              <a:cxnLst/>
              <a:rect l="l" t="t" r="r" b="b"/>
              <a:pathLst>
                <a:path w="1410" h="809" extrusionOk="0">
                  <a:moveTo>
                    <a:pt x="661" y="1"/>
                  </a:moveTo>
                  <a:cubicBezTo>
                    <a:pt x="627" y="1"/>
                    <a:pt x="590" y="2"/>
                    <a:pt x="551" y="5"/>
                  </a:cubicBezTo>
                  <a:lnTo>
                    <a:pt x="382" y="5"/>
                  </a:lnTo>
                  <a:lnTo>
                    <a:pt x="1" y="491"/>
                  </a:lnTo>
                  <a:cubicBezTo>
                    <a:pt x="64" y="639"/>
                    <a:pt x="212" y="766"/>
                    <a:pt x="382" y="809"/>
                  </a:cubicBezTo>
                  <a:cubicBezTo>
                    <a:pt x="847" y="647"/>
                    <a:pt x="1409" y="1"/>
                    <a:pt x="661"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
            <p:cNvSpPr/>
            <p:nvPr/>
          </p:nvSpPr>
          <p:spPr>
            <a:xfrm>
              <a:off x="-2803900" y="3810875"/>
              <a:ext cx="39900" cy="45625"/>
            </a:xfrm>
            <a:custGeom>
              <a:avLst/>
              <a:gdLst/>
              <a:ahLst/>
              <a:cxnLst/>
              <a:rect l="l" t="t" r="r" b="b"/>
              <a:pathLst>
                <a:path w="1596" h="1825" extrusionOk="0">
                  <a:moveTo>
                    <a:pt x="741" y="0"/>
                  </a:moveTo>
                  <a:lnTo>
                    <a:pt x="191" y="1037"/>
                  </a:lnTo>
                  <a:cubicBezTo>
                    <a:pt x="64" y="1037"/>
                    <a:pt x="64" y="1143"/>
                    <a:pt x="0" y="1185"/>
                  </a:cubicBezTo>
                  <a:lnTo>
                    <a:pt x="0" y="1671"/>
                  </a:lnTo>
                  <a:cubicBezTo>
                    <a:pt x="157" y="1778"/>
                    <a:pt x="308" y="1824"/>
                    <a:pt x="447" y="1824"/>
                  </a:cubicBezTo>
                  <a:cubicBezTo>
                    <a:pt x="1190" y="1824"/>
                    <a:pt x="1596" y="499"/>
                    <a:pt x="74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
            <p:cNvSpPr/>
            <p:nvPr/>
          </p:nvSpPr>
          <p:spPr>
            <a:xfrm>
              <a:off x="-2810250" y="3804525"/>
              <a:ext cx="11125" cy="36500"/>
            </a:xfrm>
            <a:custGeom>
              <a:avLst/>
              <a:gdLst/>
              <a:ahLst/>
              <a:cxnLst/>
              <a:rect l="l" t="t" r="r" b="b"/>
              <a:pathLst>
                <a:path w="445" h="1460" extrusionOk="0">
                  <a:moveTo>
                    <a:pt x="445" y="1"/>
                  </a:moveTo>
                  <a:cubicBezTo>
                    <a:pt x="1" y="445"/>
                    <a:pt x="297" y="974"/>
                    <a:pt x="254" y="1460"/>
                  </a:cubicBezTo>
                  <a:lnTo>
                    <a:pt x="445" y="1291"/>
                  </a:lnTo>
                  <a:cubicBezTo>
                    <a:pt x="445" y="868"/>
                    <a:pt x="445" y="424"/>
                    <a:pt x="445"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
            <p:cNvSpPr/>
            <p:nvPr/>
          </p:nvSpPr>
          <p:spPr>
            <a:xfrm>
              <a:off x="-1216100" y="4099100"/>
              <a:ext cx="34200" cy="16875"/>
            </a:xfrm>
            <a:custGeom>
              <a:avLst/>
              <a:gdLst/>
              <a:ahLst/>
              <a:cxnLst/>
              <a:rect l="l" t="t" r="r" b="b"/>
              <a:pathLst>
                <a:path w="1368" h="675" extrusionOk="0">
                  <a:moveTo>
                    <a:pt x="772" y="0"/>
                  </a:moveTo>
                  <a:cubicBezTo>
                    <a:pt x="660" y="0"/>
                    <a:pt x="532" y="37"/>
                    <a:pt x="402" y="125"/>
                  </a:cubicBezTo>
                  <a:cubicBezTo>
                    <a:pt x="0" y="379"/>
                    <a:pt x="465" y="484"/>
                    <a:pt x="550" y="653"/>
                  </a:cubicBezTo>
                  <a:lnTo>
                    <a:pt x="740" y="675"/>
                  </a:lnTo>
                  <a:cubicBezTo>
                    <a:pt x="1368" y="460"/>
                    <a:pt x="1170" y="0"/>
                    <a:pt x="772"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
            <p:cNvSpPr/>
            <p:nvPr/>
          </p:nvSpPr>
          <p:spPr>
            <a:xfrm>
              <a:off x="-1434475" y="3938375"/>
              <a:ext cx="18525" cy="7875"/>
            </a:xfrm>
            <a:custGeom>
              <a:avLst/>
              <a:gdLst/>
              <a:ahLst/>
              <a:cxnLst/>
              <a:rect l="l" t="t" r="r" b="b"/>
              <a:pathLst>
                <a:path w="741" h="315" extrusionOk="0">
                  <a:moveTo>
                    <a:pt x="402" y="1"/>
                  </a:moveTo>
                  <a:cubicBezTo>
                    <a:pt x="212" y="1"/>
                    <a:pt x="40" y="50"/>
                    <a:pt x="0" y="315"/>
                  </a:cubicBezTo>
                  <a:lnTo>
                    <a:pt x="741" y="19"/>
                  </a:lnTo>
                  <a:cubicBezTo>
                    <a:pt x="637" y="19"/>
                    <a:pt x="517" y="1"/>
                    <a:pt x="402"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
            <p:cNvSpPr/>
            <p:nvPr/>
          </p:nvSpPr>
          <p:spPr>
            <a:xfrm>
              <a:off x="-2306375" y="3724700"/>
              <a:ext cx="12200" cy="23800"/>
            </a:xfrm>
            <a:custGeom>
              <a:avLst/>
              <a:gdLst/>
              <a:ahLst/>
              <a:cxnLst/>
              <a:rect l="l" t="t" r="r" b="b"/>
              <a:pathLst>
                <a:path w="488" h="952" extrusionOk="0">
                  <a:moveTo>
                    <a:pt x="339" y="0"/>
                  </a:moveTo>
                  <a:cubicBezTo>
                    <a:pt x="1" y="275"/>
                    <a:pt x="212" y="635"/>
                    <a:pt x="170" y="952"/>
                  </a:cubicBezTo>
                  <a:cubicBezTo>
                    <a:pt x="487" y="677"/>
                    <a:pt x="276" y="317"/>
                    <a:pt x="339"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 name="Google Shape;311;p3"/>
          <p:cNvGrpSpPr/>
          <p:nvPr/>
        </p:nvGrpSpPr>
        <p:grpSpPr>
          <a:xfrm>
            <a:off x="7738988" y="4488250"/>
            <a:ext cx="1637000" cy="521475"/>
            <a:chOff x="-4380075" y="3780200"/>
            <a:chExt cx="1637000" cy="521475"/>
          </a:xfrm>
        </p:grpSpPr>
        <p:sp>
          <p:nvSpPr>
            <p:cNvPr id="312" name="Google Shape;312;p3"/>
            <p:cNvSpPr/>
            <p:nvPr/>
          </p:nvSpPr>
          <p:spPr>
            <a:xfrm>
              <a:off x="-4365800" y="4000700"/>
              <a:ext cx="92575" cy="119000"/>
            </a:xfrm>
            <a:custGeom>
              <a:avLst/>
              <a:gdLst/>
              <a:ahLst/>
              <a:cxnLst/>
              <a:rect l="l" t="t" r="r" b="b"/>
              <a:pathLst>
                <a:path w="3703" h="4760" extrusionOk="0">
                  <a:moveTo>
                    <a:pt x="1947" y="0"/>
                  </a:moveTo>
                  <a:cubicBezTo>
                    <a:pt x="1850" y="76"/>
                    <a:pt x="1738" y="93"/>
                    <a:pt x="1622" y="93"/>
                  </a:cubicBezTo>
                  <a:cubicBezTo>
                    <a:pt x="1523" y="93"/>
                    <a:pt x="1421" y="81"/>
                    <a:pt x="1324" y="81"/>
                  </a:cubicBezTo>
                  <a:cubicBezTo>
                    <a:pt x="1184" y="81"/>
                    <a:pt x="1053" y="107"/>
                    <a:pt x="953" y="233"/>
                  </a:cubicBezTo>
                  <a:cubicBezTo>
                    <a:pt x="1185" y="867"/>
                    <a:pt x="1016" y="1481"/>
                    <a:pt x="805" y="2094"/>
                  </a:cubicBezTo>
                  <a:cubicBezTo>
                    <a:pt x="403" y="2411"/>
                    <a:pt x="1" y="2728"/>
                    <a:pt x="403" y="3278"/>
                  </a:cubicBezTo>
                  <a:cubicBezTo>
                    <a:pt x="614" y="3532"/>
                    <a:pt x="276" y="3765"/>
                    <a:pt x="255" y="4018"/>
                  </a:cubicBezTo>
                  <a:cubicBezTo>
                    <a:pt x="227" y="4566"/>
                    <a:pt x="637" y="4759"/>
                    <a:pt x="1089" y="4759"/>
                  </a:cubicBezTo>
                  <a:cubicBezTo>
                    <a:pt x="1318" y="4759"/>
                    <a:pt x="1557" y="4710"/>
                    <a:pt x="1756" y="4632"/>
                  </a:cubicBezTo>
                  <a:cubicBezTo>
                    <a:pt x="2095" y="4293"/>
                    <a:pt x="1947" y="3786"/>
                    <a:pt x="2243" y="3447"/>
                  </a:cubicBezTo>
                  <a:cubicBezTo>
                    <a:pt x="2306" y="3342"/>
                    <a:pt x="2391" y="3236"/>
                    <a:pt x="2391" y="3151"/>
                  </a:cubicBezTo>
                  <a:cubicBezTo>
                    <a:pt x="2285" y="2559"/>
                    <a:pt x="2941" y="2052"/>
                    <a:pt x="2475" y="1396"/>
                  </a:cubicBezTo>
                  <a:cubicBezTo>
                    <a:pt x="2391" y="677"/>
                    <a:pt x="3702" y="85"/>
                    <a:pt x="1947"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
            <p:cNvSpPr/>
            <p:nvPr/>
          </p:nvSpPr>
          <p:spPr>
            <a:xfrm>
              <a:off x="-3783125" y="3934375"/>
              <a:ext cx="107900" cy="114625"/>
            </a:xfrm>
            <a:custGeom>
              <a:avLst/>
              <a:gdLst/>
              <a:ahLst/>
              <a:cxnLst/>
              <a:rect l="l" t="t" r="r" b="b"/>
              <a:pathLst>
                <a:path w="4316" h="4585" extrusionOk="0">
                  <a:moveTo>
                    <a:pt x="2319" y="0"/>
                  </a:moveTo>
                  <a:cubicBezTo>
                    <a:pt x="1715" y="0"/>
                    <a:pt x="938" y="245"/>
                    <a:pt x="1862" y="602"/>
                  </a:cubicBezTo>
                  <a:cubicBezTo>
                    <a:pt x="2475" y="813"/>
                    <a:pt x="2475" y="1109"/>
                    <a:pt x="2094" y="1511"/>
                  </a:cubicBezTo>
                  <a:cubicBezTo>
                    <a:pt x="1396" y="2780"/>
                    <a:pt x="2158" y="2928"/>
                    <a:pt x="487" y="3668"/>
                  </a:cubicBezTo>
                  <a:cubicBezTo>
                    <a:pt x="1" y="3922"/>
                    <a:pt x="1" y="4176"/>
                    <a:pt x="529" y="4387"/>
                  </a:cubicBezTo>
                  <a:cubicBezTo>
                    <a:pt x="780" y="4516"/>
                    <a:pt x="1005" y="4584"/>
                    <a:pt x="1210" y="4584"/>
                  </a:cubicBezTo>
                  <a:cubicBezTo>
                    <a:pt x="1541" y="4584"/>
                    <a:pt x="1817" y="4407"/>
                    <a:pt x="2052" y="4028"/>
                  </a:cubicBezTo>
                  <a:cubicBezTo>
                    <a:pt x="2771" y="2865"/>
                    <a:pt x="4315" y="1257"/>
                    <a:pt x="2771" y="73"/>
                  </a:cubicBezTo>
                  <a:cubicBezTo>
                    <a:pt x="2672" y="23"/>
                    <a:pt x="2504" y="0"/>
                    <a:pt x="2319"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
            <p:cNvSpPr/>
            <p:nvPr/>
          </p:nvSpPr>
          <p:spPr>
            <a:xfrm>
              <a:off x="-3509775" y="3839900"/>
              <a:ext cx="120575" cy="104250"/>
            </a:xfrm>
            <a:custGeom>
              <a:avLst/>
              <a:gdLst/>
              <a:ahLst/>
              <a:cxnLst/>
              <a:rect l="l" t="t" r="r" b="b"/>
              <a:pathLst>
                <a:path w="4823" h="4170" extrusionOk="0">
                  <a:moveTo>
                    <a:pt x="2890" y="1"/>
                  </a:moveTo>
                  <a:cubicBezTo>
                    <a:pt x="1554" y="1"/>
                    <a:pt x="1306" y="1448"/>
                    <a:pt x="635" y="2435"/>
                  </a:cubicBezTo>
                  <a:cubicBezTo>
                    <a:pt x="1" y="3196"/>
                    <a:pt x="953" y="3958"/>
                    <a:pt x="1672" y="4169"/>
                  </a:cubicBezTo>
                  <a:cubicBezTo>
                    <a:pt x="2200" y="3915"/>
                    <a:pt x="3575" y="3640"/>
                    <a:pt x="3406" y="2921"/>
                  </a:cubicBezTo>
                  <a:cubicBezTo>
                    <a:pt x="3348" y="2889"/>
                    <a:pt x="3282" y="2875"/>
                    <a:pt x="3209" y="2875"/>
                  </a:cubicBezTo>
                  <a:cubicBezTo>
                    <a:pt x="2806" y="2875"/>
                    <a:pt x="2207" y="3295"/>
                    <a:pt x="1828" y="3295"/>
                  </a:cubicBezTo>
                  <a:cubicBezTo>
                    <a:pt x="1648" y="3295"/>
                    <a:pt x="1518" y="3200"/>
                    <a:pt x="1481" y="2921"/>
                  </a:cubicBezTo>
                  <a:cubicBezTo>
                    <a:pt x="1650" y="2245"/>
                    <a:pt x="1481" y="1441"/>
                    <a:pt x="2285" y="954"/>
                  </a:cubicBezTo>
                  <a:cubicBezTo>
                    <a:pt x="2446" y="849"/>
                    <a:pt x="2586" y="806"/>
                    <a:pt x="2712" y="806"/>
                  </a:cubicBezTo>
                  <a:cubicBezTo>
                    <a:pt x="3167" y="806"/>
                    <a:pt x="3445" y="1360"/>
                    <a:pt x="3892" y="1525"/>
                  </a:cubicBezTo>
                  <a:cubicBezTo>
                    <a:pt x="4823" y="1250"/>
                    <a:pt x="3850" y="130"/>
                    <a:pt x="3194" y="24"/>
                  </a:cubicBezTo>
                  <a:cubicBezTo>
                    <a:pt x="3087" y="8"/>
                    <a:pt x="2986" y="1"/>
                    <a:pt x="2890"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
            <p:cNvSpPr/>
            <p:nvPr/>
          </p:nvSpPr>
          <p:spPr>
            <a:xfrm>
              <a:off x="-3648600" y="4077075"/>
              <a:ext cx="133575" cy="103575"/>
            </a:xfrm>
            <a:custGeom>
              <a:avLst/>
              <a:gdLst/>
              <a:ahLst/>
              <a:cxnLst/>
              <a:rect l="l" t="t" r="r" b="b"/>
              <a:pathLst>
                <a:path w="5343" h="4143" extrusionOk="0">
                  <a:moveTo>
                    <a:pt x="4566" y="1"/>
                  </a:moveTo>
                  <a:cubicBezTo>
                    <a:pt x="4442" y="1"/>
                    <a:pt x="4323" y="80"/>
                    <a:pt x="4306" y="202"/>
                  </a:cubicBezTo>
                  <a:cubicBezTo>
                    <a:pt x="3714" y="1492"/>
                    <a:pt x="2403" y="3248"/>
                    <a:pt x="838" y="3374"/>
                  </a:cubicBezTo>
                  <a:cubicBezTo>
                    <a:pt x="784" y="3368"/>
                    <a:pt x="735" y="3365"/>
                    <a:pt x="691" y="3365"/>
                  </a:cubicBezTo>
                  <a:cubicBezTo>
                    <a:pt x="1" y="3365"/>
                    <a:pt x="482" y="4143"/>
                    <a:pt x="1017" y="4143"/>
                  </a:cubicBezTo>
                  <a:cubicBezTo>
                    <a:pt x="1091" y="4143"/>
                    <a:pt x="1166" y="4128"/>
                    <a:pt x="1239" y="4094"/>
                  </a:cubicBezTo>
                  <a:cubicBezTo>
                    <a:pt x="2995" y="3903"/>
                    <a:pt x="5342" y="1894"/>
                    <a:pt x="4644" y="12"/>
                  </a:cubicBezTo>
                  <a:cubicBezTo>
                    <a:pt x="4619" y="4"/>
                    <a:pt x="4592" y="1"/>
                    <a:pt x="4566"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
            <p:cNvSpPr/>
            <p:nvPr/>
          </p:nvSpPr>
          <p:spPr>
            <a:xfrm>
              <a:off x="-3325250" y="3973575"/>
              <a:ext cx="66125" cy="86300"/>
            </a:xfrm>
            <a:custGeom>
              <a:avLst/>
              <a:gdLst/>
              <a:ahLst/>
              <a:cxnLst/>
              <a:rect l="l" t="t" r="r" b="b"/>
              <a:pathLst>
                <a:path w="2645" h="3452" extrusionOk="0">
                  <a:moveTo>
                    <a:pt x="1914" y="1"/>
                  </a:moveTo>
                  <a:cubicBezTo>
                    <a:pt x="1883" y="1"/>
                    <a:pt x="1851" y="3"/>
                    <a:pt x="1820" y="6"/>
                  </a:cubicBezTo>
                  <a:cubicBezTo>
                    <a:pt x="1703" y="58"/>
                    <a:pt x="1578" y="68"/>
                    <a:pt x="1452" y="68"/>
                  </a:cubicBezTo>
                  <a:cubicBezTo>
                    <a:pt x="1361" y="68"/>
                    <a:pt x="1269" y="63"/>
                    <a:pt x="1179" y="63"/>
                  </a:cubicBezTo>
                  <a:cubicBezTo>
                    <a:pt x="1033" y="63"/>
                    <a:pt x="891" y="77"/>
                    <a:pt x="762" y="154"/>
                  </a:cubicBezTo>
                  <a:cubicBezTo>
                    <a:pt x="657" y="324"/>
                    <a:pt x="995" y="535"/>
                    <a:pt x="868" y="662"/>
                  </a:cubicBezTo>
                  <a:cubicBezTo>
                    <a:pt x="191" y="1170"/>
                    <a:pt x="339" y="1889"/>
                    <a:pt x="149" y="2523"/>
                  </a:cubicBezTo>
                  <a:cubicBezTo>
                    <a:pt x="1" y="2967"/>
                    <a:pt x="276" y="3327"/>
                    <a:pt x="805" y="3433"/>
                  </a:cubicBezTo>
                  <a:cubicBezTo>
                    <a:pt x="869" y="3445"/>
                    <a:pt x="927" y="3451"/>
                    <a:pt x="980" y="3451"/>
                  </a:cubicBezTo>
                  <a:cubicBezTo>
                    <a:pt x="1368" y="3451"/>
                    <a:pt x="1492" y="3135"/>
                    <a:pt x="1566" y="2819"/>
                  </a:cubicBezTo>
                  <a:cubicBezTo>
                    <a:pt x="1778" y="1973"/>
                    <a:pt x="2454" y="1297"/>
                    <a:pt x="2645" y="472"/>
                  </a:cubicBezTo>
                  <a:cubicBezTo>
                    <a:pt x="2510" y="184"/>
                    <a:pt x="2219" y="1"/>
                    <a:pt x="1914"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
            <p:cNvSpPr/>
            <p:nvPr/>
          </p:nvSpPr>
          <p:spPr>
            <a:xfrm>
              <a:off x="-3061350" y="3976625"/>
              <a:ext cx="100975" cy="93550"/>
            </a:xfrm>
            <a:custGeom>
              <a:avLst/>
              <a:gdLst/>
              <a:ahLst/>
              <a:cxnLst/>
              <a:rect l="l" t="t" r="r" b="b"/>
              <a:pathLst>
                <a:path w="4039" h="3742" extrusionOk="0">
                  <a:moveTo>
                    <a:pt x="2548" y="0"/>
                  </a:moveTo>
                  <a:cubicBezTo>
                    <a:pt x="1914" y="0"/>
                    <a:pt x="1" y="2513"/>
                    <a:pt x="802" y="2930"/>
                  </a:cubicBezTo>
                  <a:cubicBezTo>
                    <a:pt x="1529" y="3484"/>
                    <a:pt x="1916" y="3742"/>
                    <a:pt x="2296" y="3742"/>
                  </a:cubicBezTo>
                  <a:cubicBezTo>
                    <a:pt x="2613" y="3742"/>
                    <a:pt x="2925" y="3562"/>
                    <a:pt x="3425" y="3226"/>
                  </a:cubicBezTo>
                  <a:cubicBezTo>
                    <a:pt x="3425" y="2761"/>
                    <a:pt x="4038" y="2422"/>
                    <a:pt x="3742" y="1915"/>
                  </a:cubicBezTo>
                  <a:cubicBezTo>
                    <a:pt x="3648" y="1886"/>
                    <a:pt x="3552" y="1873"/>
                    <a:pt x="3456" y="1873"/>
                  </a:cubicBezTo>
                  <a:cubicBezTo>
                    <a:pt x="3057" y="1873"/>
                    <a:pt x="2669" y="2110"/>
                    <a:pt x="2515" y="2486"/>
                  </a:cubicBezTo>
                  <a:cubicBezTo>
                    <a:pt x="2428" y="2670"/>
                    <a:pt x="2234" y="2766"/>
                    <a:pt x="2055" y="2766"/>
                  </a:cubicBezTo>
                  <a:cubicBezTo>
                    <a:pt x="1845" y="2766"/>
                    <a:pt x="1656" y="2633"/>
                    <a:pt x="1691" y="2359"/>
                  </a:cubicBezTo>
                  <a:cubicBezTo>
                    <a:pt x="1310" y="1196"/>
                    <a:pt x="2346" y="1534"/>
                    <a:pt x="2706" y="625"/>
                  </a:cubicBezTo>
                  <a:cubicBezTo>
                    <a:pt x="2795" y="179"/>
                    <a:pt x="2717" y="0"/>
                    <a:pt x="2548"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
            <p:cNvSpPr/>
            <p:nvPr/>
          </p:nvSpPr>
          <p:spPr>
            <a:xfrm>
              <a:off x="-3336600" y="3982425"/>
              <a:ext cx="85950" cy="95000"/>
            </a:xfrm>
            <a:custGeom>
              <a:avLst/>
              <a:gdLst/>
              <a:ahLst/>
              <a:cxnLst/>
              <a:rect l="l" t="t" r="r" b="b"/>
              <a:pathLst>
                <a:path w="3438" h="3800" extrusionOk="0">
                  <a:moveTo>
                    <a:pt x="1470" y="1"/>
                  </a:moveTo>
                  <a:cubicBezTo>
                    <a:pt x="1415" y="1"/>
                    <a:pt x="1352" y="4"/>
                    <a:pt x="1280" y="12"/>
                  </a:cubicBezTo>
                  <a:cubicBezTo>
                    <a:pt x="117" y="752"/>
                    <a:pt x="582" y="1958"/>
                    <a:pt x="53" y="3015"/>
                  </a:cubicBezTo>
                  <a:cubicBezTo>
                    <a:pt x="1" y="3610"/>
                    <a:pt x="744" y="3799"/>
                    <a:pt x="1313" y="3799"/>
                  </a:cubicBezTo>
                  <a:cubicBezTo>
                    <a:pt x="1433" y="3799"/>
                    <a:pt x="1544" y="3791"/>
                    <a:pt x="1639" y="3777"/>
                  </a:cubicBezTo>
                  <a:cubicBezTo>
                    <a:pt x="2528" y="3036"/>
                    <a:pt x="2528" y="1894"/>
                    <a:pt x="3226" y="1048"/>
                  </a:cubicBezTo>
                  <a:cubicBezTo>
                    <a:pt x="3437" y="773"/>
                    <a:pt x="3268" y="414"/>
                    <a:pt x="3120" y="118"/>
                  </a:cubicBezTo>
                  <a:cubicBezTo>
                    <a:pt x="3069" y="114"/>
                    <a:pt x="3024" y="113"/>
                    <a:pt x="2984" y="113"/>
                  </a:cubicBezTo>
                  <a:cubicBezTo>
                    <a:pt x="2293" y="113"/>
                    <a:pt x="2968" y="606"/>
                    <a:pt x="2549" y="1006"/>
                  </a:cubicBezTo>
                  <a:cubicBezTo>
                    <a:pt x="1830" y="1450"/>
                    <a:pt x="2062" y="2888"/>
                    <a:pt x="1407" y="2952"/>
                  </a:cubicBezTo>
                  <a:cubicBezTo>
                    <a:pt x="1068" y="2931"/>
                    <a:pt x="688" y="2634"/>
                    <a:pt x="793" y="2444"/>
                  </a:cubicBezTo>
                  <a:cubicBezTo>
                    <a:pt x="1195" y="1831"/>
                    <a:pt x="624" y="985"/>
                    <a:pt x="1512" y="520"/>
                  </a:cubicBezTo>
                  <a:cubicBezTo>
                    <a:pt x="1782" y="365"/>
                    <a:pt x="2034" y="1"/>
                    <a:pt x="1470"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
            <p:cNvSpPr/>
            <p:nvPr/>
          </p:nvSpPr>
          <p:spPr>
            <a:xfrm>
              <a:off x="-3037600" y="3967375"/>
              <a:ext cx="96250" cy="85600"/>
            </a:xfrm>
            <a:custGeom>
              <a:avLst/>
              <a:gdLst/>
              <a:ahLst/>
              <a:cxnLst/>
              <a:rect l="l" t="t" r="r" b="b"/>
              <a:pathLst>
                <a:path w="3850" h="3424" extrusionOk="0">
                  <a:moveTo>
                    <a:pt x="3194" y="1"/>
                  </a:moveTo>
                  <a:lnTo>
                    <a:pt x="3194" y="1"/>
                  </a:lnTo>
                  <a:cubicBezTo>
                    <a:pt x="2158" y="22"/>
                    <a:pt x="2855" y="1925"/>
                    <a:pt x="1925" y="1989"/>
                  </a:cubicBezTo>
                  <a:cubicBezTo>
                    <a:pt x="1502" y="1777"/>
                    <a:pt x="1988" y="1206"/>
                    <a:pt x="1735" y="889"/>
                  </a:cubicBezTo>
                  <a:lnTo>
                    <a:pt x="1735" y="889"/>
                  </a:lnTo>
                  <a:cubicBezTo>
                    <a:pt x="1312" y="1143"/>
                    <a:pt x="1037" y="1523"/>
                    <a:pt x="508" y="1777"/>
                  </a:cubicBezTo>
                  <a:cubicBezTo>
                    <a:pt x="0" y="2031"/>
                    <a:pt x="592" y="2475"/>
                    <a:pt x="529" y="2750"/>
                  </a:cubicBezTo>
                  <a:cubicBezTo>
                    <a:pt x="466" y="3046"/>
                    <a:pt x="381" y="3342"/>
                    <a:pt x="783" y="3406"/>
                  </a:cubicBezTo>
                  <a:cubicBezTo>
                    <a:pt x="895" y="3418"/>
                    <a:pt x="994" y="3423"/>
                    <a:pt x="1081" y="3423"/>
                  </a:cubicBezTo>
                  <a:cubicBezTo>
                    <a:pt x="2238" y="3423"/>
                    <a:pt x="1320" y="2445"/>
                    <a:pt x="2834" y="2327"/>
                  </a:cubicBezTo>
                  <a:lnTo>
                    <a:pt x="2940" y="2242"/>
                  </a:lnTo>
                  <a:cubicBezTo>
                    <a:pt x="3088" y="1714"/>
                    <a:pt x="3849" y="254"/>
                    <a:pt x="3194"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
            <p:cNvSpPr/>
            <p:nvPr/>
          </p:nvSpPr>
          <p:spPr>
            <a:xfrm>
              <a:off x="-3977175" y="4201325"/>
              <a:ext cx="86750" cy="100225"/>
            </a:xfrm>
            <a:custGeom>
              <a:avLst/>
              <a:gdLst/>
              <a:ahLst/>
              <a:cxnLst/>
              <a:rect l="l" t="t" r="r" b="b"/>
              <a:pathLst>
                <a:path w="3470" h="4009" extrusionOk="0">
                  <a:moveTo>
                    <a:pt x="2998" y="1"/>
                  </a:moveTo>
                  <a:cubicBezTo>
                    <a:pt x="2651" y="1"/>
                    <a:pt x="2389" y="695"/>
                    <a:pt x="2264" y="963"/>
                  </a:cubicBezTo>
                  <a:cubicBezTo>
                    <a:pt x="1841" y="1704"/>
                    <a:pt x="1714" y="2634"/>
                    <a:pt x="635" y="2994"/>
                  </a:cubicBezTo>
                  <a:cubicBezTo>
                    <a:pt x="424" y="3269"/>
                    <a:pt x="1" y="3713"/>
                    <a:pt x="318" y="4009"/>
                  </a:cubicBezTo>
                  <a:cubicBezTo>
                    <a:pt x="2369" y="3375"/>
                    <a:pt x="3469" y="1894"/>
                    <a:pt x="3194" y="75"/>
                  </a:cubicBezTo>
                  <a:cubicBezTo>
                    <a:pt x="3126" y="24"/>
                    <a:pt x="3061" y="1"/>
                    <a:pt x="2998"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
            <p:cNvSpPr/>
            <p:nvPr/>
          </p:nvSpPr>
          <p:spPr>
            <a:xfrm>
              <a:off x="-3308325" y="3985875"/>
              <a:ext cx="71400" cy="92625"/>
            </a:xfrm>
            <a:custGeom>
              <a:avLst/>
              <a:gdLst/>
              <a:ahLst/>
              <a:cxnLst/>
              <a:rect l="l" t="t" r="r" b="b"/>
              <a:pathLst>
                <a:path w="2856" h="3705" extrusionOk="0">
                  <a:moveTo>
                    <a:pt x="1968" y="1"/>
                  </a:moveTo>
                  <a:cubicBezTo>
                    <a:pt x="1968" y="678"/>
                    <a:pt x="1862" y="1312"/>
                    <a:pt x="1185" y="1756"/>
                  </a:cubicBezTo>
                  <a:cubicBezTo>
                    <a:pt x="1101" y="1820"/>
                    <a:pt x="1058" y="1925"/>
                    <a:pt x="1079" y="2052"/>
                  </a:cubicBezTo>
                  <a:cubicBezTo>
                    <a:pt x="1566" y="2983"/>
                    <a:pt x="1" y="3046"/>
                    <a:pt x="487" y="3660"/>
                  </a:cubicBezTo>
                  <a:cubicBezTo>
                    <a:pt x="595" y="3691"/>
                    <a:pt x="692" y="3704"/>
                    <a:pt x="779" y="3704"/>
                  </a:cubicBezTo>
                  <a:cubicBezTo>
                    <a:pt x="1291" y="3704"/>
                    <a:pt x="1485" y="3233"/>
                    <a:pt x="1756" y="2962"/>
                  </a:cubicBezTo>
                  <a:cubicBezTo>
                    <a:pt x="2814" y="1862"/>
                    <a:pt x="2856" y="889"/>
                    <a:pt x="1968"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
            <p:cNvSpPr/>
            <p:nvPr/>
          </p:nvSpPr>
          <p:spPr>
            <a:xfrm>
              <a:off x="-2825050" y="3780200"/>
              <a:ext cx="81975" cy="104200"/>
            </a:xfrm>
            <a:custGeom>
              <a:avLst/>
              <a:gdLst/>
              <a:ahLst/>
              <a:cxnLst/>
              <a:rect l="l" t="t" r="r" b="b"/>
              <a:pathLst>
                <a:path w="3279" h="4168" extrusionOk="0">
                  <a:moveTo>
                    <a:pt x="2503" y="42"/>
                  </a:moveTo>
                  <a:cubicBezTo>
                    <a:pt x="1130" y="42"/>
                    <a:pt x="2220" y="1577"/>
                    <a:pt x="2115" y="2370"/>
                  </a:cubicBezTo>
                  <a:cubicBezTo>
                    <a:pt x="2221" y="3046"/>
                    <a:pt x="1481" y="2983"/>
                    <a:pt x="1142" y="3237"/>
                  </a:cubicBezTo>
                  <a:cubicBezTo>
                    <a:pt x="1135" y="3242"/>
                    <a:pt x="1128" y="3245"/>
                    <a:pt x="1120" y="3245"/>
                  </a:cubicBezTo>
                  <a:cubicBezTo>
                    <a:pt x="1038" y="3245"/>
                    <a:pt x="919" y="2982"/>
                    <a:pt x="719" y="2982"/>
                  </a:cubicBezTo>
                  <a:cubicBezTo>
                    <a:pt x="712" y="2982"/>
                    <a:pt x="705" y="2982"/>
                    <a:pt x="698" y="2983"/>
                  </a:cubicBezTo>
                  <a:cubicBezTo>
                    <a:pt x="0" y="3194"/>
                    <a:pt x="529" y="3554"/>
                    <a:pt x="529" y="3850"/>
                  </a:cubicBezTo>
                  <a:cubicBezTo>
                    <a:pt x="719" y="4167"/>
                    <a:pt x="1164" y="3956"/>
                    <a:pt x="1417" y="4167"/>
                  </a:cubicBezTo>
                  <a:cubicBezTo>
                    <a:pt x="3215" y="3300"/>
                    <a:pt x="3194" y="1799"/>
                    <a:pt x="3279" y="318"/>
                  </a:cubicBezTo>
                  <a:cubicBezTo>
                    <a:pt x="3173" y="1"/>
                    <a:pt x="2834" y="85"/>
                    <a:pt x="2559" y="43"/>
                  </a:cubicBezTo>
                  <a:cubicBezTo>
                    <a:pt x="2540" y="43"/>
                    <a:pt x="2521" y="42"/>
                    <a:pt x="2503" y="42"/>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
            <p:cNvSpPr/>
            <p:nvPr/>
          </p:nvSpPr>
          <p:spPr>
            <a:xfrm>
              <a:off x="-4075525" y="4015075"/>
              <a:ext cx="79525" cy="109500"/>
            </a:xfrm>
            <a:custGeom>
              <a:avLst/>
              <a:gdLst/>
              <a:ahLst/>
              <a:cxnLst/>
              <a:rect l="l" t="t" r="r" b="b"/>
              <a:pathLst>
                <a:path w="3181" h="4380" extrusionOk="0">
                  <a:moveTo>
                    <a:pt x="932" y="1"/>
                  </a:moveTo>
                  <a:cubicBezTo>
                    <a:pt x="832" y="1"/>
                    <a:pt x="730" y="52"/>
                    <a:pt x="678" y="144"/>
                  </a:cubicBezTo>
                  <a:cubicBezTo>
                    <a:pt x="847" y="631"/>
                    <a:pt x="1" y="990"/>
                    <a:pt x="762" y="1392"/>
                  </a:cubicBezTo>
                  <a:cubicBezTo>
                    <a:pt x="1101" y="1392"/>
                    <a:pt x="1143" y="990"/>
                    <a:pt x="1566" y="969"/>
                  </a:cubicBezTo>
                  <a:lnTo>
                    <a:pt x="1566" y="969"/>
                  </a:lnTo>
                  <a:cubicBezTo>
                    <a:pt x="974" y="1942"/>
                    <a:pt x="1926" y="3168"/>
                    <a:pt x="657" y="3866"/>
                  </a:cubicBezTo>
                  <a:cubicBezTo>
                    <a:pt x="635" y="3930"/>
                    <a:pt x="635" y="4014"/>
                    <a:pt x="657" y="4099"/>
                  </a:cubicBezTo>
                  <a:cubicBezTo>
                    <a:pt x="929" y="4297"/>
                    <a:pt x="1153" y="4380"/>
                    <a:pt x="1337" y="4380"/>
                  </a:cubicBezTo>
                  <a:cubicBezTo>
                    <a:pt x="1883" y="4380"/>
                    <a:pt x="2084" y="3653"/>
                    <a:pt x="2179" y="3020"/>
                  </a:cubicBezTo>
                  <a:cubicBezTo>
                    <a:pt x="2472" y="1809"/>
                    <a:pt x="3180" y="21"/>
                    <a:pt x="1554" y="21"/>
                  </a:cubicBezTo>
                  <a:cubicBezTo>
                    <a:pt x="1420" y="21"/>
                    <a:pt x="1269" y="34"/>
                    <a:pt x="1101" y="60"/>
                  </a:cubicBezTo>
                  <a:cubicBezTo>
                    <a:pt x="1053" y="20"/>
                    <a:pt x="993" y="1"/>
                    <a:pt x="932"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
            <p:cNvSpPr/>
            <p:nvPr/>
          </p:nvSpPr>
          <p:spPr>
            <a:xfrm>
              <a:off x="-3656075" y="4066250"/>
              <a:ext cx="123600" cy="94975"/>
            </a:xfrm>
            <a:custGeom>
              <a:avLst/>
              <a:gdLst/>
              <a:ahLst/>
              <a:cxnLst/>
              <a:rect l="l" t="t" r="r" b="b"/>
              <a:pathLst>
                <a:path w="4944" h="3799" extrusionOk="0">
                  <a:moveTo>
                    <a:pt x="4753" y="1"/>
                  </a:moveTo>
                  <a:lnTo>
                    <a:pt x="4626" y="43"/>
                  </a:lnTo>
                  <a:cubicBezTo>
                    <a:pt x="4245" y="466"/>
                    <a:pt x="4267" y="1100"/>
                    <a:pt x="3696" y="1439"/>
                  </a:cubicBezTo>
                  <a:cubicBezTo>
                    <a:pt x="3548" y="1650"/>
                    <a:pt x="3548" y="1967"/>
                    <a:pt x="3188" y="2031"/>
                  </a:cubicBezTo>
                  <a:cubicBezTo>
                    <a:pt x="2612" y="2142"/>
                    <a:pt x="2509" y="3151"/>
                    <a:pt x="1977" y="3151"/>
                  </a:cubicBezTo>
                  <a:cubicBezTo>
                    <a:pt x="1903" y="3151"/>
                    <a:pt x="1821" y="3132"/>
                    <a:pt x="1729" y="3088"/>
                  </a:cubicBezTo>
                  <a:cubicBezTo>
                    <a:pt x="1327" y="2771"/>
                    <a:pt x="2046" y="2708"/>
                    <a:pt x="2088" y="2433"/>
                  </a:cubicBezTo>
                  <a:cubicBezTo>
                    <a:pt x="2131" y="2073"/>
                    <a:pt x="2702" y="1756"/>
                    <a:pt x="2215" y="1375"/>
                  </a:cubicBezTo>
                  <a:lnTo>
                    <a:pt x="2215" y="1375"/>
                  </a:lnTo>
                  <a:cubicBezTo>
                    <a:pt x="0" y="2673"/>
                    <a:pt x="312" y="3799"/>
                    <a:pt x="1403" y="3799"/>
                  </a:cubicBezTo>
                  <a:cubicBezTo>
                    <a:pt x="2376" y="3799"/>
                    <a:pt x="3967" y="2906"/>
                    <a:pt x="4943" y="445"/>
                  </a:cubicBezTo>
                  <a:cubicBezTo>
                    <a:pt x="4859" y="297"/>
                    <a:pt x="4943" y="106"/>
                    <a:pt x="4753"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
            <p:cNvSpPr/>
            <p:nvPr/>
          </p:nvSpPr>
          <p:spPr>
            <a:xfrm>
              <a:off x="-3192525" y="3784975"/>
              <a:ext cx="77750" cy="81700"/>
            </a:xfrm>
            <a:custGeom>
              <a:avLst/>
              <a:gdLst/>
              <a:ahLst/>
              <a:cxnLst/>
              <a:rect l="l" t="t" r="r" b="b"/>
              <a:pathLst>
                <a:path w="3110" h="3268" extrusionOk="0">
                  <a:moveTo>
                    <a:pt x="2475" y="0"/>
                  </a:moveTo>
                  <a:cubicBezTo>
                    <a:pt x="1439" y="465"/>
                    <a:pt x="550" y="1058"/>
                    <a:pt x="191" y="2073"/>
                  </a:cubicBezTo>
                  <a:cubicBezTo>
                    <a:pt x="466" y="2390"/>
                    <a:pt x="149" y="2580"/>
                    <a:pt x="0" y="2813"/>
                  </a:cubicBezTo>
                  <a:cubicBezTo>
                    <a:pt x="88" y="3155"/>
                    <a:pt x="209" y="3268"/>
                    <a:pt x="345" y="3268"/>
                  </a:cubicBezTo>
                  <a:cubicBezTo>
                    <a:pt x="538" y="3268"/>
                    <a:pt x="763" y="3043"/>
                    <a:pt x="973" y="2919"/>
                  </a:cubicBezTo>
                  <a:cubicBezTo>
                    <a:pt x="1418" y="2136"/>
                    <a:pt x="1692" y="1269"/>
                    <a:pt x="2708" y="825"/>
                  </a:cubicBezTo>
                  <a:cubicBezTo>
                    <a:pt x="3109" y="635"/>
                    <a:pt x="2898" y="0"/>
                    <a:pt x="2475"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
            <p:cNvSpPr/>
            <p:nvPr/>
          </p:nvSpPr>
          <p:spPr>
            <a:xfrm>
              <a:off x="-4032675" y="4028700"/>
              <a:ext cx="35975" cy="92575"/>
            </a:xfrm>
            <a:custGeom>
              <a:avLst/>
              <a:gdLst/>
              <a:ahLst/>
              <a:cxnLst/>
              <a:rect l="l" t="t" r="r" b="b"/>
              <a:pathLst>
                <a:path w="1439" h="3703" extrusionOk="0">
                  <a:moveTo>
                    <a:pt x="846" y="1"/>
                  </a:moveTo>
                  <a:lnTo>
                    <a:pt x="613" y="86"/>
                  </a:lnTo>
                  <a:cubicBezTo>
                    <a:pt x="909" y="910"/>
                    <a:pt x="169" y="1629"/>
                    <a:pt x="296" y="2412"/>
                  </a:cubicBezTo>
                  <a:cubicBezTo>
                    <a:pt x="212" y="2877"/>
                    <a:pt x="0" y="3385"/>
                    <a:pt x="635" y="3702"/>
                  </a:cubicBezTo>
                  <a:cubicBezTo>
                    <a:pt x="656" y="3110"/>
                    <a:pt x="1396" y="2729"/>
                    <a:pt x="1248" y="2095"/>
                  </a:cubicBezTo>
                  <a:cubicBezTo>
                    <a:pt x="1417" y="1841"/>
                    <a:pt x="1206" y="1524"/>
                    <a:pt x="1417" y="1270"/>
                  </a:cubicBezTo>
                  <a:cubicBezTo>
                    <a:pt x="1438" y="783"/>
                    <a:pt x="1227" y="318"/>
                    <a:pt x="846"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
            <p:cNvSpPr/>
            <p:nvPr/>
          </p:nvSpPr>
          <p:spPr>
            <a:xfrm>
              <a:off x="-3468000" y="3868500"/>
              <a:ext cx="80850" cy="79200"/>
            </a:xfrm>
            <a:custGeom>
              <a:avLst/>
              <a:gdLst/>
              <a:ahLst/>
              <a:cxnLst/>
              <a:rect l="l" t="t" r="r" b="b"/>
              <a:pathLst>
                <a:path w="3234" h="3168" extrusionOk="0">
                  <a:moveTo>
                    <a:pt x="2623" y="1"/>
                  </a:moveTo>
                  <a:cubicBezTo>
                    <a:pt x="1079" y="1164"/>
                    <a:pt x="2221" y="2031"/>
                    <a:pt x="1037" y="2369"/>
                  </a:cubicBezTo>
                  <a:cubicBezTo>
                    <a:pt x="656" y="2539"/>
                    <a:pt x="233" y="2666"/>
                    <a:pt x="1" y="3025"/>
                  </a:cubicBezTo>
                  <a:cubicBezTo>
                    <a:pt x="192" y="3123"/>
                    <a:pt x="387" y="3168"/>
                    <a:pt x="581" y="3168"/>
                  </a:cubicBezTo>
                  <a:cubicBezTo>
                    <a:pt x="1935" y="3168"/>
                    <a:pt x="3234" y="1018"/>
                    <a:pt x="2623"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
            <p:cNvSpPr/>
            <p:nvPr/>
          </p:nvSpPr>
          <p:spPr>
            <a:xfrm>
              <a:off x="-2837750" y="3784450"/>
              <a:ext cx="50250" cy="92000"/>
            </a:xfrm>
            <a:custGeom>
              <a:avLst/>
              <a:gdLst/>
              <a:ahLst/>
              <a:cxnLst/>
              <a:rect l="l" t="t" r="r" b="b"/>
              <a:pathLst>
                <a:path w="2010" h="3680" extrusionOk="0">
                  <a:moveTo>
                    <a:pt x="1947" y="0"/>
                  </a:moveTo>
                  <a:cubicBezTo>
                    <a:pt x="995" y="360"/>
                    <a:pt x="1" y="2115"/>
                    <a:pt x="466" y="2876"/>
                  </a:cubicBezTo>
                  <a:cubicBezTo>
                    <a:pt x="508" y="3320"/>
                    <a:pt x="572" y="3468"/>
                    <a:pt x="1037" y="3680"/>
                  </a:cubicBezTo>
                  <a:cubicBezTo>
                    <a:pt x="1312" y="3299"/>
                    <a:pt x="678" y="3130"/>
                    <a:pt x="1375" y="2728"/>
                  </a:cubicBezTo>
                  <a:cubicBezTo>
                    <a:pt x="1820" y="2200"/>
                    <a:pt x="1143" y="1438"/>
                    <a:pt x="1545" y="804"/>
                  </a:cubicBezTo>
                  <a:cubicBezTo>
                    <a:pt x="1629" y="529"/>
                    <a:pt x="2010" y="338"/>
                    <a:pt x="1947"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
            <p:cNvSpPr/>
            <p:nvPr/>
          </p:nvSpPr>
          <p:spPr>
            <a:xfrm>
              <a:off x="-3664150" y="4085275"/>
              <a:ext cx="78800" cy="85150"/>
            </a:xfrm>
            <a:custGeom>
              <a:avLst/>
              <a:gdLst/>
              <a:ahLst/>
              <a:cxnLst/>
              <a:rect l="l" t="t" r="r" b="b"/>
              <a:pathLst>
                <a:path w="3152" h="3406" extrusionOk="0">
                  <a:moveTo>
                    <a:pt x="2623" y="1"/>
                  </a:moveTo>
                  <a:cubicBezTo>
                    <a:pt x="1861" y="403"/>
                    <a:pt x="1544" y="1185"/>
                    <a:pt x="825" y="1629"/>
                  </a:cubicBezTo>
                  <a:cubicBezTo>
                    <a:pt x="85" y="2264"/>
                    <a:pt x="317" y="2814"/>
                    <a:pt x="973" y="3406"/>
                  </a:cubicBezTo>
                  <a:cubicBezTo>
                    <a:pt x="1036" y="3229"/>
                    <a:pt x="1140" y="3174"/>
                    <a:pt x="1264" y="3174"/>
                  </a:cubicBezTo>
                  <a:cubicBezTo>
                    <a:pt x="1470" y="3174"/>
                    <a:pt x="1729" y="3325"/>
                    <a:pt x="1942" y="3325"/>
                  </a:cubicBezTo>
                  <a:cubicBezTo>
                    <a:pt x="2076" y="3325"/>
                    <a:pt x="2191" y="3265"/>
                    <a:pt x="2263" y="3068"/>
                  </a:cubicBezTo>
                  <a:cubicBezTo>
                    <a:pt x="0" y="2898"/>
                    <a:pt x="1650" y="1185"/>
                    <a:pt x="2644" y="657"/>
                  </a:cubicBezTo>
                  <a:lnTo>
                    <a:pt x="2750" y="572"/>
                  </a:lnTo>
                  <a:cubicBezTo>
                    <a:pt x="2834" y="360"/>
                    <a:pt x="3151" y="128"/>
                    <a:pt x="2623"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
            <p:cNvSpPr/>
            <p:nvPr/>
          </p:nvSpPr>
          <p:spPr>
            <a:xfrm>
              <a:off x="-4320725" y="4022125"/>
              <a:ext cx="49075" cy="80125"/>
            </a:xfrm>
            <a:custGeom>
              <a:avLst/>
              <a:gdLst/>
              <a:ahLst/>
              <a:cxnLst/>
              <a:rect l="l" t="t" r="r" b="b"/>
              <a:pathLst>
                <a:path w="1963" h="3205" extrusionOk="0">
                  <a:moveTo>
                    <a:pt x="1249" y="1"/>
                  </a:moveTo>
                  <a:cubicBezTo>
                    <a:pt x="1077" y="1"/>
                    <a:pt x="950" y="90"/>
                    <a:pt x="990" y="327"/>
                  </a:cubicBezTo>
                  <a:cubicBezTo>
                    <a:pt x="1095" y="1152"/>
                    <a:pt x="461" y="1766"/>
                    <a:pt x="419" y="2506"/>
                  </a:cubicBezTo>
                  <a:cubicBezTo>
                    <a:pt x="1" y="2952"/>
                    <a:pt x="271" y="3205"/>
                    <a:pt x="637" y="3205"/>
                  </a:cubicBezTo>
                  <a:cubicBezTo>
                    <a:pt x="827" y="3205"/>
                    <a:pt x="1042" y="3137"/>
                    <a:pt x="1201" y="2992"/>
                  </a:cubicBezTo>
                  <a:cubicBezTo>
                    <a:pt x="1074" y="2315"/>
                    <a:pt x="1962" y="1892"/>
                    <a:pt x="1814" y="1216"/>
                  </a:cubicBezTo>
                  <a:cubicBezTo>
                    <a:pt x="1920" y="920"/>
                    <a:pt x="1920" y="581"/>
                    <a:pt x="1836" y="264"/>
                  </a:cubicBezTo>
                  <a:cubicBezTo>
                    <a:pt x="1700" y="117"/>
                    <a:pt x="1445" y="1"/>
                    <a:pt x="1249"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
            <p:cNvSpPr/>
            <p:nvPr/>
          </p:nvSpPr>
          <p:spPr>
            <a:xfrm>
              <a:off x="-3802900" y="3939125"/>
              <a:ext cx="50475" cy="79625"/>
            </a:xfrm>
            <a:custGeom>
              <a:avLst/>
              <a:gdLst/>
              <a:ahLst/>
              <a:cxnLst/>
              <a:rect l="l" t="t" r="r" b="b"/>
              <a:pathLst>
                <a:path w="2019" h="3185" extrusionOk="0">
                  <a:moveTo>
                    <a:pt x="1673" y="0"/>
                  </a:moveTo>
                  <a:cubicBezTo>
                    <a:pt x="1055" y="0"/>
                    <a:pt x="0" y="2467"/>
                    <a:pt x="51" y="2928"/>
                  </a:cubicBezTo>
                  <a:cubicBezTo>
                    <a:pt x="142" y="3110"/>
                    <a:pt x="295" y="3184"/>
                    <a:pt x="464" y="3184"/>
                  </a:cubicBezTo>
                  <a:cubicBezTo>
                    <a:pt x="845" y="3184"/>
                    <a:pt x="1306" y="2808"/>
                    <a:pt x="1320" y="2442"/>
                  </a:cubicBezTo>
                  <a:cubicBezTo>
                    <a:pt x="1045" y="1279"/>
                    <a:pt x="1532" y="1363"/>
                    <a:pt x="2018" y="475"/>
                  </a:cubicBezTo>
                  <a:cubicBezTo>
                    <a:pt x="1941" y="139"/>
                    <a:pt x="1819" y="0"/>
                    <a:pt x="1673"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
            <p:cNvSpPr/>
            <p:nvPr/>
          </p:nvSpPr>
          <p:spPr>
            <a:xfrm>
              <a:off x="-3005000" y="3965800"/>
              <a:ext cx="47250" cy="59700"/>
            </a:xfrm>
            <a:custGeom>
              <a:avLst/>
              <a:gdLst/>
              <a:ahLst/>
              <a:cxnLst/>
              <a:rect l="l" t="t" r="r" b="b"/>
              <a:pathLst>
                <a:path w="1890" h="2388" extrusionOk="0">
                  <a:moveTo>
                    <a:pt x="1361" y="0"/>
                  </a:moveTo>
                  <a:cubicBezTo>
                    <a:pt x="1150" y="275"/>
                    <a:pt x="790" y="169"/>
                    <a:pt x="473" y="233"/>
                  </a:cubicBezTo>
                  <a:cubicBezTo>
                    <a:pt x="156" y="444"/>
                    <a:pt x="790" y="719"/>
                    <a:pt x="431" y="952"/>
                  </a:cubicBezTo>
                  <a:cubicBezTo>
                    <a:pt x="152" y="1524"/>
                    <a:pt x="1" y="2388"/>
                    <a:pt x="504" y="2388"/>
                  </a:cubicBezTo>
                  <a:cubicBezTo>
                    <a:pt x="652" y="2388"/>
                    <a:pt x="855" y="2314"/>
                    <a:pt x="1128" y="2136"/>
                  </a:cubicBezTo>
                  <a:cubicBezTo>
                    <a:pt x="1403" y="1988"/>
                    <a:pt x="1361" y="1713"/>
                    <a:pt x="1361" y="1481"/>
                  </a:cubicBezTo>
                  <a:cubicBezTo>
                    <a:pt x="1361" y="952"/>
                    <a:pt x="1551" y="465"/>
                    <a:pt x="1890" y="64"/>
                  </a:cubicBezTo>
                  <a:lnTo>
                    <a:pt x="1361" y="0"/>
                  </a:ln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
            <p:cNvSpPr/>
            <p:nvPr/>
          </p:nvSpPr>
          <p:spPr>
            <a:xfrm>
              <a:off x="-4008900" y="4184075"/>
              <a:ext cx="73525" cy="117600"/>
            </a:xfrm>
            <a:custGeom>
              <a:avLst/>
              <a:gdLst/>
              <a:ahLst/>
              <a:cxnLst/>
              <a:rect l="l" t="t" r="r" b="b"/>
              <a:pathLst>
                <a:path w="2941" h="4704" extrusionOk="0">
                  <a:moveTo>
                    <a:pt x="2423" y="1"/>
                  </a:moveTo>
                  <a:cubicBezTo>
                    <a:pt x="2379" y="1"/>
                    <a:pt x="2336" y="17"/>
                    <a:pt x="2306" y="46"/>
                  </a:cubicBezTo>
                  <a:cubicBezTo>
                    <a:pt x="952" y="892"/>
                    <a:pt x="1968" y="1780"/>
                    <a:pt x="678" y="2478"/>
                  </a:cubicBezTo>
                  <a:cubicBezTo>
                    <a:pt x="635" y="2880"/>
                    <a:pt x="1" y="3113"/>
                    <a:pt x="255" y="3599"/>
                  </a:cubicBezTo>
                  <a:cubicBezTo>
                    <a:pt x="476" y="4142"/>
                    <a:pt x="639" y="4704"/>
                    <a:pt x="1454" y="4704"/>
                  </a:cubicBezTo>
                  <a:cubicBezTo>
                    <a:pt x="1496" y="4704"/>
                    <a:pt x="1541" y="4702"/>
                    <a:pt x="1587" y="4699"/>
                  </a:cubicBezTo>
                  <a:lnTo>
                    <a:pt x="1587" y="4424"/>
                  </a:lnTo>
                  <a:cubicBezTo>
                    <a:pt x="64" y="3536"/>
                    <a:pt x="2941" y="1632"/>
                    <a:pt x="2560" y="67"/>
                  </a:cubicBezTo>
                  <a:cubicBezTo>
                    <a:pt x="2526" y="22"/>
                    <a:pt x="2474" y="1"/>
                    <a:pt x="2423"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
            <p:cNvSpPr/>
            <p:nvPr/>
          </p:nvSpPr>
          <p:spPr>
            <a:xfrm>
              <a:off x="-4380075" y="4023725"/>
              <a:ext cx="58200" cy="77450"/>
            </a:xfrm>
            <a:custGeom>
              <a:avLst/>
              <a:gdLst/>
              <a:ahLst/>
              <a:cxnLst/>
              <a:rect l="l" t="t" r="r" b="b"/>
              <a:pathLst>
                <a:path w="2328" h="3098" extrusionOk="0">
                  <a:moveTo>
                    <a:pt x="1071" y="0"/>
                  </a:moveTo>
                  <a:cubicBezTo>
                    <a:pt x="1016" y="0"/>
                    <a:pt x="956" y="16"/>
                    <a:pt x="889" y="52"/>
                  </a:cubicBezTo>
                  <a:cubicBezTo>
                    <a:pt x="656" y="1046"/>
                    <a:pt x="64" y="2103"/>
                    <a:pt x="826" y="3097"/>
                  </a:cubicBezTo>
                  <a:cubicBezTo>
                    <a:pt x="2327" y="2378"/>
                    <a:pt x="1" y="2040"/>
                    <a:pt x="1566" y="1321"/>
                  </a:cubicBezTo>
                  <a:cubicBezTo>
                    <a:pt x="1585" y="1002"/>
                    <a:pt x="1504" y="0"/>
                    <a:pt x="1071"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
            <p:cNvSpPr/>
            <p:nvPr/>
          </p:nvSpPr>
          <p:spPr>
            <a:xfrm>
              <a:off x="-3150750" y="3819575"/>
              <a:ext cx="66650" cy="57425"/>
            </a:xfrm>
            <a:custGeom>
              <a:avLst/>
              <a:gdLst/>
              <a:ahLst/>
              <a:cxnLst/>
              <a:rect l="l" t="t" r="r" b="b"/>
              <a:pathLst>
                <a:path w="2666" h="2297" extrusionOk="0">
                  <a:moveTo>
                    <a:pt x="2411" y="0"/>
                  </a:moveTo>
                  <a:cubicBezTo>
                    <a:pt x="2247" y="0"/>
                    <a:pt x="2130" y="129"/>
                    <a:pt x="1988" y="224"/>
                  </a:cubicBezTo>
                  <a:cubicBezTo>
                    <a:pt x="1100" y="668"/>
                    <a:pt x="0" y="1281"/>
                    <a:pt x="1058" y="2296"/>
                  </a:cubicBezTo>
                  <a:cubicBezTo>
                    <a:pt x="1692" y="1831"/>
                    <a:pt x="2284" y="1366"/>
                    <a:pt x="2581" y="668"/>
                  </a:cubicBezTo>
                  <a:cubicBezTo>
                    <a:pt x="2644" y="477"/>
                    <a:pt x="2665" y="266"/>
                    <a:pt x="2602" y="54"/>
                  </a:cubicBezTo>
                  <a:cubicBezTo>
                    <a:pt x="2531" y="16"/>
                    <a:pt x="2468" y="0"/>
                    <a:pt x="2411"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
            <p:cNvSpPr/>
            <p:nvPr/>
          </p:nvSpPr>
          <p:spPr>
            <a:xfrm>
              <a:off x="-2983675" y="3995975"/>
              <a:ext cx="51325" cy="61325"/>
            </a:xfrm>
            <a:custGeom>
              <a:avLst/>
              <a:gdLst/>
              <a:ahLst/>
              <a:cxnLst/>
              <a:rect l="l" t="t" r="r" b="b"/>
              <a:pathLst>
                <a:path w="2053" h="2453" extrusionOk="0">
                  <a:moveTo>
                    <a:pt x="1471" y="1"/>
                  </a:moveTo>
                  <a:cubicBezTo>
                    <a:pt x="950" y="1"/>
                    <a:pt x="923" y="745"/>
                    <a:pt x="677" y="1183"/>
                  </a:cubicBezTo>
                  <a:cubicBezTo>
                    <a:pt x="466" y="1585"/>
                    <a:pt x="1" y="1923"/>
                    <a:pt x="318" y="2452"/>
                  </a:cubicBezTo>
                  <a:cubicBezTo>
                    <a:pt x="1291" y="2050"/>
                    <a:pt x="2052" y="1120"/>
                    <a:pt x="1862" y="104"/>
                  </a:cubicBezTo>
                  <a:cubicBezTo>
                    <a:pt x="1706" y="32"/>
                    <a:pt x="1578" y="1"/>
                    <a:pt x="1471"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
            <p:cNvSpPr/>
            <p:nvPr/>
          </p:nvSpPr>
          <p:spPr>
            <a:xfrm>
              <a:off x="-3342675" y="3981125"/>
              <a:ext cx="38075" cy="76700"/>
            </a:xfrm>
            <a:custGeom>
              <a:avLst/>
              <a:gdLst/>
              <a:ahLst/>
              <a:cxnLst/>
              <a:rect l="l" t="t" r="r" b="b"/>
              <a:pathLst>
                <a:path w="1523" h="3068" extrusionOk="0">
                  <a:moveTo>
                    <a:pt x="1502" y="1"/>
                  </a:moveTo>
                  <a:lnTo>
                    <a:pt x="1502" y="1"/>
                  </a:lnTo>
                  <a:cubicBezTo>
                    <a:pt x="529" y="64"/>
                    <a:pt x="0" y="2031"/>
                    <a:pt x="169" y="2898"/>
                  </a:cubicBezTo>
                  <a:cubicBezTo>
                    <a:pt x="127" y="3025"/>
                    <a:pt x="190" y="3067"/>
                    <a:pt x="338" y="3067"/>
                  </a:cubicBezTo>
                  <a:cubicBezTo>
                    <a:pt x="1100" y="2285"/>
                    <a:pt x="677" y="910"/>
                    <a:pt x="1523" y="64"/>
                  </a:cubicBezTo>
                  <a:cubicBezTo>
                    <a:pt x="1481" y="43"/>
                    <a:pt x="1481" y="22"/>
                    <a:pt x="1502"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
            <p:cNvSpPr/>
            <p:nvPr/>
          </p:nvSpPr>
          <p:spPr>
            <a:xfrm>
              <a:off x="-3610225" y="4065725"/>
              <a:ext cx="50250" cy="71925"/>
            </a:xfrm>
            <a:custGeom>
              <a:avLst/>
              <a:gdLst/>
              <a:ahLst/>
              <a:cxnLst/>
              <a:rect l="l" t="t" r="r" b="b"/>
              <a:pathLst>
                <a:path w="2010" h="2877" extrusionOk="0">
                  <a:moveTo>
                    <a:pt x="1608" y="0"/>
                  </a:moveTo>
                  <a:cubicBezTo>
                    <a:pt x="1100" y="0"/>
                    <a:pt x="931" y="360"/>
                    <a:pt x="656" y="614"/>
                  </a:cubicBezTo>
                  <a:cubicBezTo>
                    <a:pt x="910" y="931"/>
                    <a:pt x="720" y="1185"/>
                    <a:pt x="487" y="1439"/>
                  </a:cubicBezTo>
                  <a:cubicBezTo>
                    <a:pt x="487" y="1777"/>
                    <a:pt x="0" y="2010"/>
                    <a:pt x="106" y="2390"/>
                  </a:cubicBezTo>
                  <a:cubicBezTo>
                    <a:pt x="402" y="2496"/>
                    <a:pt x="656" y="2644"/>
                    <a:pt x="868" y="2877"/>
                  </a:cubicBezTo>
                  <a:cubicBezTo>
                    <a:pt x="1164" y="2750"/>
                    <a:pt x="910" y="2263"/>
                    <a:pt x="1396" y="2242"/>
                  </a:cubicBezTo>
                  <a:cubicBezTo>
                    <a:pt x="2010" y="2200"/>
                    <a:pt x="1967" y="1798"/>
                    <a:pt x="1967" y="1417"/>
                  </a:cubicBezTo>
                  <a:cubicBezTo>
                    <a:pt x="1896" y="1376"/>
                    <a:pt x="1836" y="1359"/>
                    <a:pt x="1783" y="1359"/>
                  </a:cubicBezTo>
                  <a:cubicBezTo>
                    <a:pt x="1565" y="1359"/>
                    <a:pt x="1461" y="1641"/>
                    <a:pt x="1206" y="1692"/>
                  </a:cubicBezTo>
                  <a:cubicBezTo>
                    <a:pt x="1375" y="1142"/>
                    <a:pt x="1925" y="487"/>
                    <a:pt x="1608"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
            <p:cNvSpPr/>
            <p:nvPr/>
          </p:nvSpPr>
          <p:spPr>
            <a:xfrm>
              <a:off x="-4320850" y="4008100"/>
              <a:ext cx="48425" cy="76925"/>
            </a:xfrm>
            <a:custGeom>
              <a:avLst/>
              <a:gdLst/>
              <a:ahLst/>
              <a:cxnLst/>
              <a:rect l="l" t="t" r="r" b="b"/>
              <a:pathLst>
                <a:path w="1937" h="3077" extrusionOk="0">
                  <a:moveTo>
                    <a:pt x="1058" y="0"/>
                  </a:moveTo>
                  <a:cubicBezTo>
                    <a:pt x="720" y="423"/>
                    <a:pt x="1" y="804"/>
                    <a:pt x="783" y="1417"/>
                  </a:cubicBezTo>
                  <a:cubicBezTo>
                    <a:pt x="149" y="1861"/>
                    <a:pt x="635" y="2559"/>
                    <a:pt x="318" y="3067"/>
                  </a:cubicBezTo>
                  <a:cubicBezTo>
                    <a:pt x="356" y="3074"/>
                    <a:pt x="390" y="3077"/>
                    <a:pt x="420" y="3077"/>
                  </a:cubicBezTo>
                  <a:cubicBezTo>
                    <a:pt x="951" y="3077"/>
                    <a:pt x="415" y="2082"/>
                    <a:pt x="995" y="1882"/>
                  </a:cubicBezTo>
                  <a:cubicBezTo>
                    <a:pt x="1936" y="1555"/>
                    <a:pt x="540" y="653"/>
                    <a:pt x="1504" y="653"/>
                  </a:cubicBezTo>
                  <a:cubicBezTo>
                    <a:pt x="1536" y="653"/>
                    <a:pt x="1571" y="654"/>
                    <a:pt x="1608" y="656"/>
                  </a:cubicBezTo>
                  <a:cubicBezTo>
                    <a:pt x="1418" y="465"/>
                    <a:pt x="1439" y="106"/>
                    <a:pt x="1058"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
            <p:cNvSpPr/>
            <p:nvPr/>
          </p:nvSpPr>
          <p:spPr>
            <a:xfrm>
              <a:off x="-3157100" y="3824600"/>
              <a:ext cx="60825" cy="59675"/>
            </a:xfrm>
            <a:custGeom>
              <a:avLst/>
              <a:gdLst/>
              <a:ahLst/>
              <a:cxnLst/>
              <a:rect l="l" t="t" r="r" b="b"/>
              <a:pathLst>
                <a:path w="2433" h="2387" extrusionOk="0">
                  <a:moveTo>
                    <a:pt x="1943" y="0"/>
                  </a:moveTo>
                  <a:cubicBezTo>
                    <a:pt x="1068" y="0"/>
                    <a:pt x="54" y="1187"/>
                    <a:pt x="1" y="1841"/>
                  </a:cubicBezTo>
                  <a:cubicBezTo>
                    <a:pt x="167" y="2091"/>
                    <a:pt x="543" y="2387"/>
                    <a:pt x="872" y="2387"/>
                  </a:cubicBezTo>
                  <a:cubicBezTo>
                    <a:pt x="1044" y="2387"/>
                    <a:pt x="1203" y="2306"/>
                    <a:pt x="1312" y="2095"/>
                  </a:cubicBezTo>
                  <a:cubicBezTo>
                    <a:pt x="635" y="805"/>
                    <a:pt x="1523" y="868"/>
                    <a:pt x="2433" y="149"/>
                  </a:cubicBezTo>
                  <a:cubicBezTo>
                    <a:pt x="2280" y="46"/>
                    <a:pt x="2114" y="0"/>
                    <a:pt x="1943"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
            <p:cNvSpPr/>
            <p:nvPr/>
          </p:nvSpPr>
          <p:spPr>
            <a:xfrm>
              <a:off x="-3810725" y="4004925"/>
              <a:ext cx="59875" cy="39200"/>
            </a:xfrm>
            <a:custGeom>
              <a:avLst/>
              <a:gdLst/>
              <a:ahLst/>
              <a:cxnLst/>
              <a:rect l="l" t="t" r="r" b="b"/>
              <a:pathLst>
                <a:path w="2395" h="1568" extrusionOk="0">
                  <a:moveTo>
                    <a:pt x="1443" y="0"/>
                  </a:moveTo>
                  <a:cubicBezTo>
                    <a:pt x="1231" y="275"/>
                    <a:pt x="851" y="360"/>
                    <a:pt x="534" y="487"/>
                  </a:cubicBezTo>
                  <a:cubicBezTo>
                    <a:pt x="0" y="917"/>
                    <a:pt x="1218" y="1567"/>
                    <a:pt x="1600" y="1567"/>
                  </a:cubicBezTo>
                  <a:cubicBezTo>
                    <a:pt x="1612" y="1567"/>
                    <a:pt x="1623" y="1567"/>
                    <a:pt x="1633" y="1565"/>
                  </a:cubicBezTo>
                  <a:cubicBezTo>
                    <a:pt x="851" y="867"/>
                    <a:pt x="2183" y="1079"/>
                    <a:pt x="2395" y="487"/>
                  </a:cubicBezTo>
                  <a:cubicBezTo>
                    <a:pt x="2099" y="296"/>
                    <a:pt x="1781" y="127"/>
                    <a:pt x="1443"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
            <p:cNvSpPr/>
            <p:nvPr/>
          </p:nvSpPr>
          <p:spPr>
            <a:xfrm>
              <a:off x="-4078925" y="4088975"/>
              <a:ext cx="62125" cy="43925"/>
            </a:xfrm>
            <a:custGeom>
              <a:avLst/>
              <a:gdLst/>
              <a:ahLst/>
              <a:cxnLst/>
              <a:rect l="l" t="t" r="r" b="b"/>
              <a:pathLst>
                <a:path w="2485" h="1757" extrusionOk="0">
                  <a:moveTo>
                    <a:pt x="2146" y="1"/>
                  </a:moveTo>
                  <a:cubicBezTo>
                    <a:pt x="1828" y="479"/>
                    <a:pt x="1977" y="1268"/>
                    <a:pt x="1519" y="1268"/>
                  </a:cubicBezTo>
                  <a:cubicBezTo>
                    <a:pt x="1369" y="1268"/>
                    <a:pt x="1154" y="1183"/>
                    <a:pt x="835" y="974"/>
                  </a:cubicBezTo>
                  <a:cubicBezTo>
                    <a:pt x="766" y="945"/>
                    <a:pt x="699" y="932"/>
                    <a:pt x="635" y="932"/>
                  </a:cubicBezTo>
                  <a:cubicBezTo>
                    <a:pt x="235" y="932"/>
                    <a:pt x="0" y="1444"/>
                    <a:pt x="475" y="1608"/>
                  </a:cubicBezTo>
                  <a:cubicBezTo>
                    <a:pt x="604" y="1685"/>
                    <a:pt x="742" y="1700"/>
                    <a:pt x="883" y="1700"/>
                  </a:cubicBezTo>
                  <a:cubicBezTo>
                    <a:pt x="970" y="1700"/>
                    <a:pt x="1058" y="1694"/>
                    <a:pt x="1144" y="1694"/>
                  </a:cubicBezTo>
                  <a:cubicBezTo>
                    <a:pt x="1264" y="1694"/>
                    <a:pt x="1381" y="1705"/>
                    <a:pt x="1491" y="1756"/>
                  </a:cubicBezTo>
                  <a:cubicBezTo>
                    <a:pt x="1871" y="1672"/>
                    <a:pt x="2336" y="1735"/>
                    <a:pt x="2485" y="1291"/>
                  </a:cubicBezTo>
                  <a:cubicBezTo>
                    <a:pt x="2210" y="910"/>
                    <a:pt x="2104" y="466"/>
                    <a:pt x="2146"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
            <p:cNvSpPr/>
            <p:nvPr/>
          </p:nvSpPr>
          <p:spPr>
            <a:xfrm>
              <a:off x="-4088725" y="4028700"/>
              <a:ext cx="30150" cy="60850"/>
            </a:xfrm>
            <a:custGeom>
              <a:avLst/>
              <a:gdLst/>
              <a:ahLst/>
              <a:cxnLst/>
              <a:rect l="l" t="t" r="r" b="b"/>
              <a:pathLst>
                <a:path w="1206" h="2434" extrusionOk="0">
                  <a:moveTo>
                    <a:pt x="677" y="1"/>
                  </a:moveTo>
                  <a:cubicBezTo>
                    <a:pt x="360" y="339"/>
                    <a:pt x="85" y="678"/>
                    <a:pt x="85" y="1143"/>
                  </a:cubicBezTo>
                  <a:cubicBezTo>
                    <a:pt x="0" y="1566"/>
                    <a:pt x="0" y="2010"/>
                    <a:pt x="106" y="2433"/>
                  </a:cubicBezTo>
                  <a:cubicBezTo>
                    <a:pt x="825" y="2433"/>
                    <a:pt x="614" y="1820"/>
                    <a:pt x="931" y="1524"/>
                  </a:cubicBezTo>
                  <a:cubicBezTo>
                    <a:pt x="1142" y="1101"/>
                    <a:pt x="1206" y="318"/>
                    <a:pt x="677"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
            <p:cNvSpPr/>
            <p:nvPr/>
          </p:nvSpPr>
          <p:spPr>
            <a:xfrm>
              <a:off x="-3951800" y="4181950"/>
              <a:ext cx="52900" cy="22325"/>
            </a:xfrm>
            <a:custGeom>
              <a:avLst/>
              <a:gdLst/>
              <a:ahLst/>
              <a:cxnLst/>
              <a:rect l="l" t="t" r="r" b="b"/>
              <a:pathLst>
                <a:path w="2116" h="893" extrusionOk="0">
                  <a:moveTo>
                    <a:pt x="1023" y="1"/>
                  </a:moveTo>
                  <a:cubicBezTo>
                    <a:pt x="742" y="1"/>
                    <a:pt x="403" y="46"/>
                    <a:pt x="1" y="131"/>
                  </a:cubicBezTo>
                  <a:lnTo>
                    <a:pt x="191" y="173"/>
                  </a:lnTo>
                  <a:cubicBezTo>
                    <a:pt x="237" y="826"/>
                    <a:pt x="871" y="891"/>
                    <a:pt x="1467" y="891"/>
                  </a:cubicBezTo>
                  <a:cubicBezTo>
                    <a:pt x="1614" y="891"/>
                    <a:pt x="1758" y="887"/>
                    <a:pt x="1891" y="887"/>
                  </a:cubicBezTo>
                  <a:cubicBezTo>
                    <a:pt x="1971" y="887"/>
                    <a:pt x="2047" y="888"/>
                    <a:pt x="2116" y="893"/>
                  </a:cubicBezTo>
                  <a:cubicBezTo>
                    <a:pt x="2056" y="275"/>
                    <a:pt x="1717" y="1"/>
                    <a:pt x="1023"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
            <p:cNvSpPr/>
            <p:nvPr/>
          </p:nvSpPr>
          <p:spPr>
            <a:xfrm>
              <a:off x="-4357850" y="4008175"/>
              <a:ext cx="34300" cy="48575"/>
            </a:xfrm>
            <a:custGeom>
              <a:avLst/>
              <a:gdLst/>
              <a:ahLst/>
              <a:cxnLst/>
              <a:rect l="l" t="t" r="r" b="b"/>
              <a:pathLst>
                <a:path w="1372" h="1943" extrusionOk="0">
                  <a:moveTo>
                    <a:pt x="628" y="0"/>
                  </a:moveTo>
                  <a:cubicBezTo>
                    <a:pt x="542" y="0"/>
                    <a:pt x="440" y="19"/>
                    <a:pt x="317" y="61"/>
                  </a:cubicBezTo>
                  <a:cubicBezTo>
                    <a:pt x="381" y="336"/>
                    <a:pt x="0" y="420"/>
                    <a:pt x="0" y="674"/>
                  </a:cubicBezTo>
                  <a:cubicBezTo>
                    <a:pt x="529" y="970"/>
                    <a:pt x="360" y="1541"/>
                    <a:pt x="677" y="1943"/>
                  </a:cubicBezTo>
                  <a:cubicBezTo>
                    <a:pt x="829" y="1431"/>
                    <a:pt x="1372" y="0"/>
                    <a:pt x="628"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
            <p:cNvSpPr/>
            <p:nvPr/>
          </p:nvSpPr>
          <p:spPr>
            <a:xfrm>
              <a:off x="-2967275" y="3970025"/>
              <a:ext cx="35450" cy="55550"/>
            </a:xfrm>
            <a:custGeom>
              <a:avLst/>
              <a:gdLst/>
              <a:ahLst/>
              <a:cxnLst/>
              <a:rect l="l" t="t" r="r" b="b"/>
              <a:pathLst>
                <a:path w="1418" h="2222" extrusionOk="0">
                  <a:moveTo>
                    <a:pt x="571" y="0"/>
                  </a:moveTo>
                  <a:cubicBezTo>
                    <a:pt x="402" y="741"/>
                    <a:pt x="0" y="1439"/>
                    <a:pt x="21" y="2221"/>
                  </a:cubicBezTo>
                  <a:cubicBezTo>
                    <a:pt x="508" y="1925"/>
                    <a:pt x="296" y="1121"/>
                    <a:pt x="1142" y="1100"/>
                  </a:cubicBezTo>
                  <a:cubicBezTo>
                    <a:pt x="1417" y="741"/>
                    <a:pt x="719" y="339"/>
                    <a:pt x="571"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
            <p:cNvSpPr/>
            <p:nvPr/>
          </p:nvSpPr>
          <p:spPr>
            <a:xfrm>
              <a:off x="-4085025" y="4065200"/>
              <a:ext cx="28575" cy="56600"/>
            </a:xfrm>
            <a:custGeom>
              <a:avLst/>
              <a:gdLst/>
              <a:ahLst/>
              <a:cxnLst/>
              <a:rect l="l" t="t" r="r" b="b"/>
              <a:pathLst>
                <a:path w="1143" h="2264" extrusionOk="0">
                  <a:moveTo>
                    <a:pt x="550" y="0"/>
                  </a:moveTo>
                  <a:lnTo>
                    <a:pt x="550" y="0"/>
                  </a:lnTo>
                  <a:cubicBezTo>
                    <a:pt x="169" y="233"/>
                    <a:pt x="571" y="783"/>
                    <a:pt x="21" y="952"/>
                  </a:cubicBezTo>
                  <a:lnTo>
                    <a:pt x="0" y="1565"/>
                  </a:lnTo>
                  <a:cubicBezTo>
                    <a:pt x="169" y="1798"/>
                    <a:pt x="21" y="2221"/>
                    <a:pt x="529" y="2263"/>
                  </a:cubicBezTo>
                  <a:cubicBezTo>
                    <a:pt x="677" y="2094"/>
                    <a:pt x="867" y="1988"/>
                    <a:pt x="1079" y="1946"/>
                  </a:cubicBezTo>
                  <a:cubicBezTo>
                    <a:pt x="1142" y="1502"/>
                    <a:pt x="656" y="1227"/>
                    <a:pt x="846" y="762"/>
                  </a:cubicBezTo>
                  <a:cubicBezTo>
                    <a:pt x="952" y="466"/>
                    <a:pt x="825" y="148"/>
                    <a:pt x="550"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
            <p:cNvSpPr/>
            <p:nvPr/>
          </p:nvSpPr>
          <p:spPr>
            <a:xfrm>
              <a:off x="-4325075" y="4084750"/>
              <a:ext cx="34400" cy="32650"/>
            </a:xfrm>
            <a:custGeom>
              <a:avLst/>
              <a:gdLst/>
              <a:ahLst/>
              <a:cxnLst/>
              <a:rect l="l" t="t" r="r" b="b"/>
              <a:pathLst>
                <a:path w="1376" h="1306" extrusionOk="0">
                  <a:moveTo>
                    <a:pt x="487" y="1"/>
                  </a:moveTo>
                  <a:cubicBezTo>
                    <a:pt x="0" y="360"/>
                    <a:pt x="127" y="826"/>
                    <a:pt x="127" y="1270"/>
                  </a:cubicBezTo>
                  <a:cubicBezTo>
                    <a:pt x="236" y="1294"/>
                    <a:pt x="335" y="1305"/>
                    <a:pt x="425" y="1305"/>
                  </a:cubicBezTo>
                  <a:cubicBezTo>
                    <a:pt x="961" y="1305"/>
                    <a:pt x="1176" y="904"/>
                    <a:pt x="1375" y="487"/>
                  </a:cubicBezTo>
                  <a:cubicBezTo>
                    <a:pt x="1352" y="459"/>
                    <a:pt x="1314" y="448"/>
                    <a:pt x="1265" y="448"/>
                  </a:cubicBezTo>
                  <a:cubicBezTo>
                    <a:pt x="1107" y="448"/>
                    <a:pt x="845" y="561"/>
                    <a:pt x="681" y="561"/>
                  </a:cubicBezTo>
                  <a:cubicBezTo>
                    <a:pt x="516" y="561"/>
                    <a:pt x="449" y="449"/>
                    <a:pt x="677"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
            <p:cNvSpPr/>
            <p:nvPr/>
          </p:nvSpPr>
          <p:spPr>
            <a:xfrm>
              <a:off x="-3991975" y="4205300"/>
              <a:ext cx="34925" cy="43875"/>
            </a:xfrm>
            <a:custGeom>
              <a:avLst/>
              <a:gdLst/>
              <a:ahLst/>
              <a:cxnLst/>
              <a:rect l="l" t="t" r="r" b="b"/>
              <a:pathLst>
                <a:path w="1397" h="1755" extrusionOk="0">
                  <a:moveTo>
                    <a:pt x="889" y="1"/>
                  </a:moveTo>
                  <a:lnTo>
                    <a:pt x="889" y="1"/>
                  </a:lnTo>
                  <a:cubicBezTo>
                    <a:pt x="339" y="445"/>
                    <a:pt x="360" y="1101"/>
                    <a:pt x="1" y="1629"/>
                  </a:cubicBezTo>
                  <a:cubicBezTo>
                    <a:pt x="115" y="1680"/>
                    <a:pt x="276" y="1754"/>
                    <a:pt x="395" y="1754"/>
                  </a:cubicBezTo>
                  <a:cubicBezTo>
                    <a:pt x="473" y="1754"/>
                    <a:pt x="534" y="1722"/>
                    <a:pt x="550" y="1629"/>
                  </a:cubicBezTo>
                  <a:cubicBezTo>
                    <a:pt x="698" y="1101"/>
                    <a:pt x="1396" y="635"/>
                    <a:pt x="889"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
            <p:cNvSpPr/>
            <p:nvPr/>
          </p:nvSpPr>
          <p:spPr>
            <a:xfrm>
              <a:off x="-3204675" y="3844175"/>
              <a:ext cx="54875" cy="40375"/>
            </a:xfrm>
            <a:custGeom>
              <a:avLst/>
              <a:gdLst/>
              <a:ahLst/>
              <a:cxnLst/>
              <a:rect l="l" t="t" r="r" b="b"/>
              <a:pathLst>
                <a:path w="2195" h="1615" extrusionOk="0">
                  <a:moveTo>
                    <a:pt x="613" y="1"/>
                  </a:moveTo>
                  <a:cubicBezTo>
                    <a:pt x="0" y="487"/>
                    <a:pt x="402" y="1291"/>
                    <a:pt x="994" y="1608"/>
                  </a:cubicBezTo>
                  <a:cubicBezTo>
                    <a:pt x="1029" y="1612"/>
                    <a:pt x="1069" y="1614"/>
                    <a:pt x="1112" y="1614"/>
                  </a:cubicBezTo>
                  <a:cubicBezTo>
                    <a:pt x="1511" y="1614"/>
                    <a:pt x="2194" y="1432"/>
                    <a:pt x="1946" y="974"/>
                  </a:cubicBezTo>
                  <a:lnTo>
                    <a:pt x="1946" y="974"/>
                  </a:lnTo>
                  <a:cubicBezTo>
                    <a:pt x="1906" y="977"/>
                    <a:pt x="1870" y="979"/>
                    <a:pt x="1837" y="979"/>
                  </a:cubicBezTo>
                  <a:cubicBezTo>
                    <a:pt x="1486" y="979"/>
                    <a:pt x="1508" y="777"/>
                    <a:pt x="1354" y="487"/>
                  </a:cubicBezTo>
                  <a:cubicBezTo>
                    <a:pt x="1350" y="487"/>
                    <a:pt x="1346" y="487"/>
                    <a:pt x="1342" y="487"/>
                  </a:cubicBezTo>
                  <a:cubicBezTo>
                    <a:pt x="1184" y="487"/>
                    <a:pt x="944" y="747"/>
                    <a:pt x="793" y="747"/>
                  </a:cubicBezTo>
                  <a:cubicBezTo>
                    <a:pt x="699" y="747"/>
                    <a:pt x="640" y="646"/>
                    <a:pt x="656" y="318"/>
                  </a:cubicBezTo>
                  <a:cubicBezTo>
                    <a:pt x="740" y="212"/>
                    <a:pt x="719" y="64"/>
                    <a:pt x="613"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
            <p:cNvSpPr/>
            <p:nvPr/>
          </p:nvSpPr>
          <p:spPr>
            <a:xfrm>
              <a:off x="-3765150" y="3931925"/>
              <a:ext cx="57125" cy="40775"/>
            </a:xfrm>
            <a:custGeom>
              <a:avLst/>
              <a:gdLst/>
              <a:ahLst/>
              <a:cxnLst/>
              <a:rect l="l" t="t" r="r" b="b"/>
              <a:pathLst>
                <a:path w="2285" h="1631" extrusionOk="0">
                  <a:moveTo>
                    <a:pt x="816" y="1"/>
                  </a:moveTo>
                  <a:cubicBezTo>
                    <a:pt x="620" y="1"/>
                    <a:pt x="419" y="151"/>
                    <a:pt x="217" y="151"/>
                  </a:cubicBezTo>
                  <a:cubicBezTo>
                    <a:pt x="208" y="151"/>
                    <a:pt x="200" y="150"/>
                    <a:pt x="191" y="150"/>
                  </a:cubicBezTo>
                  <a:lnTo>
                    <a:pt x="1" y="340"/>
                  </a:lnTo>
                  <a:cubicBezTo>
                    <a:pt x="233" y="361"/>
                    <a:pt x="381" y="467"/>
                    <a:pt x="381" y="678"/>
                  </a:cubicBezTo>
                  <a:cubicBezTo>
                    <a:pt x="762" y="932"/>
                    <a:pt x="1460" y="932"/>
                    <a:pt x="1418" y="1567"/>
                  </a:cubicBezTo>
                  <a:lnTo>
                    <a:pt x="1502" y="1630"/>
                  </a:lnTo>
                  <a:cubicBezTo>
                    <a:pt x="2285" y="1398"/>
                    <a:pt x="1968" y="552"/>
                    <a:pt x="1227" y="509"/>
                  </a:cubicBezTo>
                  <a:cubicBezTo>
                    <a:pt x="1201" y="510"/>
                    <a:pt x="1176" y="511"/>
                    <a:pt x="1153" y="511"/>
                  </a:cubicBezTo>
                  <a:cubicBezTo>
                    <a:pt x="691" y="511"/>
                    <a:pt x="1041" y="312"/>
                    <a:pt x="1122" y="171"/>
                  </a:cubicBezTo>
                  <a:cubicBezTo>
                    <a:pt x="1022" y="43"/>
                    <a:pt x="920" y="1"/>
                    <a:pt x="816"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
            <p:cNvSpPr/>
            <p:nvPr/>
          </p:nvSpPr>
          <p:spPr>
            <a:xfrm>
              <a:off x="-3173325" y="3868500"/>
              <a:ext cx="35275" cy="26000"/>
            </a:xfrm>
            <a:custGeom>
              <a:avLst/>
              <a:gdLst/>
              <a:ahLst/>
              <a:cxnLst/>
              <a:rect l="l" t="t" r="r" b="b"/>
              <a:pathLst>
                <a:path w="1411" h="1040" extrusionOk="0">
                  <a:moveTo>
                    <a:pt x="692" y="1"/>
                  </a:moveTo>
                  <a:lnTo>
                    <a:pt x="480" y="339"/>
                  </a:lnTo>
                  <a:cubicBezTo>
                    <a:pt x="0" y="769"/>
                    <a:pt x="320" y="1040"/>
                    <a:pt x="718" y="1040"/>
                  </a:cubicBezTo>
                  <a:cubicBezTo>
                    <a:pt x="987" y="1040"/>
                    <a:pt x="1292" y="916"/>
                    <a:pt x="1411" y="635"/>
                  </a:cubicBezTo>
                  <a:cubicBezTo>
                    <a:pt x="1178" y="424"/>
                    <a:pt x="1094" y="64"/>
                    <a:pt x="692"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
            <p:cNvSpPr/>
            <p:nvPr/>
          </p:nvSpPr>
          <p:spPr>
            <a:xfrm>
              <a:off x="-4071825" y="4019150"/>
              <a:ext cx="32825" cy="43025"/>
            </a:xfrm>
            <a:custGeom>
              <a:avLst/>
              <a:gdLst/>
              <a:ahLst/>
              <a:cxnLst/>
              <a:rect l="l" t="t" r="r" b="b"/>
              <a:pathLst>
                <a:path w="1313" h="1721" extrusionOk="0">
                  <a:moveTo>
                    <a:pt x="404" y="0"/>
                  </a:moveTo>
                  <a:cubicBezTo>
                    <a:pt x="235" y="0"/>
                    <a:pt x="139" y="262"/>
                    <a:pt x="1" y="383"/>
                  </a:cubicBezTo>
                  <a:cubicBezTo>
                    <a:pt x="382" y="785"/>
                    <a:pt x="128" y="1250"/>
                    <a:pt x="191" y="1673"/>
                  </a:cubicBezTo>
                  <a:cubicBezTo>
                    <a:pt x="247" y="1706"/>
                    <a:pt x="302" y="1721"/>
                    <a:pt x="354" y="1721"/>
                  </a:cubicBezTo>
                  <a:cubicBezTo>
                    <a:pt x="602" y="1721"/>
                    <a:pt x="781" y="1396"/>
                    <a:pt x="572" y="1187"/>
                  </a:cubicBezTo>
                  <a:cubicBezTo>
                    <a:pt x="509" y="891"/>
                    <a:pt x="318" y="637"/>
                    <a:pt x="784" y="341"/>
                  </a:cubicBezTo>
                  <a:cubicBezTo>
                    <a:pt x="1312" y="2"/>
                    <a:pt x="635" y="150"/>
                    <a:pt x="530" y="45"/>
                  </a:cubicBezTo>
                  <a:cubicBezTo>
                    <a:pt x="483" y="14"/>
                    <a:pt x="442" y="0"/>
                    <a:pt x="404"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
            <p:cNvSpPr/>
            <p:nvPr/>
          </p:nvSpPr>
          <p:spPr>
            <a:xfrm>
              <a:off x="-3573650" y="4061225"/>
              <a:ext cx="36950" cy="23575"/>
            </a:xfrm>
            <a:custGeom>
              <a:avLst/>
              <a:gdLst/>
              <a:ahLst/>
              <a:cxnLst/>
              <a:rect l="l" t="t" r="r" b="b"/>
              <a:pathLst>
                <a:path w="1478" h="943" extrusionOk="0">
                  <a:moveTo>
                    <a:pt x="790" y="0"/>
                  </a:moveTo>
                  <a:cubicBezTo>
                    <a:pt x="570" y="0"/>
                    <a:pt x="347" y="59"/>
                    <a:pt x="145" y="180"/>
                  </a:cubicBezTo>
                  <a:lnTo>
                    <a:pt x="145" y="477"/>
                  </a:lnTo>
                  <a:cubicBezTo>
                    <a:pt x="1" y="791"/>
                    <a:pt x="262" y="943"/>
                    <a:pt x="547" y="943"/>
                  </a:cubicBezTo>
                  <a:cubicBezTo>
                    <a:pt x="723" y="943"/>
                    <a:pt x="907" y="885"/>
                    <a:pt x="1012" y="773"/>
                  </a:cubicBezTo>
                  <a:cubicBezTo>
                    <a:pt x="1181" y="603"/>
                    <a:pt x="1097" y="265"/>
                    <a:pt x="1477" y="265"/>
                  </a:cubicBezTo>
                  <a:lnTo>
                    <a:pt x="1477" y="202"/>
                  </a:lnTo>
                  <a:cubicBezTo>
                    <a:pt x="1268" y="69"/>
                    <a:pt x="1030" y="0"/>
                    <a:pt x="790"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
            <p:cNvSpPr/>
            <p:nvPr/>
          </p:nvSpPr>
          <p:spPr>
            <a:xfrm>
              <a:off x="-3119550" y="3796875"/>
              <a:ext cx="38625" cy="31475"/>
            </a:xfrm>
            <a:custGeom>
              <a:avLst/>
              <a:gdLst/>
              <a:ahLst/>
              <a:cxnLst/>
              <a:rect l="l" t="t" r="r" b="b"/>
              <a:pathLst>
                <a:path w="1545" h="1259" extrusionOk="0">
                  <a:moveTo>
                    <a:pt x="1054" y="1"/>
                  </a:moveTo>
                  <a:cubicBezTo>
                    <a:pt x="988" y="1"/>
                    <a:pt x="907" y="51"/>
                    <a:pt x="804" y="180"/>
                  </a:cubicBezTo>
                  <a:cubicBezTo>
                    <a:pt x="846" y="730"/>
                    <a:pt x="21" y="772"/>
                    <a:pt x="0" y="1258"/>
                  </a:cubicBezTo>
                  <a:lnTo>
                    <a:pt x="931" y="1258"/>
                  </a:lnTo>
                  <a:cubicBezTo>
                    <a:pt x="1163" y="1047"/>
                    <a:pt x="1544" y="814"/>
                    <a:pt x="1333" y="455"/>
                  </a:cubicBezTo>
                  <a:cubicBezTo>
                    <a:pt x="1274" y="264"/>
                    <a:pt x="1205" y="1"/>
                    <a:pt x="1054"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
            <p:cNvSpPr/>
            <p:nvPr/>
          </p:nvSpPr>
          <p:spPr>
            <a:xfrm>
              <a:off x="-3121150" y="3788200"/>
              <a:ext cx="29100" cy="17975"/>
            </a:xfrm>
            <a:custGeom>
              <a:avLst/>
              <a:gdLst/>
              <a:ahLst/>
              <a:cxnLst/>
              <a:rect l="l" t="t" r="r" b="b"/>
              <a:pathLst>
                <a:path w="1164" h="719" extrusionOk="0">
                  <a:moveTo>
                    <a:pt x="238" y="0"/>
                  </a:moveTo>
                  <a:cubicBezTo>
                    <a:pt x="161" y="0"/>
                    <a:pt x="83" y="11"/>
                    <a:pt x="1" y="40"/>
                  </a:cubicBezTo>
                  <a:cubicBezTo>
                    <a:pt x="24" y="523"/>
                    <a:pt x="190" y="718"/>
                    <a:pt x="432" y="718"/>
                  </a:cubicBezTo>
                  <a:cubicBezTo>
                    <a:pt x="636" y="718"/>
                    <a:pt x="893" y="580"/>
                    <a:pt x="1164" y="358"/>
                  </a:cubicBezTo>
                  <a:cubicBezTo>
                    <a:pt x="1122" y="294"/>
                    <a:pt x="1058" y="210"/>
                    <a:pt x="995" y="146"/>
                  </a:cubicBezTo>
                  <a:cubicBezTo>
                    <a:pt x="734" y="130"/>
                    <a:pt x="498" y="0"/>
                    <a:pt x="238"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
            <p:cNvSpPr/>
            <p:nvPr/>
          </p:nvSpPr>
          <p:spPr>
            <a:xfrm>
              <a:off x="-2999525" y="3965350"/>
              <a:ext cx="28575" cy="11425"/>
            </a:xfrm>
            <a:custGeom>
              <a:avLst/>
              <a:gdLst/>
              <a:ahLst/>
              <a:cxnLst/>
              <a:rect l="l" t="t" r="r" b="b"/>
              <a:pathLst>
                <a:path w="1143" h="457" extrusionOk="0">
                  <a:moveTo>
                    <a:pt x="911" y="0"/>
                  </a:moveTo>
                  <a:cubicBezTo>
                    <a:pt x="588" y="0"/>
                    <a:pt x="273" y="105"/>
                    <a:pt x="0" y="293"/>
                  </a:cubicBezTo>
                  <a:cubicBezTo>
                    <a:pt x="25" y="343"/>
                    <a:pt x="71" y="363"/>
                    <a:pt x="118" y="363"/>
                  </a:cubicBezTo>
                  <a:cubicBezTo>
                    <a:pt x="152" y="363"/>
                    <a:pt x="185" y="353"/>
                    <a:pt x="212" y="335"/>
                  </a:cubicBezTo>
                  <a:cubicBezTo>
                    <a:pt x="219" y="335"/>
                    <a:pt x="227" y="335"/>
                    <a:pt x="235" y="335"/>
                  </a:cubicBezTo>
                  <a:cubicBezTo>
                    <a:pt x="417" y="335"/>
                    <a:pt x="658" y="457"/>
                    <a:pt x="846" y="457"/>
                  </a:cubicBezTo>
                  <a:cubicBezTo>
                    <a:pt x="1009" y="457"/>
                    <a:pt x="1132" y="364"/>
                    <a:pt x="1142" y="18"/>
                  </a:cubicBezTo>
                  <a:cubicBezTo>
                    <a:pt x="1065" y="6"/>
                    <a:pt x="988" y="0"/>
                    <a:pt x="911"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
            <p:cNvSpPr/>
            <p:nvPr/>
          </p:nvSpPr>
          <p:spPr>
            <a:xfrm>
              <a:off x="-3600175" y="4081050"/>
              <a:ext cx="22225" cy="20650"/>
            </a:xfrm>
            <a:custGeom>
              <a:avLst/>
              <a:gdLst/>
              <a:ahLst/>
              <a:cxnLst/>
              <a:rect l="l" t="t" r="r" b="b"/>
              <a:pathLst>
                <a:path w="889" h="826" extrusionOk="0">
                  <a:moveTo>
                    <a:pt x="254" y="1"/>
                  </a:moveTo>
                  <a:lnTo>
                    <a:pt x="64" y="170"/>
                  </a:lnTo>
                  <a:cubicBezTo>
                    <a:pt x="296" y="381"/>
                    <a:pt x="0" y="614"/>
                    <a:pt x="85" y="826"/>
                  </a:cubicBezTo>
                  <a:cubicBezTo>
                    <a:pt x="592" y="614"/>
                    <a:pt x="889" y="381"/>
                    <a:pt x="254"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
            <p:cNvSpPr/>
            <p:nvPr/>
          </p:nvSpPr>
          <p:spPr>
            <a:xfrm>
              <a:off x="-3189350" y="3836775"/>
              <a:ext cx="16950" cy="15825"/>
            </a:xfrm>
            <a:custGeom>
              <a:avLst/>
              <a:gdLst/>
              <a:ahLst/>
              <a:cxnLst/>
              <a:rect l="l" t="t" r="r" b="b"/>
              <a:pathLst>
                <a:path w="678" h="633" extrusionOk="0">
                  <a:moveTo>
                    <a:pt x="64" y="1"/>
                  </a:moveTo>
                  <a:cubicBezTo>
                    <a:pt x="0" y="191"/>
                    <a:pt x="0" y="403"/>
                    <a:pt x="43" y="614"/>
                  </a:cubicBezTo>
                  <a:cubicBezTo>
                    <a:pt x="111" y="627"/>
                    <a:pt x="171" y="633"/>
                    <a:pt x="223" y="633"/>
                  </a:cubicBezTo>
                  <a:cubicBezTo>
                    <a:pt x="678" y="633"/>
                    <a:pt x="482" y="172"/>
                    <a:pt x="64"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
            <p:cNvSpPr/>
            <p:nvPr/>
          </p:nvSpPr>
          <p:spPr>
            <a:xfrm>
              <a:off x="-3179825" y="3876975"/>
              <a:ext cx="18525" cy="14300"/>
            </a:xfrm>
            <a:custGeom>
              <a:avLst/>
              <a:gdLst/>
              <a:ahLst/>
              <a:cxnLst/>
              <a:rect l="l" t="t" r="r" b="b"/>
              <a:pathLst>
                <a:path w="741" h="572" extrusionOk="0">
                  <a:moveTo>
                    <a:pt x="740" y="0"/>
                  </a:moveTo>
                  <a:lnTo>
                    <a:pt x="0" y="296"/>
                  </a:lnTo>
                  <a:lnTo>
                    <a:pt x="550" y="571"/>
                  </a:lnTo>
                  <a:lnTo>
                    <a:pt x="740" y="0"/>
                  </a:ln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
            <p:cNvSpPr/>
            <p:nvPr/>
          </p:nvSpPr>
          <p:spPr>
            <a:xfrm>
              <a:off x="-3004300" y="3973200"/>
              <a:ext cx="24350" cy="16400"/>
            </a:xfrm>
            <a:custGeom>
              <a:avLst/>
              <a:gdLst/>
              <a:ahLst/>
              <a:cxnLst/>
              <a:rect l="l" t="t" r="r" b="b"/>
              <a:pathLst>
                <a:path w="974" h="656" extrusionOk="0">
                  <a:moveTo>
                    <a:pt x="191" y="0"/>
                  </a:moveTo>
                  <a:lnTo>
                    <a:pt x="1" y="148"/>
                  </a:lnTo>
                  <a:cubicBezTo>
                    <a:pt x="233" y="212"/>
                    <a:pt x="403" y="423"/>
                    <a:pt x="403" y="656"/>
                  </a:cubicBezTo>
                  <a:cubicBezTo>
                    <a:pt x="974" y="444"/>
                    <a:pt x="487" y="233"/>
                    <a:pt x="403" y="21"/>
                  </a:cubicBezTo>
                  <a:lnTo>
                    <a:pt x="191" y="0"/>
                  </a:ln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
            <p:cNvSpPr/>
            <p:nvPr/>
          </p:nvSpPr>
          <p:spPr>
            <a:xfrm>
              <a:off x="-3762725" y="3972975"/>
              <a:ext cx="35150" cy="44200"/>
            </a:xfrm>
            <a:custGeom>
              <a:avLst/>
              <a:gdLst/>
              <a:ahLst/>
              <a:cxnLst/>
              <a:rect l="l" t="t" r="r" b="b"/>
              <a:pathLst>
                <a:path w="1406" h="1768" extrusionOk="0">
                  <a:moveTo>
                    <a:pt x="1321" y="1"/>
                  </a:moveTo>
                  <a:cubicBezTo>
                    <a:pt x="722" y="1"/>
                    <a:pt x="1" y="1240"/>
                    <a:pt x="263" y="1765"/>
                  </a:cubicBezTo>
                  <a:lnTo>
                    <a:pt x="475" y="1765"/>
                  </a:lnTo>
                  <a:cubicBezTo>
                    <a:pt x="513" y="1767"/>
                    <a:pt x="551" y="1768"/>
                    <a:pt x="588" y="1768"/>
                  </a:cubicBezTo>
                  <a:cubicBezTo>
                    <a:pt x="962" y="1768"/>
                    <a:pt x="1269" y="1661"/>
                    <a:pt x="1173" y="1257"/>
                  </a:cubicBezTo>
                  <a:cubicBezTo>
                    <a:pt x="1067" y="792"/>
                    <a:pt x="1321" y="411"/>
                    <a:pt x="1405" y="9"/>
                  </a:cubicBezTo>
                  <a:cubicBezTo>
                    <a:pt x="1378" y="4"/>
                    <a:pt x="1350" y="1"/>
                    <a:pt x="1321"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
            <p:cNvSpPr/>
            <p:nvPr/>
          </p:nvSpPr>
          <p:spPr>
            <a:xfrm>
              <a:off x="-3483325" y="3859600"/>
              <a:ext cx="74575" cy="68050"/>
            </a:xfrm>
            <a:custGeom>
              <a:avLst/>
              <a:gdLst/>
              <a:ahLst/>
              <a:cxnLst/>
              <a:rect l="l" t="t" r="r" b="b"/>
              <a:pathLst>
                <a:path w="2983" h="2722" extrusionOk="0">
                  <a:moveTo>
                    <a:pt x="1470" y="1"/>
                  </a:moveTo>
                  <a:cubicBezTo>
                    <a:pt x="1384" y="1"/>
                    <a:pt x="1289" y="13"/>
                    <a:pt x="1185" y="40"/>
                  </a:cubicBezTo>
                  <a:cubicBezTo>
                    <a:pt x="275" y="166"/>
                    <a:pt x="487" y="1287"/>
                    <a:pt x="233" y="1879"/>
                  </a:cubicBezTo>
                  <a:cubicBezTo>
                    <a:pt x="85" y="2133"/>
                    <a:pt x="0" y="2345"/>
                    <a:pt x="296" y="2514"/>
                  </a:cubicBezTo>
                  <a:cubicBezTo>
                    <a:pt x="460" y="2664"/>
                    <a:pt x="635" y="2722"/>
                    <a:pt x="814" y="2722"/>
                  </a:cubicBezTo>
                  <a:cubicBezTo>
                    <a:pt x="1189" y="2722"/>
                    <a:pt x="1581" y="2468"/>
                    <a:pt x="1925" y="2281"/>
                  </a:cubicBezTo>
                  <a:cubicBezTo>
                    <a:pt x="2115" y="1774"/>
                    <a:pt x="2982" y="1308"/>
                    <a:pt x="2496" y="759"/>
                  </a:cubicBezTo>
                  <a:cubicBezTo>
                    <a:pt x="2223" y="450"/>
                    <a:pt x="1998" y="1"/>
                    <a:pt x="1470"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
            <p:cNvSpPr/>
            <p:nvPr/>
          </p:nvSpPr>
          <p:spPr>
            <a:xfrm>
              <a:off x="-3453725" y="3856025"/>
              <a:ext cx="45500" cy="60625"/>
            </a:xfrm>
            <a:custGeom>
              <a:avLst/>
              <a:gdLst/>
              <a:ahLst/>
              <a:cxnLst/>
              <a:rect l="l" t="t" r="r" b="b"/>
              <a:pathLst>
                <a:path w="1820" h="2425" extrusionOk="0">
                  <a:moveTo>
                    <a:pt x="576" y="1"/>
                  </a:moveTo>
                  <a:cubicBezTo>
                    <a:pt x="396" y="1"/>
                    <a:pt x="203" y="55"/>
                    <a:pt x="1" y="183"/>
                  </a:cubicBezTo>
                  <a:cubicBezTo>
                    <a:pt x="1671" y="754"/>
                    <a:pt x="1037" y="1219"/>
                    <a:pt x="741" y="2424"/>
                  </a:cubicBezTo>
                  <a:lnTo>
                    <a:pt x="1100" y="2276"/>
                  </a:lnTo>
                  <a:cubicBezTo>
                    <a:pt x="1227" y="1769"/>
                    <a:pt x="1820" y="1409"/>
                    <a:pt x="1671" y="817"/>
                  </a:cubicBezTo>
                  <a:cubicBezTo>
                    <a:pt x="1441" y="387"/>
                    <a:pt x="1054" y="1"/>
                    <a:pt x="576"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
            <p:cNvSpPr/>
            <p:nvPr/>
          </p:nvSpPr>
          <p:spPr>
            <a:xfrm>
              <a:off x="-3974525" y="4186275"/>
              <a:ext cx="75625" cy="86200"/>
            </a:xfrm>
            <a:custGeom>
              <a:avLst/>
              <a:gdLst/>
              <a:ahLst/>
              <a:cxnLst/>
              <a:rect l="l" t="t" r="r" b="b"/>
              <a:pathLst>
                <a:path w="3025" h="3448" extrusionOk="0">
                  <a:moveTo>
                    <a:pt x="1100" y="0"/>
                  </a:moveTo>
                  <a:lnTo>
                    <a:pt x="0" y="2708"/>
                  </a:lnTo>
                  <a:cubicBezTo>
                    <a:pt x="297" y="2919"/>
                    <a:pt x="381" y="3427"/>
                    <a:pt x="762" y="3448"/>
                  </a:cubicBezTo>
                  <a:cubicBezTo>
                    <a:pt x="804" y="3440"/>
                    <a:pt x="850" y="3438"/>
                    <a:pt x="898" y="3438"/>
                  </a:cubicBezTo>
                  <a:cubicBezTo>
                    <a:pt x="961" y="3438"/>
                    <a:pt x="1028" y="3442"/>
                    <a:pt x="1090" y="3442"/>
                  </a:cubicBezTo>
                  <a:cubicBezTo>
                    <a:pt x="1248" y="3442"/>
                    <a:pt x="1384" y="3419"/>
                    <a:pt x="1396" y="3257"/>
                  </a:cubicBezTo>
                  <a:cubicBezTo>
                    <a:pt x="1460" y="2644"/>
                    <a:pt x="2031" y="2221"/>
                    <a:pt x="2115" y="1650"/>
                  </a:cubicBezTo>
                  <a:cubicBezTo>
                    <a:pt x="2158" y="1143"/>
                    <a:pt x="2560" y="868"/>
                    <a:pt x="3025" y="720"/>
                  </a:cubicBezTo>
                  <a:cubicBezTo>
                    <a:pt x="2475" y="297"/>
                    <a:pt x="1481" y="741"/>
                    <a:pt x="1100"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
            <p:cNvSpPr/>
            <p:nvPr/>
          </p:nvSpPr>
          <p:spPr>
            <a:xfrm>
              <a:off x="-3962900" y="4206375"/>
              <a:ext cx="58725" cy="72450"/>
            </a:xfrm>
            <a:custGeom>
              <a:avLst/>
              <a:gdLst/>
              <a:ahLst/>
              <a:cxnLst/>
              <a:rect l="l" t="t" r="r" b="b"/>
              <a:pathLst>
                <a:path w="2349" h="2898" extrusionOk="0">
                  <a:moveTo>
                    <a:pt x="2348" y="0"/>
                  </a:moveTo>
                  <a:cubicBezTo>
                    <a:pt x="1989" y="21"/>
                    <a:pt x="1524" y="127"/>
                    <a:pt x="1524" y="381"/>
                  </a:cubicBezTo>
                  <a:cubicBezTo>
                    <a:pt x="1502" y="1036"/>
                    <a:pt x="952" y="1502"/>
                    <a:pt x="868" y="2094"/>
                  </a:cubicBezTo>
                  <a:cubicBezTo>
                    <a:pt x="804" y="2559"/>
                    <a:pt x="487" y="2559"/>
                    <a:pt x="107" y="2559"/>
                  </a:cubicBezTo>
                  <a:cubicBezTo>
                    <a:pt x="1" y="2644"/>
                    <a:pt x="1" y="2813"/>
                    <a:pt x="107" y="2898"/>
                  </a:cubicBezTo>
                  <a:cubicBezTo>
                    <a:pt x="1545" y="2665"/>
                    <a:pt x="1460" y="931"/>
                    <a:pt x="2348"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
            <p:cNvSpPr/>
            <p:nvPr/>
          </p:nvSpPr>
          <p:spPr>
            <a:xfrm>
              <a:off x="-3991450" y="4269825"/>
              <a:ext cx="32800" cy="24875"/>
            </a:xfrm>
            <a:custGeom>
              <a:avLst/>
              <a:gdLst/>
              <a:ahLst/>
              <a:cxnLst/>
              <a:rect l="l" t="t" r="r" b="b"/>
              <a:pathLst>
                <a:path w="1312" h="995" extrusionOk="0">
                  <a:moveTo>
                    <a:pt x="318" y="0"/>
                  </a:moveTo>
                  <a:lnTo>
                    <a:pt x="318" y="0"/>
                  </a:lnTo>
                  <a:cubicBezTo>
                    <a:pt x="1" y="550"/>
                    <a:pt x="22" y="952"/>
                    <a:pt x="889" y="994"/>
                  </a:cubicBezTo>
                  <a:cubicBezTo>
                    <a:pt x="1164" y="761"/>
                    <a:pt x="1312" y="381"/>
                    <a:pt x="1249" y="21"/>
                  </a:cubicBezTo>
                  <a:cubicBezTo>
                    <a:pt x="1216" y="10"/>
                    <a:pt x="1184" y="4"/>
                    <a:pt x="1155" y="4"/>
                  </a:cubicBezTo>
                  <a:cubicBezTo>
                    <a:pt x="961" y="4"/>
                    <a:pt x="833" y="223"/>
                    <a:pt x="651" y="223"/>
                  </a:cubicBezTo>
                  <a:cubicBezTo>
                    <a:pt x="559" y="223"/>
                    <a:pt x="453" y="167"/>
                    <a:pt x="318"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
            <p:cNvSpPr/>
            <p:nvPr/>
          </p:nvSpPr>
          <p:spPr>
            <a:xfrm>
              <a:off x="-4071275" y="4031525"/>
              <a:ext cx="44950" cy="80100"/>
            </a:xfrm>
            <a:custGeom>
              <a:avLst/>
              <a:gdLst/>
              <a:ahLst/>
              <a:cxnLst/>
              <a:rect l="l" t="t" r="r" b="b"/>
              <a:pathLst>
                <a:path w="1798" h="3204" extrusionOk="0">
                  <a:moveTo>
                    <a:pt x="1334" y="0"/>
                  </a:moveTo>
                  <a:cubicBezTo>
                    <a:pt x="978" y="0"/>
                    <a:pt x="695" y="384"/>
                    <a:pt x="550" y="692"/>
                  </a:cubicBezTo>
                  <a:cubicBezTo>
                    <a:pt x="550" y="882"/>
                    <a:pt x="592" y="1072"/>
                    <a:pt x="360" y="1178"/>
                  </a:cubicBezTo>
                  <a:cubicBezTo>
                    <a:pt x="254" y="1834"/>
                    <a:pt x="0" y="2510"/>
                    <a:pt x="529" y="3103"/>
                  </a:cubicBezTo>
                  <a:cubicBezTo>
                    <a:pt x="686" y="3173"/>
                    <a:pt x="806" y="3204"/>
                    <a:pt x="900" y="3204"/>
                  </a:cubicBezTo>
                  <a:cubicBezTo>
                    <a:pt x="1148" y="3204"/>
                    <a:pt x="1214" y="2986"/>
                    <a:pt x="1290" y="2680"/>
                  </a:cubicBezTo>
                  <a:cubicBezTo>
                    <a:pt x="1459" y="1982"/>
                    <a:pt x="1227" y="1263"/>
                    <a:pt x="1523" y="586"/>
                  </a:cubicBezTo>
                  <a:cubicBezTo>
                    <a:pt x="1629" y="396"/>
                    <a:pt x="1798" y="142"/>
                    <a:pt x="1523" y="36"/>
                  </a:cubicBezTo>
                  <a:cubicBezTo>
                    <a:pt x="1458" y="11"/>
                    <a:pt x="1395" y="0"/>
                    <a:pt x="1334"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
            <p:cNvSpPr/>
            <p:nvPr/>
          </p:nvSpPr>
          <p:spPr>
            <a:xfrm>
              <a:off x="-3599125" y="4067300"/>
              <a:ext cx="62425" cy="50775"/>
            </a:xfrm>
            <a:custGeom>
              <a:avLst/>
              <a:gdLst/>
              <a:ahLst/>
              <a:cxnLst/>
              <a:rect l="l" t="t" r="r" b="b"/>
              <a:pathLst>
                <a:path w="2497" h="2031" extrusionOk="0">
                  <a:moveTo>
                    <a:pt x="2340" y="0"/>
                  </a:moveTo>
                  <a:cubicBezTo>
                    <a:pt x="2001" y="0"/>
                    <a:pt x="1837" y="600"/>
                    <a:pt x="1564" y="600"/>
                  </a:cubicBezTo>
                  <a:cubicBezTo>
                    <a:pt x="1454" y="600"/>
                    <a:pt x="1327" y="504"/>
                    <a:pt x="1164" y="234"/>
                  </a:cubicBezTo>
                  <a:cubicBezTo>
                    <a:pt x="931" y="403"/>
                    <a:pt x="804" y="656"/>
                    <a:pt x="825" y="931"/>
                  </a:cubicBezTo>
                  <a:cubicBezTo>
                    <a:pt x="931" y="1354"/>
                    <a:pt x="1" y="1608"/>
                    <a:pt x="529" y="1925"/>
                  </a:cubicBezTo>
                  <a:cubicBezTo>
                    <a:pt x="645" y="2000"/>
                    <a:pt x="734" y="2030"/>
                    <a:pt x="807" y="2030"/>
                  </a:cubicBezTo>
                  <a:cubicBezTo>
                    <a:pt x="1142" y="2030"/>
                    <a:pt x="1106" y="1375"/>
                    <a:pt x="1507" y="1375"/>
                  </a:cubicBezTo>
                  <a:cubicBezTo>
                    <a:pt x="1513" y="1375"/>
                    <a:pt x="1518" y="1375"/>
                    <a:pt x="1523" y="1376"/>
                  </a:cubicBezTo>
                  <a:cubicBezTo>
                    <a:pt x="2496" y="1249"/>
                    <a:pt x="2094" y="445"/>
                    <a:pt x="2454" y="22"/>
                  </a:cubicBezTo>
                  <a:cubicBezTo>
                    <a:pt x="2414" y="7"/>
                    <a:pt x="2376" y="0"/>
                    <a:pt x="2340"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
            <p:cNvSpPr/>
            <p:nvPr/>
          </p:nvSpPr>
          <p:spPr>
            <a:xfrm>
              <a:off x="-3631375" y="4122275"/>
              <a:ext cx="43625" cy="29450"/>
            </a:xfrm>
            <a:custGeom>
              <a:avLst/>
              <a:gdLst/>
              <a:ahLst/>
              <a:cxnLst/>
              <a:rect l="l" t="t" r="r" b="b"/>
              <a:pathLst>
                <a:path w="1745" h="1178" extrusionOk="0">
                  <a:moveTo>
                    <a:pt x="1407" y="1"/>
                  </a:moveTo>
                  <a:cubicBezTo>
                    <a:pt x="1295" y="1"/>
                    <a:pt x="1147" y="40"/>
                    <a:pt x="952" y="128"/>
                  </a:cubicBezTo>
                  <a:cubicBezTo>
                    <a:pt x="656" y="382"/>
                    <a:pt x="0" y="382"/>
                    <a:pt x="318" y="911"/>
                  </a:cubicBezTo>
                  <a:cubicBezTo>
                    <a:pt x="445" y="1102"/>
                    <a:pt x="608" y="1177"/>
                    <a:pt x="781" y="1177"/>
                  </a:cubicBezTo>
                  <a:cubicBezTo>
                    <a:pt x="1123" y="1177"/>
                    <a:pt x="1503" y="882"/>
                    <a:pt x="1714" y="615"/>
                  </a:cubicBezTo>
                  <a:cubicBezTo>
                    <a:pt x="1744" y="264"/>
                    <a:pt x="1698" y="1"/>
                    <a:pt x="1407"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
            <p:cNvSpPr/>
            <p:nvPr/>
          </p:nvSpPr>
          <p:spPr>
            <a:xfrm>
              <a:off x="-3177200" y="3788150"/>
              <a:ext cx="89400" cy="85675"/>
            </a:xfrm>
            <a:custGeom>
              <a:avLst/>
              <a:gdLst/>
              <a:ahLst/>
              <a:cxnLst/>
              <a:rect l="l" t="t" r="r" b="b"/>
              <a:pathLst>
                <a:path w="3576" h="3427" extrusionOk="0">
                  <a:moveTo>
                    <a:pt x="2116" y="0"/>
                  </a:moveTo>
                  <a:cubicBezTo>
                    <a:pt x="2264" y="1058"/>
                    <a:pt x="783" y="317"/>
                    <a:pt x="255" y="2728"/>
                  </a:cubicBezTo>
                  <a:cubicBezTo>
                    <a:pt x="318" y="2961"/>
                    <a:pt x="1" y="3151"/>
                    <a:pt x="149" y="3426"/>
                  </a:cubicBezTo>
                  <a:cubicBezTo>
                    <a:pt x="1143" y="3257"/>
                    <a:pt x="1608" y="2242"/>
                    <a:pt x="2306" y="1607"/>
                  </a:cubicBezTo>
                  <a:cubicBezTo>
                    <a:pt x="2623" y="1248"/>
                    <a:pt x="3575" y="1269"/>
                    <a:pt x="3237" y="486"/>
                  </a:cubicBezTo>
                  <a:lnTo>
                    <a:pt x="3237" y="486"/>
                  </a:lnTo>
                  <a:cubicBezTo>
                    <a:pt x="3059" y="555"/>
                    <a:pt x="2903" y="592"/>
                    <a:pt x="2772" y="592"/>
                  </a:cubicBezTo>
                  <a:cubicBezTo>
                    <a:pt x="2499" y="592"/>
                    <a:pt x="2335" y="429"/>
                    <a:pt x="2306" y="42"/>
                  </a:cubicBezTo>
                  <a:lnTo>
                    <a:pt x="2116" y="0"/>
                  </a:ln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
            <p:cNvSpPr/>
            <p:nvPr/>
          </p:nvSpPr>
          <p:spPr>
            <a:xfrm>
              <a:off x="-3774675" y="3952050"/>
              <a:ext cx="47100" cy="64750"/>
            </a:xfrm>
            <a:custGeom>
              <a:avLst/>
              <a:gdLst/>
              <a:ahLst/>
              <a:cxnLst/>
              <a:rect l="l" t="t" r="r" b="b"/>
              <a:pathLst>
                <a:path w="1884" h="2590" extrusionOk="0">
                  <a:moveTo>
                    <a:pt x="741" y="0"/>
                  </a:moveTo>
                  <a:cubicBezTo>
                    <a:pt x="339" y="529"/>
                    <a:pt x="403" y="1375"/>
                    <a:pt x="1" y="1946"/>
                  </a:cubicBezTo>
                  <a:cubicBezTo>
                    <a:pt x="22" y="2010"/>
                    <a:pt x="22" y="2052"/>
                    <a:pt x="1" y="2094"/>
                  </a:cubicBezTo>
                  <a:cubicBezTo>
                    <a:pt x="134" y="2342"/>
                    <a:pt x="268" y="2590"/>
                    <a:pt x="618" y="2590"/>
                  </a:cubicBezTo>
                  <a:cubicBezTo>
                    <a:pt x="656" y="2590"/>
                    <a:pt x="697" y="2587"/>
                    <a:pt x="741" y="2581"/>
                  </a:cubicBezTo>
                  <a:cubicBezTo>
                    <a:pt x="805" y="1988"/>
                    <a:pt x="1418" y="1587"/>
                    <a:pt x="1503" y="994"/>
                  </a:cubicBezTo>
                  <a:cubicBezTo>
                    <a:pt x="1883" y="191"/>
                    <a:pt x="1756" y="64"/>
                    <a:pt x="741"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
            <p:cNvSpPr/>
            <p:nvPr/>
          </p:nvSpPr>
          <p:spPr>
            <a:xfrm>
              <a:off x="-3756150" y="3948875"/>
              <a:ext cx="32800" cy="28050"/>
            </a:xfrm>
            <a:custGeom>
              <a:avLst/>
              <a:gdLst/>
              <a:ahLst/>
              <a:cxnLst/>
              <a:rect l="l" t="t" r="r" b="b"/>
              <a:pathLst>
                <a:path w="1312" h="1122" extrusionOk="0">
                  <a:moveTo>
                    <a:pt x="0" y="0"/>
                  </a:moveTo>
                  <a:lnTo>
                    <a:pt x="0" y="148"/>
                  </a:lnTo>
                  <a:cubicBezTo>
                    <a:pt x="698" y="212"/>
                    <a:pt x="973" y="529"/>
                    <a:pt x="762" y="1121"/>
                  </a:cubicBezTo>
                  <a:lnTo>
                    <a:pt x="1121" y="952"/>
                  </a:lnTo>
                  <a:cubicBezTo>
                    <a:pt x="1311" y="170"/>
                    <a:pt x="1185" y="64"/>
                    <a:pt x="0"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
            <p:cNvSpPr/>
            <p:nvPr/>
          </p:nvSpPr>
          <p:spPr>
            <a:xfrm>
              <a:off x="-3783125" y="3961025"/>
              <a:ext cx="25400" cy="40225"/>
            </a:xfrm>
            <a:custGeom>
              <a:avLst/>
              <a:gdLst/>
              <a:ahLst/>
              <a:cxnLst/>
              <a:rect l="l" t="t" r="r" b="b"/>
              <a:pathLst>
                <a:path w="1016" h="1609" extrusionOk="0">
                  <a:moveTo>
                    <a:pt x="741" y="1"/>
                  </a:moveTo>
                  <a:lnTo>
                    <a:pt x="741" y="1"/>
                  </a:lnTo>
                  <a:cubicBezTo>
                    <a:pt x="1" y="424"/>
                    <a:pt x="212" y="1016"/>
                    <a:pt x="360" y="1608"/>
                  </a:cubicBezTo>
                  <a:lnTo>
                    <a:pt x="529" y="1439"/>
                  </a:lnTo>
                  <a:cubicBezTo>
                    <a:pt x="593" y="953"/>
                    <a:pt x="1016" y="508"/>
                    <a:pt x="741"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
            <p:cNvSpPr/>
            <p:nvPr/>
          </p:nvSpPr>
          <p:spPr>
            <a:xfrm>
              <a:off x="-3772025" y="3961025"/>
              <a:ext cx="21175" cy="35975"/>
            </a:xfrm>
            <a:custGeom>
              <a:avLst/>
              <a:gdLst/>
              <a:ahLst/>
              <a:cxnLst/>
              <a:rect l="l" t="t" r="r" b="b"/>
              <a:pathLst>
                <a:path w="847" h="1439" extrusionOk="0">
                  <a:moveTo>
                    <a:pt x="297" y="1"/>
                  </a:moveTo>
                  <a:cubicBezTo>
                    <a:pt x="212" y="487"/>
                    <a:pt x="1" y="931"/>
                    <a:pt x="85" y="1439"/>
                  </a:cubicBezTo>
                  <a:cubicBezTo>
                    <a:pt x="339" y="974"/>
                    <a:pt x="847" y="572"/>
                    <a:pt x="466"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
            <p:cNvSpPr/>
            <p:nvPr/>
          </p:nvSpPr>
          <p:spPr>
            <a:xfrm>
              <a:off x="-3986150" y="4253950"/>
              <a:ext cx="14300" cy="15900"/>
            </a:xfrm>
            <a:custGeom>
              <a:avLst/>
              <a:gdLst/>
              <a:ahLst/>
              <a:cxnLst/>
              <a:rect l="l" t="t" r="r" b="b"/>
              <a:pathLst>
                <a:path w="572" h="636" extrusionOk="0">
                  <a:moveTo>
                    <a:pt x="465" y="1"/>
                  </a:moveTo>
                  <a:cubicBezTo>
                    <a:pt x="0" y="64"/>
                    <a:pt x="148" y="402"/>
                    <a:pt x="106" y="635"/>
                  </a:cubicBezTo>
                  <a:cubicBezTo>
                    <a:pt x="571" y="572"/>
                    <a:pt x="550" y="297"/>
                    <a:pt x="487"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
            <p:cNvSpPr/>
            <p:nvPr/>
          </p:nvSpPr>
          <p:spPr>
            <a:xfrm>
              <a:off x="-4083975" y="4060975"/>
              <a:ext cx="26475" cy="48125"/>
            </a:xfrm>
            <a:custGeom>
              <a:avLst/>
              <a:gdLst/>
              <a:ahLst/>
              <a:cxnLst/>
              <a:rect l="l" t="t" r="r" b="b"/>
              <a:pathLst>
                <a:path w="1059" h="1925" extrusionOk="0">
                  <a:moveTo>
                    <a:pt x="677" y="0"/>
                  </a:moveTo>
                  <a:lnTo>
                    <a:pt x="508" y="169"/>
                  </a:lnTo>
                  <a:cubicBezTo>
                    <a:pt x="910" y="994"/>
                    <a:pt x="1" y="1438"/>
                    <a:pt x="1058" y="1925"/>
                  </a:cubicBezTo>
                  <a:cubicBezTo>
                    <a:pt x="783" y="1311"/>
                    <a:pt x="995" y="635"/>
                    <a:pt x="868"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
            <p:cNvSpPr/>
            <p:nvPr/>
          </p:nvSpPr>
          <p:spPr>
            <a:xfrm>
              <a:off x="-3472075" y="3894425"/>
              <a:ext cx="32275" cy="25475"/>
            </a:xfrm>
            <a:custGeom>
              <a:avLst/>
              <a:gdLst/>
              <a:ahLst/>
              <a:cxnLst/>
              <a:rect l="l" t="t" r="r" b="b"/>
              <a:pathLst>
                <a:path w="1291" h="1019" extrusionOk="0">
                  <a:moveTo>
                    <a:pt x="777" y="0"/>
                  </a:moveTo>
                  <a:cubicBezTo>
                    <a:pt x="227" y="21"/>
                    <a:pt x="375" y="592"/>
                    <a:pt x="16" y="740"/>
                  </a:cubicBezTo>
                  <a:cubicBezTo>
                    <a:pt x="1" y="941"/>
                    <a:pt x="156" y="1019"/>
                    <a:pt x="362" y="1019"/>
                  </a:cubicBezTo>
                  <a:cubicBezTo>
                    <a:pt x="741" y="1019"/>
                    <a:pt x="1291" y="754"/>
                    <a:pt x="1263" y="508"/>
                  </a:cubicBezTo>
                  <a:cubicBezTo>
                    <a:pt x="1263" y="233"/>
                    <a:pt x="1052" y="0"/>
                    <a:pt x="777"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
            <p:cNvSpPr/>
            <p:nvPr/>
          </p:nvSpPr>
          <p:spPr>
            <a:xfrm>
              <a:off x="-3986675" y="4254300"/>
              <a:ext cx="27800" cy="31025"/>
            </a:xfrm>
            <a:custGeom>
              <a:avLst/>
              <a:gdLst/>
              <a:ahLst/>
              <a:cxnLst/>
              <a:rect l="l" t="t" r="r" b="b"/>
              <a:pathLst>
                <a:path w="1112" h="1241" extrusionOk="0">
                  <a:moveTo>
                    <a:pt x="639" y="0"/>
                  </a:moveTo>
                  <a:cubicBezTo>
                    <a:pt x="599" y="0"/>
                    <a:pt x="556" y="3"/>
                    <a:pt x="508" y="8"/>
                  </a:cubicBezTo>
                  <a:lnTo>
                    <a:pt x="127" y="642"/>
                  </a:lnTo>
                  <a:cubicBezTo>
                    <a:pt x="169" y="854"/>
                    <a:pt x="0" y="1150"/>
                    <a:pt x="360" y="1234"/>
                  </a:cubicBezTo>
                  <a:cubicBezTo>
                    <a:pt x="384" y="1238"/>
                    <a:pt x="407" y="1240"/>
                    <a:pt x="428" y="1240"/>
                  </a:cubicBezTo>
                  <a:cubicBezTo>
                    <a:pt x="763" y="1240"/>
                    <a:pt x="779" y="801"/>
                    <a:pt x="1058" y="642"/>
                  </a:cubicBezTo>
                  <a:cubicBezTo>
                    <a:pt x="1058" y="330"/>
                    <a:pt x="1111" y="0"/>
                    <a:pt x="639"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80" name="Google Shape;380;p3"/>
          <p:cNvPicPr preferRelativeResize="0"/>
          <p:nvPr/>
        </p:nvPicPr>
        <p:blipFill>
          <a:blip r:embed="rId3">
            <a:alphaModFix amt="75000"/>
          </a:blip>
          <a:stretch>
            <a:fillRect/>
          </a:stretch>
        </p:blipFill>
        <p:spPr>
          <a:xfrm>
            <a:off x="6785838" y="562625"/>
            <a:ext cx="3543300" cy="733425"/>
          </a:xfrm>
          <a:prstGeom prst="rect">
            <a:avLst/>
          </a:prstGeom>
          <a:noFill/>
          <a:ln>
            <a:noFill/>
          </a:ln>
        </p:spPr>
      </p:pic>
      <p:pic>
        <p:nvPicPr>
          <p:cNvPr id="381" name="Google Shape;381;p3"/>
          <p:cNvPicPr preferRelativeResize="0"/>
          <p:nvPr/>
        </p:nvPicPr>
        <p:blipFill>
          <a:blip r:embed="rId4">
            <a:alphaModFix amt="65000"/>
          </a:blip>
          <a:stretch>
            <a:fillRect/>
          </a:stretch>
        </p:blipFill>
        <p:spPr>
          <a:xfrm>
            <a:off x="-731575" y="4507037"/>
            <a:ext cx="3793026" cy="6738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82"/>
        <p:cNvGrpSpPr/>
        <p:nvPr/>
      </p:nvGrpSpPr>
      <p:grpSpPr>
        <a:xfrm>
          <a:off x="0" y="0"/>
          <a:ext cx="0" cy="0"/>
          <a:chOff x="0" y="0"/>
          <a:chExt cx="0" cy="0"/>
        </a:xfrm>
      </p:grpSpPr>
      <p:pic>
        <p:nvPicPr>
          <p:cNvPr id="383" name="Google Shape;383;p4"/>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384" name="Google Shape;384;p4"/>
          <p:cNvPicPr preferRelativeResize="0"/>
          <p:nvPr/>
        </p:nvPicPr>
        <p:blipFill>
          <a:blip r:embed="rId3">
            <a:alphaModFix amt="80000"/>
          </a:blip>
          <a:stretch>
            <a:fillRect/>
          </a:stretch>
        </p:blipFill>
        <p:spPr>
          <a:xfrm>
            <a:off x="7120776" y="649069"/>
            <a:ext cx="2619999" cy="465425"/>
          </a:xfrm>
          <a:prstGeom prst="rect">
            <a:avLst/>
          </a:prstGeom>
          <a:noFill/>
          <a:ln>
            <a:noFill/>
          </a:ln>
        </p:spPr>
      </p:pic>
      <p:pic>
        <p:nvPicPr>
          <p:cNvPr id="385" name="Google Shape;385;p4"/>
          <p:cNvPicPr preferRelativeResize="0"/>
          <p:nvPr/>
        </p:nvPicPr>
        <p:blipFill>
          <a:blip r:embed="rId4">
            <a:alphaModFix amt="85000"/>
          </a:blip>
          <a:stretch>
            <a:fillRect/>
          </a:stretch>
        </p:blipFill>
        <p:spPr>
          <a:xfrm>
            <a:off x="-1043674" y="4533144"/>
            <a:ext cx="2619999" cy="465425"/>
          </a:xfrm>
          <a:prstGeom prst="rect">
            <a:avLst/>
          </a:prstGeom>
          <a:noFill/>
          <a:ln>
            <a:noFill/>
          </a:ln>
        </p:spPr>
      </p:pic>
      <p:sp>
        <p:nvSpPr>
          <p:cNvPr id="386" name="Google Shape;386;p4"/>
          <p:cNvSpPr txBox="1">
            <a:spLocks noGrp="1"/>
          </p:cNvSpPr>
          <p:nvPr>
            <p:ph type="body" idx="1"/>
          </p:nvPr>
        </p:nvSpPr>
        <p:spPr>
          <a:xfrm>
            <a:off x="713691" y="1343127"/>
            <a:ext cx="7710900" cy="3444000"/>
          </a:xfrm>
          <a:prstGeom prst="rect">
            <a:avLst/>
          </a:prstGeom>
        </p:spPr>
        <p:txBody>
          <a:bodyPr spcFirstLastPara="1" wrap="square" lIns="91425" tIns="91425" rIns="91425" bIns="91425" anchor="t" anchorCtr="0">
            <a:noAutofit/>
          </a:bodyPr>
          <a:lstStyle>
            <a:lvl1pPr marL="457200" lvl="0" indent="-323850" rtl="0">
              <a:lnSpc>
                <a:spcPct val="100000"/>
              </a:lnSpc>
              <a:spcBef>
                <a:spcPts val="0"/>
              </a:spcBef>
              <a:spcAft>
                <a:spcPts val="0"/>
              </a:spcAft>
              <a:buSzPts val="1500"/>
              <a:buAutoNum type="arabicPeriod"/>
              <a:defRPr sz="1200"/>
            </a:lvl1pPr>
            <a:lvl2pPr marL="914400" lvl="1" indent="-323850" rtl="0">
              <a:spcBef>
                <a:spcPts val="1600"/>
              </a:spcBef>
              <a:spcAft>
                <a:spcPts val="0"/>
              </a:spcAft>
              <a:buSzPts val="1500"/>
              <a:buAutoNum type="alphaLcPeriod"/>
              <a:defRPr/>
            </a:lvl2pPr>
            <a:lvl3pPr marL="1371600" lvl="2" indent="-323850" rtl="0">
              <a:spcBef>
                <a:spcPts val="1600"/>
              </a:spcBef>
              <a:spcAft>
                <a:spcPts val="0"/>
              </a:spcAft>
              <a:buSzPts val="1500"/>
              <a:buAutoNum type="romanLcPeriod"/>
              <a:defRPr/>
            </a:lvl3pPr>
            <a:lvl4pPr marL="1828800" lvl="3" indent="-323850" rtl="0">
              <a:spcBef>
                <a:spcPts val="1600"/>
              </a:spcBef>
              <a:spcAft>
                <a:spcPts val="0"/>
              </a:spcAft>
              <a:buSzPts val="1500"/>
              <a:buAutoNum type="arabicPeriod"/>
              <a:defRPr/>
            </a:lvl4pPr>
            <a:lvl5pPr marL="2286000" lvl="4" indent="-323850" rtl="0">
              <a:spcBef>
                <a:spcPts val="1600"/>
              </a:spcBef>
              <a:spcAft>
                <a:spcPts val="0"/>
              </a:spcAft>
              <a:buSzPts val="1500"/>
              <a:buAutoNum type="alphaLcPeriod"/>
              <a:defRPr/>
            </a:lvl5pPr>
            <a:lvl6pPr marL="2743200" lvl="5" indent="-323850" rtl="0">
              <a:spcBef>
                <a:spcPts val="1600"/>
              </a:spcBef>
              <a:spcAft>
                <a:spcPts val="0"/>
              </a:spcAft>
              <a:buSzPts val="1500"/>
              <a:buAutoNum type="romanLcPeriod"/>
              <a:defRPr/>
            </a:lvl6pPr>
            <a:lvl7pPr marL="3200400" lvl="6" indent="-323850" rtl="0">
              <a:spcBef>
                <a:spcPts val="1600"/>
              </a:spcBef>
              <a:spcAft>
                <a:spcPts val="0"/>
              </a:spcAft>
              <a:buSzPts val="1500"/>
              <a:buAutoNum type="arabicPeriod"/>
              <a:defRPr/>
            </a:lvl7pPr>
            <a:lvl8pPr marL="3657600" lvl="7" indent="-323850" rtl="0">
              <a:spcBef>
                <a:spcPts val="1600"/>
              </a:spcBef>
              <a:spcAft>
                <a:spcPts val="0"/>
              </a:spcAft>
              <a:buSzPts val="1500"/>
              <a:buAutoNum type="alphaLcPeriod"/>
              <a:defRPr/>
            </a:lvl8pPr>
            <a:lvl9pPr marL="4114800" lvl="8" indent="-323850" rtl="0">
              <a:spcBef>
                <a:spcPts val="1600"/>
              </a:spcBef>
              <a:spcAft>
                <a:spcPts val="1600"/>
              </a:spcAft>
              <a:buSzPts val="1500"/>
              <a:buAutoNum type="romanLcPeriod"/>
              <a:defRPr/>
            </a:lvl9pPr>
          </a:lstStyle>
          <a:p>
            <a:endParaRPr/>
          </a:p>
        </p:txBody>
      </p:sp>
      <p:grpSp>
        <p:nvGrpSpPr>
          <p:cNvPr id="387" name="Google Shape;387;p4"/>
          <p:cNvGrpSpPr/>
          <p:nvPr/>
        </p:nvGrpSpPr>
        <p:grpSpPr>
          <a:xfrm>
            <a:off x="8020525" y="4467113"/>
            <a:ext cx="2106500" cy="597475"/>
            <a:chOff x="-2810250" y="3572525"/>
            <a:chExt cx="2106500" cy="597475"/>
          </a:xfrm>
        </p:grpSpPr>
        <p:sp>
          <p:nvSpPr>
            <p:cNvPr id="388" name="Google Shape;388;p4"/>
            <p:cNvSpPr/>
            <p:nvPr/>
          </p:nvSpPr>
          <p:spPr>
            <a:xfrm>
              <a:off x="-2396250" y="4007475"/>
              <a:ext cx="133850" cy="123700"/>
            </a:xfrm>
            <a:custGeom>
              <a:avLst/>
              <a:gdLst/>
              <a:ahLst/>
              <a:cxnLst/>
              <a:rect l="l" t="t" r="r" b="b"/>
              <a:pathLst>
                <a:path w="5354" h="4948" extrusionOk="0">
                  <a:moveTo>
                    <a:pt x="3665" y="0"/>
                  </a:moveTo>
                  <a:cubicBezTo>
                    <a:pt x="3419" y="0"/>
                    <a:pt x="3177" y="89"/>
                    <a:pt x="2983" y="258"/>
                  </a:cubicBezTo>
                  <a:cubicBezTo>
                    <a:pt x="2771" y="1971"/>
                    <a:pt x="1" y="2521"/>
                    <a:pt x="339" y="4445"/>
                  </a:cubicBezTo>
                  <a:cubicBezTo>
                    <a:pt x="400" y="4488"/>
                    <a:pt x="452" y="4505"/>
                    <a:pt x="498" y="4505"/>
                  </a:cubicBezTo>
                  <a:cubicBezTo>
                    <a:pt x="693" y="4505"/>
                    <a:pt x="777" y="4189"/>
                    <a:pt x="1039" y="4189"/>
                  </a:cubicBezTo>
                  <a:cubicBezTo>
                    <a:pt x="1052" y="4189"/>
                    <a:pt x="1065" y="4190"/>
                    <a:pt x="1079" y="4192"/>
                  </a:cubicBezTo>
                  <a:cubicBezTo>
                    <a:pt x="1164" y="4466"/>
                    <a:pt x="614" y="4466"/>
                    <a:pt x="762" y="4763"/>
                  </a:cubicBezTo>
                  <a:cubicBezTo>
                    <a:pt x="893" y="4882"/>
                    <a:pt x="1072" y="4948"/>
                    <a:pt x="1226" y="4948"/>
                  </a:cubicBezTo>
                  <a:cubicBezTo>
                    <a:pt x="1344" y="4948"/>
                    <a:pt x="1447" y="4909"/>
                    <a:pt x="1502" y="4826"/>
                  </a:cubicBezTo>
                  <a:cubicBezTo>
                    <a:pt x="1946" y="4213"/>
                    <a:pt x="2750" y="3853"/>
                    <a:pt x="3004" y="3155"/>
                  </a:cubicBezTo>
                  <a:cubicBezTo>
                    <a:pt x="3110" y="2817"/>
                    <a:pt x="3363" y="2542"/>
                    <a:pt x="3659" y="2373"/>
                  </a:cubicBezTo>
                  <a:cubicBezTo>
                    <a:pt x="4558" y="1871"/>
                    <a:pt x="5354" y="109"/>
                    <a:pt x="4167" y="109"/>
                  </a:cubicBezTo>
                  <a:cubicBezTo>
                    <a:pt x="4153" y="109"/>
                    <a:pt x="4139" y="109"/>
                    <a:pt x="4125" y="110"/>
                  </a:cubicBezTo>
                  <a:cubicBezTo>
                    <a:pt x="3977" y="36"/>
                    <a:pt x="3820" y="0"/>
                    <a:pt x="3665"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4"/>
            <p:cNvSpPr/>
            <p:nvPr/>
          </p:nvSpPr>
          <p:spPr>
            <a:xfrm>
              <a:off x="-1076525" y="3572525"/>
              <a:ext cx="126925" cy="104075"/>
            </a:xfrm>
            <a:custGeom>
              <a:avLst/>
              <a:gdLst/>
              <a:ahLst/>
              <a:cxnLst/>
              <a:rect l="l" t="t" r="r" b="b"/>
              <a:pathLst>
                <a:path w="5077" h="4163" extrusionOk="0">
                  <a:moveTo>
                    <a:pt x="3337" y="1"/>
                  </a:moveTo>
                  <a:cubicBezTo>
                    <a:pt x="3025" y="1"/>
                    <a:pt x="2736" y="55"/>
                    <a:pt x="2602" y="165"/>
                  </a:cubicBezTo>
                  <a:cubicBezTo>
                    <a:pt x="2665" y="715"/>
                    <a:pt x="1798" y="906"/>
                    <a:pt x="1841" y="1477"/>
                  </a:cubicBezTo>
                  <a:cubicBezTo>
                    <a:pt x="1819" y="1815"/>
                    <a:pt x="1544" y="1900"/>
                    <a:pt x="1248" y="1963"/>
                  </a:cubicBezTo>
                  <a:cubicBezTo>
                    <a:pt x="254" y="2513"/>
                    <a:pt x="1" y="4099"/>
                    <a:pt x="1502" y="4163"/>
                  </a:cubicBezTo>
                  <a:cubicBezTo>
                    <a:pt x="2412" y="3824"/>
                    <a:pt x="3173" y="3190"/>
                    <a:pt x="3659" y="2365"/>
                  </a:cubicBezTo>
                  <a:cubicBezTo>
                    <a:pt x="3793" y="1912"/>
                    <a:pt x="4060" y="1739"/>
                    <a:pt x="4460" y="1739"/>
                  </a:cubicBezTo>
                  <a:cubicBezTo>
                    <a:pt x="4565" y="1739"/>
                    <a:pt x="4678" y="1751"/>
                    <a:pt x="4801" y="1773"/>
                  </a:cubicBezTo>
                  <a:cubicBezTo>
                    <a:pt x="4738" y="1604"/>
                    <a:pt x="5076" y="1477"/>
                    <a:pt x="4865" y="1286"/>
                  </a:cubicBezTo>
                  <a:cubicBezTo>
                    <a:pt x="4670" y="1119"/>
                    <a:pt x="4486" y="1055"/>
                    <a:pt x="4305" y="1055"/>
                  </a:cubicBezTo>
                  <a:cubicBezTo>
                    <a:pt x="3779" y="1055"/>
                    <a:pt x="3290" y="1599"/>
                    <a:pt x="2708" y="1709"/>
                  </a:cubicBezTo>
                  <a:cubicBezTo>
                    <a:pt x="2792" y="1202"/>
                    <a:pt x="3215" y="948"/>
                    <a:pt x="3511" y="715"/>
                  </a:cubicBezTo>
                  <a:cubicBezTo>
                    <a:pt x="3571" y="673"/>
                    <a:pt x="3645" y="658"/>
                    <a:pt x="3726" y="658"/>
                  </a:cubicBezTo>
                  <a:cubicBezTo>
                    <a:pt x="3891" y="658"/>
                    <a:pt x="4083" y="718"/>
                    <a:pt x="4233" y="718"/>
                  </a:cubicBezTo>
                  <a:cubicBezTo>
                    <a:pt x="4373" y="718"/>
                    <a:pt x="4476" y="666"/>
                    <a:pt x="4484" y="461"/>
                  </a:cubicBezTo>
                  <a:cubicBezTo>
                    <a:pt x="4458" y="156"/>
                    <a:pt x="3864" y="1"/>
                    <a:pt x="3337"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
            <p:cNvSpPr/>
            <p:nvPr/>
          </p:nvSpPr>
          <p:spPr>
            <a:xfrm>
              <a:off x="-2407875" y="4057575"/>
              <a:ext cx="141200" cy="94050"/>
            </a:xfrm>
            <a:custGeom>
              <a:avLst/>
              <a:gdLst/>
              <a:ahLst/>
              <a:cxnLst/>
              <a:rect l="l" t="t" r="r" b="b"/>
              <a:pathLst>
                <a:path w="5648" h="3762" extrusionOk="0">
                  <a:moveTo>
                    <a:pt x="4962" y="0"/>
                  </a:moveTo>
                  <a:cubicBezTo>
                    <a:pt x="4363" y="0"/>
                    <a:pt x="3743" y="352"/>
                    <a:pt x="3532" y="940"/>
                  </a:cubicBezTo>
                  <a:cubicBezTo>
                    <a:pt x="3405" y="1638"/>
                    <a:pt x="2665" y="1743"/>
                    <a:pt x="2369" y="2293"/>
                  </a:cubicBezTo>
                  <a:cubicBezTo>
                    <a:pt x="2144" y="2744"/>
                    <a:pt x="1958" y="2962"/>
                    <a:pt x="1704" y="2962"/>
                  </a:cubicBezTo>
                  <a:cubicBezTo>
                    <a:pt x="1506" y="2962"/>
                    <a:pt x="1265" y="2828"/>
                    <a:pt x="931" y="2568"/>
                  </a:cubicBezTo>
                  <a:cubicBezTo>
                    <a:pt x="656" y="2399"/>
                    <a:pt x="677" y="2188"/>
                    <a:pt x="740" y="1955"/>
                  </a:cubicBezTo>
                  <a:cubicBezTo>
                    <a:pt x="844" y="1728"/>
                    <a:pt x="715" y="1616"/>
                    <a:pt x="571" y="1616"/>
                  </a:cubicBezTo>
                  <a:cubicBezTo>
                    <a:pt x="420" y="1616"/>
                    <a:pt x="253" y="1738"/>
                    <a:pt x="317" y="1976"/>
                  </a:cubicBezTo>
                  <a:cubicBezTo>
                    <a:pt x="85" y="2293"/>
                    <a:pt x="0" y="2801"/>
                    <a:pt x="360" y="3076"/>
                  </a:cubicBezTo>
                  <a:cubicBezTo>
                    <a:pt x="1067" y="3522"/>
                    <a:pt x="1545" y="3761"/>
                    <a:pt x="1963" y="3761"/>
                  </a:cubicBezTo>
                  <a:cubicBezTo>
                    <a:pt x="2358" y="3761"/>
                    <a:pt x="2699" y="3549"/>
                    <a:pt x="3130" y="3097"/>
                  </a:cubicBezTo>
                  <a:cubicBezTo>
                    <a:pt x="3997" y="2166"/>
                    <a:pt x="5097" y="1342"/>
                    <a:pt x="5647" y="178"/>
                  </a:cubicBezTo>
                  <a:cubicBezTo>
                    <a:pt x="5441" y="57"/>
                    <a:pt x="5203" y="0"/>
                    <a:pt x="4962"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
            <p:cNvSpPr/>
            <p:nvPr/>
          </p:nvSpPr>
          <p:spPr>
            <a:xfrm>
              <a:off x="-869800" y="3762375"/>
              <a:ext cx="147025" cy="84950"/>
            </a:xfrm>
            <a:custGeom>
              <a:avLst/>
              <a:gdLst/>
              <a:ahLst/>
              <a:cxnLst/>
              <a:rect l="l" t="t" r="r" b="b"/>
              <a:pathLst>
                <a:path w="5881" h="3398" extrusionOk="0">
                  <a:moveTo>
                    <a:pt x="3321" y="0"/>
                  </a:moveTo>
                  <a:cubicBezTo>
                    <a:pt x="2724" y="0"/>
                    <a:pt x="1587" y="1645"/>
                    <a:pt x="652" y="1645"/>
                  </a:cubicBezTo>
                  <a:cubicBezTo>
                    <a:pt x="646" y="1645"/>
                    <a:pt x="641" y="1645"/>
                    <a:pt x="635" y="1644"/>
                  </a:cubicBezTo>
                  <a:cubicBezTo>
                    <a:pt x="339" y="1666"/>
                    <a:pt x="530" y="2004"/>
                    <a:pt x="276" y="2067"/>
                  </a:cubicBezTo>
                  <a:cubicBezTo>
                    <a:pt x="1" y="2448"/>
                    <a:pt x="170" y="2829"/>
                    <a:pt x="276" y="3188"/>
                  </a:cubicBezTo>
                  <a:lnTo>
                    <a:pt x="445" y="3209"/>
                  </a:lnTo>
                  <a:cubicBezTo>
                    <a:pt x="481" y="3205"/>
                    <a:pt x="517" y="3203"/>
                    <a:pt x="553" y="3203"/>
                  </a:cubicBezTo>
                  <a:cubicBezTo>
                    <a:pt x="921" y="3203"/>
                    <a:pt x="1302" y="3397"/>
                    <a:pt x="1640" y="3397"/>
                  </a:cubicBezTo>
                  <a:cubicBezTo>
                    <a:pt x="1779" y="3397"/>
                    <a:pt x="1911" y="3365"/>
                    <a:pt x="2031" y="3273"/>
                  </a:cubicBezTo>
                  <a:cubicBezTo>
                    <a:pt x="2645" y="2850"/>
                    <a:pt x="3491" y="2554"/>
                    <a:pt x="3892" y="2089"/>
                  </a:cubicBezTo>
                  <a:cubicBezTo>
                    <a:pt x="4358" y="1306"/>
                    <a:pt x="5881" y="1243"/>
                    <a:pt x="5606" y="164"/>
                  </a:cubicBezTo>
                  <a:cubicBezTo>
                    <a:pt x="5575" y="156"/>
                    <a:pt x="5540" y="153"/>
                    <a:pt x="5503" y="153"/>
                  </a:cubicBezTo>
                  <a:cubicBezTo>
                    <a:pt x="4820" y="153"/>
                    <a:pt x="3102" y="1370"/>
                    <a:pt x="2581" y="1771"/>
                  </a:cubicBezTo>
                  <a:cubicBezTo>
                    <a:pt x="2877" y="1179"/>
                    <a:pt x="3533" y="756"/>
                    <a:pt x="3491" y="58"/>
                  </a:cubicBezTo>
                  <a:cubicBezTo>
                    <a:pt x="3441" y="18"/>
                    <a:pt x="3384" y="0"/>
                    <a:pt x="3321"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
            <p:cNvSpPr/>
            <p:nvPr/>
          </p:nvSpPr>
          <p:spPr>
            <a:xfrm>
              <a:off x="-2475025" y="3887900"/>
              <a:ext cx="118975" cy="96950"/>
            </a:xfrm>
            <a:custGeom>
              <a:avLst/>
              <a:gdLst/>
              <a:ahLst/>
              <a:cxnLst/>
              <a:rect l="l" t="t" r="r" b="b"/>
              <a:pathLst>
                <a:path w="4759" h="3878" extrusionOk="0">
                  <a:moveTo>
                    <a:pt x="2337" y="1"/>
                  </a:moveTo>
                  <a:cubicBezTo>
                    <a:pt x="1329" y="1"/>
                    <a:pt x="678" y="1172"/>
                    <a:pt x="550" y="1995"/>
                  </a:cubicBezTo>
                  <a:cubicBezTo>
                    <a:pt x="0" y="3010"/>
                    <a:pt x="867" y="3751"/>
                    <a:pt x="1883" y="3878"/>
                  </a:cubicBezTo>
                  <a:cubicBezTo>
                    <a:pt x="2665" y="3095"/>
                    <a:pt x="4759" y="1953"/>
                    <a:pt x="3215" y="832"/>
                  </a:cubicBezTo>
                  <a:cubicBezTo>
                    <a:pt x="2898" y="621"/>
                    <a:pt x="2961" y="346"/>
                    <a:pt x="2834" y="92"/>
                  </a:cubicBezTo>
                  <a:cubicBezTo>
                    <a:pt x="2660" y="29"/>
                    <a:pt x="2494" y="1"/>
                    <a:pt x="2337"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
            <p:cNvSpPr/>
            <p:nvPr/>
          </p:nvSpPr>
          <p:spPr>
            <a:xfrm>
              <a:off x="-1207650" y="3814575"/>
              <a:ext cx="107350" cy="83025"/>
            </a:xfrm>
            <a:custGeom>
              <a:avLst/>
              <a:gdLst/>
              <a:ahLst/>
              <a:cxnLst/>
              <a:rect l="l" t="t" r="r" b="b"/>
              <a:pathLst>
                <a:path w="4294" h="3321" extrusionOk="0">
                  <a:moveTo>
                    <a:pt x="2433" y="1"/>
                  </a:moveTo>
                  <a:lnTo>
                    <a:pt x="1883" y="275"/>
                  </a:lnTo>
                  <a:cubicBezTo>
                    <a:pt x="1967" y="1227"/>
                    <a:pt x="1037" y="1523"/>
                    <a:pt x="423" y="2031"/>
                  </a:cubicBezTo>
                  <a:cubicBezTo>
                    <a:pt x="0" y="2771"/>
                    <a:pt x="297" y="3194"/>
                    <a:pt x="1333" y="3321"/>
                  </a:cubicBezTo>
                  <a:cubicBezTo>
                    <a:pt x="3025" y="2665"/>
                    <a:pt x="2623" y="1227"/>
                    <a:pt x="4252" y="1121"/>
                  </a:cubicBezTo>
                  <a:lnTo>
                    <a:pt x="4294" y="783"/>
                  </a:lnTo>
                  <a:cubicBezTo>
                    <a:pt x="3955" y="22"/>
                    <a:pt x="3131" y="106"/>
                    <a:pt x="2433"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
            <p:cNvSpPr/>
            <p:nvPr/>
          </p:nvSpPr>
          <p:spPr>
            <a:xfrm>
              <a:off x="-1657600" y="3775075"/>
              <a:ext cx="115300" cy="89075"/>
            </a:xfrm>
            <a:custGeom>
              <a:avLst/>
              <a:gdLst/>
              <a:ahLst/>
              <a:cxnLst/>
              <a:rect l="l" t="t" r="r" b="b"/>
              <a:pathLst>
                <a:path w="4612" h="3563" extrusionOk="0">
                  <a:moveTo>
                    <a:pt x="3414" y="0"/>
                  </a:moveTo>
                  <a:cubicBezTo>
                    <a:pt x="2993" y="0"/>
                    <a:pt x="3192" y="1023"/>
                    <a:pt x="1840" y="1707"/>
                  </a:cubicBezTo>
                  <a:cubicBezTo>
                    <a:pt x="1883" y="2807"/>
                    <a:pt x="719" y="2575"/>
                    <a:pt x="0" y="2934"/>
                  </a:cubicBezTo>
                  <a:cubicBezTo>
                    <a:pt x="104" y="3374"/>
                    <a:pt x="451" y="3562"/>
                    <a:pt x="899" y="3562"/>
                  </a:cubicBezTo>
                  <a:cubicBezTo>
                    <a:pt x="2278" y="3562"/>
                    <a:pt x="4612" y="1777"/>
                    <a:pt x="3701" y="100"/>
                  </a:cubicBezTo>
                  <a:cubicBezTo>
                    <a:pt x="3579" y="31"/>
                    <a:pt x="3487" y="0"/>
                    <a:pt x="3414"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
            <p:cNvSpPr/>
            <p:nvPr/>
          </p:nvSpPr>
          <p:spPr>
            <a:xfrm>
              <a:off x="-2430100" y="3892350"/>
              <a:ext cx="79875" cy="94825"/>
            </a:xfrm>
            <a:custGeom>
              <a:avLst/>
              <a:gdLst/>
              <a:ahLst/>
              <a:cxnLst/>
              <a:rect l="l" t="t" r="r" b="b"/>
              <a:pathLst>
                <a:path w="3195" h="3793" extrusionOk="0">
                  <a:moveTo>
                    <a:pt x="1251" y="0"/>
                  </a:moveTo>
                  <a:cubicBezTo>
                    <a:pt x="1175" y="0"/>
                    <a:pt x="1096" y="7"/>
                    <a:pt x="1016" y="20"/>
                  </a:cubicBezTo>
                  <a:cubicBezTo>
                    <a:pt x="720" y="316"/>
                    <a:pt x="382" y="548"/>
                    <a:pt x="1185" y="760"/>
                  </a:cubicBezTo>
                  <a:cubicBezTo>
                    <a:pt x="2475" y="1162"/>
                    <a:pt x="1376" y="2684"/>
                    <a:pt x="530" y="3002"/>
                  </a:cubicBezTo>
                  <a:cubicBezTo>
                    <a:pt x="212" y="3065"/>
                    <a:pt x="1" y="3382"/>
                    <a:pt x="86" y="3700"/>
                  </a:cubicBezTo>
                  <a:cubicBezTo>
                    <a:pt x="287" y="3764"/>
                    <a:pt x="455" y="3793"/>
                    <a:pt x="600" y="3793"/>
                  </a:cubicBezTo>
                  <a:cubicBezTo>
                    <a:pt x="1354" y="3793"/>
                    <a:pt x="1459" y="3019"/>
                    <a:pt x="2116" y="2558"/>
                  </a:cubicBezTo>
                  <a:cubicBezTo>
                    <a:pt x="3194" y="1779"/>
                    <a:pt x="2538" y="0"/>
                    <a:pt x="1251"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
            <p:cNvSpPr/>
            <p:nvPr/>
          </p:nvSpPr>
          <p:spPr>
            <a:xfrm>
              <a:off x="-858675" y="3784450"/>
              <a:ext cx="124800" cy="72900"/>
            </a:xfrm>
            <a:custGeom>
              <a:avLst/>
              <a:gdLst/>
              <a:ahLst/>
              <a:cxnLst/>
              <a:rect l="l" t="t" r="r" b="b"/>
              <a:pathLst>
                <a:path w="4992" h="2916" extrusionOk="0">
                  <a:moveTo>
                    <a:pt x="4991" y="85"/>
                  </a:moveTo>
                  <a:lnTo>
                    <a:pt x="4991" y="85"/>
                  </a:lnTo>
                  <a:cubicBezTo>
                    <a:pt x="4590" y="233"/>
                    <a:pt x="3638" y="0"/>
                    <a:pt x="3553" y="529"/>
                  </a:cubicBezTo>
                  <a:cubicBezTo>
                    <a:pt x="3744" y="1523"/>
                    <a:pt x="2242" y="1142"/>
                    <a:pt x="1925" y="1840"/>
                  </a:cubicBezTo>
                  <a:cubicBezTo>
                    <a:pt x="1784" y="2210"/>
                    <a:pt x="1565" y="2322"/>
                    <a:pt x="1324" y="2322"/>
                  </a:cubicBezTo>
                  <a:cubicBezTo>
                    <a:pt x="952" y="2322"/>
                    <a:pt x="529" y="2056"/>
                    <a:pt x="260" y="2056"/>
                  </a:cubicBezTo>
                  <a:cubicBezTo>
                    <a:pt x="125" y="2056"/>
                    <a:pt x="30" y="2124"/>
                    <a:pt x="0" y="2326"/>
                  </a:cubicBezTo>
                  <a:cubicBezTo>
                    <a:pt x="340" y="2745"/>
                    <a:pt x="752" y="2916"/>
                    <a:pt x="1193" y="2916"/>
                  </a:cubicBezTo>
                  <a:cubicBezTo>
                    <a:pt x="2648" y="2916"/>
                    <a:pt x="4423" y="1058"/>
                    <a:pt x="4991" y="85"/>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4"/>
            <p:cNvSpPr/>
            <p:nvPr/>
          </p:nvSpPr>
          <p:spPr>
            <a:xfrm>
              <a:off x="-1715775" y="4022375"/>
              <a:ext cx="82525" cy="97300"/>
            </a:xfrm>
            <a:custGeom>
              <a:avLst/>
              <a:gdLst/>
              <a:ahLst/>
              <a:cxnLst/>
              <a:rect l="l" t="t" r="r" b="b"/>
              <a:pathLst>
                <a:path w="3301" h="3892" extrusionOk="0">
                  <a:moveTo>
                    <a:pt x="2164" y="1"/>
                  </a:moveTo>
                  <a:cubicBezTo>
                    <a:pt x="2076" y="1"/>
                    <a:pt x="2004" y="47"/>
                    <a:pt x="1968" y="191"/>
                  </a:cubicBezTo>
                  <a:cubicBezTo>
                    <a:pt x="1714" y="381"/>
                    <a:pt x="1545" y="677"/>
                    <a:pt x="1545" y="994"/>
                  </a:cubicBezTo>
                  <a:cubicBezTo>
                    <a:pt x="1376" y="1925"/>
                    <a:pt x="1" y="2411"/>
                    <a:pt x="530" y="3469"/>
                  </a:cubicBezTo>
                  <a:cubicBezTo>
                    <a:pt x="675" y="3736"/>
                    <a:pt x="995" y="3891"/>
                    <a:pt x="1306" y="3891"/>
                  </a:cubicBezTo>
                  <a:cubicBezTo>
                    <a:pt x="1536" y="3891"/>
                    <a:pt x="1760" y="3806"/>
                    <a:pt x="1904" y="3617"/>
                  </a:cubicBezTo>
                  <a:cubicBezTo>
                    <a:pt x="2179" y="2432"/>
                    <a:pt x="3300" y="1502"/>
                    <a:pt x="3258" y="233"/>
                  </a:cubicBezTo>
                  <a:lnTo>
                    <a:pt x="2708" y="148"/>
                  </a:lnTo>
                  <a:cubicBezTo>
                    <a:pt x="2698" y="150"/>
                    <a:pt x="2687" y="151"/>
                    <a:pt x="2676" y="151"/>
                  </a:cubicBezTo>
                  <a:cubicBezTo>
                    <a:pt x="2534" y="151"/>
                    <a:pt x="2323" y="1"/>
                    <a:pt x="2164"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4"/>
            <p:cNvSpPr/>
            <p:nvPr/>
          </p:nvSpPr>
          <p:spPr>
            <a:xfrm>
              <a:off x="-1209225" y="4031875"/>
              <a:ext cx="103650" cy="71425"/>
            </a:xfrm>
            <a:custGeom>
              <a:avLst/>
              <a:gdLst/>
              <a:ahLst/>
              <a:cxnLst/>
              <a:rect l="l" t="t" r="r" b="b"/>
              <a:pathLst>
                <a:path w="4146" h="2857" extrusionOk="0">
                  <a:moveTo>
                    <a:pt x="3786" y="1"/>
                  </a:moveTo>
                  <a:cubicBezTo>
                    <a:pt x="3046" y="85"/>
                    <a:pt x="2305" y="64"/>
                    <a:pt x="1586" y="128"/>
                  </a:cubicBezTo>
                  <a:lnTo>
                    <a:pt x="1015" y="593"/>
                  </a:lnTo>
                  <a:cubicBezTo>
                    <a:pt x="931" y="678"/>
                    <a:pt x="888" y="762"/>
                    <a:pt x="867" y="889"/>
                  </a:cubicBezTo>
                  <a:cubicBezTo>
                    <a:pt x="867" y="1460"/>
                    <a:pt x="0" y="1756"/>
                    <a:pt x="254" y="2412"/>
                  </a:cubicBezTo>
                  <a:cubicBezTo>
                    <a:pt x="536" y="2704"/>
                    <a:pt x="899" y="2857"/>
                    <a:pt x="1245" y="2857"/>
                  </a:cubicBezTo>
                  <a:cubicBezTo>
                    <a:pt x="1652" y="2857"/>
                    <a:pt x="2036" y="2646"/>
                    <a:pt x="2242" y="2200"/>
                  </a:cubicBezTo>
                  <a:cubicBezTo>
                    <a:pt x="2305" y="2031"/>
                    <a:pt x="2263" y="1862"/>
                    <a:pt x="2157" y="1756"/>
                  </a:cubicBezTo>
                  <a:cubicBezTo>
                    <a:pt x="2106" y="1735"/>
                    <a:pt x="2059" y="1725"/>
                    <a:pt x="2015" y="1725"/>
                  </a:cubicBezTo>
                  <a:cubicBezTo>
                    <a:pt x="1762" y="1725"/>
                    <a:pt x="1611" y="2027"/>
                    <a:pt x="1362" y="2027"/>
                  </a:cubicBezTo>
                  <a:cubicBezTo>
                    <a:pt x="1314" y="2027"/>
                    <a:pt x="1262" y="2016"/>
                    <a:pt x="1206" y="1989"/>
                  </a:cubicBezTo>
                  <a:cubicBezTo>
                    <a:pt x="1461" y="1559"/>
                    <a:pt x="1576" y="1366"/>
                    <a:pt x="1705" y="1366"/>
                  </a:cubicBezTo>
                  <a:cubicBezTo>
                    <a:pt x="1811" y="1366"/>
                    <a:pt x="1926" y="1497"/>
                    <a:pt x="2136" y="1735"/>
                  </a:cubicBezTo>
                  <a:cubicBezTo>
                    <a:pt x="2338" y="1823"/>
                    <a:pt x="2499" y="1859"/>
                    <a:pt x="2631" y="1859"/>
                  </a:cubicBezTo>
                  <a:cubicBezTo>
                    <a:pt x="3230" y="1859"/>
                    <a:pt x="3210" y="1093"/>
                    <a:pt x="3574" y="868"/>
                  </a:cubicBezTo>
                  <a:lnTo>
                    <a:pt x="3574" y="868"/>
                  </a:lnTo>
                  <a:cubicBezTo>
                    <a:pt x="3426" y="1079"/>
                    <a:pt x="3320" y="1291"/>
                    <a:pt x="3765" y="1418"/>
                  </a:cubicBezTo>
                  <a:cubicBezTo>
                    <a:pt x="3765" y="953"/>
                    <a:pt x="4145" y="487"/>
                    <a:pt x="3786"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
            <p:cNvSpPr/>
            <p:nvPr/>
          </p:nvSpPr>
          <p:spPr>
            <a:xfrm>
              <a:off x="-2402600" y="4013900"/>
              <a:ext cx="103125" cy="108950"/>
            </a:xfrm>
            <a:custGeom>
              <a:avLst/>
              <a:gdLst/>
              <a:ahLst/>
              <a:cxnLst/>
              <a:rect l="l" t="t" r="r" b="b"/>
              <a:pathLst>
                <a:path w="4125" h="4358" extrusionOk="0">
                  <a:moveTo>
                    <a:pt x="3258" y="1"/>
                  </a:moveTo>
                  <a:cubicBezTo>
                    <a:pt x="1883" y="720"/>
                    <a:pt x="826" y="1925"/>
                    <a:pt x="276" y="3385"/>
                  </a:cubicBezTo>
                  <a:cubicBezTo>
                    <a:pt x="635" y="3638"/>
                    <a:pt x="1" y="4188"/>
                    <a:pt x="656" y="4358"/>
                  </a:cubicBezTo>
                  <a:cubicBezTo>
                    <a:pt x="720" y="4315"/>
                    <a:pt x="741" y="4231"/>
                    <a:pt x="656" y="4188"/>
                  </a:cubicBezTo>
                  <a:cubicBezTo>
                    <a:pt x="635" y="2285"/>
                    <a:pt x="4125" y="1206"/>
                    <a:pt x="3258"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4"/>
            <p:cNvSpPr/>
            <p:nvPr/>
          </p:nvSpPr>
          <p:spPr>
            <a:xfrm>
              <a:off x="-2066325" y="3800825"/>
              <a:ext cx="83575" cy="106975"/>
            </a:xfrm>
            <a:custGeom>
              <a:avLst/>
              <a:gdLst/>
              <a:ahLst/>
              <a:cxnLst/>
              <a:rect l="l" t="t" r="r" b="b"/>
              <a:pathLst>
                <a:path w="3343" h="4279" extrusionOk="0">
                  <a:moveTo>
                    <a:pt x="1333" y="1"/>
                  </a:moveTo>
                  <a:lnTo>
                    <a:pt x="1333" y="22"/>
                  </a:lnTo>
                  <a:cubicBezTo>
                    <a:pt x="678" y="1333"/>
                    <a:pt x="1" y="2856"/>
                    <a:pt x="995" y="4188"/>
                  </a:cubicBezTo>
                  <a:cubicBezTo>
                    <a:pt x="1021" y="4179"/>
                    <a:pt x="1044" y="4174"/>
                    <a:pt x="1064" y="4174"/>
                  </a:cubicBezTo>
                  <a:cubicBezTo>
                    <a:pt x="1093" y="4174"/>
                    <a:pt x="1118" y="4185"/>
                    <a:pt x="1143" y="4209"/>
                  </a:cubicBezTo>
                  <a:cubicBezTo>
                    <a:pt x="1255" y="4257"/>
                    <a:pt x="1355" y="4278"/>
                    <a:pt x="1445" y="4278"/>
                  </a:cubicBezTo>
                  <a:cubicBezTo>
                    <a:pt x="2033" y="4278"/>
                    <a:pt x="2193" y="3371"/>
                    <a:pt x="2560" y="3004"/>
                  </a:cubicBezTo>
                  <a:cubicBezTo>
                    <a:pt x="2814" y="2581"/>
                    <a:pt x="3342" y="2200"/>
                    <a:pt x="3152" y="1650"/>
                  </a:cubicBezTo>
                  <a:cubicBezTo>
                    <a:pt x="2964" y="1253"/>
                    <a:pt x="3272" y="339"/>
                    <a:pt x="2645" y="339"/>
                  </a:cubicBezTo>
                  <a:cubicBezTo>
                    <a:pt x="2638" y="339"/>
                    <a:pt x="2631" y="339"/>
                    <a:pt x="2623" y="339"/>
                  </a:cubicBezTo>
                  <a:cubicBezTo>
                    <a:pt x="1777" y="1016"/>
                    <a:pt x="2285" y="2116"/>
                    <a:pt x="1629" y="2940"/>
                  </a:cubicBezTo>
                  <a:cubicBezTo>
                    <a:pt x="678" y="2010"/>
                    <a:pt x="3258" y="318"/>
                    <a:pt x="1333"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
            <p:cNvSpPr/>
            <p:nvPr/>
          </p:nvSpPr>
          <p:spPr>
            <a:xfrm>
              <a:off x="-2386200" y="4013900"/>
              <a:ext cx="131150" cy="123250"/>
            </a:xfrm>
            <a:custGeom>
              <a:avLst/>
              <a:gdLst/>
              <a:ahLst/>
              <a:cxnLst/>
              <a:rect l="l" t="t" r="r" b="b"/>
              <a:pathLst>
                <a:path w="5246" h="4930" extrusionOk="0">
                  <a:moveTo>
                    <a:pt x="4273" y="1"/>
                  </a:moveTo>
                  <a:cubicBezTo>
                    <a:pt x="4251" y="974"/>
                    <a:pt x="3702" y="1672"/>
                    <a:pt x="2708" y="2116"/>
                  </a:cubicBezTo>
                  <a:cubicBezTo>
                    <a:pt x="2517" y="2200"/>
                    <a:pt x="2390" y="2306"/>
                    <a:pt x="2433" y="2475"/>
                  </a:cubicBezTo>
                  <a:cubicBezTo>
                    <a:pt x="2644" y="3448"/>
                    <a:pt x="1142" y="3533"/>
                    <a:pt x="1079" y="4400"/>
                  </a:cubicBezTo>
                  <a:cubicBezTo>
                    <a:pt x="1079" y="4474"/>
                    <a:pt x="957" y="4521"/>
                    <a:pt x="809" y="4521"/>
                  </a:cubicBezTo>
                  <a:cubicBezTo>
                    <a:pt x="661" y="4521"/>
                    <a:pt x="487" y="4474"/>
                    <a:pt x="381" y="4358"/>
                  </a:cubicBezTo>
                  <a:cubicBezTo>
                    <a:pt x="430" y="4210"/>
                    <a:pt x="343" y="4184"/>
                    <a:pt x="233" y="4184"/>
                  </a:cubicBezTo>
                  <a:cubicBezTo>
                    <a:pt x="173" y="4184"/>
                    <a:pt x="107" y="4191"/>
                    <a:pt x="51" y="4191"/>
                  </a:cubicBezTo>
                  <a:cubicBezTo>
                    <a:pt x="33" y="4191"/>
                    <a:pt x="16" y="4191"/>
                    <a:pt x="0" y="4188"/>
                  </a:cubicBezTo>
                  <a:lnTo>
                    <a:pt x="0" y="4358"/>
                  </a:lnTo>
                  <a:cubicBezTo>
                    <a:pt x="211" y="4625"/>
                    <a:pt x="478" y="4929"/>
                    <a:pt x="770" y="4929"/>
                  </a:cubicBezTo>
                  <a:cubicBezTo>
                    <a:pt x="918" y="4929"/>
                    <a:pt x="1071" y="4852"/>
                    <a:pt x="1227" y="4654"/>
                  </a:cubicBezTo>
                  <a:cubicBezTo>
                    <a:pt x="1713" y="4061"/>
                    <a:pt x="2433" y="3638"/>
                    <a:pt x="2771" y="2983"/>
                  </a:cubicBezTo>
                  <a:cubicBezTo>
                    <a:pt x="3157" y="2175"/>
                    <a:pt x="3471" y="1892"/>
                    <a:pt x="4244" y="1892"/>
                  </a:cubicBezTo>
                  <a:cubicBezTo>
                    <a:pt x="4402" y="1892"/>
                    <a:pt x="4579" y="1904"/>
                    <a:pt x="4780" y="1925"/>
                  </a:cubicBezTo>
                  <a:cubicBezTo>
                    <a:pt x="5245" y="1164"/>
                    <a:pt x="4865" y="551"/>
                    <a:pt x="4273"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
            <p:cNvSpPr/>
            <p:nvPr/>
          </p:nvSpPr>
          <p:spPr>
            <a:xfrm>
              <a:off x="-1054850" y="3608375"/>
              <a:ext cx="98375" cy="83775"/>
            </a:xfrm>
            <a:custGeom>
              <a:avLst/>
              <a:gdLst/>
              <a:ahLst/>
              <a:cxnLst/>
              <a:rect l="l" t="t" r="r" b="b"/>
              <a:pathLst>
                <a:path w="3935" h="3351" extrusionOk="0">
                  <a:moveTo>
                    <a:pt x="3286" y="0"/>
                  </a:moveTo>
                  <a:cubicBezTo>
                    <a:pt x="3065" y="0"/>
                    <a:pt x="2878" y="122"/>
                    <a:pt x="2814" y="360"/>
                  </a:cubicBezTo>
                  <a:cubicBezTo>
                    <a:pt x="2602" y="1121"/>
                    <a:pt x="1820" y="1460"/>
                    <a:pt x="1545" y="2115"/>
                  </a:cubicBezTo>
                  <a:cubicBezTo>
                    <a:pt x="1312" y="2284"/>
                    <a:pt x="1058" y="2454"/>
                    <a:pt x="804" y="2581"/>
                  </a:cubicBezTo>
                  <a:cubicBezTo>
                    <a:pt x="402" y="2729"/>
                    <a:pt x="1" y="2855"/>
                    <a:pt x="64" y="3342"/>
                  </a:cubicBezTo>
                  <a:cubicBezTo>
                    <a:pt x="126" y="3347"/>
                    <a:pt x="187" y="3350"/>
                    <a:pt x="248" y="3350"/>
                  </a:cubicBezTo>
                  <a:cubicBezTo>
                    <a:pt x="1839" y="3350"/>
                    <a:pt x="3181" y="1540"/>
                    <a:pt x="3934" y="339"/>
                  </a:cubicBezTo>
                  <a:cubicBezTo>
                    <a:pt x="3738" y="111"/>
                    <a:pt x="3496" y="0"/>
                    <a:pt x="3286"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
            <p:cNvSpPr/>
            <p:nvPr/>
          </p:nvSpPr>
          <p:spPr>
            <a:xfrm>
              <a:off x="-2025025" y="3796425"/>
              <a:ext cx="88800" cy="110275"/>
            </a:xfrm>
            <a:custGeom>
              <a:avLst/>
              <a:gdLst/>
              <a:ahLst/>
              <a:cxnLst/>
              <a:rect l="l" t="t" r="r" b="b"/>
              <a:pathLst>
                <a:path w="3552" h="4411" extrusionOk="0">
                  <a:moveTo>
                    <a:pt x="889" y="1"/>
                  </a:moveTo>
                  <a:cubicBezTo>
                    <a:pt x="649" y="1"/>
                    <a:pt x="619" y="221"/>
                    <a:pt x="1162" y="663"/>
                  </a:cubicBezTo>
                  <a:cubicBezTo>
                    <a:pt x="1373" y="832"/>
                    <a:pt x="1310" y="1001"/>
                    <a:pt x="1141" y="1150"/>
                  </a:cubicBezTo>
                  <a:cubicBezTo>
                    <a:pt x="992" y="1678"/>
                    <a:pt x="1881" y="2186"/>
                    <a:pt x="1141" y="2588"/>
                  </a:cubicBezTo>
                  <a:cubicBezTo>
                    <a:pt x="770" y="2670"/>
                    <a:pt x="1" y="4411"/>
                    <a:pt x="696" y="4411"/>
                  </a:cubicBezTo>
                  <a:cubicBezTo>
                    <a:pt x="716" y="4411"/>
                    <a:pt x="737" y="4409"/>
                    <a:pt x="760" y="4406"/>
                  </a:cubicBezTo>
                  <a:cubicBezTo>
                    <a:pt x="3552" y="1477"/>
                    <a:pt x="1512" y="1"/>
                    <a:pt x="889"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
            <p:cNvSpPr/>
            <p:nvPr/>
          </p:nvSpPr>
          <p:spPr>
            <a:xfrm>
              <a:off x="-2743625" y="4091025"/>
              <a:ext cx="81975" cy="78875"/>
            </a:xfrm>
            <a:custGeom>
              <a:avLst/>
              <a:gdLst/>
              <a:ahLst/>
              <a:cxnLst/>
              <a:rect l="l" t="t" r="r" b="b"/>
              <a:pathLst>
                <a:path w="3279" h="3155" extrusionOk="0">
                  <a:moveTo>
                    <a:pt x="2655" y="0"/>
                  </a:moveTo>
                  <a:cubicBezTo>
                    <a:pt x="2457" y="0"/>
                    <a:pt x="2305" y="192"/>
                    <a:pt x="1967" y="638"/>
                  </a:cubicBezTo>
                  <a:cubicBezTo>
                    <a:pt x="1269" y="1463"/>
                    <a:pt x="127" y="2034"/>
                    <a:pt x="0" y="3155"/>
                  </a:cubicBezTo>
                  <a:cubicBezTo>
                    <a:pt x="1756" y="2943"/>
                    <a:pt x="2411" y="2119"/>
                    <a:pt x="3279" y="300"/>
                  </a:cubicBezTo>
                  <a:cubicBezTo>
                    <a:pt x="2979" y="109"/>
                    <a:pt x="2804" y="0"/>
                    <a:pt x="2655"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
            <p:cNvSpPr/>
            <p:nvPr/>
          </p:nvSpPr>
          <p:spPr>
            <a:xfrm>
              <a:off x="-1964275" y="3977375"/>
              <a:ext cx="102600" cy="85350"/>
            </a:xfrm>
            <a:custGeom>
              <a:avLst/>
              <a:gdLst/>
              <a:ahLst/>
              <a:cxnLst/>
              <a:rect l="l" t="t" r="r" b="b"/>
              <a:pathLst>
                <a:path w="4104" h="3414" extrusionOk="0">
                  <a:moveTo>
                    <a:pt x="3439" y="0"/>
                  </a:moveTo>
                  <a:cubicBezTo>
                    <a:pt x="3010" y="0"/>
                    <a:pt x="3012" y="466"/>
                    <a:pt x="2814" y="700"/>
                  </a:cubicBezTo>
                  <a:cubicBezTo>
                    <a:pt x="2665" y="1145"/>
                    <a:pt x="1946" y="1335"/>
                    <a:pt x="1925" y="1758"/>
                  </a:cubicBezTo>
                  <a:cubicBezTo>
                    <a:pt x="1862" y="2836"/>
                    <a:pt x="635" y="2562"/>
                    <a:pt x="1" y="3090"/>
                  </a:cubicBezTo>
                  <a:cubicBezTo>
                    <a:pt x="278" y="3316"/>
                    <a:pt x="585" y="3413"/>
                    <a:pt x="902" y="3413"/>
                  </a:cubicBezTo>
                  <a:cubicBezTo>
                    <a:pt x="2401" y="3413"/>
                    <a:pt x="4103" y="1232"/>
                    <a:pt x="3702" y="45"/>
                  </a:cubicBezTo>
                  <a:cubicBezTo>
                    <a:pt x="3599" y="14"/>
                    <a:pt x="3513" y="0"/>
                    <a:pt x="3439"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
            <p:cNvSpPr/>
            <p:nvPr/>
          </p:nvSpPr>
          <p:spPr>
            <a:xfrm>
              <a:off x="-2311650" y="3692450"/>
              <a:ext cx="94325" cy="88925"/>
            </a:xfrm>
            <a:custGeom>
              <a:avLst/>
              <a:gdLst/>
              <a:ahLst/>
              <a:cxnLst/>
              <a:rect l="l" t="t" r="r" b="b"/>
              <a:pathLst>
                <a:path w="3773" h="3557" extrusionOk="0">
                  <a:moveTo>
                    <a:pt x="3321" y="0"/>
                  </a:moveTo>
                  <a:lnTo>
                    <a:pt x="3321" y="0"/>
                  </a:lnTo>
                  <a:cubicBezTo>
                    <a:pt x="1354" y="550"/>
                    <a:pt x="3109" y="2411"/>
                    <a:pt x="910" y="2749"/>
                  </a:cubicBezTo>
                  <a:cubicBezTo>
                    <a:pt x="635" y="2961"/>
                    <a:pt x="43" y="2686"/>
                    <a:pt x="0" y="3215"/>
                  </a:cubicBezTo>
                  <a:cubicBezTo>
                    <a:pt x="318" y="3453"/>
                    <a:pt x="646" y="3557"/>
                    <a:pt x="967" y="3557"/>
                  </a:cubicBezTo>
                  <a:cubicBezTo>
                    <a:pt x="2441" y="3557"/>
                    <a:pt x="3772" y="1372"/>
                    <a:pt x="3321"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
            <p:cNvSpPr/>
            <p:nvPr/>
          </p:nvSpPr>
          <p:spPr>
            <a:xfrm>
              <a:off x="-1678225" y="3763825"/>
              <a:ext cx="87800" cy="86200"/>
            </a:xfrm>
            <a:custGeom>
              <a:avLst/>
              <a:gdLst/>
              <a:ahLst/>
              <a:cxnLst/>
              <a:rect l="l" t="t" r="r" b="b"/>
              <a:pathLst>
                <a:path w="3512" h="3448" extrusionOk="0">
                  <a:moveTo>
                    <a:pt x="2538" y="0"/>
                  </a:moveTo>
                  <a:lnTo>
                    <a:pt x="2538" y="0"/>
                  </a:lnTo>
                  <a:cubicBezTo>
                    <a:pt x="2010" y="360"/>
                    <a:pt x="1777" y="1037"/>
                    <a:pt x="1016" y="1163"/>
                  </a:cubicBezTo>
                  <a:cubicBezTo>
                    <a:pt x="614" y="1375"/>
                    <a:pt x="550" y="1819"/>
                    <a:pt x="275" y="2136"/>
                  </a:cubicBezTo>
                  <a:cubicBezTo>
                    <a:pt x="0" y="2454"/>
                    <a:pt x="297" y="3448"/>
                    <a:pt x="783" y="3448"/>
                  </a:cubicBezTo>
                  <a:cubicBezTo>
                    <a:pt x="1756" y="3384"/>
                    <a:pt x="3088" y="3363"/>
                    <a:pt x="2708" y="2157"/>
                  </a:cubicBezTo>
                  <a:lnTo>
                    <a:pt x="2581" y="2115"/>
                  </a:lnTo>
                  <a:cubicBezTo>
                    <a:pt x="2242" y="2263"/>
                    <a:pt x="2306" y="2644"/>
                    <a:pt x="2010" y="2792"/>
                  </a:cubicBezTo>
                  <a:cubicBezTo>
                    <a:pt x="1919" y="2832"/>
                    <a:pt x="1780" y="2858"/>
                    <a:pt x="1669" y="2858"/>
                  </a:cubicBezTo>
                  <a:cubicBezTo>
                    <a:pt x="1547" y="2858"/>
                    <a:pt x="1458" y="2827"/>
                    <a:pt x="1502" y="2750"/>
                  </a:cubicBezTo>
                  <a:cubicBezTo>
                    <a:pt x="1735" y="2390"/>
                    <a:pt x="1291" y="1798"/>
                    <a:pt x="2010" y="1629"/>
                  </a:cubicBezTo>
                  <a:cubicBezTo>
                    <a:pt x="2581" y="1396"/>
                    <a:pt x="3511" y="296"/>
                    <a:pt x="2538"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
            <p:cNvSpPr/>
            <p:nvPr/>
          </p:nvSpPr>
          <p:spPr>
            <a:xfrm>
              <a:off x="-2786250" y="4057250"/>
              <a:ext cx="89275" cy="103275"/>
            </a:xfrm>
            <a:custGeom>
              <a:avLst/>
              <a:gdLst/>
              <a:ahLst/>
              <a:cxnLst/>
              <a:rect l="l" t="t" r="r" b="b"/>
              <a:pathLst>
                <a:path w="3571" h="4131" extrusionOk="0">
                  <a:moveTo>
                    <a:pt x="3320" y="1"/>
                  </a:moveTo>
                  <a:cubicBezTo>
                    <a:pt x="3281" y="1"/>
                    <a:pt x="3236" y="14"/>
                    <a:pt x="3186" y="43"/>
                  </a:cubicBezTo>
                  <a:cubicBezTo>
                    <a:pt x="1875" y="297"/>
                    <a:pt x="902" y="1799"/>
                    <a:pt x="500" y="2941"/>
                  </a:cubicBezTo>
                  <a:cubicBezTo>
                    <a:pt x="0" y="3367"/>
                    <a:pt x="808" y="4130"/>
                    <a:pt x="1326" y="4130"/>
                  </a:cubicBezTo>
                  <a:cubicBezTo>
                    <a:pt x="1553" y="4130"/>
                    <a:pt x="1725" y="3983"/>
                    <a:pt x="1705" y="3596"/>
                  </a:cubicBezTo>
                  <a:cubicBezTo>
                    <a:pt x="1748" y="3195"/>
                    <a:pt x="1134" y="2793"/>
                    <a:pt x="1473" y="2454"/>
                  </a:cubicBezTo>
                  <a:cubicBezTo>
                    <a:pt x="2107" y="1862"/>
                    <a:pt x="2424" y="1016"/>
                    <a:pt x="3334" y="614"/>
                  </a:cubicBezTo>
                  <a:cubicBezTo>
                    <a:pt x="3570" y="487"/>
                    <a:pt x="3557" y="1"/>
                    <a:pt x="3320"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
            <p:cNvSpPr/>
            <p:nvPr/>
          </p:nvSpPr>
          <p:spPr>
            <a:xfrm>
              <a:off x="-1699900" y="4050150"/>
              <a:ext cx="94675" cy="82875"/>
            </a:xfrm>
            <a:custGeom>
              <a:avLst/>
              <a:gdLst/>
              <a:ahLst/>
              <a:cxnLst/>
              <a:rect l="l" t="t" r="r" b="b"/>
              <a:pathLst>
                <a:path w="3787" h="3315" extrusionOk="0">
                  <a:moveTo>
                    <a:pt x="2841" y="0"/>
                  </a:moveTo>
                  <a:cubicBezTo>
                    <a:pt x="2127" y="0"/>
                    <a:pt x="1428" y="2279"/>
                    <a:pt x="952" y="2590"/>
                  </a:cubicBezTo>
                  <a:cubicBezTo>
                    <a:pt x="719" y="2759"/>
                    <a:pt x="0" y="2611"/>
                    <a:pt x="402" y="3225"/>
                  </a:cubicBezTo>
                  <a:cubicBezTo>
                    <a:pt x="528" y="3288"/>
                    <a:pt x="645" y="3315"/>
                    <a:pt x="756" y="3315"/>
                  </a:cubicBezTo>
                  <a:cubicBezTo>
                    <a:pt x="1391" y="3315"/>
                    <a:pt x="1814" y="2413"/>
                    <a:pt x="2390" y="2125"/>
                  </a:cubicBezTo>
                  <a:cubicBezTo>
                    <a:pt x="2919" y="1596"/>
                    <a:pt x="3786" y="1089"/>
                    <a:pt x="3173" y="179"/>
                  </a:cubicBezTo>
                  <a:cubicBezTo>
                    <a:pt x="3062" y="55"/>
                    <a:pt x="2952" y="0"/>
                    <a:pt x="2841"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
            <p:cNvSpPr/>
            <p:nvPr/>
          </p:nvSpPr>
          <p:spPr>
            <a:xfrm>
              <a:off x="-2789625" y="3788150"/>
              <a:ext cx="65050" cy="96625"/>
            </a:xfrm>
            <a:custGeom>
              <a:avLst/>
              <a:gdLst/>
              <a:ahLst/>
              <a:cxnLst/>
              <a:rect l="l" t="t" r="r" b="b"/>
              <a:pathLst>
                <a:path w="2602" h="3865" extrusionOk="0">
                  <a:moveTo>
                    <a:pt x="1840" y="0"/>
                  </a:moveTo>
                  <a:lnTo>
                    <a:pt x="1840" y="0"/>
                  </a:lnTo>
                  <a:cubicBezTo>
                    <a:pt x="1312" y="1481"/>
                    <a:pt x="1502" y="2813"/>
                    <a:pt x="0" y="3849"/>
                  </a:cubicBezTo>
                  <a:cubicBezTo>
                    <a:pt x="99" y="3859"/>
                    <a:pt x="189" y="3864"/>
                    <a:pt x="273" y="3864"/>
                  </a:cubicBezTo>
                  <a:cubicBezTo>
                    <a:pt x="1228" y="3864"/>
                    <a:pt x="1253" y="3226"/>
                    <a:pt x="1798" y="2623"/>
                  </a:cubicBezTo>
                  <a:cubicBezTo>
                    <a:pt x="2602" y="2073"/>
                    <a:pt x="2559" y="719"/>
                    <a:pt x="1840"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
            <p:cNvSpPr/>
            <p:nvPr/>
          </p:nvSpPr>
          <p:spPr>
            <a:xfrm>
              <a:off x="-1955800" y="3959800"/>
              <a:ext cx="84075" cy="62725"/>
            </a:xfrm>
            <a:custGeom>
              <a:avLst/>
              <a:gdLst/>
              <a:ahLst/>
              <a:cxnLst/>
              <a:rect l="l" t="t" r="r" b="b"/>
              <a:pathLst>
                <a:path w="3363" h="2509" extrusionOk="0">
                  <a:moveTo>
                    <a:pt x="2039" y="1"/>
                  </a:moveTo>
                  <a:cubicBezTo>
                    <a:pt x="1810" y="1"/>
                    <a:pt x="1590" y="17"/>
                    <a:pt x="1417" y="29"/>
                  </a:cubicBezTo>
                  <a:cubicBezTo>
                    <a:pt x="1840" y="1361"/>
                    <a:pt x="0" y="1425"/>
                    <a:pt x="402" y="2228"/>
                  </a:cubicBezTo>
                  <a:cubicBezTo>
                    <a:pt x="582" y="2430"/>
                    <a:pt x="773" y="2509"/>
                    <a:pt x="968" y="2509"/>
                  </a:cubicBezTo>
                  <a:cubicBezTo>
                    <a:pt x="1551" y="2509"/>
                    <a:pt x="2173" y="1800"/>
                    <a:pt x="2665" y="1530"/>
                  </a:cubicBezTo>
                  <a:cubicBezTo>
                    <a:pt x="2897" y="1277"/>
                    <a:pt x="2771" y="748"/>
                    <a:pt x="3363" y="748"/>
                  </a:cubicBezTo>
                  <a:cubicBezTo>
                    <a:pt x="3332" y="117"/>
                    <a:pt x="2652" y="1"/>
                    <a:pt x="2039"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
            <p:cNvSpPr/>
            <p:nvPr/>
          </p:nvSpPr>
          <p:spPr>
            <a:xfrm>
              <a:off x="-2043050" y="3795025"/>
              <a:ext cx="43900" cy="86200"/>
            </a:xfrm>
            <a:custGeom>
              <a:avLst/>
              <a:gdLst/>
              <a:ahLst/>
              <a:cxnLst/>
              <a:rect l="l" t="t" r="r" b="b"/>
              <a:pathLst>
                <a:path w="1756" h="3448" extrusionOk="0">
                  <a:moveTo>
                    <a:pt x="741" y="0"/>
                  </a:moveTo>
                  <a:cubicBezTo>
                    <a:pt x="587" y="0"/>
                    <a:pt x="455" y="42"/>
                    <a:pt x="402" y="233"/>
                  </a:cubicBezTo>
                  <a:cubicBezTo>
                    <a:pt x="1756" y="867"/>
                    <a:pt x="0" y="1840"/>
                    <a:pt x="212" y="2771"/>
                  </a:cubicBezTo>
                  <a:cubicBezTo>
                    <a:pt x="233" y="3045"/>
                    <a:pt x="64" y="3426"/>
                    <a:pt x="593" y="3447"/>
                  </a:cubicBezTo>
                  <a:cubicBezTo>
                    <a:pt x="1692" y="3405"/>
                    <a:pt x="1142" y="1375"/>
                    <a:pt x="1692" y="571"/>
                  </a:cubicBezTo>
                  <a:cubicBezTo>
                    <a:pt x="1354" y="486"/>
                    <a:pt x="1523" y="106"/>
                    <a:pt x="1206" y="21"/>
                  </a:cubicBezTo>
                  <a:cubicBezTo>
                    <a:pt x="1178" y="25"/>
                    <a:pt x="1149" y="27"/>
                    <a:pt x="1119" y="27"/>
                  </a:cubicBezTo>
                  <a:cubicBezTo>
                    <a:pt x="999" y="27"/>
                    <a:pt x="863" y="0"/>
                    <a:pt x="741"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
            <p:cNvSpPr/>
            <p:nvPr/>
          </p:nvSpPr>
          <p:spPr>
            <a:xfrm>
              <a:off x="-1207125" y="3842325"/>
              <a:ext cx="99900" cy="81125"/>
            </a:xfrm>
            <a:custGeom>
              <a:avLst/>
              <a:gdLst/>
              <a:ahLst/>
              <a:cxnLst/>
              <a:rect l="l" t="t" r="r" b="b"/>
              <a:pathLst>
                <a:path w="3996" h="3245" extrusionOk="0">
                  <a:moveTo>
                    <a:pt x="3626" y="1"/>
                  </a:moveTo>
                  <a:cubicBezTo>
                    <a:pt x="3227" y="1"/>
                    <a:pt x="2608" y="447"/>
                    <a:pt x="2813" y="857"/>
                  </a:cubicBezTo>
                  <a:cubicBezTo>
                    <a:pt x="2708" y="1788"/>
                    <a:pt x="614" y="2253"/>
                    <a:pt x="1" y="3057"/>
                  </a:cubicBezTo>
                  <a:cubicBezTo>
                    <a:pt x="184" y="3187"/>
                    <a:pt x="386" y="3245"/>
                    <a:pt x="600" y="3245"/>
                  </a:cubicBezTo>
                  <a:cubicBezTo>
                    <a:pt x="1841" y="3245"/>
                    <a:pt x="3462" y="1307"/>
                    <a:pt x="3913" y="477"/>
                  </a:cubicBezTo>
                  <a:cubicBezTo>
                    <a:pt x="3995" y="133"/>
                    <a:pt x="3843" y="1"/>
                    <a:pt x="3626"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
            <p:cNvSpPr/>
            <p:nvPr/>
          </p:nvSpPr>
          <p:spPr>
            <a:xfrm>
              <a:off x="-1440825" y="3903950"/>
              <a:ext cx="90450" cy="87775"/>
            </a:xfrm>
            <a:custGeom>
              <a:avLst/>
              <a:gdLst/>
              <a:ahLst/>
              <a:cxnLst/>
              <a:rect l="l" t="t" r="r" b="b"/>
              <a:pathLst>
                <a:path w="3618" h="3511" extrusionOk="0">
                  <a:moveTo>
                    <a:pt x="3045" y="1"/>
                  </a:moveTo>
                  <a:cubicBezTo>
                    <a:pt x="2929" y="1"/>
                    <a:pt x="2820" y="50"/>
                    <a:pt x="2750" y="169"/>
                  </a:cubicBezTo>
                  <a:cubicBezTo>
                    <a:pt x="2390" y="740"/>
                    <a:pt x="3152" y="1607"/>
                    <a:pt x="2221" y="1755"/>
                  </a:cubicBezTo>
                  <a:cubicBezTo>
                    <a:pt x="1735" y="2178"/>
                    <a:pt x="1" y="2728"/>
                    <a:pt x="1016" y="3511"/>
                  </a:cubicBezTo>
                  <a:cubicBezTo>
                    <a:pt x="1798" y="2876"/>
                    <a:pt x="3575" y="2601"/>
                    <a:pt x="3427" y="1396"/>
                  </a:cubicBezTo>
                  <a:cubicBezTo>
                    <a:pt x="3617" y="1078"/>
                    <a:pt x="3427" y="740"/>
                    <a:pt x="3554" y="444"/>
                  </a:cubicBezTo>
                  <a:cubicBezTo>
                    <a:pt x="3540" y="203"/>
                    <a:pt x="3279" y="1"/>
                    <a:pt x="3045"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
            <p:cNvSpPr/>
            <p:nvPr/>
          </p:nvSpPr>
          <p:spPr>
            <a:xfrm>
              <a:off x="-2317450" y="3668875"/>
              <a:ext cx="96225" cy="98400"/>
            </a:xfrm>
            <a:custGeom>
              <a:avLst/>
              <a:gdLst/>
              <a:ahLst/>
              <a:cxnLst/>
              <a:rect l="l" t="t" r="r" b="b"/>
              <a:pathLst>
                <a:path w="3849" h="3936" extrusionOk="0">
                  <a:moveTo>
                    <a:pt x="1791" y="0"/>
                  </a:moveTo>
                  <a:cubicBezTo>
                    <a:pt x="1353" y="0"/>
                    <a:pt x="906" y="63"/>
                    <a:pt x="825" y="457"/>
                  </a:cubicBezTo>
                  <a:cubicBezTo>
                    <a:pt x="1163" y="1091"/>
                    <a:pt x="359" y="1683"/>
                    <a:pt x="867" y="2275"/>
                  </a:cubicBezTo>
                  <a:cubicBezTo>
                    <a:pt x="874" y="2276"/>
                    <a:pt x="881" y="2276"/>
                    <a:pt x="888" y="2276"/>
                  </a:cubicBezTo>
                  <a:cubicBezTo>
                    <a:pt x="1665" y="2276"/>
                    <a:pt x="1339" y="1130"/>
                    <a:pt x="2051" y="795"/>
                  </a:cubicBezTo>
                  <a:lnTo>
                    <a:pt x="2051" y="795"/>
                  </a:lnTo>
                  <a:cubicBezTo>
                    <a:pt x="2013" y="1637"/>
                    <a:pt x="1854" y="3241"/>
                    <a:pt x="805" y="3241"/>
                  </a:cubicBezTo>
                  <a:cubicBezTo>
                    <a:pt x="695" y="3241"/>
                    <a:pt x="575" y="3223"/>
                    <a:pt x="444" y="3185"/>
                  </a:cubicBezTo>
                  <a:lnTo>
                    <a:pt x="444" y="3185"/>
                  </a:lnTo>
                  <a:cubicBezTo>
                    <a:pt x="1" y="3642"/>
                    <a:pt x="446" y="3936"/>
                    <a:pt x="907" y="3936"/>
                  </a:cubicBezTo>
                  <a:cubicBezTo>
                    <a:pt x="1151" y="3936"/>
                    <a:pt x="1398" y="3854"/>
                    <a:pt x="1523" y="3671"/>
                  </a:cubicBezTo>
                  <a:cubicBezTo>
                    <a:pt x="2009" y="3523"/>
                    <a:pt x="2284" y="3121"/>
                    <a:pt x="2643" y="2868"/>
                  </a:cubicBezTo>
                  <a:lnTo>
                    <a:pt x="2643" y="2550"/>
                  </a:lnTo>
                  <a:cubicBezTo>
                    <a:pt x="1671" y="1958"/>
                    <a:pt x="3849" y="1556"/>
                    <a:pt x="2453" y="12"/>
                  </a:cubicBezTo>
                  <a:lnTo>
                    <a:pt x="2453" y="12"/>
                  </a:lnTo>
                  <a:cubicBezTo>
                    <a:pt x="2425" y="14"/>
                    <a:pt x="2395" y="14"/>
                    <a:pt x="2363" y="14"/>
                  </a:cubicBezTo>
                  <a:cubicBezTo>
                    <a:pt x="2200" y="14"/>
                    <a:pt x="1997" y="0"/>
                    <a:pt x="1791"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
            <p:cNvSpPr/>
            <p:nvPr/>
          </p:nvSpPr>
          <p:spPr>
            <a:xfrm>
              <a:off x="-2754200" y="4058850"/>
              <a:ext cx="89900" cy="74375"/>
            </a:xfrm>
            <a:custGeom>
              <a:avLst/>
              <a:gdLst/>
              <a:ahLst/>
              <a:cxnLst/>
              <a:rect l="l" t="t" r="r" b="b"/>
              <a:pathLst>
                <a:path w="3596" h="2975" extrusionOk="0">
                  <a:moveTo>
                    <a:pt x="2052" y="0"/>
                  </a:moveTo>
                  <a:lnTo>
                    <a:pt x="2052" y="0"/>
                  </a:lnTo>
                  <a:cubicBezTo>
                    <a:pt x="2094" y="170"/>
                    <a:pt x="2115" y="339"/>
                    <a:pt x="1904" y="445"/>
                  </a:cubicBezTo>
                  <a:cubicBezTo>
                    <a:pt x="1333" y="762"/>
                    <a:pt x="0" y="2496"/>
                    <a:pt x="698" y="2919"/>
                  </a:cubicBezTo>
                  <a:cubicBezTo>
                    <a:pt x="785" y="2957"/>
                    <a:pt x="864" y="2974"/>
                    <a:pt x="936" y="2974"/>
                  </a:cubicBezTo>
                  <a:cubicBezTo>
                    <a:pt x="1184" y="2974"/>
                    <a:pt x="1360" y="2782"/>
                    <a:pt x="1523" y="2602"/>
                  </a:cubicBezTo>
                  <a:cubicBezTo>
                    <a:pt x="1988" y="1671"/>
                    <a:pt x="2919" y="1164"/>
                    <a:pt x="3596" y="445"/>
                  </a:cubicBezTo>
                  <a:cubicBezTo>
                    <a:pt x="3543" y="127"/>
                    <a:pt x="3268" y="80"/>
                    <a:pt x="2951" y="80"/>
                  </a:cubicBezTo>
                  <a:cubicBezTo>
                    <a:pt x="2815" y="80"/>
                    <a:pt x="2671" y="89"/>
                    <a:pt x="2534" y="89"/>
                  </a:cubicBezTo>
                  <a:cubicBezTo>
                    <a:pt x="2351" y="89"/>
                    <a:pt x="2179" y="73"/>
                    <a:pt x="2052"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
            <p:cNvSpPr/>
            <p:nvPr/>
          </p:nvSpPr>
          <p:spPr>
            <a:xfrm>
              <a:off x="-1445700" y="3896300"/>
              <a:ext cx="88975" cy="104875"/>
            </a:xfrm>
            <a:custGeom>
              <a:avLst/>
              <a:gdLst/>
              <a:ahLst/>
              <a:cxnLst/>
              <a:rect l="l" t="t" r="r" b="b"/>
              <a:pathLst>
                <a:path w="3559" h="4195" extrusionOk="0">
                  <a:moveTo>
                    <a:pt x="2453" y="1"/>
                  </a:moveTo>
                  <a:cubicBezTo>
                    <a:pt x="2421" y="1"/>
                    <a:pt x="2387" y="4"/>
                    <a:pt x="2353" y="10"/>
                  </a:cubicBezTo>
                  <a:cubicBezTo>
                    <a:pt x="2036" y="263"/>
                    <a:pt x="1697" y="454"/>
                    <a:pt x="1316" y="581"/>
                  </a:cubicBezTo>
                  <a:cubicBezTo>
                    <a:pt x="1278" y="1166"/>
                    <a:pt x="1545" y="1268"/>
                    <a:pt x="1822" y="1268"/>
                  </a:cubicBezTo>
                  <a:cubicBezTo>
                    <a:pt x="1970" y="1268"/>
                    <a:pt x="2120" y="1239"/>
                    <a:pt x="2229" y="1239"/>
                  </a:cubicBezTo>
                  <a:cubicBezTo>
                    <a:pt x="2366" y="1239"/>
                    <a:pt x="2436" y="1285"/>
                    <a:pt x="2353" y="1490"/>
                  </a:cubicBezTo>
                  <a:cubicBezTo>
                    <a:pt x="1972" y="2273"/>
                    <a:pt x="724" y="2357"/>
                    <a:pt x="534" y="3288"/>
                  </a:cubicBezTo>
                  <a:cubicBezTo>
                    <a:pt x="1" y="3751"/>
                    <a:pt x="212" y="4195"/>
                    <a:pt x="588" y="4195"/>
                  </a:cubicBezTo>
                  <a:cubicBezTo>
                    <a:pt x="778" y="4195"/>
                    <a:pt x="1011" y="4080"/>
                    <a:pt x="1211" y="3795"/>
                  </a:cubicBezTo>
                  <a:cubicBezTo>
                    <a:pt x="640" y="2865"/>
                    <a:pt x="2120" y="2759"/>
                    <a:pt x="2501" y="2167"/>
                  </a:cubicBezTo>
                  <a:cubicBezTo>
                    <a:pt x="3558" y="1977"/>
                    <a:pt x="2459" y="771"/>
                    <a:pt x="3241" y="285"/>
                  </a:cubicBezTo>
                  <a:cubicBezTo>
                    <a:pt x="2954" y="246"/>
                    <a:pt x="2754" y="1"/>
                    <a:pt x="2453"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
            <p:cNvSpPr/>
            <p:nvPr/>
          </p:nvSpPr>
          <p:spPr>
            <a:xfrm>
              <a:off x="-2068950" y="3801350"/>
              <a:ext cx="38075" cy="101025"/>
            </a:xfrm>
            <a:custGeom>
              <a:avLst/>
              <a:gdLst/>
              <a:ahLst/>
              <a:cxnLst/>
              <a:rect l="l" t="t" r="r" b="b"/>
              <a:pathLst>
                <a:path w="1523" h="4041" extrusionOk="0">
                  <a:moveTo>
                    <a:pt x="1438" y="1"/>
                  </a:moveTo>
                  <a:cubicBezTo>
                    <a:pt x="317" y="466"/>
                    <a:pt x="571" y="1629"/>
                    <a:pt x="148" y="2496"/>
                  </a:cubicBezTo>
                  <a:cubicBezTo>
                    <a:pt x="381" y="3025"/>
                    <a:pt x="0" y="3829"/>
                    <a:pt x="1015" y="4040"/>
                  </a:cubicBezTo>
                  <a:cubicBezTo>
                    <a:pt x="1332" y="3998"/>
                    <a:pt x="1311" y="3892"/>
                    <a:pt x="1184" y="3660"/>
                  </a:cubicBezTo>
                  <a:cubicBezTo>
                    <a:pt x="190" y="2412"/>
                    <a:pt x="1523" y="1270"/>
                    <a:pt x="1438"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
            <p:cNvSpPr/>
            <p:nvPr/>
          </p:nvSpPr>
          <p:spPr>
            <a:xfrm>
              <a:off x="-1966375" y="3961950"/>
              <a:ext cx="61350" cy="83775"/>
            </a:xfrm>
            <a:custGeom>
              <a:avLst/>
              <a:gdLst/>
              <a:ahLst/>
              <a:cxnLst/>
              <a:rect l="l" t="t" r="r" b="b"/>
              <a:pathLst>
                <a:path w="2454" h="3351" extrusionOk="0">
                  <a:moveTo>
                    <a:pt x="1687" y="0"/>
                  </a:moveTo>
                  <a:cubicBezTo>
                    <a:pt x="1476" y="0"/>
                    <a:pt x="1240" y="400"/>
                    <a:pt x="1036" y="493"/>
                  </a:cubicBezTo>
                  <a:cubicBezTo>
                    <a:pt x="1142" y="1064"/>
                    <a:pt x="656" y="1381"/>
                    <a:pt x="317" y="1762"/>
                  </a:cubicBezTo>
                  <a:cubicBezTo>
                    <a:pt x="0" y="2290"/>
                    <a:pt x="402" y="2734"/>
                    <a:pt x="571" y="3179"/>
                  </a:cubicBezTo>
                  <a:cubicBezTo>
                    <a:pt x="615" y="3310"/>
                    <a:pt x="743" y="3351"/>
                    <a:pt x="892" y="3351"/>
                  </a:cubicBezTo>
                  <a:cubicBezTo>
                    <a:pt x="1032" y="3351"/>
                    <a:pt x="1189" y="3315"/>
                    <a:pt x="1311" y="3284"/>
                  </a:cubicBezTo>
                  <a:cubicBezTo>
                    <a:pt x="1967" y="3136"/>
                    <a:pt x="1565" y="2586"/>
                    <a:pt x="1777" y="2269"/>
                  </a:cubicBezTo>
                  <a:lnTo>
                    <a:pt x="1777" y="2269"/>
                  </a:lnTo>
                  <a:cubicBezTo>
                    <a:pt x="1701" y="2283"/>
                    <a:pt x="1629" y="2289"/>
                    <a:pt x="1560" y="2289"/>
                  </a:cubicBezTo>
                  <a:cubicBezTo>
                    <a:pt x="901" y="2289"/>
                    <a:pt x="610" y="1691"/>
                    <a:pt x="1396" y="1423"/>
                  </a:cubicBezTo>
                  <a:cubicBezTo>
                    <a:pt x="2453" y="1127"/>
                    <a:pt x="2136" y="598"/>
                    <a:pt x="1777" y="27"/>
                  </a:cubicBezTo>
                  <a:cubicBezTo>
                    <a:pt x="1747" y="9"/>
                    <a:pt x="1717" y="0"/>
                    <a:pt x="1687"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
            <p:cNvSpPr/>
            <p:nvPr/>
          </p:nvSpPr>
          <p:spPr>
            <a:xfrm>
              <a:off x="-2808675" y="3778450"/>
              <a:ext cx="49750" cy="85475"/>
            </a:xfrm>
            <a:custGeom>
              <a:avLst/>
              <a:gdLst/>
              <a:ahLst/>
              <a:cxnLst/>
              <a:rect l="l" t="t" r="r" b="b"/>
              <a:pathLst>
                <a:path w="1990" h="3419" extrusionOk="0">
                  <a:moveTo>
                    <a:pt x="1208" y="0"/>
                  </a:moveTo>
                  <a:cubicBezTo>
                    <a:pt x="771" y="0"/>
                    <a:pt x="203" y="848"/>
                    <a:pt x="170" y="1213"/>
                  </a:cubicBezTo>
                  <a:cubicBezTo>
                    <a:pt x="149" y="1572"/>
                    <a:pt x="86" y="1932"/>
                    <a:pt x="276" y="2270"/>
                  </a:cubicBezTo>
                  <a:cubicBezTo>
                    <a:pt x="377" y="2317"/>
                    <a:pt x="456" y="2337"/>
                    <a:pt x="519" y="2337"/>
                  </a:cubicBezTo>
                  <a:cubicBezTo>
                    <a:pt x="852" y="2337"/>
                    <a:pt x="738" y="1784"/>
                    <a:pt x="1058" y="1784"/>
                  </a:cubicBezTo>
                  <a:cubicBezTo>
                    <a:pt x="1376" y="3412"/>
                    <a:pt x="191" y="2440"/>
                    <a:pt x="1" y="3137"/>
                  </a:cubicBezTo>
                  <a:cubicBezTo>
                    <a:pt x="170" y="3351"/>
                    <a:pt x="359" y="3419"/>
                    <a:pt x="551" y="3419"/>
                  </a:cubicBezTo>
                  <a:cubicBezTo>
                    <a:pt x="816" y="3419"/>
                    <a:pt x="1089" y="3292"/>
                    <a:pt x="1333" y="3243"/>
                  </a:cubicBezTo>
                  <a:cubicBezTo>
                    <a:pt x="1989" y="3095"/>
                    <a:pt x="1672" y="1551"/>
                    <a:pt x="1460" y="1086"/>
                  </a:cubicBezTo>
                  <a:cubicBezTo>
                    <a:pt x="1249" y="832"/>
                    <a:pt x="1270" y="452"/>
                    <a:pt x="1524" y="219"/>
                  </a:cubicBezTo>
                  <a:cubicBezTo>
                    <a:pt x="1437" y="64"/>
                    <a:pt x="1327" y="0"/>
                    <a:pt x="1208"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
            <p:cNvSpPr/>
            <p:nvPr/>
          </p:nvSpPr>
          <p:spPr>
            <a:xfrm>
              <a:off x="-1088675" y="3593575"/>
              <a:ext cx="68750" cy="87825"/>
            </a:xfrm>
            <a:custGeom>
              <a:avLst/>
              <a:gdLst/>
              <a:ahLst/>
              <a:cxnLst/>
              <a:rect l="l" t="t" r="r" b="b"/>
              <a:pathLst>
                <a:path w="2750" h="3513" extrusionOk="0">
                  <a:moveTo>
                    <a:pt x="2580" y="0"/>
                  </a:moveTo>
                  <a:lnTo>
                    <a:pt x="2580" y="0"/>
                  </a:lnTo>
                  <a:cubicBezTo>
                    <a:pt x="1544" y="64"/>
                    <a:pt x="635" y="1481"/>
                    <a:pt x="317" y="2369"/>
                  </a:cubicBezTo>
                  <a:cubicBezTo>
                    <a:pt x="0" y="2813"/>
                    <a:pt x="317" y="3194"/>
                    <a:pt x="677" y="3490"/>
                  </a:cubicBezTo>
                  <a:cubicBezTo>
                    <a:pt x="793" y="3505"/>
                    <a:pt x="890" y="3512"/>
                    <a:pt x="969" y="3512"/>
                  </a:cubicBezTo>
                  <a:cubicBezTo>
                    <a:pt x="1875" y="3512"/>
                    <a:pt x="589" y="2577"/>
                    <a:pt x="1036" y="2052"/>
                  </a:cubicBezTo>
                  <a:cubicBezTo>
                    <a:pt x="1269" y="1819"/>
                    <a:pt x="1354" y="1502"/>
                    <a:pt x="1607" y="1248"/>
                  </a:cubicBezTo>
                  <a:cubicBezTo>
                    <a:pt x="2750" y="1100"/>
                    <a:pt x="2305" y="825"/>
                    <a:pt x="2580"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
            <p:cNvSpPr/>
            <p:nvPr/>
          </p:nvSpPr>
          <p:spPr>
            <a:xfrm>
              <a:off x="-1974075" y="3998050"/>
              <a:ext cx="84900" cy="53525"/>
            </a:xfrm>
            <a:custGeom>
              <a:avLst/>
              <a:gdLst/>
              <a:ahLst/>
              <a:cxnLst/>
              <a:rect l="l" t="t" r="r" b="b"/>
              <a:pathLst>
                <a:path w="3396" h="2141" extrusionOk="0">
                  <a:moveTo>
                    <a:pt x="3396" y="0"/>
                  </a:moveTo>
                  <a:cubicBezTo>
                    <a:pt x="2846" y="64"/>
                    <a:pt x="2381" y="360"/>
                    <a:pt x="2085" y="804"/>
                  </a:cubicBezTo>
                  <a:cubicBezTo>
                    <a:pt x="2063" y="1058"/>
                    <a:pt x="1408" y="1100"/>
                    <a:pt x="1810" y="1502"/>
                  </a:cubicBezTo>
                  <a:cubicBezTo>
                    <a:pt x="1915" y="1629"/>
                    <a:pt x="1810" y="1756"/>
                    <a:pt x="1598" y="1777"/>
                  </a:cubicBezTo>
                  <a:cubicBezTo>
                    <a:pt x="1545" y="1777"/>
                    <a:pt x="1481" y="1778"/>
                    <a:pt x="1413" y="1778"/>
                  </a:cubicBezTo>
                  <a:cubicBezTo>
                    <a:pt x="1212" y="1778"/>
                    <a:pt x="990" y="1766"/>
                    <a:pt x="1006" y="1671"/>
                  </a:cubicBezTo>
                  <a:cubicBezTo>
                    <a:pt x="1091" y="1164"/>
                    <a:pt x="308" y="677"/>
                    <a:pt x="985" y="170"/>
                  </a:cubicBezTo>
                  <a:cubicBezTo>
                    <a:pt x="874" y="59"/>
                    <a:pt x="742" y="11"/>
                    <a:pt x="612" y="11"/>
                  </a:cubicBezTo>
                  <a:cubicBezTo>
                    <a:pt x="298" y="11"/>
                    <a:pt x="0" y="296"/>
                    <a:pt x="75" y="656"/>
                  </a:cubicBezTo>
                  <a:cubicBezTo>
                    <a:pt x="33" y="1015"/>
                    <a:pt x="329" y="1290"/>
                    <a:pt x="350" y="1650"/>
                  </a:cubicBezTo>
                  <a:cubicBezTo>
                    <a:pt x="366" y="1986"/>
                    <a:pt x="552" y="2141"/>
                    <a:pt x="844" y="2141"/>
                  </a:cubicBezTo>
                  <a:cubicBezTo>
                    <a:pt x="937" y="2141"/>
                    <a:pt x="1041" y="2125"/>
                    <a:pt x="1154" y="2094"/>
                  </a:cubicBezTo>
                  <a:cubicBezTo>
                    <a:pt x="1767" y="1904"/>
                    <a:pt x="2677" y="1967"/>
                    <a:pt x="2465" y="1015"/>
                  </a:cubicBezTo>
                  <a:cubicBezTo>
                    <a:pt x="2634" y="656"/>
                    <a:pt x="3311" y="444"/>
                    <a:pt x="3396"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
            <p:cNvSpPr/>
            <p:nvPr/>
          </p:nvSpPr>
          <p:spPr>
            <a:xfrm>
              <a:off x="-1722100" y="4027125"/>
              <a:ext cx="55525" cy="61375"/>
            </a:xfrm>
            <a:custGeom>
              <a:avLst/>
              <a:gdLst/>
              <a:ahLst/>
              <a:cxnLst/>
              <a:rect l="l" t="t" r="r" b="b"/>
              <a:pathLst>
                <a:path w="2221" h="2455" extrusionOk="0">
                  <a:moveTo>
                    <a:pt x="2221" y="1"/>
                  </a:moveTo>
                  <a:lnTo>
                    <a:pt x="2221" y="1"/>
                  </a:lnTo>
                  <a:cubicBezTo>
                    <a:pt x="804" y="318"/>
                    <a:pt x="360" y="1333"/>
                    <a:pt x="0" y="2390"/>
                  </a:cubicBezTo>
                  <a:cubicBezTo>
                    <a:pt x="108" y="2433"/>
                    <a:pt x="218" y="2455"/>
                    <a:pt x="327" y="2455"/>
                  </a:cubicBezTo>
                  <a:cubicBezTo>
                    <a:pt x="537" y="2455"/>
                    <a:pt x="742" y="2375"/>
                    <a:pt x="909" y="2221"/>
                  </a:cubicBezTo>
                  <a:cubicBezTo>
                    <a:pt x="1375" y="1862"/>
                    <a:pt x="1417" y="1227"/>
                    <a:pt x="2030" y="931"/>
                  </a:cubicBezTo>
                  <a:lnTo>
                    <a:pt x="2221" y="1"/>
                  </a:ln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
            <p:cNvSpPr/>
            <p:nvPr/>
          </p:nvSpPr>
          <p:spPr>
            <a:xfrm>
              <a:off x="-1677700" y="4028175"/>
              <a:ext cx="57125" cy="83050"/>
            </a:xfrm>
            <a:custGeom>
              <a:avLst/>
              <a:gdLst/>
              <a:ahLst/>
              <a:cxnLst/>
              <a:rect l="l" t="t" r="r" b="b"/>
              <a:pathLst>
                <a:path w="2285" h="3322" extrusionOk="0">
                  <a:moveTo>
                    <a:pt x="1735" y="1"/>
                  </a:moveTo>
                  <a:cubicBezTo>
                    <a:pt x="1396" y="149"/>
                    <a:pt x="677" y="128"/>
                    <a:pt x="1375" y="699"/>
                  </a:cubicBezTo>
                  <a:cubicBezTo>
                    <a:pt x="1841" y="1079"/>
                    <a:pt x="1" y="2327"/>
                    <a:pt x="254" y="3321"/>
                  </a:cubicBezTo>
                  <a:cubicBezTo>
                    <a:pt x="424" y="3300"/>
                    <a:pt x="614" y="3258"/>
                    <a:pt x="614" y="3131"/>
                  </a:cubicBezTo>
                  <a:cubicBezTo>
                    <a:pt x="572" y="2306"/>
                    <a:pt x="1545" y="1904"/>
                    <a:pt x="1714" y="1185"/>
                  </a:cubicBezTo>
                  <a:cubicBezTo>
                    <a:pt x="1746" y="1012"/>
                    <a:pt x="1834" y="955"/>
                    <a:pt x="1943" y="955"/>
                  </a:cubicBezTo>
                  <a:cubicBezTo>
                    <a:pt x="2048" y="955"/>
                    <a:pt x="2171" y="1007"/>
                    <a:pt x="2285" y="1058"/>
                  </a:cubicBezTo>
                  <a:cubicBezTo>
                    <a:pt x="2285" y="656"/>
                    <a:pt x="2242" y="233"/>
                    <a:pt x="1735"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
            <p:cNvSpPr/>
            <p:nvPr/>
          </p:nvSpPr>
          <p:spPr>
            <a:xfrm>
              <a:off x="-853400" y="3754725"/>
              <a:ext cx="70850" cy="55975"/>
            </a:xfrm>
            <a:custGeom>
              <a:avLst/>
              <a:gdLst/>
              <a:ahLst/>
              <a:cxnLst/>
              <a:rect l="l" t="t" r="r" b="b"/>
              <a:pathLst>
                <a:path w="2834" h="2239" extrusionOk="0">
                  <a:moveTo>
                    <a:pt x="2658" y="0"/>
                  </a:moveTo>
                  <a:cubicBezTo>
                    <a:pt x="2102" y="0"/>
                    <a:pt x="70" y="1639"/>
                    <a:pt x="1" y="1950"/>
                  </a:cubicBezTo>
                  <a:cubicBezTo>
                    <a:pt x="37" y="2133"/>
                    <a:pt x="200" y="2239"/>
                    <a:pt x="364" y="2239"/>
                  </a:cubicBezTo>
                  <a:cubicBezTo>
                    <a:pt x="485" y="2239"/>
                    <a:pt x="606" y="2182"/>
                    <a:pt x="677" y="2056"/>
                  </a:cubicBezTo>
                  <a:cubicBezTo>
                    <a:pt x="1248" y="1337"/>
                    <a:pt x="2285" y="1062"/>
                    <a:pt x="2771" y="280"/>
                  </a:cubicBezTo>
                  <a:cubicBezTo>
                    <a:pt x="2833" y="82"/>
                    <a:pt x="2783" y="0"/>
                    <a:pt x="2658"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
            <p:cNvSpPr/>
            <p:nvPr/>
          </p:nvSpPr>
          <p:spPr>
            <a:xfrm>
              <a:off x="-2343900" y="3700375"/>
              <a:ext cx="64525" cy="72450"/>
            </a:xfrm>
            <a:custGeom>
              <a:avLst/>
              <a:gdLst/>
              <a:ahLst/>
              <a:cxnLst/>
              <a:rect l="l" t="t" r="r" b="b"/>
              <a:pathLst>
                <a:path w="2581" h="2898" extrusionOk="0">
                  <a:moveTo>
                    <a:pt x="1333" y="0"/>
                  </a:moveTo>
                  <a:cubicBezTo>
                    <a:pt x="889" y="825"/>
                    <a:pt x="0" y="2454"/>
                    <a:pt x="1290" y="2898"/>
                  </a:cubicBezTo>
                  <a:cubicBezTo>
                    <a:pt x="1409" y="2752"/>
                    <a:pt x="1582" y="2736"/>
                    <a:pt x="1764" y="2736"/>
                  </a:cubicBezTo>
                  <a:cubicBezTo>
                    <a:pt x="1815" y="2736"/>
                    <a:pt x="1868" y="2737"/>
                    <a:pt x="1919" y="2737"/>
                  </a:cubicBezTo>
                  <a:cubicBezTo>
                    <a:pt x="2107" y="2737"/>
                    <a:pt x="2289" y="2720"/>
                    <a:pt x="2411" y="2559"/>
                  </a:cubicBezTo>
                  <a:cubicBezTo>
                    <a:pt x="2389" y="2558"/>
                    <a:pt x="2366" y="2557"/>
                    <a:pt x="2343" y="2557"/>
                  </a:cubicBezTo>
                  <a:cubicBezTo>
                    <a:pt x="2206" y="2557"/>
                    <a:pt x="2066" y="2580"/>
                    <a:pt x="1930" y="2580"/>
                  </a:cubicBezTo>
                  <a:cubicBezTo>
                    <a:pt x="1772" y="2580"/>
                    <a:pt x="1618" y="2549"/>
                    <a:pt x="1481" y="2411"/>
                  </a:cubicBezTo>
                  <a:cubicBezTo>
                    <a:pt x="1100" y="1629"/>
                    <a:pt x="2581" y="318"/>
                    <a:pt x="1333"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
            <p:cNvSpPr/>
            <p:nvPr/>
          </p:nvSpPr>
          <p:spPr>
            <a:xfrm>
              <a:off x="-1185450" y="4084450"/>
              <a:ext cx="52900" cy="46850"/>
            </a:xfrm>
            <a:custGeom>
              <a:avLst/>
              <a:gdLst/>
              <a:ahLst/>
              <a:cxnLst/>
              <a:rect l="l" t="t" r="r" b="b"/>
              <a:pathLst>
                <a:path w="2116" h="1874" extrusionOk="0">
                  <a:moveTo>
                    <a:pt x="1619" y="1"/>
                  </a:moveTo>
                  <a:cubicBezTo>
                    <a:pt x="1160" y="1"/>
                    <a:pt x="641" y="525"/>
                    <a:pt x="276" y="753"/>
                  </a:cubicBezTo>
                  <a:cubicBezTo>
                    <a:pt x="1" y="1049"/>
                    <a:pt x="170" y="1578"/>
                    <a:pt x="445" y="1874"/>
                  </a:cubicBezTo>
                  <a:cubicBezTo>
                    <a:pt x="1291" y="1578"/>
                    <a:pt x="1650" y="880"/>
                    <a:pt x="2116" y="288"/>
                  </a:cubicBezTo>
                  <a:cubicBezTo>
                    <a:pt x="1967" y="80"/>
                    <a:pt x="1798" y="1"/>
                    <a:pt x="1619"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
            <p:cNvSpPr/>
            <p:nvPr/>
          </p:nvSpPr>
          <p:spPr>
            <a:xfrm>
              <a:off x="-1229250" y="4107250"/>
              <a:ext cx="54925" cy="33150"/>
            </a:xfrm>
            <a:custGeom>
              <a:avLst/>
              <a:gdLst/>
              <a:ahLst/>
              <a:cxnLst/>
              <a:rect l="l" t="t" r="r" b="b"/>
              <a:pathLst>
                <a:path w="2197" h="1326" extrusionOk="0">
                  <a:moveTo>
                    <a:pt x="256" y="1"/>
                  </a:moveTo>
                  <a:cubicBezTo>
                    <a:pt x="0" y="1"/>
                    <a:pt x="44" y="176"/>
                    <a:pt x="167" y="666"/>
                  </a:cubicBezTo>
                  <a:cubicBezTo>
                    <a:pt x="615" y="1114"/>
                    <a:pt x="919" y="1326"/>
                    <a:pt x="1254" y="1326"/>
                  </a:cubicBezTo>
                  <a:cubicBezTo>
                    <a:pt x="1519" y="1326"/>
                    <a:pt x="1804" y="1193"/>
                    <a:pt x="2197" y="941"/>
                  </a:cubicBezTo>
                  <a:lnTo>
                    <a:pt x="2197" y="327"/>
                  </a:lnTo>
                  <a:cubicBezTo>
                    <a:pt x="1816" y="95"/>
                    <a:pt x="1372" y="264"/>
                    <a:pt x="991" y="137"/>
                  </a:cubicBezTo>
                  <a:cubicBezTo>
                    <a:pt x="630" y="54"/>
                    <a:pt x="397" y="1"/>
                    <a:pt x="256"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
            <p:cNvSpPr/>
            <p:nvPr/>
          </p:nvSpPr>
          <p:spPr>
            <a:xfrm>
              <a:off x="-1212950" y="3839725"/>
              <a:ext cx="111600" cy="76650"/>
            </a:xfrm>
            <a:custGeom>
              <a:avLst/>
              <a:gdLst/>
              <a:ahLst/>
              <a:cxnLst/>
              <a:rect l="l" t="t" r="r" b="b"/>
              <a:pathLst>
                <a:path w="4464" h="3066" extrusionOk="0">
                  <a:moveTo>
                    <a:pt x="3772" y="1"/>
                  </a:moveTo>
                  <a:cubicBezTo>
                    <a:pt x="2618" y="1"/>
                    <a:pt x="3318" y="1426"/>
                    <a:pt x="1947" y="1554"/>
                  </a:cubicBezTo>
                  <a:cubicBezTo>
                    <a:pt x="1926" y="2463"/>
                    <a:pt x="487" y="2146"/>
                    <a:pt x="1" y="2696"/>
                  </a:cubicBezTo>
                  <a:cubicBezTo>
                    <a:pt x="87" y="2953"/>
                    <a:pt x="240" y="3065"/>
                    <a:pt x="448" y="3065"/>
                  </a:cubicBezTo>
                  <a:cubicBezTo>
                    <a:pt x="548" y="3065"/>
                    <a:pt x="660" y="3040"/>
                    <a:pt x="784" y="2992"/>
                  </a:cubicBezTo>
                  <a:cubicBezTo>
                    <a:pt x="1439" y="2082"/>
                    <a:pt x="3279" y="2082"/>
                    <a:pt x="3173" y="729"/>
                  </a:cubicBezTo>
                  <a:cubicBezTo>
                    <a:pt x="3122" y="484"/>
                    <a:pt x="3487" y="270"/>
                    <a:pt x="3784" y="270"/>
                  </a:cubicBezTo>
                  <a:cubicBezTo>
                    <a:pt x="3975" y="270"/>
                    <a:pt x="4138" y="358"/>
                    <a:pt x="4146" y="581"/>
                  </a:cubicBezTo>
                  <a:cubicBezTo>
                    <a:pt x="4358" y="475"/>
                    <a:pt x="4379" y="263"/>
                    <a:pt x="4464" y="115"/>
                  </a:cubicBezTo>
                  <a:cubicBezTo>
                    <a:pt x="4178" y="35"/>
                    <a:pt x="3952" y="1"/>
                    <a:pt x="3772"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
            <p:cNvSpPr/>
            <p:nvPr/>
          </p:nvSpPr>
          <p:spPr>
            <a:xfrm>
              <a:off x="-1453300" y="3905525"/>
              <a:ext cx="62725" cy="53325"/>
            </a:xfrm>
            <a:custGeom>
              <a:avLst/>
              <a:gdLst/>
              <a:ahLst/>
              <a:cxnLst/>
              <a:rect l="l" t="t" r="r" b="b"/>
              <a:pathLst>
                <a:path w="2509" h="2133" extrusionOk="0">
                  <a:moveTo>
                    <a:pt x="1684" y="0"/>
                  </a:moveTo>
                  <a:cubicBezTo>
                    <a:pt x="1113" y="275"/>
                    <a:pt x="605" y="656"/>
                    <a:pt x="182" y="1142"/>
                  </a:cubicBezTo>
                  <a:cubicBezTo>
                    <a:pt x="0" y="1753"/>
                    <a:pt x="42" y="2133"/>
                    <a:pt x="273" y="2133"/>
                  </a:cubicBezTo>
                  <a:cubicBezTo>
                    <a:pt x="418" y="2133"/>
                    <a:pt x="637" y="1984"/>
                    <a:pt x="923" y="1650"/>
                  </a:cubicBezTo>
                  <a:cubicBezTo>
                    <a:pt x="1853" y="1290"/>
                    <a:pt x="2509" y="1311"/>
                    <a:pt x="1684" y="191"/>
                  </a:cubicBezTo>
                  <a:cubicBezTo>
                    <a:pt x="1747" y="169"/>
                    <a:pt x="1769" y="42"/>
                    <a:pt x="1684"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
            <p:cNvSpPr/>
            <p:nvPr/>
          </p:nvSpPr>
          <p:spPr>
            <a:xfrm>
              <a:off x="-1616375" y="3758075"/>
              <a:ext cx="48150" cy="53125"/>
            </a:xfrm>
            <a:custGeom>
              <a:avLst/>
              <a:gdLst/>
              <a:ahLst/>
              <a:cxnLst/>
              <a:rect l="l" t="t" r="r" b="b"/>
              <a:pathLst>
                <a:path w="1926" h="2125" extrusionOk="0">
                  <a:moveTo>
                    <a:pt x="769" y="0"/>
                  </a:moveTo>
                  <a:cubicBezTo>
                    <a:pt x="512" y="0"/>
                    <a:pt x="248" y="64"/>
                    <a:pt x="1" y="188"/>
                  </a:cubicBezTo>
                  <a:cubicBezTo>
                    <a:pt x="149" y="442"/>
                    <a:pt x="487" y="590"/>
                    <a:pt x="234" y="928"/>
                  </a:cubicBezTo>
                  <a:cubicBezTo>
                    <a:pt x="593" y="1288"/>
                    <a:pt x="276" y="1732"/>
                    <a:pt x="466" y="2112"/>
                  </a:cubicBezTo>
                  <a:cubicBezTo>
                    <a:pt x="516" y="2121"/>
                    <a:pt x="562" y="2125"/>
                    <a:pt x="605" y="2125"/>
                  </a:cubicBezTo>
                  <a:cubicBezTo>
                    <a:pt x="1453" y="2125"/>
                    <a:pt x="1000" y="611"/>
                    <a:pt x="1926" y="611"/>
                  </a:cubicBezTo>
                  <a:cubicBezTo>
                    <a:pt x="1644" y="195"/>
                    <a:pt x="1217" y="0"/>
                    <a:pt x="769"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
            <p:cNvSpPr/>
            <p:nvPr/>
          </p:nvSpPr>
          <p:spPr>
            <a:xfrm>
              <a:off x="-1733750" y="4083050"/>
              <a:ext cx="57675" cy="47200"/>
            </a:xfrm>
            <a:custGeom>
              <a:avLst/>
              <a:gdLst/>
              <a:ahLst/>
              <a:cxnLst/>
              <a:rect l="l" t="t" r="r" b="b"/>
              <a:pathLst>
                <a:path w="2307" h="1888" extrusionOk="0">
                  <a:moveTo>
                    <a:pt x="1083" y="0"/>
                  </a:moveTo>
                  <a:cubicBezTo>
                    <a:pt x="871" y="0"/>
                    <a:pt x="661" y="47"/>
                    <a:pt x="466" y="153"/>
                  </a:cubicBezTo>
                  <a:lnTo>
                    <a:pt x="445" y="153"/>
                  </a:lnTo>
                  <a:cubicBezTo>
                    <a:pt x="1" y="1549"/>
                    <a:pt x="530" y="1613"/>
                    <a:pt x="1756" y="1888"/>
                  </a:cubicBezTo>
                  <a:cubicBezTo>
                    <a:pt x="1650" y="1486"/>
                    <a:pt x="2116" y="1486"/>
                    <a:pt x="2306" y="1274"/>
                  </a:cubicBezTo>
                  <a:lnTo>
                    <a:pt x="2306" y="1274"/>
                  </a:lnTo>
                  <a:cubicBezTo>
                    <a:pt x="2229" y="1288"/>
                    <a:pt x="2154" y="1295"/>
                    <a:pt x="2084" y="1295"/>
                  </a:cubicBezTo>
                  <a:cubicBezTo>
                    <a:pt x="1400" y="1295"/>
                    <a:pt x="1034" y="676"/>
                    <a:pt x="1206" y="5"/>
                  </a:cubicBezTo>
                  <a:cubicBezTo>
                    <a:pt x="1165" y="2"/>
                    <a:pt x="1124" y="0"/>
                    <a:pt x="1083"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
            <p:cNvSpPr/>
            <p:nvPr/>
          </p:nvSpPr>
          <p:spPr>
            <a:xfrm>
              <a:off x="-1208000" y="3821450"/>
              <a:ext cx="62225" cy="45350"/>
            </a:xfrm>
            <a:custGeom>
              <a:avLst/>
              <a:gdLst/>
              <a:ahLst/>
              <a:cxnLst/>
              <a:rect l="l" t="t" r="r" b="b"/>
              <a:pathLst>
                <a:path w="2489" h="1814" extrusionOk="0">
                  <a:moveTo>
                    <a:pt x="1897" y="0"/>
                  </a:moveTo>
                  <a:lnTo>
                    <a:pt x="839" y="677"/>
                  </a:lnTo>
                  <a:cubicBezTo>
                    <a:pt x="879" y="933"/>
                    <a:pt x="1" y="1813"/>
                    <a:pt x="478" y="1813"/>
                  </a:cubicBezTo>
                  <a:cubicBezTo>
                    <a:pt x="513" y="1813"/>
                    <a:pt x="556" y="1808"/>
                    <a:pt x="607" y="1798"/>
                  </a:cubicBezTo>
                  <a:cubicBezTo>
                    <a:pt x="1262" y="1312"/>
                    <a:pt x="2489" y="1164"/>
                    <a:pt x="1897"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
            <p:cNvSpPr/>
            <p:nvPr/>
          </p:nvSpPr>
          <p:spPr>
            <a:xfrm>
              <a:off x="-2325400" y="3681825"/>
              <a:ext cx="40100" cy="78850"/>
            </a:xfrm>
            <a:custGeom>
              <a:avLst/>
              <a:gdLst/>
              <a:ahLst/>
              <a:cxnLst/>
              <a:rect l="l" t="t" r="r" b="b"/>
              <a:pathLst>
                <a:path w="1604" h="3154" extrusionOk="0">
                  <a:moveTo>
                    <a:pt x="1244" y="1"/>
                  </a:moveTo>
                  <a:cubicBezTo>
                    <a:pt x="939" y="1"/>
                    <a:pt x="529" y="310"/>
                    <a:pt x="593" y="742"/>
                  </a:cubicBezTo>
                  <a:cubicBezTo>
                    <a:pt x="1587" y="1313"/>
                    <a:pt x="1" y="2307"/>
                    <a:pt x="741" y="3153"/>
                  </a:cubicBezTo>
                  <a:cubicBezTo>
                    <a:pt x="698" y="2942"/>
                    <a:pt x="804" y="2709"/>
                    <a:pt x="1016" y="2603"/>
                  </a:cubicBezTo>
                  <a:cubicBezTo>
                    <a:pt x="1143" y="2328"/>
                    <a:pt x="1164" y="2011"/>
                    <a:pt x="1121" y="1715"/>
                  </a:cubicBezTo>
                  <a:cubicBezTo>
                    <a:pt x="1396" y="1334"/>
                    <a:pt x="1143" y="827"/>
                    <a:pt x="1544" y="467"/>
                  </a:cubicBezTo>
                  <a:cubicBezTo>
                    <a:pt x="1604" y="138"/>
                    <a:pt x="1447" y="1"/>
                    <a:pt x="1244"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
            <p:cNvSpPr/>
            <p:nvPr/>
          </p:nvSpPr>
          <p:spPr>
            <a:xfrm>
              <a:off x="-1236725" y="4088800"/>
              <a:ext cx="61875" cy="35100"/>
            </a:xfrm>
            <a:custGeom>
              <a:avLst/>
              <a:gdLst/>
              <a:ahLst/>
              <a:cxnLst/>
              <a:rect l="l" t="t" r="r" b="b"/>
              <a:pathLst>
                <a:path w="2475" h="1404" extrusionOk="0">
                  <a:moveTo>
                    <a:pt x="1116" y="0"/>
                  </a:moveTo>
                  <a:cubicBezTo>
                    <a:pt x="773" y="0"/>
                    <a:pt x="529" y="325"/>
                    <a:pt x="191" y="325"/>
                  </a:cubicBezTo>
                  <a:cubicBezTo>
                    <a:pt x="106" y="706"/>
                    <a:pt x="0" y="1171"/>
                    <a:pt x="444" y="1404"/>
                  </a:cubicBezTo>
                  <a:cubicBezTo>
                    <a:pt x="396" y="1017"/>
                    <a:pt x="483" y="906"/>
                    <a:pt x="623" y="906"/>
                  </a:cubicBezTo>
                  <a:cubicBezTo>
                    <a:pt x="809" y="906"/>
                    <a:pt x="1087" y="1099"/>
                    <a:pt x="1269" y="1099"/>
                  </a:cubicBezTo>
                  <a:cubicBezTo>
                    <a:pt x="1310" y="1099"/>
                    <a:pt x="1346" y="1090"/>
                    <a:pt x="1375" y="1065"/>
                  </a:cubicBezTo>
                  <a:cubicBezTo>
                    <a:pt x="1476" y="964"/>
                    <a:pt x="1364" y="747"/>
                    <a:pt x="1503" y="747"/>
                  </a:cubicBezTo>
                  <a:cubicBezTo>
                    <a:pt x="1509" y="747"/>
                    <a:pt x="1516" y="747"/>
                    <a:pt x="1523" y="748"/>
                  </a:cubicBezTo>
                  <a:cubicBezTo>
                    <a:pt x="1692" y="769"/>
                    <a:pt x="1523" y="960"/>
                    <a:pt x="1565" y="1065"/>
                  </a:cubicBezTo>
                  <a:cubicBezTo>
                    <a:pt x="1648" y="1148"/>
                    <a:pt x="1733" y="1176"/>
                    <a:pt x="1818" y="1176"/>
                  </a:cubicBezTo>
                  <a:cubicBezTo>
                    <a:pt x="2000" y="1176"/>
                    <a:pt x="2186" y="1047"/>
                    <a:pt x="2366" y="1047"/>
                  </a:cubicBezTo>
                  <a:cubicBezTo>
                    <a:pt x="2402" y="1047"/>
                    <a:pt x="2439" y="1053"/>
                    <a:pt x="2475" y="1065"/>
                  </a:cubicBezTo>
                  <a:cubicBezTo>
                    <a:pt x="2390" y="473"/>
                    <a:pt x="1967" y="177"/>
                    <a:pt x="1396" y="71"/>
                  </a:cubicBezTo>
                  <a:cubicBezTo>
                    <a:pt x="1295" y="21"/>
                    <a:pt x="1202" y="0"/>
                    <a:pt x="1116"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
            <p:cNvSpPr/>
            <p:nvPr/>
          </p:nvSpPr>
          <p:spPr>
            <a:xfrm>
              <a:off x="-1155825" y="4050400"/>
              <a:ext cx="40725" cy="41250"/>
            </a:xfrm>
            <a:custGeom>
              <a:avLst/>
              <a:gdLst/>
              <a:ahLst/>
              <a:cxnLst/>
              <a:rect l="l" t="t" r="r" b="b"/>
              <a:pathLst>
                <a:path w="1629" h="1650" extrusionOk="0">
                  <a:moveTo>
                    <a:pt x="1354" y="0"/>
                  </a:moveTo>
                  <a:lnTo>
                    <a:pt x="1354" y="0"/>
                  </a:lnTo>
                  <a:cubicBezTo>
                    <a:pt x="635" y="973"/>
                    <a:pt x="635" y="973"/>
                    <a:pt x="0" y="994"/>
                  </a:cubicBezTo>
                  <a:lnTo>
                    <a:pt x="0" y="1481"/>
                  </a:lnTo>
                  <a:cubicBezTo>
                    <a:pt x="88" y="1528"/>
                    <a:pt x="188" y="1539"/>
                    <a:pt x="291" y="1539"/>
                  </a:cubicBezTo>
                  <a:cubicBezTo>
                    <a:pt x="372" y="1539"/>
                    <a:pt x="455" y="1532"/>
                    <a:pt x="538" y="1532"/>
                  </a:cubicBezTo>
                  <a:cubicBezTo>
                    <a:pt x="677" y="1532"/>
                    <a:pt x="813" y="1551"/>
                    <a:pt x="931" y="1650"/>
                  </a:cubicBezTo>
                  <a:cubicBezTo>
                    <a:pt x="1375" y="1438"/>
                    <a:pt x="1438" y="1036"/>
                    <a:pt x="1607" y="677"/>
                  </a:cubicBezTo>
                  <a:cubicBezTo>
                    <a:pt x="1311" y="529"/>
                    <a:pt x="1629" y="169"/>
                    <a:pt x="1354"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
            <p:cNvSpPr/>
            <p:nvPr/>
          </p:nvSpPr>
          <p:spPr>
            <a:xfrm>
              <a:off x="-2706625" y="4069925"/>
              <a:ext cx="49725" cy="45725"/>
            </a:xfrm>
            <a:custGeom>
              <a:avLst/>
              <a:gdLst/>
              <a:ahLst/>
              <a:cxnLst/>
              <a:rect l="l" t="t" r="r" b="b"/>
              <a:pathLst>
                <a:path w="1989" h="1829" extrusionOk="0">
                  <a:moveTo>
                    <a:pt x="1658" y="1"/>
                  </a:moveTo>
                  <a:cubicBezTo>
                    <a:pt x="1179" y="1"/>
                    <a:pt x="1051" y="430"/>
                    <a:pt x="741" y="657"/>
                  </a:cubicBezTo>
                  <a:cubicBezTo>
                    <a:pt x="403" y="996"/>
                    <a:pt x="85" y="1355"/>
                    <a:pt x="1" y="1799"/>
                  </a:cubicBezTo>
                  <a:cubicBezTo>
                    <a:pt x="67" y="1819"/>
                    <a:pt x="128" y="1828"/>
                    <a:pt x="184" y="1828"/>
                  </a:cubicBezTo>
                  <a:cubicBezTo>
                    <a:pt x="724" y="1828"/>
                    <a:pt x="848" y="997"/>
                    <a:pt x="1372" y="997"/>
                  </a:cubicBezTo>
                  <a:cubicBezTo>
                    <a:pt x="1490" y="997"/>
                    <a:pt x="1629" y="1039"/>
                    <a:pt x="1799" y="1144"/>
                  </a:cubicBezTo>
                  <a:cubicBezTo>
                    <a:pt x="1735" y="763"/>
                    <a:pt x="1989" y="361"/>
                    <a:pt x="1693" y="2"/>
                  </a:cubicBezTo>
                  <a:cubicBezTo>
                    <a:pt x="1681" y="1"/>
                    <a:pt x="1670" y="1"/>
                    <a:pt x="1658"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
            <p:cNvSpPr/>
            <p:nvPr/>
          </p:nvSpPr>
          <p:spPr>
            <a:xfrm>
              <a:off x="-2283100" y="3669175"/>
              <a:ext cx="56600" cy="63475"/>
            </a:xfrm>
            <a:custGeom>
              <a:avLst/>
              <a:gdLst/>
              <a:ahLst/>
              <a:cxnLst/>
              <a:rect l="l" t="t" r="r" b="b"/>
              <a:pathLst>
                <a:path w="2264" h="2539" extrusionOk="0">
                  <a:moveTo>
                    <a:pt x="1079" y="0"/>
                  </a:moveTo>
                  <a:cubicBezTo>
                    <a:pt x="1037" y="127"/>
                    <a:pt x="931" y="318"/>
                    <a:pt x="973" y="360"/>
                  </a:cubicBezTo>
                  <a:cubicBezTo>
                    <a:pt x="2264" y="1185"/>
                    <a:pt x="1" y="2094"/>
                    <a:pt x="1269" y="2538"/>
                  </a:cubicBezTo>
                  <a:cubicBezTo>
                    <a:pt x="1058" y="1798"/>
                    <a:pt x="1735" y="1417"/>
                    <a:pt x="2179" y="931"/>
                  </a:cubicBezTo>
                  <a:cubicBezTo>
                    <a:pt x="1883" y="529"/>
                    <a:pt x="1523" y="212"/>
                    <a:pt x="1079"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
            <p:cNvSpPr/>
            <p:nvPr/>
          </p:nvSpPr>
          <p:spPr>
            <a:xfrm>
              <a:off x="-792475" y="3742675"/>
              <a:ext cx="64400" cy="38575"/>
            </a:xfrm>
            <a:custGeom>
              <a:avLst/>
              <a:gdLst/>
              <a:ahLst/>
              <a:cxnLst/>
              <a:rect l="l" t="t" r="r" b="b"/>
              <a:pathLst>
                <a:path w="2576" h="1543" extrusionOk="0">
                  <a:moveTo>
                    <a:pt x="1244" y="0"/>
                  </a:moveTo>
                  <a:lnTo>
                    <a:pt x="1032" y="43"/>
                  </a:lnTo>
                  <a:cubicBezTo>
                    <a:pt x="1" y="909"/>
                    <a:pt x="355" y="1543"/>
                    <a:pt x="1021" y="1543"/>
                  </a:cubicBezTo>
                  <a:cubicBezTo>
                    <a:pt x="1378" y="1543"/>
                    <a:pt x="1826" y="1360"/>
                    <a:pt x="2195" y="931"/>
                  </a:cubicBezTo>
                  <a:lnTo>
                    <a:pt x="2365" y="910"/>
                  </a:lnTo>
                  <a:cubicBezTo>
                    <a:pt x="2576" y="762"/>
                    <a:pt x="2428" y="529"/>
                    <a:pt x="2195" y="529"/>
                  </a:cubicBezTo>
                  <a:cubicBezTo>
                    <a:pt x="2117" y="550"/>
                    <a:pt x="2047" y="560"/>
                    <a:pt x="1984" y="560"/>
                  </a:cubicBezTo>
                  <a:cubicBezTo>
                    <a:pt x="1606" y="560"/>
                    <a:pt x="1479" y="218"/>
                    <a:pt x="1244"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
            <p:cNvSpPr/>
            <p:nvPr/>
          </p:nvSpPr>
          <p:spPr>
            <a:xfrm>
              <a:off x="-1240425" y="3873700"/>
              <a:ext cx="47600" cy="44775"/>
            </a:xfrm>
            <a:custGeom>
              <a:avLst/>
              <a:gdLst/>
              <a:ahLst/>
              <a:cxnLst/>
              <a:rect l="l" t="t" r="r" b="b"/>
              <a:pathLst>
                <a:path w="1904" h="1791" extrusionOk="0">
                  <a:moveTo>
                    <a:pt x="882" y="1"/>
                  </a:moveTo>
                  <a:cubicBezTo>
                    <a:pt x="710" y="1"/>
                    <a:pt x="531" y="143"/>
                    <a:pt x="402" y="512"/>
                  </a:cubicBezTo>
                  <a:cubicBezTo>
                    <a:pt x="0" y="1098"/>
                    <a:pt x="805" y="1790"/>
                    <a:pt x="1452" y="1790"/>
                  </a:cubicBezTo>
                  <a:cubicBezTo>
                    <a:pt x="1622" y="1790"/>
                    <a:pt x="1780" y="1743"/>
                    <a:pt x="1904" y="1633"/>
                  </a:cubicBezTo>
                  <a:cubicBezTo>
                    <a:pt x="1586" y="1633"/>
                    <a:pt x="1290" y="1612"/>
                    <a:pt x="1163" y="1294"/>
                  </a:cubicBezTo>
                  <a:cubicBezTo>
                    <a:pt x="1673" y="844"/>
                    <a:pt x="1301" y="1"/>
                    <a:pt x="882"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
            <p:cNvSpPr/>
            <p:nvPr/>
          </p:nvSpPr>
          <p:spPr>
            <a:xfrm>
              <a:off x="-1146850" y="3808550"/>
              <a:ext cx="59925" cy="25625"/>
            </a:xfrm>
            <a:custGeom>
              <a:avLst/>
              <a:gdLst/>
              <a:ahLst/>
              <a:cxnLst/>
              <a:rect l="l" t="t" r="r" b="b"/>
              <a:pathLst>
                <a:path w="2397" h="1025" extrusionOk="0">
                  <a:moveTo>
                    <a:pt x="1087" y="0"/>
                  </a:moveTo>
                  <a:cubicBezTo>
                    <a:pt x="682" y="0"/>
                    <a:pt x="250" y="94"/>
                    <a:pt x="1" y="242"/>
                  </a:cubicBezTo>
                  <a:cubicBezTo>
                    <a:pt x="593" y="538"/>
                    <a:pt x="1333" y="580"/>
                    <a:pt x="1862" y="1024"/>
                  </a:cubicBezTo>
                  <a:cubicBezTo>
                    <a:pt x="2396" y="276"/>
                    <a:pt x="1782" y="0"/>
                    <a:pt x="1087"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
            <p:cNvSpPr/>
            <p:nvPr/>
          </p:nvSpPr>
          <p:spPr>
            <a:xfrm>
              <a:off x="-1169575" y="4020525"/>
              <a:ext cx="55000" cy="23225"/>
            </a:xfrm>
            <a:custGeom>
              <a:avLst/>
              <a:gdLst/>
              <a:ahLst/>
              <a:cxnLst/>
              <a:rect l="l" t="t" r="r" b="b"/>
              <a:pathLst>
                <a:path w="2200" h="929" extrusionOk="0">
                  <a:moveTo>
                    <a:pt x="1519" y="0"/>
                  </a:moveTo>
                  <a:cubicBezTo>
                    <a:pt x="1011" y="0"/>
                    <a:pt x="375" y="354"/>
                    <a:pt x="0" y="582"/>
                  </a:cubicBezTo>
                  <a:cubicBezTo>
                    <a:pt x="71" y="565"/>
                    <a:pt x="137" y="558"/>
                    <a:pt x="200" y="558"/>
                  </a:cubicBezTo>
                  <a:cubicBezTo>
                    <a:pt x="652" y="558"/>
                    <a:pt x="921" y="928"/>
                    <a:pt x="1243" y="928"/>
                  </a:cubicBezTo>
                  <a:cubicBezTo>
                    <a:pt x="1399" y="928"/>
                    <a:pt x="1568" y="841"/>
                    <a:pt x="1777" y="582"/>
                  </a:cubicBezTo>
                  <a:cubicBezTo>
                    <a:pt x="1865" y="494"/>
                    <a:pt x="1997" y="450"/>
                    <a:pt x="2124" y="450"/>
                  </a:cubicBezTo>
                  <a:cubicBezTo>
                    <a:pt x="2150" y="450"/>
                    <a:pt x="2175" y="451"/>
                    <a:pt x="2200" y="455"/>
                  </a:cubicBezTo>
                  <a:cubicBezTo>
                    <a:pt x="2068" y="120"/>
                    <a:pt x="1815" y="0"/>
                    <a:pt x="1519"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
            <p:cNvSpPr/>
            <p:nvPr/>
          </p:nvSpPr>
          <p:spPr>
            <a:xfrm>
              <a:off x="-745525" y="3725025"/>
              <a:ext cx="41775" cy="41450"/>
            </a:xfrm>
            <a:custGeom>
              <a:avLst/>
              <a:gdLst/>
              <a:ahLst/>
              <a:cxnLst/>
              <a:rect l="l" t="t" r="r" b="b"/>
              <a:pathLst>
                <a:path w="1671" h="1658" extrusionOk="0">
                  <a:moveTo>
                    <a:pt x="624" y="1"/>
                  </a:moveTo>
                  <a:cubicBezTo>
                    <a:pt x="459" y="1"/>
                    <a:pt x="286" y="63"/>
                    <a:pt x="106" y="177"/>
                  </a:cubicBezTo>
                  <a:cubicBezTo>
                    <a:pt x="0" y="495"/>
                    <a:pt x="529" y="643"/>
                    <a:pt x="381" y="981"/>
                  </a:cubicBezTo>
                  <a:cubicBezTo>
                    <a:pt x="360" y="1087"/>
                    <a:pt x="402" y="1193"/>
                    <a:pt x="465" y="1277"/>
                  </a:cubicBezTo>
                  <a:lnTo>
                    <a:pt x="487" y="1616"/>
                  </a:lnTo>
                  <a:cubicBezTo>
                    <a:pt x="550" y="1637"/>
                    <a:pt x="592" y="1637"/>
                    <a:pt x="656" y="1658"/>
                  </a:cubicBezTo>
                  <a:cubicBezTo>
                    <a:pt x="952" y="1256"/>
                    <a:pt x="1671" y="854"/>
                    <a:pt x="1206" y="304"/>
                  </a:cubicBezTo>
                  <a:cubicBezTo>
                    <a:pt x="1019" y="95"/>
                    <a:pt x="827" y="1"/>
                    <a:pt x="624"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
            <p:cNvSpPr/>
            <p:nvPr/>
          </p:nvSpPr>
          <p:spPr>
            <a:xfrm>
              <a:off x="-2762125" y="4128650"/>
              <a:ext cx="51300" cy="41350"/>
            </a:xfrm>
            <a:custGeom>
              <a:avLst/>
              <a:gdLst/>
              <a:ahLst/>
              <a:cxnLst/>
              <a:rect l="l" t="t" r="r" b="b"/>
              <a:pathLst>
                <a:path w="2052" h="1654" extrusionOk="0">
                  <a:moveTo>
                    <a:pt x="1946" y="0"/>
                  </a:moveTo>
                  <a:cubicBezTo>
                    <a:pt x="1396" y="21"/>
                    <a:pt x="1015" y="381"/>
                    <a:pt x="550" y="550"/>
                  </a:cubicBezTo>
                  <a:cubicBezTo>
                    <a:pt x="570" y="862"/>
                    <a:pt x="589" y="1192"/>
                    <a:pt x="128" y="1192"/>
                  </a:cubicBezTo>
                  <a:cubicBezTo>
                    <a:pt x="89" y="1192"/>
                    <a:pt x="46" y="1189"/>
                    <a:pt x="0" y="1185"/>
                  </a:cubicBezTo>
                  <a:lnTo>
                    <a:pt x="0" y="1185"/>
                  </a:lnTo>
                  <a:cubicBezTo>
                    <a:pt x="218" y="1363"/>
                    <a:pt x="325" y="1654"/>
                    <a:pt x="670" y="1654"/>
                  </a:cubicBezTo>
                  <a:cubicBezTo>
                    <a:pt x="692" y="1654"/>
                    <a:pt x="716" y="1652"/>
                    <a:pt x="740" y="1650"/>
                  </a:cubicBezTo>
                  <a:cubicBezTo>
                    <a:pt x="1290" y="1185"/>
                    <a:pt x="1354" y="444"/>
                    <a:pt x="2052" y="64"/>
                  </a:cubicBezTo>
                  <a:lnTo>
                    <a:pt x="1946" y="0"/>
                  </a:ln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
            <p:cNvSpPr/>
            <p:nvPr/>
          </p:nvSpPr>
          <p:spPr>
            <a:xfrm>
              <a:off x="-1231025" y="4054625"/>
              <a:ext cx="54075" cy="42050"/>
            </a:xfrm>
            <a:custGeom>
              <a:avLst/>
              <a:gdLst/>
              <a:ahLst/>
              <a:cxnLst/>
              <a:rect l="l" t="t" r="r" b="b"/>
              <a:pathLst>
                <a:path w="2163" h="1682" extrusionOk="0">
                  <a:moveTo>
                    <a:pt x="1908" y="0"/>
                  </a:moveTo>
                  <a:cubicBezTo>
                    <a:pt x="1253" y="0"/>
                    <a:pt x="1232" y="804"/>
                    <a:pt x="576" y="804"/>
                  </a:cubicBezTo>
                  <a:cubicBezTo>
                    <a:pt x="407" y="1015"/>
                    <a:pt x="216" y="1248"/>
                    <a:pt x="26" y="1460"/>
                  </a:cubicBezTo>
                  <a:cubicBezTo>
                    <a:pt x="1" y="1625"/>
                    <a:pt x="71" y="1682"/>
                    <a:pt x="189" y="1682"/>
                  </a:cubicBezTo>
                  <a:cubicBezTo>
                    <a:pt x="438" y="1682"/>
                    <a:pt x="899" y="1431"/>
                    <a:pt x="1113" y="1431"/>
                  </a:cubicBezTo>
                  <a:cubicBezTo>
                    <a:pt x="1134" y="1431"/>
                    <a:pt x="1152" y="1433"/>
                    <a:pt x="1168" y="1438"/>
                  </a:cubicBezTo>
                  <a:cubicBezTo>
                    <a:pt x="1337" y="1100"/>
                    <a:pt x="1464" y="719"/>
                    <a:pt x="1845" y="444"/>
                  </a:cubicBezTo>
                  <a:cubicBezTo>
                    <a:pt x="2014" y="339"/>
                    <a:pt x="2162" y="191"/>
                    <a:pt x="1908"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
            <p:cNvSpPr/>
            <p:nvPr/>
          </p:nvSpPr>
          <p:spPr>
            <a:xfrm>
              <a:off x="-1988600" y="4013900"/>
              <a:ext cx="43400" cy="40750"/>
            </a:xfrm>
            <a:custGeom>
              <a:avLst/>
              <a:gdLst/>
              <a:ahLst/>
              <a:cxnLst/>
              <a:rect l="l" t="t" r="r" b="b"/>
              <a:pathLst>
                <a:path w="1736" h="1630" extrusionOk="0">
                  <a:moveTo>
                    <a:pt x="593" y="1"/>
                  </a:moveTo>
                  <a:cubicBezTo>
                    <a:pt x="1" y="593"/>
                    <a:pt x="276" y="1291"/>
                    <a:pt x="974" y="1629"/>
                  </a:cubicBezTo>
                  <a:cubicBezTo>
                    <a:pt x="1012" y="1626"/>
                    <a:pt x="1050" y="1625"/>
                    <a:pt x="1088" y="1625"/>
                  </a:cubicBezTo>
                  <a:cubicBezTo>
                    <a:pt x="1151" y="1625"/>
                    <a:pt x="1213" y="1628"/>
                    <a:pt x="1274" y="1628"/>
                  </a:cubicBezTo>
                  <a:cubicBezTo>
                    <a:pt x="1449" y="1628"/>
                    <a:pt x="1614" y="1609"/>
                    <a:pt x="1735" y="1460"/>
                  </a:cubicBezTo>
                  <a:cubicBezTo>
                    <a:pt x="614" y="1375"/>
                    <a:pt x="1629" y="804"/>
                    <a:pt x="656" y="43"/>
                  </a:cubicBezTo>
                  <a:lnTo>
                    <a:pt x="593" y="1"/>
                  </a:ln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
            <p:cNvSpPr/>
            <p:nvPr/>
          </p:nvSpPr>
          <p:spPr>
            <a:xfrm>
              <a:off x="-1652850" y="3761175"/>
              <a:ext cx="37575" cy="32625"/>
            </a:xfrm>
            <a:custGeom>
              <a:avLst/>
              <a:gdLst/>
              <a:ahLst/>
              <a:cxnLst/>
              <a:rect l="l" t="t" r="r" b="b"/>
              <a:pathLst>
                <a:path w="1503" h="1305" extrusionOk="0">
                  <a:moveTo>
                    <a:pt x="1502" y="0"/>
                  </a:moveTo>
                  <a:cubicBezTo>
                    <a:pt x="847" y="191"/>
                    <a:pt x="297" y="656"/>
                    <a:pt x="1" y="1269"/>
                  </a:cubicBezTo>
                  <a:cubicBezTo>
                    <a:pt x="124" y="1294"/>
                    <a:pt x="235" y="1305"/>
                    <a:pt x="334" y="1305"/>
                  </a:cubicBezTo>
                  <a:cubicBezTo>
                    <a:pt x="1098" y="1305"/>
                    <a:pt x="1184" y="638"/>
                    <a:pt x="1502" y="170"/>
                  </a:cubicBezTo>
                  <a:lnTo>
                    <a:pt x="1502" y="0"/>
                  </a:ln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
            <p:cNvSpPr/>
            <p:nvPr/>
          </p:nvSpPr>
          <p:spPr>
            <a:xfrm>
              <a:off x="-1086575" y="3644850"/>
              <a:ext cx="51850" cy="47625"/>
            </a:xfrm>
            <a:custGeom>
              <a:avLst/>
              <a:gdLst/>
              <a:ahLst/>
              <a:cxnLst/>
              <a:rect l="l" t="t" r="r" b="b"/>
              <a:pathLst>
                <a:path w="2074" h="1905" extrusionOk="0">
                  <a:moveTo>
                    <a:pt x="952" y="1"/>
                  </a:moveTo>
                  <a:lnTo>
                    <a:pt x="952" y="1"/>
                  </a:lnTo>
                  <a:cubicBezTo>
                    <a:pt x="1" y="825"/>
                    <a:pt x="1946" y="1164"/>
                    <a:pt x="593" y="1460"/>
                  </a:cubicBezTo>
                  <a:lnTo>
                    <a:pt x="1333" y="1904"/>
                  </a:lnTo>
                  <a:cubicBezTo>
                    <a:pt x="1587" y="1650"/>
                    <a:pt x="1820" y="1396"/>
                    <a:pt x="2073" y="1143"/>
                  </a:cubicBezTo>
                  <a:cubicBezTo>
                    <a:pt x="1249" y="1100"/>
                    <a:pt x="931" y="677"/>
                    <a:pt x="952"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
            <p:cNvSpPr/>
            <p:nvPr/>
          </p:nvSpPr>
          <p:spPr>
            <a:xfrm>
              <a:off x="-1963750" y="3974250"/>
              <a:ext cx="34400" cy="28075"/>
            </a:xfrm>
            <a:custGeom>
              <a:avLst/>
              <a:gdLst/>
              <a:ahLst/>
              <a:cxnLst/>
              <a:rect l="l" t="t" r="r" b="b"/>
              <a:pathLst>
                <a:path w="1376" h="1123" extrusionOk="0">
                  <a:moveTo>
                    <a:pt x="931" y="1"/>
                  </a:moveTo>
                  <a:lnTo>
                    <a:pt x="931" y="1"/>
                  </a:lnTo>
                  <a:cubicBezTo>
                    <a:pt x="530" y="191"/>
                    <a:pt x="191" y="529"/>
                    <a:pt x="1" y="952"/>
                  </a:cubicBezTo>
                  <a:cubicBezTo>
                    <a:pt x="122" y="1108"/>
                    <a:pt x="286" y="1122"/>
                    <a:pt x="457" y="1122"/>
                  </a:cubicBezTo>
                  <a:cubicBezTo>
                    <a:pt x="495" y="1122"/>
                    <a:pt x="533" y="1122"/>
                    <a:pt x="572" y="1122"/>
                  </a:cubicBezTo>
                  <a:cubicBezTo>
                    <a:pt x="1058" y="847"/>
                    <a:pt x="1375" y="508"/>
                    <a:pt x="931"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
            <p:cNvSpPr/>
            <p:nvPr/>
          </p:nvSpPr>
          <p:spPr>
            <a:xfrm>
              <a:off x="-1490600" y="3946225"/>
              <a:ext cx="70950" cy="49775"/>
            </a:xfrm>
            <a:custGeom>
              <a:avLst/>
              <a:gdLst/>
              <a:ahLst/>
              <a:cxnLst/>
              <a:rect l="l" t="t" r="r" b="b"/>
              <a:pathLst>
                <a:path w="2838" h="1991" extrusionOk="0">
                  <a:moveTo>
                    <a:pt x="2245" y="1"/>
                  </a:moveTo>
                  <a:lnTo>
                    <a:pt x="1695" y="487"/>
                  </a:lnTo>
                  <a:cubicBezTo>
                    <a:pt x="1666" y="486"/>
                    <a:pt x="1637" y="486"/>
                    <a:pt x="1608" y="486"/>
                  </a:cubicBezTo>
                  <a:cubicBezTo>
                    <a:pt x="1" y="486"/>
                    <a:pt x="150" y="1990"/>
                    <a:pt x="960" y="1990"/>
                  </a:cubicBezTo>
                  <a:cubicBezTo>
                    <a:pt x="1079" y="1990"/>
                    <a:pt x="1213" y="1958"/>
                    <a:pt x="1357" y="1883"/>
                  </a:cubicBezTo>
                  <a:cubicBezTo>
                    <a:pt x="701" y="974"/>
                    <a:pt x="2838" y="1016"/>
                    <a:pt x="2245"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
            <p:cNvSpPr/>
            <p:nvPr/>
          </p:nvSpPr>
          <p:spPr>
            <a:xfrm>
              <a:off x="-1472025" y="3987125"/>
              <a:ext cx="41800" cy="22275"/>
            </a:xfrm>
            <a:custGeom>
              <a:avLst/>
              <a:gdLst/>
              <a:ahLst/>
              <a:cxnLst/>
              <a:rect l="l" t="t" r="r" b="b"/>
              <a:pathLst>
                <a:path w="1672" h="891" extrusionOk="0">
                  <a:moveTo>
                    <a:pt x="993" y="1"/>
                  </a:moveTo>
                  <a:cubicBezTo>
                    <a:pt x="698" y="1"/>
                    <a:pt x="431" y="318"/>
                    <a:pt x="90" y="318"/>
                  </a:cubicBezTo>
                  <a:cubicBezTo>
                    <a:pt x="61" y="318"/>
                    <a:pt x="31" y="315"/>
                    <a:pt x="1" y="310"/>
                  </a:cubicBezTo>
                  <a:lnTo>
                    <a:pt x="1" y="310"/>
                  </a:lnTo>
                  <a:cubicBezTo>
                    <a:pt x="263" y="686"/>
                    <a:pt x="563" y="891"/>
                    <a:pt x="904" y="891"/>
                  </a:cubicBezTo>
                  <a:cubicBezTo>
                    <a:pt x="1140" y="891"/>
                    <a:pt x="1395" y="793"/>
                    <a:pt x="1672" y="585"/>
                  </a:cubicBezTo>
                  <a:cubicBezTo>
                    <a:pt x="1502" y="480"/>
                    <a:pt x="1375" y="332"/>
                    <a:pt x="1312" y="141"/>
                  </a:cubicBezTo>
                  <a:cubicBezTo>
                    <a:pt x="1200" y="39"/>
                    <a:pt x="1094" y="1"/>
                    <a:pt x="993"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
            <p:cNvSpPr/>
            <p:nvPr/>
          </p:nvSpPr>
          <p:spPr>
            <a:xfrm>
              <a:off x="-1596800" y="3771225"/>
              <a:ext cx="32275" cy="39750"/>
            </a:xfrm>
            <a:custGeom>
              <a:avLst/>
              <a:gdLst/>
              <a:ahLst/>
              <a:cxnLst/>
              <a:rect l="l" t="t" r="r" b="b"/>
              <a:pathLst>
                <a:path w="1291" h="1590" extrusionOk="0">
                  <a:moveTo>
                    <a:pt x="275" y="0"/>
                  </a:moveTo>
                  <a:cubicBezTo>
                    <a:pt x="381" y="529"/>
                    <a:pt x="275" y="1079"/>
                    <a:pt x="0" y="1523"/>
                  </a:cubicBezTo>
                  <a:cubicBezTo>
                    <a:pt x="23" y="1568"/>
                    <a:pt x="64" y="1589"/>
                    <a:pt x="107" y="1589"/>
                  </a:cubicBezTo>
                  <a:cubicBezTo>
                    <a:pt x="144" y="1589"/>
                    <a:pt x="183" y="1574"/>
                    <a:pt x="212" y="1544"/>
                  </a:cubicBezTo>
                  <a:cubicBezTo>
                    <a:pt x="466" y="1163"/>
                    <a:pt x="1143" y="994"/>
                    <a:pt x="910" y="360"/>
                  </a:cubicBezTo>
                  <a:cubicBezTo>
                    <a:pt x="868" y="254"/>
                    <a:pt x="1143" y="275"/>
                    <a:pt x="1291" y="254"/>
                  </a:cubicBezTo>
                  <a:cubicBezTo>
                    <a:pt x="1252" y="46"/>
                    <a:pt x="1004" y="38"/>
                    <a:pt x="741" y="38"/>
                  </a:cubicBezTo>
                  <a:cubicBezTo>
                    <a:pt x="719" y="38"/>
                    <a:pt x="697" y="38"/>
                    <a:pt x="675" y="38"/>
                  </a:cubicBezTo>
                  <a:cubicBezTo>
                    <a:pt x="532" y="38"/>
                    <a:pt x="388" y="36"/>
                    <a:pt x="275"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
            <p:cNvSpPr/>
            <p:nvPr/>
          </p:nvSpPr>
          <p:spPr>
            <a:xfrm>
              <a:off x="-1470950" y="3934075"/>
              <a:ext cx="33850" cy="32025"/>
            </a:xfrm>
            <a:custGeom>
              <a:avLst/>
              <a:gdLst/>
              <a:ahLst/>
              <a:cxnLst/>
              <a:rect l="l" t="t" r="r" b="b"/>
              <a:pathLst>
                <a:path w="1354" h="1281" extrusionOk="0">
                  <a:moveTo>
                    <a:pt x="888" y="0"/>
                  </a:moveTo>
                  <a:lnTo>
                    <a:pt x="888" y="0"/>
                  </a:lnTo>
                  <a:cubicBezTo>
                    <a:pt x="508" y="296"/>
                    <a:pt x="212" y="698"/>
                    <a:pt x="0" y="1121"/>
                  </a:cubicBezTo>
                  <a:cubicBezTo>
                    <a:pt x="167" y="1223"/>
                    <a:pt x="318" y="1281"/>
                    <a:pt x="454" y="1281"/>
                  </a:cubicBezTo>
                  <a:cubicBezTo>
                    <a:pt x="628" y="1281"/>
                    <a:pt x="779" y="1187"/>
                    <a:pt x="909" y="973"/>
                  </a:cubicBezTo>
                  <a:cubicBezTo>
                    <a:pt x="761" y="656"/>
                    <a:pt x="1354" y="317"/>
                    <a:pt x="888"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
            <p:cNvSpPr/>
            <p:nvPr/>
          </p:nvSpPr>
          <p:spPr>
            <a:xfrm>
              <a:off x="-1216100" y="4046700"/>
              <a:ext cx="32800" cy="31975"/>
            </a:xfrm>
            <a:custGeom>
              <a:avLst/>
              <a:gdLst/>
              <a:ahLst/>
              <a:cxnLst/>
              <a:rect l="l" t="t" r="r" b="b"/>
              <a:pathLst>
                <a:path w="1312" h="1279" extrusionOk="0">
                  <a:moveTo>
                    <a:pt x="1290" y="0"/>
                  </a:moveTo>
                  <a:cubicBezTo>
                    <a:pt x="783" y="275"/>
                    <a:pt x="317" y="656"/>
                    <a:pt x="0" y="1142"/>
                  </a:cubicBezTo>
                  <a:cubicBezTo>
                    <a:pt x="96" y="1238"/>
                    <a:pt x="189" y="1278"/>
                    <a:pt x="279" y="1278"/>
                  </a:cubicBezTo>
                  <a:cubicBezTo>
                    <a:pt x="666" y="1278"/>
                    <a:pt x="1003" y="544"/>
                    <a:pt x="1311" y="338"/>
                  </a:cubicBezTo>
                  <a:lnTo>
                    <a:pt x="1290" y="0"/>
                  </a:ln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
            <p:cNvSpPr/>
            <p:nvPr/>
          </p:nvSpPr>
          <p:spPr>
            <a:xfrm>
              <a:off x="-2706625" y="4053750"/>
              <a:ext cx="37575" cy="16975"/>
            </a:xfrm>
            <a:custGeom>
              <a:avLst/>
              <a:gdLst/>
              <a:ahLst/>
              <a:cxnLst/>
              <a:rect l="l" t="t" r="r" b="b"/>
              <a:pathLst>
                <a:path w="1503" h="679" extrusionOk="0">
                  <a:moveTo>
                    <a:pt x="819" y="0"/>
                  </a:moveTo>
                  <a:cubicBezTo>
                    <a:pt x="554" y="0"/>
                    <a:pt x="278" y="96"/>
                    <a:pt x="1" y="162"/>
                  </a:cubicBezTo>
                  <a:cubicBezTo>
                    <a:pt x="43" y="183"/>
                    <a:pt x="85" y="204"/>
                    <a:pt x="149" y="204"/>
                  </a:cubicBezTo>
                  <a:cubicBezTo>
                    <a:pt x="350" y="562"/>
                    <a:pt x="493" y="679"/>
                    <a:pt x="642" y="679"/>
                  </a:cubicBezTo>
                  <a:cubicBezTo>
                    <a:pt x="855" y="679"/>
                    <a:pt x="1080" y="443"/>
                    <a:pt x="1502" y="331"/>
                  </a:cubicBezTo>
                  <a:cubicBezTo>
                    <a:pt x="1291" y="79"/>
                    <a:pt x="1060" y="0"/>
                    <a:pt x="819"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
            <p:cNvSpPr/>
            <p:nvPr/>
          </p:nvSpPr>
          <p:spPr>
            <a:xfrm>
              <a:off x="-1211875" y="3838375"/>
              <a:ext cx="33850" cy="28500"/>
            </a:xfrm>
            <a:custGeom>
              <a:avLst/>
              <a:gdLst/>
              <a:ahLst/>
              <a:cxnLst/>
              <a:rect l="l" t="t" r="r" b="b"/>
              <a:pathLst>
                <a:path w="1354" h="1140" extrusionOk="0">
                  <a:moveTo>
                    <a:pt x="994" y="0"/>
                  </a:moveTo>
                  <a:cubicBezTo>
                    <a:pt x="592" y="254"/>
                    <a:pt x="148" y="466"/>
                    <a:pt x="0" y="931"/>
                  </a:cubicBezTo>
                  <a:cubicBezTo>
                    <a:pt x="76" y="1071"/>
                    <a:pt x="113" y="1140"/>
                    <a:pt x="187" y="1140"/>
                  </a:cubicBezTo>
                  <a:cubicBezTo>
                    <a:pt x="258" y="1140"/>
                    <a:pt x="364" y="1076"/>
                    <a:pt x="571" y="952"/>
                  </a:cubicBezTo>
                  <a:cubicBezTo>
                    <a:pt x="762" y="656"/>
                    <a:pt x="1354" y="487"/>
                    <a:pt x="994"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
            <p:cNvSpPr/>
            <p:nvPr/>
          </p:nvSpPr>
          <p:spPr>
            <a:xfrm>
              <a:off x="-771325" y="3734850"/>
              <a:ext cx="38500" cy="23000"/>
            </a:xfrm>
            <a:custGeom>
              <a:avLst/>
              <a:gdLst/>
              <a:ahLst/>
              <a:cxnLst/>
              <a:rect l="l" t="t" r="r" b="b"/>
              <a:pathLst>
                <a:path w="1540" h="920" extrusionOk="0">
                  <a:moveTo>
                    <a:pt x="1165" y="1"/>
                  </a:moveTo>
                  <a:cubicBezTo>
                    <a:pt x="675" y="1"/>
                    <a:pt x="1" y="919"/>
                    <a:pt x="1080" y="919"/>
                  </a:cubicBezTo>
                  <a:cubicBezTo>
                    <a:pt x="1197" y="919"/>
                    <a:pt x="1336" y="908"/>
                    <a:pt x="1497" y="884"/>
                  </a:cubicBezTo>
                  <a:lnTo>
                    <a:pt x="1540" y="609"/>
                  </a:lnTo>
                  <a:cubicBezTo>
                    <a:pt x="1540" y="159"/>
                    <a:pt x="1368" y="1"/>
                    <a:pt x="1165"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
            <p:cNvSpPr/>
            <p:nvPr/>
          </p:nvSpPr>
          <p:spPr>
            <a:xfrm>
              <a:off x="-1220875" y="3861625"/>
              <a:ext cx="25950" cy="29125"/>
            </a:xfrm>
            <a:custGeom>
              <a:avLst/>
              <a:gdLst/>
              <a:ahLst/>
              <a:cxnLst/>
              <a:rect l="l" t="t" r="r" b="b"/>
              <a:pathLst>
                <a:path w="1038" h="1165" extrusionOk="0">
                  <a:moveTo>
                    <a:pt x="360" y="1"/>
                  </a:moveTo>
                  <a:cubicBezTo>
                    <a:pt x="149" y="85"/>
                    <a:pt x="22" y="276"/>
                    <a:pt x="1" y="487"/>
                  </a:cubicBezTo>
                  <a:cubicBezTo>
                    <a:pt x="276" y="572"/>
                    <a:pt x="445" y="868"/>
                    <a:pt x="403" y="1164"/>
                  </a:cubicBezTo>
                  <a:cubicBezTo>
                    <a:pt x="1037" y="1016"/>
                    <a:pt x="487" y="381"/>
                    <a:pt x="931" y="170"/>
                  </a:cubicBezTo>
                  <a:lnTo>
                    <a:pt x="931" y="22"/>
                  </a:lnTo>
                  <a:cubicBezTo>
                    <a:pt x="909" y="15"/>
                    <a:pt x="887" y="11"/>
                    <a:pt x="865" y="11"/>
                  </a:cubicBezTo>
                  <a:cubicBezTo>
                    <a:pt x="755" y="11"/>
                    <a:pt x="645" y="87"/>
                    <a:pt x="535" y="87"/>
                  </a:cubicBezTo>
                  <a:cubicBezTo>
                    <a:pt x="477" y="87"/>
                    <a:pt x="419" y="66"/>
                    <a:pt x="360"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
            <p:cNvSpPr/>
            <p:nvPr/>
          </p:nvSpPr>
          <p:spPr>
            <a:xfrm>
              <a:off x="-1411225" y="3896275"/>
              <a:ext cx="23300" cy="15350"/>
            </a:xfrm>
            <a:custGeom>
              <a:avLst/>
              <a:gdLst/>
              <a:ahLst/>
              <a:cxnLst/>
              <a:rect l="l" t="t" r="r" b="b"/>
              <a:pathLst>
                <a:path w="932" h="614" extrusionOk="0">
                  <a:moveTo>
                    <a:pt x="649" y="0"/>
                  </a:moveTo>
                  <a:cubicBezTo>
                    <a:pt x="410" y="0"/>
                    <a:pt x="184" y="218"/>
                    <a:pt x="1" y="370"/>
                  </a:cubicBezTo>
                  <a:lnTo>
                    <a:pt x="1" y="561"/>
                  </a:lnTo>
                  <a:cubicBezTo>
                    <a:pt x="137" y="595"/>
                    <a:pt x="262" y="613"/>
                    <a:pt x="374" y="613"/>
                  </a:cubicBezTo>
                  <a:cubicBezTo>
                    <a:pt x="680" y="613"/>
                    <a:pt x="885" y="473"/>
                    <a:pt x="932" y="116"/>
                  </a:cubicBezTo>
                  <a:cubicBezTo>
                    <a:pt x="837" y="33"/>
                    <a:pt x="742" y="0"/>
                    <a:pt x="649"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
            <p:cNvSpPr/>
            <p:nvPr/>
          </p:nvSpPr>
          <p:spPr>
            <a:xfrm>
              <a:off x="-788900" y="3743725"/>
              <a:ext cx="26375" cy="19075"/>
            </a:xfrm>
            <a:custGeom>
              <a:avLst/>
              <a:gdLst/>
              <a:ahLst/>
              <a:cxnLst/>
              <a:rect l="l" t="t" r="r" b="b"/>
              <a:pathLst>
                <a:path w="1055" h="763" extrusionOk="0">
                  <a:moveTo>
                    <a:pt x="889" y="1"/>
                  </a:moveTo>
                  <a:lnTo>
                    <a:pt x="889" y="1"/>
                  </a:lnTo>
                  <a:cubicBezTo>
                    <a:pt x="572" y="64"/>
                    <a:pt x="255" y="191"/>
                    <a:pt x="1" y="402"/>
                  </a:cubicBezTo>
                  <a:cubicBezTo>
                    <a:pt x="170" y="466"/>
                    <a:pt x="170" y="614"/>
                    <a:pt x="191" y="762"/>
                  </a:cubicBezTo>
                  <a:cubicBezTo>
                    <a:pt x="196" y="762"/>
                    <a:pt x="201" y="763"/>
                    <a:pt x="206" y="763"/>
                  </a:cubicBezTo>
                  <a:cubicBezTo>
                    <a:pt x="450" y="763"/>
                    <a:pt x="1055" y="290"/>
                    <a:pt x="889"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
            <p:cNvSpPr/>
            <p:nvPr/>
          </p:nvSpPr>
          <p:spPr>
            <a:xfrm>
              <a:off x="-761400" y="3741600"/>
              <a:ext cx="23825" cy="20050"/>
            </a:xfrm>
            <a:custGeom>
              <a:avLst/>
              <a:gdLst/>
              <a:ahLst/>
              <a:cxnLst/>
              <a:rect l="l" t="t" r="r" b="b"/>
              <a:pathLst>
                <a:path w="953" h="802" extrusionOk="0">
                  <a:moveTo>
                    <a:pt x="212" y="1"/>
                  </a:moveTo>
                  <a:lnTo>
                    <a:pt x="1" y="43"/>
                  </a:lnTo>
                  <a:cubicBezTo>
                    <a:pt x="32" y="422"/>
                    <a:pt x="64" y="802"/>
                    <a:pt x="439" y="802"/>
                  </a:cubicBezTo>
                  <a:cubicBezTo>
                    <a:pt x="566" y="802"/>
                    <a:pt x="733" y="758"/>
                    <a:pt x="952" y="657"/>
                  </a:cubicBezTo>
                  <a:cubicBezTo>
                    <a:pt x="635" y="487"/>
                    <a:pt x="106" y="509"/>
                    <a:pt x="212"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
            <p:cNvSpPr/>
            <p:nvPr/>
          </p:nvSpPr>
          <p:spPr>
            <a:xfrm>
              <a:off x="-752400" y="3729450"/>
              <a:ext cx="32275" cy="20650"/>
            </a:xfrm>
            <a:custGeom>
              <a:avLst/>
              <a:gdLst/>
              <a:ahLst/>
              <a:cxnLst/>
              <a:rect l="l" t="t" r="r" b="b"/>
              <a:pathLst>
                <a:path w="1291" h="826" extrusionOk="0">
                  <a:moveTo>
                    <a:pt x="381" y="0"/>
                  </a:moveTo>
                  <a:cubicBezTo>
                    <a:pt x="190" y="0"/>
                    <a:pt x="21" y="149"/>
                    <a:pt x="0" y="339"/>
                  </a:cubicBezTo>
                  <a:cubicBezTo>
                    <a:pt x="39" y="337"/>
                    <a:pt x="76" y="336"/>
                    <a:pt x="113" y="336"/>
                  </a:cubicBezTo>
                  <a:cubicBezTo>
                    <a:pt x="479" y="336"/>
                    <a:pt x="744" y="441"/>
                    <a:pt x="783" y="825"/>
                  </a:cubicBezTo>
                  <a:cubicBezTo>
                    <a:pt x="1290" y="318"/>
                    <a:pt x="529" y="275"/>
                    <a:pt x="381"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
            <p:cNvSpPr/>
            <p:nvPr/>
          </p:nvSpPr>
          <p:spPr>
            <a:xfrm>
              <a:off x="-1687225" y="3817225"/>
              <a:ext cx="15900" cy="16400"/>
            </a:xfrm>
            <a:custGeom>
              <a:avLst/>
              <a:gdLst/>
              <a:ahLst/>
              <a:cxnLst/>
              <a:rect l="l" t="t" r="r" b="b"/>
              <a:pathLst>
                <a:path w="636" h="656" extrusionOk="0">
                  <a:moveTo>
                    <a:pt x="635" y="0"/>
                  </a:moveTo>
                  <a:cubicBezTo>
                    <a:pt x="1" y="212"/>
                    <a:pt x="297" y="444"/>
                    <a:pt x="635" y="656"/>
                  </a:cubicBezTo>
                  <a:lnTo>
                    <a:pt x="635" y="0"/>
                  </a:ln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
            <p:cNvSpPr/>
            <p:nvPr/>
          </p:nvSpPr>
          <p:spPr>
            <a:xfrm>
              <a:off x="-2011875" y="3793675"/>
              <a:ext cx="15900" cy="15650"/>
            </a:xfrm>
            <a:custGeom>
              <a:avLst/>
              <a:gdLst/>
              <a:ahLst/>
              <a:cxnLst/>
              <a:rect l="l" t="t" r="r" b="b"/>
              <a:pathLst>
                <a:path w="636" h="626" extrusionOk="0">
                  <a:moveTo>
                    <a:pt x="209" y="1"/>
                  </a:moveTo>
                  <a:cubicBezTo>
                    <a:pt x="86" y="1"/>
                    <a:pt x="1" y="38"/>
                    <a:pt x="65" y="139"/>
                  </a:cubicBezTo>
                  <a:cubicBezTo>
                    <a:pt x="86" y="350"/>
                    <a:pt x="65" y="604"/>
                    <a:pt x="445" y="625"/>
                  </a:cubicBezTo>
                  <a:cubicBezTo>
                    <a:pt x="340" y="414"/>
                    <a:pt x="149" y="181"/>
                    <a:pt x="636" y="139"/>
                  </a:cubicBezTo>
                  <a:cubicBezTo>
                    <a:pt x="600" y="66"/>
                    <a:pt x="371" y="1"/>
                    <a:pt x="209"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
            <p:cNvSpPr/>
            <p:nvPr/>
          </p:nvSpPr>
          <p:spPr>
            <a:xfrm>
              <a:off x="-1358350" y="3914500"/>
              <a:ext cx="10075" cy="24350"/>
            </a:xfrm>
            <a:custGeom>
              <a:avLst/>
              <a:gdLst/>
              <a:ahLst/>
              <a:cxnLst/>
              <a:rect l="l" t="t" r="r" b="b"/>
              <a:pathLst>
                <a:path w="403" h="974" extrusionOk="0">
                  <a:moveTo>
                    <a:pt x="255" y="1"/>
                  </a:moveTo>
                  <a:lnTo>
                    <a:pt x="255" y="1"/>
                  </a:lnTo>
                  <a:cubicBezTo>
                    <a:pt x="1" y="297"/>
                    <a:pt x="170" y="635"/>
                    <a:pt x="128" y="974"/>
                  </a:cubicBezTo>
                  <a:cubicBezTo>
                    <a:pt x="403" y="656"/>
                    <a:pt x="255" y="318"/>
                    <a:pt x="255"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
            <p:cNvSpPr/>
            <p:nvPr/>
          </p:nvSpPr>
          <p:spPr>
            <a:xfrm>
              <a:off x="-1730575" y="4086875"/>
              <a:ext cx="7950" cy="25400"/>
            </a:xfrm>
            <a:custGeom>
              <a:avLst/>
              <a:gdLst/>
              <a:ahLst/>
              <a:cxnLst/>
              <a:rect l="l" t="t" r="r" b="b"/>
              <a:pathLst>
                <a:path w="318" h="1016" extrusionOk="0">
                  <a:moveTo>
                    <a:pt x="318" y="0"/>
                  </a:moveTo>
                  <a:cubicBezTo>
                    <a:pt x="1" y="170"/>
                    <a:pt x="254" y="445"/>
                    <a:pt x="149" y="656"/>
                  </a:cubicBezTo>
                  <a:lnTo>
                    <a:pt x="297" y="1016"/>
                  </a:lnTo>
                  <a:cubicBezTo>
                    <a:pt x="318" y="677"/>
                    <a:pt x="318" y="339"/>
                    <a:pt x="318"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
            <p:cNvSpPr/>
            <p:nvPr/>
          </p:nvSpPr>
          <p:spPr>
            <a:xfrm>
              <a:off x="-2407350" y="4106975"/>
              <a:ext cx="7425" cy="21175"/>
            </a:xfrm>
            <a:custGeom>
              <a:avLst/>
              <a:gdLst/>
              <a:ahLst/>
              <a:cxnLst/>
              <a:rect l="l" t="t" r="r" b="b"/>
              <a:pathLst>
                <a:path w="297" h="847" extrusionOk="0">
                  <a:moveTo>
                    <a:pt x="296" y="0"/>
                  </a:moveTo>
                  <a:lnTo>
                    <a:pt x="106" y="148"/>
                  </a:lnTo>
                  <a:cubicBezTo>
                    <a:pt x="148" y="381"/>
                    <a:pt x="0" y="656"/>
                    <a:pt x="254" y="846"/>
                  </a:cubicBezTo>
                  <a:cubicBezTo>
                    <a:pt x="275" y="550"/>
                    <a:pt x="275" y="275"/>
                    <a:pt x="296"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
            <p:cNvSpPr/>
            <p:nvPr/>
          </p:nvSpPr>
          <p:spPr>
            <a:xfrm>
              <a:off x="-2381450" y="4102725"/>
              <a:ext cx="34000" cy="20125"/>
            </a:xfrm>
            <a:custGeom>
              <a:avLst/>
              <a:gdLst/>
              <a:ahLst/>
              <a:cxnLst/>
              <a:rect l="l" t="t" r="r" b="b"/>
              <a:pathLst>
                <a:path w="1360" h="805" extrusionOk="0">
                  <a:moveTo>
                    <a:pt x="402" y="1"/>
                  </a:moveTo>
                  <a:cubicBezTo>
                    <a:pt x="198" y="1"/>
                    <a:pt x="7" y="163"/>
                    <a:pt x="1" y="635"/>
                  </a:cubicBezTo>
                  <a:lnTo>
                    <a:pt x="170" y="805"/>
                  </a:lnTo>
                  <a:cubicBezTo>
                    <a:pt x="1359" y="776"/>
                    <a:pt x="848" y="1"/>
                    <a:pt x="402"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
            <p:cNvSpPr/>
            <p:nvPr/>
          </p:nvSpPr>
          <p:spPr>
            <a:xfrm>
              <a:off x="-1025775" y="3585100"/>
              <a:ext cx="56600" cy="38700"/>
            </a:xfrm>
            <a:custGeom>
              <a:avLst/>
              <a:gdLst/>
              <a:ahLst/>
              <a:cxnLst/>
              <a:rect l="l" t="t" r="r" b="b"/>
              <a:pathLst>
                <a:path w="2264" h="1548" extrusionOk="0">
                  <a:moveTo>
                    <a:pt x="1312" y="1"/>
                  </a:moveTo>
                  <a:cubicBezTo>
                    <a:pt x="995" y="403"/>
                    <a:pt x="1" y="931"/>
                    <a:pt x="508" y="1481"/>
                  </a:cubicBezTo>
                  <a:cubicBezTo>
                    <a:pt x="588" y="1527"/>
                    <a:pt x="664" y="1547"/>
                    <a:pt x="739" y="1547"/>
                  </a:cubicBezTo>
                  <a:cubicBezTo>
                    <a:pt x="1142" y="1547"/>
                    <a:pt x="1487" y="962"/>
                    <a:pt x="1862" y="783"/>
                  </a:cubicBezTo>
                  <a:cubicBezTo>
                    <a:pt x="2264" y="233"/>
                    <a:pt x="1672" y="170"/>
                    <a:pt x="1312"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
            <p:cNvSpPr/>
            <p:nvPr/>
          </p:nvSpPr>
          <p:spPr>
            <a:xfrm>
              <a:off x="-1048500" y="3593025"/>
              <a:ext cx="32275" cy="32750"/>
            </a:xfrm>
            <a:custGeom>
              <a:avLst/>
              <a:gdLst/>
              <a:ahLst/>
              <a:cxnLst/>
              <a:rect l="l" t="t" r="r" b="b"/>
              <a:pathLst>
                <a:path w="1291" h="1310" extrusionOk="0">
                  <a:moveTo>
                    <a:pt x="931" y="1"/>
                  </a:moveTo>
                  <a:cubicBezTo>
                    <a:pt x="656" y="445"/>
                    <a:pt x="868" y="1164"/>
                    <a:pt x="0" y="1291"/>
                  </a:cubicBezTo>
                  <a:cubicBezTo>
                    <a:pt x="113" y="1303"/>
                    <a:pt x="212" y="1309"/>
                    <a:pt x="297" y="1309"/>
                  </a:cubicBezTo>
                  <a:cubicBezTo>
                    <a:pt x="1237" y="1309"/>
                    <a:pt x="651" y="602"/>
                    <a:pt x="1291"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
            <p:cNvSpPr/>
            <p:nvPr/>
          </p:nvSpPr>
          <p:spPr>
            <a:xfrm>
              <a:off x="-1034750" y="3661250"/>
              <a:ext cx="18525" cy="11650"/>
            </a:xfrm>
            <a:custGeom>
              <a:avLst/>
              <a:gdLst/>
              <a:ahLst/>
              <a:cxnLst/>
              <a:rect l="l" t="t" r="r" b="b"/>
              <a:pathLst>
                <a:path w="741" h="466" extrusionOk="0">
                  <a:moveTo>
                    <a:pt x="741" y="0"/>
                  </a:moveTo>
                  <a:cubicBezTo>
                    <a:pt x="423" y="0"/>
                    <a:pt x="148" y="191"/>
                    <a:pt x="0" y="466"/>
                  </a:cubicBezTo>
                  <a:cubicBezTo>
                    <a:pt x="339" y="423"/>
                    <a:pt x="677" y="381"/>
                    <a:pt x="741"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
            <p:cNvSpPr/>
            <p:nvPr/>
          </p:nvSpPr>
          <p:spPr>
            <a:xfrm>
              <a:off x="-1062775" y="3625300"/>
              <a:ext cx="14300" cy="19575"/>
            </a:xfrm>
            <a:custGeom>
              <a:avLst/>
              <a:gdLst/>
              <a:ahLst/>
              <a:cxnLst/>
              <a:rect l="l" t="t" r="r" b="b"/>
              <a:pathLst>
                <a:path w="572" h="783" extrusionOk="0">
                  <a:moveTo>
                    <a:pt x="571" y="0"/>
                  </a:moveTo>
                  <a:lnTo>
                    <a:pt x="571" y="0"/>
                  </a:lnTo>
                  <a:cubicBezTo>
                    <a:pt x="254" y="148"/>
                    <a:pt x="43" y="444"/>
                    <a:pt x="0" y="783"/>
                  </a:cubicBezTo>
                  <a:cubicBezTo>
                    <a:pt x="318" y="635"/>
                    <a:pt x="529" y="338"/>
                    <a:pt x="571"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
            <p:cNvSpPr/>
            <p:nvPr/>
          </p:nvSpPr>
          <p:spPr>
            <a:xfrm>
              <a:off x="-822725" y="3762225"/>
              <a:ext cx="85150" cy="50825"/>
            </a:xfrm>
            <a:custGeom>
              <a:avLst/>
              <a:gdLst/>
              <a:ahLst/>
              <a:cxnLst/>
              <a:rect l="l" t="t" r="r" b="b"/>
              <a:pathLst>
                <a:path w="3406" h="2033" extrusionOk="0">
                  <a:moveTo>
                    <a:pt x="1735" y="1"/>
                  </a:moveTo>
                  <a:cubicBezTo>
                    <a:pt x="1671" y="1"/>
                    <a:pt x="1608" y="1"/>
                    <a:pt x="1544" y="22"/>
                  </a:cubicBezTo>
                  <a:cubicBezTo>
                    <a:pt x="1312" y="614"/>
                    <a:pt x="931" y="1143"/>
                    <a:pt x="466" y="1566"/>
                  </a:cubicBezTo>
                  <a:cubicBezTo>
                    <a:pt x="318" y="1693"/>
                    <a:pt x="0" y="1777"/>
                    <a:pt x="191" y="1989"/>
                  </a:cubicBezTo>
                  <a:cubicBezTo>
                    <a:pt x="289" y="2019"/>
                    <a:pt x="384" y="2032"/>
                    <a:pt x="474" y="2032"/>
                  </a:cubicBezTo>
                  <a:cubicBezTo>
                    <a:pt x="1371" y="2032"/>
                    <a:pt x="1894" y="692"/>
                    <a:pt x="2996" y="692"/>
                  </a:cubicBezTo>
                  <a:cubicBezTo>
                    <a:pt x="3040" y="692"/>
                    <a:pt x="3084" y="694"/>
                    <a:pt x="3130" y="699"/>
                  </a:cubicBezTo>
                  <a:cubicBezTo>
                    <a:pt x="3384" y="699"/>
                    <a:pt x="3384" y="360"/>
                    <a:pt x="3405" y="149"/>
                  </a:cubicBezTo>
                  <a:lnTo>
                    <a:pt x="3405" y="149"/>
                  </a:lnTo>
                  <a:cubicBezTo>
                    <a:pt x="3072" y="322"/>
                    <a:pt x="2514" y="632"/>
                    <a:pt x="2133" y="632"/>
                  </a:cubicBezTo>
                  <a:cubicBezTo>
                    <a:pt x="1863" y="632"/>
                    <a:pt x="1682" y="475"/>
                    <a:pt x="1735"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
            <p:cNvSpPr/>
            <p:nvPr/>
          </p:nvSpPr>
          <p:spPr>
            <a:xfrm>
              <a:off x="-2451200" y="3912425"/>
              <a:ext cx="70300" cy="49250"/>
            </a:xfrm>
            <a:custGeom>
              <a:avLst/>
              <a:gdLst/>
              <a:ahLst/>
              <a:cxnLst/>
              <a:rect l="l" t="t" r="r" b="b"/>
              <a:pathLst>
                <a:path w="2812" h="1970" extrusionOk="0">
                  <a:moveTo>
                    <a:pt x="668" y="0"/>
                  </a:moveTo>
                  <a:cubicBezTo>
                    <a:pt x="0" y="0"/>
                    <a:pt x="860" y="606"/>
                    <a:pt x="485" y="1247"/>
                  </a:cubicBezTo>
                  <a:cubicBezTo>
                    <a:pt x="633" y="1522"/>
                    <a:pt x="422" y="1881"/>
                    <a:pt x="845" y="1945"/>
                  </a:cubicBezTo>
                  <a:cubicBezTo>
                    <a:pt x="927" y="1960"/>
                    <a:pt x="1009" y="1969"/>
                    <a:pt x="1087" y="1969"/>
                  </a:cubicBezTo>
                  <a:cubicBezTo>
                    <a:pt x="1335" y="1969"/>
                    <a:pt x="1552" y="1879"/>
                    <a:pt x="1649" y="1606"/>
                  </a:cubicBezTo>
                  <a:cubicBezTo>
                    <a:pt x="2008" y="1099"/>
                    <a:pt x="2812" y="845"/>
                    <a:pt x="2072" y="253"/>
                  </a:cubicBezTo>
                  <a:cubicBezTo>
                    <a:pt x="1331" y="76"/>
                    <a:pt x="904" y="0"/>
                    <a:pt x="668"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
            <p:cNvSpPr/>
            <p:nvPr/>
          </p:nvSpPr>
          <p:spPr>
            <a:xfrm>
              <a:off x="-1211350" y="3866225"/>
              <a:ext cx="37025" cy="40175"/>
            </a:xfrm>
            <a:custGeom>
              <a:avLst/>
              <a:gdLst/>
              <a:ahLst/>
              <a:cxnLst/>
              <a:rect l="l" t="t" r="r" b="b"/>
              <a:pathLst>
                <a:path w="1481" h="1607" extrusionOk="0">
                  <a:moveTo>
                    <a:pt x="639" y="1"/>
                  </a:moveTo>
                  <a:cubicBezTo>
                    <a:pt x="52" y="1"/>
                    <a:pt x="322" y="719"/>
                    <a:pt x="0" y="980"/>
                  </a:cubicBezTo>
                  <a:cubicBezTo>
                    <a:pt x="0" y="1170"/>
                    <a:pt x="0" y="1382"/>
                    <a:pt x="0" y="1593"/>
                  </a:cubicBezTo>
                  <a:cubicBezTo>
                    <a:pt x="64" y="1602"/>
                    <a:pt x="126" y="1607"/>
                    <a:pt x="186" y="1607"/>
                  </a:cubicBezTo>
                  <a:cubicBezTo>
                    <a:pt x="684" y="1607"/>
                    <a:pt x="1066" y="1317"/>
                    <a:pt x="1481" y="1128"/>
                  </a:cubicBezTo>
                  <a:cubicBezTo>
                    <a:pt x="614" y="959"/>
                    <a:pt x="381" y="599"/>
                    <a:pt x="741" y="7"/>
                  </a:cubicBezTo>
                  <a:cubicBezTo>
                    <a:pt x="704" y="3"/>
                    <a:pt x="670" y="1"/>
                    <a:pt x="639"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
            <p:cNvSpPr/>
            <p:nvPr/>
          </p:nvSpPr>
          <p:spPr>
            <a:xfrm>
              <a:off x="-1616475" y="3809175"/>
              <a:ext cx="24450" cy="8600"/>
            </a:xfrm>
            <a:custGeom>
              <a:avLst/>
              <a:gdLst/>
              <a:ahLst/>
              <a:cxnLst/>
              <a:rect l="l" t="t" r="r" b="b"/>
              <a:pathLst>
                <a:path w="978" h="344" extrusionOk="0">
                  <a:moveTo>
                    <a:pt x="682" y="0"/>
                  </a:moveTo>
                  <a:cubicBezTo>
                    <a:pt x="426" y="0"/>
                    <a:pt x="0" y="69"/>
                    <a:pt x="238" y="343"/>
                  </a:cubicBezTo>
                  <a:cubicBezTo>
                    <a:pt x="555" y="343"/>
                    <a:pt x="830" y="301"/>
                    <a:pt x="978" y="5"/>
                  </a:cubicBezTo>
                  <a:lnTo>
                    <a:pt x="787" y="5"/>
                  </a:lnTo>
                  <a:cubicBezTo>
                    <a:pt x="759" y="2"/>
                    <a:pt x="723" y="0"/>
                    <a:pt x="682"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
            <p:cNvSpPr/>
            <p:nvPr/>
          </p:nvSpPr>
          <p:spPr>
            <a:xfrm>
              <a:off x="-1698850" y="4050400"/>
              <a:ext cx="28050" cy="32275"/>
            </a:xfrm>
            <a:custGeom>
              <a:avLst/>
              <a:gdLst/>
              <a:ahLst/>
              <a:cxnLst/>
              <a:rect l="l" t="t" r="r" b="b"/>
              <a:pathLst>
                <a:path w="1122" h="1291" extrusionOk="0">
                  <a:moveTo>
                    <a:pt x="1122" y="0"/>
                  </a:moveTo>
                  <a:lnTo>
                    <a:pt x="1122" y="0"/>
                  </a:lnTo>
                  <a:cubicBezTo>
                    <a:pt x="170" y="64"/>
                    <a:pt x="297" y="825"/>
                    <a:pt x="1" y="1290"/>
                  </a:cubicBezTo>
                  <a:cubicBezTo>
                    <a:pt x="614" y="1036"/>
                    <a:pt x="825" y="508"/>
                    <a:pt x="1122"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
            <p:cNvSpPr/>
            <p:nvPr/>
          </p:nvSpPr>
          <p:spPr>
            <a:xfrm>
              <a:off x="-1718400" y="4083175"/>
              <a:ext cx="19575" cy="23825"/>
            </a:xfrm>
            <a:custGeom>
              <a:avLst/>
              <a:gdLst/>
              <a:ahLst/>
              <a:cxnLst/>
              <a:rect l="l" t="t" r="r" b="b"/>
              <a:pathLst>
                <a:path w="783" h="953" extrusionOk="0">
                  <a:moveTo>
                    <a:pt x="613" y="0"/>
                  </a:moveTo>
                  <a:cubicBezTo>
                    <a:pt x="254" y="381"/>
                    <a:pt x="0" y="741"/>
                    <a:pt x="783" y="952"/>
                  </a:cubicBezTo>
                  <a:cubicBezTo>
                    <a:pt x="783" y="635"/>
                    <a:pt x="783" y="318"/>
                    <a:pt x="783"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
            <p:cNvSpPr/>
            <p:nvPr/>
          </p:nvSpPr>
          <p:spPr>
            <a:xfrm>
              <a:off x="-1196025" y="4057500"/>
              <a:ext cx="44975" cy="32750"/>
            </a:xfrm>
            <a:custGeom>
              <a:avLst/>
              <a:gdLst/>
              <a:ahLst/>
              <a:cxnLst/>
              <a:rect l="l" t="t" r="r" b="b"/>
              <a:pathLst>
                <a:path w="1799" h="1310" extrusionOk="0">
                  <a:moveTo>
                    <a:pt x="1125" y="0"/>
                  </a:moveTo>
                  <a:cubicBezTo>
                    <a:pt x="1086" y="0"/>
                    <a:pt x="1049" y="15"/>
                    <a:pt x="1016" y="54"/>
                  </a:cubicBezTo>
                  <a:cubicBezTo>
                    <a:pt x="868" y="393"/>
                    <a:pt x="1" y="1070"/>
                    <a:pt x="508" y="1302"/>
                  </a:cubicBezTo>
                  <a:cubicBezTo>
                    <a:pt x="550" y="1307"/>
                    <a:pt x="589" y="1309"/>
                    <a:pt x="627" y="1309"/>
                  </a:cubicBezTo>
                  <a:cubicBezTo>
                    <a:pt x="1094" y="1309"/>
                    <a:pt x="1315" y="964"/>
                    <a:pt x="1608" y="710"/>
                  </a:cubicBezTo>
                  <a:cubicBezTo>
                    <a:pt x="1608" y="499"/>
                    <a:pt x="1798" y="245"/>
                    <a:pt x="1397" y="118"/>
                  </a:cubicBezTo>
                  <a:cubicBezTo>
                    <a:pt x="1309" y="74"/>
                    <a:pt x="1211" y="0"/>
                    <a:pt x="1125"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
            <p:cNvSpPr/>
            <p:nvPr/>
          </p:nvSpPr>
          <p:spPr>
            <a:xfrm>
              <a:off x="-2024025" y="3873275"/>
              <a:ext cx="18525" cy="32275"/>
            </a:xfrm>
            <a:custGeom>
              <a:avLst/>
              <a:gdLst/>
              <a:ahLst/>
              <a:cxnLst/>
              <a:rect l="l" t="t" r="r" b="b"/>
              <a:pathLst>
                <a:path w="741" h="1291" extrusionOk="0">
                  <a:moveTo>
                    <a:pt x="741" y="0"/>
                  </a:moveTo>
                  <a:lnTo>
                    <a:pt x="741" y="0"/>
                  </a:lnTo>
                  <a:cubicBezTo>
                    <a:pt x="360" y="338"/>
                    <a:pt x="85" y="783"/>
                    <a:pt x="1" y="1290"/>
                  </a:cubicBezTo>
                  <a:lnTo>
                    <a:pt x="572" y="1290"/>
                  </a:lnTo>
                  <a:cubicBezTo>
                    <a:pt x="466" y="846"/>
                    <a:pt x="741" y="444"/>
                    <a:pt x="741"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
            <p:cNvSpPr/>
            <p:nvPr/>
          </p:nvSpPr>
          <p:spPr>
            <a:xfrm>
              <a:off x="-1996000" y="3841550"/>
              <a:ext cx="14300" cy="19575"/>
            </a:xfrm>
            <a:custGeom>
              <a:avLst/>
              <a:gdLst/>
              <a:ahLst/>
              <a:cxnLst/>
              <a:rect l="l" t="t" r="r" b="b"/>
              <a:pathLst>
                <a:path w="572" h="783" extrusionOk="0">
                  <a:moveTo>
                    <a:pt x="170" y="0"/>
                  </a:moveTo>
                  <a:cubicBezTo>
                    <a:pt x="212" y="275"/>
                    <a:pt x="149" y="550"/>
                    <a:pt x="1" y="783"/>
                  </a:cubicBezTo>
                  <a:cubicBezTo>
                    <a:pt x="572" y="613"/>
                    <a:pt x="445" y="317"/>
                    <a:pt x="170"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
            <p:cNvSpPr/>
            <p:nvPr/>
          </p:nvSpPr>
          <p:spPr>
            <a:xfrm>
              <a:off x="-1996000" y="3813000"/>
              <a:ext cx="14300" cy="12175"/>
            </a:xfrm>
            <a:custGeom>
              <a:avLst/>
              <a:gdLst/>
              <a:ahLst/>
              <a:cxnLst/>
              <a:rect l="l" t="t" r="r" b="b"/>
              <a:pathLst>
                <a:path w="572" h="487" extrusionOk="0">
                  <a:moveTo>
                    <a:pt x="1" y="0"/>
                  </a:moveTo>
                  <a:lnTo>
                    <a:pt x="1" y="487"/>
                  </a:lnTo>
                  <a:cubicBezTo>
                    <a:pt x="276" y="317"/>
                    <a:pt x="572" y="169"/>
                    <a:pt x="1"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
            <p:cNvSpPr/>
            <p:nvPr/>
          </p:nvSpPr>
          <p:spPr>
            <a:xfrm>
              <a:off x="-2718775" y="4110675"/>
              <a:ext cx="26450" cy="19575"/>
            </a:xfrm>
            <a:custGeom>
              <a:avLst/>
              <a:gdLst/>
              <a:ahLst/>
              <a:cxnLst/>
              <a:rect l="l" t="t" r="r" b="b"/>
              <a:pathLst>
                <a:path w="1058" h="783" extrusionOk="0">
                  <a:moveTo>
                    <a:pt x="1058" y="0"/>
                  </a:moveTo>
                  <a:lnTo>
                    <a:pt x="487" y="148"/>
                  </a:lnTo>
                  <a:cubicBezTo>
                    <a:pt x="0" y="254"/>
                    <a:pt x="127" y="550"/>
                    <a:pt x="296" y="783"/>
                  </a:cubicBezTo>
                  <a:cubicBezTo>
                    <a:pt x="508" y="487"/>
                    <a:pt x="952" y="360"/>
                    <a:pt x="1058"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
            <p:cNvSpPr/>
            <p:nvPr/>
          </p:nvSpPr>
          <p:spPr>
            <a:xfrm>
              <a:off x="-2279400" y="3740550"/>
              <a:ext cx="28050" cy="20800"/>
            </a:xfrm>
            <a:custGeom>
              <a:avLst/>
              <a:gdLst/>
              <a:ahLst/>
              <a:cxnLst/>
              <a:rect l="l" t="t" r="r" b="b"/>
              <a:pathLst>
                <a:path w="1122" h="832" extrusionOk="0">
                  <a:moveTo>
                    <a:pt x="1121" y="1"/>
                  </a:moveTo>
                  <a:lnTo>
                    <a:pt x="1121" y="1"/>
                  </a:lnTo>
                  <a:cubicBezTo>
                    <a:pt x="572" y="85"/>
                    <a:pt x="318" y="466"/>
                    <a:pt x="1" y="804"/>
                  </a:cubicBezTo>
                  <a:cubicBezTo>
                    <a:pt x="98" y="823"/>
                    <a:pt x="186" y="831"/>
                    <a:pt x="265" y="831"/>
                  </a:cubicBezTo>
                  <a:cubicBezTo>
                    <a:pt x="821" y="831"/>
                    <a:pt x="955" y="408"/>
                    <a:pt x="1121"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
            <p:cNvSpPr/>
            <p:nvPr/>
          </p:nvSpPr>
          <p:spPr>
            <a:xfrm>
              <a:off x="-1650200" y="3781800"/>
              <a:ext cx="57650" cy="58225"/>
            </a:xfrm>
            <a:custGeom>
              <a:avLst/>
              <a:gdLst/>
              <a:ahLst/>
              <a:cxnLst/>
              <a:rect l="l" t="t" r="r" b="b"/>
              <a:pathLst>
                <a:path w="2306" h="2329" extrusionOk="0">
                  <a:moveTo>
                    <a:pt x="1587" y="0"/>
                  </a:moveTo>
                  <a:cubicBezTo>
                    <a:pt x="1333" y="254"/>
                    <a:pt x="1227" y="614"/>
                    <a:pt x="846" y="783"/>
                  </a:cubicBezTo>
                  <a:cubicBezTo>
                    <a:pt x="593" y="1037"/>
                    <a:pt x="931" y="1460"/>
                    <a:pt x="466" y="1692"/>
                  </a:cubicBezTo>
                  <a:cubicBezTo>
                    <a:pt x="275" y="1777"/>
                    <a:pt x="0" y="2073"/>
                    <a:pt x="360" y="2263"/>
                  </a:cubicBezTo>
                  <a:cubicBezTo>
                    <a:pt x="440" y="2309"/>
                    <a:pt x="518" y="2328"/>
                    <a:pt x="594" y="2328"/>
                  </a:cubicBezTo>
                  <a:cubicBezTo>
                    <a:pt x="801" y="2328"/>
                    <a:pt x="994" y="2185"/>
                    <a:pt x="1164" y="2031"/>
                  </a:cubicBezTo>
                  <a:cubicBezTo>
                    <a:pt x="1375" y="1650"/>
                    <a:pt x="1269" y="1354"/>
                    <a:pt x="1777" y="1121"/>
                  </a:cubicBezTo>
                  <a:cubicBezTo>
                    <a:pt x="2136" y="677"/>
                    <a:pt x="2306" y="275"/>
                    <a:pt x="1587"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
            <p:cNvSpPr/>
            <p:nvPr/>
          </p:nvSpPr>
          <p:spPr>
            <a:xfrm>
              <a:off x="-1660175" y="3801025"/>
              <a:ext cx="49650" cy="40725"/>
            </a:xfrm>
            <a:custGeom>
              <a:avLst/>
              <a:gdLst/>
              <a:ahLst/>
              <a:cxnLst/>
              <a:rect l="l" t="t" r="r" b="b"/>
              <a:pathLst>
                <a:path w="1986" h="1629" extrusionOk="0">
                  <a:moveTo>
                    <a:pt x="1024" y="1"/>
                  </a:moveTo>
                  <a:cubicBezTo>
                    <a:pt x="1" y="1"/>
                    <a:pt x="1139" y="1040"/>
                    <a:pt x="463" y="1219"/>
                  </a:cubicBezTo>
                  <a:cubicBezTo>
                    <a:pt x="173" y="1432"/>
                    <a:pt x="554" y="1627"/>
                    <a:pt x="831" y="1627"/>
                  </a:cubicBezTo>
                  <a:cubicBezTo>
                    <a:pt x="858" y="1627"/>
                    <a:pt x="883" y="1625"/>
                    <a:pt x="907" y="1621"/>
                  </a:cubicBezTo>
                  <a:cubicBezTo>
                    <a:pt x="955" y="1626"/>
                    <a:pt x="1000" y="1629"/>
                    <a:pt x="1042" y="1629"/>
                  </a:cubicBezTo>
                  <a:cubicBezTo>
                    <a:pt x="1709" y="1629"/>
                    <a:pt x="1707" y="1027"/>
                    <a:pt x="1986" y="669"/>
                  </a:cubicBezTo>
                  <a:lnTo>
                    <a:pt x="1986" y="500"/>
                  </a:lnTo>
                  <a:cubicBezTo>
                    <a:pt x="1436" y="543"/>
                    <a:pt x="1711" y="1050"/>
                    <a:pt x="1415" y="1240"/>
                  </a:cubicBezTo>
                  <a:cubicBezTo>
                    <a:pt x="1285" y="1321"/>
                    <a:pt x="1156" y="1452"/>
                    <a:pt x="1007" y="1452"/>
                  </a:cubicBezTo>
                  <a:cubicBezTo>
                    <a:pt x="962" y="1452"/>
                    <a:pt x="914" y="1439"/>
                    <a:pt x="865" y="1410"/>
                  </a:cubicBezTo>
                  <a:cubicBezTo>
                    <a:pt x="421" y="1114"/>
                    <a:pt x="1563" y="775"/>
                    <a:pt x="1245" y="14"/>
                  </a:cubicBezTo>
                  <a:cubicBezTo>
                    <a:pt x="1162" y="5"/>
                    <a:pt x="1089" y="1"/>
                    <a:pt x="1024"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
            <p:cNvSpPr/>
            <p:nvPr/>
          </p:nvSpPr>
          <p:spPr>
            <a:xfrm>
              <a:off x="-2762675" y="4069950"/>
              <a:ext cx="75125" cy="74000"/>
            </a:xfrm>
            <a:custGeom>
              <a:avLst/>
              <a:gdLst/>
              <a:ahLst/>
              <a:cxnLst/>
              <a:rect l="l" t="t" r="r" b="b"/>
              <a:pathLst>
                <a:path w="3005" h="2960" extrusionOk="0">
                  <a:moveTo>
                    <a:pt x="2243" y="1"/>
                  </a:moveTo>
                  <a:cubicBezTo>
                    <a:pt x="1355" y="149"/>
                    <a:pt x="1355" y="1016"/>
                    <a:pt x="741" y="1375"/>
                  </a:cubicBezTo>
                  <a:cubicBezTo>
                    <a:pt x="1" y="1841"/>
                    <a:pt x="149" y="2348"/>
                    <a:pt x="572" y="2898"/>
                  </a:cubicBezTo>
                  <a:cubicBezTo>
                    <a:pt x="674" y="2941"/>
                    <a:pt x="765" y="2960"/>
                    <a:pt x="848" y="2960"/>
                  </a:cubicBezTo>
                  <a:cubicBezTo>
                    <a:pt x="1309" y="2960"/>
                    <a:pt x="1509" y="2387"/>
                    <a:pt x="1970" y="2387"/>
                  </a:cubicBezTo>
                  <a:cubicBezTo>
                    <a:pt x="1990" y="2387"/>
                    <a:pt x="2010" y="2388"/>
                    <a:pt x="2031" y="2390"/>
                  </a:cubicBezTo>
                  <a:cubicBezTo>
                    <a:pt x="2095" y="2179"/>
                    <a:pt x="1968" y="1925"/>
                    <a:pt x="2243" y="1777"/>
                  </a:cubicBezTo>
                  <a:cubicBezTo>
                    <a:pt x="2602" y="1460"/>
                    <a:pt x="2962" y="1143"/>
                    <a:pt x="3004" y="656"/>
                  </a:cubicBezTo>
                  <a:lnTo>
                    <a:pt x="3004" y="656"/>
                  </a:lnTo>
                  <a:cubicBezTo>
                    <a:pt x="2793" y="677"/>
                    <a:pt x="2518" y="614"/>
                    <a:pt x="2475" y="868"/>
                  </a:cubicBezTo>
                  <a:cubicBezTo>
                    <a:pt x="2370" y="1375"/>
                    <a:pt x="1799" y="1629"/>
                    <a:pt x="1672" y="2116"/>
                  </a:cubicBezTo>
                  <a:cubicBezTo>
                    <a:pt x="1619" y="2290"/>
                    <a:pt x="1466" y="2407"/>
                    <a:pt x="1296" y="2407"/>
                  </a:cubicBezTo>
                  <a:cubicBezTo>
                    <a:pt x="1259" y="2407"/>
                    <a:pt x="1222" y="2402"/>
                    <a:pt x="1185" y="2390"/>
                  </a:cubicBezTo>
                  <a:cubicBezTo>
                    <a:pt x="614" y="2094"/>
                    <a:pt x="1926" y="381"/>
                    <a:pt x="2243"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
            <p:cNvSpPr/>
            <p:nvPr/>
          </p:nvSpPr>
          <p:spPr>
            <a:xfrm>
              <a:off x="-1383200" y="3907100"/>
              <a:ext cx="28025" cy="43550"/>
            </a:xfrm>
            <a:custGeom>
              <a:avLst/>
              <a:gdLst/>
              <a:ahLst/>
              <a:cxnLst/>
              <a:rect l="l" t="t" r="r" b="b"/>
              <a:pathLst>
                <a:path w="1121" h="1742" extrusionOk="0">
                  <a:moveTo>
                    <a:pt x="572" y="1"/>
                  </a:moveTo>
                  <a:lnTo>
                    <a:pt x="572" y="1"/>
                  </a:lnTo>
                  <a:cubicBezTo>
                    <a:pt x="1" y="508"/>
                    <a:pt x="762" y="1312"/>
                    <a:pt x="1" y="1735"/>
                  </a:cubicBezTo>
                  <a:cubicBezTo>
                    <a:pt x="53" y="1739"/>
                    <a:pt x="101" y="1742"/>
                    <a:pt x="145" y="1742"/>
                  </a:cubicBezTo>
                  <a:cubicBezTo>
                    <a:pt x="1120" y="1742"/>
                    <a:pt x="430" y="668"/>
                    <a:pt x="572"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
            <p:cNvSpPr/>
            <p:nvPr/>
          </p:nvSpPr>
          <p:spPr>
            <a:xfrm>
              <a:off x="-2303725" y="3678675"/>
              <a:ext cx="51850" cy="80275"/>
            </a:xfrm>
            <a:custGeom>
              <a:avLst/>
              <a:gdLst/>
              <a:ahLst/>
              <a:cxnLst/>
              <a:rect l="l" t="t" r="r" b="b"/>
              <a:pathLst>
                <a:path w="2074" h="3211" extrusionOk="0">
                  <a:moveTo>
                    <a:pt x="1351" y="0"/>
                  </a:moveTo>
                  <a:cubicBezTo>
                    <a:pt x="747" y="0"/>
                    <a:pt x="985" y="1549"/>
                    <a:pt x="233" y="1841"/>
                  </a:cubicBezTo>
                  <a:cubicBezTo>
                    <a:pt x="1" y="2137"/>
                    <a:pt x="297" y="2497"/>
                    <a:pt x="64" y="2793"/>
                  </a:cubicBezTo>
                  <a:cubicBezTo>
                    <a:pt x="144" y="3105"/>
                    <a:pt x="251" y="3210"/>
                    <a:pt x="373" y="3210"/>
                  </a:cubicBezTo>
                  <a:cubicBezTo>
                    <a:pt x="540" y="3210"/>
                    <a:pt x="736" y="3012"/>
                    <a:pt x="931" y="2877"/>
                  </a:cubicBezTo>
                  <a:cubicBezTo>
                    <a:pt x="1777" y="2306"/>
                    <a:pt x="1354" y="1312"/>
                    <a:pt x="1946" y="636"/>
                  </a:cubicBezTo>
                  <a:cubicBezTo>
                    <a:pt x="2073" y="488"/>
                    <a:pt x="1650" y="65"/>
                    <a:pt x="1375" y="1"/>
                  </a:cubicBezTo>
                  <a:cubicBezTo>
                    <a:pt x="1367" y="1"/>
                    <a:pt x="1359" y="0"/>
                    <a:pt x="1351"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
            <p:cNvSpPr/>
            <p:nvPr/>
          </p:nvSpPr>
          <p:spPr>
            <a:xfrm>
              <a:off x="-1471500" y="3938150"/>
              <a:ext cx="71350" cy="53100"/>
            </a:xfrm>
            <a:custGeom>
              <a:avLst/>
              <a:gdLst/>
              <a:ahLst/>
              <a:cxnLst/>
              <a:rect l="l" t="t" r="r" b="b"/>
              <a:pathLst>
                <a:path w="2854" h="2124" extrusionOk="0">
                  <a:moveTo>
                    <a:pt x="2313" y="0"/>
                  </a:moveTo>
                  <a:cubicBezTo>
                    <a:pt x="2282" y="0"/>
                    <a:pt x="2252" y="2"/>
                    <a:pt x="2222" y="6"/>
                  </a:cubicBezTo>
                  <a:cubicBezTo>
                    <a:pt x="2010" y="154"/>
                    <a:pt x="1629" y="28"/>
                    <a:pt x="1481" y="345"/>
                  </a:cubicBezTo>
                  <a:cubicBezTo>
                    <a:pt x="1418" y="852"/>
                    <a:pt x="1016" y="1275"/>
                    <a:pt x="487" y="1360"/>
                  </a:cubicBezTo>
                  <a:cubicBezTo>
                    <a:pt x="234" y="1423"/>
                    <a:pt x="1" y="1614"/>
                    <a:pt x="43" y="1889"/>
                  </a:cubicBezTo>
                  <a:cubicBezTo>
                    <a:pt x="128" y="2078"/>
                    <a:pt x="315" y="2123"/>
                    <a:pt x="529" y="2123"/>
                  </a:cubicBezTo>
                  <a:cubicBezTo>
                    <a:pt x="727" y="2123"/>
                    <a:pt x="950" y="2084"/>
                    <a:pt x="1137" y="2084"/>
                  </a:cubicBezTo>
                  <a:cubicBezTo>
                    <a:pt x="1200" y="2084"/>
                    <a:pt x="1259" y="2088"/>
                    <a:pt x="1312" y="2100"/>
                  </a:cubicBezTo>
                  <a:lnTo>
                    <a:pt x="1672" y="1804"/>
                  </a:lnTo>
                  <a:cubicBezTo>
                    <a:pt x="1756" y="1149"/>
                    <a:pt x="2031" y="620"/>
                    <a:pt x="2835" y="429"/>
                  </a:cubicBezTo>
                  <a:cubicBezTo>
                    <a:pt x="2854" y="164"/>
                    <a:pt x="2583" y="0"/>
                    <a:pt x="2313"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
            <p:cNvSpPr/>
            <p:nvPr/>
          </p:nvSpPr>
          <p:spPr>
            <a:xfrm>
              <a:off x="-1433425" y="3921275"/>
              <a:ext cx="58625" cy="61450"/>
            </a:xfrm>
            <a:custGeom>
              <a:avLst/>
              <a:gdLst/>
              <a:ahLst/>
              <a:cxnLst/>
              <a:rect l="l" t="t" r="r" b="b"/>
              <a:pathLst>
                <a:path w="2345" h="2458" extrusionOk="0">
                  <a:moveTo>
                    <a:pt x="1700" y="0"/>
                  </a:moveTo>
                  <a:cubicBezTo>
                    <a:pt x="1581" y="0"/>
                    <a:pt x="1477" y="56"/>
                    <a:pt x="1439" y="195"/>
                  </a:cubicBezTo>
                  <a:cubicBezTo>
                    <a:pt x="1714" y="512"/>
                    <a:pt x="1312" y="745"/>
                    <a:pt x="1270" y="999"/>
                  </a:cubicBezTo>
                  <a:cubicBezTo>
                    <a:pt x="297" y="1147"/>
                    <a:pt x="1" y="1675"/>
                    <a:pt x="149" y="2458"/>
                  </a:cubicBezTo>
                  <a:cubicBezTo>
                    <a:pt x="614" y="1189"/>
                    <a:pt x="1460" y="1570"/>
                    <a:pt x="2137" y="576"/>
                  </a:cubicBezTo>
                  <a:cubicBezTo>
                    <a:pt x="2344" y="309"/>
                    <a:pt x="1980" y="0"/>
                    <a:pt x="1700"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
            <p:cNvSpPr/>
            <p:nvPr/>
          </p:nvSpPr>
          <p:spPr>
            <a:xfrm>
              <a:off x="-1411225" y="3926025"/>
              <a:ext cx="35250" cy="20225"/>
            </a:xfrm>
            <a:custGeom>
              <a:avLst/>
              <a:gdLst/>
              <a:ahLst/>
              <a:cxnLst/>
              <a:rect l="l" t="t" r="r" b="b"/>
              <a:pathLst>
                <a:path w="1410" h="809" extrusionOk="0">
                  <a:moveTo>
                    <a:pt x="661" y="1"/>
                  </a:moveTo>
                  <a:cubicBezTo>
                    <a:pt x="627" y="1"/>
                    <a:pt x="590" y="2"/>
                    <a:pt x="551" y="5"/>
                  </a:cubicBezTo>
                  <a:lnTo>
                    <a:pt x="382" y="5"/>
                  </a:lnTo>
                  <a:lnTo>
                    <a:pt x="1" y="491"/>
                  </a:lnTo>
                  <a:cubicBezTo>
                    <a:pt x="64" y="639"/>
                    <a:pt x="212" y="766"/>
                    <a:pt x="382" y="809"/>
                  </a:cubicBezTo>
                  <a:cubicBezTo>
                    <a:pt x="847" y="647"/>
                    <a:pt x="1409" y="1"/>
                    <a:pt x="661"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
            <p:cNvSpPr/>
            <p:nvPr/>
          </p:nvSpPr>
          <p:spPr>
            <a:xfrm>
              <a:off x="-2803900" y="3810875"/>
              <a:ext cx="39900" cy="45625"/>
            </a:xfrm>
            <a:custGeom>
              <a:avLst/>
              <a:gdLst/>
              <a:ahLst/>
              <a:cxnLst/>
              <a:rect l="l" t="t" r="r" b="b"/>
              <a:pathLst>
                <a:path w="1596" h="1825" extrusionOk="0">
                  <a:moveTo>
                    <a:pt x="741" y="0"/>
                  </a:moveTo>
                  <a:lnTo>
                    <a:pt x="191" y="1037"/>
                  </a:lnTo>
                  <a:cubicBezTo>
                    <a:pt x="64" y="1037"/>
                    <a:pt x="64" y="1143"/>
                    <a:pt x="0" y="1185"/>
                  </a:cubicBezTo>
                  <a:lnTo>
                    <a:pt x="0" y="1671"/>
                  </a:lnTo>
                  <a:cubicBezTo>
                    <a:pt x="157" y="1778"/>
                    <a:pt x="308" y="1824"/>
                    <a:pt x="447" y="1824"/>
                  </a:cubicBezTo>
                  <a:cubicBezTo>
                    <a:pt x="1190" y="1824"/>
                    <a:pt x="1596" y="499"/>
                    <a:pt x="741"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
            <p:cNvSpPr/>
            <p:nvPr/>
          </p:nvSpPr>
          <p:spPr>
            <a:xfrm>
              <a:off x="-2810250" y="3804525"/>
              <a:ext cx="11125" cy="36500"/>
            </a:xfrm>
            <a:custGeom>
              <a:avLst/>
              <a:gdLst/>
              <a:ahLst/>
              <a:cxnLst/>
              <a:rect l="l" t="t" r="r" b="b"/>
              <a:pathLst>
                <a:path w="445" h="1460" extrusionOk="0">
                  <a:moveTo>
                    <a:pt x="445" y="1"/>
                  </a:moveTo>
                  <a:cubicBezTo>
                    <a:pt x="1" y="445"/>
                    <a:pt x="297" y="974"/>
                    <a:pt x="254" y="1460"/>
                  </a:cubicBezTo>
                  <a:lnTo>
                    <a:pt x="445" y="1291"/>
                  </a:lnTo>
                  <a:cubicBezTo>
                    <a:pt x="445" y="868"/>
                    <a:pt x="445" y="424"/>
                    <a:pt x="445"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
            <p:cNvSpPr/>
            <p:nvPr/>
          </p:nvSpPr>
          <p:spPr>
            <a:xfrm>
              <a:off x="-1216100" y="4099100"/>
              <a:ext cx="34200" cy="16875"/>
            </a:xfrm>
            <a:custGeom>
              <a:avLst/>
              <a:gdLst/>
              <a:ahLst/>
              <a:cxnLst/>
              <a:rect l="l" t="t" r="r" b="b"/>
              <a:pathLst>
                <a:path w="1368" h="675" extrusionOk="0">
                  <a:moveTo>
                    <a:pt x="772" y="0"/>
                  </a:moveTo>
                  <a:cubicBezTo>
                    <a:pt x="660" y="0"/>
                    <a:pt x="532" y="37"/>
                    <a:pt x="402" y="125"/>
                  </a:cubicBezTo>
                  <a:cubicBezTo>
                    <a:pt x="0" y="379"/>
                    <a:pt x="465" y="484"/>
                    <a:pt x="550" y="653"/>
                  </a:cubicBezTo>
                  <a:lnTo>
                    <a:pt x="740" y="675"/>
                  </a:lnTo>
                  <a:cubicBezTo>
                    <a:pt x="1368" y="460"/>
                    <a:pt x="1170" y="0"/>
                    <a:pt x="772"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
            <p:cNvSpPr/>
            <p:nvPr/>
          </p:nvSpPr>
          <p:spPr>
            <a:xfrm>
              <a:off x="-1434475" y="3938375"/>
              <a:ext cx="18525" cy="7875"/>
            </a:xfrm>
            <a:custGeom>
              <a:avLst/>
              <a:gdLst/>
              <a:ahLst/>
              <a:cxnLst/>
              <a:rect l="l" t="t" r="r" b="b"/>
              <a:pathLst>
                <a:path w="741" h="315" extrusionOk="0">
                  <a:moveTo>
                    <a:pt x="402" y="1"/>
                  </a:moveTo>
                  <a:cubicBezTo>
                    <a:pt x="212" y="1"/>
                    <a:pt x="40" y="50"/>
                    <a:pt x="0" y="315"/>
                  </a:cubicBezTo>
                  <a:lnTo>
                    <a:pt x="741" y="19"/>
                  </a:lnTo>
                  <a:cubicBezTo>
                    <a:pt x="637" y="19"/>
                    <a:pt x="517" y="1"/>
                    <a:pt x="402"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
            <p:cNvSpPr/>
            <p:nvPr/>
          </p:nvSpPr>
          <p:spPr>
            <a:xfrm>
              <a:off x="-2306375" y="3724700"/>
              <a:ext cx="12200" cy="23800"/>
            </a:xfrm>
            <a:custGeom>
              <a:avLst/>
              <a:gdLst/>
              <a:ahLst/>
              <a:cxnLst/>
              <a:rect l="l" t="t" r="r" b="b"/>
              <a:pathLst>
                <a:path w="488" h="952" extrusionOk="0">
                  <a:moveTo>
                    <a:pt x="339" y="0"/>
                  </a:moveTo>
                  <a:cubicBezTo>
                    <a:pt x="1" y="275"/>
                    <a:pt x="212" y="635"/>
                    <a:pt x="170" y="952"/>
                  </a:cubicBezTo>
                  <a:cubicBezTo>
                    <a:pt x="487" y="677"/>
                    <a:pt x="276" y="317"/>
                    <a:pt x="339"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8" name="Google Shape;498;p4"/>
          <p:cNvSpPr txBox="1">
            <a:spLocks noGrp="1"/>
          </p:cNvSpPr>
          <p:nvPr>
            <p:ph type="title"/>
          </p:nvPr>
        </p:nvSpPr>
        <p:spPr>
          <a:xfrm>
            <a:off x="716550" y="655575"/>
            <a:ext cx="7710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99"/>
        <p:cNvGrpSpPr/>
        <p:nvPr/>
      </p:nvGrpSpPr>
      <p:grpSpPr>
        <a:xfrm>
          <a:off x="0" y="0"/>
          <a:ext cx="0" cy="0"/>
          <a:chOff x="0" y="0"/>
          <a:chExt cx="0" cy="0"/>
        </a:xfrm>
      </p:grpSpPr>
      <p:pic>
        <p:nvPicPr>
          <p:cNvPr id="500" name="Google Shape;500;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501" name="Google Shape;501;p5"/>
          <p:cNvSpPr txBox="1">
            <a:spLocks noGrp="1"/>
          </p:cNvSpPr>
          <p:nvPr>
            <p:ph type="subTitle" idx="1"/>
          </p:nvPr>
        </p:nvSpPr>
        <p:spPr>
          <a:xfrm>
            <a:off x="5037383" y="3970251"/>
            <a:ext cx="2941200" cy="36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Font typeface="Caveat Brush"/>
              <a:buNone/>
              <a:defRPr sz="2000" b="1">
                <a:latin typeface="Caveat Brush"/>
                <a:ea typeface="Caveat Brush"/>
                <a:cs typeface="Caveat Brush"/>
                <a:sym typeface="Caveat Brush"/>
              </a:defRPr>
            </a:lvl1pPr>
            <a:lvl2pPr lvl="1" algn="ctr" rtl="0">
              <a:lnSpc>
                <a:spcPct val="100000"/>
              </a:lnSpc>
              <a:spcBef>
                <a:spcPts val="0"/>
              </a:spcBef>
              <a:spcAft>
                <a:spcPts val="0"/>
              </a:spcAft>
              <a:buSzPts val="2000"/>
              <a:buFont typeface="Caveat Brush"/>
              <a:buNone/>
              <a:defRPr sz="2000" b="1">
                <a:latin typeface="Caveat Brush"/>
                <a:ea typeface="Caveat Brush"/>
                <a:cs typeface="Caveat Brush"/>
                <a:sym typeface="Caveat Brush"/>
              </a:defRPr>
            </a:lvl2pPr>
            <a:lvl3pPr lvl="2" algn="ctr" rtl="0">
              <a:lnSpc>
                <a:spcPct val="100000"/>
              </a:lnSpc>
              <a:spcBef>
                <a:spcPts val="1600"/>
              </a:spcBef>
              <a:spcAft>
                <a:spcPts val="0"/>
              </a:spcAft>
              <a:buSzPts val="2000"/>
              <a:buFont typeface="Caveat Brush"/>
              <a:buNone/>
              <a:defRPr sz="2000" b="1">
                <a:latin typeface="Caveat Brush"/>
                <a:ea typeface="Caveat Brush"/>
                <a:cs typeface="Caveat Brush"/>
                <a:sym typeface="Caveat Brush"/>
              </a:defRPr>
            </a:lvl3pPr>
            <a:lvl4pPr lvl="3" algn="ctr" rtl="0">
              <a:lnSpc>
                <a:spcPct val="100000"/>
              </a:lnSpc>
              <a:spcBef>
                <a:spcPts val="1600"/>
              </a:spcBef>
              <a:spcAft>
                <a:spcPts val="0"/>
              </a:spcAft>
              <a:buSzPts val="2000"/>
              <a:buFont typeface="Caveat Brush"/>
              <a:buNone/>
              <a:defRPr sz="2000" b="1">
                <a:latin typeface="Caveat Brush"/>
                <a:ea typeface="Caveat Brush"/>
                <a:cs typeface="Caveat Brush"/>
                <a:sym typeface="Caveat Brush"/>
              </a:defRPr>
            </a:lvl4pPr>
            <a:lvl5pPr lvl="4" algn="ctr" rtl="0">
              <a:lnSpc>
                <a:spcPct val="100000"/>
              </a:lnSpc>
              <a:spcBef>
                <a:spcPts val="1600"/>
              </a:spcBef>
              <a:spcAft>
                <a:spcPts val="0"/>
              </a:spcAft>
              <a:buSzPts val="2000"/>
              <a:buFont typeface="Caveat Brush"/>
              <a:buNone/>
              <a:defRPr sz="2000" b="1">
                <a:latin typeface="Caveat Brush"/>
                <a:ea typeface="Caveat Brush"/>
                <a:cs typeface="Caveat Brush"/>
                <a:sym typeface="Caveat Brush"/>
              </a:defRPr>
            </a:lvl5pPr>
            <a:lvl6pPr lvl="5" algn="ctr" rtl="0">
              <a:lnSpc>
                <a:spcPct val="100000"/>
              </a:lnSpc>
              <a:spcBef>
                <a:spcPts val="1600"/>
              </a:spcBef>
              <a:spcAft>
                <a:spcPts val="0"/>
              </a:spcAft>
              <a:buSzPts val="2000"/>
              <a:buFont typeface="Caveat Brush"/>
              <a:buNone/>
              <a:defRPr sz="2000" b="1">
                <a:latin typeface="Caveat Brush"/>
                <a:ea typeface="Caveat Brush"/>
                <a:cs typeface="Caveat Brush"/>
                <a:sym typeface="Caveat Brush"/>
              </a:defRPr>
            </a:lvl6pPr>
            <a:lvl7pPr lvl="6" algn="ctr" rtl="0">
              <a:lnSpc>
                <a:spcPct val="100000"/>
              </a:lnSpc>
              <a:spcBef>
                <a:spcPts val="1600"/>
              </a:spcBef>
              <a:spcAft>
                <a:spcPts val="0"/>
              </a:spcAft>
              <a:buSzPts val="2000"/>
              <a:buFont typeface="Caveat Brush"/>
              <a:buNone/>
              <a:defRPr sz="2000" b="1">
                <a:latin typeface="Caveat Brush"/>
                <a:ea typeface="Caveat Brush"/>
                <a:cs typeface="Caveat Brush"/>
                <a:sym typeface="Caveat Brush"/>
              </a:defRPr>
            </a:lvl7pPr>
            <a:lvl8pPr lvl="7" algn="ctr" rtl="0">
              <a:lnSpc>
                <a:spcPct val="100000"/>
              </a:lnSpc>
              <a:spcBef>
                <a:spcPts val="1600"/>
              </a:spcBef>
              <a:spcAft>
                <a:spcPts val="0"/>
              </a:spcAft>
              <a:buSzPts val="2000"/>
              <a:buFont typeface="Caveat Brush"/>
              <a:buNone/>
              <a:defRPr sz="2000" b="1">
                <a:latin typeface="Caveat Brush"/>
                <a:ea typeface="Caveat Brush"/>
                <a:cs typeface="Caveat Brush"/>
                <a:sym typeface="Caveat Brush"/>
              </a:defRPr>
            </a:lvl8pPr>
            <a:lvl9pPr lvl="8" algn="ctr" rtl="0">
              <a:lnSpc>
                <a:spcPct val="100000"/>
              </a:lnSpc>
              <a:spcBef>
                <a:spcPts val="1600"/>
              </a:spcBef>
              <a:spcAft>
                <a:spcPts val="1600"/>
              </a:spcAft>
              <a:buSzPts val="2000"/>
              <a:buFont typeface="Caveat Brush"/>
              <a:buNone/>
              <a:defRPr sz="2000" b="1">
                <a:latin typeface="Caveat Brush"/>
                <a:ea typeface="Caveat Brush"/>
                <a:cs typeface="Caveat Brush"/>
                <a:sym typeface="Caveat Brush"/>
              </a:defRPr>
            </a:lvl9pPr>
          </a:lstStyle>
          <a:p>
            <a:endParaRPr/>
          </a:p>
        </p:txBody>
      </p:sp>
      <p:sp>
        <p:nvSpPr>
          <p:cNvPr id="502" name="Google Shape;502;p5"/>
          <p:cNvSpPr txBox="1">
            <a:spLocks noGrp="1"/>
          </p:cNvSpPr>
          <p:nvPr>
            <p:ph type="subTitle" idx="2"/>
          </p:nvPr>
        </p:nvSpPr>
        <p:spPr>
          <a:xfrm>
            <a:off x="1199000" y="3970243"/>
            <a:ext cx="2907600" cy="36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sz="2000" b="1">
                <a:latin typeface="Caveat Brush"/>
                <a:ea typeface="Caveat Brush"/>
                <a:cs typeface="Caveat Brush"/>
                <a:sym typeface="Caveat Brush"/>
              </a:defRPr>
            </a:lvl1pPr>
            <a:lvl2pPr lvl="1" algn="ctr" rtl="0">
              <a:lnSpc>
                <a:spcPct val="100000"/>
              </a:lnSpc>
              <a:spcBef>
                <a:spcPts val="0"/>
              </a:spcBef>
              <a:spcAft>
                <a:spcPts val="0"/>
              </a:spcAft>
              <a:buSzPts val="1500"/>
              <a:buNone/>
              <a:defRPr sz="1500"/>
            </a:lvl2pPr>
            <a:lvl3pPr lvl="2" algn="ctr" rtl="0">
              <a:lnSpc>
                <a:spcPct val="100000"/>
              </a:lnSpc>
              <a:spcBef>
                <a:spcPts val="1600"/>
              </a:spcBef>
              <a:spcAft>
                <a:spcPts val="0"/>
              </a:spcAft>
              <a:buSzPts val="1500"/>
              <a:buNone/>
              <a:defRPr sz="1500"/>
            </a:lvl3pPr>
            <a:lvl4pPr lvl="3" algn="ctr" rtl="0">
              <a:lnSpc>
                <a:spcPct val="100000"/>
              </a:lnSpc>
              <a:spcBef>
                <a:spcPts val="1600"/>
              </a:spcBef>
              <a:spcAft>
                <a:spcPts val="0"/>
              </a:spcAft>
              <a:buSzPts val="1500"/>
              <a:buNone/>
              <a:defRPr sz="1500"/>
            </a:lvl4pPr>
            <a:lvl5pPr lvl="4" algn="ctr" rtl="0">
              <a:lnSpc>
                <a:spcPct val="100000"/>
              </a:lnSpc>
              <a:spcBef>
                <a:spcPts val="1600"/>
              </a:spcBef>
              <a:spcAft>
                <a:spcPts val="0"/>
              </a:spcAft>
              <a:buSzPts val="1500"/>
              <a:buNone/>
              <a:defRPr sz="1500"/>
            </a:lvl5pPr>
            <a:lvl6pPr lvl="5" algn="ctr" rtl="0">
              <a:lnSpc>
                <a:spcPct val="100000"/>
              </a:lnSpc>
              <a:spcBef>
                <a:spcPts val="1600"/>
              </a:spcBef>
              <a:spcAft>
                <a:spcPts val="0"/>
              </a:spcAft>
              <a:buSzPts val="1500"/>
              <a:buNone/>
              <a:defRPr sz="1500"/>
            </a:lvl6pPr>
            <a:lvl7pPr lvl="6" algn="ctr" rtl="0">
              <a:lnSpc>
                <a:spcPct val="100000"/>
              </a:lnSpc>
              <a:spcBef>
                <a:spcPts val="1600"/>
              </a:spcBef>
              <a:spcAft>
                <a:spcPts val="0"/>
              </a:spcAft>
              <a:buSzPts val="1500"/>
              <a:buNone/>
              <a:defRPr sz="1500"/>
            </a:lvl7pPr>
            <a:lvl8pPr lvl="7" algn="ctr" rtl="0">
              <a:lnSpc>
                <a:spcPct val="100000"/>
              </a:lnSpc>
              <a:spcBef>
                <a:spcPts val="1600"/>
              </a:spcBef>
              <a:spcAft>
                <a:spcPts val="0"/>
              </a:spcAft>
              <a:buSzPts val="1500"/>
              <a:buNone/>
              <a:defRPr sz="1500"/>
            </a:lvl8pPr>
            <a:lvl9pPr lvl="8" algn="ctr" rtl="0">
              <a:lnSpc>
                <a:spcPct val="100000"/>
              </a:lnSpc>
              <a:spcBef>
                <a:spcPts val="1600"/>
              </a:spcBef>
              <a:spcAft>
                <a:spcPts val="1600"/>
              </a:spcAft>
              <a:buSzPts val="1500"/>
              <a:buNone/>
              <a:defRPr sz="1500"/>
            </a:lvl9pPr>
          </a:lstStyle>
          <a:p>
            <a:endParaRPr/>
          </a:p>
        </p:txBody>
      </p:sp>
      <p:sp>
        <p:nvSpPr>
          <p:cNvPr id="503" name="Google Shape;503;p5"/>
          <p:cNvSpPr txBox="1">
            <a:spLocks noGrp="1"/>
          </p:cNvSpPr>
          <p:nvPr>
            <p:ph type="subTitle" idx="3"/>
          </p:nvPr>
        </p:nvSpPr>
        <p:spPr>
          <a:xfrm>
            <a:off x="1160011" y="3078253"/>
            <a:ext cx="2978100" cy="102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sz="1500"/>
            </a:lvl1pPr>
            <a:lvl2pPr lvl="1" algn="ctr" rtl="0">
              <a:lnSpc>
                <a:spcPct val="100000"/>
              </a:lnSpc>
              <a:spcBef>
                <a:spcPts val="0"/>
              </a:spcBef>
              <a:spcAft>
                <a:spcPts val="0"/>
              </a:spcAft>
              <a:buSzPts val="1500"/>
              <a:buNone/>
              <a:defRPr sz="1500"/>
            </a:lvl2pPr>
            <a:lvl3pPr lvl="2" algn="ctr" rtl="0">
              <a:lnSpc>
                <a:spcPct val="100000"/>
              </a:lnSpc>
              <a:spcBef>
                <a:spcPts val="1600"/>
              </a:spcBef>
              <a:spcAft>
                <a:spcPts val="0"/>
              </a:spcAft>
              <a:buSzPts val="1500"/>
              <a:buNone/>
              <a:defRPr sz="1500"/>
            </a:lvl3pPr>
            <a:lvl4pPr lvl="3" algn="ctr" rtl="0">
              <a:lnSpc>
                <a:spcPct val="100000"/>
              </a:lnSpc>
              <a:spcBef>
                <a:spcPts val="1600"/>
              </a:spcBef>
              <a:spcAft>
                <a:spcPts val="0"/>
              </a:spcAft>
              <a:buSzPts val="1500"/>
              <a:buNone/>
              <a:defRPr sz="1500"/>
            </a:lvl4pPr>
            <a:lvl5pPr lvl="4" algn="ctr" rtl="0">
              <a:lnSpc>
                <a:spcPct val="100000"/>
              </a:lnSpc>
              <a:spcBef>
                <a:spcPts val="1600"/>
              </a:spcBef>
              <a:spcAft>
                <a:spcPts val="0"/>
              </a:spcAft>
              <a:buSzPts val="1500"/>
              <a:buNone/>
              <a:defRPr sz="1500"/>
            </a:lvl5pPr>
            <a:lvl6pPr lvl="5" algn="ctr" rtl="0">
              <a:lnSpc>
                <a:spcPct val="100000"/>
              </a:lnSpc>
              <a:spcBef>
                <a:spcPts val="1600"/>
              </a:spcBef>
              <a:spcAft>
                <a:spcPts val="0"/>
              </a:spcAft>
              <a:buSzPts val="1500"/>
              <a:buNone/>
              <a:defRPr sz="1500"/>
            </a:lvl6pPr>
            <a:lvl7pPr lvl="6" algn="ctr" rtl="0">
              <a:lnSpc>
                <a:spcPct val="100000"/>
              </a:lnSpc>
              <a:spcBef>
                <a:spcPts val="1600"/>
              </a:spcBef>
              <a:spcAft>
                <a:spcPts val="0"/>
              </a:spcAft>
              <a:buSzPts val="1500"/>
              <a:buNone/>
              <a:defRPr sz="1500"/>
            </a:lvl7pPr>
            <a:lvl8pPr lvl="7" algn="ctr" rtl="0">
              <a:lnSpc>
                <a:spcPct val="100000"/>
              </a:lnSpc>
              <a:spcBef>
                <a:spcPts val="1600"/>
              </a:spcBef>
              <a:spcAft>
                <a:spcPts val="0"/>
              </a:spcAft>
              <a:buSzPts val="1500"/>
              <a:buNone/>
              <a:defRPr sz="1500"/>
            </a:lvl8pPr>
            <a:lvl9pPr lvl="8" algn="ctr" rtl="0">
              <a:lnSpc>
                <a:spcPct val="100000"/>
              </a:lnSpc>
              <a:spcBef>
                <a:spcPts val="1600"/>
              </a:spcBef>
              <a:spcAft>
                <a:spcPts val="1600"/>
              </a:spcAft>
              <a:buSzPts val="1500"/>
              <a:buNone/>
              <a:defRPr sz="1500"/>
            </a:lvl9pPr>
          </a:lstStyle>
          <a:p>
            <a:endParaRPr/>
          </a:p>
        </p:txBody>
      </p:sp>
      <p:grpSp>
        <p:nvGrpSpPr>
          <p:cNvPr id="504" name="Google Shape;504;p5"/>
          <p:cNvGrpSpPr/>
          <p:nvPr/>
        </p:nvGrpSpPr>
        <p:grpSpPr>
          <a:xfrm>
            <a:off x="-786325" y="840925"/>
            <a:ext cx="2106500" cy="597475"/>
            <a:chOff x="-2810250" y="3572525"/>
            <a:chExt cx="2106500" cy="597475"/>
          </a:xfrm>
        </p:grpSpPr>
        <p:sp>
          <p:nvSpPr>
            <p:cNvPr id="505" name="Google Shape;505;p5"/>
            <p:cNvSpPr/>
            <p:nvPr/>
          </p:nvSpPr>
          <p:spPr>
            <a:xfrm>
              <a:off x="-2396250" y="4007475"/>
              <a:ext cx="133850" cy="123700"/>
            </a:xfrm>
            <a:custGeom>
              <a:avLst/>
              <a:gdLst/>
              <a:ahLst/>
              <a:cxnLst/>
              <a:rect l="l" t="t" r="r" b="b"/>
              <a:pathLst>
                <a:path w="5354" h="4948" extrusionOk="0">
                  <a:moveTo>
                    <a:pt x="3665" y="0"/>
                  </a:moveTo>
                  <a:cubicBezTo>
                    <a:pt x="3419" y="0"/>
                    <a:pt x="3177" y="89"/>
                    <a:pt x="2983" y="258"/>
                  </a:cubicBezTo>
                  <a:cubicBezTo>
                    <a:pt x="2771" y="1971"/>
                    <a:pt x="1" y="2521"/>
                    <a:pt x="339" y="4445"/>
                  </a:cubicBezTo>
                  <a:cubicBezTo>
                    <a:pt x="400" y="4488"/>
                    <a:pt x="452" y="4505"/>
                    <a:pt x="498" y="4505"/>
                  </a:cubicBezTo>
                  <a:cubicBezTo>
                    <a:pt x="693" y="4505"/>
                    <a:pt x="777" y="4189"/>
                    <a:pt x="1039" y="4189"/>
                  </a:cubicBezTo>
                  <a:cubicBezTo>
                    <a:pt x="1052" y="4189"/>
                    <a:pt x="1065" y="4190"/>
                    <a:pt x="1079" y="4192"/>
                  </a:cubicBezTo>
                  <a:cubicBezTo>
                    <a:pt x="1164" y="4466"/>
                    <a:pt x="614" y="4466"/>
                    <a:pt x="762" y="4763"/>
                  </a:cubicBezTo>
                  <a:cubicBezTo>
                    <a:pt x="893" y="4882"/>
                    <a:pt x="1072" y="4948"/>
                    <a:pt x="1226" y="4948"/>
                  </a:cubicBezTo>
                  <a:cubicBezTo>
                    <a:pt x="1344" y="4948"/>
                    <a:pt x="1447" y="4909"/>
                    <a:pt x="1502" y="4826"/>
                  </a:cubicBezTo>
                  <a:cubicBezTo>
                    <a:pt x="1946" y="4213"/>
                    <a:pt x="2750" y="3853"/>
                    <a:pt x="3004" y="3155"/>
                  </a:cubicBezTo>
                  <a:cubicBezTo>
                    <a:pt x="3110" y="2817"/>
                    <a:pt x="3363" y="2542"/>
                    <a:pt x="3659" y="2373"/>
                  </a:cubicBezTo>
                  <a:cubicBezTo>
                    <a:pt x="4558" y="1871"/>
                    <a:pt x="5354" y="109"/>
                    <a:pt x="4167" y="109"/>
                  </a:cubicBezTo>
                  <a:cubicBezTo>
                    <a:pt x="4153" y="109"/>
                    <a:pt x="4139" y="109"/>
                    <a:pt x="4125" y="110"/>
                  </a:cubicBezTo>
                  <a:cubicBezTo>
                    <a:pt x="3977" y="36"/>
                    <a:pt x="3820" y="0"/>
                    <a:pt x="3665"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5"/>
            <p:cNvSpPr/>
            <p:nvPr/>
          </p:nvSpPr>
          <p:spPr>
            <a:xfrm>
              <a:off x="-1076525" y="3572525"/>
              <a:ext cx="126925" cy="104075"/>
            </a:xfrm>
            <a:custGeom>
              <a:avLst/>
              <a:gdLst/>
              <a:ahLst/>
              <a:cxnLst/>
              <a:rect l="l" t="t" r="r" b="b"/>
              <a:pathLst>
                <a:path w="5077" h="4163" extrusionOk="0">
                  <a:moveTo>
                    <a:pt x="3337" y="1"/>
                  </a:moveTo>
                  <a:cubicBezTo>
                    <a:pt x="3025" y="1"/>
                    <a:pt x="2736" y="55"/>
                    <a:pt x="2602" y="165"/>
                  </a:cubicBezTo>
                  <a:cubicBezTo>
                    <a:pt x="2665" y="715"/>
                    <a:pt x="1798" y="906"/>
                    <a:pt x="1841" y="1477"/>
                  </a:cubicBezTo>
                  <a:cubicBezTo>
                    <a:pt x="1819" y="1815"/>
                    <a:pt x="1544" y="1900"/>
                    <a:pt x="1248" y="1963"/>
                  </a:cubicBezTo>
                  <a:cubicBezTo>
                    <a:pt x="254" y="2513"/>
                    <a:pt x="1" y="4099"/>
                    <a:pt x="1502" y="4163"/>
                  </a:cubicBezTo>
                  <a:cubicBezTo>
                    <a:pt x="2412" y="3824"/>
                    <a:pt x="3173" y="3190"/>
                    <a:pt x="3659" y="2365"/>
                  </a:cubicBezTo>
                  <a:cubicBezTo>
                    <a:pt x="3793" y="1912"/>
                    <a:pt x="4060" y="1739"/>
                    <a:pt x="4460" y="1739"/>
                  </a:cubicBezTo>
                  <a:cubicBezTo>
                    <a:pt x="4565" y="1739"/>
                    <a:pt x="4678" y="1751"/>
                    <a:pt x="4801" y="1773"/>
                  </a:cubicBezTo>
                  <a:cubicBezTo>
                    <a:pt x="4738" y="1604"/>
                    <a:pt x="5076" y="1477"/>
                    <a:pt x="4865" y="1286"/>
                  </a:cubicBezTo>
                  <a:cubicBezTo>
                    <a:pt x="4670" y="1119"/>
                    <a:pt x="4486" y="1055"/>
                    <a:pt x="4305" y="1055"/>
                  </a:cubicBezTo>
                  <a:cubicBezTo>
                    <a:pt x="3779" y="1055"/>
                    <a:pt x="3290" y="1599"/>
                    <a:pt x="2708" y="1709"/>
                  </a:cubicBezTo>
                  <a:cubicBezTo>
                    <a:pt x="2792" y="1202"/>
                    <a:pt x="3215" y="948"/>
                    <a:pt x="3511" y="715"/>
                  </a:cubicBezTo>
                  <a:cubicBezTo>
                    <a:pt x="3571" y="673"/>
                    <a:pt x="3645" y="658"/>
                    <a:pt x="3726" y="658"/>
                  </a:cubicBezTo>
                  <a:cubicBezTo>
                    <a:pt x="3891" y="658"/>
                    <a:pt x="4083" y="718"/>
                    <a:pt x="4233" y="718"/>
                  </a:cubicBezTo>
                  <a:cubicBezTo>
                    <a:pt x="4373" y="718"/>
                    <a:pt x="4476" y="666"/>
                    <a:pt x="4484" y="461"/>
                  </a:cubicBezTo>
                  <a:cubicBezTo>
                    <a:pt x="4458" y="156"/>
                    <a:pt x="3864" y="1"/>
                    <a:pt x="3337"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5"/>
            <p:cNvSpPr/>
            <p:nvPr/>
          </p:nvSpPr>
          <p:spPr>
            <a:xfrm>
              <a:off x="-2407875" y="4057575"/>
              <a:ext cx="141200" cy="94050"/>
            </a:xfrm>
            <a:custGeom>
              <a:avLst/>
              <a:gdLst/>
              <a:ahLst/>
              <a:cxnLst/>
              <a:rect l="l" t="t" r="r" b="b"/>
              <a:pathLst>
                <a:path w="5648" h="3762" extrusionOk="0">
                  <a:moveTo>
                    <a:pt x="4962" y="0"/>
                  </a:moveTo>
                  <a:cubicBezTo>
                    <a:pt x="4363" y="0"/>
                    <a:pt x="3743" y="352"/>
                    <a:pt x="3532" y="940"/>
                  </a:cubicBezTo>
                  <a:cubicBezTo>
                    <a:pt x="3405" y="1638"/>
                    <a:pt x="2665" y="1743"/>
                    <a:pt x="2369" y="2293"/>
                  </a:cubicBezTo>
                  <a:cubicBezTo>
                    <a:pt x="2144" y="2744"/>
                    <a:pt x="1958" y="2962"/>
                    <a:pt x="1704" y="2962"/>
                  </a:cubicBezTo>
                  <a:cubicBezTo>
                    <a:pt x="1506" y="2962"/>
                    <a:pt x="1265" y="2828"/>
                    <a:pt x="931" y="2568"/>
                  </a:cubicBezTo>
                  <a:cubicBezTo>
                    <a:pt x="656" y="2399"/>
                    <a:pt x="677" y="2188"/>
                    <a:pt x="740" y="1955"/>
                  </a:cubicBezTo>
                  <a:cubicBezTo>
                    <a:pt x="844" y="1728"/>
                    <a:pt x="715" y="1616"/>
                    <a:pt x="571" y="1616"/>
                  </a:cubicBezTo>
                  <a:cubicBezTo>
                    <a:pt x="420" y="1616"/>
                    <a:pt x="253" y="1738"/>
                    <a:pt x="317" y="1976"/>
                  </a:cubicBezTo>
                  <a:cubicBezTo>
                    <a:pt x="85" y="2293"/>
                    <a:pt x="0" y="2801"/>
                    <a:pt x="360" y="3076"/>
                  </a:cubicBezTo>
                  <a:cubicBezTo>
                    <a:pt x="1067" y="3522"/>
                    <a:pt x="1545" y="3761"/>
                    <a:pt x="1963" y="3761"/>
                  </a:cubicBezTo>
                  <a:cubicBezTo>
                    <a:pt x="2358" y="3761"/>
                    <a:pt x="2699" y="3549"/>
                    <a:pt x="3130" y="3097"/>
                  </a:cubicBezTo>
                  <a:cubicBezTo>
                    <a:pt x="3997" y="2166"/>
                    <a:pt x="5097" y="1342"/>
                    <a:pt x="5647" y="178"/>
                  </a:cubicBezTo>
                  <a:cubicBezTo>
                    <a:pt x="5441" y="57"/>
                    <a:pt x="5203" y="0"/>
                    <a:pt x="4962"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5"/>
            <p:cNvSpPr/>
            <p:nvPr/>
          </p:nvSpPr>
          <p:spPr>
            <a:xfrm>
              <a:off x="-869800" y="3762375"/>
              <a:ext cx="147025" cy="84950"/>
            </a:xfrm>
            <a:custGeom>
              <a:avLst/>
              <a:gdLst/>
              <a:ahLst/>
              <a:cxnLst/>
              <a:rect l="l" t="t" r="r" b="b"/>
              <a:pathLst>
                <a:path w="5881" h="3398" extrusionOk="0">
                  <a:moveTo>
                    <a:pt x="3321" y="0"/>
                  </a:moveTo>
                  <a:cubicBezTo>
                    <a:pt x="2724" y="0"/>
                    <a:pt x="1587" y="1645"/>
                    <a:pt x="652" y="1645"/>
                  </a:cubicBezTo>
                  <a:cubicBezTo>
                    <a:pt x="646" y="1645"/>
                    <a:pt x="641" y="1645"/>
                    <a:pt x="635" y="1644"/>
                  </a:cubicBezTo>
                  <a:cubicBezTo>
                    <a:pt x="339" y="1666"/>
                    <a:pt x="530" y="2004"/>
                    <a:pt x="276" y="2067"/>
                  </a:cubicBezTo>
                  <a:cubicBezTo>
                    <a:pt x="1" y="2448"/>
                    <a:pt x="170" y="2829"/>
                    <a:pt x="276" y="3188"/>
                  </a:cubicBezTo>
                  <a:lnTo>
                    <a:pt x="445" y="3209"/>
                  </a:lnTo>
                  <a:cubicBezTo>
                    <a:pt x="481" y="3205"/>
                    <a:pt x="517" y="3203"/>
                    <a:pt x="553" y="3203"/>
                  </a:cubicBezTo>
                  <a:cubicBezTo>
                    <a:pt x="921" y="3203"/>
                    <a:pt x="1302" y="3397"/>
                    <a:pt x="1640" y="3397"/>
                  </a:cubicBezTo>
                  <a:cubicBezTo>
                    <a:pt x="1779" y="3397"/>
                    <a:pt x="1911" y="3365"/>
                    <a:pt x="2031" y="3273"/>
                  </a:cubicBezTo>
                  <a:cubicBezTo>
                    <a:pt x="2645" y="2850"/>
                    <a:pt x="3491" y="2554"/>
                    <a:pt x="3892" y="2089"/>
                  </a:cubicBezTo>
                  <a:cubicBezTo>
                    <a:pt x="4358" y="1306"/>
                    <a:pt x="5881" y="1243"/>
                    <a:pt x="5606" y="164"/>
                  </a:cubicBezTo>
                  <a:cubicBezTo>
                    <a:pt x="5575" y="156"/>
                    <a:pt x="5540" y="153"/>
                    <a:pt x="5503" y="153"/>
                  </a:cubicBezTo>
                  <a:cubicBezTo>
                    <a:pt x="4820" y="153"/>
                    <a:pt x="3102" y="1370"/>
                    <a:pt x="2581" y="1771"/>
                  </a:cubicBezTo>
                  <a:cubicBezTo>
                    <a:pt x="2877" y="1179"/>
                    <a:pt x="3533" y="756"/>
                    <a:pt x="3491" y="58"/>
                  </a:cubicBezTo>
                  <a:cubicBezTo>
                    <a:pt x="3441" y="18"/>
                    <a:pt x="3384" y="0"/>
                    <a:pt x="332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5"/>
            <p:cNvSpPr/>
            <p:nvPr/>
          </p:nvSpPr>
          <p:spPr>
            <a:xfrm>
              <a:off x="-2475025" y="3887900"/>
              <a:ext cx="118975" cy="96950"/>
            </a:xfrm>
            <a:custGeom>
              <a:avLst/>
              <a:gdLst/>
              <a:ahLst/>
              <a:cxnLst/>
              <a:rect l="l" t="t" r="r" b="b"/>
              <a:pathLst>
                <a:path w="4759" h="3878" extrusionOk="0">
                  <a:moveTo>
                    <a:pt x="2337" y="1"/>
                  </a:moveTo>
                  <a:cubicBezTo>
                    <a:pt x="1329" y="1"/>
                    <a:pt x="678" y="1172"/>
                    <a:pt x="550" y="1995"/>
                  </a:cubicBezTo>
                  <a:cubicBezTo>
                    <a:pt x="0" y="3010"/>
                    <a:pt x="867" y="3751"/>
                    <a:pt x="1883" y="3878"/>
                  </a:cubicBezTo>
                  <a:cubicBezTo>
                    <a:pt x="2665" y="3095"/>
                    <a:pt x="4759" y="1953"/>
                    <a:pt x="3215" y="832"/>
                  </a:cubicBezTo>
                  <a:cubicBezTo>
                    <a:pt x="2898" y="621"/>
                    <a:pt x="2961" y="346"/>
                    <a:pt x="2834" y="92"/>
                  </a:cubicBezTo>
                  <a:cubicBezTo>
                    <a:pt x="2660" y="29"/>
                    <a:pt x="2494" y="1"/>
                    <a:pt x="2337"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5"/>
            <p:cNvSpPr/>
            <p:nvPr/>
          </p:nvSpPr>
          <p:spPr>
            <a:xfrm>
              <a:off x="-1207650" y="3814575"/>
              <a:ext cx="107350" cy="83025"/>
            </a:xfrm>
            <a:custGeom>
              <a:avLst/>
              <a:gdLst/>
              <a:ahLst/>
              <a:cxnLst/>
              <a:rect l="l" t="t" r="r" b="b"/>
              <a:pathLst>
                <a:path w="4294" h="3321" extrusionOk="0">
                  <a:moveTo>
                    <a:pt x="2433" y="1"/>
                  </a:moveTo>
                  <a:lnTo>
                    <a:pt x="1883" y="275"/>
                  </a:lnTo>
                  <a:cubicBezTo>
                    <a:pt x="1967" y="1227"/>
                    <a:pt x="1037" y="1523"/>
                    <a:pt x="423" y="2031"/>
                  </a:cubicBezTo>
                  <a:cubicBezTo>
                    <a:pt x="0" y="2771"/>
                    <a:pt x="297" y="3194"/>
                    <a:pt x="1333" y="3321"/>
                  </a:cubicBezTo>
                  <a:cubicBezTo>
                    <a:pt x="3025" y="2665"/>
                    <a:pt x="2623" y="1227"/>
                    <a:pt x="4252" y="1121"/>
                  </a:cubicBezTo>
                  <a:lnTo>
                    <a:pt x="4294" y="783"/>
                  </a:lnTo>
                  <a:cubicBezTo>
                    <a:pt x="3955" y="22"/>
                    <a:pt x="3131" y="106"/>
                    <a:pt x="2433"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5"/>
            <p:cNvSpPr/>
            <p:nvPr/>
          </p:nvSpPr>
          <p:spPr>
            <a:xfrm>
              <a:off x="-1657600" y="3775075"/>
              <a:ext cx="115300" cy="89075"/>
            </a:xfrm>
            <a:custGeom>
              <a:avLst/>
              <a:gdLst/>
              <a:ahLst/>
              <a:cxnLst/>
              <a:rect l="l" t="t" r="r" b="b"/>
              <a:pathLst>
                <a:path w="4612" h="3563" extrusionOk="0">
                  <a:moveTo>
                    <a:pt x="3414" y="0"/>
                  </a:moveTo>
                  <a:cubicBezTo>
                    <a:pt x="2993" y="0"/>
                    <a:pt x="3192" y="1023"/>
                    <a:pt x="1840" y="1707"/>
                  </a:cubicBezTo>
                  <a:cubicBezTo>
                    <a:pt x="1883" y="2807"/>
                    <a:pt x="719" y="2575"/>
                    <a:pt x="0" y="2934"/>
                  </a:cubicBezTo>
                  <a:cubicBezTo>
                    <a:pt x="104" y="3374"/>
                    <a:pt x="451" y="3562"/>
                    <a:pt x="899" y="3562"/>
                  </a:cubicBezTo>
                  <a:cubicBezTo>
                    <a:pt x="2278" y="3562"/>
                    <a:pt x="4612" y="1777"/>
                    <a:pt x="3701" y="100"/>
                  </a:cubicBezTo>
                  <a:cubicBezTo>
                    <a:pt x="3579" y="31"/>
                    <a:pt x="3487" y="0"/>
                    <a:pt x="3414"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5"/>
            <p:cNvSpPr/>
            <p:nvPr/>
          </p:nvSpPr>
          <p:spPr>
            <a:xfrm>
              <a:off x="-2430100" y="3892350"/>
              <a:ext cx="79875" cy="94825"/>
            </a:xfrm>
            <a:custGeom>
              <a:avLst/>
              <a:gdLst/>
              <a:ahLst/>
              <a:cxnLst/>
              <a:rect l="l" t="t" r="r" b="b"/>
              <a:pathLst>
                <a:path w="3195" h="3793" extrusionOk="0">
                  <a:moveTo>
                    <a:pt x="1251" y="0"/>
                  </a:moveTo>
                  <a:cubicBezTo>
                    <a:pt x="1175" y="0"/>
                    <a:pt x="1096" y="7"/>
                    <a:pt x="1016" y="20"/>
                  </a:cubicBezTo>
                  <a:cubicBezTo>
                    <a:pt x="720" y="316"/>
                    <a:pt x="382" y="548"/>
                    <a:pt x="1185" y="760"/>
                  </a:cubicBezTo>
                  <a:cubicBezTo>
                    <a:pt x="2475" y="1162"/>
                    <a:pt x="1376" y="2684"/>
                    <a:pt x="530" y="3002"/>
                  </a:cubicBezTo>
                  <a:cubicBezTo>
                    <a:pt x="212" y="3065"/>
                    <a:pt x="1" y="3382"/>
                    <a:pt x="86" y="3700"/>
                  </a:cubicBezTo>
                  <a:cubicBezTo>
                    <a:pt x="287" y="3764"/>
                    <a:pt x="455" y="3793"/>
                    <a:pt x="600" y="3793"/>
                  </a:cubicBezTo>
                  <a:cubicBezTo>
                    <a:pt x="1354" y="3793"/>
                    <a:pt x="1459" y="3019"/>
                    <a:pt x="2116" y="2558"/>
                  </a:cubicBezTo>
                  <a:cubicBezTo>
                    <a:pt x="3194" y="1779"/>
                    <a:pt x="2538" y="0"/>
                    <a:pt x="125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5"/>
            <p:cNvSpPr/>
            <p:nvPr/>
          </p:nvSpPr>
          <p:spPr>
            <a:xfrm>
              <a:off x="-858675" y="3784450"/>
              <a:ext cx="124800" cy="72900"/>
            </a:xfrm>
            <a:custGeom>
              <a:avLst/>
              <a:gdLst/>
              <a:ahLst/>
              <a:cxnLst/>
              <a:rect l="l" t="t" r="r" b="b"/>
              <a:pathLst>
                <a:path w="4992" h="2916" extrusionOk="0">
                  <a:moveTo>
                    <a:pt x="4991" y="85"/>
                  </a:moveTo>
                  <a:lnTo>
                    <a:pt x="4991" y="85"/>
                  </a:lnTo>
                  <a:cubicBezTo>
                    <a:pt x="4590" y="233"/>
                    <a:pt x="3638" y="0"/>
                    <a:pt x="3553" y="529"/>
                  </a:cubicBezTo>
                  <a:cubicBezTo>
                    <a:pt x="3744" y="1523"/>
                    <a:pt x="2242" y="1142"/>
                    <a:pt x="1925" y="1840"/>
                  </a:cubicBezTo>
                  <a:cubicBezTo>
                    <a:pt x="1784" y="2210"/>
                    <a:pt x="1565" y="2322"/>
                    <a:pt x="1324" y="2322"/>
                  </a:cubicBezTo>
                  <a:cubicBezTo>
                    <a:pt x="952" y="2322"/>
                    <a:pt x="529" y="2056"/>
                    <a:pt x="260" y="2056"/>
                  </a:cubicBezTo>
                  <a:cubicBezTo>
                    <a:pt x="125" y="2056"/>
                    <a:pt x="30" y="2124"/>
                    <a:pt x="0" y="2326"/>
                  </a:cubicBezTo>
                  <a:cubicBezTo>
                    <a:pt x="340" y="2745"/>
                    <a:pt x="752" y="2916"/>
                    <a:pt x="1193" y="2916"/>
                  </a:cubicBezTo>
                  <a:cubicBezTo>
                    <a:pt x="2648" y="2916"/>
                    <a:pt x="4423" y="1058"/>
                    <a:pt x="4991" y="85"/>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5"/>
            <p:cNvSpPr/>
            <p:nvPr/>
          </p:nvSpPr>
          <p:spPr>
            <a:xfrm>
              <a:off x="-1715775" y="4022375"/>
              <a:ext cx="82525" cy="97300"/>
            </a:xfrm>
            <a:custGeom>
              <a:avLst/>
              <a:gdLst/>
              <a:ahLst/>
              <a:cxnLst/>
              <a:rect l="l" t="t" r="r" b="b"/>
              <a:pathLst>
                <a:path w="3301" h="3892" extrusionOk="0">
                  <a:moveTo>
                    <a:pt x="2164" y="1"/>
                  </a:moveTo>
                  <a:cubicBezTo>
                    <a:pt x="2076" y="1"/>
                    <a:pt x="2004" y="47"/>
                    <a:pt x="1968" y="191"/>
                  </a:cubicBezTo>
                  <a:cubicBezTo>
                    <a:pt x="1714" y="381"/>
                    <a:pt x="1545" y="677"/>
                    <a:pt x="1545" y="994"/>
                  </a:cubicBezTo>
                  <a:cubicBezTo>
                    <a:pt x="1376" y="1925"/>
                    <a:pt x="1" y="2411"/>
                    <a:pt x="530" y="3469"/>
                  </a:cubicBezTo>
                  <a:cubicBezTo>
                    <a:pt x="675" y="3736"/>
                    <a:pt x="995" y="3891"/>
                    <a:pt x="1306" y="3891"/>
                  </a:cubicBezTo>
                  <a:cubicBezTo>
                    <a:pt x="1536" y="3891"/>
                    <a:pt x="1760" y="3806"/>
                    <a:pt x="1904" y="3617"/>
                  </a:cubicBezTo>
                  <a:cubicBezTo>
                    <a:pt x="2179" y="2432"/>
                    <a:pt x="3300" y="1502"/>
                    <a:pt x="3258" y="233"/>
                  </a:cubicBezTo>
                  <a:lnTo>
                    <a:pt x="2708" y="148"/>
                  </a:lnTo>
                  <a:cubicBezTo>
                    <a:pt x="2698" y="150"/>
                    <a:pt x="2687" y="151"/>
                    <a:pt x="2676" y="151"/>
                  </a:cubicBezTo>
                  <a:cubicBezTo>
                    <a:pt x="2534" y="151"/>
                    <a:pt x="2323" y="1"/>
                    <a:pt x="2164"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5"/>
            <p:cNvSpPr/>
            <p:nvPr/>
          </p:nvSpPr>
          <p:spPr>
            <a:xfrm>
              <a:off x="-1209225" y="4031875"/>
              <a:ext cx="103650" cy="71425"/>
            </a:xfrm>
            <a:custGeom>
              <a:avLst/>
              <a:gdLst/>
              <a:ahLst/>
              <a:cxnLst/>
              <a:rect l="l" t="t" r="r" b="b"/>
              <a:pathLst>
                <a:path w="4146" h="2857" extrusionOk="0">
                  <a:moveTo>
                    <a:pt x="3786" y="1"/>
                  </a:moveTo>
                  <a:cubicBezTo>
                    <a:pt x="3046" y="85"/>
                    <a:pt x="2305" y="64"/>
                    <a:pt x="1586" y="128"/>
                  </a:cubicBezTo>
                  <a:lnTo>
                    <a:pt x="1015" y="593"/>
                  </a:lnTo>
                  <a:cubicBezTo>
                    <a:pt x="931" y="678"/>
                    <a:pt x="888" y="762"/>
                    <a:pt x="867" y="889"/>
                  </a:cubicBezTo>
                  <a:cubicBezTo>
                    <a:pt x="867" y="1460"/>
                    <a:pt x="0" y="1756"/>
                    <a:pt x="254" y="2412"/>
                  </a:cubicBezTo>
                  <a:cubicBezTo>
                    <a:pt x="536" y="2704"/>
                    <a:pt x="899" y="2857"/>
                    <a:pt x="1245" y="2857"/>
                  </a:cubicBezTo>
                  <a:cubicBezTo>
                    <a:pt x="1652" y="2857"/>
                    <a:pt x="2036" y="2646"/>
                    <a:pt x="2242" y="2200"/>
                  </a:cubicBezTo>
                  <a:cubicBezTo>
                    <a:pt x="2305" y="2031"/>
                    <a:pt x="2263" y="1862"/>
                    <a:pt x="2157" y="1756"/>
                  </a:cubicBezTo>
                  <a:cubicBezTo>
                    <a:pt x="2106" y="1735"/>
                    <a:pt x="2059" y="1725"/>
                    <a:pt x="2015" y="1725"/>
                  </a:cubicBezTo>
                  <a:cubicBezTo>
                    <a:pt x="1762" y="1725"/>
                    <a:pt x="1611" y="2027"/>
                    <a:pt x="1362" y="2027"/>
                  </a:cubicBezTo>
                  <a:cubicBezTo>
                    <a:pt x="1314" y="2027"/>
                    <a:pt x="1262" y="2016"/>
                    <a:pt x="1206" y="1989"/>
                  </a:cubicBezTo>
                  <a:cubicBezTo>
                    <a:pt x="1461" y="1559"/>
                    <a:pt x="1576" y="1366"/>
                    <a:pt x="1705" y="1366"/>
                  </a:cubicBezTo>
                  <a:cubicBezTo>
                    <a:pt x="1811" y="1366"/>
                    <a:pt x="1926" y="1497"/>
                    <a:pt x="2136" y="1735"/>
                  </a:cubicBezTo>
                  <a:cubicBezTo>
                    <a:pt x="2338" y="1823"/>
                    <a:pt x="2499" y="1859"/>
                    <a:pt x="2631" y="1859"/>
                  </a:cubicBezTo>
                  <a:cubicBezTo>
                    <a:pt x="3230" y="1859"/>
                    <a:pt x="3210" y="1093"/>
                    <a:pt x="3574" y="868"/>
                  </a:cubicBezTo>
                  <a:lnTo>
                    <a:pt x="3574" y="868"/>
                  </a:lnTo>
                  <a:cubicBezTo>
                    <a:pt x="3426" y="1079"/>
                    <a:pt x="3320" y="1291"/>
                    <a:pt x="3765" y="1418"/>
                  </a:cubicBezTo>
                  <a:cubicBezTo>
                    <a:pt x="3765" y="953"/>
                    <a:pt x="4145" y="487"/>
                    <a:pt x="3786"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5"/>
            <p:cNvSpPr/>
            <p:nvPr/>
          </p:nvSpPr>
          <p:spPr>
            <a:xfrm>
              <a:off x="-2402600" y="4013900"/>
              <a:ext cx="103125" cy="108950"/>
            </a:xfrm>
            <a:custGeom>
              <a:avLst/>
              <a:gdLst/>
              <a:ahLst/>
              <a:cxnLst/>
              <a:rect l="l" t="t" r="r" b="b"/>
              <a:pathLst>
                <a:path w="4125" h="4358" extrusionOk="0">
                  <a:moveTo>
                    <a:pt x="3258" y="1"/>
                  </a:moveTo>
                  <a:cubicBezTo>
                    <a:pt x="1883" y="720"/>
                    <a:pt x="826" y="1925"/>
                    <a:pt x="276" y="3385"/>
                  </a:cubicBezTo>
                  <a:cubicBezTo>
                    <a:pt x="635" y="3638"/>
                    <a:pt x="1" y="4188"/>
                    <a:pt x="656" y="4358"/>
                  </a:cubicBezTo>
                  <a:cubicBezTo>
                    <a:pt x="720" y="4315"/>
                    <a:pt x="741" y="4231"/>
                    <a:pt x="656" y="4188"/>
                  </a:cubicBezTo>
                  <a:cubicBezTo>
                    <a:pt x="635" y="2285"/>
                    <a:pt x="4125" y="1206"/>
                    <a:pt x="3258"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5"/>
            <p:cNvSpPr/>
            <p:nvPr/>
          </p:nvSpPr>
          <p:spPr>
            <a:xfrm>
              <a:off x="-2066325" y="3800825"/>
              <a:ext cx="83575" cy="106975"/>
            </a:xfrm>
            <a:custGeom>
              <a:avLst/>
              <a:gdLst/>
              <a:ahLst/>
              <a:cxnLst/>
              <a:rect l="l" t="t" r="r" b="b"/>
              <a:pathLst>
                <a:path w="3343" h="4279" extrusionOk="0">
                  <a:moveTo>
                    <a:pt x="1333" y="1"/>
                  </a:moveTo>
                  <a:lnTo>
                    <a:pt x="1333" y="22"/>
                  </a:lnTo>
                  <a:cubicBezTo>
                    <a:pt x="678" y="1333"/>
                    <a:pt x="1" y="2856"/>
                    <a:pt x="995" y="4188"/>
                  </a:cubicBezTo>
                  <a:cubicBezTo>
                    <a:pt x="1021" y="4179"/>
                    <a:pt x="1044" y="4174"/>
                    <a:pt x="1064" y="4174"/>
                  </a:cubicBezTo>
                  <a:cubicBezTo>
                    <a:pt x="1093" y="4174"/>
                    <a:pt x="1118" y="4185"/>
                    <a:pt x="1143" y="4209"/>
                  </a:cubicBezTo>
                  <a:cubicBezTo>
                    <a:pt x="1255" y="4257"/>
                    <a:pt x="1355" y="4278"/>
                    <a:pt x="1445" y="4278"/>
                  </a:cubicBezTo>
                  <a:cubicBezTo>
                    <a:pt x="2033" y="4278"/>
                    <a:pt x="2193" y="3371"/>
                    <a:pt x="2560" y="3004"/>
                  </a:cubicBezTo>
                  <a:cubicBezTo>
                    <a:pt x="2814" y="2581"/>
                    <a:pt x="3342" y="2200"/>
                    <a:pt x="3152" y="1650"/>
                  </a:cubicBezTo>
                  <a:cubicBezTo>
                    <a:pt x="2964" y="1253"/>
                    <a:pt x="3272" y="339"/>
                    <a:pt x="2645" y="339"/>
                  </a:cubicBezTo>
                  <a:cubicBezTo>
                    <a:pt x="2638" y="339"/>
                    <a:pt x="2631" y="339"/>
                    <a:pt x="2623" y="339"/>
                  </a:cubicBezTo>
                  <a:cubicBezTo>
                    <a:pt x="1777" y="1016"/>
                    <a:pt x="2285" y="2116"/>
                    <a:pt x="1629" y="2940"/>
                  </a:cubicBezTo>
                  <a:cubicBezTo>
                    <a:pt x="678" y="2010"/>
                    <a:pt x="3258" y="318"/>
                    <a:pt x="1333"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5"/>
            <p:cNvSpPr/>
            <p:nvPr/>
          </p:nvSpPr>
          <p:spPr>
            <a:xfrm>
              <a:off x="-2386200" y="4013900"/>
              <a:ext cx="131150" cy="123250"/>
            </a:xfrm>
            <a:custGeom>
              <a:avLst/>
              <a:gdLst/>
              <a:ahLst/>
              <a:cxnLst/>
              <a:rect l="l" t="t" r="r" b="b"/>
              <a:pathLst>
                <a:path w="5246" h="4930" extrusionOk="0">
                  <a:moveTo>
                    <a:pt x="4273" y="1"/>
                  </a:moveTo>
                  <a:cubicBezTo>
                    <a:pt x="4251" y="974"/>
                    <a:pt x="3702" y="1672"/>
                    <a:pt x="2708" y="2116"/>
                  </a:cubicBezTo>
                  <a:cubicBezTo>
                    <a:pt x="2517" y="2200"/>
                    <a:pt x="2390" y="2306"/>
                    <a:pt x="2433" y="2475"/>
                  </a:cubicBezTo>
                  <a:cubicBezTo>
                    <a:pt x="2644" y="3448"/>
                    <a:pt x="1142" y="3533"/>
                    <a:pt x="1079" y="4400"/>
                  </a:cubicBezTo>
                  <a:cubicBezTo>
                    <a:pt x="1079" y="4474"/>
                    <a:pt x="957" y="4521"/>
                    <a:pt x="809" y="4521"/>
                  </a:cubicBezTo>
                  <a:cubicBezTo>
                    <a:pt x="661" y="4521"/>
                    <a:pt x="487" y="4474"/>
                    <a:pt x="381" y="4358"/>
                  </a:cubicBezTo>
                  <a:cubicBezTo>
                    <a:pt x="430" y="4210"/>
                    <a:pt x="343" y="4184"/>
                    <a:pt x="233" y="4184"/>
                  </a:cubicBezTo>
                  <a:cubicBezTo>
                    <a:pt x="173" y="4184"/>
                    <a:pt x="107" y="4191"/>
                    <a:pt x="51" y="4191"/>
                  </a:cubicBezTo>
                  <a:cubicBezTo>
                    <a:pt x="33" y="4191"/>
                    <a:pt x="16" y="4191"/>
                    <a:pt x="0" y="4188"/>
                  </a:cubicBezTo>
                  <a:lnTo>
                    <a:pt x="0" y="4358"/>
                  </a:lnTo>
                  <a:cubicBezTo>
                    <a:pt x="211" y="4625"/>
                    <a:pt x="478" y="4929"/>
                    <a:pt x="770" y="4929"/>
                  </a:cubicBezTo>
                  <a:cubicBezTo>
                    <a:pt x="918" y="4929"/>
                    <a:pt x="1071" y="4852"/>
                    <a:pt x="1227" y="4654"/>
                  </a:cubicBezTo>
                  <a:cubicBezTo>
                    <a:pt x="1713" y="4061"/>
                    <a:pt x="2433" y="3638"/>
                    <a:pt x="2771" y="2983"/>
                  </a:cubicBezTo>
                  <a:cubicBezTo>
                    <a:pt x="3157" y="2175"/>
                    <a:pt x="3471" y="1892"/>
                    <a:pt x="4244" y="1892"/>
                  </a:cubicBezTo>
                  <a:cubicBezTo>
                    <a:pt x="4402" y="1892"/>
                    <a:pt x="4579" y="1904"/>
                    <a:pt x="4780" y="1925"/>
                  </a:cubicBezTo>
                  <a:cubicBezTo>
                    <a:pt x="5245" y="1164"/>
                    <a:pt x="4865" y="551"/>
                    <a:pt x="4273"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5"/>
            <p:cNvSpPr/>
            <p:nvPr/>
          </p:nvSpPr>
          <p:spPr>
            <a:xfrm>
              <a:off x="-1054850" y="3608375"/>
              <a:ext cx="98375" cy="83775"/>
            </a:xfrm>
            <a:custGeom>
              <a:avLst/>
              <a:gdLst/>
              <a:ahLst/>
              <a:cxnLst/>
              <a:rect l="l" t="t" r="r" b="b"/>
              <a:pathLst>
                <a:path w="3935" h="3351" extrusionOk="0">
                  <a:moveTo>
                    <a:pt x="3286" y="0"/>
                  </a:moveTo>
                  <a:cubicBezTo>
                    <a:pt x="3065" y="0"/>
                    <a:pt x="2878" y="122"/>
                    <a:pt x="2814" y="360"/>
                  </a:cubicBezTo>
                  <a:cubicBezTo>
                    <a:pt x="2602" y="1121"/>
                    <a:pt x="1820" y="1460"/>
                    <a:pt x="1545" y="2115"/>
                  </a:cubicBezTo>
                  <a:cubicBezTo>
                    <a:pt x="1312" y="2284"/>
                    <a:pt x="1058" y="2454"/>
                    <a:pt x="804" y="2581"/>
                  </a:cubicBezTo>
                  <a:cubicBezTo>
                    <a:pt x="402" y="2729"/>
                    <a:pt x="1" y="2855"/>
                    <a:pt x="64" y="3342"/>
                  </a:cubicBezTo>
                  <a:cubicBezTo>
                    <a:pt x="126" y="3347"/>
                    <a:pt x="187" y="3350"/>
                    <a:pt x="248" y="3350"/>
                  </a:cubicBezTo>
                  <a:cubicBezTo>
                    <a:pt x="1839" y="3350"/>
                    <a:pt x="3181" y="1540"/>
                    <a:pt x="3934" y="339"/>
                  </a:cubicBezTo>
                  <a:cubicBezTo>
                    <a:pt x="3738" y="111"/>
                    <a:pt x="3496" y="0"/>
                    <a:pt x="3286"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5"/>
            <p:cNvSpPr/>
            <p:nvPr/>
          </p:nvSpPr>
          <p:spPr>
            <a:xfrm>
              <a:off x="-2025025" y="3796425"/>
              <a:ext cx="88800" cy="110275"/>
            </a:xfrm>
            <a:custGeom>
              <a:avLst/>
              <a:gdLst/>
              <a:ahLst/>
              <a:cxnLst/>
              <a:rect l="l" t="t" r="r" b="b"/>
              <a:pathLst>
                <a:path w="3552" h="4411" extrusionOk="0">
                  <a:moveTo>
                    <a:pt x="889" y="1"/>
                  </a:moveTo>
                  <a:cubicBezTo>
                    <a:pt x="649" y="1"/>
                    <a:pt x="619" y="221"/>
                    <a:pt x="1162" y="663"/>
                  </a:cubicBezTo>
                  <a:cubicBezTo>
                    <a:pt x="1373" y="832"/>
                    <a:pt x="1310" y="1001"/>
                    <a:pt x="1141" y="1150"/>
                  </a:cubicBezTo>
                  <a:cubicBezTo>
                    <a:pt x="992" y="1678"/>
                    <a:pt x="1881" y="2186"/>
                    <a:pt x="1141" y="2588"/>
                  </a:cubicBezTo>
                  <a:cubicBezTo>
                    <a:pt x="770" y="2670"/>
                    <a:pt x="1" y="4411"/>
                    <a:pt x="696" y="4411"/>
                  </a:cubicBezTo>
                  <a:cubicBezTo>
                    <a:pt x="716" y="4411"/>
                    <a:pt x="737" y="4409"/>
                    <a:pt x="760" y="4406"/>
                  </a:cubicBezTo>
                  <a:cubicBezTo>
                    <a:pt x="3552" y="1477"/>
                    <a:pt x="1512" y="1"/>
                    <a:pt x="889"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5"/>
            <p:cNvSpPr/>
            <p:nvPr/>
          </p:nvSpPr>
          <p:spPr>
            <a:xfrm>
              <a:off x="-2743625" y="4091025"/>
              <a:ext cx="81975" cy="78875"/>
            </a:xfrm>
            <a:custGeom>
              <a:avLst/>
              <a:gdLst/>
              <a:ahLst/>
              <a:cxnLst/>
              <a:rect l="l" t="t" r="r" b="b"/>
              <a:pathLst>
                <a:path w="3279" h="3155" extrusionOk="0">
                  <a:moveTo>
                    <a:pt x="2655" y="0"/>
                  </a:moveTo>
                  <a:cubicBezTo>
                    <a:pt x="2457" y="0"/>
                    <a:pt x="2305" y="192"/>
                    <a:pt x="1967" y="638"/>
                  </a:cubicBezTo>
                  <a:cubicBezTo>
                    <a:pt x="1269" y="1463"/>
                    <a:pt x="127" y="2034"/>
                    <a:pt x="0" y="3155"/>
                  </a:cubicBezTo>
                  <a:cubicBezTo>
                    <a:pt x="1756" y="2943"/>
                    <a:pt x="2411" y="2119"/>
                    <a:pt x="3279" y="300"/>
                  </a:cubicBezTo>
                  <a:cubicBezTo>
                    <a:pt x="2979" y="109"/>
                    <a:pt x="2804" y="0"/>
                    <a:pt x="2655"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5"/>
            <p:cNvSpPr/>
            <p:nvPr/>
          </p:nvSpPr>
          <p:spPr>
            <a:xfrm>
              <a:off x="-1964275" y="3977375"/>
              <a:ext cx="102600" cy="85350"/>
            </a:xfrm>
            <a:custGeom>
              <a:avLst/>
              <a:gdLst/>
              <a:ahLst/>
              <a:cxnLst/>
              <a:rect l="l" t="t" r="r" b="b"/>
              <a:pathLst>
                <a:path w="4104" h="3414" extrusionOk="0">
                  <a:moveTo>
                    <a:pt x="3439" y="0"/>
                  </a:moveTo>
                  <a:cubicBezTo>
                    <a:pt x="3010" y="0"/>
                    <a:pt x="3012" y="466"/>
                    <a:pt x="2814" y="700"/>
                  </a:cubicBezTo>
                  <a:cubicBezTo>
                    <a:pt x="2665" y="1145"/>
                    <a:pt x="1946" y="1335"/>
                    <a:pt x="1925" y="1758"/>
                  </a:cubicBezTo>
                  <a:cubicBezTo>
                    <a:pt x="1862" y="2836"/>
                    <a:pt x="635" y="2562"/>
                    <a:pt x="1" y="3090"/>
                  </a:cubicBezTo>
                  <a:cubicBezTo>
                    <a:pt x="278" y="3316"/>
                    <a:pt x="585" y="3413"/>
                    <a:pt x="902" y="3413"/>
                  </a:cubicBezTo>
                  <a:cubicBezTo>
                    <a:pt x="2401" y="3413"/>
                    <a:pt x="4103" y="1232"/>
                    <a:pt x="3702" y="45"/>
                  </a:cubicBezTo>
                  <a:cubicBezTo>
                    <a:pt x="3599" y="14"/>
                    <a:pt x="3513" y="0"/>
                    <a:pt x="3439"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5"/>
            <p:cNvSpPr/>
            <p:nvPr/>
          </p:nvSpPr>
          <p:spPr>
            <a:xfrm>
              <a:off x="-2311650" y="3692450"/>
              <a:ext cx="94325" cy="88925"/>
            </a:xfrm>
            <a:custGeom>
              <a:avLst/>
              <a:gdLst/>
              <a:ahLst/>
              <a:cxnLst/>
              <a:rect l="l" t="t" r="r" b="b"/>
              <a:pathLst>
                <a:path w="3773" h="3557" extrusionOk="0">
                  <a:moveTo>
                    <a:pt x="3321" y="0"/>
                  </a:moveTo>
                  <a:lnTo>
                    <a:pt x="3321" y="0"/>
                  </a:lnTo>
                  <a:cubicBezTo>
                    <a:pt x="1354" y="550"/>
                    <a:pt x="3109" y="2411"/>
                    <a:pt x="910" y="2749"/>
                  </a:cubicBezTo>
                  <a:cubicBezTo>
                    <a:pt x="635" y="2961"/>
                    <a:pt x="43" y="2686"/>
                    <a:pt x="0" y="3215"/>
                  </a:cubicBezTo>
                  <a:cubicBezTo>
                    <a:pt x="318" y="3453"/>
                    <a:pt x="646" y="3557"/>
                    <a:pt x="967" y="3557"/>
                  </a:cubicBezTo>
                  <a:cubicBezTo>
                    <a:pt x="2441" y="3557"/>
                    <a:pt x="3772" y="1372"/>
                    <a:pt x="332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5"/>
            <p:cNvSpPr/>
            <p:nvPr/>
          </p:nvSpPr>
          <p:spPr>
            <a:xfrm>
              <a:off x="-1678225" y="3763825"/>
              <a:ext cx="87800" cy="86200"/>
            </a:xfrm>
            <a:custGeom>
              <a:avLst/>
              <a:gdLst/>
              <a:ahLst/>
              <a:cxnLst/>
              <a:rect l="l" t="t" r="r" b="b"/>
              <a:pathLst>
                <a:path w="3512" h="3448" extrusionOk="0">
                  <a:moveTo>
                    <a:pt x="2538" y="0"/>
                  </a:moveTo>
                  <a:lnTo>
                    <a:pt x="2538" y="0"/>
                  </a:lnTo>
                  <a:cubicBezTo>
                    <a:pt x="2010" y="360"/>
                    <a:pt x="1777" y="1037"/>
                    <a:pt x="1016" y="1163"/>
                  </a:cubicBezTo>
                  <a:cubicBezTo>
                    <a:pt x="614" y="1375"/>
                    <a:pt x="550" y="1819"/>
                    <a:pt x="275" y="2136"/>
                  </a:cubicBezTo>
                  <a:cubicBezTo>
                    <a:pt x="0" y="2454"/>
                    <a:pt x="297" y="3448"/>
                    <a:pt x="783" y="3448"/>
                  </a:cubicBezTo>
                  <a:cubicBezTo>
                    <a:pt x="1756" y="3384"/>
                    <a:pt x="3088" y="3363"/>
                    <a:pt x="2708" y="2157"/>
                  </a:cubicBezTo>
                  <a:lnTo>
                    <a:pt x="2581" y="2115"/>
                  </a:lnTo>
                  <a:cubicBezTo>
                    <a:pt x="2242" y="2263"/>
                    <a:pt x="2306" y="2644"/>
                    <a:pt x="2010" y="2792"/>
                  </a:cubicBezTo>
                  <a:cubicBezTo>
                    <a:pt x="1919" y="2832"/>
                    <a:pt x="1780" y="2858"/>
                    <a:pt x="1669" y="2858"/>
                  </a:cubicBezTo>
                  <a:cubicBezTo>
                    <a:pt x="1547" y="2858"/>
                    <a:pt x="1458" y="2827"/>
                    <a:pt x="1502" y="2750"/>
                  </a:cubicBezTo>
                  <a:cubicBezTo>
                    <a:pt x="1735" y="2390"/>
                    <a:pt x="1291" y="1798"/>
                    <a:pt x="2010" y="1629"/>
                  </a:cubicBezTo>
                  <a:cubicBezTo>
                    <a:pt x="2581" y="1396"/>
                    <a:pt x="3511" y="296"/>
                    <a:pt x="2538"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5"/>
            <p:cNvSpPr/>
            <p:nvPr/>
          </p:nvSpPr>
          <p:spPr>
            <a:xfrm>
              <a:off x="-2786250" y="4057250"/>
              <a:ext cx="89275" cy="103275"/>
            </a:xfrm>
            <a:custGeom>
              <a:avLst/>
              <a:gdLst/>
              <a:ahLst/>
              <a:cxnLst/>
              <a:rect l="l" t="t" r="r" b="b"/>
              <a:pathLst>
                <a:path w="3571" h="4131" extrusionOk="0">
                  <a:moveTo>
                    <a:pt x="3320" y="1"/>
                  </a:moveTo>
                  <a:cubicBezTo>
                    <a:pt x="3281" y="1"/>
                    <a:pt x="3236" y="14"/>
                    <a:pt x="3186" y="43"/>
                  </a:cubicBezTo>
                  <a:cubicBezTo>
                    <a:pt x="1875" y="297"/>
                    <a:pt x="902" y="1799"/>
                    <a:pt x="500" y="2941"/>
                  </a:cubicBezTo>
                  <a:cubicBezTo>
                    <a:pt x="0" y="3367"/>
                    <a:pt x="808" y="4130"/>
                    <a:pt x="1326" y="4130"/>
                  </a:cubicBezTo>
                  <a:cubicBezTo>
                    <a:pt x="1553" y="4130"/>
                    <a:pt x="1725" y="3983"/>
                    <a:pt x="1705" y="3596"/>
                  </a:cubicBezTo>
                  <a:cubicBezTo>
                    <a:pt x="1748" y="3195"/>
                    <a:pt x="1134" y="2793"/>
                    <a:pt x="1473" y="2454"/>
                  </a:cubicBezTo>
                  <a:cubicBezTo>
                    <a:pt x="2107" y="1862"/>
                    <a:pt x="2424" y="1016"/>
                    <a:pt x="3334" y="614"/>
                  </a:cubicBezTo>
                  <a:cubicBezTo>
                    <a:pt x="3570" y="487"/>
                    <a:pt x="3557" y="1"/>
                    <a:pt x="3320"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5"/>
            <p:cNvSpPr/>
            <p:nvPr/>
          </p:nvSpPr>
          <p:spPr>
            <a:xfrm>
              <a:off x="-1699900" y="4050150"/>
              <a:ext cx="94675" cy="82875"/>
            </a:xfrm>
            <a:custGeom>
              <a:avLst/>
              <a:gdLst/>
              <a:ahLst/>
              <a:cxnLst/>
              <a:rect l="l" t="t" r="r" b="b"/>
              <a:pathLst>
                <a:path w="3787" h="3315" extrusionOk="0">
                  <a:moveTo>
                    <a:pt x="2841" y="0"/>
                  </a:moveTo>
                  <a:cubicBezTo>
                    <a:pt x="2127" y="0"/>
                    <a:pt x="1428" y="2279"/>
                    <a:pt x="952" y="2590"/>
                  </a:cubicBezTo>
                  <a:cubicBezTo>
                    <a:pt x="719" y="2759"/>
                    <a:pt x="0" y="2611"/>
                    <a:pt x="402" y="3225"/>
                  </a:cubicBezTo>
                  <a:cubicBezTo>
                    <a:pt x="528" y="3288"/>
                    <a:pt x="645" y="3315"/>
                    <a:pt x="756" y="3315"/>
                  </a:cubicBezTo>
                  <a:cubicBezTo>
                    <a:pt x="1391" y="3315"/>
                    <a:pt x="1814" y="2413"/>
                    <a:pt x="2390" y="2125"/>
                  </a:cubicBezTo>
                  <a:cubicBezTo>
                    <a:pt x="2919" y="1596"/>
                    <a:pt x="3786" y="1089"/>
                    <a:pt x="3173" y="179"/>
                  </a:cubicBezTo>
                  <a:cubicBezTo>
                    <a:pt x="3062" y="55"/>
                    <a:pt x="2952" y="0"/>
                    <a:pt x="284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5"/>
            <p:cNvSpPr/>
            <p:nvPr/>
          </p:nvSpPr>
          <p:spPr>
            <a:xfrm>
              <a:off x="-2789625" y="3788150"/>
              <a:ext cx="65050" cy="96625"/>
            </a:xfrm>
            <a:custGeom>
              <a:avLst/>
              <a:gdLst/>
              <a:ahLst/>
              <a:cxnLst/>
              <a:rect l="l" t="t" r="r" b="b"/>
              <a:pathLst>
                <a:path w="2602" h="3865" extrusionOk="0">
                  <a:moveTo>
                    <a:pt x="1840" y="0"/>
                  </a:moveTo>
                  <a:lnTo>
                    <a:pt x="1840" y="0"/>
                  </a:lnTo>
                  <a:cubicBezTo>
                    <a:pt x="1312" y="1481"/>
                    <a:pt x="1502" y="2813"/>
                    <a:pt x="0" y="3849"/>
                  </a:cubicBezTo>
                  <a:cubicBezTo>
                    <a:pt x="99" y="3859"/>
                    <a:pt x="189" y="3864"/>
                    <a:pt x="273" y="3864"/>
                  </a:cubicBezTo>
                  <a:cubicBezTo>
                    <a:pt x="1228" y="3864"/>
                    <a:pt x="1253" y="3226"/>
                    <a:pt x="1798" y="2623"/>
                  </a:cubicBezTo>
                  <a:cubicBezTo>
                    <a:pt x="2602" y="2073"/>
                    <a:pt x="2559" y="719"/>
                    <a:pt x="1840"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5"/>
            <p:cNvSpPr/>
            <p:nvPr/>
          </p:nvSpPr>
          <p:spPr>
            <a:xfrm>
              <a:off x="-1955800" y="3959800"/>
              <a:ext cx="84075" cy="62725"/>
            </a:xfrm>
            <a:custGeom>
              <a:avLst/>
              <a:gdLst/>
              <a:ahLst/>
              <a:cxnLst/>
              <a:rect l="l" t="t" r="r" b="b"/>
              <a:pathLst>
                <a:path w="3363" h="2509" extrusionOk="0">
                  <a:moveTo>
                    <a:pt x="2039" y="1"/>
                  </a:moveTo>
                  <a:cubicBezTo>
                    <a:pt x="1810" y="1"/>
                    <a:pt x="1590" y="17"/>
                    <a:pt x="1417" y="29"/>
                  </a:cubicBezTo>
                  <a:cubicBezTo>
                    <a:pt x="1840" y="1361"/>
                    <a:pt x="0" y="1425"/>
                    <a:pt x="402" y="2228"/>
                  </a:cubicBezTo>
                  <a:cubicBezTo>
                    <a:pt x="582" y="2430"/>
                    <a:pt x="773" y="2509"/>
                    <a:pt x="968" y="2509"/>
                  </a:cubicBezTo>
                  <a:cubicBezTo>
                    <a:pt x="1551" y="2509"/>
                    <a:pt x="2173" y="1800"/>
                    <a:pt x="2665" y="1530"/>
                  </a:cubicBezTo>
                  <a:cubicBezTo>
                    <a:pt x="2897" y="1277"/>
                    <a:pt x="2771" y="748"/>
                    <a:pt x="3363" y="748"/>
                  </a:cubicBezTo>
                  <a:cubicBezTo>
                    <a:pt x="3332" y="117"/>
                    <a:pt x="2652" y="1"/>
                    <a:pt x="2039"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5"/>
            <p:cNvSpPr/>
            <p:nvPr/>
          </p:nvSpPr>
          <p:spPr>
            <a:xfrm>
              <a:off x="-2043050" y="3795025"/>
              <a:ext cx="43900" cy="86200"/>
            </a:xfrm>
            <a:custGeom>
              <a:avLst/>
              <a:gdLst/>
              <a:ahLst/>
              <a:cxnLst/>
              <a:rect l="l" t="t" r="r" b="b"/>
              <a:pathLst>
                <a:path w="1756" h="3448" extrusionOk="0">
                  <a:moveTo>
                    <a:pt x="741" y="0"/>
                  </a:moveTo>
                  <a:cubicBezTo>
                    <a:pt x="587" y="0"/>
                    <a:pt x="455" y="42"/>
                    <a:pt x="402" y="233"/>
                  </a:cubicBezTo>
                  <a:cubicBezTo>
                    <a:pt x="1756" y="867"/>
                    <a:pt x="0" y="1840"/>
                    <a:pt x="212" y="2771"/>
                  </a:cubicBezTo>
                  <a:cubicBezTo>
                    <a:pt x="233" y="3045"/>
                    <a:pt x="64" y="3426"/>
                    <a:pt x="593" y="3447"/>
                  </a:cubicBezTo>
                  <a:cubicBezTo>
                    <a:pt x="1692" y="3405"/>
                    <a:pt x="1142" y="1375"/>
                    <a:pt x="1692" y="571"/>
                  </a:cubicBezTo>
                  <a:cubicBezTo>
                    <a:pt x="1354" y="486"/>
                    <a:pt x="1523" y="106"/>
                    <a:pt x="1206" y="21"/>
                  </a:cubicBezTo>
                  <a:cubicBezTo>
                    <a:pt x="1178" y="25"/>
                    <a:pt x="1149" y="27"/>
                    <a:pt x="1119" y="27"/>
                  </a:cubicBezTo>
                  <a:cubicBezTo>
                    <a:pt x="999" y="27"/>
                    <a:pt x="863" y="0"/>
                    <a:pt x="74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5"/>
            <p:cNvSpPr/>
            <p:nvPr/>
          </p:nvSpPr>
          <p:spPr>
            <a:xfrm>
              <a:off x="-1207125" y="3842325"/>
              <a:ext cx="99900" cy="81125"/>
            </a:xfrm>
            <a:custGeom>
              <a:avLst/>
              <a:gdLst/>
              <a:ahLst/>
              <a:cxnLst/>
              <a:rect l="l" t="t" r="r" b="b"/>
              <a:pathLst>
                <a:path w="3996" h="3245" extrusionOk="0">
                  <a:moveTo>
                    <a:pt x="3626" y="1"/>
                  </a:moveTo>
                  <a:cubicBezTo>
                    <a:pt x="3227" y="1"/>
                    <a:pt x="2608" y="447"/>
                    <a:pt x="2813" y="857"/>
                  </a:cubicBezTo>
                  <a:cubicBezTo>
                    <a:pt x="2708" y="1788"/>
                    <a:pt x="614" y="2253"/>
                    <a:pt x="1" y="3057"/>
                  </a:cubicBezTo>
                  <a:cubicBezTo>
                    <a:pt x="184" y="3187"/>
                    <a:pt x="386" y="3245"/>
                    <a:pt x="600" y="3245"/>
                  </a:cubicBezTo>
                  <a:cubicBezTo>
                    <a:pt x="1841" y="3245"/>
                    <a:pt x="3462" y="1307"/>
                    <a:pt x="3913" y="477"/>
                  </a:cubicBezTo>
                  <a:cubicBezTo>
                    <a:pt x="3995" y="133"/>
                    <a:pt x="3843" y="1"/>
                    <a:pt x="3626"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5"/>
            <p:cNvSpPr/>
            <p:nvPr/>
          </p:nvSpPr>
          <p:spPr>
            <a:xfrm>
              <a:off x="-1440825" y="3903950"/>
              <a:ext cx="90450" cy="87775"/>
            </a:xfrm>
            <a:custGeom>
              <a:avLst/>
              <a:gdLst/>
              <a:ahLst/>
              <a:cxnLst/>
              <a:rect l="l" t="t" r="r" b="b"/>
              <a:pathLst>
                <a:path w="3618" h="3511" extrusionOk="0">
                  <a:moveTo>
                    <a:pt x="3045" y="1"/>
                  </a:moveTo>
                  <a:cubicBezTo>
                    <a:pt x="2929" y="1"/>
                    <a:pt x="2820" y="50"/>
                    <a:pt x="2750" y="169"/>
                  </a:cubicBezTo>
                  <a:cubicBezTo>
                    <a:pt x="2390" y="740"/>
                    <a:pt x="3152" y="1607"/>
                    <a:pt x="2221" y="1755"/>
                  </a:cubicBezTo>
                  <a:cubicBezTo>
                    <a:pt x="1735" y="2178"/>
                    <a:pt x="1" y="2728"/>
                    <a:pt x="1016" y="3511"/>
                  </a:cubicBezTo>
                  <a:cubicBezTo>
                    <a:pt x="1798" y="2876"/>
                    <a:pt x="3575" y="2601"/>
                    <a:pt x="3427" y="1396"/>
                  </a:cubicBezTo>
                  <a:cubicBezTo>
                    <a:pt x="3617" y="1078"/>
                    <a:pt x="3427" y="740"/>
                    <a:pt x="3554" y="444"/>
                  </a:cubicBezTo>
                  <a:cubicBezTo>
                    <a:pt x="3540" y="203"/>
                    <a:pt x="3279" y="1"/>
                    <a:pt x="3045"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5"/>
            <p:cNvSpPr/>
            <p:nvPr/>
          </p:nvSpPr>
          <p:spPr>
            <a:xfrm>
              <a:off x="-2317450" y="3668875"/>
              <a:ext cx="96225" cy="98400"/>
            </a:xfrm>
            <a:custGeom>
              <a:avLst/>
              <a:gdLst/>
              <a:ahLst/>
              <a:cxnLst/>
              <a:rect l="l" t="t" r="r" b="b"/>
              <a:pathLst>
                <a:path w="3849" h="3936" extrusionOk="0">
                  <a:moveTo>
                    <a:pt x="1791" y="0"/>
                  </a:moveTo>
                  <a:cubicBezTo>
                    <a:pt x="1353" y="0"/>
                    <a:pt x="906" y="63"/>
                    <a:pt x="825" y="457"/>
                  </a:cubicBezTo>
                  <a:cubicBezTo>
                    <a:pt x="1163" y="1091"/>
                    <a:pt x="359" y="1683"/>
                    <a:pt x="867" y="2275"/>
                  </a:cubicBezTo>
                  <a:cubicBezTo>
                    <a:pt x="874" y="2276"/>
                    <a:pt x="881" y="2276"/>
                    <a:pt x="888" y="2276"/>
                  </a:cubicBezTo>
                  <a:cubicBezTo>
                    <a:pt x="1665" y="2276"/>
                    <a:pt x="1339" y="1130"/>
                    <a:pt x="2051" y="795"/>
                  </a:cubicBezTo>
                  <a:lnTo>
                    <a:pt x="2051" y="795"/>
                  </a:lnTo>
                  <a:cubicBezTo>
                    <a:pt x="2013" y="1637"/>
                    <a:pt x="1854" y="3241"/>
                    <a:pt x="805" y="3241"/>
                  </a:cubicBezTo>
                  <a:cubicBezTo>
                    <a:pt x="695" y="3241"/>
                    <a:pt x="575" y="3223"/>
                    <a:pt x="444" y="3185"/>
                  </a:cubicBezTo>
                  <a:lnTo>
                    <a:pt x="444" y="3185"/>
                  </a:lnTo>
                  <a:cubicBezTo>
                    <a:pt x="1" y="3642"/>
                    <a:pt x="446" y="3936"/>
                    <a:pt x="907" y="3936"/>
                  </a:cubicBezTo>
                  <a:cubicBezTo>
                    <a:pt x="1151" y="3936"/>
                    <a:pt x="1398" y="3854"/>
                    <a:pt x="1523" y="3671"/>
                  </a:cubicBezTo>
                  <a:cubicBezTo>
                    <a:pt x="2009" y="3523"/>
                    <a:pt x="2284" y="3121"/>
                    <a:pt x="2643" y="2868"/>
                  </a:cubicBezTo>
                  <a:lnTo>
                    <a:pt x="2643" y="2550"/>
                  </a:lnTo>
                  <a:cubicBezTo>
                    <a:pt x="1671" y="1958"/>
                    <a:pt x="3849" y="1556"/>
                    <a:pt x="2453" y="12"/>
                  </a:cubicBezTo>
                  <a:lnTo>
                    <a:pt x="2453" y="12"/>
                  </a:lnTo>
                  <a:cubicBezTo>
                    <a:pt x="2425" y="14"/>
                    <a:pt x="2395" y="14"/>
                    <a:pt x="2363" y="14"/>
                  </a:cubicBezTo>
                  <a:cubicBezTo>
                    <a:pt x="2200" y="14"/>
                    <a:pt x="1997" y="0"/>
                    <a:pt x="179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5"/>
            <p:cNvSpPr/>
            <p:nvPr/>
          </p:nvSpPr>
          <p:spPr>
            <a:xfrm>
              <a:off x="-2754200" y="4058850"/>
              <a:ext cx="89900" cy="74375"/>
            </a:xfrm>
            <a:custGeom>
              <a:avLst/>
              <a:gdLst/>
              <a:ahLst/>
              <a:cxnLst/>
              <a:rect l="l" t="t" r="r" b="b"/>
              <a:pathLst>
                <a:path w="3596" h="2975" extrusionOk="0">
                  <a:moveTo>
                    <a:pt x="2052" y="0"/>
                  </a:moveTo>
                  <a:lnTo>
                    <a:pt x="2052" y="0"/>
                  </a:lnTo>
                  <a:cubicBezTo>
                    <a:pt x="2094" y="170"/>
                    <a:pt x="2115" y="339"/>
                    <a:pt x="1904" y="445"/>
                  </a:cubicBezTo>
                  <a:cubicBezTo>
                    <a:pt x="1333" y="762"/>
                    <a:pt x="0" y="2496"/>
                    <a:pt x="698" y="2919"/>
                  </a:cubicBezTo>
                  <a:cubicBezTo>
                    <a:pt x="785" y="2957"/>
                    <a:pt x="864" y="2974"/>
                    <a:pt x="936" y="2974"/>
                  </a:cubicBezTo>
                  <a:cubicBezTo>
                    <a:pt x="1184" y="2974"/>
                    <a:pt x="1360" y="2782"/>
                    <a:pt x="1523" y="2602"/>
                  </a:cubicBezTo>
                  <a:cubicBezTo>
                    <a:pt x="1988" y="1671"/>
                    <a:pt x="2919" y="1164"/>
                    <a:pt x="3596" y="445"/>
                  </a:cubicBezTo>
                  <a:cubicBezTo>
                    <a:pt x="3543" y="127"/>
                    <a:pt x="3268" y="80"/>
                    <a:pt x="2951" y="80"/>
                  </a:cubicBezTo>
                  <a:cubicBezTo>
                    <a:pt x="2815" y="80"/>
                    <a:pt x="2671" y="89"/>
                    <a:pt x="2534" y="89"/>
                  </a:cubicBezTo>
                  <a:cubicBezTo>
                    <a:pt x="2351" y="89"/>
                    <a:pt x="2179" y="73"/>
                    <a:pt x="2052"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5"/>
            <p:cNvSpPr/>
            <p:nvPr/>
          </p:nvSpPr>
          <p:spPr>
            <a:xfrm>
              <a:off x="-1445700" y="3896300"/>
              <a:ext cx="88975" cy="104875"/>
            </a:xfrm>
            <a:custGeom>
              <a:avLst/>
              <a:gdLst/>
              <a:ahLst/>
              <a:cxnLst/>
              <a:rect l="l" t="t" r="r" b="b"/>
              <a:pathLst>
                <a:path w="3559" h="4195" extrusionOk="0">
                  <a:moveTo>
                    <a:pt x="2453" y="1"/>
                  </a:moveTo>
                  <a:cubicBezTo>
                    <a:pt x="2421" y="1"/>
                    <a:pt x="2387" y="4"/>
                    <a:pt x="2353" y="10"/>
                  </a:cubicBezTo>
                  <a:cubicBezTo>
                    <a:pt x="2036" y="263"/>
                    <a:pt x="1697" y="454"/>
                    <a:pt x="1316" y="581"/>
                  </a:cubicBezTo>
                  <a:cubicBezTo>
                    <a:pt x="1278" y="1166"/>
                    <a:pt x="1545" y="1268"/>
                    <a:pt x="1822" y="1268"/>
                  </a:cubicBezTo>
                  <a:cubicBezTo>
                    <a:pt x="1970" y="1268"/>
                    <a:pt x="2120" y="1239"/>
                    <a:pt x="2229" y="1239"/>
                  </a:cubicBezTo>
                  <a:cubicBezTo>
                    <a:pt x="2366" y="1239"/>
                    <a:pt x="2436" y="1285"/>
                    <a:pt x="2353" y="1490"/>
                  </a:cubicBezTo>
                  <a:cubicBezTo>
                    <a:pt x="1972" y="2273"/>
                    <a:pt x="724" y="2357"/>
                    <a:pt x="534" y="3288"/>
                  </a:cubicBezTo>
                  <a:cubicBezTo>
                    <a:pt x="1" y="3751"/>
                    <a:pt x="212" y="4195"/>
                    <a:pt x="588" y="4195"/>
                  </a:cubicBezTo>
                  <a:cubicBezTo>
                    <a:pt x="778" y="4195"/>
                    <a:pt x="1011" y="4080"/>
                    <a:pt x="1211" y="3795"/>
                  </a:cubicBezTo>
                  <a:cubicBezTo>
                    <a:pt x="640" y="2865"/>
                    <a:pt x="2120" y="2759"/>
                    <a:pt x="2501" y="2167"/>
                  </a:cubicBezTo>
                  <a:cubicBezTo>
                    <a:pt x="3558" y="1977"/>
                    <a:pt x="2459" y="771"/>
                    <a:pt x="3241" y="285"/>
                  </a:cubicBezTo>
                  <a:cubicBezTo>
                    <a:pt x="2954" y="246"/>
                    <a:pt x="2754" y="1"/>
                    <a:pt x="2453"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5"/>
            <p:cNvSpPr/>
            <p:nvPr/>
          </p:nvSpPr>
          <p:spPr>
            <a:xfrm>
              <a:off x="-2068950" y="3801350"/>
              <a:ext cx="38075" cy="101025"/>
            </a:xfrm>
            <a:custGeom>
              <a:avLst/>
              <a:gdLst/>
              <a:ahLst/>
              <a:cxnLst/>
              <a:rect l="l" t="t" r="r" b="b"/>
              <a:pathLst>
                <a:path w="1523" h="4041" extrusionOk="0">
                  <a:moveTo>
                    <a:pt x="1438" y="1"/>
                  </a:moveTo>
                  <a:cubicBezTo>
                    <a:pt x="317" y="466"/>
                    <a:pt x="571" y="1629"/>
                    <a:pt x="148" y="2496"/>
                  </a:cubicBezTo>
                  <a:cubicBezTo>
                    <a:pt x="381" y="3025"/>
                    <a:pt x="0" y="3829"/>
                    <a:pt x="1015" y="4040"/>
                  </a:cubicBezTo>
                  <a:cubicBezTo>
                    <a:pt x="1332" y="3998"/>
                    <a:pt x="1311" y="3892"/>
                    <a:pt x="1184" y="3660"/>
                  </a:cubicBezTo>
                  <a:cubicBezTo>
                    <a:pt x="190" y="2412"/>
                    <a:pt x="1523" y="1270"/>
                    <a:pt x="1438"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5"/>
            <p:cNvSpPr/>
            <p:nvPr/>
          </p:nvSpPr>
          <p:spPr>
            <a:xfrm>
              <a:off x="-1966375" y="3961950"/>
              <a:ext cx="61350" cy="83775"/>
            </a:xfrm>
            <a:custGeom>
              <a:avLst/>
              <a:gdLst/>
              <a:ahLst/>
              <a:cxnLst/>
              <a:rect l="l" t="t" r="r" b="b"/>
              <a:pathLst>
                <a:path w="2454" h="3351" extrusionOk="0">
                  <a:moveTo>
                    <a:pt x="1687" y="0"/>
                  </a:moveTo>
                  <a:cubicBezTo>
                    <a:pt x="1476" y="0"/>
                    <a:pt x="1240" y="400"/>
                    <a:pt x="1036" y="493"/>
                  </a:cubicBezTo>
                  <a:cubicBezTo>
                    <a:pt x="1142" y="1064"/>
                    <a:pt x="656" y="1381"/>
                    <a:pt x="317" y="1762"/>
                  </a:cubicBezTo>
                  <a:cubicBezTo>
                    <a:pt x="0" y="2290"/>
                    <a:pt x="402" y="2734"/>
                    <a:pt x="571" y="3179"/>
                  </a:cubicBezTo>
                  <a:cubicBezTo>
                    <a:pt x="615" y="3310"/>
                    <a:pt x="743" y="3351"/>
                    <a:pt x="892" y="3351"/>
                  </a:cubicBezTo>
                  <a:cubicBezTo>
                    <a:pt x="1032" y="3351"/>
                    <a:pt x="1189" y="3315"/>
                    <a:pt x="1311" y="3284"/>
                  </a:cubicBezTo>
                  <a:cubicBezTo>
                    <a:pt x="1967" y="3136"/>
                    <a:pt x="1565" y="2586"/>
                    <a:pt x="1777" y="2269"/>
                  </a:cubicBezTo>
                  <a:lnTo>
                    <a:pt x="1777" y="2269"/>
                  </a:lnTo>
                  <a:cubicBezTo>
                    <a:pt x="1701" y="2283"/>
                    <a:pt x="1629" y="2289"/>
                    <a:pt x="1560" y="2289"/>
                  </a:cubicBezTo>
                  <a:cubicBezTo>
                    <a:pt x="901" y="2289"/>
                    <a:pt x="610" y="1691"/>
                    <a:pt x="1396" y="1423"/>
                  </a:cubicBezTo>
                  <a:cubicBezTo>
                    <a:pt x="2453" y="1127"/>
                    <a:pt x="2136" y="598"/>
                    <a:pt x="1777" y="27"/>
                  </a:cubicBezTo>
                  <a:cubicBezTo>
                    <a:pt x="1747" y="9"/>
                    <a:pt x="1717" y="0"/>
                    <a:pt x="1687"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5"/>
            <p:cNvSpPr/>
            <p:nvPr/>
          </p:nvSpPr>
          <p:spPr>
            <a:xfrm>
              <a:off x="-2808675" y="3778450"/>
              <a:ext cx="49750" cy="85475"/>
            </a:xfrm>
            <a:custGeom>
              <a:avLst/>
              <a:gdLst/>
              <a:ahLst/>
              <a:cxnLst/>
              <a:rect l="l" t="t" r="r" b="b"/>
              <a:pathLst>
                <a:path w="1990" h="3419" extrusionOk="0">
                  <a:moveTo>
                    <a:pt x="1208" y="0"/>
                  </a:moveTo>
                  <a:cubicBezTo>
                    <a:pt x="771" y="0"/>
                    <a:pt x="203" y="848"/>
                    <a:pt x="170" y="1213"/>
                  </a:cubicBezTo>
                  <a:cubicBezTo>
                    <a:pt x="149" y="1572"/>
                    <a:pt x="86" y="1932"/>
                    <a:pt x="276" y="2270"/>
                  </a:cubicBezTo>
                  <a:cubicBezTo>
                    <a:pt x="377" y="2317"/>
                    <a:pt x="456" y="2337"/>
                    <a:pt x="519" y="2337"/>
                  </a:cubicBezTo>
                  <a:cubicBezTo>
                    <a:pt x="852" y="2337"/>
                    <a:pt x="738" y="1784"/>
                    <a:pt x="1058" y="1784"/>
                  </a:cubicBezTo>
                  <a:cubicBezTo>
                    <a:pt x="1376" y="3412"/>
                    <a:pt x="191" y="2440"/>
                    <a:pt x="1" y="3137"/>
                  </a:cubicBezTo>
                  <a:cubicBezTo>
                    <a:pt x="170" y="3351"/>
                    <a:pt x="359" y="3419"/>
                    <a:pt x="551" y="3419"/>
                  </a:cubicBezTo>
                  <a:cubicBezTo>
                    <a:pt x="816" y="3419"/>
                    <a:pt x="1089" y="3292"/>
                    <a:pt x="1333" y="3243"/>
                  </a:cubicBezTo>
                  <a:cubicBezTo>
                    <a:pt x="1989" y="3095"/>
                    <a:pt x="1672" y="1551"/>
                    <a:pt x="1460" y="1086"/>
                  </a:cubicBezTo>
                  <a:cubicBezTo>
                    <a:pt x="1249" y="832"/>
                    <a:pt x="1270" y="452"/>
                    <a:pt x="1524" y="219"/>
                  </a:cubicBezTo>
                  <a:cubicBezTo>
                    <a:pt x="1437" y="64"/>
                    <a:pt x="1327" y="0"/>
                    <a:pt x="1208"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5"/>
            <p:cNvSpPr/>
            <p:nvPr/>
          </p:nvSpPr>
          <p:spPr>
            <a:xfrm>
              <a:off x="-1088675" y="3593575"/>
              <a:ext cx="68750" cy="87825"/>
            </a:xfrm>
            <a:custGeom>
              <a:avLst/>
              <a:gdLst/>
              <a:ahLst/>
              <a:cxnLst/>
              <a:rect l="l" t="t" r="r" b="b"/>
              <a:pathLst>
                <a:path w="2750" h="3513" extrusionOk="0">
                  <a:moveTo>
                    <a:pt x="2580" y="0"/>
                  </a:moveTo>
                  <a:lnTo>
                    <a:pt x="2580" y="0"/>
                  </a:lnTo>
                  <a:cubicBezTo>
                    <a:pt x="1544" y="64"/>
                    <a:pt x="635" y="1481"/>
                    <a:pt x="317" y="2369"/>
                  </a:cubicBezTo>
                  <a:cubicBezTo>
                    <a:pt x="0" y="2813"/>
                    <a:pt x="317" y="3194"/>
                    <a:pt x="677" y="3490"/>
                  </a:cubicBezTo>
                  <a:cubicBezTo>
                    <a:pt x="793" y="3505"/>
                    <a:pt x="890" y="3512"/>
                    <a:pt x="969" y="3512"/>
                  </a:cubicBezTo>
                  <a:cubicBezTo>
                    <a:pt x="1875" y="3512"/>
                    <a:pt x="589" y="2577"/>
                    <a:pt x="1036" y="2052"/>
                  </a:cubicBezTo>
                  <a:cubicBezTo>
                    <a:pt x="1269" y="1819"/>
                    <a:pt x="1354" y="1502"/>
                    <a:pt x="1607" y="1248"/>
                  </a:cubicBezTo>
                  <a:cubicBezTo>
                    <a:pt x="2750" y="1100"/>
                    <a:pt x="2305" y="825"/>
                    <a:pt x="2580"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5"/>
            <p:cNvSpPr/>
            <p:nvPr/>
          </p:nvSpPr>
          <p:spPr>
            <a:xfrm>
              <a:off x="-1974075" y="3998050"/>
              <a:ext cx="84900" cy="53525"/>
            </a:xfrm>
            <a:custGeom>
              <a:avLst/>
              <a:gdLst/>
              <a:ahLst/>
              <a:cxnLst/>
              <a:rect l="l" t="t" r="r" b="b"/>
              <a:pathLst>
                <a:path w="3396" h="2141" extrusionOk="0">
                  <a:moveTo>
                    <a:pt x="3396" y="0"/>
                  </a:moveTo>
                  <a:cubicBezTo>
                    <a:pt x="2846" y="64"/>
                    <a:pt x="2381" y="360"/>
                    <a:pt x="2085" y="804"/>
                  </a:cubicBezTo>
                  <a:cubicBezTo>
                    <a:pt x="2063" y="1058"/>
                    <a:pt x="1408" y="1100"/>
                    <a:pt x="1810" y="1502"/>
                  </a:cubicBezTo>
                  <a:cubicBezTo>
                    <a:pt x="1915" y="1629"/>
                    <a:pt x="1810" y="1756"/>
                    <a:pt x="1598" y="1777"/>
                  </a:cubicBezTo>
                  <a:cubicBezTo>
                    <a:pt x="1545" y="1777"/>
                    <a:pt x="1481" y="1778"/>
                    <a:pt x="1413" y="1778"/>
                  </a:cubicBezTo>
                  <a:cubicBezTo>
                    <a:pt x="1212" y="1778"/>
                    <a:pt x="990" y="1766"/>
                    <a:pt x="1006" y="1671"/>
                  </a:cubicBezTo>
                  <a:cubicBezTo>
                    <a:pt x="1091" y="1164"/>
                    <a:pt x="308" y="677"/>
                    <a:pt x="985" y="170"/>
                  </a:cubicBezTo>
                  <a:cubicBezTo>
                    <a:pt x="874" y="59"/>
                    <a:pt x="742" y="11"/>
                    <a:pt x="612" y="11"/>
                  </a:cubicBezTo>
                  <a:cubicBezTo>
                    <a:pt x="298" y="11"/>
                    <a:pt x="0" y="296"/>
                    <a:pt x="75" y="656"/>
                  </a:cubicBezTo>
                  <a:cubicBezTo>
                    <a:pt x="33" y="1015"/>
                    <a:pt x="329" y="1290"/>
                    <a:pt x="350" y="1650"/>
                  </a:cubicBezTo>
                  <a:cubicBezTo>
                    <a:pt x="366" y="1986"/>
                    <a:pt x="552" y="2141"/>
                    <a:pt x="844" y="2141"/>
                  </a:cubicBezTo>
                  <a:cubicBezTo>
                    <a:pt x="937" y="2141"/>
                    <a:pt x="1041" y="2125"/>
                    <a:pt x="1154" y="2094"/>
                  </a:cubicBezTo>
                  <a:cubicBezTo>
                    <a:pt x="1767" y="1904"/>
                    <a:pt x="2677" y="1967"/>
                    <a:pt x="2465" y="1015"/>
                  </a:cubicBezTo>
                  <a:cubicBezTo>
                    <a:pt x="2634" y="656"/>
                    <a:pt x="3311" y="444"/>
                    <a:pt x="3396"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5"/>
            <p:cNvSpPr/>
            <p:nvPr/>
          </p:nvSpPr>
          <p:spPr>
            <a:xfrm>
              <a:off x="-1722100" y="4027125"/>
              <a:ext cx="55525" cy="61375"/>
            </a:xfrm>
            <a:custGeom>
              <a:avLst/>
              <a:gdLst/>
              <a:ahLst/>
              <a:cxnLst/>
              <a:rect l="l" t="t" r="r" b="b"/>
              <a:pathLst>
                <a:path w="2221" h="2455" extrusionOk="0">
                  <a:moveTo>
                    <a:pt x="2221" y="1"/>
                  </a:moveTo>
                  <a:lnTo>
                    <a:pt x="2221" y="1"/>
                  </a:lnTo>
                  <a:cubicBezTo>
                    <a:pt x="804" y="318"/>
                    <a:pt x="360" y="1333"/>
                    <a:pt x="0" y="2390"/>
                  </a:cubicBezTo>
                  <a:cubicBezTo>
                    <a:pt x="108" y="2433"/>
                    <a:pt x="218" y="2455"/>
                    <a:pt x="327" y="2455"/>
                  </a:cubicBezTo>
                  <a:cubicBezTo>
                    <a:pt x="537" y="2455"/>
                    <a:pt x="742" y="2375"/>
                    <a:pt x="909" y="2221"/>
                  </a:cubicBezTo>
                  <a:cubicBezTo>
                    <a:pt x="1375" y="1862"/>
                    <a:pt x="1417" y="1227"/>
                    <a:pt x="2030" y="931"/>
                  </a:cubicBezTo>
                  <a:lnTo>
                    <a:pt x="2221" y="1"/>
                  </a:ln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5"/>
            <p:cNvSpPr/>
            <p:nvPr/>
          </p:nvSpPr>
          <p:spPr>
            <a:xfrm>
              <a:off x="-1677700" y="4028175"/>
              <a:ext cx="57125" cy="83050"/>
            </a:xfrm>
            <a:custGeom>
              <a:avLst/>
              <a:gdLst/>
              <a:ahLst/>
              <a:cxnLst/>
              <a:rect l="l" t="t" r="r" b="b"/>
              <a:pathLst>
                <a:path w="2285" h="3322" extrusionOk="0">
                  <a:moveTo>
                    <a:pt x="1735" y="1"/>
                  </a:moveTo>
                  <a:cubicBezTo>
                    <a:pt x="1396" y="149"/>
                    <a:pt x="677" y="128"/>
                    <a:pt x="1375" y="699"/>
                  </a:cubicBezTo>
                  <a:cubicBezTo>
                    <a:pt x="1841" y="1079"/>
                    <a:pt x="1" y="2327"/>
                    <a:pt x="254" y="3321"/>
                  </a:cubicBezTo>
                  <a:cubicBezTo>
                    <a:pt x="424" y="3300"/>
                    <a:pt x="614" y="3258"/>
                    <a:pt x="614" y="3131"/>
                  </a:cubicBezTo>
                  <a:cubicBezTo>
                    <a:pt x="572" y="2306"/>
                    <a:pt x="1545" y="1904"/>
                    <a:pt x="1714" y="1185"/>
                  </a:cubicBezTo>
                  <a:cubicBezTo>
                    <a:pt x="1746" y="1012"/>
                    <a:pt x="1834" y="955"/>
                    <a:pt x="1943" y="955"/>
                  </a:cubicBezTo>
                  <a:cubicBezTo>
                    <a:pt x="2048" y="955"/>
                    <a:pt x="2171" y="1007"/>
                    <a:pt x="2285" y="1058"/>
                  </a:cubicBezTo>
                  <a:cubicBezTo>
                    <a:pt x="2285" y="656"/>
                    <a:pt x="2242" y="233"/>
                    <a:pt x="1735"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5"/>
            <p:cNvSpPr/>
            <p:nvPr/>
          </p:nvSpPr>
          <p:spPr>
            <a:xfrm>
              <a:off x="-853400" y="3754725"/>
              <a:ext cx="70850" cy="55975"/>
            </a:xfrm>
            <a:custGeom>
              <a:avLst/>
              <a:gdLst/>
              <a:ahLst/>
              <a:cxnLst/>
              <a:rect l="l" t="t" r="r" b="b"/>
              <a:pathLst>
                <a:path w="2834" h="2239" extrusionOk="0">
                  <a:moveTo>
                    <a:pt x="2658" y="0"/>
                  </a:moveTo>
                  <a:cubicBezTo>
                    <a:pt x="2102" y="0"/>
                    <a:pt x="70" y="1639"/>
                    <a:pt x="1" y="1950"/>
                  </a:cubicBezTo>
                  <a:cubicBezTo>
                    <a:pt x="37" y="2133"/>
                    <a:pt x="200" y="2239"/>
                    <a:pt x="364" y="2239"/>
                  </a:cubicBezTo>
                  <a:cubicBezTo>
                    <a:pt x="485" y="2239"/>
                    <a:pt x="606" y="2182"/>
                    <a:pt x="677" y="2056"/>
                  </a:cubicBezTo>
                  <a:cubicBezTo>
                    <a:pt x="1248" y="1337"/>
                    <a:pt x="2285" y="1062"/>
                    <a:pt x="2771" y="280"/>
                  </a:cubicBezTo>
                  <a:cubicBezTo>
                    <a:pt x="2833" y="82"/>
                    <a:pt x="2783" y="0"/>
                    <a:pt x="2658"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5"/>
            <p:cNvSpPr/>
            <p:nvPr/>
          </p:nvSpPr>
          <p:spPr>
            <a:xfrm>
              <a:off x="-2343900" y="3700375"/>
              <a:ext cx="64525" cy="72450"/>
            </a:xfrm>
            <a:custGeom>
              <a:avLst/>
              <a:gdLst/>
              <a:ahLst/>
              <a:cxnLst/>
              <a:rect l="l" t="t" r="r" b="b"/>
              <a:pathLst>
                <a:path w="2581" h="2898" extrusionOk="0">
                  <a:moveTo>
                    <a:pt x="1333" y="0"/>
                  </a:moveTo>
                  <a:cubicBezTo>
                    <a:pt x="889" y="825"/>
                    <a:pt x="0" y="2454"/>
                    <a:pt x="1290" y="2898"/>
                  </a:cubicBezTo>
                  <a:cubicBezTo>
                    <a:pt x="1409" y="2752"/>
                    <a:pt x="1582" y="2736"/>
                    <a:pt x="1764" y="2736"/>
                  </a:cubicBezTo>
                  <a:cubicBezTo>
                    <a:pt x="1815" y="2736"/>
                    <a:pt x="1868" y="2737"/>
                    <a:pt x="1919" y="2737"/>
                  </a:cubicBezTo>
                  <a:cubicBezTo>
                    <a:pt x="2107" y="2737"/>
                    <a:pt x="2289" y="2720"/>
                    <a:pt x="2411" y="2559"/>
                  </a:cubicBezTo>
                  <a:cubicBezTo>
                    <a:pt x="2389" y="2558"/>
                    <a:pt x="2366" y="2557"/>
                    <a:pt x="2343" y="2557"/>
                  </a:cubicBezTo>
                  <a:cubicBezTo>
                    <a:pt x="2206" y="2557"/>
                    <a:pt x="2066" y="2580"/>
                    <a:pt x="1930" y="2580"/>
                  </a:cubicBezTo>
                  <a:cubicBezTo>
                    <a:pt x="1772" y="2580"/>
                    <a:pt x="1618" y="2549"/>
                    <a:pt x="1481" y="2411"/>
                  </a:cubicBezTo>
                  <a:cubicBezTo>
                    <a:pt x="1100" y="1629"/>
                    <a:pt x="2581" y="318"/>
                    <a:pt x="1333"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5"/>
            <p:cNvSpPr/>
            <p:nvPr/>
          </p:nvSpPr>
          <p:spPr>
            <a:xfrm>
              <a:off x="-1185450" y="4084450"/>
              <a:ext cx="52900" cy="46850"/>
            </a:xfrm>
            <a:custGeom>
              <a:avLst/>
              <a:gdLst/>
              <a:ahLst/>
              <a:cxnLst/>
              <a:rect l="l" t="t" r="r" b="b"/>
              <a:pathLst>
                <a:path w="2116" h="1874" extrusionOk="0">
                  <a:moveTo>
                    <a:pt x="1619" y="1"/>
                  </a:moveTo>
                  <a:cubicBezTo>
                    <a:pt x="1160" y="1"/>
                    <a:pt x="641" y="525"/>
                    <a:pt x="276" y="753"/>
                  </a:cubicBezTo>
                  <a:cubicBezTo>
                    <a:pt x="1" y="1049"/>
                    <a:pt x="170" y="1578"/>
                    <a:pt x="445" y="1874"/>
                  </a:cubicBezTo>
                  <a:cubicBezTo>
                    <a:pt x="1291" y="1578"/>
                    <a:pt x="1650" y="880"/>
                    <a:pt x="2116" y="288"/>
                  </a:cubicBezTo>
                  <a:cubicBezTo>
                    <a:pt x="1967" y="80"/>
                    <a:pt x="1798" y="1"/>
                    <a:pt x="1619"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5"/>
            <p:cNvSpPr/>
            <p:nvPr/>
          </p:nvSpPr>
          <p:spPr>
            <a:xfrm>
              <a:off x="-1229250" y="4107250"/>
              <a:ext cx="54925" cy="33150"/>
            </a:xfrm>
            <a:custGeom>
              <a:avLst/>
              <a:gdLst/>
              <a:ahLst/>
              <a:cxnLst/>
              <a:rect l="l" t="t" r="r" b="b"/>
              <a:pathLst>
                <a:path w="2197" h="1326" extrusionOk="0">
                  <a:moveTo>
                    <a:pt x="256" y="1"/>
                  </a:moveTo>
                  <a:cubicBezTo>
                    <a:pt x="0" y="1"/>
                    <a:pt x="44" y="176"/>
                    <a:pt x="167" y="666"/>
                  </a:cubicBezTo>
                  <a:cubicBezTo>
                    <a:pt x="615" y="1114"/>
                    <a:pt x="919" y="1326"/>
                    <a:pt x="1254" y="1326"/>
                  </a:cubicBezTo>
                  <a:cubicBezTo>
                    <a:pt x="1519" y="1326"/>
                    <a:pt x="1804" y="1193"/>
                    <a:pt x="2197" y="941"/>
                  </a:cubicBezTo>
                  <a:lnTo>
                    <a:pt x="2197" y="327"/>
                  </a:lnTo>
                  <a:cubicBezTo>
                    <a:pt x="1816" y="95"/>
                    <a:pt x="1372" y="264"/>
                    <a:pt x="991" y="137"/>
                  </a:cubicBezTo>
                  <a:cubicBezTo>
                    <a:pt x="630" y="54"/>
                    <a:pt x="397" y="1"/>
                    <a:pt x="256"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5"/>
            <p:cNvSpPr/>
            <p:nvPr/>
          </p:nvSpPr>
          <p:spPr>
            <a:xfrm>
              <a:off x="-1212950" y="3839725"/>
              <a:ext cx="111600" cy="76650"/>
            </a:xfrm>
            <a:custGeom>
              <a:avLst/>
              <a:gdLst/>
              <a:ahLst/>
              <a:cxnLst/>
              <a:rect l="l" t="t" r="r" b="b"/>
              <a:pathLst>
                <a:path w="4464" h="3066" extrusionOk="0">
                  <a:moveTo>
                    <a:pt x="3772" y="1"/>
                  </a:moveTo>
                  <a:cubicBezTo>
                    <a:pt x="2618" y="1"/>
                    <a:pt x="3318" y="1426"/>
                    <a:pt x="1947" y="1554"/>
                  </a:cubicBezTo>
                  <a:cubicBezTo>
                    <a:pt x="1926" y="2463"/>
                    <a:pt x="487" y="2146"/>
                    <a:pt x="1" y="2696"/>
                  </a:cubicBezTo>
                  <a:cubicBezTo>
                    <a:pt x="87" y="2953"/>
                    <a:pt x="240" y="3065"/>
                    <a:pt x="448" y="3065"/>
                  </a:cubicBezTo>
                  <a:cubicBezTo>
                    <a:pt x="548" y="3065"/>
                    <a:pt x="660" y="3040"/>
                    <a:pt x="784" y="2992"/>
                  </a:cubicBezTo>
                  <a:cubicBezTo>
                    <a:pt x="1439" y="2082"/>
                    <a:pt x="3279" y="2082"/>
                    <a:pt x="3173" y="729"/>
                  </a:cubicBezTo>
                  <a:cubicBezTo>
                    <a:pt x="3122" y="484"/>
                    <a:pt x="3487" y="270"/>
                    <a:pt x="3784" y="270"/>
                  </a:cubicBezTo>
                  <a:cubicBezTo>
                    <a:pt x="3975" y="270"/>
                    <a:pt x="4138" y="358"/>
                    <a:pt x="4146" y="581"/>
                  </a:cubicBezTo>
                  <a:cubicBezTo>
                    <a:pt x="4358" y="475"/>
                    <a:pt x="4379" y="263"/>
                    <a:pt x="4464" y="115"/>
                  </a:cubicBezTo>
                  <a:cubicBezTo>
                    <a:pt x="4178" y="35"/>
                    <a:pt x="3952" y="1"/>
                    <a:pt x="3772"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5"/>
            <p:cNvSpPr/>
            <p:nvPr/>
          </p:nvSpPr>
          <p:spPr>
            <a:xfrm>
              <a:off x="-1453300" y="3905525"/>
              <a:ext cx="62725" cy="53325"/>
            </a:xfrm>
            <a:custGeom>
              <a:avLst/>
              <a:gdLst/>
              <a:ahLst/>
              <a:cxnLst/>
              <a:rect l="l" t="t" r="r" b="b"/>
              <a:pathLst>
                <a:path w="2509" h="2133" extrusionOk="0">
                  <a:moveTo>
                    <a:pt x="1684" y="0"/>
                  </a:moveTo>
                  <a:cubicBezTo>
                    <a:pt x="1113" y="275"/>
                    <a:pt x="605" y="656"/>
                    <a:pt x="182" y="1142"/>
                  </a:cubicBezTo>
                  <a:cubicBezTo>
                    <a:pt x="0" y="1753"/>
                    <a:pt x="42" y="2133"/>
                    <a:pt x="273" y="2133"/>
                  </a:cubicBezTo>
                  <a:cubicBezTo>
                    <a:pt x="418" y="2133"/>
                    <a:pt x="637" y="1984"/>
                    <a:pt x="923" y="1650"/>
                  </a:cubicBezTo>
                  <a:cubicBezTo>
                    <a:pt x="1853" y="1290"/>
                    <a:pt x="2509" y="1311"/>
                    <a:pt x="1684" y="191"/>
                  </a:cubicBezTo>
                  <a:cubicBezTo>
                    <a:pt x="1747" y="169"/>
                    <a:pt x="1769" y="42"/>
                    <a:pt x="1684"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5"/>
            <p:cNvSpPr/>
            <p:nvPr/>
          </p:nvSpPr>
          <p:spPr>
            <a:xfrm>
              <a:off x="-1616375" y="3758075"/>
              <a:ext cx="48150" cy="53125"/>
            </a:xfrm>
            <a:custGeom>
              <a:avLst/>
              <a:gdLst/>
              <a:ahLst/>
              <a:cxnLst/>
              <a:rect l="l" t="t" r="r" b="b"/>
              <a:pathLst>
                <a:path w="1926" h="2125" extrusionOk="0">
                  <a:moveTo>
                    <a:pt x="769" y="0"/>
                  </a:moveTo>
                  <a:cubicBezTo>
                    <a:pt x="512" y="0"/>
                    <a:pt x="248" y="64"/>
                    <a:pt x="1" y="188"/>
                  </a:cubicBezTo>
                  <a:cubicBezTo>
                    <a:pt x="149" y="442"/>
                    <a:pt x="487" y="590"/>
                    <a:pt x="234" y="928"/>
                  </a:cubicBezTo>
                  <a:cubicBezTo>
                    <a:pt x="593" y="1288"/>
                    <a:pt x="276" y="1732"/>
                    <a:pt x="466" y="2112"/>
                  </a:cubicBezTo>
                  <a:cubicBezTo>
                    <a:pt x="516" y="2121"/>
                    <a:pt x="562" y="2125"/>
                    <a:pt x="605" y="2125"/>
                  </a:cubicBezTo>
                  <a:cubicBezTo>
                    <a:pt x="1453" y="2125"/>
                    <a:pt x="1000" y="611"/>
                    <a:pt x="1926" y="611"/>
                  </a:cubicBezTo>
                  <a:cubicBezTo>
                    <a:pt x="1644" y="195"/>
                    <a:pt x="1217" y="0"/>
                    <a:pt x="769"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5"/>
            <p:cNvSpPr/>
            <p:nvPr/>
          </p:nvSpPr>
          <p:spPr>
            <a:xfrm>
              <a:off x="-1733750" y="4083050"/>
              <a:ext cx="57675" cy="47200"/>
            </a:xfrm>
            <a:custGeom>
              <a:avLst/>
              <a:gdLst/>
              <a:ahLst/>
              <a:cxnLst/>
              <a:rect l="l" t="t" r="r" b="b"/>
              <a:pathLst>
                <a:path w="2307" h="1888" extrusionOk="0">
                  <a:moveTo>
                    <a:pt x="1083" y="0"/>
                  </a:moveTo>
                  <a:cubicBezTo>
                    <a:pt x="871" y="0"/>
                    <a:pt x="661" y="47"/>
                    <a:pt x="466" y="153"/>
                  </a:cubicBezTo>
                  <a:lnTo>
                    <a:pt x="445" y="153"/>
                  </a:lnTo>
                  <a:cubicBezTo>
                    <a:pt x="1" y="1549"/>
                    <a:pt x="530" y="1613"/>
                    <a:pt x="1756" y="1888"/>
                  </a:cubicBezTo>
                  <a:cubicBezTo>
                    <a:pt x="1650" y="1486"/>
                    <a:pt x="2116" y="1486"/>
                    <a:pt x="2306" y="1274"/>
                  </a:cubicBezTo>
                  <a:lnTo>
                    <a:pt x="2306" y="1274"/>
                  </a:lnTo>
                  <a:cubicBezTo>
                    <a:pt x="2229" y="1288"/>
                    <a:pt x="2154" y="1295"/>
                    <a:pt x="2084" y="1295"/>
                  </a:cubicBezTo>
                  <a:cubicBezTo>
                    <a:pt x="1400" y="1295"/>
                    <a:pt x="1034" y="676"/>
                    <a:pt x="1206" y="5"/>
                  </a:cubicBezTo>
                  <a:cubicBezTo>
                    <a:pt x="1165" y="2"/>
                    <a:pt x="1124" y="0"/>
                    <a:pt x="1083"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5"/>
            <p:cNvSpPr/>
            <p:nvPr/>
          </p:nvSpPr>
          <p:spPr>
            <a:xfrm>
              <a:off x="-1208000" y="3821450"/>
              <a:ext cx="62225" cy="45350"/>
            </a:xfrm>
            <a:custGeom>
              <a:avLst/>
              <a:gdLst/>
              <a:ahLst/>
              <a:cxnLst/>
              <a:rect l="l" t="t" r="r" b="b"/>
              <a:pathLst>
                <a:path w="2489" h="1814" extrusionOk="0">
                  <a:moveTo>
                    <a:pt x="1897" y="0"/>
                  </a:moveTo>
                  <a:lnTo>
                    <a:pt x="839" y="677"/>
                  </a:lnTo>
                  <a:cubicBezTo>
                    <a:pt x="879" y="933"/>
                    <a:pt x="1" y="1813"/>
                    <a:pt x="478" y="1813"/>
                  </a:cubicBezTo>
                  <a:cubicBezTo>
                    <a:pt x="513" y="1813"/>
                    <a:pt x="556" y="1808"/>
                    <a:pt x="607" y="1798"/>
                  </a:cubicBezTo>
                  <a:cubicBezTo>
                    <a:pt x="1262" y="1312"/>
                    <a:pt x="2489" y="1164"/>
                    <a:pt x="1897"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5"/>
            <p:cNvSpPr/>
            <p:nvPr/>
          </p:nvSpPr>
          <p:spPr>
            <a:xfrm>
              <a:off x="-2325400" y="3681825"/>
              <a:ext cx="40100" cy="78850"/>
            </a:xfrm>
            <a:custGeom>
              <a:avLst/>
              <a:gdLst/>
              <a:ahLst/>
              <a:cxnLst/>
              <a:rect l="l" t="t" r="r" b="b"/>
              <a:pathLst>
                <a:path w="1604" h="3154" extrusionOk="0">
                  <a:moveTo>
                    <a:pt x="1244" y="1"/>
                  </a:moveTo>
                  <a:cubicBezTo>
                    <a:pt x="939" y="1"/>
                    <a:pt x="529" y="310"/>
                    <a:pt x="593" y="742"/>
                  </a:cubicBezTo>
                  <a:cubicBezTo>
                    <a:pt x="1587" y="1313"/>
                    <a:pt x="1" y="2307"/>
                    <a:pt x="741" y="3153"/>
                  </a:cubicBezTo>
                  <a:cubicBezTo>
                    <a:pt x="698" y="2942"/>
                    <a:pt x="804" y="2709"/>
                    <a:pt x="1016" y="2603"/>
                  </a:cubicBezTo>
                  <a:cubicBezTo>
                    <a:pt x="1143" y="2328"/>
                    <a:pt x="1164" y="2011"/>
                    <a:pt x="1121" y="1715"/>
                  </a:cubicBezTo>
                  <a:cubicBezTo>
                    <a:pt x="1396" y="1334"/>
                    <a:pt x="1143" y="827"/>
                    <a:pt x="1544" y="467"/>
                  </a:cubicBezTo>
                  <a:cubicBezTo>
                    <a:pt x="1604" y="138"/>
                    <a:pt x="1447" y="1"/>
                    <a:pt x="1244"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5"/>
            <p:cNvSpPr/>
            <p:nvPr/>
          </p:nvSpPr>
          <p:spPr>
            <a:xfrm>
              <a:off x="-1236725" y="4088800"/>
              <a:ext cx="61875" cy="35100"/>
            </a:xfrm>
            <a:custGeom>
              <a:avLst/>
              <a:gdLst/>
              <a:ahLst/>
              <a:cxnLst/>
              <a:rect l="l" t="t" r="r" b="b"/>
              <a:pathLst>
                <a:path w="2475" h="1404" extrusionOk="0">
                  <a:moveTo>
                    <a:pt x="1116" y="0"/>
                  </a:moveTo>
                  <a:cubicBezTo>
                    <a:pt x="773" y="0"/>
                    <a:pt x="529" y="325"/>
                    <a:pt x="191" y="325"/>
                  </a:cubicBezTo>
                  <a:cubicBezTo>
                    <a:pt x="106" y="706"/>
                    <a:pt x="0" y="1171"/>
                    <a:pt x="444" y="1404"/>
                  </a:cubicBezTo>
                  <a:cubicBezTo>
                    <a:pt x="396" y="1017"/>
                    <a:pt x="483" y="906"/>
                    <a:pt x="623" y="906"/>
                  </a:cubicBezTo>
                  <a:cubicBezTo>
                    <a:pt x="809" y="906"/>
                    <a:pt x="1087" y="1099"/>
                    <a:pt x="1269" y="1099"/>
                  </a:cubicBezTo>
                  <a:cubicBezTo>
                    <a:pt x="1310" y="1099"/>
                    <a:pt x="1346" y="1090"/>
                    <a:pt x="1375" y="1065"/>
                  </a:cubicBezTo>
                  <a:cubicBezTo>
                    <a:pt x="1476" y="964"/>
                    <a:pt x="1364" y="747"/>
                    <a:pt x="1503" y="747"/>
                  </a:cubicBezTo>
                  <a:cubicBezTo>
                    <a:pt x="1509" y="747"/>
                    <a:pt x="1516" y="747"/>
                    <a:pt x="1523" y="748"/>
                  </a:cubicBezTo>
                  <a:cubicBezTo>
                    <a:pt x="1692" y="769"/>
                    <a:pt x="1523" y="960"/>
                    <a:pt x="1565" y="1065"/>
                  </a:cubicBezTo>
                  <a:cubicBezTo>
                    <a:pt x="1648" y="1148"/>
                    <a:pt x="1733" y="1176"/>
                    <a:pt x="1818" y="1176"/>
                  </a:cubicBezTo>
                  <a:cubicBezTo>
                    <a:pt x="2000" y="1176"/>
                    <a:pt x="2186" y="1047"/>
                    <a:pt x="2366" y="1047"/>
                  </a:cubicBezTo>
                  <a:cubicBezTo>
                    <a:pt x="2402" y="1047"/>
                    <a:pt x="2439" y="1053"/>
                    <a:pt x="2475" y="1065"/>
                  </a:cubicBezTo>
                  <a:cubicBezTo>
                    <a:pt x="2390" y="473"/>
                    <a:pt x="1967" y="177"/>
                    <a:pt x="1396" y="71"/>
                  </a:cubicBezTo>
                  <a:cubicBezTo>
                    <a:pt x="1295" y="21"/>
                    <a:pt x="1202" y="0"/>
                    <a:pt x="1116"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5"/>
            <p:cNvSpPr/>
            <p:nvPr/>
          </p:nvSpPr>
          <p:spPr>
            <a:xfrm>
              <a:off x="-1155825" y="4050400"/>
              <a:ext cx="40725" cy="41250"/>
            </a:xfrm>
            <a:custGeom>
              <a:avLst/>
              <a:gdLst/>
              <a:ahLst/>
              <a:cxnLst/>
              <a:rect l="l" t="t" r="r" b="b"/>
              <a:pathLst>
                <a:path w="1629" h="1650" extrusionOk="0">
                  <a:moveTo>
                    <a:pt x="1354" y="0"/>
                  </a:moveTo>
                  <a:lnTo>
                    <a:pt x="1354" y="0"/>
                  </a:lnTo>
                  <a:cubicBezTo>
                    <a:pt x="635" y="973"/>
                    <a:pt x="635" y="973"/>
                    <a:pt x="0" y="994"/>
                  </a:cubicBezTo>
                  <a:lnTo>
                    <a:pt x="0" y="1481"/>
                  </a:lnTo>
                  <a:cubicBezTo>
                    <a:pt x="88" y="1528"/>
                    <a:pt x="188" y="1539"/>
                    <a:pt x="291" y="1539"/>
                  </a:cubicBezTo>
                  <a:cubicBezTo>
                    <a:pt x="372" y="1539"/>
                    <a:pt x="455" y="1532"/>
                    <a:pt x="538" y="1532"/>
                  </a:cubicBezTo>
                  <a:cubicBezTo>
                    <a:pt x="677" y="1532"/>
                    <a:pt x="813" y="1551"/>
                    <a:pt x="931" y="1650"/>
                  </a:cubicBezTo>
                  <a:cubicBezTo>
                    <a:pt x="1375" y="1438"/>
                    <a:pt x="1438" y="1036"/>
                    <a:pt x="1607" y="677"/>
                  </a:cubicBezTo>
                  <a:cubicBezTo>
                    <a:pt x="1311" y="529"/>
                    <a:pt x="1629" y="169"/>
                    <a:pt x="1354"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5"/>
            <p:cNvSpPr/>
            <p:nvPr/>
          </p:nvSpPr>
          <p:spPr>
            <a:xfrm>
              <a:off x="-2706625" y="4069925"/>
              <a:ext cx="49725" cy="45725"/>
            </a:xfrm>
            <a:custGeom>
              <a:avLst/>
              <a:gdLst/>
              <a:ahLst/>
              <a:cxnLst/>
              <a:rect l="l" t="t" r="r" b="b"/>
              <a:pathLst>
                <a:path w="1989" h="1829" extrusionOk="0">
                  <a:moveTo>
                    <a:pt x="1658" y="1"/>
                  </a:moveTo>
                  <a:cubicBezTo>
                    <a:pt x="1179" y="1"/>
                    <a:pt x="1051" y="430"/>
                    <a:pt x="741" y="657"/>
                  </a:cubicBezTo>
                  <a:cubicBezTo>
                    <a:pt x="403" y="996"/>
                    <a:pt x="85" y="1355"/>
                    <a:pt x="1" y="1799"/>
                  </a:cubicBezTo>
                  <a:cubicBezTo>
                    <a:pt x="67" y="1819"/>
                    <a:pt x="128" y="1828"/>
                    <a:pt x="184" y="1828"/>
                  </a:cubicBezTo>
                  <a:cubicBezTo>
                    <a:pt x="724" y="1828"/>
                    <a:pt x="848" y="997"/>
                    <a:pt x="1372" y="997"/>
                  </a:cubicBezTo>
                  <a:cubicBezTo>
                    <a:pt x="1490" y="997"/>
                    <a:pt x="1629" y="1039"/>
                    <a:pt x="1799" y="1144"/>
                  </a:cubicBezTo>
                  <a:cubicBezTo>
                    <a:pt x="1735" y="763"/>
                    <a:pt x="1989" y="361"/>
                    <a:pt x="1693" y="2"/>
                  </a:cubicBezTo>
                  <a:cubicBezTo>
                    <a:pt x="1681" y="1"/>
                    <a:pt x="1670" y="1"/>
                    <a:pt x="1658"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5"/>
            <p:cNvSpPr/>
            <p:nvPr/>
          </p:nvSpPr>
          <p:spPr>
            <a:xfrm>
              <a:off x="-2283100" y="3669175"/>
              <a:ext cx="56600" cy="63475"/>
            </a:xfrm>
            <a:custGeom>
              <a:avLst/>
              <a:gdLst/>
              <a:ahLst/>
              <a:cxnLst/>
              <a:rect l="l" t="t" r="r" b="b"/>
              <a:pathLst>
                <a:path w="2264" h="2539" extrusionOk="0">
                  <a:moveTo>
                    <a:pt x="1079" y="0"/>
                  </a:moveTo>
                  <a:cubicBezTo>
                    <a:pt x="1037" y="127"/>
                    <a:pt x="931" y="318"/>
                    <a:pt x="973" y="360"/>
                  </a:cubicBezTo>
                  <a:cubicBezTo>
                    <a:pt x="2264" y="1185"/>
                    <a:pt x="1" y="2094"/>
                    <a:pt x="1269" y="2538"/>
                  </a:cubicBezTo>
                  <a:cubicBezTo>
                    <a:pt x="1058" y="1798"/>
                    <a:pt x="1735" y="1417"/>
                    <a:pt x="2179" y="931"/>
                  </a:cubicBezTo>
                  <a:cubicBezTo>
                    <a:pt x="1883" y="529"/>
                    <a:pt x="1523" y="212"/>
                    <a:pt x="1079"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5"/>
            <p:cNvSpPr/>
            <p:nvPr/>
          </p:nvSpPr>
          <p:spPr>
            <a:xfrm>
              <a:off x="-792475" y="3742675"/>
              <a:ext cx="64400" cy="38575"/>
            </a:xfrm>
            <a:custGeom>
              <a:avLst/>
              <a:gdLst/>
              <a:ahLst/>
              <a:cxnLst/>
              <a:rect l="l" t="t" r="r" b="b"/>
              <a:pathLst>
                <a:path w="2576" h="1543" extrusionOk="0">
                  <a:moveTo>
                    <a:pt x="1244" y="0"/>
                  </a:moveTo>
                  <a:lnTo>
                    <a:pt x="1032" y="43"/>
                  </a:lnTo>
                  <a:cubicBezTo>
                    <a:pt x="1" y="909"/>
                    <a:pt x="355" y="1543"/>
                    <a:pt x="1021" y="1543"/>
                  </a:cubicBezTo>
                  <a:cubicBezTo>
                    <a:pt x="1378" y="1543"/>
                    <a:pt x="1826" y="1360"/>
                    <a:pt x="2195" y="931"/>
                  </a:cubicBezTo>
                  <a:lnTo>
                    <a:pt x="2365" y="910"/>
                  </a:lnTo>
                  <a:cubicBezTo>
                    <a:pt x="2576" y="762"/>
                    <a:pt x="2428" y="529"/>
                    <a:pt x="2195" y="529"/>
                  </a:cubicBezTo>
                  <a:cubicBezTo>
                    <a:pt x="2117" y="550"/>
                    <a:pt x="2047" y="560"/>
                    <a:pt x="1984" y="560"/>
                  </a:cubicBezTo>
                  <a:cubicBezTo>
                    <a:pt x="1606" y="560"/>
                    <a:pt x="1479" y="218"/>
                    <a:pt x="1244"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5"/>
            <p:cNvSpPr/>
            <p:nvPr/>
          </p:nvSpPr>
          <p:spPr>
            <a:xfrm>
              <a:off x="-1240425" y="3873700"/>
              <a:ext cx="47600" cy="44775"/>
            </a:xfrm>
            <a:custGeom>
              <a:avLst/>
              <a:gdLst/>
              <a:ahLst/>
              <a:cxnLst/>
              <a:rect l="l" t="t" r="r" b="b"/>
              <a:pathLst>
                <a:path w="1904" h="1791" extrusionOk="0">
                  <a:moveTo>
                    <a:pt x="882" y="1"/>
                  </a:moveTo>
                  <a:cubicBezTo>
                    <a:pt x="710" y="1"/>
                    <a:pt x="531" y="143"/>
                    <a:pt x="402" y="512"/>
                  </a:cubicBezTo>
                  <a:cubicBezTo>
                    <a:pt x="0" y="1098"/>
                    <a:pt x="805" y="1790"/>
                    <a:pt x="1452" y="1790"/>
                  </a:cubicBezTo>
                  <a:cubicBezTo>
                    <a:pt x="1622" y="1790"/>
                    <a:pt x="1780" y="1743"/>
                    <a:pt x="1904" y="1633"/>
                  </a:cubicBezTo>
                  <a:cubicBezTo>
                    <a:pt x="1586" y="1633"/>
                    <a:pt x="1290" y="1612"/>
                    <a:pt x="1163" y="1294"/>
                  </a:cubicBezTo>
                  <a:cubicBezTo>
                    <a:pt x="1673" y="844"/>
                    <a:pt x="1301" y="1"/>
                    <a:pt x="882"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5"/>
            <p:cNvSpPr/>
            <p:nvPr/>
          </p:nvSpPr>
          <p:spPr>
            <a:xfrm>
              <a:off x="-1146850" y="3808550"/>
              <a:ext cx="59925" cy="25625"/>
            </a:xfrm>
            <a:custGeom>
              <a:avLst/>
              <a:gdLst/>
              <a:ahLst/>
              <a:cxnLst/>
              <a:rect l="l" t="t" r="r" b="b"/>
              <a:pathLst>
                <a:path w="2397" h="1025" extrusionOk="0">
                  <a:moveTo>
                    <a:pt x="1087" y="0"/>
                  </a:moveTo>
                  <a:cubicBezTo>
                    <a:pt x="682" y="0"/>
                    <a:pt x="250" y="94"/>
                    <a:pt x="1" y="242"/>
                  </a:cubicBezTo>
                  <a:cubicBezTo>
                    <a:pt x="593" y="538"/>
                    <a:pt x="1333" y="580"/>
                    <a:pt x="1862" y="1024"/>
                  </a:cubicBezTo>
                  <a:cubicBezTo>
                    <a:pt x="2396" y="276"/>
                    <a:pt x="1782" y="0"/>
                    <a:pt x="1087"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5"/>
            <p:cNvSpPr/>
            <p:nvPr/>
          </p:nvSpPr>
          <p:spPr>
            <a:xfrm>
              <a:off x="-1169575" y="4020525"/>
              <a:ext cx="55000" cy="23225"/>
            </a:xfrm>
            <a:custGeom>
              <a:avLst/>
              <a:gdLst/>
              <a:ahLst/>
              <a:cxnLst/>
              <a:rect l="l" t="t" r="r" b="b"/>
              <a:pathLst>
                <a:path w="2200" h="929" extrusionOk="0">
                  <a:moveTo>
                    <a:pt x="1519" y="0"/>
                  </a:moveTo>
                  <a:cubicBezTo>
                    <a:pt x="1011" y="0"/>
                    <a:pt x="375" y="354"/>
                    <a:pt x="0" y="582"/>
                  </a:cubicBezTo>
                  <a:cubicBezTo>
                    <a:pt x="71" y="565"/>
                    <a:pt x="137" y="558"/>
                    <a:pt x="200" y="558"/>
                  </a:cubicBezTo>
                  <a:cubicBezTo>
                    <a:pt x="652" y="558"/>
                    <a:pt x="921" y="928"/>
                    <a:pt x="1243" y="928"/>
                  </a:cubicBezTo>
                  <a:cubicBezTo>
                    <a:pt x="1399" y="928"/>
                    <a:pt x="1568" y="841"/>
                    <a:pt x="1777" y="582"/>
                  </a:cubicBezTo>
                  <a:cubicBezTo>
                    <a:pt x="1865" y="494"/>
                    <a:pt x="1997" y="450"/>
                    <a:pt x="2124" y="450"/>
                  </a:cubicBezTo>
                  <a:cubicBezTo>
                    <a:pt x="2150" y="450"/>
                    <a:pt x="2175" y="451"/>
                    <a:pt x="2200" y="455"/>
                  </a:cubicBezTo>
                  <a:cubicBezTo>
                    <a:pt x="2068" y="120"/>
                    <a:pt x="1815" y="0"/>
                    <a:pt x="1519"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5"/>
            <p:cNvSpPr/>
            <p:nvPr/>
          </p:nvSpPr>
          <p:spPr>
            <a:xfrm>
              <a:off x="-745525" y="3725025"/>
              <a:ext cx="41775" cy="41450"/>
            </a:xfrm>
            <a:custGeom>
              <a:avLst/>
              <a:gdLst/>
              <a:ahLst/>
              <a:cxnLst/>
              <a:rect l="l" t="t" r="r" b="b"/>
              <a:pathLst>
                <a:path w="1671" h="1658" extrusionOk="0">
                  <a:moveTo>
                    <a:pt x="624" y="1"/>
                  </a:moveTo>
                  <a:cubicBezTo>
                    <a:pt x="459" y="1"/>
                    <a:pt x="286" y="63"/>
                    <a:pt x="106" y="177"/>
                  </a:cubicBezTo>
                  <a:cubicBezTo>
                    <a:pt x="0" y="495"/>
                    <a:pt x="529" y="643"/>
                    <a:pt x="381" y="981"/>
                  </a:cubicBezTo>
                  <a:cubicBezTo>
                    <a:pt x="360" y="1087"/>
                    <a:pt x="402" y="1193"/>
                    <a:pt x="465" y="1277"/>
                  </a:cubicBezTo>
                  <a:lnTo>
                    <a:pt x="487" y="1616"/>
                  </a:lnTo>
                  <a:cubicBezTo>
                    <a:pt x="550" y="1637"/>
                    <a:pt x="592" y="1637"/>
                    <a:pt x="656" y="1658"/>
                  </a:cubicBezTo>
                  <a:cubicBezTo>
                    <a:pt x="952" y="1256"/>
                    <a:pt x="1671" y="854"/>
                    <a:pt x="1206" y="304"/>
                  </a:cubicBezTo>
                  <a:cubicBezTo>
                    <a:pt x="1019" y="95"/>
                    <a:pt x="827" y="1"/>
                    <a:pt x="624"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5"/>
            <p:cNvSpPr/>
            <p:nvPr/>
          </p:nvSpPr>
          <p:spPr>
            <a:xfrm>
              <a:off x="-2762125" y="4128650"/>
              <a:ext cx="51300" cy="41350"/>
            </a:xfrm>
            <a:custGeom>
              <a:avLst/>
              <a:gdLst/>
              <a:ahLst/>
              <a:cxnLst/>
              <a:rect l="l" t="t" r="r" b="b"/>
              <a:pathLst>
                <a:path w="2052" h="1654" extrusionOk="0">
                  <a:moveTo>
                    <a:pt x="1946" y="0"/>
                  </a:moveTo>
                  <a:cubicBezTo>
                    <a:pt x="1396" y="21"/>
                    <a:pt x="1015" y="381"/>
                    <a:pt x="550" y="550"/>
                  </a:cubicBezTo>
                  <a:cubicBezTo>
                    <a:pt x="570" y="862"/>
                    <a:pt x="589" y="1192"/>
                    <a:pt x="128" y="1192"/>
                  </a:cubicBezTo>
                  <a:cubicBezTo>
                    <a:pt x="89" y="1192"/>
                    <a:pt x="46" y="1189"/>
                    <a:pt x="0" y="1185"/>
                  </a:cubicBezTo>
                  <a:lnTo>
                    <a:pt x="0" y="1185"/>
                  </a:lnTo>
                  <a:cubicBezTo>
                    <a:pt x="218" y="1363"/>
                    <a:pt x="325" y="1654"/>
                    <a:pt x="670" y="1654"/>
                  </a:cubicBezTo>
                  <a:cubicBezTo>
                    <a:pt x="692" y="1654"/>
                    <a:pt x="716" y="1652"/>
                    <a:pt x="740" y="1650"/>
                  </a:cubicBezTo>
                  <a:cubicBezTo>
                    <a:pt x="1290" y="1185"/>
                    <a:pt x="1354" y="444"/>
                    <a:pt x="2052" y="64"/>
                  </a:cubicBezTo>
                  <a:lnTo>
                    <a:pt x="1946" y="0"/>
                  </a:ln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5"/>
            <p:cNvSpPr/>
            <p:nvPr/>
          </p:nvSpPr>
          <p:spPr>
            <a:xfrm>
              <a:off x="-1231025" y="4054625"/>
              <a:ext cx="54075" cy="42050"/>
            </a:xfrm>
            <a:custGeom>
              <a:avLst/>
              <a:gdLst/>
              <a:ahLst/>
              <a:cxnLst/>
              <a:rect l="l" t="t" r="r" b="b"/>
              <a:pathLst>
                <a:path w="2163" h="1682" extrusionOk="0">
                  <a:moveTo>
                    <a:pt x="1908" y="0"/>
                  </a:moveTo>
                  <a:cubicBezTo>
                    <a:pt x="1253" y="0"/>
                    <a:pt x="1232" y="804"/>
                    <a:pt x="576" y="804"/>
                  </a:cubicBezTo>
                  <a:cubicBezTo>
                    <a:pt x="407" y="1015"/>
                    <a:pt x="216" y="1248"/>
                    <a:pt x="26" y="1460"/>
                  </a:cubicBezTo>
                  <a:cubicBezTo>
                    <a:pt x="1" y="1625"/>
                    <a:pt x="71" y="1682"/>
                    <a:pt x="189" y="1682"/>
                  </a:cubicBezTo>
                  <a:cubicBezTo>
                    <a:pt x="438" y="1682"/>
                    <a:pt x="899" y="1431"/>
                    <a:pt x="1113" y="1431"/>
                  </a:cubicBezTo>
                  <a:cubicBezTo>
                    <a:pt x="1134" y="1431"/>
                    <a:pt x="1152" y="1433"/>
                    <a:pt x="1168" y="1438"/>
                  </a:cubicBezTo>
                  <a:cubicBezTo>
                    <a:pt x="1337" y="1100"/>
                    <a:pt x="1464" y="719"/>
                    <a:pt x="1845" y="444"/>
                  </a:cubicBezTo>
                  <a:cubicBezTo>
                    <a:pt x="2014" y="339"/>
                    <a:pt x="2162" y="191"/>
                    <a:pt x="1908"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5"/>
            <p:cNvSpPr/>
            <p:nvPr/>
          </p:nvSpPr>
          <p:spPr>
            <a:xfrm>
              <a:off x="-1988600" y="4013900"/>
              <a:ext cx="43400" cy="40750"/>
            </a:xfrm>
            <a:custGeom>
              <a:avLst/>
              <a:gdLst/>
              <a:ahLst/>
              <a:cxnLst/>
              <a:rect l="l" t="t" r="r" b="b"/>
              <a:pathLst>
                <a:path w="1736" h="1630" extrusionOk="0">
                  <a:moveTo>
                    <a:pt x="593" y="1"/>
                  </a:moveTo>
                  <a:cubicBezTo>
                    <a:pt x="1" y="593"/>
                    <a:pt x="276" y="1291"/>
                    <a:pt x="974" y="1629"/>
                  </a:cubicBezTo>
                  <a:cubicBezTo>
                    <a:pt x="1012" y="1626"/>
                    <a:pt x="1050" y="1625"/>
                    <a:pt x="1088" y="1625"/>
                  </a:cubicBezTo>
                  <a:cubicBezTo>
                    <a:pt x="1151" y="1625"/>
                    <a:pt x="1213" y="1628"/>
                    <a:pt x="1274" y="1628"/>
                  </a:cubicBezTo>
                  <a:cubicBezTo>
                    <a:pt x="1449" y="1628"/>
                    <a:pt x="1614" y="1609"/>
                    <a:pt x="1735" y="1460"/>
                  </a:cubicBezTo>
                  <a:cubicBezTo>
                    <a:pt x="614" y="1375"/>
                    <a:pt x="1629" y="804"/>
                    <a:pt x="656" y="43"/>
                  </a:cubicBezTo>
                  <a:lnTo>
                    <a:pt x="593" y="1"/>
                  </a:ln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5"/>
            <p:cNvSpPr/>
            <p:nvPr/>
          </p:nvSpPr>
          <p:spPr>
            <a:xfrm>
              <a:off x="-1652850" y="3761175"/>
              <a:ext cx="37575" cy="32625"/>
            </a:xfrm>
            <a:custGeom>
              <a:avLst/>
              <a:gdLst/>
              <a:ahLst/>
              <a:cxnLst/>
              <a:rect l="l" t="t" r="r" b="b"/>
              <a:pathLst>
                <a:path w="1503" h="1305" extrusionOk="0">
                  <a:moveTo>
                    <a:pt x="1502" y="0"/>
                  </a:moveTo>
                  <a:cubicBezTo>
                    <a:pt x="847" y="191"/>
                    <a:pt x="297" y="656"/>
                    <a:pt x="1" y="1269"/>
                  </a:cubicBezTo>
                  <a:cubicBezTo>
                    <a:pt x="124" y="1294"/>
                    <a:pt x="235" y="1305"/>
                    <a:pt x="334" y="1305"/>
                  </a:cubicBezTo>
                  <a:cubicBezTo>
                    <a:pt x="1098" y="1305"/>
                    <a:pt x="1184" y="638"/>
                    <a:pt x="1502" y="170"/>
                  </a:cubicBezTo>
                  <a:lnTo>
                    <a:pt x="1502" y="0"/>
                  </a:ln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5"/>
            <p:cNvSpPr/>
            <p:nvPr/>
          </p:nvSpPr>
          <p:spPr>
            <a:xfrm>
              <a:off x="-1086575" y="3644850"/>
              <a:ext cx="51850" cy="47625"/>
            </a:xfrm>
            <a:custGeom>
              <a:avLst/>
              <a:gdLst/>
              <a:ahLst/>
              <a:cxnLst/>
              <a:rect l="l" t="t" r="r" b="b"/>
              <a:pathLst>
                <a:path w="2074" h="1905" extrusionOk="0">
                  <a:moveTo>
                    <a:pt x="952" y="1"/>
                  </a:moveTo>
                  <a:lnTo>
                    <a:pt x="952" y="1"/>
                  </a:lnTo>
                  <a:cubicBezTo>
                    <a:pt x="1" y="825"/>
                    <a:pt x="1946" y="1164"/>
                    <a:pt x="593" y="1460"/>
                  </a:cubicBezTo>
                  <a:lnTo>
                    <a:pt x="1333" y="1904"/>
                  </a:lnTo>
                  <a:cubicBezTo>
                    <a:pt x="1587" y="1650"/>
                    <a:pt x="1820" y="1396"/>
                    <a:pt x="2073" y="1143"/>
                  </a:cubicBezTo>
                  <a:cubicBezTo>
                    <a:pt x="1249" y="1100"/>
                    <a:pt x="931" y="677"/>
                    <a:pt x="952"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5"/>
            <p:cNvSpPr/>
            <p:nvPr/>
          </p:nvSpPr>
          <p:spPr>
            <a:xfrm>
              <a:off x="-1963750" y="3974250"/>
              <a:ext cx="34400" cy="28075"/>
            </a:xfrm>
            <a:custGeom>
              <a:avLst/>
              <a:gdLst/>
              <a:ahLst/>
              <a:cxnLst/>
              <a:rect l="l" t="t" r="r" b="b"/>
              <a:pathLst>
                <a:path w="1376" h="1123" extrusionOk="0">
                  <a:moveTo>
                    <a:pt x="931" y="1"/>
                  </a:moveTo>
                  <a:lnTo>
                    <a:pt x="931" y="1"/>
                  </a:lnTo>
                  <a:cubicBezTo>
                    <a:pt x="530" y="191"/>
                    <a:pt x="191" y="529"/>
                    <a:pt x="1" y="952"/>
                  </a:cubicBezTo>
                  <a:cubicBezTo>
                    <a:pt x="122" y="1108"/>
                    <a:pt x="286" y="1122"/>
                    <a:pt x="457" y="1122"/>
                  </a:cubicBezTo>
                  <a:cubicBezTo>
                    <a:pt x="495" y="1122"/>
                    <a:pt x="533" y="1122"/>
                    <a:pt x="572" y="1122"/>
                  </a:cubicBezTo>
                  <a:cubicBezTo>
                    <a:pt x="1058" y="847"/>
                    <a:pt x="1375" y="508"/>
                    <a:pt x="931"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5"/>
            <p:cNvSpPr/>
            <p:nvPr/>
          </p:nvSpPr>
          <p:spPr>
            <a:xfrm>
              <a:off x="-1490600" y="3946225"/>
              <a:ext cx="70950" cy="49775"/>
            </a:xfrm>
            <a:custGeom>
              <a:avLst/>
              <a:gdLst/>
              <a:ahLst/>
              <a:cxnLst/>
              <a:rect l="l" t="t" r="r" b="b"/>
              <a:pathLst>
                <a:path w="2838" h="1991" extrusionOk="0">
                  <a:moveTo>
                    <a:pt x="2245" y="1"/>
                  </a:moveTo>
                  <a:lnTo>
                    <a:pt x="1695" y="487"/>
                  </a:lnTo>
                  <a:cubicBezTo>
                    <a:pt x="1666" y="486"/>
                    <a:pt x="1637" y="486"/>
                    <a:pt x="1608" y="486"/>
                  </a:cubicBezTo>
                  <a:cubicBezTo>
                    <a:pt x="1" y="486"/>
                    <a:pt x="150" y="1990"/>
                    <a:pt x="960" y="1990"/>
                  </a:cubicBezTo>
                  <a:cubicBezTo>
                    <a:pt x="1079" y="1990"/>
                    <a:pt x="1213" y="1958"/>
                    <a:pt x="1357" y="1883"/>
                  </a:cubicBezTo>
                  <a:cubicBezTo>
                    <a:pt x="701" y="974"/>
                    <a:pt x="2838" y="1016"/>
                    <a:pt x="2245"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5"/>
            <p:cNvSpPr/>
            <p:nvPr/>
          </p:nvSpPr>
          <p:spPr>
            <a:xfrm>
              <a:off x="-1472025" y="3987125"/>
              <a:ext cx="41800" cy="22275"/>
            </a:xfrm>
            <a:custGeom>
              <a:avLst/>
              <a:gdLst/>
              <a:ahLst/>
              <a:cxnLst/>
              <a:rect l="l" t="t" r="r" b="b"/>
              <a:pathLst>
                <a:path w="1672" h="891" extrusionOk="0">
                  <a:moveTo>
                    <a:pt x="993" y="1"/>
                  </a:moveTo>
                  <a:cubicBezTo>
                    <a:pt x="698" y="1"/>
                    <a:pt x="431" y="318"/>
                    <a:pt x="90" y="318"/>
                  </a:cubicBezTo>
                  <a:cubicBezTo>
                    <a:pt x="61" y="318"/>
                    <a:pt x="31" y="315"/>
                    <a:pt x="1" y="310"/>
                  </a:cubicBezTo>
                  <a:lnTo>
                    <a:pt x="1" y="310"/>
                  </a:lnTo>
                  <a:cubicBezTo>
                    <a:pt x="263" y="686"/>
                    <a:pt x="563" y="891"/>
                    <a:pt x="904" y="891"/>
                  </a:cubicBezTo>
                  <a:cubicBezTo>
                    <a:pt x="1140" y="891"/>
                    <a:pt x="1395" y="793"/>
                    <a:pt x="1672" y="585"/>
                  </a:cubicBezTo>
                  <a:cubicBezTo>
                    <a:pt x="1502" y="480"/>
                    <a:pt x="1375" y="332"/>
                    <a:pt x="1312" y="141"/>
                  </a:cubicBezTo>
                  <a:cubicBezTo>
                    <a:pt x="1200" y="39"/>
                    <a:pt x="1094" y="1"/>
                    <a:pt x="993"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5"/>
            <p:cNvSpPr/>
            <p:nvPr/>
          </p:nvSpPr>
          <p:spPr>
            <a:xfrm>
              <a:off x="-1596800" y="3771225"/>
              <a:ext cx="32275" cy="39750"/>
            </a:xfrm>
            <a:custGeom>
              <a:avLst/>
              <a:gdLst/>
              <a:ahLst/>
              <a:cxnLst/>
              <a:rect l="l" t="t" r="r" b="b"/>
              <a:pathLst>
                <a:path w="1291" h="1590" extrusionOk="0">
                  <a:moveTo>
                    <a:pt x="275" y="0"/>
                  </a:moveTo>
                  <a:cubicBezTo>
                    <a:pt x="381" y="529"/>
                    <a:pt x="275" y="1079"/>
                    <a:pt x="0" y="1523"/>
                  </a:cubicBezTo>
                  <a:cubicBezTo>
                    <a:pt x="23" y="1568"/>
                    <a:pt x="64" y="1589"/>
                    <a:pt x="107" y="1589"/>
                  </a:cubicBezTo>
                  <a:cubicBezTo>
                    <a:pt x="144" y="1589"/>
                    <a:pt x="183" y="1574"/>
                    <a:pt x="212" y="1544"/>
                  </a:cubicBezTo>
                  <a:cubicBezTo>
                    <a:pt x="466" y="1163"/>
                    <a:pt x="1143" y="994"/>
                    <a:pt x="910" y="360"/>
                  </a:cubicBezTo>
                  <a:cubicBezTo>
                    <a:pt x="868" y="254"/>
                    <a:pt x="1143" y="275"/>
                    <a:pt x="1291" y="254"/>
                  </a:cubicBezTo>
                  <a:cubicBezTo>
                    <a:pt x="1252" y="46"/>
                    <a:pt x="1004" y="38"/>
                    <a:pt x="741" y="38"/>
                  </a:cubicBezTo>
                  <a:cubicBezTo>
                    <a:pt x="719" y="38"/>
                    <a:pt x="697" y="38"/>
                    <a:pt x="675" y="38"/>
                  </a:cubicBezTo>
                  <a:cubicBezTo>
                    <a:pt x="532" y="38"/>
                    <a:pt x="388" y="36"/>
                    <a:pt x="275"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5"/>
            <p:cNvSpPr/>
            <p:nvPr/>
          </p:nvSpPr>
          <p:spPr>
            <a:xfrm>
              <a:off x="-1470950" y="3934075"/>
              <a:ext cx="33850" cy="32025"/>
            </a:xfrm>
            <a:custGeom>
              <a:avLst/>
              <a:gdLst/>
              <a:ahLst/>
              <a:cxnLst/>
              <a:rect l="l" t="t" r="r" b="b"/>
              <a:pathLst>
                <a:path w="1354" h="1281" extrusionOk="0">
                  <a:moveTo>
                    <a:pt x="888" y="0"/>
                  </a:moveTo>
                  <a:lnTo>
                    <a:pt x="888" y="0"/>
                  </a:lnTo>
                  <a:cubicBezTo>
                    <a:pt x="508" y="296"/>
                    <a:pt x="212" y="698"/>
                    <a:pt x="0" y="1121"/>
                  </a:cubicBezTo>
                  <a:cubicBezTo>
                    <a:pt x="167" y="1223"/>
                    <a:pt x="318" y="1281"/>
                    <a:pt x="454" y="1281"/>
                  </a:cubicBezTo>
                  <a:cubicBezTo>
                    <a:pt x="628" y="1281"/>
                    <a:pt x="779" y="1187"/>
                    <a:pt x="909" y="973"/>
                  </a:cubicBezTo>
                  <a:cubicBezTo>
                    <a:pt x="761" y="656"/>
                    <a:pt x="1354" y="317"/>
                    <a:pt x="888"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5"/>
            <p:cNvSpPr/>
            <p:nvPr/>
          </p:nvSpPr>
          <p:spPr>
            <a:xfrm>
              <a:off x="-1216100" y="4046700"/>
              <a:ext cx="32800" cy="31975"/>
            </a:xfrm>
            <a:custGeom>
              <a:avLst/>
              <a:gdLst/>
              <a:ahLst/>
              <a:cxnLst/>
              <a:rect l="l" t="t" r="r" b="b"/>
              <a:pathLst>
                <a:path w="1312" h="1279" extrusionOk="0">
                  <a:moveTo>
                    <a:pt x="1290" y="0"/>
                  </a:moveTo>
                  <a:cubicBezTo>
                    <a:pt x="783" y="275"/>
                    <a:pt x="317" y="656"/>
                    <a:pt x="0" y="1142"/>
                  </a:cubicBezTo>
                  <a:cubicBezTo>
                    <a:pt x="96" y="1238"/>
                    <a:pt x="189" y="1278"/>
                    <a:pt x="279" y="1278"/>
                  </a:cubicBezTo>
                  <a:cubicBezTo>
                    <a:pt x="666" y="1278"/>
                    <a:pt x="1003" y="544"/>
                    <a:pt x="1311" y="338"/>
                  </a:cubicBezTo>
                  <a:lnTo>
                    <a:pt x="1290" y="0"/>
                  </a:ln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
            <p:cNvSpPr/>
            <p:nvPr/>
          </p:nvSpPr>
          <p:spPr>
            <a:xfrm>
              <a:off x="-2706625" y="4053750"/>
              <a:ext cx="37575" cy="16975"/>
            </a:xfrm>
            <a:custGeom>
              <a:avLst/>
              <a:gdLst/>
              <a:ahLst/>
              <a:cxnLst/>
              <a:rect l="l" t="t" r="r" b="b"/>
              <a:pathLst>
                <a:path w="1503" h="679" extrusionOk="0">
                  <a:moveTo>
                    <a:pt x="819" y="0"/>
                  </a:moveTo>
                  <a:cubicBezTo>
                    <a:pt x="554" y="0"/>
                    <a:pt x="278" y="96"/>
                    <a:pt x="1" y="162"/>
                  </a:cubicBezTo>
                  <a:cubicBezTo>
                    <a:pt x="43" y="183"/>
                    <a:pt x="85" y="204"/>
                    <a:pt x="149" y="204"/>
                  </a:cubicBezTo>
                  <a:cubicBezTo>
                    <a:pt x="350" y="562"/>
                    <a:pt x="493" y="679"/>
                    <a:pt x="642" y="679"/>
                  </a:cubicBezTo>
                  <a:cubicBezTo>
                    <a:pt x="855" y="679"/>
                    <a:pt x="1080" y="443"/>
                    <a:pt x="1502" y="331"/>
                  </a:cubicBezTo>
                  <a:cubicBezTo>
                    <a:pt x="1291" y="79"/>
                    <a:pt x="1060" y="0"/>
                    <a:pt x="819"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5"/>
            <p:cNvSpPr/>
            <p:nvPr/>
          </p:nvSpPr>
          <p:spPr>
            <a:xfrm>
              <a:off x="-1211875" y="3838375"/>
              <a:ext cx="33850" cy="28500"/>
            </a:xfrm>
            <a:custGeom>
              <a:avLst/>
              <a:gdLst/>
              <a:ahLst/>
              <a:cxnLst/>
              <a:rect l="l" t="t" r="r" b="b"/>
              <a:pathLst>
                <a:path w="1354" h="1140" extrusionOk="0">
                  <a:moveTo>
                    <a:pt x="994" y="0"/>
                  </a:moveTo>
                  <a:cubicBezTo>
                    <a:pt x="592" y="254"/>
                    <a:pt x="148" y="466"/>
                    <a:pt x="0" y="931"/>
                  </a:cubicBezTo>
                  <a:cubicBezTo>
                    <a:pt x="76" y="1071"/>
                    <a:pt x="113" y="1140"/>
                    <a:pt x="187" y="1140"/>
                  </a:cubicBezTo>
                  <a:cubicBezTo>
                    <a:pt x="258" y="1140"/>
                    <a:pt x="364" y="1076"/>
                    <a:pt x="571" y="952"/>
                  </a:cubicBezTo>
                  <a:cubicBezTo>
                    <a:pt x="762" y="656"/>
                    <a:pt x="1354" y="487"/>
                    <a:pt x="994"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5"/>
            <p:cNvSpPr/>
            <p:nvPr/>
          </p:nvSpPr>
          <p:spPr>
            <a:xfrm>
              <a:off x="-771325" y="3734850"/>
              <a:ext cx="38500" cy="23000"/>
            </a:xfrm>
            <a:custGeom>
              <a:avLst/>
              <a:gdLst/>
              <a:ahLst/>
              <a:cxnLst/>
              <a:rect l="l" t="t" r="r" b="b"/>
              <a:pathLst>
                <a:path w="1540" h="920" extrusionOk="0">
                  <a:moveTo>
                    <a:pt x="1165" y="1"/>
                  </a:moveTo>
                  <a:cubicBezTo>
                    <a:pt x="675" y="1"/>
                    <a:pt x="1" y="919"/>
                    <a:pt x="1080" y="919"/>
                  </a:cubicBezTo>
                  <a:cubicBezTo>
                    <a:pt x="1197" y="919"/>
                    <a:pt x="1336" y="908"/>
                    <a:pt x="1497" y="884"/>
                  </a:cubicBezTo>
                  <a:lnTo>
                    <a:pt x="1540" y="609"/>
                  </a:lnTo>
                  <a:cubicBezTo>
                    <a:pt x="1540" y="159"/>
                    <a:pt x="1368" y="1"/>
                    <a:pt x="1165"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5"/>
            <p:cNvSpPr/>
            <p:nvPr/>
          </p:nvSpPr>
          <p:spPr>
            <a:xfrm>
              <a:off x="-1220875" y="3861625"/>
              <a:ext cx="25950" cy="29125"/>
            </a:xfrm>
            <a:custGeom>
              <a:avLst/>
              <a:gdLst/>
              <a:ahLst/>
              <a:cxnLst/>
              <a:rect l="l" t="t" r="r" b="b"/>
              <a:pathLst>
                <a:path w="1038" h="1165" extrusionOk="0">
                  <a:moveTo>
                    <a:pt x="360" y="1"/>
                  </a:moveTo>
                  <a:cubicBezTo>
                    <a:pt x="149" y="85"/>
                    <a:pt x="22" y="276"/>
                    <a:pt x="1" y="487"/>
                  </a:cubicBezTo>
                  <a:cubicBezTo>
                    <a:pt x="276" y="572"/>
                    <a:pt x="445" y="868"/>
                    <a:pt x="403" y="1164"/>
                  </a:cubicBezTo>
                  <a:cubicBezTo>
                    <a:pt x="1037" y="1016"/>
                    <a:pt x="487" y="381"/>
                    <a:pt x="931" y="170"/>
                  </a:cubicBezTo>
                  <a:lnTo>
                    <a:pt x="931" y="22"/>
                  </a:lnTo>
                  <a:cubicBezTo>
                    <a:pt x="909" y="15"/>
                    <a:pt x="887" y="11"/>
                    <a:pt x="865" y="11"/>
                  </a:cubicBezTo>
                  <a:cubicBezTo>
                    <a:pt x="755" y="11"/>
                    <a:pt x="645" y="87"/>
                    <a:pt x="535" y="87"/>
                  </a:cubicBezTo>
                  <a:cubicBezTo>
                    <a:pt x="477" y="87"/>
                    <a:pt x="419" y="66"/>
                    <a:pt x="360"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5"/>
            <p:cNvSpPr/>
            <p:nvPr/>
          </p:nvSpPr>
          <p:spPr>
            <a:xfrm>
              <a:off x="-1411225" y="3896275"/>
              <a:ext cx="23300" cy="15350"/>
            </a:xfrm>
            <a:custGeom>
              <a:avLst/>
              <a:gdLst/>
              <a:ahLst/>
              <a:cxnLst/>
              <a:rect l="l" t="t" r="r" b="b"/>
              <a:pathLst>
                <a:path w="932" h="614" extrusionOk="0">
                  <a:moveTo>
                    <a:pt x="649" y="0"/>
                  </a:moveTo>
                  <a:cubicBezTo>
                    <a:pt x="410" y="0"/>
                    <a:pt x="184" y="218"/>
                    <a:pt x="1" y="370"/>
                  </a:cubicBezTo>
                  <a:lnTo>
                    <a:pt x="1" y="561"/>
                  </a:lnTo>
                  <a:cubicBezTo>
                    <a:pt x="137" y="595"/>
                    <a:pt x="262" y="613"/>
                    <a:pt x="374" y="613"/>
                  </a:cubicBezTo>
                  <a:cubicBezTo>
                    <a:pt x="680" y="613"/>
                    <a:pt x="885" y="473"/>
                    <a:pt x="932" y="116"/>
                  </a:cubicBezTo>
                  <a:cubicBezTo>
                    <a:pt x="837" y="33"/>
                    <a:pt x="742" y="0"/>
                    <a:pt x="649"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5"/>
            <p:cNvSpPr/>
            <p:nvPr/>
          </p:nvSpPr>
          <p:spPr>
            <a:xfrm>
              <a:off x="-788900" y="3743725"/>
              <a:ext cx="26375" cy="19075"/>
            </a:xfrm>
            <a:custGeom>
              <a:avLst/>
              <a:gdLst/>
              <a:ahLst/>
              <a:cxnLst/>
              <a:rect l="l" t="t" r="r" b="b"/>
              <a:pathLst>
                <a:path w="1055" h="763" extrusionOk="0">
                  <a:moveTo>
                    <a:pt x="889" y="1"/>
                  </a:moveTo>
                  <a:lnTo>
                    <a:pt x="889" y="1"/>
                  </a:lnTo>
                  <a:cubicBezTo>
                    <a:pt x="572" y="64"/>
                    <a:pt x="255" y="191"/>
                    <a:pt x="1" y="402"/>
                  </a:cubicBezTo>
                  <a:cubicBezTo>
                    <a:pt x="170" y="466"/>
                    <a:pt x="170" y="614"/>
                    <a:pt x="191" y="762"/>
                  </a:cubicBezTo>
                  <a:cubicBezTo>
                    <a:pt x="196" y="762"/>
                    <a:pt x="201" y="763"/>
                    <a:pt x="206" y="763"/>
                  </a:cubicBezTo>
                  <a:cubicBezTo>
                    <a:pt x="450" y="763"/>
                    <a:pt x="1055" y="290"/>
                    <a:pt x="889"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5"/>
            <p:cNvSpPr/>
            <p:nvPr/>
          </p:nvSpPr>
          <p:spPr>
            <a:xfrm>
              <a:off x="-761400" y="3741600"/>
              <a:ext cx="23825" cy="20050"/>
            </a:xfrm>
            <a:custGeom>
              <a:avLst/>
              <a:gdLst/>
              <a:ahLst/>
              <a:cxnLst/>
              <a:rect l="l" t="t" r="r" b="b"/>
              <a:pathLst>
                <a:path w="953" h="802" extrusionOk="0">
                  <a:moveTo>
                    <a:pt x="212" y="1"/>
                  </a:moveTo>
                  <a:lnTo>
                    <a:pt x="1" y="43"/>
                  </a:lnTo>
                  <a:cubicBezTo>
                    <a:pt x="32" y="422"/>
                    <a:pt x="64" y="802"/>
                    <a:pt x="439" y="802"/>
                  </a:cubicBezTo>
                  <a:cubicBezTo>
                    <a:pt x="566" y="802"/>
                    <a:pt x="733" y="758"/>
                    <a:pt x="952" y="657"/>
                  </a:cubicBezTo>
                  <a:cubicBezTo>
                    <a:pt x="635" y="487"/>
                    <a:pt x="106" y="509"/>
                    <a:pt x="212"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5"/>
            <p:cNvSpPr/>
            <p:nvPr/>
          </p:nvSpPr>
          <p:spPr>
            <a:xfrm>
              <a:off x="-752400" y="3729450"/>
              <a:ext cx="32275" cy="20650"/>
            </a:xfrm>
            <a:custGeom>
              <a:avLst/>
              <a:gdLst/>
              <a:ahLst/>
              <a:cxnLst/>
              <a:rect l="l" t="t" r="r" b="b"/>
              <a:pathLst>
                <a:path w="1291" h="826" extrusionOk="0">
                  <a:moveTo>
                    <a:pt x="381" y="0"/>
                  </a:moveTo>
                  <a:cubicBezTo>
                    <a:pt x="190" y="0"/>
                    <a:pt x="21" y="149"/>
                    <a:pt x="0" y="339"/>
                  </a:cubicBezTo>
                  <a:cubicBezTo>
                    <a:pt x="39" y="337"/>
                    <a:pt x="76" y="336"/>
                    <a:pt x="113" y="336"/>
                  </a:cubicBezTo>
                  <a:cubicBezTo>
                    <a:pt x="479" y="336"/>
                    <a:pt x="744" y="441"/>
                    <a:pt x="783" y="825"/>
                  </a:cubicBezTo>
                  <a:cubicBezTo>
                    <a:pt x="1290" y="318"/>
                    <a:pt x="529" y="275"/>
                    <a:pt x="38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5"/>
            <p:cNvSpPr/>
            <p:nvPr/>
          </p:nvSpPr>
          <p:spPr>
            <a:xfrm>
              <a:off x="-1687225" y="3817225"/>
              <a:ext cx="15900" cy="16400"/>
            </a:xfrm>
            <a:custGeom>
              <a:avLst/>
              <a:gdLst/>
              <a:ahLst/>
              <a:cxnLst/>
              <a:rect l="l" t="t" r="r" b="b"/>
              <a:pathLst>
                <a:path w="636" h="656" extrusionOk="0">
                  <a:moveTo>
                    <a:pt x="635" y="0"/>
                  </a:moveTo>
                  <a:cubicBezTo>
                    <a:pt x="1" y="212"/>
                    <a:pt x="297" y="444"/>
                    <a:pt x="635" y="656"/>
                  </a:cubicBezTo>
                  <a:lnTo>
                    <a:pt x="635" y="0"/>
                  </a:ln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5"/>
            <p:cNvSpPr/>
            <p:nvPr/>
          </p:nvSpPr>
          <p:spPr>
            <a:xfrm>
              <a:off x="-2011875" y="3793675"/>
              <a:ext cx="15900" cy="15650"/>
            </a:xfrm>
            <a:custGeom>
              <a:avLst/>
              <a:gdLst/>
              <a:ahLst/>
              <a:cxnLst/>
              <a:rect l="l" t="t" r="r" b="b"/>
              <a:pathLst>
                <a:path w="636" h="626" extrusionOk="0">
                  <a:moveTo>
                    <a:pt x="209" y="1"/>
                  </a:moveTo>
                  <a:cubicBezTo>
                    <a:pt x="86" y="1"/>
                    <a:pt x="1" y="38"/>
                    <a:pt x="65" y="139"/>
                  </a:cubicBezTo>
                  <a:cubicBezTo>
                    <a:pt x="86" y="350"/>
                    <a:pt x="65" y="604"/>
                    <a:pt x="445" y="625"/>
                  </a:cubicBezTo>
                  <a:cubicBezTo>
                    <a:pt x="340" y="414"/>
                    <a:pt x="149" y="181"/>
                    <a:pt x="636" y="139"/>
                  </a:cubicBezTo>
                  <a:cubicBezTo>
                    <a:pt x="600" y="66"/>
                    <a:pt x="371" y="1"/>
                    <a:pt x="209"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5"/>
            <p:cNvSpPr/>
            <p:nvPr/>
          </p:nvSpPr>
          <p:spPr>
            <a:xfrm>
              <a:off x="-1358350" y="3914500"/>
              <a:ext cx="10075" cy="24350"/>
            </a:xfrm>
            <a:custGeom>
              <a:avLst/>
              <a:gdLst/>
              <a:ahLst/>
              <a:cxnLst/>
              <a:rect l="l" t="t" r="r" b="b"/>
              <a:pathLst>
                <a:path w="403" h="974" extrusionOk="0">
                  <a:moveTo>
                    <a:pt x="255" y="1"/>
                  </a:moveTo>
                  <a:lnTo>
                    <a:pt x="255" y="1"/>
                  </a:lnTo>
                  <a:cubicBezTo>
                    <a:pt x="1" y="297"/>
                    <a:pt x="170" y="635"/>
                    <a:pt x="128" y="974"/>
                  </a:cubicBezTo>
                  <a:cubicBezTo>
                    <a:pt x="403" y="656"/>
                    <a:pt x="255" y="318"/>
                    <a:pt x="255"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5"/>
            <p:cNvSpPr/>
            <p:nvPr/>
          </p:nvSpPr>
          <p:spPr>
            <a:xfrm>
              <a:off x="-1730575" y="4086875"/>
              <a:ext cx="7950" cy="25400"/>
            </a:xfrm>
            <a:custGeom>
              <a:avLst/>
              <a:gdLst/>
              <a:ahLst/>
              <a:cxnLst/>
              <a:rect l="l" t="t" r="r" b="b"/>
              <a:pathLst>
                <a:path w="318" h="1016" extrusionOk="0">
                  <a:moveTo>
                    <a:pt x="318" y="0"/>
                  </a:moveTo>
                  <a:cubicBezTo>
                    <a:pt x="1" y="170"/>
                    <a:pt x="254" y="445"/>
                    <a:pt x="149" y="656"/>
                  </a:cubicBezTo>
                  <a:lnTo>
                    <a:pt x="297" y="1016"/>
                  </a:lnTo>
                  <a:cubicBezTo>
                    <a:pt x="318" y="677"/>
                    <a:pt x="318" y="339"/>
                    <a:pt x="318"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5"/>
            <p:cNvSpPr/>
            <p:nvPr/>
          </p:nvSpPr>
          <p:spPr>
            <a:xfrm>
              <a:off x="-2407350" y="4106975"/>
              <a:ext cx="7425" cy="21175"/>
            </a:xfrm>
            <a:custGeom>
              <a:avLst/>
              <a:gdLst/>
              <a:ahLst/>
              <a:cxnLst/>
              <a:rect l="l" t="t" r="r" b="b"/>
              <a:pathLst>
                <a:path w="297" h="847" extrusionOk="0">
                  <a:moveTo>
                    <a:pt x="296" y="0"/>
                  </a:moveTo>
                  <a:lnTo>
                    <a:pt x="106" y="148"/>
                  </a:lnTo>
                  <a:cubicBezTo>
                    <a:pt x="148" y="381"/>
                    <a:pt x="0" y="656"/>
                    <a:pt x="254" y="846"/>
                  </a:cubicBezTo>
                  <a:cubicBezTo>
                    <a:pt x="275" y="550"/>
                    <a:pt x="275" y="275"/>
                    <a:pt x="296"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5"/>
            <p:cNvSpPr/>
            <p:nvPr/>
          </p:nvSpPr>
          <p:spPr>
            <a:xfrm>
              <a:off x="-2381450" y="4102725"/>
              <a:ext cx="34000" cy="20125"/>
            </a:xfrm>
            <a:custGeom>
              <a:avLst/>
              <a:gdLst/>
              <a:ahLst/>
              <a:cxnLst/>
              <a:rect l="l" t="t" r="r" b="b"/>
              <a:pathLst>
                <a:path w="1360" h="805" extrusionOk="0">
                  <a:moveTo>
                    <a:pt x="402" y="1"/>
                  </a:moveTo>
                  <a:cubicBezTo>
                    <a:pt x="198" y="1"/>
                    <a:pt x="7" y="163"/>
                    <a:pt x="1" y="635"/>
                  </a:cubicBezTo>
                  <a:lnTo>
                    <a:pt x="170" y="805"/>
                  </a:lnTo>
                  <a:cubicBezTo>
                    <a:pt x="1359" y="776"/>
                    <a:pt x="848" y="1"/>
                    <a:pt x="402"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5"/>
            <p:cNvSpPr/>
            <p:nvPr/>
          </p:nvSpPr>
          <p:spPr>
            <a:xfrm>
              <a:off x="-1025775" y="3585100"/>
              <a:ext cx="56600" cy="38700"/>
            </a:xfrm>
            <a:custGeom>
              <a:avLst/>
              <a:gdLst/>
              <a:ahLst/>
              <a:cxnLst/>
              <a:rect l="l" t="t" r="r" b="b"/>
              <a:pathLst>
                <a:path w="2264" h="1548" extrusionOk="0">
                  <a:moveTo>
                    <a:pt x="1312" y="1"/>
                  </a:moveTo>
                  <a:cubicBezTo>
                    <a:pt x="995" y="403"/>
                    <a:pt x="1" y="931"/>
                    <a:pt x="508" y="1481"/>
                  </a:cubicBezTo>
                  <a:cubicBezTo>
                    <a:pt x="588" y="1527"/>
                    <a:pt x="664" y="1547"/>
                    <a:pt x="739" y="1547"/>
                  </a:cubicBezTo>
                  <a:cubicBezTo>
                    <a:pt x="1142" y="1547"/>
                    <a:pt x="1487" y="962"/>
                    <a:pt x="1862" y="783"/>
                  </a:cubicBezTo>
                  <a:cubicBezTo>
                    <a:pt x="2264" y="233"/>
                    <a:pt x="1672" y="170"/>
                    <a:pt x="1312"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
            <p:cNvSpPr/>
            <p:nvPr/>
          </p:nvSpPr>
          <p:spPr>
            <a:xfrm>
              <a:off x="-1048500" y="3593025"/>
              <a:ext cx="32275" cy="32750"/>
            </a:xfrm>
            <a:custGeom>
              <a:avLst/>
              <a:gdLst/>
              <a:ahLst/>
              <a:cxnLst/>
              <a:rect l="l" t="t" r="r" b="b"/>
              <a:pathLst>
                <a:path w="1291" h="1310" extrusionOk="0">
                  <a:moveTo>
                    <a:pt x="931" y="1"/>
                  </a:moveTo>
                  <a:cubicBezTo>
                    <a:pt x="656" y="445"/>
                    <a:pt x="868" y="1164"/>
                    <a:pt x="0" y="1291"/>
                  </a:cubicBezTo>
                  <a:cubicBezTo>
                    <a:pt x="113" y="1303"/>
                    <a:pt x="212" y="1309"/>
                    <a:pt x="297" y="1309"/>
                  </a:cubicBezTo>
                  <a:cubicBezTo>
                    <a:pt x="1237" y="1309"/>
                    <a:pt x="651" y="602"/>
                    <a:pt x="1291"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5"/>
            <p:cNvSpPr/>
            <p:nvPr/>
          </p:nvSpPr>
          <p:spPr>
            <a:xfrm>
              <a:off x="-1034750" y="3661250"/>
              <a:ext cx="18525" cy="11650"/>
            </a:xfrm>
            <a:custGeom>
              <a:avLst/>
              <a:gdLst/>
              <a:ahLst/>
              <a:cxnLst/>
              <a:rect l="l" t="t" r="r" b="b"/>
              <a:pathLst>
                <a:path w="741" h="466" extrusionOk="0">
                  <a:moveTo>
                    <a:pt x="741" y="0"/>
                  </a:moveTo>
                  <a:cubicBezTo>
                    <a:pt x="423" y="0"/>
                    <a:pt x="148" y="191"/>
                    <a:pt x="0" y="466"/>
                  </a:cubicBezTo>
                  <a:cubicBezTo>
                    <a:pt x="339" y="423"/>
                    <a:pt x="677" y="381"/>
                    <a:pt x="74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5"/>
            <p:cNvSpPr/>
            <p:nvPr/>
          </p:nvSpPr>
          <p:spPr>
            <a:xfrm>
              <a:off x="-1062775" y="3625300"/>
              <a:ext cx="14300" cy="19575"/>
            </a:xfrm>
            <a:custGeom>
              <a:avLst/>
              <a:gdLst/>
              <a:ahLst/>
              <a:cxnLst/>
              <a:rect l="l" t="t" r="r" b="b"/>
              <a:pathLst>
                <a:path w="572" h="783" extrusionOk="0">
                  <a:moveTo>
                    <a:pt x="571" y="0"/>
                  </a:moveTo>
                  <a:lnTo>
                    <a:pt x="571" y="0"/>
                  </a:lnTo>
                  <a:cubicBezTo>
                    <a:pt x="254" y="148"/>
                    <a:pt x="43" y="444"/>
                    <a:pt x="0" y="783"/>
                  </a:cubicBezTo>
                  <a:cubicBezTo>
                    <a:pt x="318" y="635"/>
                    <a:pt x="529" y="338"/>
                    <a:pt x="57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5"/>
            <p:cNvSpPr/>
            <p:nvPr/>
          </p:nvSpPr>
          <p:spPr>
            <a:xfrm>
              <a:off x="-822725" y="3762225"/>
              <a:ext cx="85150" cy="50825"/>
            </a:xfrm>
            <a:custGeom>
              <a:avLst/>
              <a:gdLst/>
              <a:ahLst/>
              <a:cxnLst/>
              <a:rect l="l" t="t" r="r" b="b"/>
              <a:pathLst>
                <a:path w="3406" h="2033" extrusionOk="0">
                  <a:moveTo>
                    <a:pt x="1735" y="1"/>
                  </a:moveTo>
                  <a:cubicBezTo>
                    <a:pt x="1671" y="1"/>
                    <a:pt x="1608" y="1"/>
                    <a:pt x="1544" y="22"/>
                  </a:cubicBezTo>
                  <a:cubicBezTo>
                    <a:pt x="1312" y="614"/>
                    <a:pt x="931" y="1143"/>
                    <a:pt x="466" y="1566"/>
                  </a:cubicBezTo>
                  <a:cubicBezTo>
                    <a:pt x="318" y="1693"/>
                    <a:pt x="0" y="1777"/>
                    <a:pt x="191" y="1989"/>
                  </a:cubicBezTo>
                  <a:cubicBezTo>
                    <a:pt x="289" y="2019"/>
                    <a:pt x="384" y="2032"/>
                    <a:pt x="474" y="2032"/>
                  </a:cubicBezTo>
                  <a:cubicBezTo>
                    <a:pt x="1371" y="2032"/>
                    <a:pt x="1894" y="692"/>
                    <a:pt x="2996" y="692"/>
                  </a:cubicBezTo>
                  <a:cubicBezTo>
                    <a:pt x="3040" y="692"/>
                    <a:pt x="3084" y="694"/>
                    <a:pt x="3130" y="699"/>
                  </a:cubicBezTo>
                  <a:cubicBezTo>
                    <a:pt x="3384" y="699"/>
                    <a:pt x="3384" y="360"/>
                    <a:pt x="3405" y="149"/>
                  </a:cubicBezTo>
                  <a:lnTo>
                    <a:pt x="3405" y="149"/>
                  </a:lnTo>
                  <a:cubicBezTo>
                    <a:pt x="3072" y="322"/>
                    <a:pt x="2514" y="632"/>
                    <a:pt x="2133" y="632"/>
                  </a:cubicBezTo>
                  <a:cubicBezTo>
                    <a:pt x="1863" y="632"/>
                    <a:pt x="1682" y="475"/>
                    <a:pt x="1735"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5"/>
            <p:cNvSpPr/>
            <p:nvPr/>
          </p:nvSpPr>
          <p:spPr>
            <a:xfrm>
              <a:off x="-2451200" y="3912425"/>
              <a:ext cx="70300" cy="49250"/>
            </a:xfrm>
            <a:custGeom>
              <a:avLst/>
              <a:gdLst/>
              <a:ahLst/>
              <a:cxnLst/>
              <a:rect l="l" t="t" r="r" b="b"/>
              <a:pathLst>
                <a:path w="2812" h="1970" extrusionOk="0">
                  <a:moveTo>
                    <a:pt x="668" y="0"/>
                  </a:moveTo>
                  <a:cubicBezTo>
                    <a:pt x="0" y="0"/>
                    <a:pt x="860" y="606"/>
                    <a:pt x="485" y="1247"/>
                  </a:cubicBezTo>
                  <a:cubicBezTo>
                    <a:pt x="633" y="1522"/>
                    <a:pt x="422" y="1881"/>
                    <a:pt x="845" y="1945"/>
                  </a:cubicBezTo>
                  <a:cubicBezTo>
                    <a:pt x="927" y="1960"/>
                    <a:pt x="1009" y="1969"/>
                    <a:pt x="1087" y="1969"/>
                  </a:cubicBezTo>
                  <a:cubicBezTo>
                    <a:pt x="1335" y="1969"/>
                    <a:pt x="1552" y="1879"/>
                    <a:pt x="1649" y="1606"/>
                  </a:cubicBezTo>
                  <a:cubicBezTo>
                    <a:pt x="2008" y="1099"/>
                    <a:pt x="2812" y="845"/>
                    <a:pt x="2072" y="253"/>
                  </a:cubicBezTo>
                  <a:cubicBezTo>
                    <a:pt x="1331" y="76"/>
                    <a:pt x="904" y="0"/>
                    <a:pt x="668"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5"/>
            <p:cNvSpPr/>
            <p:nvPr/>
          </p:nvSpPr>
          <p:spPr>
            <a:xfrm>
              <a:off x="-1211350" y="3866225"/>
              <a:ext cx="37025" cy="40175"/>
            </a:xfrm>
            <a:custGeom>
              <a:avLst/>
              <a:gdLst/>
              <a:ahLst/>
              <a:cxnLst/>
              <a:rect l="l" t="t" r="r" b="b"/>
              <a:pathLst>
                <a:path w="1481" h="1607" extrusionOk="0">
                  <a:moveTo>
                    <a:pt x="639" y="1"/>
                  </a:moveTo>
                  <a:cubicBezTo>
                    <a:pt x="52" y="1"/>
                    <a:pt x="322" y="719"/>
                    <a:pt x="0" y="980"/>
                  </a:cubicBezTo>
                  <a:cubicBezTo>
                    <a:pt x="0" y="1170"/>
                    <a:pt x="0" y="1382"/>
                    <a:pt x="0" y="1593"/>
                  </a:cubicBezTo>
                  <a:cubicBezTo>
                    <a:pt x="64" y="1602"/>
                    <a:pt x="126" y="1607"/>
                    <a:pt x="186" y="1607"/>
                  </a:cubicBezTo>
                  <a:cubicBezTo>
                    <a:pt x="684" y="1607"/>
                    <a:pt x="1066" y="1317"/>
                    <a:pt x="1481" y="1128"/>
                  </a:cubicBezTo>
                  <a:cubicBezTo>
                    <a:pt x="614" y="959"/>
                    <a:pt x="381" y="599"/>
                    <a:pt x="741" y="7"/>
                  </a:cubicBezTo>
                  <a:cubicBezTo>
                    <a:pt x="704" y="3"/>
                    <a:pt x="670" y="1"/>
                    <a:pt x="639"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5"/>
            <p:cNvSpPr/>
            <p:nvPr/>
          </p:nvSpPr>
          <p:spPr>
            <a:xfrm>
              <a:off x="-1616475" y="3809175"/>
              <a:ext cx="24450" cy="8600"/>
            </a:xfrm>
            <a:custGeom>
              <a:avLst/>
              <a:gdLst/>
              <a:ahLst/>
              <a:cxnLst/>
              <a:rect l="l" t="t" r="r" b="b"/>
              <a:pathLst>
                <a:path w="978" h="344" extrusionOk="0">
                  <a:moveTo>
                    <a:pt x="682" y="0"/>
                  </a:moveTo>
                  <a:cubicBezTo>
                    <a:pt x="426" y="0"/>
                    <a:pt x="0" y="69"/>
                    <a:pt x="238" y="343"/>
                  </a:cubicBezTo>
                  <a:cubicBezTo>
                    <a:pt x="555" y="343"/>
                    <a:pt x="830" y="301"/>
                    <a:pt x="978" y="5"/>
                  </a:cubicBezTo>
                  <a:lnTo>
                    <a:pt x="787" y="5"/>
                  </a:lnTo>
                  <a:cubicBezTo>
                    <a:pt x="759" y="2"/>
                    <a:pt x="723" y="0"/>
                    <a:pt x="682"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5"/>
            <p:cNvSpPr/>
            <p:nvPr/>
          </p:nvSpPr>
          <p:spPr>
            <a:xfrm>
              <a:off x="-1698850" y="4050400"/>
              <a:ext cx="28050" cy="32275"/>
            </a:xfrm>
            <a:custGeom>
              <a:avLst/>
              <a:gdLst/>
              <a:ahLst/>
              <a:cxnLst/>
              <a:rect l="l" t="t" r="r" b="b"/>
              <a:pathLst>
                <a:path w="1122" h="1291" extrusionOk="0">
                  <a:moveTo>
                    <a:pt x="1122" y="0"/>
                  </a:moveTo>
                  <a:lnTo>
                    <a:pt x="1122" y="0"/>
                  </a:lnTo>
                  <a:cubicBezTo>
                    <a:pt x="170" y="64"/>
                    <a:pt x="297" y="825"/>
                    <a:pt x="1" y="1290"/>
                  </a:cubicBezTo>
                  <a:cubicBezTo>
                    <a:pt x="614" y="1036"/>
                    <a:pt x="825" y="508"/>
                    <a:pt x="1122"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5"/>
            <p:cNvSpPr/>
            <p:nvPr/>
          </p:nvSpPr>
          <p:spPr>
            <a:xfrm>
              <a:off x="-1718400" y="4083175"/>
              <a:ext cx="19575" cy="23825"/>
            </a:xfrm>
            <a:custGeom>
              <a:avLst/>
              <a:gdLst/>
              <a:ahLst/>
              <a:cxnLst/>
              <a:rect l="l" t="t" r="r" b="b"/>
              <a:pathLst>
                <a:path w="783" h="953" extrusionOk="0">
                  <a:moveTo>
                    <a:pt x="613" y="0"/>
                  </a:moveTo>
                  <a:cubicBezTo>
                    <a:pt x="254" y="381"/>
                    <a:pt x="0" y="741"/>
                    <a:pt x="783" y="952"/>
                  </a:cubicBezTo>
                  <a:cubicBezTo>
                    <a:pt x="783" y="635"/>
                    <a:pt x="783" y="318"/>
                    <a:pt x="783"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5"/>
            <p:cNvSpPr/>
            <p:nvPr/>
          </p:nvSpPr>
          <p:spPr>
            <a:xfrm>
              <a:off x="-1196025" y="4057500"/>
              <a:ext cx="44975" cy="32750"/>
            </a:xfrm>
            <a:custGeom>
              <a:avLst/>
              <a:gdLst/>
              <a:ahLst/>
              <a:cxnLst/>
              <a:rect l="l" t="t" r="r" b="b"/>
              <a:pathLst>
                <a:path w="1799" h="1310" extrusionOk="0">
                  <a:moveTo>
                    <a:pt x="1125" y="0"/>
                  </a:moveTo>
                  <a:cubicBezTo>
                    <a:pt x="1086" y="0"/>
                    <a:pt x="1049" y="15"/>
                    <a:pt x="1016" y="54"/>
                  </a:cubicBezTo>
                  <a:cubicBezTo>
                    <a:pt x="868" y="393"/>
                    <a:pt x="1" y="1070"/>
                    <a:pt x="508" y="1302"/>
                  </a:cubicBezTo>
                  <a:cubicBezTo>
                    <a:pt x="550" y="1307"/>
                    <a:pt x="589" y="1309"/>
                    <a:pt x="627" y="1309"/>
                  </a:cubicBezTo>
                  <a:cubicBezTo>
                    <a:pt x="1094" y="1309"/>
                    <a:pt x="1315" y="964"/>
                    <a:pt x="1608" y="710"/>
                  </a:cubicBezTo>
                  <a:cubicBezTo>
                    <a:pt x="1608" y="499"/>
                    <a:pt x="1798" y="245"/>
                    <a:pt x="1397" y="118"/>
                  </a:cubicBezTo>
                  <a:cubicBezTo>
                    <a:pt x="1309" y="74"/>
                    <a:pt x="1211" y="0"/>
                    <a:pt x="1125"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5"/>
            <p:cNvSpPr/>
            <p:nvPr/>
          </p:nvSpPr>
          <p:spPr>
            <a:xfrm>
              <a:off x="-2024025" y="3873275"/>
              <a:ext cx="18525" cy="32275"/>
            </a:xfrm>
            <a:custGeom>
              <a:avLst/>
              <a:gdLst/>
              <a:ahLst/>
              <a:cxnLst/>
              <a:rect l="l" t="t" r="r" b="b"/>
              <a:pathLst>
                <a:path w="741" h="1291" extrusionOk="0">
                  <a:moveTo>
                    <a:pt x="741" y="0"/>
                  </a:moveTo>
                  <a:lnTo>
                    <a:pt x="741" y="0"/>
                  </a:lnTo>
                  <a:cubicBezTo>
                    <a:pt x="360" y="338"/>
                    <a:pt x="85" y="783"/>
                    <a:pt x="1" y="1290"/>
                  </a:cubicBezTo>
                  <a:lnTo>
                    <a:pt x="572" y="1290"/>
                  </a:lnTo>
                  <a:cubicBezTo>
                    <a:pt x="466" y="846"/>
                    <a:pt x="741" y="444"/>
                    <a:pt x="74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5"/>
            <p:cNvSpPr/>
            <p:nvPr/>
          </p:nvSpPr>
          <p:spPr>
            <a:xfrm>
              <a:off x="-1996000" y="3841550"/>
              <a:ext cx="14300" cy="19575"/>
            </a:xfrm>
            <a:custGeom>
              <a:avLst/>
              <a:gdLst/>
              <a:ahLst/>
              <a:cxnLst/>
              <a:rect l="l" t="t" r="r" b="b"/>
              <a:pathLst>
                <a:path w="572" h="783" extrusionOk="0">
                  <a:moveTo>
                    <a:pt x="170" y="0"/>
                  </a:moveTo>
                  <a:cubicBezTo>
                    <a:pt x="212" y="275"/>
                    <a:pt x="149" y="550"/>
                    <a:pt x="1" y="783"/>
                  </a:cubicBezTo>
                  <a:cubicBezTo>
                    <a:pt x="572" y="613"/>
                    <a:pt x="445" y="317"/>
                    <a:pt x="170"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5"/>
            <p:cNvSpPr/>
            <p:nvPr/>
          </p:nvSpPr>
          <p:spPr>
            <a:xfrm>
              <a:off x="-1996000" y="3813000"/>
              <a:ext cx="14300" cy="12175"/>
            </a:xfrm>
            <a:custGeom>
              <a:avLst/>
              <a:gdLst/>
              <a:ahLst/>
              <a:cxnLst/>
              <a:rect l="l" t="t" r="r" b="b"/>
              <a:pathLst>
                <a:path w="572" h="487" extrusionOk="0">
                  <a:moveTo>
                    <a:pt x="1" y="0"/>
                  </a:moveTo>
                  <a:lnTo>
                    <a:pt x="1" y="487"/>
                  </a:lnTo>
                  <a:cubicBezTo>
                    <a:pt x="276" y="317"/>
                    <a:pt x="572" y="169"/>
                    <a:pt x="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5"/>
            <p:cNvSpPr/>
            <p:nvPr/>
          </p:nvSpPr>
          <p:spPr>
            <a:xfrm>
              <a:off x="-2718775" y="4110675"/>
              <a:ext cx="26450" cy="19575"/>
            </a:xfrm>
            <a:custGeom>
              <a:avLst/>
              <a:gdLst/>
              <a:ahLst/>
              <a:cxnLst/>
              <a:rect l="l" t="t" r="r" b="b"/>
              <a:pathLst>
                <a:path w="1058" h="783" extrusionOk="0">
                  <a:moveTo>
                    <a:pt x="1058" y="0"/>
                  </a:moveTo>
                  <a:lnTo>
                    <a:pt x="487" y="148"/>
                  </a:lnTo>
                  <a:cubicBezTo>
                    <a:pt x="0" y="254"/>
                    <a:pt x="127" y="550"/>
                    <a:pt x="296" y="783"/>
                  </a:cubicBezTo>
                  <a:cubicBezTo>
                    <a:pt x="508" y="487"/>
                    <a:pt x="952" y="360"/>
                    <a:pt x="1058"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5"/>
            <p:cNvSpPr/>
            <p:nvPr/>
          </p:nvSpPr>
          <p:spPr>
            <a:xfrm>
              <a:off x="-2279400" y="3740550"/>
              <a:ext cx="28050" cy="20800"/>
            </a:xfrm>
            <a:custGeom>
              <a:avLst/>
              <a:gdLst/>
              <a:ahLst/>
              <a:cxnLst/>
              <a:rect l="l" t="t" r="r" b="b"/>
              <a:pathLst>
                <a:path w="1122" h="832" extrusionOk="0">
                  <a:moveTo>
                    <a:pt x="1121" y="1"/>
                  </a:moveTo>
                  <a:lnTo>
                    <a:pt x="1121" y="1"/>
                  </a:lnTo>
                  <a:cubicBezTo>
                    <a:pt x="572" y="85"/>
                    <a:pt x="318" y="466"/>
                    <a:pt x="1" y="804"/>
                  </a:cubicBezTo>
                  <a:cubicBezTo>
                    <a:pt x="98" y="823"/>
                    <a:pt x="186" y="831"/>
                    <a:pt x="265" y="831"/>
                  </a:cubicBezTo>
                  <a:cubicBezTo>
                    <a:pt x="821" y="831"/>
                    <a:pt x="955" y="408"/>
                    <a:pt x="1121"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5"/>
            <p:cNvSpPr/>
            <p:nvPr/>
          </p:nvSpPr>
          <p:spPr>
            <a:xfrm>
              <a:off x="-1650200" y="3781800"/>
              <a:ext cx="57650" cy="58225"/>
            </a:xfrm>
            <a:custGeom>
              <a:avLst/>
              <a:gdLst/>
              <a:ahLst/>
              <a:cxnLst/>
              <a:rect l="l" t="t" r="r" b="b"/>
              <a:pathLst>
                <a:path w="2306" h="2329" extrusionOk="0">
                  <a:moveTo>
                    <a:pt x="1587" y="0"/>
                  </a:moveTo>
                  <a:cubicBezTo>
                    <a:pt x="1333" y="254"/>
                    <a:pt x="1227" y="614"/>
                    <a:pt x="846" y="783"/>
                  </a:cubicBezTo>
                  <a:cubicBezTo>
                    <a:pt x="593" y="1037"/>
                    <a:pt x="931" y="1460"/>
                    <a:pt x="466" y="1692"/>
                  </a:cubicBezTo>
                  <a:cubicBezTo>
                    <a:pt x="275" y="1777"/>
                    <a:pt x="0" y="2073"/>
                    <a:pt x="360" y="2263"/>
                  </a:cubicBezTo>
                  <a:cubicBezTo>
                    <a:pt x="440" y="2309"/>
                    <a:pt x="518" y="2328"/>
                    <a:pt x="594" y="2328"/>
                  </a:cubicBezTo>
                  <a:cubicBezTo>
                    <a:pt x="801" y="2328"/>
                    <a:pt x="994" y="2185"/>
                    <a:pt x="1164" y="2031"/>
                  </a:cubicBezTo>
                  <a:cubicBezTo>
                    <a:pt x="1375" y="1650"/>
                    <a:pt x="1269" y="1354"/>
                    <a:pt x="1777" y="1121"/>
                  </a:cubicBezTo>
                  <a:cubicBezTo>
                    <a:pt x="2136" y="677"/>
                    <a:pt x="2306" y="275"/>
                    <a:pt x="1587"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5"/>
            <p:cNvSpPr/>
            <p:nvPr/>
          </p:nvSpPr>
          <p:spPr>
            <a:xfrm>
              <a:off x="-1660175" y="3801025"/>
              <a:ext cx="49650" cy="40725"/>
            </a:xfrm>
            <a:custGeom>
              <a:avLst/>
              <a:gdLst/>
              <a:ahLst/>
              <a:cxnLst/>
              <a:rect l="l" t="t" r="r" b="b"/>
              <a:pathLst>
                <a:path w="1986" h="1629" extrusionOk="0">
                  <a:moveTo>
                    <a:pt x="1024" y="1"/>
                  </a:moveTo>
                  <a:cubicBezTo>
                    <a:pt x="1" y="1"/>
                    <a:pt x="1139" y="1040"/>
                    <a:pt x="463" y="1219"/>
                  </a:cubicBezTo>
                  <a:cubicBezTo>
                    <a:pt x="173" y="1432"/>
                    <a:pt x="554" y="1627"/>
                    <a:pt x="831" y="1627"/>
                  </a:cubicBezTo>
                  <a:cubicBezTo>
                    <a:pt x="858" y="1627"/>
                    <a:pt x="883" y="1625"/>
                    <a:pt x="907" y="1621"/>
                  </a:cubicBezTo>
                  <a:cubicBezTo>
                    <a:pt x="955" y="1626"/>
                    <a:pt x="1000" y="1629"/>
                    <a:pt x="1042" y="1629"/>
                  </a:cubicBezTo>
                  <a:cubicBezTo>
                    <a:pt x="1709" y="1629"/>
                    <a:pt x="1707" y="1027"/>
                    <a:pt x="1986" y="669"/>
                  </a:cubicBezTo>
                  <a:lnTo>
                    <a:pt x="1986" y="500"/>
                  </a:lnTo>
                  <a:cubicBezTo>
                    <a:pt x="1436" y="543"/>
                    <a:pt x="1711" y="1050"/>
                    <a:pt x="1415" y="1240"/>
                  </a:cubicBezTo>
                  <a:cubicBezTo>
                    <a:pt x="1285" y="1321"/>
                    <a:pt x="1156" y="1452"/>
                    <a:pt x="1007" y="1452"/>
                  </a:cubicBezTo>
                  <a:cubicBezTo>
                    <a:pt x="962" y="1452"/>
                    <a:pt x="914" y="1439"/>
                    <a:pt x="865" y="1410"/>
                  </a:cubicBezTo>
                  <a:cubicBezTo>
                    <a:pt x="421" y="1114"/>
                    <a:pt x="1563" y="775"/>
                    <a:pt x="1245" y="14"/>
                  </a:cubicBezTo>
                  <a:cubicBezTo>
                    <a:pt x="1162" y="5"/>
                    <a:pt x="1089" y="1"/>
                    <a:pt x="1024"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5"/>
            <p:cNvSpPr/>
            <p:nvPr/>
          </p:nvSpPr>
          <p:spPr>
            <a:xfrm>
              <a:off x="-2762675" y="4069950"/>
              <a:ext cx="75125" cy="74000"/>
            </a:xfrm>
            <a:custGeom>
              <a:avLst/>
              <a:gdLst/>
              <a:ahLst/>
              <a:cxnLst/>
              <a:rect l="l" t="t" r="r" b="b"/>
              <a:pathLst>
                <a:path w="3005" h="2960" extrusionOk="0">
                  <a:moveTo>
                    <a:pt x="2243" y="1"/>
                  </a:moveTo>
                  <a:cubicBezTo>
                    <a:pt x="1355" y="149"/>
                    <a:pt x="1355" y="1016"/>
                    <a:pt x="741" y="1375"/>
                  </a:cubicBezTo>
                  <a:cubicBezTo>
                    <a:pt x="1" y="1841"/>
                    <a:pt x="149" y="2348"/>
                    <a:pt x="572" y="2898"/>
                  </a:cubicBezTo>
                  <a:cubicBezTo>
                    <a:pt x="674" y="2941"/>
                    <a:pt x="765" y="2960"/>
                    <a:pt x="848" y="2960"/>
                  </a:cubicBezTo>
                  <a:cubicBezTo>
                    <a:pt x="1309" y="2960"/>
                    <a:pt x="1509" y="2387"/>
                    <a:pt x="1970" y="2387"/>
                  </a:cubicBezTo>
                  <a:cubicBezTo>
                    <a:pt x="1990" y="2387"/>
                    <a:pt x="2010" y="2388"/>
                    <a:pt x="2031" y="2390"/>
                  </a:cubicBezTo>
                  <a:cubicBezTo>
                    <a:pt x="2095" y="2179"/>
                    <a:pt x="1968" y="1925"/>
                    <a:pt x="2243" y="1777"/>
                  </a:cubicBezTo>
                  <a:cubicBezTo>
                    <a:pt x="2602" y="1460"/>
                    <a:pt x="2962" y="1143"/>
                    <a:pt x="3004" y="656"/>
                  </a:cubicBezTo>
                  <a:lnTo>
                    <a:pt x="3004" y="656"/>
                  </a:lnTo>
                  <a:cubicBezTo>
                    <a:pt x="2793" y="677"/>
                    <a:pt x="2518" y="614"/>
                    <a:pt x="2475" y="868"/>
                  </a:cubicBezTo>
                  <a:cubicBezTo>
                    <a:pt x="2370" y="1375"/>
                    <a:pt x="1799" y="1629"/>
                    <a:pt x="1672" y="2116"/>
                  </a:cubicBezTo>
                  <a:cubicBezTo>
                    <a:pt x="1619" y="2290"/>
                    <a:pt x="1466" y="2407"/>
                    <a:pt x="1296" y="2407"/>
                  </a:cubicBezTo>
                  <a:cubicBezTo>
                    <a:pt x="1259" y="2407"/>
                    <a:pt x="1222" y="2402"/>
                    <a:pt x="1185" y="2390"/>
                  </a:cubicBezTo>
                  <a:cubicBezTo>
                    <a:pt x="614" y="2094"/>
                    <a:pt x="1926" y="381"/>
                    <a:pt x="2243"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5"/>
            <p:cNvSpPr/>
            <p:nvPr/>
          </p:nvSpPr>
          <p:spPr>
            <a:xfrm>
              <a:off x="-1383200" y="3907100"/>
              <a:ext cx="28025" cy="43550"/>
            </a:xfrm>
            <a:custGeom>
              <a:avLst/>
              <a:gdLst/>
              <a:ahLst/>
              <a:cxnLst/>
              <a:rect l="l" t="t" r="r" b="b"/>
              <a:pathLst>
                <a:path w="1121" h="1742" extrusionOk="0">
                  <a:moveTo>
                    <a:pt x="572" y="1"/>
                  </a:moveTo>
                  <a:lnTo>
                    <a:pt x="572" y="1"/>
                  </a:lnTo>
                  <a:cubicBezTo>
                    <a:pt x="1" y="508"/>
                    <a:pt x="762" y="1312"/>
                    <a:pt x="1" y="1735"/>
                  </a:cubicBezTo>
                  <a:cubicBezTo>
                    <a:pt x="53" y="1739"/>
                    <a:pt x="101" y="1742"/>
                    <a:pt x="145" y="1742"/>
                  </a:cubicBezTo>
                  <a:cubicBezTo>
                    <a:pt x="1120" y="1742"/>
                    <a:pt x="430" y="668"/>
                    <a:pt x="572"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5"/>
            <p:cNvSpPr/>
            <p:nvPr/>
          </p:nvSpPr>
          <p:spPr>
            <a:xfrm>
              <a:off x="-2303725" y="3678675"/>
              <a:ext cx="51850" cy="80275"/>
            </a:xfrm>
            <a:custGeom>
              <a:avLst/>
              <a:gdLst/>
              <a:ahLst/>
              <a:cxnLst/>
              <a:rect l="l" t="t" r="r" b="b"/>
              <a:pathLst>
                <a:path w="2074" h="3211" extrusionOk="0">
                  <a:moveTo>
                    <a:pt x="1351" y="0"/>
                  </a:moveTo>
                  <a:cubicBezTo>
                    <a:pt x="747" y="0"/>
                    <a:pt x="985" y="1549"/>
                    <a:pt x="233" y="1841"/>
                  </a:cubicBezTo>
                  <a:cubicBezTo>
                    <a:pt x="1" y="2137"/>
                    <a:pt x="297" y="2497"/>
                    <a:pt x="64" y="2793"/>
                  </a:cubicBezTo>
                  <a:cubicBezTo>
                    <a:pt x="144" y="3105"/>
                    <a:pt x="251" y="3210"/>
                    <a:pt x="373" y="3210"/>
                  </a:cubicBezTo>
                  <a:cubicBezTo>
                    <a:pt x="540" y="3210"/>
                    <a:pt x="736" y="3012"/>
                    <a:pt x="931" y="2877"/>
                  </a:cubicBezTo>
                  <a:cubicBezTo>
                    <a:pt x="1777" y="2306"/>
                    <a:pt x="1354" y="1312"/>
                    <a:pt x="1946" y="636"/>
                  </a:cubicBezTo>
                  <a:cubicBezTo>
                    <a:pt x="2073" y="488"/>
                    <a:pt x="1650" y="65"/>
                    <a:pt x="1375" y="1"/>
                  </a:cubicBezTo>
                  <a:cubicBezTo>
                    <a:pt x="1367" y="1"/>
                    <a:pt x="1359" y="0"/>
                    <a:pt x="135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5"/>
            <p:cNvSpPr/>
            <p:nvPr/>
          </p:nvSpPr>
          <p:spPr>
            <a:xfrm>
              <a:off x="-1471500" y="3938150"/>
              <a:ext cx="71350" cy="53100"/>
            </a:xfrm>
            <a:custGeom>
              <a:avLst/>
              <a:gdLst/>
              <a:ahLst/>
              <a:cxnLst/>
              <a:rect l="l" t="t" r="r" b="b"/>
              <a:pathLst>
                <a:path w="2854" h="2124" extrusionOk="0">
                  <a:moveTo>
                    <a:pt x="2313" y="0"/>
                  </a:moveTo>
                  <a:cubicBezTo>
                    <a:pt x="2282" y="0"/>
                    <a:pt x="2252" y="2"/>
                    <a:pt x="2222" y="6"/>
                  </a:cubicBezTo>
                  <a:cubicBezTo>
                    <a:pt x="2010" y="154"/>
                    <a:pt x="1629" y="28"/>
                    <a:pt x="1481" y="345"/>
                  </a:cubicBezTo>
                  <a:cubicBezTo>
                    <a:pt x="1418" y="852"/>
                    <a:pt x="1016" y="1275"/>
                    <a:pt x="487" y="1360"/>
                  </a:cubicBezTo>
                  <a:cubicBezTo>
                    <a:pt x="234" y="1423"/>
                    <a:pt x="1" y="1614"/>
                    <a:pt x="43" y="1889"/>
                  </a:cubicBezTo>
                  <a:cubicBezTo>
                    <a:pt x="128" y="2078"/>
                    <a:pt x="315" y="2123"/>
                    <a:pt x="529" y="2123"/>
                  </a:cubicBezTo>
                  <a:cubicBezTo>
                    <a:pt x="727" y="2123"/>
                    <a:pt x="950" y="2084"/>
                    <a:pt x="1137" y="2084"/>
                  </a:cubicBezTo>
                  <a:cubicBezTo>
                    <a:pt x="1200" y="2084"/>
                    <a:pt x="1259" y="2088"/>
                    <a:pt x="1312" y="2100"/>
                  </a:cubicBezTo>
                  <a:lnTo>
                    <a:pt x="1672" y="1804"/>
                  </a:lnTo>
                  <a:cubicBezTo>
                    <a:pt x="1756" y="1149"/>
                    <a:pt x="2031" y="620"/>
                    <a:pt x="2835" y="429"/>
                  </a:cubicBezTo>
                  <a:cubicBezTo>
                    <a:pt x="2854" y="164"/>
                    <a:pt x="2583" y="0"/>
                    <a:pt x="2313"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5"/>
            <p:cNvSpPr/>
            <p:nvPr/>
          </p:nvSpPr>
          <p:spPr>
            <a:xfrm>
              <a:off x="-1433425" y="3921275"/>
              <a:ext cx="58625" cy="61450"/>
            </a:xfrm>
            <a:custGeom>
              <a:avLst/>
              <a:gdLst/>
              <a:ahLst/>
              <a:cxnLst/>
              <a:rect l="l" t="t" r="r" b="b"/>
              <a:pathLst>
                <a:path w="2345" h="2458" extrusionOk="0">
                  <a:moveTo>
                    <a:pt x="1700" y="0"/>
                  </a:moveTo>
                  <a:cubicBezTo>
                    <a:pt x="1581" y="0"/>
                    <a:pt x="1477" y="56"/>
                    <a:pt x="1439" y="195"/>
                  </a:cubicBezTo>
                  <a:cubicBezTo>
                    <a:pt x="1714" y="512"/>
                    <a:pt x="1312" y="745"/>
                    <a:pt x="1270" y="999"/>
                  </a:cubicBezTo>
                  <a:cubicBezTo>
                    <a:pt x="297" y="1147"/>
                    <a:pt x="1" y="1675"/>
                    <a:pt x="149" y="2458"/>
                  </a:cubicBezTo>
                  <a:cubicBezTo>
                    <a:pt x="614" y="1189"/>
                    <a:pt x="1460" y="1570"/>
                    <a:pt x="2137" y="576"/>
                  </a:cubicBezTo>
                  <a:cubicBezTo>
                    <a:pt x="2344" y="309"/>
                    <a:pt x="1980" y="0"/>
                    <a:pt x="1700"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5"/>
            <p:cNvSpPr/>
            <p:nvPr/>
          </p:nvSpPr>
          <p:spPr>
            <a:xfrm>
              <a:off x="-1411225" y="3926025"/>
              <a:ext cx="35250" cy="20225"/>
            </a:xfrm>
            <a:custGeom>
              <a:avLst/>
              <a:gdLst/>
              <a:ahLst/>
              <a:cxnLst/>
              <a:rect l="l" t="t" r="r" b="b"/>
              <a:pathLst>
                <a:path w="1410" h="809" extrusionOk="0">
                  <a:moveTo>
                    <a:pt x="661" y="1"/>
                  </a:moveTo>
                  <a:cubicBezTo>
                    <a:pt x="627" y="1"/>
                    <a:pt x="590" y="2"/>
                    <a:pt x="551" y="5"/>
                  </a:cubicBezTo>
                  <a:lnTo>
                    <a:pt x="382" y="5"/>
                  </a:lnTo>
                  <a:lnTo>
                    <a:pt x="1" y="491"/>
                  </a:lnTo>
                  <a:cubicBezTo>
                    <a:pt x="64" y="639"/>
                    <a:pt x="212" y="766"/>
                    <a:pt x="382" y="809"/>
                  </a:cubicBezTo>
                  <a:cubicBezTo>
                    <a:pt x="847" y="647"/>
                    <a:pt x="1409" y="1"/>
                    <a:pt x="661"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5"/>
            <p:cNvSpPr/>
            <p:nvPr/>
          </p:nvSpPr>
          <p:spPr>
            <a:xfrm>
              <a:off x="-2803900" y="3810875"/>
              <a:ext cx="39900" cy="45625"/>
            </a:xfrm>
            <a:custGeom>
              <a:avLst/>
              <a:gdLst/>
              <a:ahLst/>
              <a:cxnLst/>
              <a:rect l="l" t="t" r="r" b="b"/>
              <a:pathLst>
                <a:path w="1596" h="1825" extrusionOk="0">
                  <a:moveTo>
                    <a:pt x="741" y="0"/>
                  </a:moveTo>
                  <a:lnTo>
                    <a:pt x="191" y="1037"/>
                  </a:lnTo>
                  <a:cubicBezTo>
                    <a:pt x="64" y="1037"/>
                    <a:pt x="64" y="1143"/>
                    <a:pt x="0" y="1185"/>
                  </a:cubicBezTo>
                  <a:lnTo>
                    <a:pt x="0" y="1671"/>
                  </a:lnTo>
                  <a:cubicBezTo>
                    <a:pt x="157" y="1778"/>
                    <a:pt x="308" y="1824"/>
                    <a:pt x="447" y="1824"/>
                  </a:cubicBezTo>
                  <a:cubicBezTo>
                    <a:pt x="1190" y="1824"/>
                    <a:pt x="1596" y="499"/>
                    <a:pt x="74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5"/>
            <p:cNvSpPr/>
            <p:nvPr/>
          </p:nvSpPr>
          <p:spPr>
            <a:xfrm>
              <a:off x="-2810250" y="3804525"/>
              <a:ext cx="11125" cy="36500"/>
            </a:xfrm>
            <a:custGeom>
              <a:avLst/>
              <a:gdLst/>
              <a:ahLst/>
              <a:cxnLst/>
              <a:rect l="l" t="t" r="r" b="b"/>
              <a:pathLst>
                <a:path w="445" h="1460" extrusionOk="0">
                  <a:moveTo>
                    <a:pt x="445" y="1"/>
                  </a:moveTo>
                  <a:cubicBezTo>
                    <a:pt x="1" y="445"/>
                    <a:pt x="297" y="974"/>
                    <a:pt x="254" y="1460"/>
                  </a:cubicBezTo>
                  <a:lnTo>
                    <a:pt x="445" y="1291"/>
                  </a:lnTo>
                  <a:cubicBezTo>
                    <a:pt x="445" y="868"/>
                    <a:pt x="445" y="424"/>
                    <a:pt x="445"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5"/>
            <p:cNvSpPr/>
            <p:nvPr/>
          </p:nvSpPr>
          <p:spPr>
            <a:xfrm>
              <a:off x="-1216100" y="4099100"/>
              <a:ext cx="34200" cy="16875"/>
            </a:xfrm>
            <a:custGeom>
              <a:avLst/>
              <a:gdLst/>
              <a:ahLst/>
              <a:cxnLst/>
              <a:rect l="l" t="t" r="r" b="b"/>
              <a:pathLst>
                <a:path w="1368" h="675" extrusionOk="0">
                  <a:moveTo>
                    <a:pt x="772" y="0"/>
                  </a:moveTo>
                  <a:cubicBezTo>
                    <a:pt x="660" y="0"/>
                    <a:pt x="532" y="37"/>
                    <a:pt x="402" y="125"/>
                  </a:cubicBezTo>
                  <a:cubicBezTo>
                    <a:pt x="0" y="379"/>
                    <a:pt x="465" y="484"/>
                    <a:pt x="550" y="653"/>
                  </a:cubicBezTo>
                  <a:lnTo>
                    <a:pt x="740" y="675"/>
                  </a:lnTo>
                  <a:cubicBezTo>
                    <a:pt x="1368" y="460"/>
                    <a:pt x="1170" y="0"/>
                    <a:pt x="772"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5"/>
            <p:cNvSpPr/>
            <p:nvPr/>
          </p:nvSpPr>
          <p:spPr>
            <a:xfrm>
              <a:off x="-1434475" y="3938375"/>
              <a:ext cx="18525" cy="7875"/>
            </a:xfrm>
            <a:custGeom>
              <a:avLst/>
              <a:gdLst/>
              <a:ahLst/>
              <a:cxnLst/>
              <a:rect l="l" t="t" r="r" b="b"/>
              <a:pathLst>
                <a:path w="741" h="315" extrusionOk="0">
                  <a:moveTo>
                    <a:pt x="402" y="1"/>
                  </a:moveTo>
                  <a:cubicBezTo>
                    <a:pt x="212" y="1"/>
                    <a:pt x="40" y="50"/>
                    <a:pt x="0" y="315"/>
                  </a:cubicBezTo>
                  <a:lnTo>
                    <a:pt x="741" y="19"/>
                  </a:lnTo>
                  <a:cubicBezTo>
                    <a:pt x="637" y="19"/>
                    <a:pt x="517" y="1"/>
                    <a:pt x="402"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5"/>
            <p:cNvSpPr/>
            <p:nvPr/>
          </p:nvSpPr>
          <p:spPr>
            <a:xfrm>
              <a:off x="-2306375" y="3724700"/>
              <a:ext cx="12200" cy="23800"/>
            </a:xfrm>
            <a:custGeom>
              <a:avLst/>
              <a:gdLst/>
              <a:ahLst/>
              <a:cxnLst/>
              <a:rect l="l" t="t" r="r" b="b"/>
              <a:pathLst>
                <a:path w="488" h="952" extrusionOk="0">
                  <a:moveTo>
                    <a:pt x="339" y="0"/>
                  </a:moveTo>
                  <a:cubicBezTo>
                    <a:pt x="1" y="275"/>
                    <a:pt x="212" y="635"/>
                    <a:pt x="170" y="952"/>
                  </a:cubicBezTo>
                  <a:cubicBezTo>
                    <a:pt x="487" y="677"/>
                    <a:pt x="276" y="317"/>
                    <a:pt x="339"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5" name="Google Shape;615;p5"/>
          <p:cNvGrpSpPr/>
          <p:nvPr/>
        </p:nvGrpSpPr>
        <p:grpSpPr>
          <a:xfrm>
            <a:off x="8137800" y="4488250"/>
            <a:ext cx="1637000" cy="521475"/>
            <a:chOff x="-4380075" y="3780200"/>
            <a:chExt cx="1637000" cy="521475"/>
          </a:xfrm>
        </p:grpSpPr>
        <p:sp>
          <p:nvSpPr>
            <p:cNvPr id="616" name="Google Shape;616;p5"/>
            <p:cNvSpPr/>
            <p:nvPr/>
          </p:nvSpPr>
          <p:spPr>
            <a:xfrm>
              <a:off x="-4365800" y="4000700"/>
              <a:ext cx="92575" cy="119000"/>
            </a:xfrm>
            <a:custGeom>
              <a:avLst/>
              <a:gdLst/>
              <a:ahLst/>
              <a:cxnLst/>
              <a:rect l="l" t="t" r="r" b="b"/>
              <a:pathLst>
                <a:path w="3703" h="4760" extrusionOk="0">
                  <a:moveTo>
                    <a:pt x="1947" y="0"/>
                  </a:moveTo>
                  <a:cubicBezTo>
                    <a:pt x="1850" y="76"/>
                    <a:pt x="1738" y="93"/>
                    <a:pt x="1622" y="93"/>
                  </a:cubicBezTo>
                  <a:cubicBezTo>
                    <a:pt x="1523" y="93"/>
                    <a:pt x="1421" y="81"/>
                    <a:pt x="1324" y="81"/>
                  </a:cubicBezTo>
                  <a:cubicBezTo>
                    <a:pt x="1184" y="81"/>
                    <a:pt x="1053" y="107"/>
                    <a:pt x="953" y="233"/>
                  </a:cubicBezTo>
                  <a:cubicBezTo>
                    <a:pt x="1185" y="867"/>
                    <a:pt x="1016" y="1481"/>
                    <a:pt x="805" y="2094"/>
                  </a:cubicBezTo>
                  <a:cubicBezTo>
                    <a:pt x="403" y="2411"/>
                    <a:pt x="1" y="2728"/>
                    <a:pt x="403" y="3278"/>
                  </a:cubicBezTo>
                  <a:cubicBezTo>
                    <a:pt x="614" y="3532"/>
                    <a:pt x="276" y="3765"/>
                    <a:pt x="255" y="4018"/>
                  </a:cubicBezTo>
                  <a:cubicBezTo>
                    <a:pt x="227" y="4566"/>
                    <a:pt x="637" y="4759"/>
                    <a:pt x="1089" y="4759"/>
                  </a:cubicBezTo>
                  <a:cubicBezTo>
                    <a:pt x="1318" y="4759"/>
                    <a:pt x="1557" y="4710"/>
                    <a:pt x="1756" y="4632"/>
                  </a:cubicBezTo>
                  <a:cubicBezTo>
                    <a:pt x="2095" y="4293"/>
                    <a:pt x="1947" y="3786"/>
                    <a:pt x="2243" y="3447"/>
                  </a:cubicBezTo>
                  <a:cubicBezTo>
                    <a:pt x="2306" y="3342"/>
                    <a:pt x="2391" y="3236"/>
                    <a:pt x="2391" y="3151"/>
                  </a:cubicBezTo>
                  <a:cubicBezTo>
                    <a:pt x="2285" y="2559"/>
                    <a:pt x="2941" y="2052"/>
                    <a:pt x="2475" y="1396"/>
                  </a:cubicBezTo>
                  <a:cubicBezTo>
                    <a:pt x="2391" y="677"/>
                    <a:pt x="3702" y="85"/>
                    <a:pt x="1947"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5"/>
            <p:cNvSpPr/>
            <p:nvPr/>
          </p:nvSpPr>
          <p:spPr>
            <a:xfrm>
              <a:off x="-3783125" y="3934375"/>
              <a:ext cx="107900" cy="114625"/>
            </a:xfrm>
            <a:custGeom>
              <a:avLst/>
              <a:gdLst/>
              <a:ahLst/>
              <a:cxnLst/>
              <a:rect l="l" t="t" r="r" b="b"/>
              <a:pathLst>
                <a:path w="4316" h="4585" extrusionOk="0">
                  <a:moveTo>
                    <a:pt x="2319" y="0"/>
                  </a:moveTo>
                  <a:cubicBezTo>
                    <a:pt x="1715" y="0"/>
                    <a:pt x="938" y="245"/>
                    <a:pt x="1862" y="602"/>
                  </a:cubicBezTo>
                  <a:cubicBezTo>
                    <a:pt x="2475" y="813"/>
                    <a:pt x="2475" y="1109"/>
                    <a:pt x="2094" y="1511"/>
                  </a:cubicBezTo>
                  <a:cubicBezTo>
                    <a:pt x="1396" y="2780"/>
                    <a:pt x="2158" y="2928"/>
                    <a:pt x="487" y="3668"/>
                  </a:cubicBezTo>
                  <a:cubicBezTo>
                    <a:pt x="1" y="3922"/>
                    <a:pt x="1" y="4176"/>
                    <a:pt x="529" y="4387"/>
                  </a:cubicBezTo>
                  <a:cubicBezTo>
                    <a:pt x="780" y="4516"/>
                    <a:pt x="1005" y="4584"/>
                    <a:pt x="1210" y="4584"/>
                  </a:cubicBezTo>
                  <a:cubicBezTo>
                    <a:pt x="1541" y="4584"/>
                    <a:pt x="1817" y="4407"/>
                    <a:pt x="2052" y="4028"/>
                  </a:cubicBezTo>
                  <a:cubicBezTo>
                    <a:pt x="2771" y="2865"/>
                    <a:pt x="4315" y="1257"/>
                    <a:pt x="2771" y="73"/>
                  </a:cubicBezTo>
                  <a:cubicBezTo>
                    <a:pt x="2672" y="23"/>
                    <a:pt x="2504" y="0"/>
                    <a:pt x="2319"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5"/>
            <p:cNvSpPr/>
            <p:nvPr/>
          </p:nvSpPr>
          <p:spPr>
            <a:xfrm>
              <a:off x="-3509775" y="3839900"/>
              <a:ext cx="120575" cy="104250"/>
            </a:xfrm>
            <a:custGeom>
              <a:avLst/>
              <a:gdLst/>
              <a:ahLst/>
              <a:cxnLst/>
              <a:rect l="l" t="t" r="r" b="b"/>
              <a:pathLst>
                <a:path w="4823" h="4170" extrusionOk="0">
                  <a:moveTo>
                    <a:pt x="2890" y="1"/>
                  </a:moveTo>
                  <a:cubicBezTo>
                    <a:pt x="1554" y="1"/>
                    <a:pt x="1306" y="1448"/>
                    <a:pt x="635" y="2435"/>
                  </a:cubicBezTo>
                  <a:cubicBezTo>
                    <a:pt x="1" y="3196"/>
                    <a:pt x="953" y="3958"/>
                    <a:pt x="1672" y="4169"/>
                  </a:cubicBezTo>
                  <a:cubicBezTo>
                    <a:pt x="2200" y="3915"/>
                    <a:pt x="3575" y="3640"/>
                    <a:pt x="3406" y="2921"/>
                  </a:cubicBezTo>
                  <a:cubicBezTo>
                    <a:pt x="3348" y="2889"/>
                    <a:pt x="3282" y="2875"/>
                    <a:pt x="3209" y="2875"/>
                  </a:cubicBezTo>
                  <a:cubicBezTo>
                    <a:pt x="2806" y="2875"/>
                    <a:pt x="2207" y="3295"/>
                    <a:pt x="1828" y="3295"/>
                  </a:cubicBezTo>
                  <a:cubicBezTo>
                    <a:pt x="1648" y="3295"/>
                    <a:pt x="1518" y="3200"/>
                    <a:pt x="1481" y="2921"/>
                  </a:cubicBezTo>
                  <a:cubicBezTo>
                    <a:pt x="1650" y="2245"/>
                    <a:pt x="1481" y="1441"/>
                    <a:pt x="2285" y="954"/>
                  </a:cubicBezTo>
                  <a:cubicBezTo>
                    <a:pt x="2446" y="849"/>
                    <a:pt x="2586" y="806"/>
                    <a:pt x="2712" y="806"/>
                  </a:cubicBezTo>
                  <a:cubicBezTo>
                    <a:pt x="3167" y="806"/>
                    <a:pt x="3445" y="1360"/>
                    <a:pt x="3892" y="1525"/>
                  </a:cubicBezTo>
                  <a:cubicBezTo>
                    <a:pt x="4823" y="1250"/>
                    <a:pt x="3850" y="130"/>
                    <a:pt x="3194" y="24"/>
                  </a:cubicBezTo>
                  <a:cubicBezTo>
                    <a:pt x="3087" y="8"/>
                    <a:pt x="2986" y="1"/>
                    <a:pt x="2890"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5"/>
            <p:cNvSpPr/>
            <p:nvPr/>
          </p:nvSpPr>
          <p:spPr>
            <a:xfrm>
              <a:off x="-3648600" y="4077075"/>
              <a:ext cx="133575" cy="103575"/>
            </a:xfrm>
            <a:custGeom>
              <a:avLst/>
              <a:gdLst/>
              <a:ahLst/>
              <a:cxnLst/>
              <a:rect l="l" t="t" r="r" b="b"/>
              <a:pathLst>
                <a:path w="5343" h="4143" extrusionOk="0">
                  <a:moveTo>
                    <a:pt x="4566" y="1"/>
                  </a:moveTo>
                  <a:cubicBezTo>
                    <a:pt x="4442" y="1"/>
                    <a:pt x="4323" y="80"/>
                    <a:pt x="4306" y="202"/>
                  </a:cubicBezTo>
                  <a:cubicBezTo>
                    <a:pt x="3714" y="1492"/>
                    <a:pt x="2403" y="3248"/>
                    <a:pt x="838" y="3374"/>
                  </a:cubicBezTo>
                  <a:cubicBezTo>
                    <a:pt x="784" y="3368"/>
                    <a:pt x="735" y="3365"/>
                    <a:pt x="691" y="3365"/>
                  </a:cubicBezTo>
                  <a:cubicBezTo>
                    <a:pt x="1" y="3365"/>
                    <a:pt x="482" y="4143"/>
                    <a:pt x="1017" y="4143"/>
                  </a:cubicBezTo>
                  <a:cubicBezTo>
                    <a:pt x="1091" y="4143"/>
                    <a:pt x="1166" y="4128"/>
                    <a:pt x="1239" y="4094"/>
                  </a:cubicBezTo>
                  <a:cubicBezTo>
                    <a:pt x="2995" y="3903"/>
                    <a:pt x="5342" y="1894"/>
                    <a:pt x="4644" y="12"/>
                  </a:cubicBezTo>
                  <a:cubicBezTo>
                    <a:pt x="4619" y="4"/>
                    <a:pt x="4592" y="1"/>
                    <a:pt x="4566"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5"/>
            <p:cNvSpPr/>
            <p:nvPr/>
          </p:nvSpPr>
          <p:spPr>
            <a:xfrm>
              <a:off x="-3325250" y="3973575"/>
              <a:ext cx="66125" cy="86300"/>
            </a:xfrm>
            <a:custGeom>
              <a:avLst/>
              <a:gdLst/>
              <a:ahLst/>
              <a:cxnLst/>
              <a:rect l="l" t="t" r="r" b="b"/>
              <a:pathLst>
                <a:path w="2645" h="3452" extrusionOk="0">
                  <a:moveTo>
                    <a:pt x="1914" y="1"/>
                  </a:moveTo>
                  <a:cubicBezTo>
                    <a:pt x="1883" y="1"/>
                    <a:pt x="1851" y="3"/>
                    <a:pt x="1820" y="6"/>
                  </a:cubicBezTo>
                  <a:cubicBezTo>
                    <a:pt x="1703" y="58"/>
                    <a:pt x="1578" y="68"/>
                    <a:pt x="1452" y="68"/>
                  </a:cubicBezTo>
                  <a:cubicBezTo>
                    <a:pt x="1361" y="68"/>
                    <a:pt x="1269" y="63"/>
                    <a:pt x="1179" y="63"/>
                  </a:cubicBezTo>
                  <a:cubicBezTo>
                    <a:pt x="1033" y="63"/>
                    <a:pt x="891" y="77"/>
                    <a:pt x="762" y="154"/>
                  </a:cubicBezTo>
                  <a:cubicBezTo>
                    <a:pt x="657" y="324"/>
                    <a:pt x="995" y="535"/>
                    <a:pt x="868" y="662"/>
                  </a:cubicBezTo>
                  <a:cubicBezTo>
                    <a:pt x="191" y="1170"/>
                    <a:pt x="339" y="1889"/>
                    <a:pt x="149" y="2523"/>
                  </a:cubicBezTo>
                  <a:cubicBezTo>
                    <a:pt x="1" y="2967"/>
                    <a:pt x="276" y="3327"/>
                    <a:pt x="805" y="3433"/>
                  </a:cubicBezTo>
                  <a:cubicBezTo>
                    <a:pt x="869" y="3445"/>
                    <a:pt x="927" y="3451"/>
                    <a:pt x="980" y="3451"/>
                  </a:cubicBezTo>
                  <a:cubicBezTo>
                    <a:pt x="1368" y="3451"/>
                    <a:pt x="1492" y="3135"/>
                    <a:pt x="1566" y="2819"/>
                  </a:cubicBezTo>
                  <a:cubicBezTo>
                    <a:pt x="1778" y="1973"/>
                    <a:pt x="2454" y="1297"/>
                    <a:pt x="2645" y="472"/>
                  </a:cubicBezTo>
                  <a:cubicBezTo>
                    <a:pt x="2510" y="184"/>
                    <a:pt x="2219" y="1"/>
                    <a:pt x="1914"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5"/>
            <p:cNvSpPr/>
            <p:nvPr/>
          </p:nvSpPr>
          <p:spPr>
            <a:xfrm>
              <a:off x="-3061350" y="3976625"/>
              <a:ext cx="100975" cy="93550"/>
            </a:xfrm>
            <a:custGeom>
              <a:avLst/>
              <a:gdLst/>
              <a:ahLst/>
              <a:cxnLst/>
              <a:rect l="l" t="t" r="r" b="b"/>
              <a:pathLst>
                <a:path w="4039" h="3742" extrusionOk="0">
                  <a:moveTo>
                    <a:pt x="2548" y="0"/>
                  </a:moveTo>
                  <a:cubicBezTo>
                    <a:pt x="1914" y="0"/>
                    <a:pt x="1" y="2513"/>
                    <a:pt x="802" y="2930"/>
                  </a:cubicBezTo>
                  <a:cubicBezTo>
                    <a:pt x="1529" y="3484"/>
                    <a:pt x="1916" y="3742"/>
                    <a:pt x="2296" y="3742"/>
                  </a:cubicBezTo>
                  <a:cubicBezTo>
                    <a:pt x="2613" y="3742"/>
                    <a:pt x="2925" y="3562"/>
                    <a:pt x="3425" y="3226"/>
                  </a:cubicBezTo>
                  <a:cubicBezTo>
                    <a:pt x="3425" y="2761"/>
                    <a:pt x="4038" y="2422"/>
                    <a:pt x="3742" y="1915"/>
                  </a:cubicBezTo>
                  <a:cubicBezTo>
                    <a:pt x="3648" y="1886"/>
                    <a:pt x="3552" y="1873"/>
                    <a:pt x="3456" y="1873"/>
                  </a:cubicBezTo>
                  <a:cubicBezTo>
                    <a:pt x="3057" y="1873"/>
                    <a:pt x="2669" y="2110"/>
                    <a:pt x="2515" y="2486"/>
                  </a:cubicBezTo>
                  <a:cubicBezTo>
                    <a:pt x="2428" y="2670"/>
                    <a:pt x="2234" y="2766"/>
                    <a:pt x="2055" y="2766"/>
                  </a:cubicBezTo>
                  <a:cubicBezTo>
                    <a:pt x="1845" y="2766"/>
                    <a:pt x="1656" y="2633"/>
                    <a:pt x="1691" y="2359"/>
                  </a:cubicBezTo>
                  <a:cubicBezTo>
                    <a:pt x="1310" y="1196"/>
                    <a:pt x="2346" y="1534"/>
                    <a:pt x="2706" y="625"/>
                  </a:cubicBezTo>
                  <a:cubicBezTo>
                    <a:pt x="2795" y="179"/>
                    <a:pt x="2717" y="0"/>
                    <a:pt x="2548"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5"/>
            <p:cNvSpPr/>
            <p:nvPr/>
          </p:nvSpPr>
          <p:spPr>
            <a:xfrm>
              <a:off x="-3336600" y="3982425"/>
              <a:ext cx="85950" cy="95000"/>
            </a:xfrm>
            <a:custGeom>
              <a:avLst/>
              <a:gdLst/>
              <a:ahLst/>
              <a:cxnLst/>
              <a:rect l="l" t="t" r="r" b="b"/>
              <a:pathLst>
                <a:path w="3438" h="3800" extrusionOk="0">
                  <a:moveTo>
                    <a:pt x="1470" y="1"/>
                  </a:moveTo>
                  <a:cubicBezTo>
                    <a:pt x="1415" y="1"/>
                    <a:pt x="1352" y="4"/>
                    <a:pt x="1280" y="12"/>
                  </a:cubicBezTo>
                  <a:cubicBezTo>
                    <a:pt x="117" y="752"/>
                    <a:pt x="582" y="1958"/>
                    <a:pt x="53" y="3015"/>
                  </a:cubicBezTo>
                  <a:cubicBezTo>
                    <a:pt x="1" y="3610"/>
                    <a:pt x="744" y="3799"/>
                    <a:pt x="1313" y="3799"/>
                  </a:cubicBezTo>
                  <a:cubicBezTo>
                    <a:pt x="1433" y="3799"/>
                    <a:pt x="1544" y="3791"/>
                    <a:pt x="1639" y="3777"/>
                  </a:cubicBezTo>
                  <a:cubicBezTo>
                    <a:pt x="2528" y="3036"/>
                    <a:pt x="2528" y="1894"/>
                    <a:pt x="3226" y="1048"/>
                  </a:cubicBezTo>
                  <a:cubicBezTo>
                    <a:pt x="3437" y="773"/>
                    <a:pt x="3268" y="414"/>
                    <a:pt x="3120" y="118"/>
                  </a:cubicBezTo>
                  <a:cubicBezTo>
                    <a:pt x="3069" y="114"/>
                    <a:pt x="3024" y="113"/>
                    <a:pt x="2984" y="113"/>
                  </a:cubicBezTo>
                  <a:cubicBezTo>
                    <a:pt x="2293" y="113"/>
                    <a:pt x="2968" y="606"/>
                    <a:pt x="2549" y="1006"/>
                  </a:cubicBezTo>
                  <a:cubicBezTo>
                    <a:pt x="1830" y="1450"/>
                    <a:pt x="2062" y="2888"/>
                    <a:pt x="1407" y="2952"/>
                  </a:cubicBezTo>
                  <a:cubicBezTo>
                    <a:pt x="1068" y="2931"/>
                    <a:pt x="688" y="2634"/>
                    <a:pt x="793" y="2444"/>
                  </a:cubicBezTo>
                  <a:cubicBezTo>
                    <a:pt x="1195" y="1831"/>
                    <a:pt x="624" y="985"/>
                    <a:pt x="1512" y="520"/>
                  </a:cubicBezTo>
                  <a:cubicBezTo>
                    <a:pt x="1782" y="365"/>
                    <a:pt x="2034" y="1"/>
                    <a:pt x="1470"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5"/>
            <p:cNvSpPr/>
            <p:nvPr/>
          </p:nvSpPr>
          <p:spPr>
            <a:xfrm>
              <a:off x="-3037600" y="3967375"/>
              <a:ext cx="96250" cy="85600"/>
            </a:xfrm>
            <a:custGeom>
              <a:avLst/>
              <a:gdLst/>
              <a:ahLst/>
              <a:cxnLst/>
              <a:rect l="l" t="t" r="r" b="b"/>
              <a:pathLst>
                <a:path w="3850" h="3424" extrusionOk="0">
                  <a:moveTo>
                    <a:pt x="3194" y="1"/>
                  </a:moveTo>
                  <a:lnTo>
                    <a:pt x="3194" y="1"/>
                  </a:lnTo>
                  <a:cubicBezTo>
                    <a:pt x="2158" y="22"/>
                    <a:pt x="2855" y="1925"/>
                    <a:pt x="1925" y="1989"/>
                  </a:cubicBezTo>
                  <a:cubicBezTo>
                    <a:pt x="1502" y="1777"/>
                    <a:pt x="1988" y="1206"/>
                    <a:pt x="1735" y="889"/>
                  </a:cubicBezTo>
                  <a:lnTo>
                    <a:pt x="1735" y="889"/>
                  </a:lnTo>
                  <a:cubicBezTo>
                    <a:pt x="1312" y="1143"/>
                    <a:pt x="1037" y="1523"/>
                    <a:pt x="508" y="1777"/>
                  </a:cubicBezTo>
                  <a:cubicBezTo>
                    <a:pt x="0" y="2031"/>
                    <a:pt x="592" y="2475"/>
                    <a:pt x="529" y="2750"/>
                  </a:cubicBezTo>
                  <a:cubicBezTo>
                    <a:pt x="466" y="3046"/>
                    <a:pt x="381" y="3342"/>
                    <a:pt x="783" y="3406"/>
                  </a:cubicBezTo>
                  <a:cubicBezTo>
                    <a:pt x="895" y="3418"/>
                    <a:pt x="994" y="3423"/>
                    <a:pt x="1081" y="3423"/>
                  </a:cubicBezTo>
                  <a:cubicBezTo>
                    <a:pt x="2238" y="3423"/>
                    <a:pt x="1320" y="2445"/>
                    <a:pt x="2834" y="2327"/>
                  </a:cubicBezTo>
                  <a:lnTo>
                    <a:pt x="2940" y="2242"/>
                  </a:lnTo>
                  <a:cubicBezTo>
                    <a:pt x="3088" y="1714"/>
                    <a:pt x="3849" y="254"/>
                    <a:pt x="3194"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5"/>
            <p:cNvSpPr/>
            <p:nvPr/>
          </p:nvSpPr>
          <p:spPr>
            <a:xfrm>
              <a:off x="-3977175" y="4201325"/>
              <a:ext cx="86750" cy="100225"/>
            </a:xfrm>
            <a:custGeom>
              <a:avLst/>
              <a:gdLst/>
              <a:ahLst/>
              <a:cxnLst/>
              <a:rect l="l" t="t" r="r" b="b"/>
              <a:pathLst>
                <a:path w="3470" h="4009" extrusionOk="0">
                  <a:moveTo>
                    <a:pt x="2998" y="1"/>
                  </a:moveTo>
                  <a:cubicBezTo>
                    <a:pt x="2651" y="1"/>
                    <a:pt x="2389" y="695"/>
                    <a:pt x="2264" y="963"/>
                  </a:cubicBezTo>
                  <a:cubicBezTo>
                    <a:pt x="1841" y="1704"/>
                    <a:pt x="1714" y="2634"/>
                    <a:pt x="635" y="2994"/>
                  </a:cubicBezTo>
                  <a:cubicBezTo>
                    <a:pt x="424" y="3269"/>
                    <a:pt x="1" y="3713"/>
                    <a:pt x="318" y="4009"/>
                  </a:cubicBezTo>
                  <a:cubicBezTo>
                    <a:pt x="2369" y="3375"/>
                    <a:pt x="3469" y="1894"/>
                    <a:pt x="3194" y="75"/>
                  </a:cubicBezTo>
                  <a:cubicBezTo>
                    <a:pt x="3126" y="24"/>
                    <a:pt x="3061" y="1"/>
                    <a:pt x="2998"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5"/>
            <p:cNvSpPr/>
            <p:nvPr/>
          </p:nvSpPr>
          <p:spPr>
            <a:xfrm>
              <a:off x="-3308325" y="3985875"/>
              <a:ext cx="71400" cy="92625"/>
            </a:xfrm>
            <a:custGeom>
              <a:avLst/>
              <a:gdLst/>
              <a:ahLst/>
              <a:cxnLst/>
              <a:rect l="l" t="t" r="r" b="b"/>
              <a:pathLst>
                <a:path w="2856" h="3705" extrusionOk="0">
                  <a:moveTo>
                    <a:pt x="1968" y="1"/>
                  </a:moveTo>
                  <a:cubicBezTo>
                    <a:pt x="1968" y="678"/>
                    <a:pt x="1862" y="1312"/>
                    <a:pt x="1185" y="1756"/>
                  </a:cubicBezTo>
                  <a:cubicBezTo>
                    <a:pt x="1101" y="1820"/>
                    <a:pt x="1058" y="1925"/>
                    <a:pt x="1079" y="2052"/>
                  </a:cubicBezTo>
                  <a:cubicBezTo>
                    <a:pt x="1566" y="2983"/>
                    <a:pt x="1" y="3046"/>
                    <a:pt x="487" y="3660"/>
                  </a:cubicBezTo>
                  <a:cubicBezTo>
                    <a:pt x="595" y="3691"/>
                    <a:pt x="692" y="3704"/>
                    <a:pt x="779" y="3704"/>
                  </a:cubicBezTo>
                  <a:cubicBezTo>
                    <a:pt x="1291" y="3704"/>
                    <a:pt x="1485" y="3233"/>
                    <a:pt x="1756" y="2962"/>
                  </a:cubicBezTo>
                  <a:cubicBezTo>
                    <a:pt x="2814" y="1862"/>
                    <a:pt x="2856" y="889"/>
                    <a:pt x="1968"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5"/>
            <p:cNvSpPr/>
            <p:nvPr/>
          </p:nvSpPr>
          <p:spPr>
            <a:xfrm>
              <a:off x="-2825050" y="3780200"/>
              <a:ext cx="81975" cy="104200"/>
            </a:xfrm>
            <a:custGeom>
              <a:avLst/>
              <a:gdLst/>
              <a:ahLst/>
              <a:cxnLst/>
              <a:rect l="l" t="t" r="r" b="b"/>
              <a:pathLst>
                <a:path w="3279" h="4168" extrusionOk="0">
                  <a:moveTo>
                    <a:pt x="2503" y="42"/>
                  </a:moveTo>
                  <a:cubicBezTo>
                    <a:pt x="1130" y="42"/>
                    <a:pt x="2220" y="1577"/>
                    <a:pt x="2115" y="2370"/>
                  </a:cubicBezTo>
                  <a:cubicBezTo>
                    <a:pt x="2221" y="3046"/>
                    <a:pt x="1481" y="2983"/>
                    <a:pt x="1142" y="3237"/>
                  </a:cubicBezTo>
                  <a:cubicBezTo>
                    <a:pt x="1135" y="3242"/>
                    <a:pt x="1128" y="3245"/>
                    <a:pt x="1120" y="3245"/>
                  </a:cubicBezTo>
                  <a:cubicBezTo>
                    <a:pt x="1038" y="3245"/>
                    <a:pt x="919" y="2982"/>
                    <a:pt x="719" y="2982"/>
                  </a:cubicBezTo>
                  <a:cubicBezTo>
                    <a:pt x="712" y="2982"/>
                    <a:pt x="705" y="2982"/>
                    <a:pt x="698" y="2983"/>
                  </a:cubicBezTo>
                  <a:cubicBezTo>
                    <a:pt x="0" y="3194"/>
                    <a:pt x="529" y="3554"/>
                    <a:pt x="529" y="3850"/>
                  </a:cubicBezTo>
                  <a:cubicBezTo>
                    <a:pt x="719" y="4167"/>
                    <a:pt x="1164" y="3956"/>
                    <a:pt x="1417" y="4167"/>
                  </a:cubicBezTo>
                  <a:cubicBezTo>
                    <a:pt x="3215" y="3300"/>
                    <a:pt x="3194" y="1799"/>
                    <a:pt x="3279" y="318"/>
                  </a:cubicBezTo>
                  <a:cubicBezTo>
                    <a:pt x="3173" y="1"/>
                    <a:pt x="2834" y="85"/>
                    <a:pt x="2559" y="43"/>
                  </a:cubicBezTo>
                  <a:cubicBezTo>
                    <a:pt x="2540" y="43"/>
                    <a:pt x="2521" y="42"/>
                    <a:pt x="2503" y="42"/>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5"/>
            <p:cNvSpPr/>
            <p:nvPr/>
          </p:nvSpPr>
          <p:spPr>
            <a:xfrm>
              <a:off x="-4075525" y="4015075"/>
              <a:ext cx="79525" cy="109500"/>
            </a:xfrm>
            <a:custGeom>
              <a:avLst/>
              <a:gdLst/>
              <a:ahLst/>
              <a:cxnLst/>
              <a:rect l="l" t="t" r="r" b="b"/>
              <a:pathLst>
                <a:path w="3181" h="4380" extrusionOk="0">
                  <a:moveTo>
                    <a:pt x="932" y="1"/>
                  </a:moveTo>
                  <a:cubicBezTo>
                    <a:pt x="832" y="1"/>
                    <a:pt x="730" y="52"/>
                    <a:pt x="678" y="144"/>
                  </a:cubicBezTo>
                  <a:cubicBezTo>
                    <a:pt x="847" y="631"/>
                    <a:pt x="1" y="990"/>
                    <a:pt x="762" y="1392"/>
                  </a:cubicBezTo>
                  <a:cubicBezTo>
                    <a:pt x="1101" y="1392"/>
                    <a:pt x="1143" y="990"/>
                    <a:pt x="1566" y="969"/>
                  </a:cubicBezTo>
                  <a:lnTo>
                    <a:pt x="1566" y="969"/>
                  </a:lnTo>
                  <a:cubicBezTo>
                    <a:pt x="974" y="1942"/>
                    <a:pt x="1926" y="3168"/>
                    <a:pt x="657" y="3866"/>
                  </a:cubicBezTo>
                  <a:cubicBezTo>
                    <a:pt x="635" y="3930"/>
                    <a:pt x="635" y="4014"/>
                    <a:pt x="657" y="4099"/>
                  </a:cubicBezTo>
                  <a:cubicBezTo>
                    <a:pt x="929" y="4297"/>
                    <a:pt x="1153" y="4380"/>
                    <a:pt x="1337" y="4380"/>
                  </a:cubicBezTo>
                  <a:cubicBezTo>
                    <a:pt x="1883" y="4380"/>
                    <a:pt x="2084" y="3653"/>
                    <a:pt x="2179" y="3020"/>
                  </a:cubicBezTo>
                  <a:cubicBezTo>
                    <a:pt x="2472" y="1809"/>
                    <a:pt x="3180" y="21"/>
                    <a:pt x="1554" y="21"/>
                  </a:cubicBezTo>
                  <a:cubicBezTo>
                    <a:pt x="1420" y="21"/>
                    <a:pt x="1269" y="34"/>
                    <a:pt x="1101" y="60"/>
                  </a:cubicBezTo>
                  <a:cubicBezTo>
                    <a:pt x="1053" y="20"/>
                    <a:pt x="993" y="1"/>
                    <a:pt x="932"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5"/>
            <p:cNvSpPr/>
            <p:nvPr/>
          </p:nvSpPr>
          <p:spPr>
            <a:xfrm>
              <a:off x="-3656075" y="4066250"/>
              <a:ext cx="123600" cy="94975"/>
            </a:xfrm>
            <a:custGeom>
              <a:avLst/>
              <a:gdLst/>
              <a:ahLst/>
              <a:cxnLst/>
              <a:rect l="l" t="t" r="r" b="b"/>
              <a:pathLst>
                <a:path w="4944" h="3799" extrusionOk="0">
                  <a:moveTo>
                    <a:pt x="4753" y="1"/>
                  </a:moveTo>
                  <a:lnTo>
                    <a:pt x="4626" y="43"/>
                  </a:lnTo>
                  <a:cubicBezTo>
                    <a:pt x="4245" y="466"/>
                    <a:pt x="4267" y="1100"/>
                    <a:pt x="3696" y="1439"/>
                  </a:cubicBezTo>
                  <a:cubicBezTo>
                    <a:pt x="3548" y="1650"/>
                    <a:pt x="3548" y="1967"/>
                    <a:pt x="3188" y="2031"/>
                  </a:cubicBezTo>
                  <a:cubicBezTo>
                    <a:pt x="2612" y="2142"/>
                    <a:pt x="2509" y="3151"/>
                    <a:pt x="1977" y="3151"/>
                  </a:cubicBezTo>
                  <a:cubicBezTo>
                    <a:pt x="1903" y="3151"/>
                    <a:pt x="1821" y="3132"/>
                    <a:pt x="1729" y="3088"/>
                  </a:cubicBezTo>
                  <a:cubicBezTo>
                    <a:pt x="1327" y="2771"/>
                    <a:pt x="2046" y="2708"/>
                    <a:pt x="2088" y="2433"/>
                  </a:cubicBezTo>
                  <a:cubicBezTo>
                    <a:pt x="2131" y="2073"/>
                    <a:pt x="2702" y="1756"/>
                    <a:pt x="2215" y="1375"/>
                  </a:cubicBezTo>
                  <a:lnTo>
                    <a:pt x="2215" y="1375"/>
                  </a:lnTo>
                  <a:cubicBezTo>
                    <a:pt x="0" y="2673"/>
                    <a:pt x="312" y="3799"/>
                    <a:pt x="1403" y="3799"/>
                  </a:cubicBezTo>
                  <a:cubicBezTo>
                    <a:pt x="2376" y="3799"/>
                    <a:pt x="3967" y="2906"/>
                    <a:pt x="4943" y="445"/>
                  </a:cubicBezTo>
                  <a:cubicBezTo>
                    <a:pt x="4859" y="297"/>
                    <a:pt x="4943" y="106"/>
                    <a:pt x="4753"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5"/>
            <p:cNvSpPr/>
            <p:nvPr/>
          </p:nvSpPr>
          <p:spPr>
            <a:xfrm>
              <a:off x="-3192525" y="3784975"/>
              <a:ext cx="77750" cy="81700"/>
            </a:xfrm>
            <a:custGeom>
              <a:avLst/>
              <a:gdLst/>
              <a:ahLst/>
              <a:cxnLst/>
              <a:rect l="l" t="t" r="r" b="b"/>
              <a:pathLst>
                <a:path w="3110" h="3268" extrusionOk="0">
                  <a:moveTo>
                    <a:pt x="2475" y="0"/>
                  </a:moveTo>
                  <a:cubicBezTo>
                    <a:pt x="1439" y="465"/>
                    <a:pt x="550" y="1058"/>
                    <a:pt x="191" y="2073"/>
                  </a:cubicBezTo>
                  <a:cubicBezTo>
                    <a:pt x="466" y="2390"/>
                    <a:pt x="149" y="2580"/>
                    <a:pt x="0" y="2813"/>
                  </a:cubicBezTo>
                  <a:cubicBezTo>
                    <a:pt x="88" y="3155"/>
                    <a:pt x="209" y="3268"/>
                    <a:pt x="345" y="3268"/>
                  </a:cubicBezTo>
                  <a:cubicBezTo>
                    <a:pt x="538" y="3268"/>
                    <a:pt x="763" y="3043"/>
                    <a:pt x="973" y="2919"/>
                  </a:cubicBezTo>
                  <a:cubicBezTo>
                    <a:pt x="1418" y="2136"/>
                    <a:pt x="1692" y="1269"/>
                    <a:pt x="2708" y="825"/>
                  </a:cubicBezTo>
                  <a:cubicBezTo>
                    <a:pt x="3109" y="635"/>
                    <a:pt x="2898" y="0"/>
                    <a:pt x="2475"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5"/>
            <p:cNvSpPr/>
            <p:nvPr/>
          </p:nvSpPr>
          <p:spPr>
            <a:xfrm>
              <a:off x="-4032675" y="4028700"/>
              <a:ext cx="35975" cy="92575"/>
            </a:xfrm>
            <a:custGeom>
              <a:avLst/>
              <a:gdLst/>
              <a:ahLst/>
              <a:cxnLst/>
              <a:rect l="l" t="t" r="r" b="b"/>
              <a:pathLst>
                <a:path w="1439" h="3703" extrusionOk="0">
                  <a:moveTo>
                    <a:pt x="846" y="1"/>
                  </a:moveTo>
                  <a:lnTo>
                    <a:pt x="613" y="86"/>
                  </a:lnTo>
                  <a:cubicBezTo>
                    <a:pt x="909" y="910"/>
                    <a:pt x="169" y="1629"/>
                    <a:pt x="296" y="2412"/>
                  </a:cubicBezTo>
                  <a:cubicBezTo>
                    <a:pt x="212" y="2877"/>
                    <a:pt x="0" y="3385"/>
                    <a:pt x="635" y="3702"/>
                  </a:cubicBezTo>
                  <a:cubicBezTo>
                    <a:pt x="656" y="3110"/>
                    <a:pt x="1396" y="2729"/>
                    <a:pt x="1248" y="2095"/>
                  </a:cubicBezTo>
                  <a:cubicBezTo>
                    <a:pt x="1417" y="1841"/>
                    <a:pt x="1206" y="1524"/>
                    <a:pt x="1417" y="1270"/>
                  </a:cubicBezTo>
                  <a:cubicBezTo>
                    <a:pt x="1438" y="783"/>
                    <a:pt x="1227" y="318"/>
                    <a:pt x="846"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5"/>
            <p:cNvSpPr/>
            <p:nvPr/>
          </p:nvSpPr>
          <p:spPr>
            <a:xfrm>
              <a:off x="-3468000" y="3868500"/>
              <a:ext cx="80850" cy="79200"/>
            </a:xfrm>
            <a:custGeom>
              <a:avLst/>
              <a:gdLst/>
              <a:ahLst/>
              <a:cxnLst/>
              <a:rect l="l" t="t" r="r" b="b"/>
              <a:pathLst>
                <a:path w="3234" h="3168" extrusionOk="0">
                  <a:moveTo>
                    <a:pt x="2623" y="1"/>
                  </a:moveTo>
                  <a:cubicBezTo>
                    <a:pt x="1079" y="1164"/>
                    <a:pt x="2221" y="2031"/>
                    <a:pt x="1037" y="2369"/>
                  </a:cubicBezTo>
                  <a:cubicBezTo>
                    <a:pt x="656" y="2539"/>
                    <a:pt x="233" y="2666"/>
                    <a:pt x="1" y="3025"/>
                  </a:cubicBezTo>
                  <a:cubicBezTo>
                    <a:pt x="192" y="3123"/>
                    <a:pt x="387" y="3168"/>
                    <a:pt x="581" y="3168"/>
                  </a:cubicBezTo>
                  <a:cubicBezTo>
                    <a:pt x="1935" y="3168"/>
                    <a:pt x="3234" y="1018"/>
                    <a:pt x="2623"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5"/>
            <p:cNvSpPr/>
            <p:nvPr/>
          </p:nvSpPr>
          <p:spPr>
            <a:xfrm>
              <a:off x="-2837750" y="3784450"/>
              <a:ext cx="50250" cy="92000"/>
            </a:xfrm>
            <a:custGeom>
              <a:avLst/>
              <a:gdLst/>
              <a:ahLst/>
              <a:cxnLst/>
              <a:rect l="l" t="t" r="r" b="b"/>
              <a:pathLst>
                <a:path w="2010" h="3680" extrusionOk="0">
                  <a:moveTo>
                    <a:pt x="1947" y="0"/>
                  </a:moveTo>
                  <a:cubicBezTo>
                    <a:pt x="995" y="360"/>
                    <a:pt x="1" y="2115"/>
                    <a:pt x="466" y="2876"/>
                  </a:cubicBezTo>
                  <a:cubicBezTo>
                    <a:pt x="508" y="3320"/>
                    <a:pt x="572" y="3468"/>
                    <a:pt x="1037" y="3680"/>
                  </a:cubicBezTo>
                  <a:cubicBezTo>
                    <a:pt x="1312" y="3299"/>
                    <a:pt x="678" y="3130"/>
                    <a:pt x="1375" y="2728"/>
                  </a:cubicBezTo>
                  <a:cubicBezTo>
                    <a:pt x="1820" y="2200"/>
                    <a:pt x="1143" y="1438"/>
                    <a:pt x="1545" y="804"/>
                  </a:cubicBezTo>
                  <a:cubicBezTo>
                    <a:pt x="1629" y="529"/>
                    <a:pt x="2010" y="338"/>
                    <a:pt x="1947"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5"/>
            <p:cNvSpPr/>
            <p:nvPr/>
          </p:nvSpPr>
          <p:spPr>
            <a:xfrm>
              <a:off x="-3664150" y="4085275"/>
              <a:ext cx="78800" cy="85150"/>
            </a:xfrm>
            <a:custGeom>
              <a:avLst/>
              <a:gdLst/>
              <a:ahLst/>
              <a:cxnLst/>
              <a:rect l="l" t="t" r="r" b="b"/>
              <a:pathLst>
                <a:path w="3152" h="3406" extrusionOk="0">
                  <a:moveTo>
                    <a:pt x="2623" y="1"/>
                  </a:moveTo>
                  <a:cubicBezTo>
                    <a:pt x="1861" y="403"/>
                    <a:pt x="1544" y="1185"/>
                    <a:pt x="825" y="1629"/>
                  </a:cubicBezTo>
                  <a:cubicBezTo>
                    <a:pt x="85" y="2264"/>
                    <a:pt x="317" y="2814"/>
                    <a:pt x="973" y="3406"/>
                  </a:cubicBezTo>
                  <a:cubicBezTo>
                    <a:pt x="1036" y="3229"/>
                    <a:pt x="1140" y="3174"/>
                    <a:pt x="1264" y="3174"/>
                  </a:cubicBezTo>
                  <a:cubicBezTo>
                    <a:pt x="1470" y="3174"/>
                    <a:pt x="1729" y="3325"/>
                    <a:pt x="1942" y="3325"/>
                  </a:cubicBezTo>
                  <a:cubicBezTo>
                    <a:pt x="2076" y="3325"/>
                    <a:pt x="2191" y="3265"/>
                    <a:pt x="2263" y="3068"/>
                  </a:cubicBezTo>
                  <a:cubicBezTo>
                    <a:pt x="0" y="2898"/>
                    <a:pt x="1650" y="1185"/>
                    <a:pt x="2644" y="657"/>
                  </a:cubicBezTo>
                  <a:lnTo>
                    <a:pt x="2750" y="572"/>
                  </a:lnTo>
                  <a:cubicBezTo>
                    <a:pt x="2834" y="360"/>
                    <a:pt x="3151" y="128"/>
                    <a:pt x="2623"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5"/>
            <p:cNvSpPr/>
            <p:nvPr/>
          </p:nvSpPr>
          <p:spPr>
            <a:xfrm>
              <a:off x="-4320725" y="4022125"/>
              <a:ext cx="49075" cy="80125"/>
            </a:xfrm>
            <a:custGeom>
              <a:avLst/>
              <a:gdLst/>
              <a:ahLst/>
              <a:cxnLst/>
              <a:rect l="l" t="t" r="r" b="b"/>
              <a:pathLst>
                <a:path w="1963" h="3205" extrusionOk="0">
                  <a:moveTo>
                    <a:pt x="1249" y="1"/>
                  </a:moveTo>
                  <a:cubicBezTo>
                    <a:pt x="1077" y="1"/>
                    <a:pt x="950" y="90"/>
                    <a:pt x="990" y="327"/>
                  </a:cubicBezTo>
                  <a:cubicBezTo>
                    <a:pt x="1095" y="1152"/>
                    <a:pt x="461" y="1766"/>
                    <a:pt x="419" y="2506"/>
                  </a:cubicBezTo>
                  <a:cubicBezTo>
                    <a:pt x="1" y="2952"/>
                    <a:pt x="271" y="3205"/>
                    <a:pt x="637" y="3205"/>
                  </a:cubicBezTo>
                  <a:cubicBezTo>
                    <a:pt x="827" y="3205"/>
                    <a:pt x="1042" y="3137"/>
                    <a:pt x="1201" y="2992"/>
                  </a:cubicBezTo>
                  <a:cubicBezTo>
                    <a:pt x="1074" y="2315"/>
                    <a:pt x="1962" y="1892"/>
                    <a:pt x="1814" y="1216"/>
                  </a:cubicBezTo>
                  <a:cubicBezTo>
                    <a:pt x="1920" y="920"/>
                    <a:pt x="1920" y="581"/>
                    <a:pt x="1836" y="264"/>
                  </a:cubicBezTo>
                  <a:cubicBezTo>
                    <a:pt x="1700" y="117"/>
                    <a:pt x="1445" y="1"/>
                    <a:pt x="1249"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5"/>
            <p:cNvSpPr/>
            <p:nvPr/>
          </p:nvSpPr>
          <p:spPr>
            <a:xfrm>
              <a:off x="-3802900" y="3939125"/>
              <a:ext cx="50475" cy="79625"/>
            </a:xfrm>
            <a:custGeom>
              <a:avLst/>
              <a:gdLst/>
              <a:ahLst/>
              <a:cxnLst/>
              <a:rect l="l" t="t" r="r" b="b"/>
              <a:pathLst>
                <a:path w="2019" h="3185" extrusionOk="0">
                  <a:moveTo>
                    <a:pt x="1673" y="0"/>
                  </a:moveTo>
                  <a:cubicBezTo>
                    <a:pt x="1055" y="0"/>
                    <a:pt x="0" y="2467"/>
                    <a:pt x="51" y="2928"/>
                  </a:cubicBezTo>
                  <a:cubicBezTo>
                    <a:pt x="142" y="3110"/>
                    <a:pt x="295" y="3184"/>
                    <a:pt x="464" y="3184"/>
                  </a:cubicBezTo>
                  <a:cubicBezTo>
                    <a:pt x="845" y="3184"/>
                    <a:pt x="1306" y="2808"/>
                    <a:pt x="1320" y="2442"/>
                  </a:cubicBezTo>
                  <a:cubicBezTo>
                    <a:pt x="1045" y="1279"/>
                    <a:pt x="1532" y="1363"/>
                    <a:pt x="2018" y="475"/>
                  </a:cubicBezTo>
                  <a:cubicBezTo>
                    <a:pt x="1941" y="139"/>
                    <a:pt x="1819" y="0"/>
                    <a:pt x="1673"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5"/>
            <p:cNvSpPr/>
            <p:nvPr/>
          </p:nvSpPr>
          <p:spPr>
            <a:xfrm>
              <a:off x="-3005000" y="3965800"/>
              <a:ext cx="47250" cy="59700"/>
            </a:xfrm>
            <a:custGeom>
              <a:avLst/>
              <a:gdLst/>
              <a:ahLst/>
              <a:cxnLst/>
              <a:rect l="l" t="t" r="r" b="b"/>
              <a:pathLst>
                <a:path w="1890" h="2388" extrusionOk="0">
                  <a:moveTo>
                    <a:pt x="1361" y="0"/>
                  </a:moveTo>
                  <a:cubicBezTo>
                    <a:pt x="1150" y="275"/>
                    <a:pt x="790" y="169"/>
                    <a:pt x="473" y="233"/>
                  </a:cubicBezTo>
                  <a:cubicBezTo>
                    <a:pt x="156" y="444"/>
                    <a:pt x="790" y="719"/>
                    <a:pt x="431" y="952"/>
                  </a:cubicBezTo>
                  <a:cubicBezTo>
                    <a:pt x="152" y="1524"/>
                    <a:pt x="1" y="2388"/>
                    <a:pt x="504" y="2388"/>
                  </a:cubicBezTo>
                  <a:cubicBezTo>
                    <a:pt x="652" y="2388"/>
                    <a:pt x="855" y="2314"/>
                    <a:pt x="1128" y="2136"/>
                  </a:cubicBezTo>
                  <a:cubicBezTo>
                    <a:pt x="1403" y="1988"/>
                    <a:pt x="1361" y="1713"/>
                    <a:pt x="1361" y="1481"/>
                  </a:cubicBezTo>
                  <a:cubicBezTo>
                    <a:pt x="1361" y="952"/>
                    <a:pt x="1551" y="465"/>
                    <a:pt x="1890" y="64"/>
                  </a:cubicBezTo>
                  <a:lnTo>
                    <a:pt x="1361" y="0"/>
                  </a:ln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5"/>
            <p:cNvSpPr/>
            <p:nvPr/>
          </p:nvSpPr>
          <p:spPr>
            <a:xfrm>
              <a:off x="-4008900" y="4184075"/>
              <a:ext cx="73525" cy="117600"/>
            </a:xfrm>
            <a:custGeom>
              <a:avLst/>
              <a:gdLst/>
              <a:ahLst/>
              <a:cxnLst/>
              <a:rect l="l" t="t" r="r" b="b"/>
              <a:pathLst>
                <a:path w="2941" h="4704" extrusionOk="0">
                  <a:moveTo>
                    <a:pt x="2423" y="1"/>
                  </a:moveTo>
                  <a:cubicBezTo>
                    <a:pt x="2379" y="1"/>
                    <a:pt x="2336" y="17"/>
                    <a:pt x="2306" y="46"/>
                  </a:cubicBezTo>
                  <a:cubicBezTo>
                    <a:pt x="952" y="892"/>
                    <a:pt x="1968" y="1780"/>
                    <a:pt x="678" y="2478"/>
                  </a:cubicBezTo>
                  <a:cubicBezTo>
                    <a:pt x="635" y="2880"/>
                    <a:pt x="1" y="3113"/>
                    <a:pt x="255" y="3599"/>
                  </a:cubicBezTo>
                  <a:cubicBezTo>
                    <a:pt x="476" y="4142"/>
                    <a:pt x="639" y="4704"/>
                    <a:pt x="1454" y="4704"/>
                  </a:cubicBezTo>
                  <a:cubicBezTo>
                    <a:pt x="1496" y="4704"/>
                    <a:pt x="1541" y="4702"/>
                    <a:pt x="1587" y="4699"/>
                  </a:cubicBezTo>
                  <a:lnTo>
                    <a:pt x="1587" y="4424"/>
                  </a:lnTo>
                  <a:cubicBezTo>
                    <a:pt x="64" y="3536"/>
                    <a:pt x="2941" y="1632"/>
                    <a:pt x="2560" y="67"/>
                  </a:cubicBezTo>
                  <a:cubicBezTo>
                    <a:pt x="2526" y="22"/>
                    <a:pt x="2474" y="1"/>
                    <a:pt x="2423"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5"/>
            <p:cNvSpPr/>
            <p:nvPr/>
          </p:nvSpPr>
          <p:spPr>
            <a:xfrm>
              <a:off x="-4380075" y="4023725"/>
              <a:ext cx="58200" cy="77450"/>
            </a:xfrm>
            <a:custGeom>
              <a:avLst/>
              <a:gdLst/>
              <a:ahLst/>
              <a:cxnLst/>
              <a:rect l="l" t="t" r="r" b="b"/>
              <a:pathLst>
                <a:path w="2328" h="3098" extrusionOk="0">
                  <a:moveTo>
                    <a:pt x="1071" y="0"/>
                  </a:moveTo>
                  <a:cubicBezTo>
                    <a:pt x="1016" y="0"/>
                    <a:pt x="956" y="16"/>
                    <a:pt x="889" y="52"/>
                  </a:cubicBezTo>
                  <a:cubicBezTo>
                    <a:pt x="656" y="1046"/>
                    <a:pt x="64" y="2103"/>
                    <a:pt x="826" y="3097"/>
                  </a:cubicBezTo>
                  <a:cubicBezTo>
                    <a:pt x="2327" y="2378"/>
                    <a:pt x="1" y="2040"/>
                    <a:pt x="1566" y="1321"/>
                  </a:cubicBezTo>
                  <a:cubicBezTo>
                    <a:pt x="1585" y="1002"/>
                    <a:pt x="1504" y="0"/>
                    <a:pt x="1071"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5"/>
            <p:cNvSpPr/>
            <p:nvPr/>
          </p:nvSpPr>
          <p:spPr>
            <a:xfrm>
              <a:off x="-3150750" y="3819575"/>
              <a:ext cx="66650" cy="57425"/>
            </a:xfrm>
            <a:custGeom>
              <a:avLst/>
              <a:gdLst/>
              <a:ahLst/>
              <a:cxnLst/>
              <a:rect l="l" t="t" r="r" b="b"/>
              <a:pathLst>
                <a:path w="2666" h="2297" extrusionOk="0">
                  <a:moveTo>
                    <a:pt x="2411" y="0"/>
                  </a:moveTo>
                  <a:cubicBezTo>
                    <a:pt x="2247" y="0"/>
                    <a:pt x="2130" y="129"/>
                    <a:pt x="1988" y="224"/>
                  </a:cubicBezTo>
                  <a:cubicBezTo>
                    <a:pt x="1100" y="668"/>
                    <a:pt x="0" y="1281"/>
                    <a:pt x="1058" y="2296"/>
                  </a:cubicBezTo>
                  <a:cubicBezTo>
                    <a:pt x="1692" y="1831"/>
                    <a:pt x="2284" y="1366"/>
                    <a:pt x="2581" y="668"/>
                  </a:cubicBezTo>
                  <a:cubicBezTo>
                    <a:pt x="2644" y="477"/>
                    <a:pt x="2665" y="266"/>
                    <a:pt x="2602" y="54"/>
                  </a:cubicBezTo>
                  <a:cubicBezTo>
                    <a:pt x="2531" y="16"/>
                    <a:pt x="2468" y="0"/>
                    <a:pt x="2411"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5"/>
            <p:cNvSpPr/>
            <p:nvPr/>
          </p:nvSpPr>
          <p:spPr>
            <a:xfrm>
              <a:off x="-2983675" y="3995975"/>
              <a:ext cx="51325" cy="61325"/>
            </a:xfrm>
            <a:custGeom>
              <a:avLst/>
              <a:gdLst/>
              <a:ahLst/>
              <a:cxnLst/>
              <a:rect l="l" t="t" r="r" b="b"/>
              <a:pathLst>
                <a:path w="2053" h="2453" extrusionOk="0">
                  <a:moveTo>
                    <a:pt x="1471" y="1"/>
                  </a:moveTo>
                  <a:cubicBezTo>
                    <a:pt x="950" y="1"/>
                    <a:pt x="923" y="745"/>
                    <a:pt x="677" y="1183"/>
                  </a:cubicBezTo>
                  <a:cubicBezTo>
                    <a:pt x="466" y="1585"/>
                    <a:pt x="1" y="1923"/>
                    <a:pt x="318" y="2452"/>
                  </a:cubicBezTo>
                  <a:cubicBezTo>
                    <a:pt x="1291" y="2050"/>
                    <a:pt x="2052" y="1120"/>
                    <a:pt x="1862" y="104"/>
                  </a:cubicBezTo>
                  <a:cubicBezTo>
                    <a:pt x="1706" y="32"/>
                    <a:pt x="1578" y="1"/>
                    <a:pt x="1471"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5"/>
            <p:cNvSpPr/>
            <p:nvPr/>
          </p:nvSpPr>
          <p:spPr>
            <a:xfrm>
              <a:off x="-3342675" y="3981125"/>
              <a:ext cx="38075" cy="76700"/>
            </a:xfrm>
            <a:custGeom>
              <a:avLst/>
              <a:gdLst/>
              <a:ahLst/>
              <a:cxnLst/>
              <a:rect l="l" t="t" r="r" b="b"/>
              <a:pathLst>
                <a:path w="1523" h="3068" extrusionOk="0">
                  <a:moveTo>
                    <a:pt x="1502" y="1"/>
                  </a:moveTo>
                  <a:lnTo>
                    <a:pt x="1502" y="1"/>
                  </a:lnTo>
                  <a:cubicBezTo>
                    <a:pt x="529" y="64"/>
                    <a:pt x="0" y="2031"/>
                    <a:pt x="169" y="2898"/>
                  </a:cubicBezTo>
                  <a:cubicBezTo>
                    <a:pt x="127" y="3025"/>
                    <a:pt x="190" y="3067"/>
                    <a:pt x="338" y="3067"/>
                  </a:cubicBezTo>
                  <a:cubicBezTo>
                    <a:pt x="1100" y="2285"/>
                    <a:pt x="677" y="910"/>
                    <a:pt x="1523" y="64"/>
                  </a:cubicBezTo>
                  <a:cubicBezTo>
                    <a:pt x="1481" y="43"/>
                    <a:pt x="1481" y="22"/>
                    <a:pt x="1502"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5"/>
            <p:cNvSpPr/>
            <p:nvPr/>
          </p:nvSpPr>
          <p:spPr>
            <a:xfrm>
              <a:off x="-3610225" y="4065725"/>
              <a:ext cx="50250" cy="71925"/>
            </a:xfrm>
            <a:custGeom>
              <a:avLst/>
              <a:gdLst/>
              <a:ahLst/>
              <a:cxnLst/>
              <a:rect l="l" t="t" r="r" b="b"/>
              <a:pathLst>
                <a:path w="2010" h="2877" extrusionOk="0">
                  <a:moveTo>
                    <a:pt x="1608" y="0"/>
                  </a:moveTo>
                  <a:cubicBezTo>
                    <a:pt x="1100" y="0"/>
                    <a:pt x="931" y="360"/>
                    <a:pt x="656" y="614"/>
                  </a:cubicBezTo>
                  <a:cubicBezTo>
                    <a:pt x="910" y="931"/>
                    <a:pt x="720" y="1185"/>
                    <a:pt x="487" y="1439"/>
                  </a:cubicBezTo>
                  <a:cubicBezTo>
                    <a:pt x="487" y="1777"/>
                    <a:pt x="0" y="2010"/>
                    <a:pt x="106" y="2390"/>
                  </a:cubicBezTo>
                  <a:cubicBezTo>
                    <a:pt x="402" y="2496"/>
                    <a:pt x="656" y="2644"/>
                    <a:pt x="868" y="2877"/>
                  </a:cubicBezTo>
                  <a:cubicBezTo>
                    <a:pt x="1164" y="2750"/>
                    <a:pt x="910" y="2263"/>
                    <a:pt x="1396" y="2242"/>
                  </a:cubicBezTo>
                  <a:cubicBezTo>
                    <a:pt x="2010" y="2200"/>
                    <a:pt x="1967" y="1798"/>
                    <a:pt x="1967" y="1417"/>
                  </a:cubicBezTo>
                  <a:cubicBezTo>
                    <a:pt x="1896" y="1376"/>
                    <a:pt x="1836" y="1359"/>
                    <a:pt x="1783" y="1359"/>
                  </a:cubicBezTo>
                  <a:cubicBezTo>
                    <a:pt x="1565" y="1359"/>
                    <a:pt x="1461" y="1641"/>
                    <a:pt x="1206" y="1692"/>
                  </a:cubicBezTo>
                  <a:cubicBezTo>
                    <a:pt x="1375" y="1142"/>
                    <a:pt x="1925" y="487"/>
                    <a:pt x="1608"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5"/>
            <p:cNvSpPr/>
            <p:nvPr/>
          </p:nvSpPr>
          <p:spPr>
            <a:xfrm>
              <a:off x="-4320850" y="4008100"/>
              <a:ext cx="48425" cy="76925"/>
            </a:xfrm>
            <a:custGeom>
              <a:avLst/>
              <a:gdLst/>
              <a:ahLst/>
              <a:cxnLst/>
              <a:rect l="l" t="t" r="r" b="b"/>
              <a:pathLst>
                <a:path w="1937" h="3077" extrusionOk="0">
                  <a:moveTo>
                    <a:pt x="1058" y="0"/>
                  </a:moveTo>
                  <a:cubicBezTo>
                    <a:pt x="720" y="423"/>
                    <a:pt x="1" y="804"/>
                    <a:pt x="783" y="1417"/>
                  </a:cubicBezTo>
                  <a:cubicBezTo>
                    <a:pt x="149" y="1861"/>
                    <a:pt x="635" y="2559"/>
                    <a:pt x="318" y="3067"/>
                  </a:cubicBezTo>
                  <a:cubicBezTo>
                    <a:pt x="356" y="3074"/>
                    <a:pt x="390" y="3077"/>
                    <a:pt x="420" y="3077"/>
                  </a:cubicBezTo>
                  <a:cubicBezTo>
                    <a:pt x="951" y="3077"/>
                    <a:pt x="415" y="2082"/>
                    <a:pt x="995" y="1882"/>
                  </a:cubicBezTo>
                  <a:cubicBezTo>
                    <a:pt x="1936" y="1555"/>
                    <a:pt x="540" y="653"/>
                    <a:pt x="1504" y="653"/>
                  </a:cubicBezTo>
                  <a:cubicBezTo>
                    <a:pt x="1536" y="653"/>
                    <a:pt x="1571" y="654"/>
                    <a:pt x="1608" y="656"/>
                  </a:cubicBezTo>
                  <a:cubicBezTo>
                    <a:pt x="1418" y="465"/>
                    <a:pt x="1439" y="106"/>
                    <a:pt x="1058"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5"/>
            <p:cNvSpPr/>
            <p:nvPr/>
          </p:nvSpPr>
          <p:spPr>
            <a:xfrm>
              <a:off x="-3157100" y="3824600"/>
              <a:ext cx="60825" cy="59675"/>
            </a:xfrm>
            <a:custGeom>
              <a:avLst/>
              <a:gdLst/>
              <a:ahLst/>
              <a:cxnLst/>
              <a:rect l="l" t="t" r="r" b="b"/>
              <a:pathLst>
                <a:path w="2433" h="2387" extrusionOk="0">
                  <a:moveTo>
                    <a:pt x="1943" y="0"/>
                  </a:moveTo>
                  <a:cubicBezTo>
                    <a:pt x="1068" y="0"/>
                    <a:pt x="54" y="1187"/>
                    <a:pt x="1" y="1841"/>
                  </a:cubicBezTo>
                  <a:cubicBezTo>
                    <a:pt x="167" y="2091"/>
                    <a:pt x="543" y="2387"/>
                    <a:pt x="872" y="2387"/>
                  </a:cubicBezTo>
                  <a:cubicBezTo>
                    <a:pt x="1044" y="2387"/>
                    <a:pt x="1203" y="2306"/>
                    <a:pt x="1312" y="2095"/>
                  </a:cubicBezTo>
                  <a:cubicBezTo>
                    <a:pt x="635" y="805"/>
                    <a:pt x="1523" y="868"/>
                    <a:pt x="2433" y="149"/>
                  </a:cubicBezTo>
                  <a:cubicBezTo>
                    <a:pt x="2280" y="46"/>
                    <a:pt x="2114" y="0"/>
                    <a:pt x="1943"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5"/>
            <p:cNvSpPr/>
            <p:nvPr/>
          </p:nvSpPr>
          <p:spPr>
            <a:xfrm>
              <a:off x="-3810725" y="4004925"/>
              <a:ext cx="59875" cy="39200"/>
            </a:xfrm>
            <a:custGeom>
              <a:avLst/>
              <a:gdLst/>
              <a:ahLst/>
              <a:cxnLst/>
              <a:rect l="l" t="t" r="r" b="b"/>
              <a:pathLst>
                <a:path w="2395" h="1568" extrusionOk="0">
                  <a:moveTo>
                    <a:pt x="1443" y="0"/>
                  </a:moveTo>
                  <a:cubicBezTo>
                    <a:pt x="1231" y="275"/>
                    <a:pt x="851" y="360"/>
                    <a:pt x="534" y="487"/>
                  </a:cubicBezTo>
                  <a:cubicBezTo>
                    <a:pt x="0" y="917"/>
                    <a:pt x="1218" y="1567"/>
                    <a:pt x="1600" y="1567"/>
                  </a:cubicBezTo>
                  <a:cubicBezTo>
                    <a:pt x="1612" y="1567"/>
                    <a:pt x="1623" y="1567"/>
                    <a:pt x="1633" y="1565"/>
                  </a:cubicBezTo>
                  <a:cubicBezTo>
                    <a:pt x="851" y="867"/>
                    <a:pt x="2183" y="1079"/>
                    <a:pt x="2395" y="487"/>
                  </a:cubicBezTo>
                  <a:cubicBezTo>
                    <a:pt x="2099" y="296"/>
                    <a:pt x="1781" y="127"/>
                    <a:pt x="1443"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5"/>
            <p:cNvSpPr/>
            <p:nvPr/>
          </p:nvSpPr>
          <p:spPr>
            <a:xfrm>
              <a:off x="-4078925" y="4088975"/>
              <a:ext cx="62125" cy="43925"/>
            </a:xfrm>
            <a:custGeom>
              <a:avLst/>
              <a:gdLst/>
              <a:ahLst/>
              <a:cxnLst/>
              <a:rect l="l" t="t" r="r" b="b"/>
              <a:pathLst>
                <a:path w="2485" h="1757" extrusionOk="0">
                  <a:moveTo>
                    <a:pt x="2146" y="1"/>
                  </a:moveTo>
                  <a:cubicBezTo>
                    <a:pt x="1828" y="479"/>
                    <a:pt x="1977" y="1268"/>
                    <a:pt x="1519" y="1268"/>
                  </a:cubicBezTo>
                  <a:cubicBezTo>
                    <a:pt x="1369" y="1268"/>
                    <a:pt x="1154" y="1183"/>
                    <a:pt x="835" y="974"/>
                  </a:cubicBezTo>
                  <a:cubicBezTo>
                    <a:pt x="766" y="945"/>
                    <a:pt x="699" y="932"/>
                    <a:pt x="635" y="932"/>
                  </a:cubicBezTo>
                  <a:cubicBezTo>
                    <a:pt x="235" y="932"/>
                    <a:pt x="0" y="1444"/>
                    <a:pt x="475" y="1608"/>
                  </a:cubicBezTo>
                  <a:cubicBezTo>
                    <a:pt x="604" y="1685"/>
                    <a:pt x="742" y="1700"/>
                    <a:pt x="883" y="1700"/>
                  </a:cubicBezTo>
                  <a:cubicBezTo>
                    <a:pt x="970" y="1700"/>
                    <a:pt x="1058" y="1694"/>
                    <a:pt x="1144" y="1694"/>
                  </a:cubicBezTo>
                  <a:cubicBezTo>
                    <a:pt x="1264" y="1694"/>
                    <a:pt x="1381" y="1705"/>
                    <a:pt x="1491" y="1756"/>
                  </a:cubicBezTo>
                  <a:cubicBezTo>
                    <a:pt x="1871" y="1672"/>
                    <a:pt x="2336" y="1735"/>
                    <a:pt x="2485" y="1291"/>
                  </a:cubicBezTo>
                  <a:cubicBezTo>
                    <a:pt x="2210" y="910"/>
                    <a:pt x="2104" y="466"/>
                    <a:pt x="2146"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5"/>
            <p:cNvSpPr/>
            <p:nvPr/>
          </p:nvSpPr>
          <p:spPr>
            <a:xfrm>
              <a:off x="-4088725" y="4028700"/>
              <a:ext cx="30150" cy="60850"/>
            </a:xfrm>
            <a:custGeom>
              <a:avLst/>
              <a:gdLst/>
              <a:ahLst/>
              <a:cxnLst/>
              <a:rect l="l" t="t" r="r" b="b"/>
              <a:pathLst>
                <a:path w="1206" h="2434" extrusionOk="0">
                  <a:moveTo>
                    <a:pt x="677" y="1"/>
                  </a:moveTo>
                  <a:cubicBezTo>
                    <a:pt x="360" y="339"/>
                    <a:pt x="85" y="678"/>
                    <a:pt x="85" y="1143"/>
                  </a:cubicBezTo>
                  <a:cubicBezTo>
                    <a:pt x="0" y="1566"/>
                    <a:pt x="0" y="2010"/>
                    <a:pt x="106" y="2433"/>
                  </a:cubicBezTo>
                  <a:cubicBezTo>
                    <a:pt x="825" y="2433"/>
                    <a:pt x="614" y="1820"/>
                    <a:pt x="931" y="1524"/>
                  </a:cubicBezTo>
                  <a:cubicBezTo>
                    <a:pt x="1142" y="1101"/>
                    <a:pt x="1206" y="318"/>
                    <a:pt x="677"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5"/>
            <p:cNvSpPr/>
            <p:nvPr/>
          </p:nvSpPr>
          <p:spPr>
            <a:xfrm>
              <a:off x="-3951800" y="4181950"/>
              <a:ext cx="52900" cy="22325"/>
            </a:xfrm>
            <a:custGeom>
              <a:avLst/>
              <a:gdLst/>
              <a:ahLst/>
              <a:cxnLst/>
              <a:rect l="l" t="t" r="r" b="b"/>
              <a:pathLst>
                <a:path w="2116" h="893" extrusionOk="0">
                  <a:moveTo>
                    <a:pt x="1023" y="1"/>
                  </a:moveTo>
                  <a:cubicBezTo>
                    <a:pt x="742" y="1"/>
                    <a:pt x="403" y="46"/>
                    <a:pt x="1" y="131"/>
                  </a:cubicBezTo>
                  <a:lnTo>
                    <a:pt x="191" y="173"/>
                  </a:lnTo>
                  <a:cubicBezTo>
                    <a:pt x="237" y="826"/>
                    <a:pt x="871" y="891"/>
                    <a:pt x="1467" y="891"/>
                  </a:cubicBezTo>
                  <a:cubicBezTo>
                    <a:pt x="1614" y="891"/>
                    <a:pt x="1758" y="887"/>
                    <a:pt x="1891" y="887"/>
                  </a:cubicBezTo>
                  <a:cubicBezTo>
                    <a:pt x="1971" y="887"/>
                    <a:pt x="2047" y="888"/>
                    <a:pt x="2116" y="893"/>
                  </a:cubicBezTo>
                  <a:cubicBezTo>
                    <a:pt x="2056" y="275"/>
                    <a:pt x="1717" y="1"/>
                    <a:pt x="1023"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5"/>
            <p:cNvSpPr/>
            <p:nvPr/>
          </p:nvSpPr>
          <p:spPr>
            <a:xfrm>
              <a:off x="-4357850" y="4008175"/>
              <a:ext cx="34300" cy="48575"/>
            </a:xfrm>
            <a:custGeom>
              <a:avLst/>
              <a:gdLst/>
              <a:ahLst/>
              <a:cxnLst/>
              <a:rect l="l" t="t" r="r" b="b"/>
              <a:pathLst>
                <a:path w="1372" h="1943" extrusionOk="0">
                  <a:moveTo>
                    <a:pt x="628" y="0"/>
                  </a:moveTo>
                  <a:cubicBezTo>
                    <a:pt x="542" y="0"/>
                    <a:pt x="440" y="19"/>
                    <a:pt x="317" y="61"/>
                  </a:cubicBezTo>
                  <a:cubicBezTo>
                    <a:pt x="381" y="336"/>
                    <a:pt x="0" y="420"/>
                    <a:pt x="0" y="674"/>
                  </a:cubicBezTo>
                  <a:cubicBezTo>
                    <a:pt x="529" y="970"/>
                    <a:pt x="360" y="1541"/>
                    <a:pt x="677" y="1943"/>
                  </a:cubicBezTo>
                  <a:cubicBezTo>
                    <a:pt x="829" y="1431"/>
                    <a:pt x="1372" y="0"/>
                    <a:pt x="628"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5"/>
            <p:cNvSpPr/>
            <p:nvPr/>
          </p:nvSpPr>
          <p:spPr>
            <a:xfrm>
              <a:off x="-2967275" y="3970025"/>
              <a:ext cx="35450" cy="55550"/>
            </a:xfrm>
            <a:custGeom>
              <a:avLst/>
              <a:gdLst/>
              <a:ahLst/>
              <a:cxnLst/>
              <a:rect l="l" t="t" r="r" b="b"/>
              <a:pathLst>
                <a:path w="1418" h="2222" extrusionOk="0">
                  <a:moveTo>
                    <a:pt x="571" y="0"/>
                  </a:moveTo>
                  <a:cubicBezTo>
                    <a:pt x="402" y="741"/>
                    <a:pt x="0" y="1439"/>
                    <a:pt x="21" y="2221"/>
                  </a:cubicBezTo>
                  <a:cubicBezTo>
                    <a:pt x="508" y="1925"/>
                    <a:pt x="296" y="1121"/>
                    <a:pt x="1142" y="1100"/>
                  </a:cubicBezTo>
                  <a:cubicBezTo>
                    <a:pt x="1417" y="741"/>
                    <a:pt x="719" y="339"/>
                    <a:pt x="571"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5"/>
            <p:cNvSpPr/>
            <p:nvPr/>
          </p:nvSpPr>
          <p:spPr>
            <a:xfrm>
              <a:off x="-4085025" y="4065200"/>
              <a:ext cx="28575" cy="56600"/>
            </a:xfrm>
            <a:custGeom>
              <a:avLst/>
              <a:gdLst/>
              <a:ahLst/>
              <a:cxnLst/>
              <a:rect l="l" t="t" r="r" b="b"/>
              <a:pathLst>
                <a:path w="1143" h="2264" extrusionOk="0">
                  <a:moveTo>
                    <a:pt x="550" y="0"/>
                  </a:moveTo>
                  <a:lnTo>
                    <a:pt x="550" y="0"/>
                  </a:lnTo>
                  <a:cubicBezTo>
                    <a:pt x="169" y="233"/>
                    <a:pt x="571" y="783"/>
                    <a:pt x="21" y="952"/>
                  </a:cubicBezTo>
                  <a:lnTo>
                    <a:pt x="0" y="1565"/>
                  </a:lnTo>
                  <a:cubicBezTo>
                    <a:pt x="169" y="1798"/>
                    <a:pt x="21" y="2221"/>
                    <a:pt x="529" y="2263"/>
                  </a:cubicBezTo>
                  <a:cubicBezTo>
                    <a:pt x="677" y="2094"/>
                    <a:pt x="867" y="1988"/>
                    <a:pt x="1079" y="1946"/>
                  </a:cubicBezTo>
                  <a:cubicBezTo>
                    <a:pt x="1142" y="1502"/>
                    <a:pt x="656" y="1227"/>
                    <a:pt x="846" y="762"/>
                  </a:cubicBezTo>
                  <a:cubicBezTo>
                    <a:pt x="952" y="466"/>
                    <a:pt x="825" y="148"/>
                    <a:pt x="550"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5"/>
            <p:cNvSpPr/>
            <p:nvPr/>
          </p:nvSpPr>
          <p:spPr>
            <a:xfrm>
              <a:off x="-4325075" y="4084750"/>
              <a:ext cx="34400" cy="32650"/>
            </a:xfrm>
            <a:custGeom>
              <a:avLst/>
              <a:gdLst/>
              <a:ahLst/>
              <a:cxnLst/>
              <a:rect l="l" t="t" r="r" b="b"/>
              <a:pathLst>
                <a:path w="1376" h="1306" extrusionOk="0">
                  <a:moveTo>
                    <a:pt x="487" y="1"/>
                  </a:moveTo>
                  <a:cubicBezTo>
                    <a:pt x="0" y="360"/>
                    <a:pt x="127" y="826"/>
                    <a:pt x="127" y="1270"/>
                  </a:cubicBezTo>
                  <a:cubicBezTo>
                    <a:pt x="236" y="1294"/>
                    <a:pt x="335" y="1305"/>
                    <a:pt x="425" y="1305"/>
                  </a:cubicBezTo>
                  <a:cubicBezTo>
                    <a:pt x="961" y="1305"/>
                    <a:pt x="1176" y="904"/>
                    <a:pt x="1375" y="487"/>
                  </a:cubicBezTo>
                  <a:cubicBezTo>
                    <a:pt x="1352" y="459"/>
                    <a:pt x="1314" y="448"/>
                    <a:pt x="1265" y="448"/>
                  </a:cubicBezTo>
                  <a:cubicBezTo>
                    <a:pt x="1107" y="448"/>
                    <a:pt x="845" y="561"/>
                    <a:pt x="681" y="561"/>
                  </a:cubicBezTo>
                  <a:cubicBezTo>
                    <a:pt x="516" y="561"/>
                    <a:pt x="449" y="449"/>
                    <a:pt x="677"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5"/>
            <p:cNvSpPr/>
            <p:nvPr/>
          </p:nvSpPr>
          <p:spPr>
            <a:xfrm>
              <a:off x="-3991975" y="4205300"/>
              <a:ext cx="34925" cy="43875"/>
            </a:xfrm>
            <a:custGeom>
              <a:avLst/>
              <a:gdLst/>
              <a:ahLst/>
              <a:cxnLst/>
              <a:rect l="l" t="t" r="r" b="b"/>
              <a:pathLst>
                <a:path w="1397" h="1755" extrusionOk="0">
                  <a:moveTo>
                    <a:pt x="889" y="1"/>
                  </a:moveTo>
                  <a:lnTo>
                    <a:pt x="889" y="1"/>
                  </a:lnTo>
                  <a:cubicBezTo>
                    <a:pt x="339" y="445"/>
                    <a:pt x="360" y="1101"/>
                    <a:pt x="1" y="1629"/>
                  </a:cubicBezTo>
                  <a:cubicBezTo>
                    <a:pt x="115" y="1680"/>
                    <a:pt x="276" y="1754"/>
                    <a:pt x="395" y="1754"/>
                  </a:cubicBezTo>
                  <a:cubicBezTo>
                    <a:pt x="473" y="1754"/>
                    <a:pt x="534" y="1722"/>
                    <a:pt x="550" y="1629"/>
                  </a:cubicBezTo>
                  <a:cubicBezTo>
                    <a:pt x="698" y="1101"/>
                    <a:pt x="1396" y="635"/>
                    <a:pt x="889"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5"/>
            <p:cNvSpPr/>
            <p:nvPr/>
          </p:nvSpPr>
          <p:spPr>
            <a:xfrm>
              <a:off x="-3204675" y="3844175"/>
              <a:ext cx="54875" cy="40375"/>
            </a:xfrm>
            <a:custGeom>
              <a:avLst/>
              <a:gdLst/>
              <a:ahLst/>
              <a:cxnLst/>
              <a:rect l="l" t="t" r="r" b="b"/>
              <a:pathLst>
                <a:path w="2195" h="1615" extrusionOk="0">
                  <a:moveTo>
                    <a:pt x="613" y="1"/>
                  </a:moveTo>
                  <a:cubicBezTo>
                    <a:pt x="0" y="487"/>
                    <a:pt x="402" y="1291"/>
                    <a:pt x="994" y="1608"/>
                  </a:cubicBezTo>
                  <a:cubicBezTo>
                    <a:pt x="1029" y="1612"/>
                    <a:pt x="1069" y="1614"/>
                    <a:pt x="1112" y="1614"/>
                  </a:cubicBezTo>
                  <a:cubicBezTo>
                    <a:pt x="1511" y="1614"/>
                    <a:pt x="2194" y="1432"/>
                    <a:pt x="1946" y="974"/>
                  </a:cubicBezTo>
                  <a:lnTo>
                    <a:pt x="1946" y="974"/>
                  </a:lnTo>
                  <a:cubicBezTo>
                    <a:pt x="1906" y="977"/>
                    <a:pt x="1870" y="979"/>
                    <a:pt x="1837" y="979"/>
                  </a:cubicBezTo>
                  <a:cubicBezTo>
                    <a:pt x="1486" y="979"/>
                    <a:pt x="1508" y="777"/>
                    <a:pt x="1354" y="487"/>
                  </a:cubicBezTo>
                  <a:cubicBezTo>
                    <a:pt x="1350" y="487"/>
                    <a:pt x="1346" y="487"/>
                    <a:pt x="1342" y="487"/>
                  </a:cubicBezTo>
                  <a:cubicBezTo>
                    <a:pt x="1184" y="487"/>
                    <a:pt x="944" y="747"/>
                    <a:pt x="793" y="747"/>
                  </a:cubicBezTo>
                  <a:cubicBezTo>
                    <a:pt x="699" y="747"/>
                    <a:pt x="640" y="646"/>
                    <a:pt x="656" y="318"/>
                  </a:cubicBezTo>
                  <a:cubicBezTo>
                    <a:pt x="740" y="212"/>
                    <a:pt x="719" y="64"/>
                    <a:pt x="613"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5"/>
            <p:cNvSpPr/>
            <p:nvPr/>
          </p:nvSpPr>
          <p:spPr>
            <a:xfrm>
              <a:off x="-3765150" y="3931925"/>
              <a:ext cx="57125" cy="40775"/>
            </a:xfrm>
            <a:custGeom>
              <a:avLst/>
              <a:gdLst/>
              <a:ahLst/>
              <a:cxnLst/>
              <a:rect l="l" t="t" r="r" b="b"/>
              <a:pathLst>
                <a:path w="2285" h="1631" extrusionOk="0">
                  <a:moveTo>
                    <a:pt x="816" y="1"/>
                  </a:moveTo>
                  <a:cubicBezTo>
                    <a:pt x="620" y="1"/>
                    <a:pt x="419" y="151"/>
                    <a:pt x="217" y="151"/>
                  </a:cubicBezTo>
                  <a:cubicBezTo>
                    <a:pt x="208" y="151"/>
                    <a:pt x="200" y="150"/>
                    <a:pt x="191" y="150"/>
                  </a:cubicBezTo>
                  <a:lnTo>
                    <a:pt x="1" y="340"/>
                  </a:lnTo>
                  <a:cubicBezTo>
                    <a:pt x="233" y="361"/>
                    <a:pt x="381" y="467"/>
                    <a:pt x="381" y="678"/>
                  </a:cubicBezTo>
                  <a:cubicBezTo>
                    <a:pt x="762" y="932"/>
                    <a:pt x="1460" y="932"/>
                    <a:pt x="1418" y="1567"/>
                  </a:cubicBezTo>
                  <a:lnTo>
                    <a:pt x="1502" y="1630"/>
                  </a:lnTo>
                  <a:cubicBezTo>
                    <a:pt x="2285" y="1398"/>
                    <a:pt x="1968" y="552"/>
                    <a:pt x="1227" y="509"/>
                  </a:cubicBezTo>
                  <a:cubicBezTo>
                    <a:pt x="1201" y="510"/>
                    <a:pt x="1176" y="511"/>
                    <a:pt x="1153" y="511"/>
                  </a:cubicBezTo>
                  <a:cubicBezTo>
                    <a:pt x="691" y="511"/>
                    <a:pt x="1041" y="312"/>
                    <a:pt x="1122" y="171"/>
                  </a:cubicBezTo>
                  <a:cubicBezTo>
                    <a:pt x="1022" y="43"/>
                    <a:pt x="920" y="1"/>
                    <a:pt x="816"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5"/>
            <p:cNvSpPr/>
            <p:nvPr/>
          </p:nvSpPr>
          <p:spPr>
            <a:xfrm>
              <a:off x="-3173325" y="3868500"/>
              <a:ext cx="35275" cy="26000"/>
            </a:xfrm>
            <a:custGeom>
              <a:avLst/>
              <a:gdLst/>
              <a:ahLst/>
              <a:cxnLst/>
              <a:rect l="l" t="t" r="r" b="b"/>
              <a:pathLst>
                <a:path w="1411" h="1040" extrusionOk="0">
                  <a:moveTo>
                    <a:pt x="692" y="1"/>
                  </a:moveTo>
                  <a:lnTo>
                    <a:pt x="480" y="339"/>
                  </a:lnTo>
                  <a:cubicBezTo>
                    <a:pt x="0" y="769"/>
                    <a:pt x="320" y="1040"/>
                    <a:pt x="718" y="1040"/>
                  </a:cubicBezTo>
                  <a:cubicBezTo>
                    <a:pt x="987" y="1040"/>
                    <a:pt x="1292" y="916"/>
                    <a:pt x="1411" y="635"/>
                  </a:cubicBezTo>
                  <a:cubicBezTo>
                    <a:pt x="1178" y="424"/>
                    <a:pt x="1094" y="64"/>
                    <a:pt x="692"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5"/>
            <p:cNvSpPr/>
            <p:nvPr/>
          </p:nvSpPr>
          <p:spPr>
            <a:xfrm>
              <a:off x="-4071825" y="4019150"/>
              <a:ext cx="32825" cy="43025"/>
            </a:xfrm>
            <a:custGeom>
              <a:avLst/>
              <a:gdLst/>
              <a:ahLst/>
              <a:cxnLst/>
              <a:rect l="l" t="t" r="r" b="b"/>
              <a:pathLst>
                <a:path w="1313" h="1721" extrusionOk="0">
                  <a:moveTo>
                    <a:pt x="404" y="0"/>
                  </a:moveTo>
                  <a:cubicBezTo>
                    <a:pt x="235" y="0"/>
                    <a:pt x="139" y="262"/>
                    <a:pt x="1" y="383"/>
                  </a:cubicBezTo>
                  <a:cubicBezTo>
                    <a:pt x="382" y="785"/>
                    <a:pt x="128" y="1250"/>
                    <a:pt x="191" y="1673"/>
                  </a:cubicBezTo>
                  <a:cubicBezTo>
                    <a:pt x="247" y="1706"/>
                    <a:pt x="302" y="1721"/>
                    <a:pt x="354" y="1721"/>
                  </a:cubicBezTo>
                  <a:cubicBezTo>
                    <a:pt x="602" y="1721"/>
                    <a:pt x="781" y="1396"/>
                    <a:pt x="572" y="1187"/>
                  </a:cubicBezTo>
                  <a:cubicBezTo>
                    <a:pt x="509" y="891"/>
                    <a:pt x="318" y="637"/>
                    <a:pt x="784" y="341"/>
                  </a:cubicBezTo>
                  <a:cubicBezTo>
                    <a:pt x="1312" y="2"/>
                    <a:pt x="635" y="150"/>
                    <a:pt x="530" y="45"/>
                  </a:cubicBezTo>
                  <a:cubicBezTo>
                    <a:pt x="483" y="14"/>
                    <a:pt x="442" y="0"/>
                    <a:pt x="404"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5"/>
            <p:cNvSpPr/>
            <p:nvPr/>
          </p:nvSpPr>
          <p:spPr>
            <a:xfrm>
              <a:off x="-3573650" y="4061225"/>
              <a:ext cx="36950" cy="23575"/>
            </a:xfrm>
            <a:custGeom>
              <a:avLst/>
              <a:gdLst/>
              <a:ahLst/>
              <a:cxnLst/>
              <a:rect l="l" t="t" r="r" b="b"/>
              <a:pathLst>
                <a:path w="1478" h="943" extrusionOk="0">
                  <a:moveTo>
                    <a:pt x="790" y="0"/>
                  </a:moveTo>
                  <a:cubicBezTo>
                    <a:pt x="570" y="0"/>
                    <a:pt x="347" y="59"/>
                    <a:pt x="145" y="180"/>
                  </a:cubicBezTo>
                  <a:lnTo>
                    <a:pt x="145" y="477"/>
                  </a:lnTo>
                  <a:cubicBezTo>
                    <a:pt x="1" y="791"/>
                    <a:pt x="262" y="943"/>
                    <a:pt x="547" y="943"/>
                  </a:cubicBezTo>
                  <a:cubicBezTo>
                    <a:pt x="723" y="943"/>
                    <a:pt x="907" y="885"/>
                    <a:pt x="1012" y="773"/>
                  </a:cubicBezTo>
                  <a:cubicBezTo>
                    <a:pt x="1181" y="603"/>
                    <a:pt x="1097" y="265"/>
                    <a:pt x="1477" y="265"/>
                  </a:cubicBezTo>
                  <a:lnTo>
                    <a:pt x="1477" y="202"/>
                  </a:lnTo>
                  <a:cubicBezTo>
                    <a:pt x="1268" y="69"/>
                    <a:pt x="1030" y="0"/>
                    <a:pt x="790"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5"/>
            <p:cNvSpPr/>
            <p:nvPr/>
          </p:nvSpPr>
          <p:spPr>
            <a:xfrm>
              <a:off x="-3119550" y="3796875"/>
              <a:ext cx="38625" cy="31475"/>
            </a:xfrm>
            <a:custGeom>
              <a:avLst/>
              <a:gdLst/>
              <a:ahLst/>
              <a:cxnLst/>
              <a:rect l="l" t="t" r="r" b="b"/>
              <a:pathLst>
                <a:path w="1545" h="1259" extrusionOk="0">
                  <a:moveTo>
                    <a:pt x="1054" y="1"/>
                  </a:moveTo>
                  <a:cubicBezTo>
                    <a:pt x="988" y="1"/>
                    <a:pt x="907" y="51"/>
                    <a:pt x="804" y="180"/>
                  </a:cubicBezTo>
                  <a:cubicBezTo>
                    <a:pt x="846" y="730"/>
                    <a:pt x="21" y="772"/>
                    <a:pt x="0" y="1258"/>
                  </a:cubicBezTo>
                  <a:lnTo>
                    <a:pt x="931" y="1258"/>
                  </a:lnTo>
                  <a:cubicBezTo>
                    <a:pt x="1163" y="1047"/>
                    <a:pt x="1544" y="814"/>
                    <a:pt x="1333" y="455"/>
                  </a:cubicBezTo>
                  <a:cubicBezTo>
                    <a:pt x="1274" y="264"/>
                    <a:pt x="1205" y="1"/>
                    <a:pt x="1054"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5"/>
            <p:cNvSpPr/>
            <p:nvPr/>
          </p:nvSpPr>
          <p:spPr>
            <a:xfrm>
              <a:off x="-3121150" y="3788200"/>
              <a:ext cx="29100" cy="17975"/>
            </a:xfrm>
            <a:custGeom>
              <a:avLst/>
              <a:gdLst/>
              <a:ahLst/>
              <a:cxnLst/>
              <a:rect l="l" t="t" r="r" b="b"/>
              <a:pathLst>
                <a:path w="1164" h="719" extrusionOk="0">
                  <a:moveTo>
                    <a:pt x="238" y="0"/>
                  </a:moveTo>
                  <a:cubicBezTo>
                    <a:pt x="161" y="0"/>
                    <a:pt x="83" y="11"/>
                    <a:pt x="1" y="40"/>
                  </a:cubicBezTo>
                  <a:cubicBezTo>
                    <a:pt x="24" y="523"/>
                    <a:pt x="190" y="718"/>
                    <a:pt x="432" y="718"/>
                  </a:cubicBezTo>
                  <a:cubicBezTo>
                    <a:pt x="636" y="718"/>
                    <a:pt x="893" y="580"/>
                    <a:pt x="1164" y="358"/>
                  </a:cubicBezTo>
                  <a:cubicBezTo>
                    <a:pt x="1122" y="294"/>
                    <a:pt x="1058" y="210"/>
                    <a:pt x="995" y="146"/>
                  </a:cubicBezTo>
                  <a:cubicBezTo>
                    <a:pt x="734" y="130"/>
                    <a:pt x="498" y="0"/>
                    <a:pt x="238"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5"/>
            <p:cNvSpPr/>
            <p:nvPr/>
          </p:nvSpPr>
          <p:spPr>
            <a:xfrm>
              <a:off x="-2999525" y="3965350"/>
              <a:ext cx="28575" cy="11425"/>
            </a:xfrm>
            <a:custGeom>
              <a:avLst/>
              <a:gdLst/>
              <a:ahLst/>
              <a:cxnLst/>
              <a:rect l="l" t="t" r="r" b="b"/>
              <a:pathLst>
                <a:path w="1143" h="457" extrusionOk="0">
                  <a:moveTo>
                    <a:pt x="911" y="0"/>
                  </a:moveTo>
                  <a:cubicBezTo>
                    <a:pt x="588" y="0"/>
                    <a:pt x="273" y="105"/>
                    <a:pt x="0" y="293"/>
                  </a:cubicBezTo>
                  <a:cubicBezTo>
                    <a:pt x="25" y="343"/>
                    <a:pt x="71" y="363"/>
                    <a:pt x="118" y="363"/>
                  </a:cubicBezTo>
                  <a:cubicBezTo>
                    <a:pt x="152" y="363"/>
                    <a:pt x="185" y="353"/>
                    <a:pt x="212" y="335"/>
                  </a:cubicBezTo>
                  <a:cubicBezTo>
                    <a:pt x="219" y="335"/>
                    <a:pt x="227" y="335"/>
                    <a:pt x="235" y="335"/>
                  </a:cubicBezTo>
                  <a:cubicBezTo>
                    <a:pt x="417" y="335"/>
                    <a:pt x="658" y="457"/>
                    <a:pt x="846" y="457"/>
                  </a:cubicBezTo>
                  <a:cubicBezTo>
                    <a:pt x="1009" y="457"/>
                    <a:pt x="1132" y="364"/>
                    <a:pt x="1142" y="18"/>
                  </a:cubicBezTo>
                  <a:cubicBezTo>
                    <a:pt x="1065" y="6"/>
                    <a:pt x="988" y="0"/>
                    <a:pt x="911"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5"/>
            <p:cNvSpPr/>
            <p:nvPr/>
          </p:nvSpPr>
          <p:spPr>
            <a:xfrm>
              <a:off x="-3600175" y="4081050"/>
              <a:ext cx="22225" cy="20650"/>
            </a:xfrm>
            <a:custGeom>
              <a:avLst/>
              <a:gdLst/>
              <a:ahLst/>
              <a:cxnLst/>
              <a:rect l="l" t="t" r="r" b="b"/>
              <a:pathLst>
                <a:path w="889" h="826" extrusionOk="0">
                  <a:moveTo>
                    <a:pt x="254" y="1"/>
                  </a:moveTo>
                  <a:lnTo>
                    <a:pt x="64" y="170"/>
                  </a:lnTo>
                  <a:cubicBezTo>
                    <a:pt x="296" y="381"/>
                    <a:pt x="0" y="614"/>
                    <a:pt x="85" y="826"/>
                  </a:cubicBezTo>
                  <a:cubicBezTo>
                    <a:pt x="592" y="614"/>
                    <a:pt x="889" y="381"/>
                    <a:pt x="254"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5"/>
            <p:cNvSpPr/>
            <p:nvPr/>
          </p:nvSpPr>
          <p:spPr>
            <a:xfrm>
              <a:off x="-3189350" y="3836775"/>
              <a:ext cx="16950" cy="15825"/>
            </a:xfrm>
            <a:custGeom>
              <a:avLst/>
              <a:gdLst/>
              <a:ahLst/>
              <a:cxnLst/>
              <a:rect l="l" t="t" r="r" b="b"/>
              <a:pathLst>
                <a:path w="678" h="633" extrusionOk="0">
                  <a:moveTo>
                    <a:pt x="64" y="1"/>
                  </a:moveTo>
                  <a:cubicBezTo>
                    <a:pt x="0" y="191"/>
                    <a:pt x="0" y="403"/>
                    <a:pt x="43" y="614"/>
                  </a:cubicBezTo>
                  <a:cubicBezTo>
                    <a:pt x="111" y="627"/>
                    <a:pt x="171" y="633"/>
                    <a:pt x="223" y="633"/>
                  </a:cubicBezTo>
                  <a:cubicBezTo>
                    <a:pt x="678" y="633"/>
                    <a:pt x="482" y="172"/>
                    <a:pt x="64"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5"/>
            <p:cNvSpPr/>
            <p:nvPr/>
          </p:nvSpPr>
          <p:spPr>
            <a:xfrm>
              <a:off x="-3179825" y="3876975"/>
              <a:ext cx="18525" cy="14300"/>
            </a:xfrm>
            <a:custGeom>
              <a:avLst/>
              <a:gdLst/>
              <a:ahLst/>
              <a:cxnLst/>
              <a:rect l="l" t="t" r="r" b="b"/>
              <a:pathLst>
                <a:path w="741" h="572" extrusionOk="0">
                  <a:moveTo>
                    <a:pt x="740" y="0"/>
                  </a:moveTo>
                  <a:lnTo>
                    <a:pt x="0" y="296"/>
                  </a:lnTo>
                  <a:lnTo>
                    <a:pt x="550" y="571"/>
                  </a:lnTo>
                  <a:lnTo>
                    <a:pt x="740" y="0"/>
                  </a:ln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5"/>
            <p:cNvSpPr/>
            <p:nvPr/>
          </p:nvSpPr>
          <p:spPr>
            <a:xfrm>
              <a:off x="-3004300" y="3973200"/>
              <a:ext cx="24350" cy="16400"/>
            </a:xfrm>
            <a:custGeom>
              <a:avLst/>
              <a:gdLst/>
              <a:ahLst/>
              <a:cxnLst/>
              <a:rect l="l" t="t" r="r" b="b"/>
              <a:pathLst>
                <a:path w="974" h="656" extrusionOk="0">
                  <a:moveTo>
                    <a:pt x="191" y="0"/>
                  </a:moveTo>
                  <a:lnTo>
                    <a:pt x="1" y="148"/>
                  </a:lnTo>
                  <a:cubicBezTo>
                    <a:pt x="233" y="212"/>
                    <a:pt x="403" y="423"/>
                    <a:pt x="403" y="656"/>
                  </a:cubicBezTo>
                  <a:cubicBezTo>
                    <a:pt x="974" y="444"/>
                    <a:pt x="487" y="233"/>
                    <a:pt x="403" y="21"/>
                  </a:cubicBezTo>
                  <a:lnTo>
                    <a:pt x="191" y="0"/>
                  </a:ln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5"/>
            <p:cNvSpPr/>
            <p:nvPr/>
          </p:nvSpPr>
          <p:spPr>
            <a:xfrm>
              <a:off x="-3762725" y="3972975"/>
              <a:ext cx="35150" cy="44200"/>
            </a:xfrm>
            <a:custGeom>
              <a:avLst/>
              <a:gdLst/>
              <a:ahLst/>
              <a:cxnLst/>
              <a:rect l="l" t="t" r="r" b="b"/>
              <a:pathLst>
                <a:path w="1406" h="1768" extrusionOk="0">
                  <a:moveTo>
                    <a:pt x="1321" y="1"/>
                  </a:moveTo>
                  <a:cubicBezTo>
                    <a:pt x="722" y="1"/>
                    <a:pt x="1" y="1240"/>
                    <a:pt x="263" y="1765"/>
                  </a:cubicBezTo>
                  <a:lnTo>
                    <a:pt x="475" y="1765"/>
                  </a:lnTo>
                  <a:cubicBezTo>
                    <a:pt x="513" y="1767"/>
                    <a:pt x="551" y="1768"/>
                    <a:pt x="588" y="1768"/>
                  </a:cubicBezTo>
                  <a:cubicBezTo>
                    <a:pt x="962" y="1768"/>
                    <a:pt x="1269" y="1661"/>
                    <a:pt x="1173" y="1257"/>
                  </a:cubicBezTo>
                  <a:cubicBezTo>
                    <a:pt x="1067" y="792"/>
                    <a:pt x="1321" y="411"/>
                    <a:pt x="1405" y="9"/>
                  </a:cubicBezTo>
                  <a:cubicBezTo>
                    <a:pt x="1378" y="4"/>
                    <a:pt x="1350" y="1"/>
                    <a:pt x="1321"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5"/>
            <p:cNvSpPr/>
            <p:nvPr/>
          </p:nvSpPr>
          <p:spPr>
            <a:xfrm>
              <a:off x="-3483325" y="3859600"/>
              <a:ext cx="74575" cy="68050"/>
            </a:xfrm>
            <a:custGeom>
              <a:avLst/>
              <a:gdLst/>
              <a:ahLst/>
              <a:cxnLst/>
              <a:rect l="l" t="t" r="r" b="b"/>
              <a:pathLst>
                <a:path w="2983" h="2722" extrusionOk="0">
                  <a:moveTo>
                    <a:pt x="1470" y="1"/>
                  </a:moveTo>
                  <a:cubicBezTo>
                    <a:pt x="1384" y="1"/>
                    <a:pt x="1289" y="13"/>
                    <a:pt x="1185" y="40"/>
                  </a:cubicBezTo>
                  <a:cubicBezTo>
                    <a:pt x="275" y="166"/>
                    <a:pt x="487" y="1287"/>
                    <a:pt x="233" y="1879"/>
                  </a:cubicBezTo>
                  <a:cubicBezTo>
                    <a:pt x="85" y="2133"/>
                    <a:pt x="0" y="2345"/>
                    <a:pt x="296" y="2514"/>
                  </a:cubicBezTo>
                  <a:cubicBezTo>
                    <a:pt x="460" y="2664"/>
                    <a:pt x="635" y="2722"/>
                    <a:pt x="814" y="2722"/>
                  </a:cubicBezTo>
                  <a:cubicBezTo>
                    <a:pt x="1189" y="2722"/>
                    <a:pt x="1581" y="2468"/>
                    <a:pt x="1925" y="2281"/>
                  </a:cubicBezTo>
                  <a:cubicBezTo>
                    <a:pt x="2115" y="1774"/>
                    <a:pt x="2982" y="1308"/>
                    <a:pt x="2496" y="759"/>
                  </a:cubicBezTo>
                  <a:cubicBezTo>
                    <a:pt x="2223" y="450"/>
                    <a:pt x="1998" y="1"/>
                    <a:pt x="1470"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5"/>
            <p:cNvSpPr/>
            <p:nvPr/>
          </p:nvSpPr>
          <p:spPr>
            <a:xfrm>
              <a:off x="-3453725" y="3856025"/>
              <a:ext cx="45500" cy="60625"/>
            </a:xfrm>
            <a:custGeom>
              <a:avLst/>
              <a:gdLst/>
              <a:ahLst/>
              <a:cxnLst/>
              <a:rect l="l" t="t" r="r" b="b"/>
              <a:pathLst>
                <a:path w="1820" h="2425" extrusionOk="0">
                  <a:moveTo>
                    <a:pt x="576" y="1"/>
                  </a:moveTo>
                  <a:cubicBezTo>
                    <a:pt x="396" y="1"/>
                    <a:pt x="203" y="55"/>
                    <a:pt x="1" y="183"/>
                  </a:cubicBezTo>
                  <a:cubicBezTo>
                    <a:pt x="1671" y="754"/>
                    <a:pt x="1037" y="1219"/>
                    <a:pt x="741" y="2424"/>
                  </a:cubicBezTo>
                  <a:lnTo>
                    <a:pt x="1100" y="2276"/>
                  </a:lnTo>
                  <a:cubicBezTo>
                    <a:pt x="1227" y="1769"/>
                    <a:pt x="1820" y="1409"/>
                    <a:pt x="1671" y="817"/>
                  </a:cubicBezTo>
                  <a:cubicBezTo>
                    <a:pt x="1441" y="387"/>
                    <a:pt x="1054" y="1"/>
                    <a:pt x="576"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5"/>
            <p:cNvSpPr/>
            <p:nvPr/>
          </p:nvSpPr>
          <p:spPr>
            <a:xfrm>
              <a:off x="-3974525" y="4186275"/>
              <a:ext cx="75625" cy="86200"/>
            </a:xfrm>
            <a:custGeom>
              <a:avLst/>
              <a:gdLst/>
              <a:ahLst/>
              <a:cxnLst/>
              <a:rect l="l" t="t" r="r" b="b"/>
              <a:pathLst>
                <a:path w="3025" h="3448" extrusionOk="0">
                  <a:moveTo>
                    <a:pt x="1100" y="0"/>
                  </a:moveTo>
                  <a:lnTo>
                    <a:pt x="0" y="2708"/>
                  </a:lnTo>
                  <a:cubicBezTo>
                    <a:pt x="297" y="2919"/>
                    <a:pt x="381" y="3427"/>
                    <a:pt x="762" y="3448"/>
                  </a:cubicBezTo>
                  <a:cubicBezTo>
                    <a:pt x="804" y="3440"/>
                    <a:pt x="850" y="3438"/>
                    <a:pt x="898" y="3438"/>
                  </a:cubicBezTo>
                  <a:cubicBezTo>
                    <a:pt x="961" y="3438"/>
                    <a:pt x="1028" y="3442"/>
                    <a:pt x="1090" y="3442"/>
                  </a:cubicBezTo>
                  <a:cubicBezTo>
                    <a:pt x="1248" y="3442"/>
                    <a:pt x="1384" y="3419"/>
                    <a:pt x="1396" y="3257"/>
                  </a:cubicBezTo>
                  <a:cubicBezTo>
                    <a:pt x="1460" y="2644"/>
                    <a:pt x="2031" y="2221"/>
                    <a:pt x="2115" y="1650"/>
                  </a:cubicBezTo>
                  <a:cubicBezTo>
                    <a:pt x="2158" y="1143"/>
                    <a:pt x="2560" y="868"/>
                    <a:pt x="3025" y="720"/>
                  </a:cubicBezTo>
                  <a:cubicBezTo>
                    <a:pt x="2475" y="297"/>
                    <a:pt x="1481" y="741"/>
                    <a:pt x="1100"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5"/>
            <p:cNvSpPr/>
            <p:nvPr/>
          </p:nvSpPr>
          <p:spPr>
            <a:xfrm>
              <a:off x="-3962900" y="4206375"/>
              <a:ext cx="58725" cy="72450"/>
            </a:xfrm>
            <a:custGeom>
              <a:avLst/>
              <a:gdLst/>
              <a:ahLst/>
              <a:cxnLst/>
              <a:rect l="l" t="t" r="r" b="b"/>
              <a:pathLst>
                <a:path w="2349" h="2898" extrusionOk="0">
                  <a:moveTo>
                    <a:pt x="2348" y="0"/>
                  </a:moveTo>
                  <a:cubicBezTo>
                    <a:pt x="1989" y="21"/>
                    <a:pt x="1524" y="127"/>
                    <a:pt x="1524" y="381"/>
                  </a:cubicBezTo>
                  <a:cubicBezTo>
                    <a:pt x="1502" y="1036"/>
                    <a:pt x="952" y="1502"/>
                    <a:pt x="868" y="2094"/>
                  </a:cubicBezTo>
                  <a:cubicBezTo>
                    <a:pt x="804" y="2559"/>
                    <a:pt x="487" y="2559"/>
                    <a:pt x="107" y="2559"/>
                  </a:cubicBezTo>
                  <a:cubicBezTo>
                    <a:pt x="1" y="2644"/>
                    <a:pt x="1" y="2813"/>
                    <a:pt x="107" y="2898"/>
                  </a:cubicBezTo>
                  <a:cubicBezTo>
                    <a:pt x="1545" y="2665"/>
                    <a:pt x="1460" y="931"/>
                    <a:pt x="2348"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5"/>
            <p:cNvSpPr/>
            <p:nvPr/>
          </p:nvSpPr>
          <p:spPr>
            <a:xfrm>
              <a:off x="-3991450" y="4269825"/>
              <a:ext cx="32800" cy="24875"/>
            </a:xfrm>
            <a:custGeom>
              <a:avLst/>
              <a:gdLst/>
              <a:ahLst/>
              <a:cxnLst/>
              <a:rect l="l" t="t" r="r" b="b"/>
              <a:pathLst>
                <a:path w="1312" h="995" extrusionOk="0">
                  <a:moveTo>
                    <a:pt x="318" y="0"/>
                  </a:moveTo>
                  <a:lnTo>
                    <a:pt x="318" y="0"/>
                  </a:lnTo>
                  <a:cubicBezTo>
                    <a:pt x="1" y="550"/>
                    <a:pt x="22" y="952"/>
                    <a:pt x="889" y="994"/>
                  </a:cubicBezTo>
                  <a:cubicBezTo>
                    <a:pt x="1164" y="761"/>
                    <a:pt x="1312" y="381"/>
                    <a:pt x="1249" y="21"/>
                  </a:cubicBezTo>
                  <a:cubicBezTo>
                    <a:pt x="1216" y="10"/>
                    <a:pt x="1184" y="4"/>
                    <a:pt x="1155" y="4"/>
                  </a:cubicBezTo>
                  <a:cubicBezTo>
                    <a:pt x="961" y="4"/>
                    <a:pt x="833" y="223"/>
                    <a:pt x="651" y="223"/>
                  </a:cubicBezTo>
                  <a:cubicBezTo>
                    <a:pt x="559" y="223"/>
                    <a:pt x="453" y="167"/>
                    <a:pt x="318"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5"/>
            <p:cNvSpPr/>
            <p:nvPr/>
          </p:nvSpPr>
          <p:spPr>
            <a:xfrm>
              <a:off x="-4071275" y="4031525"/>
              <a:ext cx="44950" cy="80100"/>
            </a:xfrm>
            <a:custGeom>
              <a:avLst/>
              <a:gdLst/>
              <a:ahLst/>
              <a:cxnLst/>
              <a:rect l="l" t="t" r="r" b="b"/>
              <a:pathLst>
                <a:path w="1798" h="3204" extrusionOk="0">
                  <a:moveTo>
                    <a:pt x="1334" y="0"/>
                  </a:moveTo>
                  <a:cubicBezTo>
                    <a:pt x="978" y="0"/>
                    <a:pt x="695" y="384"/>
                    <a:pt x="550" y="692"/>
                  </a:cubicBezTo>
                  <a:cubicBezTo>
                    <a:pt x="550" y="882"/>
                    <a:pt x="592" y="1072"/>
                    <a:pt x="360" y="1178"/>
                  </a:cubicBezTo>
                  <a:cubicBezTo>
                    <a:pt x="254" y="1834"/>
                    <a:pt x="0" y="2510"/>
                    <a:pt x="529" y="3103"/>
                  </a:cubicBezTo>
                  <a:cubicBezTo>
                    <a:pt x="686" y="3173"/>
                    <a:pt x="806" y="3204"/>
                    <a:pt x="900" y="3204"/>
                  </a:cubicBezTo>
                  <a:cubicBezTo>
                    <a:pt x="1148" y="3204"/>
                    <a:pt x="1214" y="2986"/>
                    <a:pt x="1290" y="2680"/>
                  </a:cubicBezTo>
                  <a:cubicBezTo>
                    <a:pt x="1459" y="1982"/>
                    <a:pt x="1227" y="1263"/>
                    <a:pt x="1523" y="586"/>
                  </a:cubicBezTo>
                  <a:cubicBezTo>
                    <a:pt x="1629" y="396"/>
                    <a:pt x="1798" y="142"/>
                    <a:pt x="1523" y="36"/>
                  </a:cubicBezTo>
                  <a:cubicBezTo>
                    <a:pt x="1458" y="11"/>
                    <a:pt x="1395" y="0"/>
                    <a:pt x="1334"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5"/>
            <p:cNvSpPr/>
            <p:nvPr/>
          </p:nvSpPr>
          <p:spPr>
            <a:xfrm>
              <a:off x="-3599125" y="4067300"/>
              <a:ext cx="62425" cy="50775"/>
            </a:xfrm>
            <a:custGeom>
              <a:avLst/>
              <a:gdLst/>
              <a:ahLst/>
              <a:cxnLst/>
              <a:rect l="l" t="t" r="r" b="b"/>
              <a:pathLst>
                <a:path w="2497" h="2031" extrusionOk="0">
                  <a:moveTo>
                    <a:pt x="2340" y="0"/>
                  </a:moveTo>
                  <a:cubicBezTo>
                    <a:pt x="2001" y="0"/>
                    <a:pt x="1837" y="600"/>
                    <a:pt x="1564" y="600"/>
                  </a:cubicBezTo>
                  <a:cubicBezTo>
                    <a:pt x="1454" y="600"/>
                    <a:pt x="1327" y="504"/>
                    <a:pt x="1164" y="234"/>
                  </a:cubicBezTo>
                  <a:cubicBezTo>
                    <a:pt x="931" y="403"/>
                    <a:pt x="804" y="656"/>
                    <a:pt x="825" y="931"/>
                  </a:cubicBezTo>
                  <a:cubicBezTo>
                    <a:pt x="931" y="1354"/>
                    <a:pt x="1" y="1608"/>
                    <a:pt x="529" y="1925"/>
                  </a:cubicBezTo>
                  <a:cubicBezTo>
                    <a:pt x="645" y="2000"/>
                    <a:pt x="734" y="2030"/>
                    <a:pt x="807" y="2030"/>
                  </a:cubicBezTo>
                  <a:cubicBezTo>
                    <a:pt x="1142" y="2030"/>
                    <a:pt x="1106" y="1375"/>
                    <a:pt x="1507" y="1375"/>
                  </a:cubicBezTo>
                  <a:cubicBezTo>
                    <a:pt x="1513" y="1375"/>
                    <a:pt x="1518" y="1375"/>
                    <a:pt x="1523" y="1376"/>
                  </a:cubicBezTo>
                  <a:cubicBezTo>
                    <a:pt x="2496" y="1249"/>
                    <a:pt x="2094" y="445"/>
                    <a:pt x="2454" y="22"/>
                  </a:cubicBezTo>
                  <a:cubicBezTo>
                    <a:pt x="2414" y="7"/>
                    <a:pt x="2376" y="0"/>
                    <a:pt x="2340"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5"/>
            <p:cNvSpPr/>
            <p:nvPr/>
          </p:nvSpPr>
          <p:spPr>
            <a:xfrm>
              <a:off x="-3631375" y="4122275"/>
              <a:ext cx="43625" cy="29450"/>
            </a:xfrm>
            <a:custGeom>
              <a:avLst/>
              <a:gdLst/>
              <a:ahLst/>
              <a:cxnLst/>
              <a:rect l="l" t="t" r="r" b="b"/>
              <a:pathLst>
                <a:path w="1745" h="1178" extrusionOk="0">
                  <a:moveTo>
                    <a:pt x="1407" y="1"/>
                  </a:moveTo>
                  <a:cubicBezTo>
                    <a:pt x="1295" y="1"/>
                    <a:pt x="1147" y="40"/>
                    <a:pt x="952" y="128"/>
                  </a:cubicBezTo>
                  <a:cubicBezTo>
                    <a:pt x="656" y="382"/>
                    <a:pt x="0" y="382"/>
                    <a:pt x="318" y="911"/>
                  </a:cubicBezTo>
                  <a:cubicBezTo>
                    <a:pt x="445" y="1102"/>
                    <a:pt x="608" y="1177"/>
                    <a:pt x="781" y="1177"/>
                  </a:cubicBezTo>
                  <a:cubicBezTo>
                    <a:pt x="1123" y="1177"/>
                    <a:pt x="1503" y="882"/>
                    <a:pt x="1714" y="615"/>
                  </a:cubicBezTo>
                  <a:cubicBezTo>
                    <a:pt x="1744" y="264"/>
                    <a:pt x="1698" y="1"/>
                    <a:pt x="1407"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5"/>
            <p:cNvSpPr/>
            <p:nvPr/>
          </p:nvSpPr>
          <p:spPr>
            <a:xfrm>
              <a:off x="-3177200" y="3788150"/>
              <a:ext cx="89400" cy="85675"/>
            </a:xfrm>
            <a:custGeom>
              <a:avLst/>
              <a:gdLst/>
              <a:ahLst/>
              <a:cxnLst/>
              <a:rect l="l" t="t" r="r" b="b"/>
              <a:pathLst>
                <a:path w="3576" h="3427" extrusionOk="0">
                  <a:moveTo>
                    <a:pt x="2116" y="0"/>
                  </a:moveTo>
                  <a:cubicBezTo>
                    <a:pt x="2264" y="1058"/>
                    <a:pt x="783" y="317"/>
                    <a:pt x="255" y="2728"/>
                  </a:cubicBezTo>
                  <a:cubicBezTo>
                    <a:pt x="318" y="2961"/>
                    <a:pt x="1" y="3151"/>
                    <a:pt x="149" y="3426"/>
                  </a:cubicBezTo>
                  <a:cubicBezTo>
                    <a:pt x="1143" y="3257"/>
                    <a:pt x="1608" y="2242"/>
                    <a:pt x="2306" y="1607"/>
                  </a:cubicBezTo>
                  <a:cubicBezTo>
                    <a:pt x="2623" y="1248"/>
                    <a:pt x="3575" y="1269"/>
                    <a:pt x="3237" y="486"/>
                  </a:cubicBezTo>
                  <a:lnTo>
                    <a:pt x="3237" y="486"/>
                  </a:lnTo>
                  <a:cubicBezTo>
                    <a:pt x="3059" y="555"/>
                    <a:pt x="2903" y="592"/>
                    <a:pt x="2772" y="592"/>
                  </a:cubicBezTo>
                  <a:cubicBezTo>
                    <a:pt x="2499" y="592"/>
                    <a:pt x="2335" y="429"/>
                    <a:pt x="2306" y="42"/>
                  </a:cubicBezTo>
                  <a:lnTo>
                    <a:pt x="2116" y="0"/>
                  </a:ln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5"/>
            <p:cNvSpPr/>
            <p:nvPr/>
          </p:nvSpPr>
          <p:spPr>
            <a:xfrm>
              <a:off x="-3774675" y="3952050"/>
              <a:ext cx="47100" cy="64750"/>
            </a:xfrm>
            <a:custGeom>
              <a:avLst/>
              <a:gdLst/>
              <a:ahLst/>
              <a:cxnLst/>
              <a:rect l="l" t="t" r="r" b="b"/>
              <a:pathLst>
                <a:path w="1884" h="2590" extrusionOk="0">
                  <a:moveTo>
                    <a:pt x="741" y="0"/>
                  </a:moveTo>
                  <a:cubicBezTo>
                    <a:pt x="339" y="529"/>
                    <a:pt x="403" y="1375"/>
                    <a:pt x="1" y="1946"/>
                  </a:cubicBezTo>
                  <a:cubicBezTo>
                    <a:pt x="22" y="2010"/>
                    <a:pt x="22" y="2052"/>
                    <a:pt x="1" y="2094"/>
                  </a:cubicBezTo>
                  <a:cubicBezTo>
                    <a:pt x="134" y="2342"/>
                    <a:pt x="268" y="2590"/>
                    <a:pt x="618" y="2590"/>
                  </a:cubicBezTo>
                  <a:cubicBezTo>
                    <a:pt x="656" y="2590"/>
                    <a:pt x="697" y="2587"/>
                    <a:pt x="741" y="2581"/>
                  </a:cubicBezTo>
                  <a:cubicBezTo>
                    <a:pt x="805" y="1988"/>
                    <a:pt x="1418" y="1587"/>
                    <a:pt x="1503" y="994"/>
                  </a:cubicBezTo>
                  <a:cubicBezTo>
                    <a:pt x="1883" y="191"/>
                    <a:pt x="1756" y="64"/>
                    <a:pt x="741"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5"/>
            <p:cNvSpPr/>
            <p:nvPr/>
          </p:nvSpPr>
          <p:spPr>
            <a:xfrm>
              <a:off x="-3756150" y="3948875"/>
              <a:ext cx="32800" cy="28050"/>
            </a:xfrm>
            <a:custGeom>
              <a:avLst/>
              <a:gdLst/>
              <a:ahLst/>
              <a:cxnLst/>
              <a:rect l="l" t="t" r="r" b="b"/>
              <a:pathLst>
                <a:path w="1312" h="1122" extrusionOk="0">
                  <a:moveTo>
                    <a:pt x="0" y="0"/>
                  </a:moveTo>
                  <a:lnTo>
                    <a:pt x="0" y="148"/>
                  </a:lnTo>
                  <a:cubicBezTo>
                    <a:pt x="698" y="212"/>
                    <a:pt x="973" y="529"/>
                    <a:pt x="762" y="1121"/>
                  </a:cubicBezTo>
                  <a:lnTo>
                    <a:pt x="1121" y="952"/>
                  </a:lnTo>
                  <a:cubicBezTo>
                    <a:pt x="1311" y="170"/>
                    <a:pt x="1185" y="64"/>
                    <a:pt x="0"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5"/>
            <p:cNvSpPr/>
            <p:nvPr/>
          </p:nvSpPr>
          <p:spPr>
            <a:xfrm>
              <a:off x="-3783125" y="3961025"/>
              <a:ext cx="25400" cy="40225"/>
            </a:xfrm>
            <a:custGeom>
              <a:avLst/>
              <a:gdLst/>
              <a:ahLst/>
              <a:cxnLst/>
              <a:rect l="l" t="t" r="r" b="b"/>
              <a:pathLst>
                <a:path w="1016" h="1609" extrusionOk="0">
                  <a:moveTo>
                    <a:pt x="741" y="1"/>
                  </a:moveTo>
                  <a:lnTo>
                    <a:pt x="741" y="1"/>
                  </a:lnTo>
                  <a:cubicBezTo>
                    <a:pt x="1" y="424"/>
                    <a:pt x="212" y="1016"/>
                    <a:pt x="360" y="1608"/>
                  </a:cubicBezTo>
                  <a:lnTo>
                    <a:pt x="529" y="1439"/>
                  </a:lnTo>
                  <a:cubicBezTo>
                    <a:pt x="593" y="953"/>
                    <a:pt x="1016" y="508"/>
                    <a:pt x="741"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5"/>
            <p:cNvSpPr/>
            <p:nvPr/>
          </p:nvSpPr>
          <p:spPr>
            <a:xfrm>
              <a:off x="-3772025" y="3961025"/>
              <a:ext cx="21175" cy="35975"/>
            </a:xfrm>
            <a:custGeom>
              <a:avLst/>
              <a:gdLst/>
              <a:ahLst/>
              <a:cxnLst/>
              <a:rect l="l" t="t" r="r" b="b"/>
              <a:pathLst>
                <a:path w="847" h="1439" extrusionOk="0">
                  <a:moveTo>
                    <a:pt x="297" y="1"/>
                  </a:moveTo>
                  <a:cubicBezTo>
                    <a:pt x="212" y="487"/>
                    <a:pt x="1" y="931"/>
                    <a:pt x="85" y="1439"/>
                  </a:cubicBezTo>
                  <a:cubicBezTo>
                    <a:pt x="339" y="974"/>
                    <a:pt x="847" y="572"/>
                    <a:pt x="466"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5"/>
            <p:cNvSpPr/>
            <p:nvPr/>
          </p:nvSpPr>
          <p:spPr>
            <a:xfrm>
              <a:off x="-3986150" y="4253950"/>
              <a:ext cx="14300" cy="15900"/>
            </a:xfrm>
            <a:custGeom>
              <a:avLst/>
              <a:gdLst/>
              <a:ahLst/>
              <a:cxnLst/>
              <a:rect l="l" t="t" r="r" b="b"/>
              <a:pathLst>
                <a:path w="572" h="636" extrusionOk="0">
                  <a:moveTo>
                    <a:pt x="465" y="1"/>
                  </a:moveTo>
                  <a:cubicBezTo>
                    <a:pt x="0" y="64"/>
                    <a:pt x="148" y="402"/>
                    <a:pt x="106" y="635"/>
                  </a:cubicBezTo>
                  <a:cubicBezTo>
                    <a:pt x="571" y="572"/>
                    <a:pt x="550" y="297"/>
                    <a:pt x="487"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5"/>
            <p:cNvSpPr/>
            <p:nvPr/>
          </p:nvSpPr>
          <p:spPr>
            <a:xfrm>
              <a:off x="-4083975" y="4060975"/>
              <a:ext cx="26475" cy="48125"/>
            </a:xfrm>
            <a:custGeom>
              <a:avLst/>
              <a:gdLst/>
              <a:ahLst/>
              <a:cxnLst/>
              <a:rect l="l" t="t" r="r" b="b"/>
              <a:pathLst>
                <a:path w="1059" h="1925" extrusionOk="0">
                  <a:moveTo>
                    <a:pt x="677" y="0"/>
                  </a:moveTo>
                  <a:lnTo>
                    <a:pt x="508" y="169"/>
                  </a:lnTo>
                  <a:cubicBezTo>
                    <a:pt x="910" y="994"/>
                    <a:pt x="1" y="1438"/>
                    <a:pt x="1058" y="1925"/>
                  </a:cubicBezTo>
                  <a:cubicBezTo>
                    <a:pt x="783" y="1311"/>
                    <a:pt x="995" y="635"/>
                    <a:pt x="868"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5"/>
            <p:cNvSpPr/>
            <p:nvPr/>
          </p:nvSpPr>
          <p:spPr>
            <a:xfrm>
              <a:off x="-3472075" y="3894425"/>
              <a:ext cx="32275" cy="25475"/>
            </a:xfrm>
            <a:custGeom>
              <a:avLst/>
              <a:gdLst/>
              <a:ahLst/>
              <a:cxnLst/>
              <a:rect l="l" t="t" r="r" b="b"/>
              <a:pathLst>
                <a:path w="1291" h="1019" extrusionOk="0">
                  <a:moveTo>
                    <a:pt x="777" y="0"/>
                  </a:moveTo>
                  <a:cubicBezTo>
                    <a:pt x="227" y="21"/>
                    <a:pt x="375" y="592"/>
                    <a:pt x="16" y="740"/>
                  </a:cubicBezTo>
                  <a:cubicBezTo>
                    <a:pt x="1" y="941"/>
                    <a:pt x="156" y="1019"/>
                    <a:pt x="362" y="1019"/>
                  </a:cubicBezTo>
                  <a:cubicBezTo>
                    <a:pt x="741" y="1019"/>
                    <a:pt x="1291" y="754"/>
                    <a:pt x="1263" y="508"/>
                  </a:cubicBezTo>
                  <a:cubicBezTo>
                    <a:pt x="1263" y="233"/>
                    <a:pt x="1052" y="0"/>
                    <a:pt x="777"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5"/>
            <p:cNvSpPr/>
            <p:nvPr/>
          </p:nvSpPr>
          <p:spPr>
            <a:xfrm>
              <a:off x="-3986675" y="4254300"/>
              <a:ext cx="27800" cy="31025"/>
            </a:xfrm>
            <a:custGeom>
              <a:avLst/>
              <a:gdLst/>
              <a:ahLst/>
              <a:cxnLst/>
              <a:rect l="l" t="t" r="r" b="b"/>
              <a:pathLst>
                <a:path w="1112" h="1241" extrusionOk="0">
                  <a:moveTo>
                    <a:pt x="639" y="0"/>
                  </a:moveTo>
                  <a:cubicBezTo>
                    <a:pt x="599" y="0"/>
                    <a:pt x="556" y="3"/>
                    <a:pt x="508" y="8"/>
                  </a:cubicBezTo>
                  <a:lnTo>
                    <a:pt x="127" y="642"/>
                  </a:lnTo>
                  <a:cubicBezTo>
                    <a:pt x="169" y="854"/>
                    <a:pt x="0" y="1150"/>
                    <a:pt x="360" y="1234"/>
                  </a:cubicBezTo>
                  <a:cubicBezTo>
                    <a:pt x="384" y="1238"/>
                    <a:pt x="407" y="1240"/>
                    <a:pt x="428" y="1240"/>
                  </a:cubicBezTo>
                  <a:cubicBezTo>
                    <a:pt x="763" y="1240"/>
                    <a:pt x="779" y="801"/>
                    <a:pt x="1058" y="642"/>
                  </a:cubicBezTo>
                  <a:cubicBezTo>
                    <a:pt x="1058" y="330"/>
                    <a:pt x="1111" y="0"/>
                    <a:pt x="639"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84" name="Google Shape;684;p5"/>
          <p:cNvPicPr preferRelativeResize="0"/>
          <p:nvPr/>
        </p:nvPicPr>
        <p:blipFill>
          <a:blip r:embed="rId3">
            <a:alphaModFix amt="66000"/>
          </a:blip>
          <a:stretch>
            <a:fillRect/>
          </a:stretch>
        </p:blipFill>
        <p:spPr>
          <a:xfrm>
            <a:off x="7184650" y="562625"/>
            <a:ext cx="3543300" cy="733425"/>
          </a:xfrm>
          <a:prstGeom prst="rect">
            <a:avLst/>
          </a:prstGeom>
          <a:noFill/>
          <a:ln>
            <a:noFill/>
          </a:ln>
        </p:spPr>
      </p:pic>
      <p:pic>
        <p:nvPicPr>
          <p:cNvPr id="685" name="Google Shape;685;p5"/>
          <p:cNvPicPr preferRelativeResize="0"/>
          <p:nvPr/>
        </p:nvPicPr>
        <p:blipFill>
          <a:blip r:embed="rId4">
            <a:alphaModFix amt="66000"/>
          </a:blip>
          <a:stretch>
            <a:fillRect/>
          </a:stretch>
        </p:blipFill>
        <p:spPr>
          <a:xfrm>
            <a:off x="-332763" y="4507037"/>
            <a:ext cx="3793026" cy="673800"/>
          </a:xfrm>
          <a:prstGeom prst="rect">
            <a:avLst/>
          </a:prstGeom>
          <a:noFill/>
          <a:ln>
            <a:noFill/>
          </a:ln>
        </p:spPr>
      </p:pic>
      <p:sp>
        <p:nvSpPr>
          <p:cNvPr id="686" name="Google Shape;686;p5"/>
          <p:cNvSpPr txBox="1">
            <a:spLocks noGrp="1"/>
          </p:cNvSpPr>
          <p:nvPr>
            <p:ph type="title"/>
          </p:nvPr>
        </p:nvSpPr>
        <p:spPr>
          <a:xfrm>
            <a:off x="716550" y="655575"/>
            <a:ext cx="7710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87" name="Google Shape;687;p5"/>
          <p:cNvSpPr txBox="1">
            <a:spLocks noGrp="1"/>
          </p:cNvSpPr>
          <p:nvPr>
            <p:ph type="subTitle" idx="4"/>
          </p:nvPr>
        </p:nvSpPr>
        <p:spPr>
          <a:xfrm>
            <a:off x="5017413" y="3078253"/>
            <a:ext cx="2978100" cy="102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500"/>
              <a:buChar char="●"/>
              <a:defRPr sz="1500"/>
            </a:lvl1pPr>
            <a:lvl2pPr lvl="1" algn="ctr" rtl="0">
              <a:lnSpc>
                <a:spcPct val="100000"/>
              </a:lnSpc>
              <a:spcBef>
                <a:spcPts val="0"/>
              </a:spcBef>
              <a:spcAft>
                <a:spcPts val="0"/>
              </a:spcAft>
              <a:buSzPts val="1500"/>
              <a:buChar char="○"/>
              <a:defRPr sz="1500"/>
            </a:lvl2pPr>
            <a:lvl3pPr lvl="2" algn="ctr" rtl="0">
              <a:lnSpc>
                <a:spcPct val="100000"/>
              </a:lnSpc>
              <a:spcBef>
                <a:spcPts val="1600"/>
              </a:spcBef>
              <a:spcAft>
                <a:spcPts val="0"/>
              </a:spcAft>
              <a:buSzPts val="1500"/>
              <a:buChar char="■"/>
              <a:defRPr sz="1500"/>
            </a:lvl3pPr>
            <a:lvl4pPr lvl="3" algn="ctr" rtl="0">
              <a:lnSpc>
                <a:spcPct val="100000"/>
              </a:lnSpc>
              <a:spcBef>
                <a:spcPts val="1600"/>
              </a:spcBef>
              <a:spcAft>
                <a:spcPts val="0"/>
              </a:spcAft>
              <a:buSzPts val="1500"/>
              <a:buChar char="●"/>
              <a:defRPr sz="1500"/>
            </a:lvl4pPr>
            <a:lvl5pPr lvl="4" algn="ctr" rtl="0">
              <a:lnSpc>
                <a:spcPct val="100000"/>
              </a:lnSpc>
              <a:spcBef>
                <a:spcPts val="1600"/>
              </a:spcBef>
              <a:spcAft>
                <a:spcPts val="0"/>
              </a:spcAft>
              <a:buSzPts val="1500"/>
              <a:buChar char="○"/>
              <a:defRPr sz="1500"/>
            </a:lvl5pPr>
            <a:lvl6pPr lvl="5" algn="ctr" rtl="0">
              <a:lnSpc>
                <a:spcPct val="100000"/>
              </a:lnSpc>
              <a:spcBef>
                <a:spcPts val="1600"/>
              </a:spcBef>
              <a:spcAft>
                <a:spcPts val="0"/>
              </a:spcAft>
              <a:buSzPts val="1500"/>
              <a:buChar char="■"/>
              <a:defRPr sz="1500"/>
            </a:lvl6pPr>
            <a:lvl7pPr lvl="6" algn="ctr" rtl="0">
              <a:lnSpc>
                <a:spcPct val="100000"/>
              </a:lnSpc>
              <a:spcBef>
                <a:spcPts val="1600"/>
              </a:spcBef>
              <a:spcAft>
                <a:spcPts val="0"/>
              </a:spcAft>
              <a:buSzPts val="1500"/>
              <a:buChar char="●"/>
              <a:defRPr sz="1500"/>
            </a:lvl7pPr>
            <a:lvl8pPr lvl="7" algn="ctr" rtl="0">
              <a:lnSpc>
                <a:spcPct val="100000"/>
              </a:lnSpc>
              <a:spcBef>
                <a:spcPts val="1600"/>
              </a:spcBef>
              <a:spcAft>
                <a:spcPts val="0"/>
              </a:spcAft>
              <a:buSzPts val="1500"/>
              <a:buChar char="○"/>
              <a:defRPr sz="1500"/>
            </a:lvl8pPr>
            <a:lvl9pPr lvl="8" algn="ctr" rtl="0">
              <a:lnSpc>
                <a:spcPct val="100000"/>
              </a:lnSpc>
              <a:spcBef>
                <a:spcPts val="1600"/>
              </a:spcBef>
              <a:spcAft>
                <a:spcPts val="1600"/>
              </a:spcAft>
              <a:buSzPts val="1500"/>
              <a:buChar char="■"/>
              <a:defRPr sz="15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73"/>
        <p:cNvGrpSpPr/>
        <p:nvPr/>
      </p:nvGrpSpPr>
      <p:grpSpPr>
        <a:xfrm>
          <a:off x="0" y="0"/>
          <a:ext cx="0" cy="0"/>
          <a:chOff x="0" y="0"/>
          <a:chExt cx="0" cy="0"/>
        </a:xfrm>
      </p:grpSpPr>
      <p:pic>
        <p:nvPicPr>
          <p:cNvPr id="874" name="Google Shape;874;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875" name="Google Shape;875;p7"/>
          <p:cNvSpPr txBox="1">
            <a:spLocks noGrp="1"/>
          </p:cNvSpPr>
          <p:nvPr>
            <p:ph type="subTitle" idx="1"/>
          </p:nvPr>
        </p:nvSpPr>
        <p:spPr>
          <a:xfrm>
            <a:off x="1092629" y="2429150"/>
            <a:ext cx="3328200" cy="159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876" name="Google Shape;876;p7"/>
          <p:cNvSpPr txBox="1">
            <a:spLocks noGrp="1"/>
          </p:cNvSpPr>
          <p:nvPr>
            <p:ph type="title"/>
          </p:nvPr>
        </p:nvSpPr>
        <p:spPr>
          <a:xfrm>
            <a:off x="869559" y="1757000"/>
            <a:ext cx="3551400" cy="99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877" name="Google Shape;877;p7"/>
          <p:cNvGrpSpPr/>
          <p:nvPr/>
        </p:nvGrpSpPr>
        <p:grpSpPr>
          <a:xfrm>
            <a:off x="-786325" y="840925"/>
            <a:ext cx="2106500" cy="597475"/>
            <a:chOff x="-2810250" y="3572525"/>
            <a:chExt cx="2106500" cy="597475"/>
          </a:xfrm>
        </p:grpSpPr>
        <p:sp>
          <p:nvSpPr>
            <p:cNvPr id="878" name="Google Shape;878;p7"/>
            <p:cNvSpPr/>
            <p:nvPr/>
          </p:nvSpPr>
          <p:spPr>
            <a:xfrm>
              <a:off x="-2396250" y="4007475"/>
              <a:ext cx="133850" cy="123700"/>
            </a:xfrm>
            <a:custGeom>
              <a:avLst/>
              <a:gdLst/>
              <a:ahLst/>
              <a:cxnLst/>
              <a:rect l="l" t="t" r="r" b="b"/>
              <a:pathLst>
                <a:path w="5354" h="4948" extrusionOk="0">
                  <a:moveTo>
                    <a:pt x="3665" y="0"/>
                  </a:moveTo>
                  <a:cubicBezTo>
                    <a:pt x="3419" y="0"/>
                    <a:pt x="3177" y="89"/>
                    <a:pt x="2983" y="258"/>
                  </a:cubicBezTo>
                  <a:cubicBezTo>
                    <a:pt x="2771" y="1971"/>
                    <a:pt x="1" y="2521"/>
                    <a:pt x="339" y="4445"/>
                  </a:cubicBezTo>
                  <a:cubicBezTo>
                    <a:pt x="400" y="4488"/>
                    <a:pt x="452" y="4505"/>
                    <a:pt x="498" y="4505"/>
                  </a:cubicBezTo>
                  <a:cubicBezTo>
                    <a:pt x="693" y="4505"/>
                    <a:pt x="777" y="4189"/>
                    <a:pt x="1039" y="4189"/>
                  </a:cubicBezTo>
                  <a:cubicBezTo>
                    <a:pt x="1052" y="4189"/>
                    <a:pt x="1065" y="4190"/>
                    <a:pt x="1079" y="4192"/>
                  </a:cubicBezTo>
                  <a:cubicBezTo>
                    <a:pt x="1164" y="4466"/>
                    <a:pt x="614" y="4466"/>
                    <a:pt x="762" y="4763"/>
                  </a:cubicBezTo>
                  <a:cubicBezTo>
                    <a:pt x="893" y="4882"/>
                    <a:pt x="1072" y="4948"/>
                    <a:pt x="1226" y="4948"/>
                  </a:cubicBezTo>
                  <a:cubicBezTo>
                    <a:pt x="1344" y="4948"/>
                    <a:pt x="1447" y="4909"/>
                    <a:pt x="1502" y="4826"/>
                  </a:cubicBezTo>
                  <a:cubicBezTo>
                    <a:pt x="1946" y="4213"/>
                    <a:pt x="2750" y="3853"/>
                    <a:pt x="3004" y="3155"/>
                  </a:cubicBezTo>
                  <a:cubicBezTo>
                    <a:pt x="3110" y="2817"/>
                    <a:pt x="3363" y="2542"/>
                    <a:pt x="3659" y="2373"/>
                  </a:cubicBezTo>
                  <a:cubicBezTo>
                    <a:pt x="4558" y="1871"/>
                    <a:pt x="5354" y="109"/>
                    <a:pt x="4167" y="109"/>
                  </a:cubicBezTo>
                  <a:cubicBezTo>
                    <a:pt x="4153" y="109"/>
                    <a:pt x="4139" y="109"/>
                    <a:pt x="4125" y="110"/>
                  </a:cubicBezTo>
                  <a:cubicBezTo>
                    <a:pt x="3977" y="36"/>
                    <a:pt x="3820" y="0"/>
                    <a:pt x="3665"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7"/>
            <p:cNvSpPr/>
            <p:nvPr/>
          </p:nvSpPr>
          <p:spPr>
            <a:xfrm>
              <a:off x="-1076525" y="3572525"/>
              <a:ext cx="126925" cy="104075"/>
            </a:xfrm>
            <a:custGeom>
              <a:avLst/>
              <a:gdLst/>
              <a:ahLst/>
              <a:cxnLst/>
              <a:rect l="l" t="t" r="r" b="b"/>
              <a:pathLst>
                <a:path w="5077" h="4163" extrusionOk="0">
                  <a:moveTo>
                    <a:pt x="3337" y="1"/>
                  </a:moveTo>
                  <a:cubicBezTo>
                    <a:pt x="3025" y="1"/>
                    <a:pt x="2736" y="55"/>
                    <a:pt x="2602" y="165"/>
                  </a:cubicBezTo>
                  <a:cubicBezTo>
                    <a:pt x="2665" y="715"/>
                    <a:pt x="1798" y="906"/>
                    <a:pt x="1841" y="1477"/>
                  </a:cubicBezTo>
                  <a:cubicBezTo>
                    <a:pt x="1819" y="1815"/>
                    <a:pt x="1544" y="1900"/>
                    <a:pt x="1248" y="1963"/>
                  </a:cubicBezTo>
                  <a:cubicBezTo>
                    <a:pt x="254" y="2513"/>
                    <a:pt x="1" y="4099"/>
                    <a:pt x="1502" y="4163"/>
                  </a:cubicBezTo>
                  <a:cubicBezTo>
                    <a:pt x="2412" y="3824"/>
                    <a:pt x="3173" y="3190"/>
                    <a:pt x="3659" y="2365"/>
                  </a:cubicBezTo>
                  <a:cubicBezTo>
                    <a:pt x="3793" y="1912"/>
                    <a:pt x="4060" y="1739"/>
                    <a:pt x="4460" y="1739"/>
                  </a:cubicBezTo>
                  <a:cubicBezTo>
                    <a:pt x="4565" y="1739"/>
                    <a:pt x="4678" y="1751"/>
                    <a:pt x="4801" y="1773"/>
                  </a:cubicBezTo>
                  <a:cubicBezTo>
                    <a:pt x="4738" y="1604"/>
                    <a:pt x="5076" y="1477"/>
                    <a:pt x="4865" y="1286"/>
                  </a:cubicBezTo>
                  <a:cubicBezTo>
                    <a:pt x="4670" y="1119"/>
                    <a:pt x="4486" y="1055"/>
                    <a:pt x="4305" y="1055"/>
                  </a:cubicBezTo>
                  <a:cubicBezTo>
                    <a:pt x="3779" y="1055"/>
                    <a:pt x="3290" y="1599"/>
                    <a:pt x="2708" y="1709"/>
                  </a:cubicBezTo>
                  <a:cubicBezTo>
                    <a:pt x="2792" y="1202"/>
                    <a:pt x="3215" y="948"/>
                    <a:pt x="3511" y="715"/>
                  </a:cubicBezTo>
                  <a:cubicBezTo>
                    <a:pt x="3571" y="673"/>
                    <a:pt x="3645" y="658"/>
                    <a:pt x="3726" y="658"/>
                  </a:cubicBezTo>
                  <a:cubicBezTo>
                    <a:pt x="3891" y="658"/>
                    <a:pt x="4083" y="718"/>
                    <a:pt x="4233" y="718"/>
                  </a:cubicBezTo>
                  <a:cubicBezTo>
                    <a:pt x="4373" y="718"/>
                    <a:pt x="4476" y="666"/>
                    <a:pt x="4484" y="461"/>
                  </a:cubicBezTo>
                  <a:cubicBezTo>
                    <a:pt x="4458" y="156"/>
                    <a:pt x="3864" y="1"/>
                    <a:pt x="3337"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7"/>
            <p:cNvSpPr/>
            <p:nvPr/>
          </p:nvSpPr>
          <p:spPr>
            <a:xfrm>
              <a:off x="-2407875" y="4057575"/>
              <a:ext cx="141200" cy="94050"/>
            </a:xfrm>
            <a:custGeom>
              <a:avLst/>
              <a:gdLst/>
              <a:ahLst/>
              <a:cxnLst/>
              <a:rect l="l" t="t" r="r" b="b"/>
              <a:pathLst>
                <a:path w="5648" h="3762" extrusionOk="0">
                  <a:moveTo>
                    <a:pt x="4962" y="0"/>
                  </a:moveTo>
                  <a:cubicBezTo>
                    <a:pt x="4363" y="0"/>
                    <a:pt x="3743" y="352"/>
                    <a:pt x="3532" y="940"/>
                  </a:cubicBezTo>
                  <a:cubicBezTo>
                    <a:pt x="3405" y="1638"/>
                    <a:pt x="2665" y="1743"/>
                    <a:pt x="2369" y="2293"/>
                  </a:cubicBezTo>
                  <a:cubicBezTo>
                    <a:pt x="2144" y="2744"/>
                    <a:pt x="1958" y="2962"/>
                    <a:pt x="1704" y="2962"/>
                  </a:cubicBezTo>
                  <a:cubicBezTo>
                    <a:pt x="1506" y="2962"/>
                    <a:pt x="1265" y="2828"/>
                    <a:pt x="931" y="2568"/>
                  </a:cubicBezTo>
                  <a:cubicBezTo>
                    <a:pt x="656" y="2399"/>
                    <a:pt x="677" y="2188"/>
                    <a:pt x="740" y="1955"/>
                  </a:cubicBezTo>
                  <a:cubicBezTo>
                    <a:pt x="844" y="1728"/>
                    <a:pt x="715" y="1616"/>
                    <a:pt x="571" y="1616"/>
                  </a:cubicBezTo>
                  <a:cubicBezTo>
                    <a:pt x="420" y="1616"/>
                    <a:pt x="253" y="1738"/>
                    <a:pt x="317" y="1976"/>
                  </a:cubicBezTo>
                  <a:cubicBezTo>
                    <a:pt x="85" y="2293"/>
                    <a:pt x="0" y="2801"/>
                    <a:pt x="360" y="3076"/>
                  </a:cubicBezTo>
                  <a:cubicBezTo>
                    <a:pt x="1067" y="3522"/>
                    <a:pt x="1545" y="3761"/>
                    <a:pt x="1963" y="3761"/>
                  </a:cubicBezTo>
                  <a:cubicBezTo>
                    <a:pt x="2358" y="3761"/>
                    <a:pt x="2699" y="3549"/>
                    <a:pt x="3130" y="3097"/>
                  </a:cubicBezTo>
                  <a:cubicBezTo>
                    <a:pt x="3997" y="2166"/>
                    <a:pt x="5097" y="1342"/>
                    <a:pt x="5647" y="178"/>
                  </a:cubicBezTo>
                  <a:cubicBezTo>
                    <a:pt x="5441" y="57"/>
                    <a:pt x="5203" y="0"/>
                    <a:pt x="4962"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7"/>
            <p:cNvSpPr/>
            <p:nvPr/>
          </p:nvSpPr>
          <p:spPr>
            <a:xfrm>
              <a:off x="-869800" y="3762375"/>
              <a:ext cx="147025" cy="84950"/>
            </a:xfrm>
            <a:custGeom>
              <a:avLst/>
              <a:gdLst/>
              <a:ahLst/>
              <a:cxnLst/>
              <a:rect l="l" t="t" r="r" b="b"/>
              <a:pathLst>
                <a:path w="5881" h="3398" extrusionOk="0">
                  <a:moveTo>
                    <a:pt x="3321" y="0"/>
                  </a:moveTo>
                  <a:cubicBezTo>
                    <a:pt x="2724" y="0"/>
                    <a:pt x="1587" y="1645"/>
                    <a:pt x="652" y="1645"/>
                  </a:cubicBezTo>
                  <a:cubicBezTo>
                    <a:pt x="646" y="1645"/>
                    <a:pt x="641" y="1645"/>
                    <a:pt x="635" y="1644"/>
                  </a:cubicBezTo>
                  <a:cubicBezTo>
                    <a:pt x="339" y="1666"/>
                    <a:pt x="530" y="2004"/>
                    <a:pt x="276" y="2067"/>
                  </a:cubicBezTo>
                  <a:cubicBezTo>
                    <a:pt x="1" y="2448"/>
                    <a:pt x="170" y="2829"/>
                    <a:pt x="276" y="3188"/>
                  </a:cubicBezTo>
                  <a:lnTo>
                    <a:pt x="445" y="3209"/>
                  </a:lnTo>
                  <a:cubicBezTo>
                    <a:pt x="481" y="3205"/>
                    <a:pt x="517" y="3203"/>
                    <a:pt x="553" y="3203"/>
                  </a:cubicBezTo>
                  <a:cubicBezTo>
                    <a:pt x="921" y="3203"/>
                    <a:pt x="1302" y="3397"/>
                    <a:pt x="1640" y="3397"/>
                  </a:cubicBezTo>
                  <a:cubicBezTo>
                    <a:pt x="1779" y="3397"/>
                    <a:pt x="1911" y="3365"/>
                    <a:pt x="2031" y="3273"/>
                  </a:cubicBezTo>
                  <a:cubicBezTo>
                    <a:pt x="2645" y="2850"/>
                    <a:pt x="3491" y="2554"/>
                    <a:pt x="3892" y="2089"/>
                  </a:cubicBezTo>
                  <a:cubicBezTo>
                    <a:pt x="4358" y="1306"/>
                    <a:pt x="5881" y="1243"/>
                    <a:pt x="5606" y="164"/>
                  </a:cubicBezTo>
                  <a:cubicBezTo>
                    <a:pt x="5575" y="156"/>
                    <a:pt x="5540" y="153"/>
                    <a:pt x="5503" y="153"/>
                  </a:cubicBezTo>
                  <a:cubicBezTo>
                    <a:pt x="4820" y="153"/>
                    <a:pt x="3102" y="1370"/>
                    <a:pt x="2581" y="1771"/>
                  </a:cubicBezTo>
                  <a:cubicBezTo>
                    <a:pt x="2877" y="1179"/>
                    <a:pt x="3533" y="756"/>
                    <a:pt x="3491" y="58"/>
                  </a:cubicBezTo>
                  <a:cubicBezTo>
                    <a:pt x="3441" y="18"/>
                    <a:pt x="3384" y="0"/>
                    <a:pt x="3321"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7"/>
            <p:cNvSpPr/>
            <p:nvPr/>
          </p:nvSpPr>
          <p:spPr>
            <a:xfrm>
              <a:off x="-2475025" y="3887900"/>
              <a:ext cx="118975" cy="96950"/>
            </a:xfrm>
            <a:custGeom>
              <a:avLst/>
              <a:gdLst/>
              <a:ahLst/>
              <a:cxnLst/>
              <a:rect l="l" t="t" r="r" b="b"/>
              <a:pathLst>
                <a:path w="4759" h="3878" extrusionOk="0">
                  <a:moveTo>
                    <a:pt x="2337" y="1"/>
                  </a:moveTo>
                  <a:cubicBezTo>
                    <a:pt x="1329" y="1"/>
                    <a:pt x="678" y="1172"/>
                    <a:pt x="550" y="1995"/>
                  </a:cubicBezTo>
                  <a:cubicBezTo>
                    <a:pt x="0" y="3010"/>
                    <a:pt x="867" y="3751"/>
                    <a:pt x="1883" y="3878"/>
                  </a:cubicBezTo>
                  <a:cubicBezTo>
                    <a:pt x="2665" y="3095"/>
                    <a:pt x="4759" y="1953"/>
                    <a:pt x="3215" y="832"/>
                  </a:cubicBezTo>
                  <a:cubicBezTo>
                    <a:pt x="2898" y="621"/>
                    <a:pt x="2961" y="346"/>
                    <a:pt x="2834" y="92"/>
                  </a:cubicBezTo>
                  <a:cubicBezTo>
                    <a:pt x="2660" y="29"/>
                    <a:pt x="2494" y="1"/>
                    <a:pt x="2337"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7"/>
            <p:cNvSpPr/>
            <p:nvPr/>
          </p:nvSpPr>
          <p:spPr>
            <a:xfrm>
              <a:off x="-1207650" y="3814575"/>
              <a:ext cx="107350" cy="83025"/>
            </a:xfrm>
            <a:custGeom>
              <a:avLst/>
              <a:gdLst/>
              <a:ahLst/>
              <a:cxnLst/>
              <a:rect l="l" t="t" r="r" b="b"/>
              <a:pathLst>
                <a:path w="4294" h="3321" extrusionOk="0">
                  <a:moveTo>
                    <a:pt x="2433" y="1"/>
                  </a:moveTo>
                  <a:lnTo>
                    <a:pt x="1883" y="275"/>
                  </a:lnTo>
                  <a:cubicBezTo>
                    <a:pt x="1967" y="1227"/>
                    <a:pt x="1037" y="1523"/>
                    <a:pt x="423" y="2031"/>
                  </a:cubicBezTo>
                  <a:cubicBezTo>
                    <a:pt x="0" y="2771"/>
                    <a:pt x="297" y="3194"/>
                    <a:pt x="1333" y="3321"/>
                  </a:cubicBezTo>
                  <a:cubicBezTo>
                    <a:pt x="3025" y="2665"/>
                    <a:pt x="2623" y="1227"/>
                    <a:pt x="4252" y="1121"/>
                  </a:cubicBezTo>
                  <a:lnTo>
                    <a:pt x="4294" y="783"/>
                  </a:lnTo>
                  <a:cubicBezTo>
                    <a:pt x="3955" y="22"/>
                    <a:pt x="3131" y="106"/>
                    <a:pt x="2433"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7"/>
            <p:cNvSpPr/>
            <p:nvPr/>
          </p:nvSpPr>
          <p:spPr>
            <a:xfrm>
              <a:off x="-1657600" y="3775075"/>
              <a:ext cx="115300" cy="89075"/>
            </a:xfrm>
            <a:custGeom>
              <a:avLst/>
              <a:gdLst/>
              <a:ahLst/>
              <a:cxnLst/>
              <a:rect l="l" t="t" r="r" b="b"/>
              <a:pathLst>
                <a:path w="4612" h="3563" extrusionOk="0">
                  <a:moveTo>
                    <a:pt x="3414" y="0"/>
                  </a:moveTo>
                  <a:cubicBezTo>
                    <a:pt x="2993" y="0"/>
                    <a:pt x="3192" y="1023"/>
                    <a:pt x="1840" y="1707"/>
                  </a:cubicBezTo>
                  <a:cubicBezTo>
                    <a:pt x="1883" y="2807"/>
                    <a:pt x="719" y="2575"/>
                    <a:pt x="0" y="2934"/>
                  </a:cubicBezTo>
                  <a:cubicBezTo>
                    <a:pt x="104" y="3374"/>
                    <a:pt x="451" y="3562"/>
                    <a:pt x="899" y="3562"/>
                  </a:cubicBezTo>
                  <a:cubicBezTo>
                    <a:pt x="2278" y="3562"/>
                    <a:pt x="4612" y="1777"/>
                    <a:pt x="3701" y="100"/>
                  </a:cubicBezTo>
                  <a:cubicBezTo>
                    <a:pt x="3579" y="31"/>
                    <a:pt x="3487" y="0"/>
                    <a:pt x="3414"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7"/>
            <p:cNvSpPr/>
            <p:nvPr/>
          </p:nvSpPr>
          <p:spPr>
            <a:xfrm>
              <a:off x="-2430100" y="3892350"/>
              <a:ext cx="79875" cy="94825"/>
            </a:xfrm>
            <a:custGeom>
              <a:avLst/>
              <a:gdLst/>
              <a:ahLst/>
              <a:cxnLst/>
              <a:rect l="l" t="t" r="r" b="b"/>
              <a:pathLst>
                <a:path w="3195" h="3793" extrusionOk="0">
                  <a:moveTo>
                    <a:pt x="1251" y="0"/>
                  </a:moveTo>
                  <a:cubicBezTo>
                    <a:pt x="1175" y="0"/>
                    <a:pt x="1096" y="7"/>
                    <a:pt x="1016" y="20"/>
                  </a:cubicBezTo>
                  <a:cubicBezTo>
                    <a:pt x="720" y="316"/>
                    <a:pt x="382" y="548"/>
                    <a:pt x="1185" y="760"/>
                  </a:cubicBezTo>
                  <a:cubicBezTo>
                    <a:pt x="2475" y="1162"/>
                    <a:pt x="1376" y="2684"/>
                    <a:pt x="530" y="3002"/>
                  </a:cubicBezTo>
                  <a:cubicBezTo>
                    <a:pt x="212" y="3065"/>
                    <a:pt x="1" y="3382"/>
                    <a:pt x="86" y="3700"/>
                  </a:cubicBezTo>
                  <a:cubicBezTo>
                    <a:pt x="287" y="3764"/>
                    <a:pt x="455" y="3793"/>
                    <a:pt x="600" y="3793"/>
                  </a:cubicBezTo>
                  <a:cubicBezTo>
                    <a:pt x="1354" y="3793"/>
                    <a:pt x="1459" y="3019"/>
                    <a:pt x="2116" y="2558"/>
                  </a:cubicBezTo>
                  <a:cubicBezTo>
                    <a:pt x="3194" y="1779"/>
                    <a:pt x="2538" y="0"/>
                    <a:pt x="1251"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7"/>
            <p:cNvSpPr/>
            <p:nvPr/>
          </p:nvSpPr>
          <p:spPr>
            <a:xfrm>
              <a:off x="-858675" y="3784450"/>
              <a:ext cx="124800" cy="72900"/>
            </a:xfrm>
            <a:custGeom>
              <a:avLst/>
              <a:gdLst/>
              <a:ahLst/>
              <a:cxnLst/>
              <a:rect l="l" t="t" r="r" b="b"/>
              <a:pathLst>
                <a:path w="4992" h="2916" extrusionOk="0">
                  <a:moveTo>
                    <a:pt x="4991" y="85"/>
                  </a:moveTo>
                  <a:lnTo>
                    <a:pt x="4991" y="85"/>
                  </a:lnTo>
                  <a:cubicBezTo>
                    <a:pt x="4590" y="233"/>
                    <a:pt x="3638" y="0"/>
                    <a:pt x="3553" y="529"/>
                  </a:cubicBezTo>
                  <a:cubicBezTo>
                    <a:pt x="3744" y="1523"/>
                    <a:pt x="2242" y="1142"/>
                    <a:pt x="1925" y="1840"/>
                  </a:cubicBezTo>
                  <a:cubicBezTo>
                    <a:pt x="1784" y="2210"/>
                    <a:pt x="1565" y="2322"/>
                    <a:pt x="1324" y="2322"/>
                  </a:cubicBezTo>
                  <a:cubicBezTo>
                    <a:pt x="952" y="2322"/>
                    <a:pt x="529" y="2056"/>
                    <a:pt x="260" y="2056"/>
                  </a:cubicBezTo>
                  <a:cubicBezTo>
                    <a:pt x="125" y="2056"/>
                    <a:pt x="30" y="2124"/>
                    <a:pt x="0" y="2326"/>
                  </a:cubicBezTo>
                  <a:cubicBezTo>
                    <a:pt x="340" y="2745"/>
                    <a:pt x="752" y="2916"/>
                    <a:pt x="1193" y="2916"/>
                  </a:cubicBezTo>
                  <a:cubicBezTo>
                    <a:pt x="2648" y="2916"/>
                    <a:pt x="4423" y="1058"/>
                    <a:pt x="4991" y="85"/>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7"/>
            <p:cNvSpPr/>
            <p:nvPr/>
          </p:nvSpPr>
          <p:spPr>
            <a:xfrm>
              <a:off x="-1715775" y="4022375"/>
              <a:ext cx="82525" cy="97300"/>
            </a:xfrm>
            <a:custGeom>
              <a:avLst/>
              <a:gdLst/>
              <a:ahLst/>
              <a:cxnLst/>
              <a:rect l="l" t="t" r="r" b="b"/>
              <a:pathLst>
                <a:path w="3301" h="3892" extrusionOk="0">
                  <a:moveTo>
                    <a:pt x="2164" y="1"/>
                  </a:moveTo>
                  <a:cubicBezTo>
                    <a:pt x="2076" y="1"/>
                    <a:pt x="2004" y="47"/>
                    <a:pt x="1968" y="191"/>
                  </a:cubicBezTo>
                  <a:cubicBezTo>
                    <a:pt x="1714" y="381"/>
                    <a:pt x="1545" y="677"/>
                    <a:pt x="1545" y="994"/>
                  </a:cubicBezTo>
                  <a:cubicBezTo>
                    <a:pt x="1376" y="1925"/>
                    <a:pt x="1" y="2411"/>
                    <a:pt x="530" y="3469"/>
                  </a:cubicBezTo>
                  <a:cubicBezTo>
                    <a:pt x="675" y="3736"/>
                    <a:pt x="995" y="3891"/>
                    <a:pt x="1306" y="3891"/>
                  </a:cubicBezTo>
                  <a:cubicBezTo>
                    <a:pt x="1536" y="3891"/>
                    <a:pt x="1760" y="3806"/>
                    <a:pt x="1904" y="3617"/>
                  </a:cubicBezTo>
                  <a:cubicBezTo>
                    <a:pt x="2179" y="2432"/>
                    <a:pt x="3300" y="1502"/>
                    <a:pt x="3258" y="233"/>
                  </a:cubicBezTo>
                  <a:lnTo>
                    <a:pt x="2708" y="148"/>
                  </a:lnTo>
                  <a:cubicBezTo>
                    <a:pt x="2698" y="150"/>
                    <a:pt x="2687" y="151"/>
                    <a:pt x="2676" y="151"/>
                  </a:cubicBezTo>
                  <a:cubicBezTo>
                    <a:pt x="2534" y="151"/>
                    <a:pt x="2323" y="1"/>
                    <a:pt x="2164"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7"/>
            <p:cNvSpPr/>
            <p:nvPr/>
          </p:nvSpPr>
          <p:spPr>
            <a:xfrm>
              <a:off x="-1209225" y="4031875"/>
              <a:ext cx="103650" cy="71425"/>
            </a:xfrm>
            <a:custGeom>
              <a:avLst/>
              <a:gdLst/>
              <a:ahLst/>
              <a:cxnLst/>
              <a:rect l="l" t="t" r="r" b="b"/>
              <a:pathLst>
                <a:path w="4146" h="2857" extrusionOk="0">
                  <a:moveTo>
                    <a:pt x="3786" y="1"/>
                  </a:moveTo>
                  <a:cubicBezTo>
                    <a:pt x="3046" y="85"/>
                    <a:pt x="2305" y="64"/>
                    <a:pt x="1586" y="128"/>
                  </a:cubicBezTo>
                  <a:lnTo>
                    <a:pt x="1015" y="593"/>
                  </a:lnTo>
                  <a:cubicBezTo>
                    <a:pt x="931" y="678"/>
                    <a:pt x="888" y="762"/>
                    <a:pt x="867" y="889"/>
                  </a:cubicBezTo>
                  <a:cubicBezTo>
                    <a:pt x="867" y="1460"/>
                    <a:pt x="0" y="1756"/>
                    <a:pt x="254" y="2412"/>
                  </a:cubicBezTo>
                  <a:cubicBezTo>
                    <a:pt x="536" y="2704"/>
                    <a:pt x="899" y="2857"/>
                    <a:pt x="1245" y="2857"/>
                  </a:cubicBezTo>
                  <a:cubicBezTo>
                    <a:pt x="1652" y="2857"/>
                    <a:pt x="2036" y="2646"/>
                    <a:pt x="2242" y="2200"/>
                  </a:cubicBezTo>
                  <a:cubicBezTo>
                    <a:pt x="2305" y="2031"/>
                    <a:pt x="2263" y="1862"/>
                    <a:pt x="2157" y="1756"/>
                  </a:cubicBezTo>
                  <a:cubicBezTo>
                    <a:pt x="2106" y="1735"/>
                    <a:pt x="2059" y="1725"/>
                    <a:pt x="2015" y="1725"/>
                  </a:cubicBezTo>
                  <a:cubicBezTo>
                    <a:pt x="1762" y="1725"/>
                    <a:pt x="1611" y="2027"/>
                    <a:pt x="1362" y="2027"/>
                  </a:cubicBezTo>
                  <a:cubicBezTo>
                    <a:pt x="1314" y="2027"/>
                    <a:pt x="1262" y="2016"/>
                    <a:pt x="1206" y="1989"/>
                  </a:cubicBezTo>
                  <a:cubicBezTo>
                    <a:pt x="1461" y="1559"/>
                    <a:pt x="1576" y="1366"/>
                    <a:pt x="1705" y="1366"/>
                  </a:cubicBezTo>
                  <a:cubicBezTo>
                    <a:pt x="1811" y="1366"/>
                    <a:pt x="1926" y="1497"/>
                    <a:pt x="2136" y="1735"/>
                  </a:cubicBezTo>
                  <a:cubicBezTo>
                    <a:pt x="2338" y="1823"/>
                    <a:pt x="2499" y="1859"/>
                    <a:pt x="2631" y="1859"/>
                  </a:cubicBezTo>
                  <a:cubicBezTo>
                    <a:pt x="3230" y="1859"/>
                    <a:pt x="3210" y="1093"/>
                    <a:pt x="3574" y="868"/>
                  </a:cubicBezTo>
                  <a:lnTo>
                    <a:pt x="3574" y="868"/>
                  </a:lnTo>
                  <a:cubicBezTo>
                    <a:pt x="3426" y="1079"/>
                    <a:pt x="3320" y="1291"/>
                    <a:pt x="3765" y="1418"/>
                  </a:cubicBezTo>
                  <a:cubicBezTo>
                    <a:pt x="3765" y="953"/>
                    <a:pt x="4145" y="487"/>
                    <a:pt x="3786"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7"/>
            <p:cNvSpPr/>
            <p:nvPr/>
          </p:nvSpPr>
          <p:spPr>
            <a:xfrm>
              <a:off x="-2402600" y="4013900"/>
              <a:ext cx="103125" cy="108950"/>
            </a:xfrm>
            <a:custGeom>
              <a:avLst/>
              <a:gdLst/>
              <a:ahLst/>
              <a:cxnLst/>
              <a:rect l="l" t="t" r="r" b="b"/>
              <a:pathLst>
                <a:path w="4125" h="4358" extrusionOk="0">
                  <a:moveTo>
                    <a:pt x="3258" y="1"/>
                  </a:moveTo>
                  <a:cubicBezTo>
                    <a:pt x="1883" y="720"/>
                    <a:pt x="826" y="1925"/>
                    <a:pt x="276" y="3385"/>
                  </a:cubicBezTo>
                  <a:cubicBezTo>
                    <a:pt x="635" y="3638"/>
                    <a:pt x="1" y="4188"/>
                    <a:pt x="656" y="4358"/>
                  </a:cubicBezTo>
                  <a:cubicBezTo>
                    <a:pt x="720" y="4315"/>
                    <a:pt x="741" y="4231"/>
                    <a:pt x="656" y="4188"/>
                  </a:cubicBezTo>
                  <a:cubicBezTo>
                    <a:pt x="635" y="2285"/>
                    <a:pt x="4125" y="1206"/>
                    <a:pt x="3258"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7"/>
            <p:cNvSpPr/>
            <p:nvPr/>
          </p:nvSpPr>
          <p:spPr>
            <a:xfrm>
              <a:off x="-2066325" y="3800825"/>
              <a:ext cx="83575" cy="106975"/>
            </a:xfrm>
            <a:custGeom>
              <a:avLst/>
              <a:gdLst/>
              <a:ahLst/>
              <a:cxnLst/>
              <a:rect l="l" t="t" r="r" b="b"/>
              <a:pathLst>
                <a:path w="3343" h="4279" extrusionOk="0">
                  <a:moveTo>
                    <a:pt x="1333" y="1"/>
                  </a:moveTo>
                  <a:lnTo>
                    <a:pt x="1333" y="22"/>
                  </a:lnTo>
                  <a:cubicBezTo>
                    <a:pt x="678" y="1333"/>
                    <a:pt x="1" y="2856"/>
                    <a:pt x="995" y="4188"/>
                  </a:cubicBezTo>
                  <a:cubicBezTo>
                    <a:pt x="1021" y="4179"/>
                    <a:pt x="1044" y="4174"/>
                    <a:pt x="1064" y="4174"/>
                  </a:cubicBezTo>
                  <a:cubicBezTo>
                    <a:pt x="1093" y="4174"/>
                    <a:pt x="1118" y="4185"/>
                    <a:pt x="1143" y="4209"/>
                  </a:cubicBezTo>
                  <a:cubicBezTo>
                    <a:pt x="1255" y="4257"/>
                    <a:pt x="1355" y="4278"/>
                    <a:pt x="1445" y="4278"/>
                  </a:cubicBezTo>
                  <a:cubicBezTo>
                    <a:pt x="2033" y="4278"/>
                    <a:pt x="2193" y="3371"/>
                    <a:pt x="2560" y="3004"/>
                  </a:cubicBezTo>
                  <a:cubicBezTo>
                    <a:pt x="2814" y="2581"/>
                    <a:pt x="3342" y="2200"/>
                    <a:pt x="3152" y="1650"/>
                  </a:cubicBezTo>
                  <a:cubicBezTo>
                    <a:pt x="2964" y="1253"/>
                    <a:pt x="3272" y="339"/>
                    <a:pt x="2645" y="339"/>
                  </a:cubicBezTo>
                  <a:cubicBezTo>
                    <a:pt x="2638" y="339"/>
                    <a:pt x="2631" y="339"/>
                    <a:pt x="2623" y="339"/>
                  </a:cubicBezTo>
                  <a:cubicBezTo>
                    <a:pt x="1777" y="1016"/>
                    <a:pt x="2285" y="2116"/>
                    <a:pt x="1629" y="2940"/>
                  </a:cubicBezTo>
                  <a:cubicBezTo>
                    <a:pt x="678" y="2010"/>
                    <a:pt x="3258" y="318"/>
                    <a:pt x="1333"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7"/>
            <p:cNvSpPr/>
            <p:nvPr/>
          </p:nvSpPr>
          <p:spPr>
            <a:xfrm>
              <a:off x="-2386200" y="4013900"/>
              <a:ext cx="131150" cy="123250"/>
            </a:xfrm>
            <a:custGeom>
              <a:avLst/>
              <a:gdLst/>
              <a:ahLst/>
              <a:cxnLst/>
              <a:rect l="l" t="t" r="r" b="b"/>
              <a:pathLst>
                <a:path w="5246" h="4930" extrusionOk="0">
                  <a:moveTo>
                    <a:pt x="4273" y="1"/>
                  </a:moveTo>
                  <a:cubicBezTo>
                    <a:pt x="4251" y="974"/>
                    <a:pt x="3702" y="1672"/>
                    <a:pt x="2708" y="2116"/>
                  </a:cubicBezTo>
                  <a:cubicBezTo>
                    <a:pt x="2517" y="2200"/>
                    <a:pt x="2390" y="2306"/>
                    <a:pt x="2433" y="2475"/>
                  </a:cubicBezTo>
                  <a:cubicBezTo>
                    <a:pt x="2644" y="3448"/>
                    <a:pt x="1142" y="3533"/>
                    <a:pt x="1079" y="4400"/>
                  </a:cubicBezTo>
                  <a:cubicBezTo>
                    <a:pt x="1079" y="4474"/>
                    <a:pt x="957" y="4521"/>
                    <a:pt x="809" y="4521"/>
                  </a:cubicBezTo>
                  <a:cubicBezTo>
                    <a:pt x="661" y="4521"/>
                    <a:pt x="487" y="4474"/>
                    <a:pt x="381" y="4358"/>
                  </a:cubicBezTo>
                  <a:cubicBezTo>
                    <a:pt x="430" y="4210"/>
                    <a:pt x="343" y="4184"/>
                    <a:pt x="233" y="4184"/>
                  </a:cubicBezTo>
                  <a:cubicBezTo>
                    <a:pt x="173" y="4184"/>
                    <a:pt x="107" y="4191"/>
                    <a:pt x="51" y="4191"/>
                  </a:cubicBezTo>
                  <a:cubicBezTo>
                    <a:pt x="33" y="4191"/>
                    <a:pt x="16" y="4191"/>
                    <a:pt x="0" y="4188"/>
                  </a:cubicBezTo>
                  <a:lnTo>
                    <a:pt x="0" y="4358"/>
                  </a:lnTo>
                  <a:cubicBezTo>
                    <a:pt x="211" y="4625"/>
                    <a:pt x="478" y="4929"/>
                    <a:pt x="770" y="4929"/>
                  </a:cubicBezTo>
                  <a:cubicBezTo>
                    <a:pt x="918" y="4929"/>
                    <a:pt x="1071" y="4852"/>
                    <a:pt x="1227" y="4654"/>
                  </a:cubicBezTo>
                  <a:cubicBezTo>
                    <a:pt x="1713" y="4061"/>
                    <a:pt x="2433" y="3638"/>
                    <a:pt x="2771" y="2983"/>
                  </a:cubicBezTo>
                  <a:cubicBezTo>
                    <a:pt x="3157" y="2175"/>
                    <a:pt x="3471" y="1892"/>
                    <a:pt x="4244" y="1892"/>
                  </a:cubicBezTo>
                  <a:cubicBezTo>
                    <a:pt x="4402" y="1892"/>
                    <a:pt x="4579" y="1904"/>
                    <a:pt x="4780" y="1925"/>
                  </a:cubicBezTo>
                  <a:cubicBezTo>
                    <a:pt x="5245" y="1164"/>
                    <a:pt x="4865" y="551"/>
                    <a:pt x="4273"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7"/>
            <p:cNvSpPr/>
            <p:nvPr/>
          </p:nvSpPr>
          <p:spPr>
            <a:xfrm>
              <a:off x="-1054850" y="3608375"/>
              <a:ext cx="98375" cy="83775"/>
            </a:xfrm>
            <a:custGeom>
              <a:avLst/>
              <a:gdLst/>
              <a:ahLst/>
              <a:cxnLst/>
              <a:rect l="l" t="t" r="r" b="b"/>
              <a:pathLst>
                <a:path w="3935" h="3351" extrusionOk="0">
                  <a:moveTo>
                    <a:pt x="3286" y="0"/>
                  </a:moveTo>
                  <a:cubicBezTo>
                    <a:pt x="3065" y="0"/>
                    <a:pt x="2878" y="122"/>
                    <a:pt x="2814" y="360"/>
                  </a:cubicBezTo>
                  <a:cubicBezTo>
                    <a:pt x="2602" y="1121"/>
                    <a:pt x="1820" y="1460"/>
                    <a:pt x="1545" y="2115"/>
                  </a:cubicBezTo>
                  <a:cubicBezTo>
                    <a:pt x="1312" y="2284"/>
                    <a:pt x="1058" y="2454"/>
                    <a:pt x="804" y="2581"/>
                  </a:cubicBezTo>
                  <a:cubicBezTo>
                    <a:pt x="402" y="2729"/>
                    <a:pt x="1" y="2855"/>
                    <a:pt x="64" y="3342"/>
                  </a:cubicBezTo>
                  <a:cubicBezTo>
                    <a:pt x="126" y="3347"/>
                    <a:pt x="187" y="3350"/>
                    <a:pt x="248" y="3350"/>
                  </a:cubicBezTo>
                  <a:cubicBezTo>
                    <a:pt x="1839" y="3350"/>
                    <a:pt x="3181" y="1540"/>
                    <a:pt x="3934" y="339"/>
                  </a:cubicBezTo>
                  <a:cubicBezTo>
                    <a:pt x="3738" y="111"/>
                    <a:pt x="3496" y="0"/>
                    <a:pt x="3286"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7"/>
            <p:cNvSpPr/>
            <p:nvPr/>
          </p:nvSpPr>
          <p:spPr>
            <a:xfrm>
              <a:off x="-2025025" y="3796425"/>
              <a:ext cx="88800" cy="110275"/>
            </a:xfrm>
            <a:custGeom>
              <a:avLst/>
              <a:gdLst/>
              <a:ahLst/>
              <a:cxnLst/>
              <a:rect l="l" t="t" r="r" b="b"/>
              <a:pathLst>
                <a:path w="3552" h="4411" extrusionOk="0">
                  <a:moveTo>
                    <a:pt x="889" y="1"/>
                  </a:moveTo>
                  <a:cubicBezTo>
                    <a:pt x="649" y="1"/>
                    <a:pt x="619" y="221"/>
                    <a:pt x="1162" y="663"/>
                  </a:cubicBezTo>
                  <a:cubicBezTo>
                    <a:pt x="1373" y="832"/>
                    <a:pt x="1310" y="1001"/>
                    <a:pt x="1141" y="1150"/>
                  </a:cubicBezTo>
                  <a:cubicBezTo>
                    <a:pt x="992" y="1678"/>
                    <a:pt x="1881" y="2186"/>
                    <a:pt x="1141" y="2588"/>
                  </a:cubicBezTo>
                  <a:cubicBezTo>
                    <a:pt x="770" y="2670"/>
                    <a:pt x="1" y="4411"/>
                    <a:pt x="696" y="4411"/>
                  </a:cubicBezTo>
                  <a:cubicBezTo>
                    <a:pt x="716" y="4411"/>
                    <a:pt x="737" y="4409"/>
                    <a:pt x="760" y="4406"/>
                  </a:cubicBezTo>
                  <a:cubicBezTo>
                    <a:pt x="3552" y="1477"/>
                    <a:pt x="1512" y="1"/>
                    <a:pt x="889"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7"/>
            <p:cNvSpPr/>
            <p:nvPr/>
          </p:nvSpPr>
          <p:spPr>
            <a:xfrm>
              <a:off x="-2743625" y="4091025"/>
              <a:ext cx="81975" cy="78875"/>
            </a:xfrm>
            <a:custGeom>
              <a:avLst/>
              <a:gdLst/>
              <a:ahLst/>
              <a:cxnLst/>
              <a:rect l="l" t="t" r="r" b="b"/>
              <a:pathLst>
                <a:path w="3279" h="3155" extrusionOk="0">
                  <a:moveTo>
                    <a:pt x="2655" y="0"/>
                  </a:moveTo>
                  <a:cubicBezTo>
                    <a:pt x="2457" y="0"/>
                    <a:pt x="2305" y="192"/>
                    <a:pt x="1967" y="638"/>
                  </a:cubicBezTo>
                  <a:cubicBezTo>
                    <a:pt x="1269" y="1463"/>
                    <a:pt x="127" y="2034"/>
                    <a:pt x="0" y="3155"/>
                  </a:cubicBezTo>
                  <a:cubicBezTo>
                    <a:pt x="1756" y="2943"/>
                    <a:pt x="2411" y="2119"/>
                    <a:pt x="3279" y="300"/>
                  </a:cubicBezTo>
                  <a:cubicBezTo>
                    <a:pt x="2979" y="109"/>
                    <a:pt x="2804" y="0"/>
                    <a:pt x="2655"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7"/>
            <p:cNvSpPr/>
            <p:nvPr/>
          </p:nvSpPr>
          <p:spPr>
            <a:xfrm>
              <a:off x="-1964275" y="3977375"/>
              <a:ext cx="102600" cy="85350"/>
            </a:xfrm>
            <a:custGeom>
              <a:avLst/>
              <a:gdLst/>
              <a:ahLst/>
              <a:cxnLst/>
              <a:rect l="l" t="t" r="r" b="b"/>
              <a:pathLst>
                <a:path w="4104" h="3414" extrusionOk="0">
                  <a:moveTo>
                    <a:pt x="3439" y="0"/>
                  </a:moveTo>
                  <a:cubicBezTo>
                    <a:pt x="3010" y="0"/>
                    <a:pt x="3012" y="466"/>
                    <a:pt x="2814" y="700"/>
                  </a:cubicBezTo>
                  <a:cubicBezTo>
                    <a:pt x="2665" y="1145"/>
                    <a:pt x="1946" y="1335"/>
                    <a:pt x="1925" y="1758"/>
                  </a:cubicBezTo>
                  <a:cubicBezTo>
                    <a:pt x="1862" y="2836"/>
                    <a:pt x="635" y="2562"/>
                    <a:pt x="1" y="3090"/>
                  </a:cubicBezTo>
                  <a:cubicBezTo>
                    <a:pt x="278" y="3316"/>
                    <a:pt x="585" y="3413"/>
                    <a:pt x="902" y="3413"/>
                  </a:cubicBezTo>
                  <a:cubicBezTo>
                    <a:pt x="2401" y="3413"/>
                    <a:pt x="4103" y="1232"/>
                    <a:pt x="3702" y="45"/>
                  </a:cubicBezTo>
                  <a:cubicBezTo>
                    <a:pt x="3599" y="14"/>
                    <a:pt x="3513" y="0"/>
                    <a:pt x="3439"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7"/>
            <p:cNvSpPr/>
            <p:nvPr/>
          </p:nvSpPr>
          <p:spPr>
            <a:xfrm>
              <a:off x="-2311650" y="3692450"/>
              <a:ext cx="94325" cy="88925"/>
            </a:xfrm>
            <a:custGeom>
              <a:avLst/>
              <a:gdLst/>
              <a:ahLst/>
              <a:cxnLst/>
              <a:rect l="l" t="t" r="r" b="b"/>
              <a:pathLst>
                <a:path w="3773" h="3557" extrusionOk="0">
                  <a:moveTo>
                    <a:pt x="3321" y="0"/>
                  </a:moveTo>
                  <a:lnTo>
                    <a:pt x="3321" y="0"/>
                  </a:lnTo>
                  <a:cubicBezTo>
                    <a:pt x="1354" y="550"/>
                    <a:pt x="3109" y="2411"/>
                    <a:pt x="910" y="2749"/>
                  </a:cubicBezTo>
                  <a:cubicBezTo>
                    <a:pt x="635" y="2961"/>
                    <a:pt x="43" y="2686"/>
                    <a:pt x="0" y="3215"/>
                  </a:cubicBezTo>
                  <a:cubicBezTo>
                    <a:pt x="318" y="3453"/>
                    <a:pt x="646" y="3557"/>
                    <a:pt x="967" y="3557"/>
                  </a:cubicBezTo>
                  <a:cubicBezTo>
                    <a:pt x="2441" y="3557"/>
                    <a:pt x="3772" y="1372"/>
                    <a:pt x="3321"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7"/>
            <p:cNvSpPr/>
            <p:nvPr/>
          </p:nvSpPr>
          <p:spPr>
            <a:xfrm>
              <a:off x="-1678225" y="3763825"/>
              <a:ext cx="87800" cy="86200"/>
            </a:xfrm>
            <a:custGeom>
              <a:avLst/>
              <a:gdLst/>
              <a:ahLst/>
              <a:cxnLst/>
              <a:rect l="l" t="t" r="r" b="b"/>
              <a:pathLst>
                <a:path w="3512" h="3448" extrusionOk="0">
                  <a:moveTo>
                    <a:pt x="2538" y="0"/>
                  </a:moveTo>
                  <a:lnTo>
                    <a:pt x="2538" y="0"/>
                  </a:lnTo>
                  <a:cubicBezTo>
                    <a:pt x="2010" y="360"/>
                    <a:pt x="1777" y="1037"/>
                    <a:pt x="1016" y="1163"/>
                  </a:cubicBezTo>
                  <a:cubicBezTo>
                    <a:pt x="614" y="1375"/>
                    <a:pt x="550" y="1819"/>
                    <a:pt x="275" y="2136"/>
                  </a:cubicBezTo>
                  <a:cubicBezTo>
                    <a:pt x="0" y="2454"/>
                    <a:pt x="297" y="3448"/>
                    <a:pt x="783" y="3448"/>
                  </a:cubicBezTo>
                  <a:cubicBezTo>
                    <a:pt x="1756" y="3384"/>
                    <a:pt x="3088" y="3363"/>
                    <a:pt x="2708" y="2157"/>
                  </a:cubicBezTo>
                  <a:lnTo>
                    <a:pt x="2581" y="2115"/>
                  </a:lnTo>
                  <a:cubicBezTo>
                    <a:pt x="2242" y="2263"/>
                    <a:pt x="2306" y="2644"/>
                    <a:pt x="2010" y="2792"/>
                  </a:cubicBezTo>
                  <a:cubicBezTo>
                    <a:pt x="1919" y="2832"/>
                    <a:pt x="1780" y="2858"/>
                    <a:pt x="1669" y="2858"/>
                  </a:cubicBezTo>
                  <a:cubicBezTo>
                    <a:pt x="1547" y="2858"/>
                    <a:pt x="1458" y="2827"/>
                    <a:pt x="1502" y="2750"/>
                  </a:cubicBezTo>
                  <a:cubicBezTo>
                    <a:pt x="1735" y="2390"/>
                    <a:pt x="1291" y="1798"/>
                    <a:pt x="2010" y="1629"/>
                  </a:cubicBezTo>
                  <a:cubicBezTo>
                    <a:pt x="2581" y="1396"/>
                    <a:pt x="3511" y="296"/>
                    <a:pt x="2538"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7"/>
            <p:cNvSpPr/>
            <p:nvPr/>
          </p:nvSpPr>
          <p:spPr>
            <a:xfrm>
              <a:off x="-2786250" y="4057250"/>
              <a:ext cx="89275" cy="103275"/>
            </a:xfrm>
            <a:custGeom>
              <a:avLst/>
              <a:gdLst/>
              <a:ahLst/>
              <a:cxnLst/>
              <a:rect l="l" t="t" r="r" b="b"/>
              <a:pathLst>
                <a:path w="3571" h="4131" extrusionOk="0">
                  <a:moveTo>
                    <a:pt x="3320" y="1"/>
                  </a:moveTo>
                  <a:cubicBezTo>
                    <a:pt x="3281" y="1"/>
                    <a:pt x="3236" y="14"/>
                    <a:pt x="3186" y="43"/>
                  </a:cubicBezTo>
                  <a:cubicBezTo>
                    <a:pt x="1875" y="297"/>
                    <a:pt x="902" y="1799"/>
                    <a:pt x="500" y="2941"/>
                  </a:cubicBezTo>
                  <a:cubicBezTo>
                    <a:pt x="0" y="3367"/>
                    <a:pt x="808" y="4130"/>
                    <a:pt x="1326" y="4130"/>
                  </a:cubicBezTo>
                  <a:cubicBezTo>
                    <a:pt x="1553" y="4130"/>
                    <a:pt x="1725" y="3983"/>
                    <a:pt x="1705" y="3596"/>
                  </a:cubicBezTo>
                  <a:cubicBezTo>
                    <a:pt x="1748" y="3195"/>
                    <a:pt x="1134" y="2793"/>
                    <a:pt x="1473" y="2454"/>
                  </a:cubicBezTo>
                  <a:cubicBezTo>
                    <a:pt x="2107" y="1862"/>
                    <a:pt x="2424" y="1016"/>
                    <a:pt x="3334" y="614"/>
                  </a:cubicBezTo>
                  <a:cubicBezTo>
                    <a:pt x="3570" y="487"/>
                    <a:pt x="3557" y="1"/>
                    <a:pt x="3320"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7"/>
            <p:cNvSpPr/>
            <p:nvPr/>
          </p:nvSpPr>
          <p:spPr>
            <a:xfrm>
              <a:off x="-1699900" y="4050150"/>
              <a:ext cx="94675" cy="82875"/>
            </a:xfrm>
            <a:custGeom>
              <a:avLst/>
              <a:gdLst/>
              <a:ahLst/>
              <a:cxnLst/>
              <a:rect l="l" t="t" r="r" b="b"/>
              <a:pathLst>
                <a:path w="3787" h="3315" extrusionOk="0">
                  <a:moveTo>
                    <a:pt x="2841" y="0"/>
                  </a:moveTo>
                  <a:cubicBezTo>
                    <a:pt x="2127" y="0"/>
                    <a:pt x="1428" y="2279"/>
                    <a:pt x="952" y="2590"/>
                  </a:cubicBezTo>
                  <a:cubicBezTo>
                    <a:pt x="719" y="2759"/>
                    <a:pt x="0" y="2611"/>
                    <a:pt x="402" y="3225"/>
                  </a:cubicBezTo>
                  <a:cubicBezTo>
                    <a:pt x="528" y="3288"/>
                    <a:pt x="645" y="3315"/>
                    <a:pt x="756" y="3315"/>
                  </a:cubicBezTo>
                  <a:cubicBezTo>
                    <a:pt x="1391" y="3315"/>
                    <a:pt x="1814" y="2413"/>
                    <a:pt x="2390" y="2125"/>
                  </a:cubicBezTo>
                  <a:cubicBezTo>
                    <a:pt x="2919" y="1596"/>
                    <a:pt x="3786" y="1089"/>
                    <a:pt x="3173" y="179"/>
                  </a:cubicBezTo>
                  <a:cubicBezTo>
                    <a:pt x="3062" y="55"/>
                    <a:pt x="2952" y="0"/>
                    <a:pt x="2841"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7"/>
            <p:cNvSpPr/>
            <p:nvPr/>
          </p:nvSpPr>
          <p:spPr>
            <a:xfrm>
              <a:off x="-2789625" y="3788150"/>
              <a:ext cx="65050" cy="96625"/>
            </a:xfrm>
            <a:custGeom>
              <a:avLst/>
              <a:gdLst/>
              <a:ahLst/>
              <a:cxnLst/>
              <a:rect l="l" t="t" r="r" b="b"/>
              <a:pathLst>
                <a:path w="2602" h="3865" extrusionOk="0">
                  <a:moveTo>
                    <a:pt x="1840" y="0"/>
                  </a:moveTo>
                  <a:lnTo>
                    <a:pt x="1840" y="0"/>
                  </a:lnTo>
                  <a:cubicBezTo>
                    <a:pt x="1312" y="1481"/>
                    <a:pt x="1502" y="2813"/>
                    <a:pt x="0" y="3849"/>
                  </a:cubicBezTo>
                  <a:cubicBezTo>
                    <a:pt x="99" y="3859"/>
                    <a:pt x="189" y="3864"/>
                    <a:pt x="273" y="3864"/>
                  </a:cubicBezTo>
                  <a:cubicBezTo>
                    <a:pt x="1228" y="3864"/>
                    <a:pt x="1253" y="3226"/>
                    <a:pt x="1798" y="2623"/>
                  </a:cubicBezTo>
                  <a:cubicBezTo>
                    <a:pt x="2602" y="2073"/>
                    <a:pt x="2559" y="719"/>
                    <a:pt x="1840"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7"/>
            <p:cNvSpPr/>
            <p:nvPr/>
          </p:nvSpPr>
          <p:spPr>
            <a:xfrm>
              <a:off x="-1955800" y="3959800"/>
              <a:ext cx="84075" cy="62725"/>
            </a:xfrm>
            <a:custGeom>
              <a:avLst/>
              <a:gdLst/>
              <a:ahLst/>
              <a:cxnLst/>
              <a:rect l="l" t="t" r="r" b="b"/>
              <a:pathLst>
                <a:path w="3363" h="2509" extrusionOk="0">
                  <a:moveTo>
                    <a:pt x="2039" y="1"/>
                  </a:moveTo>
                  <a:cubicBezTo>
                    <a:pt x="1810" y="1"/>
                    <a:pt x="1590" y="17"/>
                    <a:pt x="1417" y="29"/>
                  </a:cubicBezTo>
                  <a:cubicBezTo>
                    <a:pt x="1840" y="1361"/>
                    <a:pt x="0" y="1425"/>
                    <a:pt x="402" y="2228"/>
                  </a:cubicBezTo>
                  <a:cubicBezTo>
                    <a:pt x="582" y="2430"/>
                    <a:pt x="773" y="2509"/>
                    <a:pt x="968" y="2509"/>
                  </a:cubicBezTo>
                  <a:cubicBezTo>
                    <a:pt x="1551" y="2509"/>
                    <a:pt x="2173" y="1800"/>
                    <a:pt x="2665" y="1530"/>
                  </a:cubicBezTo>
                  <a:cubicBezTo>
                    <a:pt x="2897" y="1277"/>
                    <a:pt x="2771" y="748"/>
                    <a:pt x="3363" y="748"/>
                  </a:cubicBezTo>
                  <a:cubicBezTo>
                    <a:pt x="3332" y="117"/>
                    <a:pt x="2652" y="1"/>
                    <a:pt x="2039"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7"/>
            <p:cNvSpPr/>
            <p:nvPr/>
          </p:nvSpPr>
          <p:spPr>
            <a:xfrm>
              <a:off x="-2043050" y="3795025"/>
              <a:ext cx="43900" cy="86200"/>
            </a:xfrm>
            <a:custGeom>
              <a:avLst/>
              <a:gdLst/>
              <a:ahLst/>
              <a:cxnLst/>
              <a:rect l="l" t="t" r="r" b="b"/>
              <a:pathLst>
                <a:path w="1756" h="3448" extrusionOk="0">
                  <a:moveTo>
                    <a:pt x="741" y="0"/>
                  </a:moveTo>
                  <a:cubicBezTo>
                    <a:pt x="587" y="0"/>
                    <a:pt x="455" y="42"/>
                    <a:pt x="402" y="233"/>
                  </a:cubicBezTo>
                  <a:cubicBezTo>
                    <a:pt x="1756" y="867"/>
                    <a:pt x="0" y="1840"/>
                    <a:pt x="212" y="2771"/>
                  </a:cubicBezTo>
                  <a:cubicBezTo>
                    <a:pt x="233" y="3045"/>
                    <a:pt x="64" y="3426"/>
                    <a:pt x="593" y="3447"/>
                  </a:cubicBezTo>
                  <a:cubicBezTo>
                    <a:pt x="1692" y="3405"/>
                    <a:pt x="1142" y="1375"/>
                    <a:pt x="1692" y="571"/>
                  </a:cubicBezTo>
                  <a:cubicBezTo>
                    <a:pt x="1354" y="486"/>
                    <a:pt x="1523" y="106"/>
                    <a:pt x="1206" y="21"/>
                  </a:cubicBezTo>
                  <a:cubicBezTo>
                    <a:pt x="1178" y="25"/>
                    <a:pt x="1149" y="27"/>
                    <a:pt x="1119" y="27"/>
                  </a:cubicBezTo>
                  <a:cubicBezTo>
                    <a:pt x="999" y="27"/>
                    <a:pt x="863" y="0"/>
                    <a:pt x="741"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7"/>
            <p:cNvSpPr/>
            <p:nvPr/>
          </p:nvSpPr>
          <p:spPr>
            <a:xfrm>
              <a:off x="-1207125" y="3842325"/>
              <a:ext cx="99900" cy="81125"/>
            </a:xfrm>
            <a:custGeom>
              <a:avLst/>
              <a:gdLst/>
              <a:ahLst/>
              <a:cxnLst/>
              <a:rect l="l" t="t" r="r" b="b"/>
              <a:pathLst>
                <a:path w="3996" h="3245" extrusionOk="0">
                  <a:moveTo>
                    <a:pt x="3626" y="1"/>
                  </a:moveTo>
                  <a:cubicBezTo>
                    <a:pt x="3227" y="1"/>
                    <a:pt x="2608" y="447"/>
                    <a:pt x="2813" y="857"/>
                  </a:cubicBezTo>
                  <a:cubicBezTo>
                    <a:pt x="2708" y="1788"/>
                    <a:pt x="614" y="2253"/>
                    <a:pt x="1" y="3057"/>
                  </a:cubicBezTo>
                  <a:cubicBezTo>
                    <a:pt x="184" y="3187"/>
                    <a:pt x="386" y="3245"/>
                    <a:pt x="600" y="3245"/>
                  </a:cubicBezTo>
                  <a:cubicBezTo>
                    <a:pt x="1841" y="3245"/>
                    <a:pt x="3462" y="1307"/>
                    <a:pt x="3913" y="477"/>
                  </a:cubicBezTo>
                  <a:cubicBezTo>
                    <a:pt x="3995" y="133"/>
                    <a:pt x="3843" y="1"/>
                    <a:pt x="3626"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7"/>
            <p:cNvSpPr/>
            <p:nvPr/>
          </p:nvSpPr>
          <p:spPr>
            <a:xfrm>
              <a:off x="-1440825" y="3903950"/>
              <a:ext cx="90450" cy="87775"/>
            </a:xfrm>
            <a:custGeom>
              <a:avLst/>
              <a:gdLst/>
              <a:ahLst/>
              <a:cxnLst/>
              <a:rect l="l" t="t" r="r" b="b"/>
              <a:pathLst>
                <a:path w="3618" h="3511" extrusionOk="0">
                  <a:moveTo>
                    <a:pt x="3045" y="1"/>
                  </a:moveTo>
                  <a:cubicBezTo>
                    <a:pt x="2929" y="1"/>
                    <a:pt x="2820" y="50"/>
                    <a:pt x="2750" y="169"/>
                  </a:cubicBezTo>
                  <a:cubicBezTo>
                    <a:pt x="2390" y="740"/>
                    <a:pt x="3152" y="1607"/>
                    <a:pt x="2221" y="1755"/>
                  </a:cubicBezTo>
                  <a:cubicBezTo>
                    <a:pt x="1735" y="2178"/>
                    <a:pt x="1" y="2728"/>
                    <a:pt x="1016" y="3511"/>
                  </a:cubicBezTo>
                  <a:cubicBezTo>
                    <a:pt x="1798" y="2876"/>
                    <a:pt x="3575" y="2601"/>
                    <a:pt x="3427" y="1396"/>
                  </a:cubicBezTo>
                  <a:cubicBezTo>
                    <a:pt x="3617" y="1078"/>
                    <a:pt x="3427" y="740"/>
                    <a:pt x="3554" y="444"/>
                  </a:cubicBezTo>
                  <a:cubicBezTo>
                    <a:pt x="3540" y="203"/>
                    <a:pt x="3279" y="1"/>
                    <a:pt x="3045"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7"/>
            <p:cNvSpPr/>
            <p:nvPr/>
          </p:nvSpPr>
          <p:spPr>
            <a:xfrm>
              <a:off x="-2317450" y="3668875"/>
              <a:ext cx="96225" cy="98400"/>
            </a:xfrm>
            <a:custGeom>
              <a:avLst/>
              <a:gdLst/>
              <a:ahLst/>
              <a:cxnLst/>
              <a:rect l="l" t="t" r="r" b="b"/>
              <a:pathLst>
                <a:path w="3849" h="3936" extrusionOk="0">
                  <a:moveTo>
                    <a:pt x="1791" y="0"/>
                  </a:moveTo>
                  <a:cubicBezTo>
                    <a:pt x="1353" y="0"/>
                    <a:pt x="906" y="63"/>
                    <a:pt x="825" y="457"/>
                  </a:cubicBezTo>
                  <a:cubicBezTo>
                    <a:pt x="1163" y="1091"/>
                    <a:pt x="359" y="1683"/>
                    <a:pt x="867" y="2275"/>
                  </a:cubicBezTo>
                  <a:cubicBezTo>
                    <a:pt x="874" y="2276"/>
                    <a:pt x="881" y="2276"/>
                    <a:pt x="888" y="2276"/>
                  </a:cubicBezTo>
                  <a:cubicBezTo>
                    <a:pt x="1665" y="2276"/>
                    <a:pt x="1339" y="1130"/>
                    <a:pt x="2051" y="795"/>
                  </a:cubicBezTo>
                  <a:lnTo>
                    <a:pt x="2051" y="795"/>
                  </a:lnTo>
                  <a:cubicBezTo>
                    <a:pt x="2013" y="1637"/>
                    <a:pt x="1854" y="3241"/>
                    <a:pt x="805" y="3241"/>
                  </a:cubicBezTo>
                  <a:cubicBezTo>
                    <a:pt x="695" y="3241"/>
                    <a:pt x="575" y="3223"/>
                    <a:pt x="444" y="3185"/>
                  </a:cubicBezTo>
                  <a:lnTo>
                    <a:pt x="444" y="3185"/>
                  </a:lnTo>
                  <a:cubicBezTo>
                    <a:pt x="1" y="3642"/>
                    <a:pt x="446" y="3936"/>
                    <a:pt x="907" y="3936"/>
                  </a:cubicBezTo>
                  <a:cubicBezTo>
                    <a:pt x="1151" y="3936"/>
                    <a:pt x="1398" y="3854"/>
                    <a:pt x="1523" y="3671"/>
                  </a:cubicBezTo>
                  <a:cubicBezTo>
                    <a:pt x="2009" y="3523"/>
                    <a:pt x="2284" y="3121"/>
                    <a:pt x="2643" y="2868"/>
                  </a:cubicBezTo>
                  <a:lnTo>
                    <a:pt x="2643" y="2550"/>
                  </a:lnTo>
                  <a:cubicBezTo>
                    <a:pt x="1671" y="1958"/>
                    <a:pt x="3849" y="1556"/>
                    <a:pt x="2453" y="12"/>
                  </a:cubicBezTo>
                  <a:lnTo>
                    <a:pt x="2453" y="12"/>
                  </a:lnTo>
                  <a:cubicBezTo>
                    <a:pt x="2425" y="14"/>
                    <a:pt x="2395" y="14"/>
                    <a:pt x="2363" y="14"/>
                  </a:cubicBezTo>
                  <a:cubicBezTo>
                    <a:pt x="2200" y="14"/>
                    <a:pt x="1997" y="0"/>
                    <a:pt x="1791"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7"/>
            <p:cNvSpPr/>
            <p:nvPr/>
          </p:nvSpPr>
          <p:spPr>
            <a:xfrm>
              <a:off x="-2754200" y="4058850"/>
              <a:ext cx="89900" cy="74375"/>
            </a:xfrm>
            <a:custGeom>
              <a:avLst/>
              <a:gdLst/>
              <a:ahLst/>
              <a:cxnLst/>
              <a:rect l="l" t="t" r="r" b="b"/>
              <a:pathLst>
                <a:path w="3596" h="2975" extrusionOk="0">
                  <a:moveTo>
                    <a:pt x="2052" y="0"/>
                  </a:moveTo>
                  <a:lnTo>
                    <a:pt x="2052" y="0"/>
                  </a:lnTo>
                  <a:cubicBezTo>
                    <a:pt x="2094" y="170"/>
                    <a:pt x="2115" y="339"/>
                    <a:pt x="1904" y="445"/>
                  </a:cubicBezTo>
                  <a:cubicBezTo>
                    <a:pt x="1333" y="762"/>
                    <a:pt x="0" y="2496"/>
                    <a:pt x="698" y="2919"/>
                  </a:cubicBezTo>
                  <a:cubicBezTo>
                    <a:pt x="785" y="2957"/>
                    <a:pt x="864" y="2974"/>
                    <a:pt x="936" y="2974"/>
                  </a:cubicBezTo>
                  <a:cubicBezTo>
                    <a:pt x="1184" y="2974"/>
                    <a:pt x="1360" y="2782"/>
                    <a:pt x="1523" y="2602"/>
                  </a:cubicBezTo>
                  <a:cubicBezTo>
                    <a:pt x="1988" y="1671"/>
                    <a:pt x="2919" y="1164"/>
                    <a:pt x="3596" y="445"/>
                  </a:cubicBezTo>
                  <a:cubicBezTo>
                    <a:pt x="3543" y="127"/>
                    <a:pt x="3268" y="80"/>
                    <a:pt x="2951" y="80"/>
                  </a:cubicBezTo>
                  <a:cubicBezTo>
                    <a:pt x="2815" y="80"/>
                    <a:pt x="2671" y="89"/>
                    <a:pt x="2534" y="89"/>
                  </a:cubicBezTo>
                  <a:cubicBezTo>
                    <a:pt x="2351" y="89"/>
                    <a:pt x="2179" y="73"/>
                    <a:pt x="2052"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7"/>
            <p:cNvSpPr/>
            <p:nvPr/>
          </p:nvSpPr>
          <p:spPr>
            <a:xfrm>
              <a:off x="-1445700" y="3896300"/>
              <a:ext cx="88975" cy="104875"/>
            </a:xfrm>
            <a:custGeom>
              <a:avLst/>
              <a:gdLst/>
              <a:ahLst/>
              <a:cxnLst/>
              <a:rect l="l" t="t" r="r" b="b"/>
              <a:pathLst>
                <a:path w="3559" h="4195" extrusionOk="0">
                  <a:moveTo>
                    <a:pt x="2453" y="1"/>
                  </a:moveTo>
                  <a:cubicBezTo>
                    <a:pt x="2421" y="1"/>
                    <a:pt x="2387" y="4"/>
                    <a:pt x="2353" y="10"/>
                  </a:cubicBezTo>
                  <a:cubicBezTo>
                    <a:pt x="2036" y="263"/>
                    <a:pt x="1697" y="454"/>
                    <a:pt x="1316" y="581"/>
                  </a:cubicBezTo>
                  <a:cubicBezTo>
                    <a:pt x="1278" y="1166"/>
                    <a:pt x="1545" y="1268"/>
                    <a:pt x="1822" y="1268"/>
                  </a:cubicBezTo>
                  <a:cubicBezTo>
                    <a:pt x="1970" y="1268"/>
                    <a:pt x="2120" y="1239"/>
                    <a:pt x="2229" y="1239"/>
                  </a:cubicBezTo>
                  <a:cubicBezTo>
                    <a:pt x="2366" y="1239"/>
                    <a:pt x="2436" y="1285"/>
                    <a:pt x="2353" y="1490"/>
                  </a:cubicBezTo>
                  <a:cubicBezTo>
                    <a:pt x="1972" y="2273"/>
                    <a:pt x="724" y="2357"/>
                    <a:pt x="534" y="3288"/>
                  </a:cubicBezTo>
                  <a:cubicBezTo>
                    <a:pt x="1" y="3751"/>
                    <a:pt x="212" y="4195"/>
                    <a:pt x="588" y="4195"/>
                  </a:cubicBezTo>
                  <a:cubicBezTo>
                    <a:pt x="778" y="4195"/>
                    <a:pt x="1011" y="4080"/>
                    <a:pt x="1211" y="3795"/>
                  </a:cubicBezTo>
                  <a:cubicBezTo>
                    <a:pt x="640" y="2865"/>
                    <a:pt x="2120" y="2759"/>
                    <a:pt x="2501" y="2167"/>
                  </a:cubicBezTo>
                  <a:cubicBezTo>
                    <a:pt x="3558" y="1977"/>
                    <a:pt x="2459" y="771"/>
                    <a:pt x="3241" y="285"/>
                  </a:cubicBezTo>
                  <a:cubicBezTo>
                    <a:pt x="2954" y="246"/>
                    <a:pt x="2754" y="1"/>
                    <a:pt x="2453"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7"/>
            <p:cNvSpPr/>
            <p:nvPr/>
          </p:nvSpPr>
          <p:spPr>
            <a:xfrm>
              <a:off x="-2068950" y="3801350"/>
              <a:ext cx="38075" cy="101025"/>
            </a:xfrm>
            <a:custGeom>
              <a:avLst/>
              <a:gdLst/>
              <a:ahLst/>
              <a:cxnLst/>
              <a:rect l="l" t="t" r="r" b="b"/>
              <a:pathLst>
                <a:path w="1523" h="4041" extrusionOk="0">
                  <a:moveTo>
                    <a:pt x="1438" y="1"/>
                  </a:moveTo>
                  <a:cubicBezTo>
                    <a:pt x="317" y="466"/>
                    <a:pt x="571" y="1629"/>
                    <a:pt x="148" y="2496"/>
                  </a:cubicBezTo>
                  <a:cubicBezTo>
                    <a:pt x="381" y="3025"/>
                    <a:pt x="0" y="3829"/>
                    <a:pt x="1015" y="4040"/>
                  </a:cubicBezTo>
                  <a:cubicBezTo>
                    <a:pt x="1332" y="3998"/>
                    <a:pt x="1311" y="3892"/>
                    <a:pt x="1184" y="3660"/>
                  </a:cubicBezTo>
                  <a:cubicBezTo>
                    <a:pt x="190" y="2412"/>
                    <a:pt x="1523" y="1270"/>
                    <a:pt x="1438"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7"/>
            <p:cNvSpPr/>
            <p:nvPr/>
          </p:nvSpPr>
          <p:spPr>
            <a:xfrm>
              <a:off x="-1966375" y="3961950"/>
              <a:ext cx="61350" cy="83775"/>
            </a:xfrm>
            <a:custGeom>
              <a:avLst/>
              <a:gdLst/>
              <a:ahLst/>
              <a:cxnLst/>
              <a:rect l="l" t="t" r="r" b="b"/>
              <a:pathLst>
                <a:path w="2454" h="3351" extrusionOk="0">
                  <a:moveTo>
                    <a:pt x="1687" y="0"/>
                  </a:moveTo>
                  <a:cubicBezTo>
                    <a:pt x="1476" y="0"/>
                    <a:pt x="1240" y="400"/>
                    <a:pt x="1036" y="493"/>
                  </a:cubicBezTo>
                  <a:cubicBezTo>
                    <a:pt x="1142" y="1064"/>
                    <a:pt x="656" y="1381"/>
                    <a:pt x="317" y="1762"/>
                  </a:cubicBezTo>
                  <a:cubicBezTo>
                    <a:pt x="0" y="2290"/>
                    <a:pt x="402" y="2734"/>
                    <a:pt x="571" y="3179"/>
                  </a:cubicBezTo>
                  <a:cubicBezTo>
                    <a:pt x="615" y="3310"/>
                    <a:pt x="743" y="3351"/>
                    <a:pt x="892" y="3351"/>
                  </a:cubicBezTo>
                  <a:cubicBezTo>
                    <a:pt x="1032" y="3351"/>
                    <a:pt x="1189" y="3315"/>
                    <a:pt x="1311" y="3284"/>
                  </a:cubicBezTo>
                  <a:cubicBezTo>
                    <a:pt x="1967" y="3136"/>
                    <a:pt x="1565" y="2586"/>
                    <a:pt x="1777" y="2269"/>
                  </a:cubicBezTo>
                  <a:lnTo>
                    <a:pt x="1777" y="2269"/>
                  </a:lnTo>
                  <a:cubicBezTo>
                    <a:pt x="1701" y="2283"/>
                    <a:pt x="1629" y="2289"/>
                    <a:pt x="1560" y="2289"/>
                  </a:cubicBezTo>
                  <a:cubicBezTo>
                    <a:pt x="901" y="2289"/>
                    <a:pt x="610" y="1691"/>
                    <a:pt x="1396" y="1423"/>
                  </a:cubicBezTo>
                  <a:cubicBezTo>
                    <a:pt x="2453" y="1127"/>
                    <a:pt x="2136" y="598"/>
                    <a:pt x="1777" y="27"/>
                  </a:cubicBezTo>
                  <a:cubicBezTo>
                    <a:pt x="1747" y="9"/>
                    <a:pt x="1717" y="0"/>
                    <a:pt x="1687"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7"/>
            <p:cNvSpPr/>
            <p:nvPr/>
          </p:nvSpPr>
          <p:spPr>
            <a:xfrm>
              <a:off x="-2808675" y="3778450"/>
              <a:ext cx="49750" cy="85475"/>
            </a:xfrm>
            <a:custGeom>
              <a:avLst/>
              <a:gdLst/>
              <a:ahLst/>
              <a:cxnLst/>
              <a:rect l="l" t="t" r="r" b="b"/>
              <a:pathLst>
                <a:path w="1990" h="3419" extrusionOk="0">
                  <a:moveTo>
                    <a:pt x="1208" y="0"/>
                  </a:moveTo>
                  <a:cubicBezTo>
                    <a:pt x="771" y="0"/>
                    <a:pt x="203" y="848"/>
                    <a:pt x="170" y="1213"/>
                  </a:cubicBezTo>
                  <a:cubicBezTo>
                    <a:pt x="149" y="1572"/>
                    <a:pt x="86" y="1932"/>
                    <a:pt x="276" y="2270"/>
                  </a:cubicBezTo>
                  <a:cubicBezTo>
                    <a:pt x="377" y="2317"/>
                    <a:pt x="456" y="2337"/>
                    <a:pt x="519" y="2337"/>
                  </a:cubicBezTo>
                  <a:cubicBezTo>
                    <a:pt x="852" y="2337"/>
                    <a:pt x="738" y="1784"/>
                    <a:pt x="1058" y="1784"/>
                  </a:cubicBezTo>
                  <a:cubicBezTo>
                    <a:pt x="1376" y="3412"/>
                    <a:pt x="191" y="2440"/>
                    <a:pt x="1" y="3137"/>
                  </a:cubicBezTo>
                  <a:cubicBezTo>
                    <a:pt x="170" y="3351"/>
                    <a:pt x="359" y="3419"/>
                    <a:pt x="551" y="3419"/>
                  </a:cubicBezTo>
                  <a:cubicBezTo>
                    <a:pt x="816" y="3419"/>
                    <a:pt x="1089" y="3292"/>
                    <a:pt x="1333" y="3243"/>
                  </a:cubicBezTo>
                  <a:cubicBezTo>
                    <a:pt x="1989" y="3095"/>
                    <a:pt x="1672" y="1551"/>
                    <a:pt x="1460" y="1086"/>
                  </a:cubicBezTo>
                  <a:cubicBezTo>
                    <a:pt x="1249" y="832"/>
                    <a:pt x="1270" y="452"/>
                    <a:pt x="1524" y="219"/>
                  </a:cubicBezTo>
                  <a:cubicBezTo>
                    <a:pt x="1437" y="64"/>
                    <a:pt x="1327" y="0"/>
                    <a:pt x="1208"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7"/>
            <p:cNvSpPr/>
            <p:nvPr/>
          </p:nvSpPr>
          <p:spPr>
            <a:xfrm>
              <a:off x="-1088675" y="3593575"/>
              <a:ext cx="68750" cy="87825"/>
            </a:xfrm>
            <a:custGeom>
              <a:avLst/>
              <a:gdLst/>
              <a:ahLst/>
              <a:cxnLst/>
              <a:rect l="l" t="t" r="r" b="b"/>
              <a:pathLst>
                <a:path w="2750" h="3513" extrusionOk="0">
                  <a:moveTo>
                    <a:pt x="2580" y="0"/>
                  </a:moveTo>
                  <a:lnTo>
                    <a:pt x="2580" y="0"/>
                  </a:lnTo>
                  <a:cubicBezTo>
                    <a:pt x="1544" y="64"/>
                    <a:pt x="635" y="1481"/>
                    <a:pt x="317" y="2369"/>
                  </a:cubicBezTo>
                  <a:cubicBezTo>
                    <a:pt x="0" y="2813"/>
                    <a:pt x="317" y="3194"/>
                    <a:pt x="677" y="3490"/>
                  </a:cubicBezTo>
                  <a:cubicBezTo>
                    <a:pt x="793" y="3505"/>
                    <a:pt x="890" y="3512"/>
                    <a:pt x="969" y="3512"/>
                  </a:cubicBezTo>
                  <a:cubicBezTo>
                    <a:pt x="1875" y="3512"/>
                    <a:pt x="589" y="2577"/>
                    <a:pt x="1036" y="2052"/>
                  </a:cubicBezTo>
                  <a:cubicBezTo>
                    <a:pt x="1269" y="1819"/>
                    <a:pt x="1354" y="1502"/>
                    <a:pt x="1607" y="1248"/>
                  </a:cubicBezTo>
                  <a:cubicBezTo>
                    <a:pt x="2750" y="1100"/>
                    <a:pt x="2305" y="825"/>
                    <a:pt x="2580"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7"/>
            <p:cNvSpPr/>
            <p:nvPr/>
          </p:nvSpPr>
          <p:spPr>
            <a:xfrm>
              <a:off x="-1974075" y="3998050"/>
              <a:ext cx="84900" cy="53525"/>
            </a:xfrm>
            <a:custGeom>
              <a:avLst/>
              <a:gdLst/>
              <a:ahLst/>
              <a:cxnLst/>
              <a:rect l="l" t="t" r="r" b="b"/>
              <a:pathLst>
                <a:path w="3396" h="2141" extrusionOk="0">
                  <a:moveTo>
                    <a:pt x="3396" y="0"/>
                  </a:moveTo>
                  <a:cubicBezTo>
                    <a:pt x="2846" y="64"/>
                    <a:pt x="2381" y="360"/>
                    <a:pt x="2085" y="804"/>
                  </a:cubicBezTo>
                  <a:cubicBezTo>
                    <a:pt x="2063" y="1058"/>
                    <a:pt x="1408" y="1100"/>
                    <a:pt x="1810" y="1502"/>
                  </a:cubicBezTo>
                  <a:cubicBezTo>
                    <a:pt x="1915" y="1629"/>
                    <a:pt x="1810" y="1756"/>
                    <a:pt x="1598" y="1777"/>
                  </a:cubicBezTo>
                  <a:cubicBezTo>
                    <a:pt x="1545" y="1777"/>
                    <a:pt x="1481" y="1778"/>
                    <a:pt x="1413" y="1778"/>
                  </a:cubicBezTo>
                  <a:cubicBezTo>
                    <a:pt x="1212" y="1778"/>
                    <a:pt x="990" y="1766"/>
                    <a:pt x="1006" y="1671"/>
                  </a:cubicBezTo>
                  <a:cubicBezTo>
                    <a:pt x="1091" y="1164"/>
                    <a:pt x="308" y="677"/>
                    <a:pt x="985" y="170"/>
                  </a:cubicBezTo>
                  <a:cubicBezTo>
                    <a:pt x="874" y="59"/>
                    <a:pt x="742" y="11"/>
                    <a:pt x="612" y="11"/>
                  </a:cubicBezTo>
                  <a:cubicBezTo>
                    <a:pt x="298" y="11"/>
                    <a:pt x="0" y="296"/>
                    <a:pt x="75" y="656"/>
                  </a:cubicBezTo>
                  <a:cubicBezTo>
                    <a:pt x="33" y="1015"/>
                    <a:pt x="329" y="1290"/>
                    <a:pt x="350" y="1650"/>
                  </a:cubicBezTo>
                  <a:cubicBezTo>
                    <a:pt x="366" y="1986"/>
                    <a:pt x="552" y="2141"/>
                    <a:pt x="844" y="2141"/>
                  </a:cubicBezTo>
                  <a:cubicBezTo>
                    <a:pt x="937" y="2141"/>
                    <a:pt x="1041" y="2125"/>
                    <a:pt x="1154" y="2094"/>
                  </a:cubicBezTo>
                  <a:cubicBezTo>
                    <a:pt x="1767" y="1904"/>
                    <a:pt x="2677" y="1967"/>
                    <a:pt x="2465" y="1015"/>
                  </a:cubicBezTo>
                  <a:cubicBezTo>
                    <a:pt x="2634" y="656"/>
                    <a:pt x="3311" y="444"/>
                    <a:pt x="3396"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7"/>
            <p:cNvSpPr/>
            <p:nvPr/>
          </p:nvSpPr>
          <p:spPr>
            <a:xfrm>
              <a:off x="-1722100" y="4027125"/>
              <a:ext cx="55525" cy="61375"/>
            </a:xfrm>
            <a:custGeom>
              <a:avLst/>
              <a:gdLst/>
              <a:ahLst/>
              <a:cxnLst/>
              <a:rect l="l" t="t" r="r" b="b"/>
              <a:pathLst>
                <a:path w="2221" h="2455" extrusionOk="0">
                  <a:moveTo>
                    <a:pt x="2221" y="1"/>
                  </a:moveTo>
                  <a:lnTo>
                    <a:pt x="2221" y="1"/>
                  </a:lnTo>
                  <a:cubicBezTo>
                    <a:pt x="804" y="318"/>
                    <a:pt x="360" y="1333"/>
                    <a:pt x="0" y="2390"/>
                  </a:cubicBezTo>
                  <a:cubicBezTo>
                    <a:pt x="108" y="2433"/>
                    <a:pt x="218" y="2455"/>
                    <a:pt x="327" y="2455"/>
                  </a:cubicBezTo>
                  <a:cubicBezTo>
                    <a:pt x="537" y="2455"/>
                    <a:pt x="742" y="2375"/>
                    <a:pt x="909" y="2221"/>
                  </a:cubicBezTo>
                  <a:cubicBezTo>
                    <a:pt x="1375" y="1862"/>
                    <a:pt x="1417" y="1227"/>
                    <a:pt x="2030" y="931"/>
                  </a:cubicBezTo>
                  <a:lnTo>
                    <a:pt x="2221" y="1"/>
                  </a:ln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7"/>
            <p:cNvSpPr/>
            <p:nvPr/>
          </p:nvSpPr>
          <p:spPr>
            <a:xfrm>
              <a:off x="-1677700" y="4028175"/>
              <a:ext cx="57125" cy="83050"/>
            </a:xfrm>
            <a:custGeom>
              <a:avLst/>
              <a:gdLst/>
              <a:ahLst/>
              <a:cxnLst/>
              <a:rect l="l" t="t" r="r" b="b"/>
              <a:pathLst>
                <a:path w="2285" h="3322" extrusionOk="0">
                  <a:moveTo>
                    <a:pt x="1735" y="1"/>
                  </a:moveTo>
                  <a:cubicBezTo>
                    <a:pt x="1396" y="149"/>
                    <a:pt x="677" y="128"/>
                    <a:pt x="1375" y="699"/>
                  </a:cubicBezTo>
                  <a:cubicBezTo>
                    <a:pt x="1841" y="1079"/>
                    <a:pt x="1" y="2327"/>
                    <a:pt x="254" y="3321"/>
                  </a:cubicBezTo>
                  <a:cubicBezTo>
                    <a:pt x="424" y="3300"/>
                    <a:pt x="614" y="3258"/>
                    <a:pt x="614" y="3131"/>
                  </a:cubicBezTo>
                  <a:cubicBezTo>
                    <a:pt x="572" y="2306"/>
                    <a:pt x="1545" y="1904"/>
                    <a:pt x="1714" y="1185"/>
                  </a:cubicBezTo>
                  <a:cubicBezTo>
                    <a:pt x="1746" y="1012"/>
                    <a:pt x="1834" y="955"/>
                    <a:pt x="1943" y="955"/>
                  </a:cubicBezTo>
                  <a:cubicBezTo>
                    <a:pt x="2048" y="955"/>
                    <a:pt x="2171" y="1007"/>
                    <a:pt x="2285" y="1058"/>
                  </a:cubicBezTo>
                  <a:cubicBezTo>
                    <a:pt x="2285" y="656"/>
                    <a:pt x="2242" y="233"/>
                    <a:pt x="1735"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7"/>
            <p:cNvSpPr/>
            <p:nvPr/>
          </p:nvSpPr>
          <p:spPr>
            <a:xfrm>
              <a:off x="-853400" y="3754725"/>
              <a:ext cx="70850" cy="55975"/>
            </a:xfrm>
            <a:custGeom>
              <a:avLst/>
              <a:gdLst/>
              <a:ahLst/>
              <a:cxnLst/>
              <a:rect l="l" t="t" r="r" b="b"/>
              <a:pathLst>
                <a:path w="2834" h="2239" extrusionOk="0">
                  <a:moveTo>
                    <a:pt x="2658" y="0"/>
                  </a:moveTo>
                  <a:cubicBezTo>
                    <a:pt x="2102" y="0"/>
                    <a:pt x="70" y="1639"/>
                    <a:pt x="1" y="1950"/>
                  </a:cubicBezTo>
                  <a:cubicBezTo>
                    <a:pt x="37" y="2133"/>
                    <a:pt x="200" y="2239"/>
                    <a:pt x="364" y="2239"/>
                  </a:cubicBezTo>
                  <a:cubicBezTo>
                    <a:pt x="485" y="2239"/>
                    <a:pt x="606" y="2182"/>
                    <a:pt x="677" y="2056"/>
                  </a:cubicBezTo>
                  <a:cubicBezTo>
                    <a:pt x="1248" y="1337"/>
                    <a:pt x="2285" y="1062"/>
                    <a:pt x="2771" y="280"/>
                  </a:cubicBezTo>
                  <a:cubicBezTo>
                    <a:pt x="2833" y="82"/>
                    <a:pt x="2783" y="0"/>
                    <a:pt x="2658"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7"/>
            <p:cNvSpPr/>
            <p:nvPr/>
          </p:nvSpPr>
          <p:spPr>
            <a:xfrm>
              <a:off x="-2343900" y="3700375"/>
              <a:ext cx="64525" cy="72450"/>
            </a:xfrm>
            <a:custGeom>
              <a:avLst/>
              <a:gdLst/>
              <a:ahLst/>
              <a:cxnLst/>
              <a:rect l="l" t="t" r="r" b="b"/>
              <a:pathLst>
                <a:path w="2581" h="2898" extrusionOk="0">
                  <a:moveTo>
                    <a:pt x="1333" y="0"/>
                  </a:moveTo>
                  <a:cubicBezTo>
                    <a:pt x="889" y="825"/>
                    <a:pt x="0" y="2454"/>
                    <a:pt x="1290" y="2898"/>
                  </a:cubicBezTo>
                  <a:cubicBezTo>
                    <a:pt x="1409" y="2752"/>
                    <a:pt x="1582" y="2736"/>
                    <a:pt x="1764" y="2736"/>
                  </a:cubicBezTo>
                  <a:cubicBezTo>
                    <a:pt x="1815" y="2736"/>
                    <a:pt x="1868" y="2737"/>
                    <a:pt x="1919" y="2737"/>
                  </a:cubicBezTo>
                  <a:cubicBezTo>
                    <a:pt x="2107" y="2737"/>
                    <a:pt x="2289" y="2720"/>
                    <a:pt x="2411" y="2559"/>
                  </a:cubicBezTo>
                  <a:cubicBezTo>
                    <a:pt x="2389" y="2558"/>
                    <a:pt x="2366" y="2557"/>
                    <a:pt x="2343" y="2557"/>
                  </a:cubicBezTo>
                  <a:cubicBezTo>
                    <a:pt x="2206" y="2557"/>
                    <a:pt x="2066" y="2580"/>
                    <a:pt x="1930" y="2580"/>
                  </a:cubicBezTo>
                  <a:cubicBezTo>
                    <a:pt x="1772" y="2580"/>
                    <a:pt x="1618" y="2549"/>
                    <a:pt x="1481" y="2411"/>
                  </a:cubicBezTo>
                  <a:cubicBezTo>
                    <a:pt x="1100" y="1629"/>
                    <a:pt x="2581" y="318"/>
                    <a:pt x="1333"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7"/>
            <p:cNvSpPr/>
            <p:nvPr/>
          </p:nvSpPr>
          <p:spPr>
            <a:xfrm>
              <a:off x="-1185450" y="4084450"/>
              <a:ext cx="52900" cy="46850"/>
            </a:xfrm>
            <a:custGeom>
              <a:avLst/>
              <a:gdLst/>
              <a:ahLst/>
              <a:cxnLst/>
              <a:rect l="l" t="t" r="r" b="b"/>
              <a:pathLst>
                <a:path w="2116" h="1874" extrusionOk="0">
                  <a:moveTo>
                    <a:pt x="1619" y="1"/>
                  </a:moveTo>
                  <a:cubicBezTo>
                    <a:pt x="1160" y="1"/>
                    <a:pt x="641" y="525"/>
                    <a:pt x="276" y="753"/>
                  </a:cubicBezTo>
                  <a:cubicBezTo>
                    <a:pt x="1" y="1049"/>
                    <a:pt x="170" y="1578"/>
                    <a:pt x="445" y="1874"/>
                  </a:cubicBezTo>
                  <a:cubicBezTo>
                    <a:pt x="1291" y="1578"/>
                    <a:pt x="1650" y="880"/>
                    <a:pt x="2116" y="288"/>
                  </a:cubicBezTo>
                  <a:cubicBezTo>
                    <a:pt x="1967" y="80"/>
                    <a:pt x="1798" y="1"/>
                    <a:pt x="1619"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7"/>
            <p:cNvSpPr/>
            <p:nvPr/>
          </p:nvSpPr>
          <p:spPr>
            <a:xfrm>
              <a:off x="-1229250" y="4107250"/>
              <a:ext cx="54925" cy="33150"/>
            </a:xfrm>
            <a:custGeom>
              <a:avLst/>
              <a:gdLst/>
              <a:ahLst/>
              <a:cxnLst/>
              <a:rect l="l" t="t" r="r" b="b"/>
              <a:pathLst>
                <a:path w="2197" h="1326" extrusionOk="0">
                  <a:moveTo>
                    <a:pt x="256" y="1"/>
                  </a:moveTo>
                  <a:cubicBezTo>
                    <a:pt x="0" y="1"/>
                    <a:pt x="44" y="176"/>
                    <a:pt x="167" y="666"/>
                  </a:cubicBezTo>
                  <a:cubicBezTo>
                    <a:pt x="615" y="1114"/>
                    <a:pt x="919" y="1326"/>
                    <a:pt x="1254" y="1326"/>
                  </a:cubicBezTo>
                  <a:cubicBezTo>
                    <a:pt x="1519" y="1326"/>
                    <a:pt x="1804" y="1193"/>
                    <a:pt x="2197" y="941"/>
                  </a:cubicBezTo>
                  <a:lnTo>
                    <a:pt x="2197" y="327"/>
                  </a:lnTo>
                  <a:cubicBezTo>
                    <a:pt x="1816" y="95"/>
                    <a:pt x="1372" y="264"/>
                    <a:pt x="991" y="137"/>
                  </a:cubicBezTo>
                  <a:cubicBezTo>
                    <a:pt x="630" y="54"/>
                    <a:pt x="397" y="1"/>
                    <a:pt x="256"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7"/>
            <p:cNvSpPr/>
            <p:nvPr/>
          </p:nvSpPr>
          <p:spPr>
            <a:xfrm>
              <a:off x="-1212950" y="3839725"/>
              <a:ext cx="111600" cy="76650"/>
            </a:xfrm>
            <a:custGeom>
              <a:avLst/>
              <a:gdLst/>
              <a:ahLst/>
              <a:cxnLst/>
              <a:rect l="l" t="t" r="r" b="b"/>
              <a:pathLst>
                <a:path w="4464" h="3066" extrusionOk="0">
                  <a:moveTo>
                    <a:pt x="3772" y="1"/>
                  </a:moveTo>
                  <a:cubicBezTo>
                    <a:pt x="2618" y="1"/>
                    <a:pt x="3318" y="1426"/>
                    <a:pt x="1947" y="1554"/>
                  </a:cubicBezTo>
                  <a:cubicBezTo>
                    <a:pt x="1926" y="2463"/>
                    <a:pt x="487" y="2146"/>
                    <a:pt x="1" y="2696"/>
                  </a:cubicBezTo>
                  <a:cubicBezTo>
                    <a:pt x="87" y="2953"/>
                    <a:pt x="240" y="3065"/>
                    <a:pt x="448" y="3065"/>
                  </a:cubicBezTo>
                  <a:cubicBezTo>
                    <a:pt x="548" y="3065"/>
                    <a:pt x="660" y="3040"/>
                    <a:pt x="784" y="2992"/>
                  </a:cubicBezTo>
                  <a:cubicBezTo>
                    <a:pt x="1439" y="2082"/>
                    <a:pt x="3279" y="2082"/>
                    <a:pt x="3173" y="729"/>
                  </a:cubicBezTo>
                  <a:cubicBezTo>
                    <a:pt x="3122" y="484"/>
                    <a:pt x="3487" y="270"/>
                    <a:pt x="3784" y="270"/>
                  </a:cubicBezTo>
                  <a:cubicBezTo>
                    <a:pt x="3975" y="270"/>
                    <a:pt x="4138" y="358"/>
                    <a:pt x="4146" y="581"/>
                  </a:cubicBezTo>
                  <a:cubicBezTo>
                    <a:pt x="4358" y="475"/>
                    <a:pt x="4379" y="263"/>
                    <a:pt x="4464" y="115"/>
                  </a:cubicBezTo>
                  <a:cubicBezTo>
                    <a:pt x="4178" y="35"/>
                    <a:pt x="3952" y="1"/>
                    <a:pt x="3772"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7"/>
            <p:cNvSpPr/>
            <p:nvPr/>
          </p:nvSpPr>
          <p:spPr>
            <a:xfrm>
              <a:off x="-1453300" y="3905525"/>
              <a:ext cx="62725" cy="53325"/>
            </a:xfrm>
            <a:custGeom>
              <a:avLst/>
              <a:gdLst/>
              <a:ahLst/>
              <a:cxnLst/>
              <a:rect l="l" t="t" r="r" b="b"/>
              <a:pathLst>
                <a:path w="2509" h="2133" extrusionOk="0">
                  <a:moveTo>
                    <a:pt x="1684" y="0"/>
                  </a:moveTo>
                  <a:cubicBezTo>
                    <a:pt x="1113" y="275"/>
                    <a:pt x="605" y="656"/>
                    <a:pt x="182" y="1142"/>
                  </a:cubicBezTo>
                  <a:cubicBezTo>
                    <a:pt x="0" y="1753"/>
                    <a:pt x="42" y="2133"/>
                    <a:pt x="273" y="2133"/>
                  </a:cubicBezTo>
                  <a:cubicBezTo>
                    <a:pt x="418" y="2133"/>
                    <a:pt x="637" y="1984"/>
                    <a:pt x="923" y="1650"/>
                  </a:cubicBezTo>
                  <a:cubicBezTo>
                    <a:pt x="1853" y="1290"/>
                    <a:pt x="2509" y="1311"/>
                    <a:pt x="1684" y="191"/>
                  </a:cubicBezTo>
                  <a:cubicBezTo>
                    <a:pt x="1747" y="169"/>
                    <a:pt x="1769" y="42"/>
                    <a:pt x="1684"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7"/>
            <p:cNvSpPr/>
            <p:nvPr/>
          </p:nvSpPr>
          <p:spPr>
            <a:xfrm>
              <a:off x="-1616375" y="3758075"/>
              <a:ext cx="48150" cy="53125"/>
            </a:xfrm>
            <a:custGeom>
              <a:avLst/>
              <a:gdLst/>
              <a:ahLst/>
              <a:cxnLst/>
              <a:rect l="l" t="t" r="r" b="b"/>
              <a:pathLst>
                <a:path w="1926" h="2125" extrusionOk="0">
                  <a:moveTo>
                    <a:pt x="769" y="0"/>
                  </a:moveTo>
                  <a:cubicBezTo>
                    <a:pt x="512" y="0"/>
                    <a:pt x="248" y="64"/>
                    <a:pt x="1" y="188"/>
                  </a:cubicBezTo>
                  <a:cubicBezTo>
                    <a:pt x="149" y="442"/>
                    <a:pt x="487" y="590"/>
                    <a:pt x="234" y="928"/>
                  </a:cubicBezTo>
                  <a:cubicBezTo>
                    <a:pt x="593" y="1288"/>
                    <a:pt x="276" y="1732"/>
                    <a:pt x="466" y="2112"/>
                  </a:cubicBezTo>
                  <a:cubicBezTo>
                    <a:pt x="516" y="2121"/>
                    <a:pt x="562" y="2125"/>
                    <a:pt x="605" y="2125"/>
                  </a:cubicBezTo>
                  <a:cubicBezTo>
                    <a:pt x="1453" y="2125"/>
                    <a:pt x="1000" y="611"/>
                    <a:pt x="1926" y="611"/>
                  </a:cubicBezTo>
                  <a:cubicBezTo>
                    <a:pt x="1644" y="195"/>
                    <a:pt x="1217" y="0"/>
                    <a:pt x="769"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7"/>
            <p:cNvSpPr/>
            <p:nvPr/>
          </p:nvSpPr>
          <p:spPr>
            <a:xfrm>
              <a:off x="-1733750" y="4083050"/>
              <a:ext cx="57675" cy="47200"/>
            </a:xfrm>
            <a:custGeom>
              <a:avLst/>
              <a:gdLst/>
              <a:ahLst/>
              <a:cxnLst/>
              <a:rect l="l" t="t" r="r" b="b"/>
              <a:pathLst>
                <a:path w="2307" h="1888" extrusionOk="0">
                  <a:moveTo>
                    <a:pt x="1083" y="0"/>
                  </a:moveTo>
                  <a:cubicBezTo>
                    <a:pt x="871" y="0"/>
                    <a:pt x="661" y="47"/>
                    <a:pt x="466" y="153"/>
                  </a:cubicBezTo>
                  <a:lnTo>
                    <a:pt x="445" y="153"/>
                  </a:lnTo>
                  <a:cubicBezTo>
                    <a:pt x="1" y="1549"/>
                    <a:pt x="530" y="1613"/>
                    <a:pt x="1756" y="1888"/>
                  </a:cubicBezTo>
                  <a:cubicBezTo>
                    <a:pt x="1650" y="1486"/>
                    <a:pt x="2116" y="1486"/>
                    <a:pt x="2306" y="1274"/>
                  </a:cubicBezTo>
                  <a:lnTo>
                    <a:pt x="2306" y="1274"/>
                  </a:lnTo>
                  <a:cubicBezTo>
                    <a:pt x="2229" y="1288"/>
                    <a:pt x="2154" y="1295"/>
                    <a:pt x="2084" y="1295"/>
                  </a:cubicBezTo>
                  <a:cubicBezTo>
                    <a:pt x="1400" y="1295"/>
                    <a:pt x="1034" y="676"/>
                    <a:pt x="1206" y="5"/>
                  </a:cubicBezTo>
                  <a:cubicBezTo>
                    <a:pt x="1165" y="2"/>
                    <a:pt x="1124" y="0"/>
                    <a:pt x="1083"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7"/>
            <p:cNvSpPr/>
            <p:nvPr/>
          </p:nvSpPr>
          <p:spPr>
            <a:xfrm>
              <a:off x="-1208000" y="3821450"/>
              <a:ext cx="62225" cy="45350"/>
            </a:xfrm>
            <a:custGeom>
              <a:avLst/>
              <a:gdLst/>
              <a:ahLst/>
              <a:cxnLst/>
              <a:rect l="l" t="t" r="r" b="b"/>
              <a:pathLst>
                <a:path w="2489" h="1814" extrusionOk="0">
                  <a:moveTo>
                    <a:pt x="1897" y="0"/>
                  </a:moveTo>
                  <a:lnTo>
                    <a:pt x="839" y="677"/>
                  </a:lnTo>
                  <a:cubicBezTo>
                    <a:pt x="879" y="933"/>
                    <a:pt x="1" y="1813"/>
                    <a:pt x="478" y="1813"/>
                  </a:cubicBezTo>
                  <a:cubicBezTo>
                    <a:pt x="513" y="1813"/>
                    <a:pt x="556" y="1808"/>
                    <a:pt x="607" y="1798"/>
                  </a:cubicBezTo>
                  <a:cubicBezTo>
                    <a:pt x="1262" y="1312"/>
                    <a:pt x="2489" y="1164"/>
                    <a:pt x="1897"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7"/>
            <p:cNvSpPr/>
            <p:nvPr/>
          </p:nvSpPr>
          <p:spPr>
            <a:xfrm>
              <a:off x="-2325400" y="3681825"/>
              <a:ext cx="40100" cy="78850"/>
            </a:xfrm>
            <a:custGeom>
              <a:avLst/>
              <a:gdLst/>
              <a:ahLst/>
              <a:cxnLst/>
              <a:rect l="l" t="t" r="r" b="b"/>
              <a:pathLst>
                <a:path w="1604" h="3154" extrusionOk="0">
                  <a:moveTo>
                    <a:pt x="1244" y="1"/>
                  </a:moveTo>
                  <a:cubicBezTo>
                    <a:pt x="939" y="1"/>
                    <a:pt x="529" y="310"/>
                    <a:pt x="593" y="742"/>
                  </a:cubicBezTo>
                  <a:cubicBezTo>
                    <a:pt x="1587" y="1313"/>
                    <a:pt x="1" y="2307"/>
                    <a:pt x="741" y="3153"/>
                  </a:cubicBezTo>
                  <a:cubicBezTo>
                    <a:pt x="698" y="2942"/>
                    <a:pt x="804" y="2709"/>
                    <a:pt x="1016" y="2603"/>
                  </a:cubicBezTo>
                  <a:cubicBezTo>
                    <a:pt x="1143" y="2328"/>
                    <a:pt x="1164" y="2011"/>
                    <a:pt x="1121" y="1715"/>
                  </a:cubicBezTo>
                  <a:cubicBezTo>
                    <a:pt x="1396" y="1334"/>
                    <a:pt x="1143" y="827"/>
                    <a:pt x="1544" y="467"/>
                  </a:cubicBezTo>
                  <a:cubicBezTo>
                    <a:pt x="1604" y="138"/>
                    <a:pt x="1447" y="1"/>
                    <a:pt x="1244"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7"/>
            <p:cNvSpPr/>
            <p:nvPr/>
          </p:nvSpPr>
          <p:spPr>
            <a:xfrm>
              <a:off x="-1236725" y="4088800"/>
              <a:ext cx="61875" cy="35100"/>
            </a:xfrm>
            <a:custGeom>
              <a:avLst/>
              <a:gdLst/>
              <a:ahLst/>
              <a:cxnLst/>
              <a:rect l="l" t="t" r="r" b="b"/>
              <a:pathLst>
                <a:path w="2475" h="1404" extrusionOk="0">
                  <a:moveTo>
                    <a:pt x="1116" y="0"/>
                  </a:moveTo>
                  <a:cubicBezTo>
                    <a:pt x="773" y="0"/>
                    <a:pt x="529" y="325"/>
                    <a:pt x="191" y="325"/>
                  </a:cubicBezTo>
                  <a:cubicBezTo>
                    <a:pt x="106" y="706"/>
                    <a:pt x="0" y="1171"/>
                    <a:pt x="444" y="1404"/>
                  </a:cubicBezTo>
                  <a:cubicBezTo>
                    <a:pt x="396" y="1017"/>
                    <a:pt x="483" y="906"/>
                    <a:pt x="623" y="906"/>
                  </a:cubicBezTo>
                  <a:cubicBezTo>
                    <a:pt x="809" y="906"/>
                    <a:pt x="1087" y="1099"/>
                    <a:pt x="1269" y="1099"/>
                  </a:cubicBezTo>
                  <a:cubicBezTo>
                    <a:pt x="1310" y="1099"/>
                    <a:pt x="1346" y="1090"/>
                    <a:pt x="1375" y="1065"/>
                  </a:cubicBezTo>
                  <a:cubicBezTo>
                    <a:pt x="1476" y="964"/>
                    <a:pt x="1364" y="747"/>
                    <a:pt x="1503" y="747"/>
                  </a:cubicBezTo>
                  <a:cubicBezTo>
                    <a:pt x="1509" y="747"/>
                    <a:pt x="1516" y="747"/>
                    <a:pt x="1523" y="748"/>
                  </a:cubicBezTo>
                  <a:cubicBezTo>
                    <a:pt x="1692" y="769"/>
                    <a:pt x="1523" y="960"/>
                    <a:pt x="1565" y="1065"/>
                  </a:cubicBezTo>
                  <a:cubicBezTo>
                    <a:pt x="1648" y="1148"/>
                    <a:pt x="1733" y="1176"/>
                    <a:pt x="1818" y="1176"/>
                  </a:cubicBezTo>
                  <a:cubicBezTo>
                    <a:pt x="2000" y="1176"/>
                    <a:pt x="2186" y="1047"/>
                    <a:pt x="2366" y="1047"/>
                  </a:cubicBezTo>
                  <a:cubicBezTo>
                    <a:pt x="2402" y="1047"/>
                    <a:pt x="2439" y="1053"/>
                    <a:pt x="2475" y="1065"/>
                  </a:cubicBezTo>
                  <a:cubicBezTo>
                    <a:pt x="2390" y="473"/>
                    <a:pt x="1967" y="177"/>
                    <a:pt x="1396" y="71"/>
                  </a:cubicBezTo>
                  <a:cubicBezTo>
                    <a:pt x="1295" y="21"/>
                    <a:pt x="1202" y="0"/>
                    <a:pt x="1116"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7"/>
            <p:cNvSpPr/>
            <p:nvPr/>
          </p:nvSpPr>
          <p:spPr>
            <a:xfrm>
              <a:off x="-1155825" y="4050400"/>
              <a:ext cx="40725" cy="41250"/>
            </a:xfrm>
            <a:custGeom>
              <a:avLst/>
              <a:gdLst/>
              <a:ahLst/>
              <a:cxnLst/>
              <a:rect l="l" t="t" r="r" b="b"/>
              <a:pathLst>
                <a:path w="1629" h="1650" extrusionOk="0">
                  <a:moveTo>
                    <a:pt x="1354" y="0"/>
                  </a:moveTo>
                  <a:lnTo>
                    <a:pt x="1354" y="0"/>
                  </a:lnTo>
                  <a:cubicBezTo>
                    <a:pt x="635" y="973"/>
                    <a:pt x="635" y="973"/>
                    <a:pt x="0" y="994"/>
                  </a:cubicBezTo>
                  <a:lnTo>
                    <a:pt x="0" y="1481"/>
                  </a:lnTo>
                  <a:cubicBezTo>
                    <a:pt x="88" y="1528"/>
                    <a:pt x="188" y="1539"/>
                    <a:pt x="291" y="1539"/>
                  </a:cubicBezTo>
                  <a:cubicBezTo>
                    <a:pt x="372" y="1539"/>
                    <a:pt x="455" y="1532"/>
                    <a:pt x="538" y="1532"/>
                  </a:cubicBezTo>
                  <a:cubicBezTo>
                    <a:pt x="677" y="1532"/>
                    <a:pt x="813" y="1551"/>
                    <a:pt x="931" y="1650"/>
                  </a:cubicBezTo>
                  <a:cubicBezTo>
                    <a:pt x="1375" y="1438"/>
                    <a:pt x="1438" y="1036"/>
                    <a:pt x="1607" y="677"/>
                  </a:cubicBezTo>
                  <a:cubicBezTo>
                    <a:pt x="1311" y="529"/>
                    <a:pt x="1629" y="169"/>
                    <a:pt x="1354"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7"/>
            <p:cNvSpPr/>
            <p:nvPr/>
          </p:nvSpPr>
          <p:spPr>
            <a:xfrm>
              <a:off x="-2706625" y="4069925"/>
              <a:ext cx="49725" cy="45725"/>
            </a:xfrm>
            <a:custGeom>
              <a:avLst/>
              <a:gdLst/>
              <a:ahLst/>
              <a:cxnLst/>
              <a:rect l="l" t="t" r="r" b="b"/>
              <a:pathLst>
                <a:path w="1989" h="1829" extrusionOk="0">
                  <a:moveTo>
                    <a:pt x="1658" y="1"/>
                  </a:moveTo>
                  <a:cubicBezTo>
                    <a:pt x="1179" y="1"/>
                    <a:pt x="1051" y="430"/>
                    <a:pt x="741" y="657"/>
                  </a:cubicBezTo>
                  <a:cubicBezTo>
                    <a:pt x="403" y="996"/>
                    <a:pt x="85" y="1355"/>
                    <a:pt x="1" y="1799"/>
                  </a:cubicBezTo>
                  <a:cubicBezTo>
                    <a:pt x="67" y="1819"/>
                    <a:pt x="128" y="1828"/>
                    <a:pt x="184" y="1828"/>
                  </a:cubicBezTo>
                  <a:cubicBezTo>
                    <a:pt x="724" y="1828"/>
                    <a:pt x="848" y="997"/>
                    <a:pt x="1372" y="997"/>
                  </a:cubicBezTo>
                  <a:cubicBezTo>
                    <a:pt x="1490" y="997"/>
                    <a:pt x="1629" y="1039"/>
                    <a:pt x="1799" y="1144"/>
                  </a:cubicBezTo>
                  <a:cubicBezTo>
                    <a:pt x="1735" y="763"/>
                    <a:pt x="1989" y="361"/>
                    <a:pt x="1693" y="2"/>
                  </a:cubicBezTo>
                  <a:cubicBezTo>
                    <a:pt x="1681" y="1"/>
                    <a:pt x="1670" y="1"/>
                    <a:pt x="1658"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7"/>
            <p:cNvSpPr/>
            <p:nvPr/>
          </p:nvSpPr>
          <p:spPr>
            <a:xfrm>
              <a:off x="-2283100" y="3669175"/>
              <a:ext cx="56600" cy="63475"/>
            </a:xfrm>
            <a:custGeom>
              <a:avLst/>
              <a:gdLst/>
              <a:ahLst/>
              <a:cxnLst/>
              <a:rect l="l" t="t" r="r" b="b"/>
              <a:pathLst>
                <a:path w="2264" h="2539" extrusionOk="0">
                  <a:moveTo>
                    <a:pt x="1079" y="0"/>
                  </a:moveTo>
                  <a:cubicBezTo>
                    <a:pt x="1037" y="127"/>
                    <a:pt x="931" y="318"/>
                    <a:pt x="973" y="360"/>
                  </a:cubicBezTo>
                  <a:cubicBezTo>
                    <a:pt x="2264" y="1185"/>
                    <a:pt x="1" y="2094"/>
                    <a:pt x="1269" y="2538"/>
                  </a:cubicBezTo>
                  <a:cubicBezTo>
                    <a:pt x="1058" y="1798"/>
                    <a:pt x="1735" y="1417"/>
                    <a:pt x="2179" y="931"/>
                  </a:cubicBezTo>
                  <a:cubicBezTo>
                    <a:pt x="1883" y="529"/>
                    <a:pt x="1523" y="212"/>
                    <a:pt x="1079"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7"/>
            <p:cNvSpPr/>
            <p:nvPr/>
          </p:nvSpPr>
          <p:spPr>
            <a:xfrm>
              <a:off x="-792475" y="3742675"/>
              <a:ext cx="64400" cy="38575"/>
            </a:xfrm>
            <a:custGeom>
              <a:avLst/>
              <a:gdLst/>
              <a:ahLst/>
              <a:cxnLst/>
              <a:rect l="l" t="t" r="r" b="b"/>
              <a:pathLst>
                <a:path w="2576" h="1543" extrusionOk="0">
                  <a:moveTo>
                    <a:pt x="1244" y="0"/>
                  </a:moveTo>
                  <a:lnTo>
                    <a:pt x="1032" y="43"/>
                  </a:lnTo>
                  <a:cubicBezTo>
                    <a:pt x="1" y="909"/>
                    <a:pt x="355" y="1543"/>
                    <a:pt x="1021" y="1543"/>
                  </a:cubicBezTo>
                  <a:cubicBezTo>
                    <a:pt x="1378" y="1543"/>
                    <a:pt x="1826" y="1360"/>
                    <a:pt x="2195" y="931"/>
                  </a:cubicBezTo>
                  <a:lnTo>
                    <a:pt x="2365" y="910"/>
                  </a:lnTo>
                  <a:cubicBezTo>
                    <a:pt x="2576" y="762"/>
                    <a:pt x="2428" y="529"/>
                    <a:pt x="2195" y="529"/>
                  </a:cubicBezTo>
                  <a:cubicBezTo>
                    <a:pt x="2117" y="550"/>
                    <a:pt x="2047" y="560"/>
                    <a:pt x="1984" y="560"/>
                  </a:cubicBezTo>
                  <a:cubicBezTo>
                    <a:pt x="1606" y="560"/>
                    <a:pt x="1479" y="218"/>
                    <a:pt x="1244"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7"/>
            <p:cNvSpPr/>
            <p:nvPr/>
          </p:nvSpPr>
          <p:spPr>
            <a:xfrm>
              <a:off x="-1240425" y="3873700"/>
              <a:ext cx="47600" cy="44775"/>
            </a:xfrm>
            <a:custGeom>
              <a:avLst/>
              <a:gdLst/>
              <a:ahLst/>
              <a:cxnLst/>
              <a:rect l="l" t="t" r="r" b="b"/>
              <a:pathLst>
                <a:path w="1904" h="1791" extrusionOk="0">
                  <a:moveTo>
                    <a:pt x="882" y="1"/>
                  </a:moveTo>
                  <a:cubicBezTo>
                    <a:pt x="710" y="1"/>
                    <a:pt x="531" y="143"/>
                    <a:pt x="402" y="512"/>
                  </a:cubicBezTo>
                  <a:cubicBezTo>
                    <a:pt x="0" y="1098"/>
                    <a:pt x="805" y="1790"/>
                    <a:pt x="1452" y="1790"/>
                  </a:cubicBezTo>
                  <a:cubicBezTo>
                    <a:pt x="1622" y="1790"/>
                    <a:pt x="1780" y="1743"/>
                    <a:pt x="1904" y="1633"/>
                  </a:cubicBezTo>
                  <a:cubicBezTo>
                    <a:pt x="1586" y="1633"/>
                    <a:pt x="1290" y="1612"/>
                    <a:pt x="1163" y="1294"/>
                  </a:cubicBezTo>
                  <a:cubicBezTo>
                    <a:pt x="1673" y="844"/>
                    <a:pt x="1301" y="1"/>
                    <a:pt x="882"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7"/>
            <p:cNvSpPr/>
            <p:nvPr/>
          </p:nvSpPr>
          <p:spPr>
            <a:xfrm>
              <a:off x="-1146850" y="3808550"/>
              <a:ext cx="59925" cy="25625"/>
            </a:xfrm>
            <a:custGeom>
              <a:avLst/>
              <a:gdLst/>
              <a:ahLst/>
              <a:cxnLst/>
              <a:rect l="l" t="t" r="r" b="b"/>
              <a:pathLst>
                <a:path w="2397" h="1025" extrusionOk="0">
                  <a:moveTo>
                    <a:pt x="1087" y="0"/>
                  </a:moveTo>
                  <a:cubicBezTo>
                    <a:pt x="682" y="0"/>
                    <a:pt x="250" y="94"/>
                    <a:pt x="1" y="242"/>
                  </a:cubicBezTo>
                  <a:cubicBezTo>
                    <a:pt x="593" y="538"/>
                    <a:pt x="1333" y="580"/>
                    <a:pt x="1862" y="1024"/>
                  </a:cubicBezTo>
                  <a:cubicBezTo>
                    <a:pt x="2396" y="276"/>
                    <a:pt x="1782" y="0"/>
                    <a:pt x="1087"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7"/>
            <p:cNvSpPr/>
            <p:nvPr/>
          </p:nvSpPr>
          <p:spPr>
            <a:xfrm>
              <a:off x="-1169575" y="4020525"/>
              <a:ext cx="55000" cy="23225"/>
            </a:xfrm>
            <a:custGeom>
              <a:avLst/>
              <a:gdLst/>
              <a:ahLst/>
              <a:cxnLst/>
              <a:rect l="l" t="t" r="r" b="b"/>
              <a:pathLst>
                <a:path w="2200" h="929" extrusionOk="0">
                  <a:moveTo>
                    <a:pt x="1519" y="0"/>
                  </a:moveTo>
                  <a:cubicBezTo>
                    <a:pt x="1011" y="0"/>
                    <a:pt x="375" y="354"/>
                    <a:pt x="0" y="582"/>
                  </a:cubicBezTo>
                  <a:cubicBezTo>
                    <a:pt x="71" y="565"/>
                    <a:pt x="137" y="558"/>
                    <a:pt x="200" y="558"/>
                  </a:cubicBezTo>
                  <a:cubicBezTo>
                    <a:pt x="652" y="558"/>
                    <a:pt x="921" y="928"/>
                    <a:pt x="1243" y="928"/>
                  </a:cubicBezTo>
                  <a:cubicBezTo>
                    <a:pt x="1399" y="928"/>
                    <a:pt x="1568" y="841"/>
                    <a:pt x="1777" y="582"/>
                  </a:cubicBezTo>
                  <a:cubicBezTo>
                    <a:pt x="1865" y="494"/>
                    <a:pt x="1997" y="450"/>
                    <a:pt x="2124" y="450"/>
                  </a:cubicBezTo>
                  <a:cubicBezTo>
                    <a:pt x="2150" y="450"/>
                    <a:pt x="2175" y="451"/>
                    <a:pt x="2200" y="455"/>
                  </a:cubicBezTo>
                  <a:cubicBezTo>
                    <a:pt x="2068" y="120"/>
                    <a:pt x="1815" y="0"/>
                    <a:pt x="1519"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7"/>
            <p:cNvSpPr/>
            <p:nvPr/>
          </p:nvSpPr>
          <p:spPr>
            <a:xfrm>
              <a:off x="-745525" y="3725025"/>
              <a:ext cx="41775" cy="41450"/>
            </a:xfrm>
            <a:custGeom>
              <a:avLst/>
              <a:gdLst/>
              <a:ahLst/>
              <a:cxnLst/>
              <a:rect l="l" t="t" r="r" b="b"/>
              <a:pathLst>
                <a:path w="1671" h="1658" extrusionOk="0">
                  <a:moveTo>
                    <a:pt x="624" y="1"/>
                  </a:moveTo>
                  <a:cubicBezTo>
                    <a:pt x="459" y="1"/>
                    <a:pt x="286" y="63"/>
                    <a:pt x="106" y="177"/>
                  </a:cubicBezTo>
                  <a:cubicBezTo>
                    <a:pt x="0" y="495"/>
                    <a:pt x="529" y="643"/>
                    <a:pt x="381" y="981"/>
                  </a:cubicBezTo>
                  <a:cubicBezTo>
                    <a:pt x="360" y="1087"/>
                    <a:pt x="402" y="1193"/>
                    <a:pt x="465" y="1277"/>
                  </a:cubicBezTo>
                  <a:lnTo>
                    <a:pt x="487" y="1616"/>
                  </a:lnTo>
                  <a:cubicBezTo>
                    <a:pt x="550" y="1637"/>
                    <a:pt x="592" y="1637"/>
                    <a:pt x="656" y="1658"/>
                  </a:cubicBezTo>
                  <a:cubicBezTo>
                    <a:pt x="952" y="1256"/>
                    <a:pt x="1671" y="854"/>
                    <a:pt x="1206" y="304"/>
                  </a:cubicBezTo>
                  <a:cubicBezTo>
                    <a:pt x="1019" y="95"/>
                    <a:pt x="827" y="1"/>
                    <a:pt x="624"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7"/>
            <p:cNvSpPr/>
            <p:nvPr/>
          </p:nvSpPr>
          <p:spPr>
            <a:xfrm>
              <a:off x="-2762125" y="4128650"/>
              <a:ext cx="51300" cy="41350"/>
            </a:xfrm>
            <a:custGeom>
              <a:avLst/>
              <a:gdLst/>
              <a:ahLst/>
              <a:cxnLst/>
              <a:rect l="l" t="t" r="r" b="b"/>
              <a:pathLst>
                <a:path w="2052" h="1654" extrusionOk="0">
                  <a:moveTo>
                    <a:pt x="1946" y="0"/>
                  </a:moveTo>
                  <a:cubicBezTo>
                    <a:pt x="1396" y="21"/>
                    <a:pt x="1015" y="381"/>
                    <a:pt x="550" y="550"/>
                  </a:cubicBezTo>
                  <a:cubicBezTo>
                    <a:pt x="570" y="862"/>
                    <a:pt x="589" y="1192"/>
                    <a:pt x="128" y="1192"/>
                  </a:cubicBezTo>
                  <a:cubicBezTo>
                    <a:pt x="89" y="1192"/>
                    <a:pt x="46" y="1189"/>
                    <a:pt x="0" y="1185"/>
                  </a:cubicBezTo>
                  <a:lnTo>
                    <a:pt x="0" y="1185"/>
                  </a:lnTo>
                  <a:cubicBezTo>
                    <a:pt x="218" y="1363"/>
                    <a:pt x="325" y="1654"/>
                    <a:pt x="670" y="1654"/>
                  </a:cubicBezTo>
                  <a:cubicBezTo>
                    <a:pt x="692" y="1654"/>
                    <a:pt x="716" y="1652"/>
                    <a:pt x="740" y="1650"/>
                  </a:cubicBezTo>
                  <a:cubicBezTo>
                    <a:pt x="1290" y="1185"/>
                    <a:pt x="1354" y="444"/>
                    <a:pt x="2052" y="64"/>
                  </a:cubicBezTo>
                  <a:lnTo>
                    <a:pt x="1946" y="0"/>
                  </a:ln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7"/>
            <p:cNvSpPr/>
            <p:nvPr/>
          </p:nvSpPr>
          <p:spPr>
            <a:xfrm>
              <a:off x="-1231025" y="4054625"/>
              <a:ext cx="54075" cy="42050"/>
            </a:xfrm>
            <a:custGeom>
              <a:avLst/>
              <a:gdLst/>
              <a:ahLst/>
              <a:cxnLst/>
              <a:rect l="l" t="t" r="r" b="b"/>
              <a:pathLst>
                <a:path w="2163" h="1682" extrusionOk="0">
                  <a:moveTo>
                    <a:pt x="1908" y="0"/>
                  </a:moveTo>
                  <a:cubicBezTo>
                    <a:pt x="1253" y="0"/>
                    <a:pt x="1232" y="804"/>
                    <a:pt x="576" y="804"/>
                  </a:cubicBezTo>
                  <a:cubicBezTo>
                    <a:pt x="407" y="1015"/>
                    <a:pt x="216" y="1248"/>
                    <a:pt x="26" y="1460"/>
                  </a:cubicBezTo>
                  <a:cubicBezTo>
                    <a:pt x="1" y="1625"/>
                    <a:pt x="71" y="1682"/>
                    <a:pt x="189" y="1682"/>
                  </a:cubicBezTo>
                  <a:cubicBezTo>
                    <a:pt x="438" y="1682"/>
                    <a:pt x="899" y="1431"/>
                    <a:pt x="1113" y="1431"/>
                  </a:cubicBezTo>
                  <a:cubicBezTo>
                    <a:pt x="1134" y="1431"/>
                    <a:pt x="1152" y="1433"/>
                    <a:pt x="1168" y="1438"/>
                  </a:cubicBezTo>
                  <a:cubicBezTo>
                    <a:pt x="1337" y="1100"/>
                    <a:pt x="1464" y="719"/>
                    <a:pt x="1845" y="444"/>
                  </a:cubicBezTo>
                  <a:cubicBezTo>
                    <a:pt x="2014" y="339"/>
                    <a:pt x="2162" y="191"/>
                    <a:pt x="1908"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7"/>
            <p:cNvSpPr/>
            <p:nvPr/>
          </p:nvSpPr>
          <p:spPr>
            <a:xfrm>
              <a:off x="-1988600" y="4013900"/>
              <a:ext cx="43400" cy="40750"/>
            </a:xfrm>
            <a:custGeom>
              <a:avLst/>
              <a:gdLst/>
              <a:ahLst/>
              <a:cxnLst/>
              <a:rect l="l" t="t" r="r" b="b"/>
              <a:pathLst>
                <a:path w="1736" h="1630" extrusionOk="0">
                  <a:moveTo>
                    <a:pt x="593" y="1"/>
                  </a:moveTo>
                  <a:cubicBezTo>
                    <a:pt x="1" y="593"/>
                    <a:pt x="276" y="1291"/>
                    <a:pt x="974" y="1629"/>
                  </a:cubicBezTo>
                  <a:cubicBezTo>
                    <a:pt x="1012" y="1626"/>
                    <a:pt x="1050" y="1625"/>
                    <a:pt x="1088" y="1625"/>
                  </a:cubicBezTo>
                  <a:cubicBezTo>
                    <a:pt x="1151" y="1625"/>
                    <a:pt x="1213" y="1628"/>
                    <a:pt x="1274" y="1628"/>
                  </a:cubicBezTo>
                  <a:cubicBezTo>
                    <a:pt x="1449" y="1628"/>
                    <a:pt x="1614" y="1609"/>
                    <a:pt x="1735" y="1460"/>
                  </a:cubicBezTo>
                  <a:cubicBezTo>
                    <a:pt x="614" y="1375"/>
                    <a:pt x="1629" y="804"/>
                    <a:pt x="656" y="43"/>
                  </a:cubicBezTo>
                  <a:lnTo>
                    <a:pt x="593" y="1"/>
                  </a:ln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7"/>
            <p:cNvSpPr/>
            <p:nvPr/>
          </p:nvSpPr>
          <p:spPr>
            <a:xfrm>
              <a:off x="-1652850" y="3761175"/>
              <a:ext cx="37575" cy="32625"/>
            </a:xfrm>
            <a:custGeom>
              <a:avLst/>
              <a:gdLst/>
              <a:ahLst/>
              <a:cxnLst/>
              <a:rect l="l" t="t" r="r" b="b"/>
              <a:pathLst>
                <a:path w="1503" h="1305" extrusionOk="0">
                  <a:moveTo>
                    <a:pt x="1502" y="0"/>
                  </a:moveTo>
                  <a:cubicBezTo>
                    <a:pt x="847" y="191"/>
                    <a:pt x="297" y="656"/>
                    <a:pt x="1" y="1269"/>
                  </a:cubicBezTo>
                  <a:cubicBezTo>
                    <a:pt x="124" y="1294"/>
                    <a:pt x="235" y="1305"/>
                    <a:pt x="334" y="1305"/>
                  </a:cubicBezTo>
                  <a:cubicBezTo>
                    <a:pt x="1098" y="1305"/>
                    <a:pt x="1184" y="638"/>
                    <a:pt x="1502" y="170"/>
                  </a:cubicBezTo>
                  <a:lnTo>
                    <a:pt x="1502" y="0"/>
                  </a:ln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7"/>
            <p:cNvSpPr/>
            <p:nvPr/>
          </p:nvSpPr>
          <p:spPr>
            <a:xfrm>
              <a:off x="-1086575" y="3644850"/>
              <a:ext cx="51850" cy="47625"/>
            </a:xfrm>
            <a:custGeom>
              <a:avLst/>
              <a:gdLst/>
              <a:ahLst/>
              <a:cxnLst/>
              <a:rect l="l" t="t" r="r" b="b"/>
              <a:pathLst>
                <a:path w="2074" h="1905" extrusionOk="0">
                  <a:moveTo>
                    <a:pt x="952" y="1"/>
                  </a:moveTo>
                  <a:lnTo>
                    <a:pt x="952" y="1"/>
                  </a:lnTo>
                  <a:cubicBezTo>
                    <a:pt x="1" y="825"/>
                    <a:pt x="1946" y="1164"/>
                    <a:pt x="593" y="1460"/>
                  </a:cubicBezTo>
                  <a:lnTo>
                    <a:pt x="1333" y="1904"/>
                  </a:lnTo>
                  <a:cubicBezTo>
                    <a:pt x="1587" y="1650"/>
                    <a:pt x="1820" y="1396"/>
                    <a:pt x="2073" y="1143"/>
                  </a:cubicBezTo>
                  <a:cubicBezTo>
                    <a:pt x="1249" y="1100"/>
                    <a:pt x="931" y="677"/>
                    <a:pt x="952"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7"/>
            <p:cNvSpPr/>
            <p:nvPr/>
          </p:nvSpPr>
          <p:spPr>
            <a:xfrm>
              <a:off x="-1963750" y="3974250"/>
              <a:ext cx="34400" cy="28075"/>
            </a:xfrm>
            <a:custGeom>
              <a:avLst/>
              <a:gdLst/>
              <a:ahLst/>
              <a:cxnLst/>
              <a:rect l="l" t="t" r="r" b="b"/>
              <a:pathLst>
                <a:path w="1376" h="1123" extrusionOk="0">
                  <a:moveTo>
                    <a:pt x="931" y="1"/>
                  </a:moveTo>
                  <a:lnTo>
                    <a:pt x="931" y="1"/>
                  </a:lnTo>
                  <a:cubicBezTo>
                    <a:pt x="530" y="191"/>
                    <a:pt x="191" y="529"/>
                    <a:pt x="1" y="952"/>
                  </a:cubicBezTo>
                  <a:cubicBezTo>
                    <a:pt x="122" y="1108"/>
                    <a:pt x="286" y="1122"/>
                    <a:pt x="457" y="1122"/>
                  </a:cubicBezTo>
                  <a:cubicBezTo>
                    <a:pt x="495" y="1122"/>
                    <a:pt x="533" y="1122"/>
                    <a:pt x="572" y="1122"/>
                  </a:cubicBezTo>
                  <a:cubicBezTo>
                    <a:pt x="1058" y="847"/>
                    <a:pt x="1375" y="508"/>
                    <a:pt x="931"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7"/>
            <p:cNvSpPr/>
            <p:nvPr/>
          </p:nvSpPr>
          <p:spPr>
            <a:xfrm>
              <a:off x="-1490600" y="3946225"/>
              <a:ext cx="70950" cy="49775"/>
            </a:xfrm>
            <a:custGeom>
              <a:avLst/>
              <a:gdLst/>
              <a:ahLst/>
              <a:cxnLst/>
              <a:rect l="l" t="t" r="r" b="b"/>
              <a:pathLst>
                <a:path w="2838" h="1991" extrusionOk="0">
                  <a:moveTo>
                    <a:pt x="2245" y="1"/>
                  </a:moveTo>
                  <a:lnTo>
                    <a:pt x="1695" y="487"/>
                  </a:lnTo>
                  <a:cubicBezTo>
                    <a:pt x="1666" y="486"/>
                    <a:pt x="1637" y="486"/>
                    <a:pt x="1608" y="486"/>
                  </a:cubicBezTo>
                  <a:cubicBezTo>
                    <a:pt x="1" y="486"/>
                    <a:pt x="150" y="1990"/>
                    <a:pt x="960" y="1990"/>
                  </a:cubicBezTo>
                  <a:cubicBezTo>
                    <a:pt x="1079" y="1990"/>
                    <a:pt x="1213" y="1958"/>
                    <a:pt x="1357" y="1883"/>
                  </a:cubicBezTo>
                  <a:cubicBezTo>
                    <a:pt x="701" y="974"/>
                    <a:pt x="2838" y="1016"/>
                    <a:pt x="2245"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7"/>
            <p:cNvSpPr/>
            <p:nvPr/>
          </p:nvSpPr>
          <p:spPr>
            <a:xfrm>
              <a:off x="-1472025" y="3987125"/>
              <a:ext cx="41800" cy="22275"/>
            </a:xfrm>
            <a:custGeom>
              <a:avLst/>
              <a:gdLst/>
              <a:ahLst/>
              <a:cxnLst/>
              <a:rect l="l" t="t" r="r" b="b"/>
              <a:pathLst>
                <a:path w="1672" h="891" extrusionOk="0">
                  <a:moveTo>
                    <a:pt x="993" y="1"/>
                  </a:moveTo>
                  <a:cubicBezTo>
                    <a:pt x="698" y="1"/>
                    <a:pt x="431" y="318"/>
                    <a:pt x="90" y="318"/>
                  </a:cubicBezTo>
                  <a:cubicBezTo>
                    <a:pt x="61" y="318"/>
                    <a:pt x="31" y="315"/>
                    <a:pt x="1" y="310"/>
                  </a:cubicBezTo>
                  <a:lnTo>
                    <a:pt x="1" y="310"/>
                  </a:lnTo>
                  <a:cubicBezTo>
                    <a:pt x="263" y="686"/>
                    <a:pt x="563" y="891"/>
                    <a:pt x="904" y="891"/>
                  </a:cubicBezTo>
                  <a:cubicBezTo>
                    <a:pt x="1140" y="891"/>
                    <a:pt x="1395" y="793"/>
                    <a:pt x="1672" y="585"/>
                  </a:cubicBezTo>
                  <a:cubicBezTo>
                    <a:pt x="1502" y="480"/>
                    <a:pt x="1375" y="332"/>
                    <a:pt x="1312" y="141"/>
                  </a:cubicBezTo>
                  <a:cubicBezTo>
                    <a:pt x="1200" y="39"/>
                    <a:pt x="1094" y="1"/>
                    <a:pt x="993"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7"/>
            <p:cNvSpPr/>
            <p:nvPr/>
          </p:nvSpPr>
          <p:spPr>
            <a:xfrm>
              <a:off x="-1596800" y="3771225"/>
              <a:ext cx="32275" cy="39750"/>
            </a:xfrm>
            <a:custGeom>
              <a:avLst/>
              <a:gdLst/>
              <a:ahLst/>
              <a:cxnLst/>
              <a:rect l="l" t="t" r="r" b="b"/>
              <a:pathLst>
                <a:path w="1291" h="1590" extrusionOk="0">
                  <a:moveTo>
                    <a:pt x="275" y="0"/>
                  </a:moveTo>
                  <a:cubicBezTo>
                    <a:pt x="381" y="529"/>
                    <a:pt x="275" y="1079"/>
                    <a:pt x="0" y="1523"/>
                  </a:cubicBezTo>
                  <a:cubicBezTo>
                    <a:pt x="23" y="1568"/>
                    <a:pt x="64" y="1589"/>
                    <a:pt x="107" y="1589"/>
                  </a:cubicBezTo>
                  <a:cubicBezTo>
                    <a:pt x="144" y="1589"/>
                    <a:pt x="183" y="1574"/>
                    <a:pt x="212" y="1544"/>
                  </a:cubicBezTo>
                  <a:cubicBezTo>
                    <a:pt x="466" y="1163"/>
                    <a:pt x="1143" y="994"/>
                    <a:pt x="910" y="360"/>
                  </a:cubicBezTo>
                  <a:cubicBezTo>
                    <a:pt x="868" y="254"/>
                    <a:pt x="1143" y="275"/>
                    <a:pt x="1291" y="254"/>
                  </a:cubicBezTo>
                  <a:cubicBezTo>
                    <a:pt x="1252" y="46"/>
                    <a:pt x="1004" y="38"/>
                    <a:pt x="741" y="38"/>
                  </a:cubicBezTo>
                  <a:cubicBezTo>
                    <a:pt x="719" y="38"/>
                    <a:pt x="697" y="38"/>
                    <a:pt x="675" y="38"/>
                  </a:cubicBezTo>
                  <a:cubicBezTo>
                    <a:pt x="532" y="38"/>
                    <a:pt x="388" y="36"/>
                    <a:pt x="275"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7"/>
            <p:cNvSpPr/>
            <p:nvPr/>
          </p:nvSpPr>
          <p:spPr>
            <a:xfrm>
              <a:off x="-1470950" y="3934075"/>
              <a:ext cx="33850" cy="32025"/>
            </a:xfrm>
            <a:custGeom>
              <a:avLst/>
              <a:gdLst/>
              <a:ahLst/>
              <a:cxnLst/>
              <a:rect l="l" t="t" r="r" b="b"/>
              <a:pathLst>
                <a:path w="1354" h="1281" extrusionOk="0">
                  <a:moveTo>
                    <a:pt x="888" y="0"/>
                  </a:moveTo>
                  <a:lnTo>
                    <a:pt x="888" y="0"/>
                  </a:lnTo>
                  <a:cubicBezTo>
                    <a:pt x="508" y="296"/>
                    <a:pt x="212" y="698"/>
                    <a:pt x="0" y="1121"/>
                  </a:cubicBezTo>
                  <a:cubicBezTo>
                    <a:pt x="167" y="1223"/>
                    <a:pt x="318" y="1281"/>
                    <a:pt x="454" y="1281"/>
                  </a:cubicBezTo>
                  <a:cubicBezTo>
                    <a:pt x="628" y="1281"/>
                    <a:pt x="779" y="1187"/>
                    <a:pt x="909" y="973"/>
                  </a:cubicBezTo>
                  <a:cubicBezTo>
                    <a:pt x="761" y="656"/>
                    <a:pt x="1354" y="317"/>
                    <a:pt x="888"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7"/>
            <p:cNvSpPr/>
            <p:nvPr/>
          </p:nvSpPr>
          <p:spPr>
            <a:xfrm>
              <a:off x="-1216100" y="4046700"/>
              <a:ext cx="32800" cy="31975"/>
            </a:xfrm>
            <a:custGeom>
              <a:avLst/>
              <a:gdLst/>
              <a:ahLst/>
              <a:cxnLst/>
              <a:rect l="l" t="t" r="r" b="b"/>
              <a:pathLst>
                <a:path w="1312" h="1279" extrusionOk="0">
                  <a:moveTo>
                    <a:pt x="1290" y="0"/>
                  </a:moveTo>
                  <a:cubicBezTo>
                    <a:pt x="783" y="275"/>
                    <a:pt x="317" y="656"/>
                    <a:pt x="0" y="1142"/>
                  </a:cubicBezTo>
                  <a:cubicBezTo>
                    <a:pt x="96" y="1238"/>
                    <a:pt x="189" y="1278"/>
                    <a:pt x="279" y="1278"/>
                  </a:cubicBezTo>
                  <a:cubicBezTo>
                    <a:pt x="666" y="1278"/>
                    <a:pt x="1003" y="544"/>
                    <a:pt x="1311" y="338"/>
                  </a:cubicBezTo>
                  <a:lnTo>
                    <a:pt x="1290" y="0"/>
                  </a:ln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7"/>
            <p:cNvSpPr/>
            <p:nvPr/>
          </p:nvSpPr>
          <p:spPr>
            <a:xfrm>
              <a:off x="-2706625" y="4053750"/>
              <a:ext cx="37575" cy="16975"/>
            </a:xfrm>
            <a:custGeom>
              <a:avLst/>
              <a:gdLst/>
              <a:ahLst/>
              <a:cxnLst/>
              <a:rect l="l" t="t" r="r" b="b"/>
              <a:pathLst>
                <a:path w="1503" h="679" extrusionOk="0">
                  <a:moveTo>
                    <a:pt x="819" y="0"/>
                  </a:moveTo>
                  <a:cubicBezTo>
                    <a:pt x="554" y="0"/>
                    <a:pt x="278" y="96"/>
                    <a:pt x="1" y="162"/>
                  </a:cubicBezTo>
                  <a:cubicBezTo>
                    <a:pt x="43" y="183"/>
                    <a:pt x="85" y="204"/>
                    <a:pt x="149" y="204"/>
                  </a:cubicBezTo>
                  <a:cubicBezTo>
                    <a:pt x="350" y="562"/>
                    <a:pt x="493" y="679"/>
                    <a:pt x="642" y="679"/>
                  </a:cubicBezTo>
                  <a:cubicBezTo>
                    <a:pt x="855" y="679"/>
                    <a:pt x="1080" y="443"/>
                    <a:pt x="1502" y="331"/>
                  </a:cubicBezTo>
                  <a:cubicBezTo>
                    <a:pt x="1291" y="79"/>
                    <a:pt x="1060" y="0"/>
                    <a:pt x="819"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7"/>
            <p:cNvSpPr/>
            <p:nvPr/>
          </p:nvSpPr>
          <p:spPr>
            <a:xfrm>
              <a:off x="-1211875" y="3838375"/>
              <a:ext cx="33850" cy="28500"/>
            </a:xfrm>
            <a:custGeom>
              <a:avLst/>
              <a:gdLst/>
              <a:ahLst/>
              <a:cxnLst/>
              <a:rect l="l" t="t" r="r" b="b"/>
              <a:pathLst>
                <a:path w="1354" h="1140" extrusionOk="0">
                  <a:moveTo>
                    <a:pt x="994" y="0"/>
                  </a:moveTo>
                  <a:cubicBezTo>
                    <a:pt x="592" y="254"/>
                    <a:pt x="148" y="466"/>
                    <a:pt x="0" y="931"/>
                  </a:cubicBezTo>
                  <a:cubicBezTo>
                    <a:pt x="76" y="1071"/>
                    <a:pt x="113" y="1140"/>
                    <a:pt x="187" y="1140"/>
                  </a:cubicBezTo>
                  <a:cubicBezTo>
                    <a:pt x="258" y="1140"/>
                    <a:pt x="364" y="1076"/>
                    <a:pt x="571" y="952"/>
                  </a:cubicBezTo>
                  <a:cubicBezTo>
                    <a:pt x="762" y="656"/>
                    <a:pt x="1354" y="487"/>
                    <a:pt x="994"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7"/>
            <p:cNvSpPr/>
            <p:nvPr/>
          </p:nvSpPr>
          <p:spPr>
            <a:xfrm>
              <a:off x="-771325" y="3734850"/>
              <a:ext cx="38500" cy="23000"/>
            </a:xfrm>
            <a:custGeom>
              <a:avLst/>
              <a:gdLst/>
              <a:ahLst/>
              <a:cxnLst/>
              <a:rect l="l" t="t" r="r" b="b"/>
              <a:pathLst>
                <a:path w="1540" h="920" extrusionOk="0">
                  <a:moveTo>
                    <a:pt x="1165" y="1"/>
                  </a:moveTo>
                  <a:cubicBezTo>
                    <a:pt x="675" y="1"/>
                    <a:pt x="1" y="919"/>
                    <a:pt x="1080" y="919"/>
                  </a:cubicBezTo>
                  <a:cubicBezTo>
                    <a:pt x="1197" y="919"/>
                    <a:pt x="1336" y="908"/>
                    <a:pt x="1497" y="884"/>
                  </a:cubicBezTo>
                  <a:lnTo>
                    <a:pt x="1540" y="609"/>
                  </a:lnTo>
                  <a:cubicBezTo>
                    <a:pt x="1540" y="159"/>
                    <a:pt x="1368" y="1"/>
                    <a:pt x="1165"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7"/>
            <p:cNvSpPr/>
            <p:nvPr/>
          </p:nvSpPr>
          <p:spPr>
            <a:xfrm>
              <a:off x="-1220875" y="3861625"/>
              <a:ext cx="25950" cy="29125"/>
            </a:xfrm>
            <a:custGeom>
              <a:avLst/>
              <a:gdLst/>
              <a:ahLst/>
              <a:cxnLst/>
              <a:rect l="l" t="t" r="r" b="b"/>
              <a:pathLst>
                <a:path w="1038" h="1165" extrusionOk="0">
                  <a:moveTo>
                    <a:pt x="360" y="1"/>
                  </a:moveTo>
                  <a:cubicBezTo>
                    <a:pt x="149" y="85"/>
                    <a:pt x="22" y="276"/>
                    <a:pt x="1" y="487"/>
                  </a:cubicBezTo>
                  <a:cubicBezTo>
                    <a:pt x="276" y="572"/>
                    <a:pt x="445" y="868"/>
                    <a:pt x="403" y="1164"/>
                  </a:cubicBezTo>
                  <a:cubicBezTo>
                    <a:pt x="1037" y="1016"/>
                    <a:pt x="487" y="381"/>
                    <a:pt x="931" y="170"/>
                  </a:cubicBezTo>
                  <a:lnTo>
                    <a:pt x="931" y="22"/>
                  </a:lnTo>
                  <a:cubicBezTo>
                    <a:pt x="909" y="15"/>
                    <a:pt x="887" y="11"/>
                    <a:pt x="865" y="11"/>
                  </a:cubicBezTo>
                  <a:cubicBezTo>
                    <a:pt x="755" y="11"/>
                    <a:pt x="645" y="87"/>
                    <a:pt x="535" y="87"/>
                  </a:cubicBezTo>
                  <a:cubicBezTo>
                    <a:pt x="477" y="87"/>
                    <a:pt x="419" y="66"/>
                    <a:pt x="360"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7"/>
            <p:cNvSpPr/>
            <p:nvPr/>
          </p:nvSpPr>
          <p:spPr>
            <a:xfrm>
              <a:off x="-1411225" y="3896275"/>
              <a:ext cx="23300" cy="15350"/>
            </a:xfrm>
            <a:custGeom>
              <a:avLst/>
              <a:gdLst/>
              <a:ahLst/>
              <a:cxnLst/>
              <a:rect l="l" t="t" r="r" b="b"/>
              <a:pathLst>
                <a:path w="932" h="614" extrusionOk="0">
                  <a:moveTo>
                    <a:pt x="649" y="0"/>
                  </a:moveTo>
                  <a:cubicBezTo>
                    <a:pt x="410" y="0"/>
                    <a:pt x="184" y="218"/>
                    <a:pt x="1" y="370"/>
                  </a:cubicBezTo>
                  <a:lnTo>
                    <a:pt x="1" y="561"/>
                  </a:lnTo>
                  <a:cubicBezTo>
                    <a:pt x="137" y="595"/>
                    <a:pt x="262" y="613"/>
                    <a:pt x="374" y="613"/>
                  </a:cubicBezTo>
                  <a:cubicBezTo>
                    <a:pt x="680" y="613"/>
                    <a:pt x="885" y="473"/>
                    <a:pt x="932" y="116"/>
                  </a:cubicBezTo>
                  <a:cubicBezTo>
                    <a:pt x="837" y="33"/>
                    <a:pt x="742" y="0"/>
                    <a:pt x="649"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7"/>
            <p:cNvSpPr/>
            <p:nvPr/>
          </p:nvSpPr>
          <p:spPr>
            <a:xfrm>
              <a:off x="-788900" y="3743725"/>
              <a:ext cx="26375" cy="19075"/>
            </a:xfrm>
            <a:custGeom>
              <a:avLst/>
              <a:gdLst/>
              <a:ahLst/>
              <a:cxnLst/>
              <a:rect l="l" t="t" r="r" b="b"/>
              <a:pathLst>
                <a:path w="1055" h="763" extrusionOk="0">
                  <a:moveTo>
                    <a:pt x="889" y="1"/>
                  </a:moveTo>
                  <a:lnTo>
                    <a:pt x="889" y="1"/>
                  </a:lnTo>
                  <a:cubicBezTo>
                    <a:pt x="572" y="64"/>
                    <a:pt x="255" y="191"/>
                    <a:pt x="1" y="402"/>
                  </a:cubicBezTo>
                  <a:cubicBezTo>
                    <a:pt x="170" y="466"/>
                    <a:pt x="170" y="614"/>
                    <a:pt x="191" y="762"/>
                  </a:cubicBezTo>
                  <a:cubicBezTo>
                    <a:pt x="196" y="762"/>
                    <a:pt x="201" y="763"/>
                    <a:pt x="206" y="763"/>
                  </a:cubicBezTo>
                  <a:cubicBezTo>
                    <a:pt x="450" y="763"/>
                    <a:pt x="1055" y="290"/>
                    <a:pt x="889"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7"/>
            <p:cNvSpPr/>
            <p:nvPr/>
          </p:nvSpPr>
          <p:spPr>
            <a:xfrm>
              <a:off x="-761400" y="3741600"/>
              <a:ext cx="23825" cy="20050"/>
            </a:xfrm>
            <a:custGeom>
              <a:avLst/>
              <a:gdLst/>
              <a:ahLst/>
              <a:cxnLst/>
              <a:rect l="l" t="t" r="r" b="b"/>
              <a:pathLst>
                <a:path w="953" h="802" extrusionOk="0">
                  <a:moveTo>
                    <a:pt x="212" y="1"/>
                  </a:moveTo>
                  <a:lnTo>
                    <a:pt x="1" y="43"/>
                  </a:lnTo>
                  <a:cubicBezTo>
                    <a:pt x="32" y="422"/>
                    <a:pt x="64" y="802"/>
                    <a:pt x="439" y="802"/>
                  </a:cubicBezTo>
                  <a:cubicBezTo>
                    <a:pt x="566" y="802"/>
                    <a:pt x="733" y="758"/>
                    <a:pt x="952" y="657"/>
                  </a:cubicBezTo>
                  <a:cubicBezTo>
                    <a:pt x="635" y="487"/>
                    <a:pt x="106" y="509"/>
                    <a:pt x="212"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7"/>
            <p:cNvSpPr/>
            <p:nvPr/>
          </p:nvSpPr>
          <p:spPr>
            <a:xfrm>
              <a:off x="-752400" y="3729450"/>
              <a:ext cx="32275" cy="20650"/>
            </a:xfrm>
            <a:custGeom>
              <a:avLst/>
              <a:gdLst/>
              <a:ahLst/>
              <a:cxnLst/>
              <a:rect l="l" t="t" r="r" b="b"/>
              <a:pathLst>
                <a:path w="1291" h="826" extrusionOk="0">
                  <a:moveTo>
                    <a:pt x="381" y="0"/>
                  </a:moveTo>
                  <a:cubicBezTo>
                    <a:pt x="190" y="0"/>
                    <a:pt x="21" y="149"/>
                    <a:pt x="0" y="339"/>
                  </a:cubicBezTo>
                  <a:cubicBezTo>
                    <a:pt x="39" y="337"/>
                    <a:pt x="76" y="336"/>
                    <a:pt x="113" y="336"/>
                  </a:cubicBezTo>
                  <a:cubicBezTo>
                    <a:pt x="479" y="336"/>
                    <a:pt x="744" y="441"/>
                    <a:pt x="783" y="825"/>
                  </a:cubicBezTo>
                  <a:cubicBezTo>
                    <a:pt x="1290" y="318"/>
                    <a:pt x="529" y="275"/>
                    <a:pt x="381"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7"/>
            <p:cNvSpPr/>
            <p:nvPr/>
          </p:nvSpPr>
          <p:spPr>
            <a:xfrm>
              <a:off x="-1687225" y="3817225"/>
              <a:ext cx="15900" cy="16400"/>
            </a:xfrm>
            <a:custGeom>
              <a:avLst/>
              <a:gdLst/>
              <a:ahLst/>
              <a:cxnLst/>
              <a:rect l="l" t="t" r="r" b="b"/>
              <a:pathLst>
                <a:path w="636" h="656" extrusionOk="0">
                  <a:moveTo>
                    <a:pt x="635" y="0"/>
                  </a:moveTo>
                  <a:cubicBezTo>
                    <a:pt x="1" y="212"/>
                    <a:pt x="297" y="444"/>
                    <a:pt x="635" y="656"/>
                  </a:cubicBezTo>
                  <a:lnTo>
                    <a:pt x="635" y="0"/>
                  </a:ln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7"/>
            <p:cNvSpPr/>
            <p:nvPr/>
          </p:nvSpPr>
          <p:spPr>
            <a:xfrm>
              <a:off x="-2011875" y="3793675"/>
              <a:ext cx="15900" cy="15650"/>
            </a:xfrm>
            <a:custGeom>
              <a:avLst/>
              <a:gdLst/>
              <a:ahLst/>
              <a:cxnLst/>
              <a:rect l="l" t="t" r="r" b="b"/>
              <a:pathLst>
                <a:path w="636" h="626" extrusionOk="0">
                  <a:moveTo>
                    <a:pt x="209" y="1"/>
                  </a:moveTo>
                  <a:cubicBezTo>
                    <a:pt x="86" y="1"/>
                    <a:pt x="1" y="38"/>
                    <a:pt x="65" y="139"/>
                  </a:cubicBezTo>
                  <a:cubicBezTo>
                    <a:pt x="86" y="350"/>
                    <a:pt x="65" y="604"/>
                    <a:pt x="445" y="625"/>
                  </a:cubicBezTo>
                  <a:cubicBezTo>
                    <a:pt x="340" y="414"/>
                    <a:pt x="149" y="181"/>
                    <a:pt x="636" y="139"/>
                  </a:cubicBezTo>
                  <a:cubicBezTo>
                    <a:pt x="600" y="66"/>
                    <a:pt x="371" y="1"/>
                    <a:pt x="209"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7"/>
            <p:cNvSpPr/>
            <p:nvPr/>
          </p:nvSpPr>
          <p:spPr>
            <a:xfrm>
              <a:off x="-1358350" y="3914500"/>
              <a:ext cx="10075" cy="24350"/>
            </a:xfrm>
            <a:custGeom>
              <a:avLst/>
              <a:gdLst/>
              <a:ahLst/>
              <a:cxnLst/>
              <a:rect l="l" t="t" r="r" b="b"/>
              <a:pathLst>
                <a:path w="403" h="974" extrusionOk="0">
                  <a:moveTo>
                    <a:pt x="255" y="1"/>
                  </a:moveTo>
                  <a:lnTo>
                    <a:pt x="255" y="1"/>
                  </a:lnTo>
                  <a:cubicBezTo>
                    <a:pt x="1" y="297"/>
                    <a:pt x="170" y="635"/>
                    <a:pt x="128" y="974"/>
                  </a:cubicBezTo>
                  <a:cubicBezTo>
                    <a:pt x="403" y="656"/>
                    <a:pt x="255" y="318"/>
                    <a:pt x="255"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7"/>
            <p:cNvSpPr/>
            <p:nvPr/>
          </p:nvSpPr>
          <p:spPr>
            <a:xfrm>
              <a:off x="-1730575" y="4086875"/>
              <a:ext cx="7950" cy="25400"/>
            </a:xfrm>
            <a:custGeom>
              <a:avLst/>
              <a:gdLst/>
              <a:ahLst/>
              <a:cxnLst/>
              <a:rect l="l" t="t" r="r" b="b"/>
              <a:pathLst>
                <a:path w="318" h="1016" extrusionOk="0">
                  <a:moveTo>
                    <a:pt x="318" y="0"/>
                  </a:moveTo>
                  <a:cubicBezTo>
                    <a:pt x="1" y="170"/>
                    <a:pt x="254" y="445"/>
                    <a:pt x="149" y="656"/>
                  </a:cubicBezTo>
                  <a:lnTo>
                    <a:pt x="297" y="1016"/>
                  </a:lnTo>
                  <a:cubicBezTo>
                    <a:pt x="318" y="677"/>
                    <a:pt x="318" y="339"/>
                    <a:pt x="318"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7"/>
            <p:cNvSpPr/>
            <p:nvPr/>
          </p:nvSpPr>
          <p:spPr>
            <a:xfrm>
              <a:off x="-2407350" y="4106975"/>
              <a:ext cx="7425" cy="21175"/>
            </a:xfrm>
            <a:custGeom>
              <a:avLst/>
              <a:gdLst/>
              <a:ahLst/>
              <a:cxnLst/>
              <a:rect l="l" t="t" r="r" b="b"/>
              <a:pathLst>
                <a:path w="297" h="847" extrusionOk="0">
                  <a:moveTo>
                    <a:pt x="296" y="0"/>
                  </a:moveTo>
                  <a:lnTo>
                    <a:pt x="106" y="148"/>
                  </a:lnTo>
                  <a:cubicBezTo>
                    <a:pt x="148" y="381"/>
                    <a:pt x="0" y="656"/>
                    <a:pt x="254" y="846"/>
                  </a:cubicBezTo>
                  <a:cubicBezTo>
                    <a:pt x="275" y="550"/>
                    <a:pt x="275" y="275"/>
                    <a:pt x="296"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7"/>
            <p:cNvSpPr/>
            <p:nvPr/>
          </p:nvSpPr>
          <p:spPr>
            <a:xfrm>
              <a:off x="-2381450" y="4102725"/>
              <a:ext cx="34000" cy="20125"/>
            </a:xfrm>
            <a:custGeom>
              <a:avLst/>
              <a:gdLst/>
              <a:ahLst/>
              <a:cxnLst/>
              <a:rect l="l" t="t" r="r" b="b"/>
              <a:pathLst>
                <a:path w="1360" h="805" extrusionOk="0">
                  <a:moveTo>
                    <a:pt x="402" y="1"/>
                  </a:moveTo>
                  <a:cubicBezTo>
                    <a:pt x="198" y="1"/>
                    <a:pt x="7" y="163"/>
                    <a:pt x="1" y="635"/>
                  </a:cubicBezTo>
                  <a:lnTo>
                    <a:pt x="170" y="805"/>
                  </a:lnTo>
                  <a:cubicBezTo>
                    <a:pt x="1359" y="776"/>
                    <a:pt x="848" y="1"/>
                    <a:pt x="402"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7"/>
            <p:cNvSpPr/>
            <p:nvPr/>
          </p:nvSpPr>
          <p:spPr>
            <a:xfrm>
              <a:off x="-1025775" y="3585100"/>
              <a:ext cx="56600" cy="38700"/>
            </a:xfrm>
            <a:custGeom>
              <a:avLst/>
              <a:gdLst/>
              <a:ahLst/>
              <a:cxnLst/>
              <a:rect l="l" t="t" r="r" b="b"/>
              <a:pathLst>
                <a:path w="2264" h="1548" extrusionOk="0">
                  <a:moveTo>
                    <a:pt x="1312" y="1"/>
                  </a:moveTo>
                  <a:cubicBezTo>
                    <a:pt x="995" y="403"/>
                    <a:pt x="1" y="931"/>
                    <a:pt x="508" y="1481"/>
                  </a:cubicBezTo>
                  <a:cubicBezTo>
                    <a:pt x="588" y="1527"/>
                    <a:pt x="664" y="1547"/>
                    <a:pt x="739" y="1547"/>
                  </a:cubicBezTo>
                  <a:cubicBezTo>
                    <a:pt x="1142" y="1547"/>
                    <a:pt x="1487" y="962"/>
                    <a:pt x="1862" y="783"/>
                  </a:cubicBezTo>
                  <a:cubicBezTo>
                    <a:pt x="2264" y="233"/>
                    <a:pt x="1672" y="170"/>
                    <a:pt x="1312"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7"/>
            <p:cNvSpPr/>
            <p:nvPr/>
          </p:nvSpPr>
          <p:spPr>
            <a:xfrm>
              <a:off x="-1048500" y="3593025"/>
              <a:ext cx="32275" cy="32750"/>
            </a:xfrm>
            <a:custGeom>
              <a:avLst/>
              <a:gdLst/>
              <a:ahLst/>
              <a:cxnLst/>
              <a:rect l="l" t="t" r="r" b="b"/>
              <a:pathLst>
                <a:path w="1291" h="1310" extrusionOk="0">
                  <a:moveTo>
                    <a:pt x="931" y="1"/>
                  </a:moveTo>
                  <a:cubicBezTo>
                    <a:pt x="656" y="445"/>
                    <a:pt x="868" y="1164"/>
                    <a:pt x="0" y="1291"/>
                  </a:cubicBezTo>
                  <a:cubicBezTo>
                    <a:pt x="113" y="1303"/>
                    <a:pt x="212" y="1309"/>
                    <a:pt x="297" y="1309"/>
                  </a:cubicBezTo>
                  <a:cubicBezTo>
                    <a:pt x="1237" y="1309"/>
                    <a:pt x="651" y="602"/>
                    <a:pt x="1291"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7"/>
            <p:cNvSpPr/>
            <p:nvPr/>
          </p:nvSpPr>
          <p:spPr>
            <a:xfrm>
              <a:off x="-1034750" y="3661250"/>
              <a:ext cx="18525" cy="11650"/>
            </a:xfrm>
            <a:custGeom>
              <a:avLst/>
              <a:gdLst/>
              <a:ahLst/>
              <a:cxnLst/>
              <a:rect l="l" t="t" r="r" b="b"/>
              <a:pathLst>
                <a:path w="741" h="466" extrusionOk="0">
                  <a:moveTo>
                    <a:pt x="741" y="0"/>
                  </a:moveTo>
                  <a:cubicBezTo>
                    <a:pt x="423" y="0"/>
                    <a:pt x="148" y="191"/>
                    <a:pt x="0" y="466"/>
                  </a:cubicBezTo>
                  <a:cubicBezTo>
                    <a:pt x="339" y="423"/>
                    <a:pt x="677" y="381"/>
                    <a:pt x="741"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7"/>
            <p:cNvSpPr/>
            <p:nvPr/>
          </p:nvSpPr>
          <p:spPr>
            <a:xfrm>
              <a:off x="-1062775" y="3625300"/>
              <a:ext cx="14300" cy="19575"/>
            </a:xfrm>
            <a:custGeom>
              <a:avLst/>
              <a:gdLst/>
              <a:ahLst/>
              <a:cxnLst/>
              <a:rect l="l" t="t" r="r" b="b"/>
              <a:pathLst>
                <a:path w="572" h="783" extrusionOk="0">
                  <a:moveTo>
                    <a:pt x="571" y="0"/>
                  </a:moveTo>
                  <a:lnTo>
                    <a:pt x="571" y="0"/>
                  </a:lnTo>
                  <a:cubicBezTo>
                    <a:pt x="254" y="148"/>
                    <a:pt x="43" y="444"/>
                    <a:pt x="0" y="783"/>
                  </a:cubicBezTo>
                  <a:cubicBezTo>
                    <a:pt x="318" y="635"/>
                    <a:pt x="529" y="338"/>
                    <a:pt x="571"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7"/>
            <p:cNvSpPr/>
            <p:nvPr/>
          </p:nvSpPr>
          <p:spPr>
            <a:xfrm>
              <a:off x="-822725" y="3762225"/>
              <a:ext cx="85150" cy="50825"/>
            </a:xfrm>
            <a:custGeom>
              <a:avLst/>
              <a:gdLst/>
              <a:ahLst/>
              <a:cxnLst/>
              <a:rect l="l" t="t" r="r" b="b"/>
              <a:pathLst>
                <a:path w="3406" h="2033" extrusionOk="0">
                  <a:moveTo>
                    <a:pt x="1735" y="1"/>
                  </a:moveTo>
                  <a:cubicBezTo>
                    <a:pt x="1671" y="1"/>
                    <a:pt x="1608" y="1"/>
                    <a:pt x="1544" y="22"/>
                  </a:cubicBezTo>
                  <a:cubicBezTo>
                    <a:pt x="1312" y="614"/>
                    <a:pt x="931" y="1143"/>
                    <a:pt x="466" y="1566"/>
                  </a:cubicBezTo>
                  <a:cubicBezTo>
                    <a:pt x="318" y="1693"/>
                    <a:pt x="0" y="1777"/>
                    <a:pt x="191" y="1989"/>
                  </a:cubicBezTo>
                  <a:cubicBezTo>
                    <a:pt x="289" y="2019"/>
                    <a:pt x="384" y="2032"/>
                    <a:pt x="474" y="2032"/>
                  </a:cubicBezTo>
                  <a:cubicBezTo>
                    <a:pt x="1371" y="2032"/>
                    <a:pt x="1894" y="692"/>
                    <a:pt x="2996" y="692"/>
                  </a:cubicBezTo>
                  <a:cubicBezTo>
                    <a:pt x="3040" y="692"/>
                    <a:pt x="3084" y="694"/>
                    <a:pt x="3130" y="699"/>
                  </a:cubicBezTo>
                  <a:cubicBezTo>
                    <a:pt x="3384" y="699"/>
                    <a:pt x="3384" y="360"/>
                    <a:pt x="3405" y="149"/>
                  </a:cubicBezTo>
                  <a:lnTo>
                    <a:pt x="3405" y="149"/>
                  </a:lnTo>
                  <a:cubicBezTo>
                    <a:pt x="3072" y="322"/>
                    <a:pt x="2514" y="632"/>
                    <a:pt x="2133" y="632"/>
                  </a:cubicBezTo>
                  <a:cubicBezTo>
                    <a:pt x="1863" y="632"/>
                    <a:pt x="1682" y="475"/>
                    <a:pt x="1735"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7"/>
            <p:cNvSpPr/>
            <p:nvPr/>
          </p:nvSpPr>
          <p:spPr>
            <a:xfrm>
              <a:off x="-2451200" y="3912425"/>
              <a:ext cx="70300" cy="49250"/>
            </a:xfrm>
            <a:custGeom>
              <a:avLst/>
              <a:gdLst/>
              <a:ahLst/>
              <a:cxnLst/>
              <a:rect l="l" t="t" r="r" b="b"/>
              <a:pathLst>
                <a:path w="2812" h="1970" extrusionOk="0">
                  <a:moveTo>
                    <a:pt x="668" y="0"/>
                  </a:moveTo>
                  <a:cubicBezTo>
                    <a:pt x="0" y="0"/>
                    <a:pt x="860" y="606"/>
                    <a:pt x="485" y="1247"/>
                  </a:cubicBezTo>
                  <a:cubicBezTo>
                    <a:pt x="633" y="1522"/>
                    <a:pt x="422" y="1881"/>
                    <a:pt x="845" y="1945"/>
                  </a:cubicBezTo>
                  <a:cubicBezTo>
                    <a:pt x="927" y="1960"/>
                    <a:pt x="1009" y="1969"/>
                    <a:pt x="1087" y="1969"/>
                  </a:cubicBezTo>
                  <a:cubicBezTo>
                    <a:pt x="1335" y="1969"/>
                    <a:pt x="1552" y="1879"/>
                    <a:pt x="1649" y="1606"/>
                  </a:cubicBezTo>
                  <a:cubicBezTo>
                    <a:pt x="2008" y="1099"/>
                    <a:pt x="2812" y="845"/>
                    <a:pt x="2072" y="253"/>
                  </a:cubicBezTo>
                  <a:cubicBezTo>
                    <a:pt x="1331" y="76"/>
                    <a:pt x="904" y="0"/>
                    <a:pt x="668"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7"/>
            <p:cNvSpPr/>
            <p:nvPr/>
          </p:nvSpPr>
          <p:spPr>
            <a:xfrm>
              <a:off x="-1211350" y="3866225"/>
              <a:ext cx="37025" cy="40175"/>
            </a:xfrm>
            <a:custGeom>
              <a:avLst/>
              <a:gdLst/>
              <a:ahLst/>
              <a:cxnLst/>
              <a:rect l="l" t="t" r="r" b="b"/>
              <a:pathLst>
                <a:path w="1481" h="1607" extrusionOk="0">
                  <a:moveTo>
                    <a:pt x="639" y="1"/>
                  </a:moveTo>
                  <a:cubicBezTo>
                    <a:pt x="52" y="1"/>
                    <a:pt x="322" y="719"/>
                    <a:pt x="0" y="980"/>
                  </a:cubicBezTo>
                  <a:cubicBezTo>
                    <a:pt x="0" y="1170"/>
                    <a:pt x="0" y="1382"/>
                    <a:pt x="0" y="1593"/>
                  </a:cubicBezTo>
                  <a:cubicBezTo>
                    <a:pt x="64" y="1602"/>
                    <a:pt x="126" y="1607"/>
                    <a:pt x="186" y="1607"/>
                  </a:cubicBezTo>
                  <a:cubicBezTo>
                    <a:pt x="684" y="1607"/>
                    <a:pt x="1066" y="1317"/>
                    <a:pt x="1481" y="1128"/>
                  </a:cubicBezTo>
                  <a:cubicBezTo>
                    <a:pt x="614" y="959"/>
                    <a:pt x="381" y="599"/>
                    <a:pt x="741" y="7"/>
                  </a:cubicBezTo>
                  <a:cubicBezTo>
                    <a:pt x="704" y="3"/>
                    <a:pt x="670" y="1"/>
                    <a:pt x="639"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7"/>
            <p:cNvSpPr/>
            <p:nvPr/>
          </p:nvSpPr>
          <p:spPr>
            <a:xfrm>
              <a:off x="-1616475" y="3809175"/>
              <a:ext cx="24450" cy="8600"/>
            </a:xfrm>
            <a:custGeom>
              <a:avLst/>
              <a:gdLst/>
              <a:ahLst/>
              <a:cxnLst/>
              <a:rect l="l" t="t" r="r" b="b"/>
              <a:pathLst>
                <a:path w="978" h="344" extrusionOk="0">
                  <a:moveTo>
                    <a:pt x="682" y="0"/>
                  </a:moveTo>
                  <a:cubicBezTo>
                    <a:pt x="426" y="0"/>
                    <a:pt x="0" y="69"/>
                    <a:pt x="238" y="343"/>
                  </a:cubicBezTo>
                  <a:cubicBezTo>
                    <a:pt x="555" y="343"/>
                    <a:pt x="830" y="301"/>
                    <a:pt x="978" y="5"/>
                  </a:cubicBezTo>
                  <a:lnTo>
                    <a:pt x="787" y="5"/>
                  </a:lnTo>
                  <a:cubicBezTo>
                    <a:pt x="759" y="2"/>
                    <a:pt x="723" y="0"/>
                    <a:pt x="682"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7"/>
            <p:cNvSpPr/>
            <p:nvPr/>
          </p:nvSpPr>
          <p:spPr>
            <a:xfrm>
              <a:off x="-1698850" y="4050400"/>
              <a:ext cx="28050" cy="32275"/>
            </a:xfrm>
            <a:custGeom>
              <a:avLst/>
              <a:gdLst/>
              <a:ahLst/>
              <a:cxnLst/>
              <a:rect l="l" t="t" r="r" b="b"/>
              <a:pathLst>
                <a:path w="1122" h="1291" extrusionOk="0">
                  <a:moveTo>
                    <a:pt x="1122" y="0"/>
                  </a:moveTo>
                  <a:lnTo>
                    <a:pt x="1122" y="0"/>
                  </a:lnTo>
                  <a:cubicBezTo>
                    <a:pt x="170" y="64"/>
                    <a:pt x="297" y="825"/>
                    <a:pt x="1" y="1290"/>
                  </a:cubicBezTo>
                  <a:cubicBezTo>
                    <a:pt x="614" y="1036"/>
                    <a:pt x="825" y="508"/>
                    <a:pt x="1122"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7"/>
            <p:cNvSpPr/>
            <p:nvPr/>
          </p:nvSpPr>
          <p:spPr>
            <a:xfrm>
              <a:off x="-1718400" y="4083175"/>
              <a:ext cx="19575" cy="23825"/>
            </a:xfrm>
            <a:custGeom>
              <a:avLst/>
              <a:gdLst/>
              <a:ahLst/>
              <a:cxnLst/>
              <a:rect l="l" t="t" r="r" b="b"/>
              <a:pathLst>
                <a:path w="783" h="953" extrusionOk="0">
                  <a:moveTo>
                    <a:pt x="613" y="0"/>
                  </a:moveTo>
                  <a:cubicBezTo>
                    <a:pt x="254" y="381"/>
                    <a:pt x="0" y="741"/>
                    <a:pt x="783" y="952"/>
                  </a:cubicBezTo>
                  <a:cubicBezTo>
                    <a:pt x="783" y="635"/>
                    <a:pt x="783" y="318"/>
                    <a:pt x="783"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7"/>
            <p:cNvSpPr/>
            <p:nvPr/>
          </p:nvSpPr>
          <p:spPr>
            <a:xfrm>
              <a:off x="-1196025" y="4057500"/>
              <a:ext cx="44975" cy="32750"/>
            </a:xfrm>
            <a:custGeom>
              <a:avLst/>
              <a:gdLst/>
              <a:ahLst/>
              <a:cxnLst/>
              <a:rect l="l" t="t" r="r" b="b"/>
              <a:pathLst>
                <a:path w="1799" h="1310" extrusionOk="0">
                  <a:moveTo>
                    <a:pt x="1125" y="0"/>
                  </a:moveTo>
                  <a:cubicBezTo>
                    <a:pt x="1086" y="0"/>
                    <a:pt x="1049" y="15"/>
                    <a:pt x="1016" y="54"/>
                  </a:cubicBezTo>
                  <a:cubicBezTo>
                    <a:pt x="868" y="393"/>
                    <a:pt x="1" y="1070"/>
                    <a:pt x="508" y="1302"/>
                  </a:cubicBezTo>
                  <a:cubicBezTo>
                    <a:pt x="550" y="1307"/>
                    <a:pt x="589" y="1309"/>
                    <a:pt x="627" y="1309"/>
                  </a:cubicBezTo>
                  <a:cubicBezTo>
                    <a:pt x="1094" y="1309"/>
                    <a:pt x="1315" y="964"/>
                    <a:pt x="1608" y="710"/>
                  </a:cubicBezTo>
                  <a:cubicBezTo>
                    <a:pt x="1608" y="499"/>
                    <a:pt x="1798" y="245"/>
                    <a:pt x="1397" y="118"/>
                  </a:cubicBezTo>
                  <a:cubicBezTo>
                    <a:pt x="1309" y="74"/>
                    <a:pt x="1211" y="0"/>
                    <a:pt x="1125"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7"/>
            <p:cNvSpPr/>
            <p:nvPr/>
          </p:nvSpPr>
          <p:spPr>
            <a:xfrm>
              <a:off x="-2024025" y="3873275"/>
              <a:ext cx="18525" cy="32275"/>
            </a:xfrm>
            <a:custGeom>
              <a:avLst/>
              <a:gdLst/>
              <a:ahLst/>
              <a:cxnLst/>
              <a:rect l="l" t="t" r="r" b="b"/>
              <a:pathLst>
                <a:path w="741" h="1291" extrusionOk="0">
                  <a:moveTo>
                    <a:pt x="741" y="0"/>
                  </a:moveTo>
                  <a:lnTo>
                    <a:pt x="741" y="0"/>
                  </a:lnTo>
                  <a:cubicBezTo>
                    <a:pt x="360" y="338"/>
                    <a:pt x="85" y="783"/>
                    <a:pt x="1" y="1290"/>
                  </a:cubicBezTo>
                  <a:lnTo>
                    <a:pt x="572" y="1290"/>
                  </a:lnTo>
                  <a:cubicBezTo>
                    <a:pt x="466" y="846"/>
                    <a:pt x="741" y="444"/>
                    <a:pt x="741"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7"/>
            <p:cNvSpPr/>
            <p:nvPr/>
          </p:nvSpPr>
          <p:spPr>
            <a:xfrm>
              <a:off x="-1996000" y="3841550"/>
              <a:ext cx="14300" cy="19575"/>
            </a:xfrm>
            <a:custGeom>
              <a:avLst/>
              <a:gdLst/>
              <a:ahLst/>
              <a:cxnLst/>
              <a:rect l="l" t="t" r="r" b="b"/>
              <a:pathLst>
                <a:path w="572" h="783" extrusionOk="0">
                  <a:moveTo>
                    <a:pt x="170" y="0"/>
                  </a:moveTo>
                  <a:cubicBezTo>
                    <a:pt x="212" y="275"/>
                    <a:pt x="149" y="550"/>
                    <a:pt x="1" y="783"/>
                  </a:cubicBezTo>
                  <a:cubicBezTo>
                    <a:pt x="572" y="613"/>
                    <a:pt x="445" y="317"/>
                    <a:pt x="170"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7"/>
            <p:cNvSpPr/>
            <p:nvPr/>
          </p:nvSpPr>
          <p:spPr>
            <a:xfrm>
              <a:off x="-1996000" y="3813000"/>
              <a:ext cx="14300" cy="12175"/>
            </a:xfrm>
            <a:custGeom>
              <a:avLst/>
              <a:gdLst/>
              <a:ahLst/>
              <a:cxnLst/>
              <a:rect l="l" t="t" r="r" b="b"/>
              <a:pathLst>
                <a:path w="572" h="487" extrusionOk="0">
                  <a:moveTo>
                    <a:pt x="1" y="0"/>
                  </a:moveTo>
                  <a:lnTo>
                    <a:pt x="1" y="487"/>
                  </a:lnTo>
                  <a:cubicBezTo>
                    <a:pt x="276" y="317"/>
                    <a:pt x="572" y="169"/>
                    <a:pt x="1"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7"/>
            <p:cNvSpPr/>
            <p:nvPr/>
          </p:nvSpPr>
          <p:spPr>
            <a:xfrm>
              <a:off x="-2718775" y="4110675"/>
              <a:ext cx="26450" cy="19575"/>
            </a:xfrm>
            <a:custGeom>
              <a:avLst/>
              <a:gdLst/>
              <a:ahLst/>
              <a:cxnLst/>
              <a:rect l="l" t="t" r="r" b="b"/>
              <a:pathLst>
                <a:path w="1058" h="783" extrusionOk="0">
                  <a:moveTo>
                    <a:pt x="1058" y="0"/>
                  </a:moveTo>
                  <a:lnTo>
                    <a:pt x="487" y="148"/>
                  </a:lnTo>
                  <a:cubicBezTo>
                    <a:pt x="0" y="254"/>
                    <a:pt x="127" y="550"/>
                    <a:pt x="296" y="783"/>
                  </a:cubicBezTo>
                  <a:cubicBezTo>
                    <a:pt x="508" y="487"/>
                    <a:pt x="952" y="360"/>
                    <a:pt x="1058"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7"/>
            <p:cNvSpPr/>
            <p:nvPr/>
          </p:nvSpPr>
          <p:spPr>
            <a:xfrm>
              <a:off x="-2279400" y="3740550"/>
              <a:ext cx="28050" cy="20800"/>
            </a:xfrm>
            <a:custGeom>
              <a:avLst/>
              <a:gdLst/>
              <a:ahLst/>
              <a:cxnLst/>
              <a:rect l="l" t="t" r="r" b="b"/>
              <a:pathLst>
                <a:path w="1122" h="832" extrusionOk="0">
                  <a:moveTo>
                    <a:pt x="1121" y="1"/>
                  </a:moveTo>
                  <a:lnTo>
                    <a:pt x="1121" y="1"/>
                  </a:lnTo>
                  <a:cubicBezTo>
                    <a:pt x="572" y="85"/>
                    <a:pt x="318" y="466"/>
                    <a:pt x="1" y="804"/>
                  </a:cubicBezTo>
                  <a:cubicBezTo>
                    <a:pt x="98" y="823"/>
                    <a:pt x="186" y="831"/>
                    <a:pt x="265" y="831"/>
                  </a:cubicBezTo>
                  <a:cubicBezTo>
                    <a:pt x="821" y="831"/>
                    <a:pt x="955" y="408"/>
                    <a:pt x="1121"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7"/>
            <p:cNvSpPr/>
            <p:nvPr/>
          </p:nvSpPr>
          <p:spPr>
            <a:xfrm>
              <a:off x="-1650200" y="3781800"/>
              <a:ext cx="57650" cy="58225"/>
            </a:xfrm>
            <a:custGeom>
              <a:avLst/>
              <a:gdLst/>
              <a:ahLst/>
              <a:cxnLst/>
              <a:rect l="l" t="t" r="r" b="b"/>
              <a:pathLst>
                <a:path w="2306" h="2329" extrusionOk="0">
                  <a:moveTo>
                    <a:pt x="1587" y="0"/>
                  </a:moveTo>
                  <a:cubicBezTo>
                    <a:pt x="1333" y="254"/>
                    <a:pt x="1227" y="614"/>
                    <a:pt x="846" y="783"/>
                  </a:cubicBezTo>
                  <a:cubicBezTo>
                    <a:pt x="593" y="1037"/>
                    <a:pt x="931" y="1460"/>
                    <a:pt x="466" y="1692"/>
                  </a:cubicBezTo>
                  <a:cubicBezTo>
                    <a:pt x="275" y="1777"/>
                    <a:pt x="0" y="2073"/>
                    <a:pt x="360" y="2263"/>
                  </a:cubicBezTo>
                  <a:cubicBezTo>
                    <a:pt x="440" y="2309"/>
                    <a:pt x="518" y="2328"/>
                    <a:pt x="594" y="2328"/>
                  </a:cubicBezTo>
                  <a:cubicBezTo>
                    <a:pt x="801" y="2328"/>
                    <a:pt x="994" y="2185"/>
                    <a:pt x="1164" y="2031"/>
                  </a:cubicBezTo>
                  <a:cubicBezTo>
                    <a:pt x="1375" y="1650"/>
                    <a:pt x="1269" y="1354"/>
                    <a:pt x="1777" y="1121"/>
                  </a:cubicBezTo>
                  <a:cubicBezTo>
                    <a:pt x="2136" y="677"/>
                    <a:pt x="2306" y="275"/>
                    <a:pt x="1587"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7"/>
            <p:cNvSpPr/>
            <p:nvPr/>
          </p:nvSpPr>
          <p:spPr>
            <a:xfrm>
              <a:off x="-1660175" y="3801025"/>
              <a:ext cx="49650" cy="40725"/>
            </a:xfrm>
            <a:custGeom>
              <a:avLst/>
              <a:gdLst/>
              <a:ahLst/>
              <a:cxnLst/>
              <a:rect l="l" t="t" r="r" b="b"/>
              <a:pathLst>
                <a:path w="1986" h="1629" extrusionOk="0">
                  <a:moveTo>
                    <a:pt x="1024" y="1"/>
                  </a:moveTo>
                  <a:cubicBezTo>
                    <a:pt x="1" y="1"/>
                    <a:pt x="1139" y="1040"/>
                    <a:pt x="463" y="1219"/>
                  </a:cubicBezTo>
                  <a:cubicBezTo>
                    <a:pt x="173" y="1432"/>
                    <a:pt x="554" y="1627"/>
                    <a:pt x="831" y="1627"/>
                  </a:cubicBezTo>
                  <a:cubicBezTo>
                    <a:pt x="858" y="1627"/>
                    <a:pt x="883" y="1625"/>
                    <a:pt x="907" y="1621"/>
                  </a:cubicBezTo>
                  <a:cubicBezTo>
                    <a:pt x="955" y="1626"/>
                    <a:pt x="1000" y="1629"/>
                    <a:pt x="1042" y="1629"/>
                  </a:cubicBezTo>
                  <a:cubicBezTo>
                    <a:pt x="1709" y="1629"/>
                    <a:pt x="1707" y="1027"/>
                    <a:pt x="1986" y="669"/>
                  </a:cubicBezTo>
                  <a:lnTo>
                    <a:pt x="1986" y="500"/>
                  </a:lnTo>
                  <a:cubicBezTo>
                    <a:pt x="1436" y="543"/>
                    <a:pt x="1711" y="1050"/>
                    <a:pt x="1415" y="1240"/>
                  </a:cubicBezTo>
                  <a:cubicBezTo>
                    <a:pt x="1285" y="1321"/>
                    <a:pt x="1156" y="1452"/>
                    <a:pt x="1007" y="1452"/>
                  </a:cubicBezTo>
                  <a:cubicBezTo>
                    <a:pt x="962" y="1452"/>
                    <a:pt x="914" y="1439"/>
                    <a:pt x="865" y="1410"/>
                  </a:cubicBezTo>
                  <a:cubicBezTo>
                    <a:pt x="421" y="1114"/>
                    <a:pt x="1563" y="775"/>
                    <a:pt x="1245" y="14"/>
                  </a:cubicBezTo>
                  <a:cubicBezTo>
                    <a:pt x="1162" y="5"/>
                    <a:pt x="1089" y="1"/>
                    <a:pt x="1024"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7"/>
            <p:cNvSpPr/>
            <p:nvPr/>
          </p:nvSpPr>
          <p:spPr>
            <a:xfrm>
              <a:off x="-2762675" y="4069950"/>
              <a:ext cx="75125" cy="74000"/>
            </a:xfrm>
            <a:custGeom>
              <a:avLst/>
              <a:gdLst/>
              <a:ahLst/>
              <a:cxnLst/>
              <a:rect l="l" t="t" r="r" b="b"/>
              <a:pathLst>
                <a:path w="3005" h="2960" extrusionOk="0">
                  <a:moveTo>
                    <a:pt x="2243" y="1"/>
                  </a:moveTo>
                  <a:cubicBezTo>
                    <a:pt x="1355" y="149"/>
                    <a:pt x="1355" y="1016"/>
                    <a:pt x="741" y="1375"/>
                  </a:cubicBezTo>
                  <a:cubicBezTo>
                    <a:pt x="1" y="1841"/>
                    <a:pt x="149" y="2348"/>
                    <a:pt x="572" y="2898"/>
                  </a:cubicBezTo>
                  <a:cubicBezTo>
                    <a:pt x="674" y="2941"/>
                    <a:pt x="765" y="2960"/>
                    <a:pt x="848" y="2960"/>
                  </a:cubicBezTo>
                  <a:cubicBezTo>
                    <a:pt x="1309" y="2960"/>
                    <a:pt x="1509" y="2387"/>
                    <a:pt x="1970" y="2387"/>
                  </a:cubicBezTo>
                  <a:cubicBezTo>
                    <a:pt x="1990" y="2387"/>
                    <a:pt x="2010" y="2388"/>
                    <a:pt x="2031" y="2390"/>
                  </a:cubicBezTo>
                  <a:cubicBezTo>
                    <a:pt x="2095" y="2179"/>
                    <a:pt x="1968" y="1925"/>
                    <a:pt x="2243" y="1777"/>
                  </a:cubicBezTo>
                  <a:cubicBezTo>
                    <a:pt x="2602" y="1460"/>
                    <a:pt x="2962" y="1143"/>
                    <a:pt x="3004" y="656"/>
                  </a:cubicBezTo>
                  <a:lnTo>
                    <a:pt x="3004" y="656"/>
                  </a:lnTo>
                  <a:cubicBezTo>
                    <a:pt x="2793" y="677"/>
                    <a:pt x="2518" y="614"/>
                    <a:pt x="2475" y="868"/>
                  </a:cubicBezTo>
                  <a:cubicBezTo>
                    <a:pt x="2370" y="1375"/>
                    <a:pt x="1799" y="1629"/>
                    <a:pt x="1672" y="2116"/>
                  </a:cubicBezTo>
                  <a:cubicBezTo>
                    <a:pt x="1619" y="2290"/>
                    <a:pt x="1466" y="2407"/>
                    <a:pt x="1296" y="2407"/>
                  </a:cubicBezTo>
                  <a:cubicBezTo>
                    <a:pt x="1259" y="2407"/>
                    <a:pt x="1222" y="2402"/>
                    <a:pt x="1185" y="2390"/>
                  </a:cubicBezTo>
                  <a:cubicBezTo>
                    <a:pt x="614" y="2094"/>
                    <a:pt x="1926" y="381"/>
                    <a:pt x="2243"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7"/>
            <p:cNvSpPr/>
            <p:nvPr/>
          </p:nvSpPr>
          <p:spPr>
            <a:xfrm>
              <a:off x="-1383200" y="3907100"/>
              <a:ext cx="28025" cy="43550"/>
            </a:xfrm>
            <a:custGeom>
              <a:avLst/>
              <a:gdLst/>
              <a:ahLst/>
              <a:cxnLst/>
              <a:rect l="l" t="t" r="r" b="b"/>
              <a:pathLst>
                <a:path w="1121" h="1742" extrusionOk="0">
                  <a:moveTo>
                    <a:pt x="572" y="1"/>
                  </a:moveTo>
                  <a:lnTo>
                    <a:pt x="572" y="1"/>
                  </a:lnTo>
                  <a:cubicBezTo>
                    <a:pt x="1" y="508"/>
                    <a:pt x="762" y="1312"/>
                    <a:pt x="1" y="1735"/>
                  </a:cubicBezTo>
                  <a:cubicBezTo>
                    <a:pt x="53" y="1739"/>
                    <a:pt x="101" y="1742"/>
                    <a:pt x="145" y="1742"/>
                  </a:cubicBezTo>
                  <a:cubicBezTo>
                    <a:pt x="1120" y="1742"/>
                    <a:pt x="430" y="668"/>
                    <a:pt x="572"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7"/>
            <p:cNvSpPr/>
            <p:nvPr/>
          </p:nvSpPr>
          <p:spPr>
            <a:xfrm>
              <a:off x="-2303725" y="3678675"/>
              <a:ext cx="51850" cy="80275"/>
            </a:xfrm>
            <a:custGeom>
              <a:avLst/>
              <a:gdLst/>
              <a:ahLst/>
              <a:cxnLst/>
              <a:rect l="l" t="t" r="r" b="b"/>
              <a:pathLst>
                <a:path w="2074" h="3211" extrusionOk="0">
                  <a:moveTo>
                    <a:pt x="1351" y="0"/>
                  </a:moveTo>
                  <a:cubicBezTo>
                    <a:pt x="747" y="0"/>
                    <a:pt x="985" y="1549"/>
                    <a:pt x="233" y="1841"/>
                  </a:cubicBezTo>
                  <a:cubicBezTo>
                    <a:pt x="1" y="2137"/>
                    <a:pt x="297" y="2497"/>
                    <a:pt x="64" y="2793"/>
                  </a:cubicBezTo>
                  <a:cubicBezTo>
                    <a:pt x="144" y="3105"/>
                    <a:pt x="251" y="3210"/>
                    <a:pt x="373" y="3210"/>
                  </a:cubicBezTo>
                  <a:cubicBezTo>
                    <a:pt x="540" y="3210"/>
                    <a:pt x="736" y="3012"/>
                    <a:pt x="931" y="2877"/>
                  </a:cubicBezTo>
                  <a:cubicBezTo>
                    <a:pt x="1777" y="2306"/>
                    <a:pt x="1354" y="1312"/>
                    <a:pt x="1946" y="636"/>
                  </a:cubicBezTo>
                  <a:cubicBezTo>
                    <a:pt x="2073" y="488"/>
                    <a:pt x="1650" y="65"/>
                    <a:pt x="1375" y="1"/>
                  </a:cubicBezTo>
                  <a:cubicBezTo>
                    <a:pt x="1367" y="1"/>
                    <a:pt x="1359" y="0"/>
                    <a:pt x="1351"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7"/>
            <p:cNvSpPr/>
            <p:nvPr/>
          </p:nvSpPr>
          <p:spPr>
            <a:xfrm>
              <a:off x="-1471500" y="3938150"/>
              <a:ext cx="71350" cy="53100"/>
            </a:xfrm>
            <a:custGeom>
              <a:avLst/>
              <a:gdLst/>
              <a:ahLst/>
              <a:cxnLst/>
              <a:rect l="l" t="t" r="r" b="b"/>
              <a:pathLst>
                <a:path w="2854" h="2124" extrusionOk="0">
                  <a:moveTo>
                    <a:pt x="2313" y="0"/>
                  </a:moveTo>
                  <a:cubicBezTo>
                    <a:pt x="2282" y="0"/>
                    <a:pt x="2252" y="2"/>
                    <a:pt x="2222" y="6"/>
                  </a:cubicBezTo>
                  <a:cubicBezTo>
                    <a:pt x="2010" y="154"/>
                    <a:pt x="1629" y="28"/>
                    <a:pt x="1481" y="345"/>
                  </a:cubicBezTo>
                  <a:cubicBezTo>
                    <a:pt x="1418" y="852"/>
                    <a:pt x="1016" y="1275"/>
                    <a:pt x="487" y="1360"/>
                  </a:cubicBezTo>
                  <a:cubicBezTo>
                    <a:pt x="234" y="1423"/>
                    <a:pt x="1" y="1614"/>
                    <a:pt x="43" y="1889"/>
                  </a:cubicBezTo>
                  <a:cubicBezTo>
                    <a:pt x="128" y="2078"/>
                    <a:pt x="315" y="2123"/>
                    <a:pt x="529" y="2123"/>
                  </a:cubicBezTo>
                  <a:cubicBezTo>
                    <a:pt x="727" y="2123"/>
                    <a:pt x="950" y="2084"/>
                    <a:pt x="1137" y="2084"/>
                  </a:cubicBezTo>
                  <a:cubicBezTo>
                    <a:pt x="1200" y="2084"/>
                    <a:pt x="1259" y="2088"/>
                    <a:pt x="1312" y="2100"/>
                  </a:cubicBezTo>
                  <a:lnTo>
                    <a:pt x="1672" y="1804"/>
                  </a:lnTo>
                  <a:cubicBezTo>
                    <a:pt x="1756" y="1149"/>
                    <a:pt x="2031" y="620"/>
                    <a:pt x="2835" y="429"/>
                  </a:cubicBezTo>
                  <a:cubicBezTo>
                    <a:pt x="2854" y="164"/>
                    <a:pt x="2583" y="0"/>
                    <a:pt x="2313"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7"/>
            <p:cNvSpPr/>
            <p:nvPr/>
          </p:nvSpPr>
          <p:spPr>
            <a:xfrm>
              <a:off x="-1433425" y="3921275"/>
              <a:ext cx="58625" cy="61450"/>
            </a:xfrm>
            <a:custGeom>
              <a:avLst/>
              <a:gdLst/>
              <a:ahLst/>
              <a:cxnLst/>
              <a:rect l="l" t="t" r="r" b="b"/>
              <a:pathLst>
                <a:path w="2345" h="2458" extrusionOk="0">
                  <a:moveTo>
                    <a:pt x="1700" y="0"/>
                  </a:moveTo>
                  <a:cubicBezTo>
                    <a:pt x="1581" y="0"/>
                    <a:pt x="1477" y="56"/>
                    <a:pt x="1439" y="195"/>
                  </a:cubicBezTo>
                  <a:cubicBezTo>
                    <a:pt x="1714" y="512"/>
                    <a:pt x="1312" y="745"/>
                    <a:pt x="1270" y="999"/>
                  </a:cubicBezTo>
                  <a:cubicBezTo>
                    <a:pt x="297" y="1147"/>
                    <a:pt x="1" y="1675"/>
                    <a:pt x="149" y="2458"/>
                  </a:cubicBezTo>
                  <a:cubicBezTo>
                    <a:pt x="614" y="1189"/>
                    <a:pt x="1460" y="1570"/>
                    <a:pt x="2137" y="576"/>
                  </a:cubicBezTo>
                  <a:cubicBezTo>
                    <a:pt x="2344" y="309"/>
                    <a:pt x="1980" y="0"/>
                    <a:pt x="1700"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7"/>
            <p:cNvSpPr/>
            <p:nvPr/>
          </p:nvSpPr>
          <p:spPr>
            <a:xfrm>
              <a:off x="-1411225" y="3926025"/>
              <a:ext cx="35250" cy="20225"/>
            </a:xfrm>
            <a:custGeom>
              <a:avLst/>
              <a:gdLst/>
              <a:ahLst/>
              <a:cxnLst/>
              <a:rect l="l" t="t" r="r" b="b"/>
              <a:pathLst>
                <a:path w="1410" h="809" extrusionOk="0">
                  <a:moveTo>
                    <a:pt x="661" y="1"/>
                  </a:moveTo>
                  <a:cubicBezTo>
                    <a:pt x="627" y="1"/>
                    <a:pt x="590" y="2"/>
                    <a:pt x="551" y="5"/>
                  </a:cubicBezTo>
                  <a:lnTo>
                    <a:pt x="382" y="5"/>
                  </a:lnTo>
                  <a:lnTo>
                    <a:pt x="1" y="491"/>
                  </a:lnTo>
                  <a:cubicBezTo>
                    <a:pt x="64" y="639"/>
                    <a:pt x="212" y="766"/>
                    <a:pt x="382" y="809"/>
                  </a:cubicBezTo>
                  <a:cubicBezTo>
                    <a:pt x="847" y="647"/>
                    <a:pt x="1409" y="1"/>
                    <a:pt x="661"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7"/>
            <p:cNvSpPr/>
            <p:nvPr/>
          </p:nvSpPr>
          <p:spPr>
            <a:xfrm>
              <a:off x="-2803900" y="3810875"/>
              <a:ext cx="39900" cy="45625"/>
            </a:xfrm>
            <a:custGeom>
              <a:avLst/>
              <a:gdLst/>
              <a:ahLst/>
              <a:cxnLst/>
              <a:rect l="l" t="t" r="r" b="b"/>
              <a:pathLst>
                <a:path w="1596" h="1825" extrusionOk="0">
                  <a:moveTo>
                    <a:pt x="741" y="0"/>
                  </a:moveTo>
                  <a:lnTo>
                    <a:pt x="191" y="1037"/>
                  </a:lnTo>
                  <a:cubicBezTo>
                    <a:pt x="64" y="1037"/>
                    <a:pt x="64" y="1143"/>
                    <a:pt x="0" y="1185"/>
                  </a:cubicBezTo>
                  <a:lnTo>
                    <a:pt x="0" y="1671"/>
                  </a:lnTo>
                  <a:cubicBezTo>
                    <a:pt x="157" y="1778"/>
                    <a:pt x="308" y="1824"/>
                    <a:pt x="447" y="1824"/>
                  </a:cubicBezTo>
                  <a:cubicBezTo>
                    <a:pt x="1190" y="1824"/>
                    <a:pt x="1596" y="499"/>
                    <a:pt x="741"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7"/>
            <p:cNvSpPr/>
            <p:nvPr/>
          </p:nvSpPr>
          <p:spPr>
            <a:xfrm>
              <a:off x="-2810250" y="3804525"/>
              <a:ext cx="11125" cy="36500"/>
            </a:xfrm>
            <a:custGeom>
              <a:avLst/>
              <a:gdLst/>
              <a:ahLst/>
              <a:cxnLst/>
              <a:rect l="l" t="t" r="r" b="b"/>
              <a:pathLst>
                <a:path w="445" h="1460" extrusionOk="0">
                  <a:moveTo>
                    <a:pt x="445" y="1"/>
                  </a:moveTo>
                  <a:cubicBezTo>
                    <a:pt x="1" y="445"/>
                    <a:pt x="297" y="974"/>
                    <a:pt x="254" y="1460"/>
                  </a:cubicBezTo>
                  <a:lnTo>
                    <a:pt x="445" y="1291"/>
                  </a:lnTo>
                  <a:cubicBezTo>
                    <a:pt x="445" y="868"/>
                    <a:pt x="445" y="424"/>
                    <a:pt x="445"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7"/>
            <p:cNvSpPr/>
            <p:nvPr/>
          </p:nvSpPr>
          <p:spPr>
            <a:xfrm>
              <a:off x="-1216100" y="4099100"/>
              <a:ext cx="34200" cy="16875"/>
            </a:xfrm>
            <a:custGeom>
              <a:avLst/>
              <a:gdLst/>
              <a:ahLst/>
              <a:cxnLst/>
              <a:rect l="l" t="t" r="r" b="b"/>
              <a:pathLst>
                <a:path w="1368" h="675" extrusionOk="0">
                  <a:moveTo>
                    <a:pt x="772" y="0"/>
                  </a:moveTo>
                  <a:cubicBezTo>
                    <a:pt x="660" y="0"/>
                    <a:pt x="532" y="37"/>
                    <a:pt x="402" y="125"/>
                  </a:cubicBezTo>
                  <a:cubicBezTo>
                    <a:pt x="0" y="379"/>
                    <a:pt x="465" y="484"/>
                    <a:pt x="550" y="653"/>
                  </a:cubicBezTo>
                  <a:lnTo>
                    <a:pt x="740" y="675"/>
                  </a:lnTo>
                  <a:cubicBezTo>
                    <a:pt x="1368" y="460"/>
                    <a:pt x="1170" y="0"/>
                    <a:pt x="772"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7"/>
            <p:cNvSpPr/>
            <p:nvPr/>
          </p:nvSpPr>
          <p:spPr>
            <a:xfrm>
              <a:off x="-1434475" y="3938375"/>
              <a:ext cx="18525" cy="7875"/>
            </a:xfrm>
            <a:custGeom>
              <a:avLst/>
              <a:gdLst/>
              <a:ahLst/>
              <a:cxnLst/>
              <a:rect l="l" t="t" r="r" b="b"/>
              <a:pathLst>
                <a:path w="741" h="315" extrusionOk="0">
                  <a:moveTo>
                    <a:pt x="402" y="1"/>
                  </a:moveTo>
                  <a:cubicBezTo>
                    <a:pt x="212" y="1"/>
                    <a:pt x="40" y="50"/>
                    <a:pt x="0" y="315"/>
                  </a:cubicBezTo>
                  <a:lnTo>
                    <a:pt x="741" y="19"/>
                  </a:lnTo>
                  <a:cubicBezTo>
                    <a:pt x="637" y="19"/>
                    <a:pt x="517" y="1"/>
                    <a:pt x="402"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7"/>
            <p:cNvSpPr/>
            <p:nvPr/>
          </p:nvSpPr>
          <p:spPr>
            <a:xfrm>
              <a:off x="-2306375" y="3724700"/>
              <a:ext cx="12200" cy="23800"/>
            </a:xfrm>
            <a:custGeom>
              <a:avLst/>
              <a:gdLst/>
              <a:ahLst/>
              <a:cxnLst/>
              <a:rect l="l" t="t" r="r" b="b"/>
              <a:pathLst>
                <a:path w="488" h="952" extrusionOk="0">
                  <a:moveTo>
                    <a:pt x="339" y="0"/>
                  </a:moveTo>
                  <a:cubicBezTo>
                    <a:pt x="1" y="275"/>
                    <a:pt x="212" y="635"/>
                    <a:pt x="170" y="952"/>
                  </a:cubicBezTo>
                  <a:cubicBezTo>
                    <a:pt x="487" y="677"/>
                    <a:pt x="276" y="317"/>
                    <a:pt x="339"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8" name="Google Shape;988;p7"/>
          <p:cNvGrpSpPr/>
          <p:nvPr/>
        </p:nvGrpSpPr>
        <p:grpSpPr>
          <a:xfrm>
            <a:off x="8137800" y="4488250"/>
            <a:ext cx="1637000" cy="521475"/>
            <a:chOff x="-4380075" y="3780200"/>
            <a:chExt cx="1637000" cy="521475"/>
          </a:xfrm>
        </p:grpSpPr>
        <p:sp>
          <p:nvSpPr>
            <p:cNvPr id="989" name="Google Shape;989;p7"/>
            <p:cNvSpPr/>
            <p:nvPr/>
          </p:nvSpPr>
          <p:spPr>
            <a:xfrm>
              <a:off x="-4365800" y="4000700"/>
              <a:ext cx="92575" cy="119000"/>
            </a:xfrm>
            <a:custGeom>
              <a:avLst/>
              <a:gdLst/>
              <a:ahLst/>
              <a:cxnLst/>
              <a:rect l="l" t="t" r="r" b="b"/>
              <a:pathLst>
                <a:path w="3703" h="4760" extrusionOk="0">
                  <a:moveTo>
                    <a:pt x="1947" y="0"/>
                  </a:moveTo>
                  <a:cubicBezTo>
                    <a:pt x="1850" y="76"/>
                    <a:pt x="1738" y="93"/>
                    <a:pt x="1622" y="93"/>
                  </a:cubicBezTo>
                  <a:cubicBezTo>
                    <a:pt x="1523" y="93"/>
                    <a:pt x="1421" y="81"/>
                    <a:pt x="1324" y="81"/>
                  </a:cubicBezTo>
                  <a:cubicBezTo>
                    <a:pt x="1184" y="81"/>
                    <a:pt x="1053" y="107"/>
                    <a:pt x="953" y="233"/>
                  </a:cubicBezTo>
                  <a:cubicBezTo>
                    <a:pt x="1185" y="867"/>
                    <a:pt x="1016" y="1481"/>
                    <a:pt x="805" y="2094"/>
                  </a:cubicBezTo>
                  <a:cubicBezTo>
                    <a:pt x="403" y="2411"/>
                    <a:pt x="1" y="2728"/>
                    <a:pt x="403" y="3278"/>
                  </a:cubicBezTo>
                  <a:cubicBezTo>
                    <a:pt x="614" y="3532"/>
                    <a:pt x="276" y="3765"/>
                    <a:pt x="255" y="4018"/>
                  </a:cubicBezTo>
                  <a:cubicBezTo>
                    <a:pt x="227" y="4566"/>
                    <a:pt x="637" y="4759"/>
                    <a:pt x="1089" y="4759"/>
                  </a:cubicBezTo>
                  <a:cubicBezTo>
                    <a:pt x="1318" y="4759"/>
                    <a:pt x="1557" y="4710"/>
                    <a:pt x="1756" y="4632"/>
                  </a:cubicBezTo>
                  <a:cubicBezTo>
                    <a:pt x="2095" y="4293"/>
                    <a:pt x="1947" y="3786"/>
                    <a:pt x="2243" y="3447"/>
                  </a:cubicBezTo>
                  <a:cubicBezTo>
                    <a:pt x="2306" y="3342"/>
                    <a:pt x="2391" y="3236"/>
                    <a:pt x="2391" y="3151"/>
                  </a:cubicBezTo>
                  <a:cubicBezTo>
                    <a:pt x="2285" y="2559"/>
                    <a:pt x="2941" y="2052"/>
                    <a:pt x="2475" y="1396"/>
                  </a:cubicBezTo>
                  <a:cubicBezTo>
                    <a:pt x="2391" y="677"/>
                    <a:pt x="3702" y="85"/>
                    <a:pt x="1947"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7"/>
            <p:cNvSpPr/>
            <p:nvPr/>
          </p:nvSpPr>
          <p:spPr>
            <a:xfrm>
              <a:off x="-3783125" y="3934375"/>
              <a:ext cx="107900" cy="114625"/>
            </a:xfrm>
            <a:custGeom>
              <a:avLst/>
              <a:gdLst/>
              <a:ahLst/>
              <a:cxnLst/>
              <a:rect l="l" t="t" r="r" b="b"/>
              <a:pathLst>
                <a:path w="4316" h="4585" extrusionOk="0">
                  <a:moveTo>
                    <a:pt x="2319" y="0"/>
                  </a:moveTo>
                  <a:cubicBezTo>
                    <a:pt x="1715" y="0"/>
                    <a:pt x="938" y="245"/>
                    <a:pt x="1862" y="602"/>
                  </a:cubicBezTo>
                  <a:cubicBezTo>
                    <a:pt x="2475" y="813"/>
                    <a:pt x="2475" y="1109"/>
                    <a:pt x="2094" y="1511"/>
                  </a:cubicBezTo>
                  <a:cubicBezTo>
                    <a:pt x="1396" y="2780"/>
                    <a:pt x="2158" y="2928"/>
                    <a:pt x="487" y="3668"/>
                  </a:cubicBezTo>
                  <a:cubicBezTo>
                    <a:pt x="1" y="3922"/>
                    <a:pt x="1" y="4176"/>
                    <a:pt x="529" y="4387"/>
                  </a:cubicBezTo>
                  <a:cubicBezTo>
                    <a:pt x="780" y="4516"/>
                    <a:pt x="1005" y="4584"/>
                    <a:pt x="1210" y="4584"/>
                  </a:cubicBezTo>
                  <a:cubicBezTo>
                    <a:pt x="1541" y="4584"/>
                    <a:pt x="1817" y="4407"/>
                    <a:pt x="2052" y="4028"/>
                  </a:cubicBezTo>
                  <a:cubicBezTo>
                    <a:pt x="2771" y="2865"/>
                    <a:pt x="4315" y="1257"/>
                    <a:pt x="2771" y="73"/>
                  </a:cubicBezTo>
                  <a:cubicBezTo>
                    <a:pt x="2672" y="23"/>
                    <a:pt x="2504" y="0"/>
                    <a:pt x="2319"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7"/>
            <p:cNvSpPr/>
            <p:nvPr/>
          </p:nvSpPr>
          <p:spPr>
            <a:xfrm>
              <a:off x="-3509775" y="3839900"/>
              <a:ext cx="120575" cy="104250"/>
            </a:xfrm>
            <a:custGeom>
              <a:avLst/>
              <a:gdLst/>
              <a:ahLst/>
              <a:cxnLst/>
              <a:rect l="l" t="t" r="r" b="b"/>
              <a:pathLst>
                <a:path w="4823" h="4170" extrusionOk="0">
                  <a:moveTo>
                    <a:pt x="2890" y="1"/>
                  </a:moveTo>
                  <a:cubicBezTo>
                    <a:pt x="1554" y="1"/>
                    <a:pt x="1306" y="1448"/>
                    <a:pt x="635" y="2435"/>
                  </a:cubicBezTo>
                  <a:cubicBezTo>
                    <a:pt x="1" y="3196"/>
                    <a:pt x="953" y="3958"/>
                    <a:pt x="1672" y="4169"/>
                  </a:cubicBezTo>
                  <a:cubicBezTo>
                    <a:pt x="2200" y="3915"/>
                    <a:pt x="3575" y="3640"/>
                    <a:pt x="3406" y="2921"/>
                  </a:cubicBezTo>
                  <a:cubicBezTo>
                    <a:pt x="3348" y="2889"/>
                    <a:pt x="3282" y="2875"/>
                    <a:pt x="3209" y="2875"/>
                  </a:cubicBezTo>
                  <a:cubicBezTo>
                    <a:pt x="2806" y="2875"/>
                    <a:pt x="2207" y="3295"/>
                    <a:pt x="1828" y="3295"/>
                  </a:cubicBezTo>
                  <a:cubicBezTo>
                    <a:pt x="1648" y="3295"/>
                    <a:pt x="1518" y="3200"/>
                    <a:pt x="1481" y="2921"/>
                  </a:cubicBezTo>
                  <a:cubicBezTo>
                    <a:pt x="1650" y="2245"/>
                    <a:pt x="1481" y="1441"/>
                    <a:pt x="2285" y="954"/>
                  </a:cubicBezTo>
                  <a:cubicBezTo>
                    <a:pt x="2446" y="849"/>
                    <a:pt x="2586" y="806"/>
                    <a:pt x="2712" y="806"/>
                  </a:cubicBezTo>
                  <a:cubicBezTo>
                    <a:pt x="3167" y="806"/>
                    <a:pt x="3445" y="1360"/>
                    <a:pt x="3892" y="1525"/>
                  </a:cubicBezTo>
                  <a:cubicBezTo>
                    <a:pt x="4823" y="1250"/>
                    <a:pt x="3850" y="130"/>
                    <a:pt x="3194" y="24"/>
                  </a:cubicBezTo>
                  <a:cubicBezTo>
                    <a:pt x="3087" y="8"/>
                    <a:pt x="2986" y="1"/>
                    <a:pt x="2890"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7"/>
            <p:cNvSpPr/>
            <p:nvPr/>
          </p:nvSpPr>
          <p:spPr>
            <a:xfrm>
              <a:off x="-3648600" y="4077075"/>
              <a:ext cx="133575" cy="103575"/>
            </a:xfrm>
            <a:custGeom>
              <a:avLst/>
              <a:gdLst/>
              <a:ahLst/>
              <a:cxnLst/>
              <a:rect l="l" t="t" r="r" b="b"/>
              <a:pathLst>
                <a:path w="5343" h="4143" extrusionOk="0">
                  <a:moveTo>
                    <a:pt x="4566" y="1"/>
                  </a:moveTo>
                  <a:cubicBezTo>
                    <a:pt x="4442" y="1"/>
                    <a:pt x="4323" y="80"/>
                    <a:pt x="4306" y="202"/>
                  </a:cubicBezTo>
                  <a:cubicBezTo>
                    <a:pt x="3714" y="1492"/>
                    <a:pt x="2403" y="3248"/>
                    <a:pt x="838" y="3374"/>
                  </a:cubicBezTo>
                  <a:cubicBezTo>
                    <a:pt x="784" y="3368"/>
                    <a:pt x="735" y="3365"/>
                    <a:pt x="691" y="3365"/>
                  </a:cubicBezTo>
                  <a:cubicBezTo>
                    <a:pt x="1" y="3365"/>
                    <a:pt x="482" y="4143"/>
                    <a:pt x="1017" y="4143"/>
                  </a:cubicBezTo>
                  <a:cubicBezTo>
                    <a:pt x="1091" y="4143"/>
                    <a:pt x="1166" y="4128"/>
                    <a:pt x="1239" y="4094"/>
                  </a:cubicBezTo>
                  <a:cubicBezTo>
                    <a:pt x="2995" y="3903"/>
                    <a:pt x="5342" y="1894"/>
                    <a:pt x="4644" y="12"/>
                  </a:cubicBezTo>
                  <a:cubicBezTo>
                    <a:pt x="4619" y="4"/>
                    <a:pt x="4592" y="1"/>
                    <a:pt x="4566"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7"/>
            <p:cNvSpPr/>
            <p:nvPr/>
          </p:nvSpPr>
          <p:spPr>
            <a:xfrm>
              <a:off x="-3325250" y="3973575"/>
              <a:ext cx="66125" cy="86300"/>
            </a:xfrm>
            <a:custGeom>
              <a:avLst/>
              <a:gdLst/>
              <a:ahLst/>
              <a:cxnLst/>
              <a:rect l="l" t="t" r="r" b="b"/>
              <a:pathLst>
                <a:path w="2645" h="3452" extrusionOk="0">
                  <a:moveTo>
                    <a:pt x="1914" y="1"/>
                  </a:moveTo>
                  <a:cubicBezTo>
                    <a:pt x="1883" y="1"/>
                    <a:pt x="1851" y="3"/>
                    <a:pt x="1820" y="6"/>
                  </a:cubicBezTo>
                  <a:cubicBezTo>
                    <a:pt x="1703" y="58"/>
                    <a:pt x="1578" y="68"/>
                    <a:pt x="1452" y="68"/>
                  </a:cubicBezTo>
                  <a:cubicBezTo>
                    <a:pt x="1361" y="68"/>
                    <a:pt x="1269" y="63"/>
                    <a:pt x="1179" y="63"/>
                  </a:cubicBezTo>
                  <a:cubicBezTo>
                    <a:pt x="1033" y="63"/>
                    <a:pt x="891" y="77"/>
                    <a:pt x="762" y="154"/>
                  </a:cubicBezTo>
                  <a:cubicBezTo>
                    <a:pt x="657" y="324"/>
                    <a:pt x="995" y="535"/>
                    <a:pt x="868" y="662"/>
                  </a:cubicBezTo>
                  <a:cubicBezTo>
                    <a:pt x="191" y="1170"/>
                    <a:pt x="339" y="1889"/>
                    <a:pt x="149" y="2523"/>
                  </a:cubicBezTo>
                  <a:cubicBezTo>
                    <a:pt x="1" y="2967"/>
                    <a:pt x="276" y="3327"/>
                    <a:pt x="805" y="3433"/>
                  </a:cubicBezTo>
                  <a:cubicBezTo>
                    <a:pt x="869" y="3445"/>
                    <a:pt x="927" y="3451"/>
                    <a:pt x="980" y="3451"/>
                  </a:cubicBezTo>
                  <a:cubicBezTo>
                    <a:pt x="1368" y="3451"/>
                    <a:pt x="1492" y="3135"/>
                    <a:pt x="1566" y="2819"/>
                  </a:cubicBezTo>
                  <a:cubicBezTo>
                    <a:pt x="1778" y="1973"/>
                    <a:pt x="2454" y="1297"/>
                    <a:pt x="2645" y="472"/>
                  </a:cubicBezTo>
                  <a:cubicBezTo>
                    <a:pt x="2510" y="184"/>
                    <a:pt x="2219" y="1"/>
                    <a:pt x="1914"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7"/>
            <p:cNvSpPr/>
            <p:nvPr/>
          </p:nvSpPr>
          <p:spPr>
            <a:xfrm>
              <a:off x="-3061350" y="3976625"/>
              <a:ext cx="100975" cy="93550"/>
            </a:xfrm>
            <a:custGeom>
              <a:avLst/>
              <a:gdLst/>
              <a:ahLst/>
              <a:cxnLst/>
              <a:rect l="l" t="t" r="r" b="b"/>
              <a:pathLst>
                <a:path w="4039" h="3742" extrusionOk="0">
                  <a:moveTo>
                    <a:pt x="2548" y="0"/>
                  </a:moveTo>
                  <a:cubicBezTo>
                    <a:pt x="1914" y="0"/>
                    <a:pt x="1" y="2513"/>
                    <a:pt x="802" y="2930"/>
                  </a:cubicBezTo>
                  <a:cubicBezTo>
                    <a:pt x="1529" y="3484"/>
                    <a:pt x="1916" y="3742"/>
                    <a:pt x="2296" y="3742"/>
                  </a:cubicBezTo>
                  <a:cubicBezTo>
                    <a:pt x="2613" y="3742"/>
                    <a:pt x="2925" y="3562"/>
                    <a:pt x="3425" y="3226"/>
                  </a:cubicBezTo>
                  <a:cubicBezTo>
                    <a:pt x="3425" y="2761"/>
                    <a:pt x="4038" y="2422"/>
                    <a:pt x="3742" y="1915"/>
                  </a:cubicBezTo>
                  <a:cubicBezTo>
                    <a:pt x="3648" y="1886"/>
                    <a:pt x="3552" y="1873"/>
                    <a:pt x="3456" y="1873"/>
                  </a:cubicBezTo>
                  <a:cubicBezTo>
                    <a:pt x="3057" y="1873"/>
                    <a:pt x="2669" y="2110"/>
                    <a:pt x="2515" y="2486"/>
                  </a:cubicBezTo>
                  <a:cubicBezTo>
                    <a:pt x="2428" y="2670"/>
                    <a:pt x="2234" y="2766"/>
                    <a:pt x="2055" y="2766"/>
                  </a:cubicBezTo>
                  <a:cubicBezTo>
                    <a:pt x="1845" y="2766"/>
                    <a:pt x="1656" y="2633"/>
                    <a:pt x="1691" y="2359"/>
                  </a:cubicBezTo>
                  <a:cubicBezTo>
                    <a:pt x="1310" y="1196"/>
                    <a:pt x="2346" y="1534"/>
                    <a:pt x="2706" y="625"/>
                  </a:cubicBezTo>
                  <a:cubicBezTo>
                    <a:pt x="2795" y="179"/>
                    <a:pt x="2717" y="0"/>
                    <a:pt x="2548"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7"/>
            <p:cNvSpPr/>
            <p:nvPr/>
          </p:nvSpPr>
          <p:spPr>
            <a:xfrm>
              <a:off x="-3336600" y="3982425"/>
              <a:ext cx="85950" cy="95000"/>
            </a:xfrm>
            <a:custGeom>
              <a:avLst/>
              <a:gdLst/>
              <a:ahLst/>
              <a:cxnLst/>
              <a:rect l="l" t="t" r="r" b="b"/>
              <a:pathLst>
                <a:path w="3438" h="3800" extrusionOk="0">
                  <a:moveTo>
                    <a:pt x="1470" y="1"/>
                  </a:moveTo>
                  <a:cubicBezTo>
                    <a:pt x="1415" y="1"/>
                    <a:pt x="1352" y="4"/>
                    <a:pt x="1280" y="12"/>
                  </a:cubicBezTo>
                  <a:cubicBezTo>
                    <a:pt x="117" y="752"/>
                    <a:pt x="582" y="1958"/>
                    <a:pt x="53" y="3015"/>
                  </a:cubicBezTo>
                  <a:cubicBezTo>
                    <a:pt x="1" y="3610"/>
                    <a:pt x="744" y="3799"/>
                    <a:pt x="1313" y="3799"/>
                  </a:cubicBezTo>
                  <a:cubicBezTo>
                    <a:pt x="1433" y="3799"/>
                    <a:pt x="1544" y="3791"/>
                    <a:pt x="1639" y="3777"/>
                  </a:cubicBezTo>
                  <a:cubicBezTo>
                    <a:pt x="2528" y="3036"/>
                    <a:pt x="2528" y="1894"/>
                    <a:pt x="3226" y="1048"/>
                  </a:cubicBezTo>
                  <a:cubicBezTo>
                    <a:pt x="3437" y="773"/>
                    <a:pt x="3268" y="414"/>
                    <a:pt x="3120" y="118"/>
                  </a:cubicBezTo>
                  <a:cubicBezTo>
                    <a:pt x="3069" y="114"/>
                    <a:pt x="3024" y="113"/>
                    <a:pt x="2984" y="113"/>
                  </a:cubicBezTo>
                  <a:cubicBezTo>
                    <a:pt x="2293" y="113"/>
                    <a:pt x="2968" y="606"/>
                    <a:pt x="2549" y="1006"/>
                  </a:cubicBezTo>
                  <a:cubicBezTo>
                    <a:pt x="1830" y="1450"/>
                    <a:pt x="2062" y="2888"/>
                    <a:pt x="1407" y="2952"/>
                  </a:cubicBezTo>
                  <a:cubicBezTo>
                    <a:pt x="1068" y="2931"/>
                    <a:pt x="688" y="2634"/>
                    <a:pt x="793" y="2444"/>
                  </a:cubicBezTo>
                  <a:cubicBezTo>
                    <a:pt x="1195" y="1831"/>
                    <a:pt x="624" y="985"/>
                    <a:pt x="1512" y="520"/>
                  </a:cubicBezTo>
                  <a:cubicBezTo>
                    <a:pt x="1782" y="365"/>
                    <a:pt x="2034" y="1"/>
                    <a:pt x="1470"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7"/>
            <p:cNvSpPr/>
            <p:nvPr/>
          </p:nvSpPr>
          <p:spPr>
            <a:xfrm>
              <a:off x="-3037600" y="3967375"/>
              <a:ext cx="96250" cy="85600"/>
            </a:xfrm>
            <a:custGeom>
              <a:avLst/>
              <a:gdLst/>
              <a:ahLst/>
              <a:cxnLst/>
              <a:rect l="l" t="t" r="r" b="b"/>
              <a:pathLst>
                <a:path w="3850" h="3424" extrusionOk="0">
                  <a:moveTo>
                    <a:pt x="3194" y="1"/>
                  </a:moveTo>
                  <a:lnTo>
                    <a:pt x="3194" y="1"/>
                  </a:lnTo>
                  <a:cubicBezTo>
                    <a:pt x="2158" y="22"/>
                    <a:pt x="2855" y="1925"/>
                    <a:pt x="1925" y="1989"/>
                  </a:cubicBezTo>
                  <a:cubicBezTo>
                    <a:pt x="1502" y="1777"/>
                    <a:pt x="1988" y="1206"/>
                    <a:pt x="1735" y="889"/>
                  </a:cubicBezTo>
                  <a:lnTo>
                    <a:pt x="1735" y="889"/>
                  </a:lnTo>
                  <a:cubicBezTo>
                    <a:pt x="1312" y="1143"/>
                    <a:pt x="1037" y="1523"/>
                    <a:pt x="508" y="1777"/>
                  </a:cubicBezTo>
                  <a:cubicBezTo>
                    <a:pt x="0" y="2031"/>
                    <a:pt x="592" y="2475"/>
                    <a:pt x="529" y="2750"/>
                  </a:cubicBezTo>
                  <a:cubicBezTo>
                    <a:pt x="466" y="3046"/>
                    <a:pt x="381" y="3342"/>
                    <a:pt x="783" y="3406"/>
                  </a:cubicBezTo>
                  <a:cubicBezTo>
                    <a:pt x="895" y="3418"/>
                    <a:pt x="994" y="3423"/>
                    <a:pt x="1081" y="3423"/>
                  </a:cubicBezTo>
                  <a:cubicBezTo>
                    <a:pt x="2238" y="3423"/>
                    <a:pt x="1320" y="2445"/>
                    <a:pt x="2834" y="2327"/>
                  </a:cubicBezTo>
                  <a:lnTo>
                    <a:pt x="2940" y="2242"/>
                  </a:lnTo>
                  <a:cubicBezTo>
                    <a:pt x="3088" y="1714"/>
                    <a:pt x="3849" y="254"/>
                    <a:pt x="3194"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7"/>
            <p:cNvSpPr/>
            <p:nvPr/>
          </p:nvSpPr>
          <p:spPr>
            <a:xfrm>
              <a:off x="-3977175" y="4201325"/>
              <a:ext cx="86750" cy="100225"/>
            </a:xfrm>
            <a:custGeom>
              <a:avLst/>
              <a:gdLst/>
              <a:ahLst/>
              <a:cxnLst/>
              <a:rect l="l" t="t" r="r" b="b"/>
              <a:pathLst>
                <a:path w="3470" h="4009" extrusionOk="0">
                  <a:moveTo>
                    <a:pt x="2998" y="1"/>
                  </a:moveTo>
                  <a:cubicBezTo>
                    <a:pt x="2651" y="1"/>
                    <a:pt x="2389" y="695"/>
                    <a:pt x="2264" y="963"/>
                  </a:cubicBezTo>
                  <a:cubicBezTo>
                    <a:pt x="1841" y="1704"/>
                    <a:pt x="1714" y="2634"/>
                    <a:pt x="635" y="2994"/>
                  </a:cubicBezTo>
                  <a:cubicBezTo>
                    <a:pt x="424" y="3269"/>
                    <a:pt x="1" y="3713"/>
                    <a:pt x="318" y="4009"/>
                  </a:cubicBezTo>
                  <a:cubicBezTo>
                    <a:pt x="2369" y="3375"/>
                    <a:pt x="3469" y="1894"/>
                    <a:pt x="3194" y="75"/>
                  </a:cubicBezTo>
                  <a:cubicBezTo>
                    <a:pt x="3126" y="24"/>
                    <a:pt x="3061" y="1"/>
                    <a:pt x="2998"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7"/>
            <p:cNvSpPr/>
            <p:nvPr/>
          </p:nvSpPr>
          <p:spPr>
            <a:xfrm>
              <a:off x="-3308325" y="3985875"/>
              <a:ext cx="71400" cy="92625"/>
            </a:xfrm>
            <a:custGeom>
              <a:avLst/>
              <a:gdLst/>
              <a:ahLst/>
              <a:cxnLst/>
              <a:rect l="l" t="t" r="r" b="b"/>
              <a:pathLst>
                <a:path w="2856" h="3705" extrusionOk="0">
                  <a:moveTo>
                    <a:pt x="1968" y="1"/>
                  </a:moveTo>
                  <a:cubicBezTo>
                    <a:pt x="1968" y="678"/>
                    <a:pt x="1862" y="1312"/>
                    <a:pt x="1185" y="1756"/>
                  </a:cubicBezTo>
                  <a:cubicBezTo>
                    <a:pt x="1101" y="1820"/>
                    <a:pt x="1058" y="1925"/>
                    <a:pt x="1079" y="2052"/>
                  </a:cubicBezTo>
                  <a:cubicBezTo>
                    <a:pt x="1566" y="2983"/>
                    <a:pt x="1" y="3046"/>
                    <a:pt x="487" y="3660"/>
                  </a:cubicBezTo>
                  <a:cubicBezTo>
                    <a:pt x="595" y="3691"/>
                    <a:pt x="692" y="3704"/>
                    <a:pt x="779" y="3704"/>
                  </a:cubicBezTo>
                  <a:cubicBezTo>
                    <a:pt x="1291" y="3704"/>
                    <a:pt x="1485" y="3233"/>
                    <a:pt x="1756" y="2962"/>
                  </a:cubicBezTo>
                  <a:cubicBezTo>
                    <a:pt x="2814" y="1862"/>
                    <a:pt x="2856" y="889"/>
                    <a:pt x="1968"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7"/>
            <p:cNvSpPr/>
            <p:nvPr/>
          </p:nvSpPr>
          <p:spPr>
            <a:xfrm>
              <a:off x="-2825050" y="3780200"/>
              <a:ext cx="81975" cy="104200"/>
            </a:xfrm>
            <a:custGeom>
              <a:avLst/>
              <a:gdLst/>
              <a:ahLst/>
              <a:cxnLst/>
              <a:rect l="l" t="t" r="r" b="b"/>
              <a:pathLst>
                <a:path w="3279" h="4168" extrusionOk="0">
                  <a:moveTo>
                    <a:pt x="2503" y="42"/>
                  </a:moveTo>
                  <a:cubicBezTo>
                    <a:pt x="1130" y="42"/>
                    <a:pt x="2220" y="1577"/>
                    <a:pt x="2115" y="2370"/>
                  </a:cubicBezTo>
                  <a:cubicBezTo>
                    <a:pt x="2221" y="3046"/>
                    <a:pt x="1481" y="2983"/>
                    <a:pt x="1142" y="3237"/>
                  </a:cubicBezTo>
                  <a:cubicBezTo>
                    <a:pt x="1135" y="3242"/>
                    <a:pt x="1128" y="3245"/>
                    <a:pt x="1120" y="3245"/>
                  </a:cubicBezTo>
                  <a:cubicBezTo>
                    <a:pt x="1038" y="3245"/>
                    <a:pt x="919" y="2982"/>
                    <a:pt x="719" y="2982"/>
                  </a:cubicBezTo>
                  <a:cubicBezTo>
                    <a:pt x="712" y="2982"/>
                    <a:pt x="705" y="2982"/>
                    <a:pt x="698" y="2983"/>
                  </a:cubicBezTo>
                  <a:cubicBezTo>
                    <a:pt x="0" y="3194"/>
                    <a:pt x="529" y="3554"/>
                    <a:pt x="529" y="3850"/>
                  </a:cubicBezTo>
                  <a:cubicBezTo>
                    <a:pt x="719" y="4167"/>
                    <a:pt x="1164" y="3956"/>
                    <a:pt x="1417" y="4167"/>
                  </a:cubicBezTo>
                  <a:cubicBezTo>
                    <a:pt x="3215" y="3300"/>
                    <a:pt x="3194" y="1799"/>
                    <a:pt x="3279" y="318"/>
                  </a:cubicBezTo>
                  <a:cubicBezTo>
                    <a:pt x="3173" y="1"/>
                    <a:pt x="2834" y="85"/>
                    <a:pt x="2559" y="43"/>
                  </a:cubicBezTo>
                  <a:cubicBezTo>
                    <a:pt x="2540" y="43"/>
                    <a:pt x="2521" y="42"/>
                    <a:pt x="2503" y="42"/>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7"/>
            <p:cNvSpPr/>
            <p:nvPr/>
          </p:nvSpPr>
          <p:spPr>
            <a:xfrm>
              <a:off x="-4075525" y="4015075"/>
              <a:ext cx="79525" cy="109500"/>
            </a:xfrm>
            <a:custGeom>
              <a:avLst/>
              <a:gdLst/>
              <a:ahLst/>
              <a:cxnLst/>
              <a:rect l="l" t="t" r="r" b="b"/>
              <a:pathLst>
                <a:path w="3181" h="4380" extrusionOk="0">
                  <a:moveTo>
                    <a:pt x="932" y="1"/>
                  </a:moveTo>
                  <a:cubicBezTo>
                    <a:pt x="832" y="1"/>
                    <a:pt x="730" y="52"/>
                    <a:pt x="678" y="144"/>
                  </a:cubicBezTo>
                  <a:cubicBezTo>
                    <a:pt x="847" y="631"/>
                    <a:pt x="1" y="990"/>
                    <a:pt x="762" y="1392"/>
                  </a:cubicBezTo>
                  <a:cubicBezTo>
                    <a:pt x="1101" y="1392"/>
                    <a:pt x="1143" y="990"/>
                    <a:pt x="1566" y="969"/>
                  </a:cubicBezTo>
                  <a:lnTo>
                    <a:pt x="1566" y="969"/>
                  </a:lnTo>
                  <a:cubicBezTo>
                    <a:pt x="974" y="1942"/>
                    <a:pt x="1926" y="3168"/>
                    <a:pt x="657" y="3866"/>
                  </a:cubicBezTo>
                  <a:cubicBezTo>
                    <a:pt x="635" y="3930"/>
                    <a:pt x="635" y="4014"/>
                    <a:pt x="657" y="4099"/>
                  </a:cubicBezTo>
                  <a:cubicBezTo>
                    <a:pt x="929" y="4297"/>
                    <a:pt x="1153" y="4380"/>
                    <a:pt x="1337" y="4380"/>
                  </a:cubicBezTo>
                  <a:cubicBezTo>
                    <a:pt x="1883" y="4380"/>
                    <a:pt x="2084" y="3653"/>
                    <a:pt x="2179" y="3020"/>
                  </a:cubicBezTo>
                  <a:cubicBezTo>
                    <a:pt x="2472" y="1809"/>
                    <a:pt x="3180" y="21"/>
                    <a:pt x="1554" y="21"/>
                  </a:cubicBezTo>
                  <a:cubicBezTo>
                    <a:pt x="1420" y="21"/>
                    <a:pt x="1269" y="34"/>
                    <a:pt x="1101" y="60"/>
                  </a:cubicBezTo>
                  <a:cubicBezTo>
                    <a:pt x="1053" y="20"/>
                    <a:pt x="993" y="1"/>
                    <a:pt x="932"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7"/>
            <p:cNvSpPr/>
            <p:nvPr/>
          </p:nvSpPr>
          <p:spPr>
            <a:xfrm>
              <a:off x="-3656075" y="4066250"/>
              <a:ext cx="123600" cy="94975"/>
            </a:xfrm>
            <a:custGeom>
              <a:avLst/>
              <a:gdLst/>
              <a:ahLst/>
              <a:cxnLst/>
              <a:rect l="l" t="t" r="r" b="b"/>
              <a:pathLst>
                <a:path w="4944" h="3799" extrusionOk="0">
                  <a:moveTo>
                    <a:pt x="4753" y="1"/>
                  </a:moveTo>
                  <a:lnTo>
                    <a:pt x="4626" y="43"/>
                  </a:lnTo>
                  <a:cubicBezTo>
                    <a:pt x="4245" y="466"/>
                    <a:pt x="4267" y="1100"/>
                    <a:pt x="3696" y="1439"/>
                  </a:cubicBezTo>
                  <a:cubicBezTo>
                    <a:pt x="3548" y="1650"/>
                    <a:pt x="3548" y="1967"/>
                    <a:pt x="3188" y="2031"/>
                  </a:cubicBezTo>
                  <a:cubicBezTo>
                    <a:pt x="2612" y="2142"/>
                    <a:pt x="2509" y="3151"/>
                    <a:pt x="1977" y="3151"/>
                  </a:cubicBezTo>
                  <a:cubicBezTo>
                    <a:pt x="1903" y="3151"/>
                    <a:pt x="1821" y="3132"/>
                    <a:pt x="1729" y="3088"/>
                  </a:cubicBezTo>
                  <a:cubicBezTo>
                    <a:pt x="1327" y="2771"/>
                    <a:pt x="2046" y="2708"/>
                    <a:pt x="2088" y="2433"/>
                  </a:cubicBezTo>
                  <a:cubicBezTo>
                    <a:pt x="2131" y="2073"/>
                    <a:pt x="2702" y="1756"/>
                    <a:pt x="2215" y="1375"/>
                  </a:cubicBezTo>
                  <a:lnTo>
                    <a:pt x="2215" y="1375"/>
                  </a:lnTo>
                  <a:cubicBezTo>
                    <a:pt x="0" y="2673"/>
                    <a:pt x="312" y="3799"/>
                    <a:pt x="1403" y="3799"/>
                  </a:cubicBezTo>
                  <a:cubicBezTo>
                    <a:pt x="2376" y="3799"/>
                    <a:pt x="3967" y="2906"/>
                    <a:pt x="4943" y="445"/>
                  </a:cubicBezTo>
                  <a:cubicBezTo>
                    <a:pt x="4859" y="297"/>
                    <a:pt x="4943" y="106"/>
                    <a:pt x="4753"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7"/>
            <p:cNvSpPr/>
            <p:nvPr/>
          </p:nvSpPr>
          <p:spPr>
            <a:xfrm>
              <a:off x="-3192525" y="3784975"/>
              <a:ext cx="77750" cy="81700"/>
            </a:xfrm>
            <a:custGeom>
              <a:avLst/>
              <a:gdLst/>
              <a:ahLst/>
              <a:cxnLst/>
              <a:rect l="l" t="t" r="r" b="b"/>
              <a:pathLst>
                <a:path w="3110" h="3268" extrusionOk="0">
                  <a:moveTo>
                    <a:pt x="2475" y="0"/>
                  </a:moveTo>
                  <a:cubicBezTo>
                    <a:pt x="1439" y="465"/>
                    <a:pt x="550" y="1058"/>
                    <a:pt x="191" y="2073"/>
                  </a:cubicBezTo>
                  <a:cubicBezTo>
                    <a:pt x="466" y="2390"/>
                    <a:pt x="149" y="2580"/>
                    <a:pt x="0" y="2813"/>
                  </a:cubicBezTo>
                  <a:cubicBezTo>
                    <a:pt x="88" y="3155"/>
                    <a:pt x="209" y="3268"/>
                    <a:pt x="345" y="3268"/>
                  </a:cubicBezTo>
                  <a:cubicBezTo>
                    <a:pt x="538" y="3268"/>
                    <a:pt x="763" y="3043"/>
                    <a:pt x="973" y="2919"/>
                  </a:cubicBezTo>
                  <a:cubicBezTo>
                    <a:pt x="1418" y="2136"/>
                    <a:pt x="1692" y="1269"/>
                    <a:pt x="2708" y="825"/>
                  </a:cubicBezTo>
                  <a:cubicBezTo>
                    <a:pt x="3109" y="635"/>
                    <a:pt x="2898" y="0"/>
                    <a:pt x="2475"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7"/>
            <p:cNvSpPr/>
            <p:nvPr/>
          </p:nvSpPr>
          <p:spPr>
            <a:xfrm>
              <a:off x="-4032675" y="4028700"/>
              <a:ext cx="35975" cy="92575"/>
            </a:xfrm>
            <a:custGeom>
              <a:avLst/>
              <a:gdLst/>
              <a:ahLst/>
              <a:cxnLst/>
              <a:rect l="l" t="t" r="r" b="b"/>
              <a:pathLst>
                <a:path w="1439" h="3703" extrusionOk="0">
                  <a:moveTo>
                    <a:pt x="846" y="1"/>
                  </a:moveTo>
                  <a:lnTo>
                    <a:pt x="613" y="86"/>
                  </a:lnTo>
                  <a:cubicBezTo>
                    <a:pt x="909" y="910"/>
                    <a:pt x="169" y="1629"/>
                    <a:pt x="296" y="2412"/>
                  </a:cubicBezTo>
                  <a:cubicBezTo>
                    <a:pt x="212" y="2877"/>
                    <a:pt x="0" y="3385"/>
                    <a:pt x="635" y="3702"/>
                  </a:cubicBezTo>
                  <a:cubicBezTo>
                    <a:pt x="656" y="3110"/>
                    <a:pt x="1396" y="2729"/>
                    <a:pt x="1248" y="2095"/>
                  </a:cubicBezTo>
                  <a:cubicBezTo>
                    <a:pt x="1417" y="1841"/>
                    <a:pt x="1206" y="1524"/>
                    <a:pt x="1417" y="1270"/>
                  </a:cubicBezTo>
                  <a:cubicBezTo>
                    <a:pt x="1438" y="783"/>
                    <a:pt x="1227" y="318"/>
                    <a:pt x="846"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7"/>
            <p:cNvSpPr/>
            <p:nvPr/>
          </p:nvSpPr>
          <p:spPr>
            <a:xfrm>
              <a:off x="-3468000" y="3868500"/>
              <a:ext cx="80850" cy="79200"/>
            </a:xfrm>
            <a:custGeom>
              <a:avLst/>
              <a:gdLst/>
              <a:ahLst/>
              <a:cxnLst/>
              <a:rect l="l" t="t" r="r" b="b"/>
              <a:pathLst>
                <a:path w="3234" h="3168" extrusionOk="0">
                  <a:moveTo>
                    <a:pt x="2623" y="1"/>
                  </a:moveTo>
                  <a:cubicBezTo>
                    <a:pt x="1079" y="1164"/>
                    <a:pt x="2221" y="2031"/>
                    <a:pt x="1037" y="2369"/>
                  </a:cubicBezTo>
                  <a:cubicBezTo>
                    <a:pt x="656" y="2539"/>
                    <a:pt x="233" y="2666"/>
                    <a:pt x="1" y="3025"/>
                  </a:cubicBezTo>
                  <a:cubicBezTo>
                    <a:pt x="192" y="3123"/>
                    <a:pt x="387" y="3168"/>
                    <a:pt x="581" y="3168"/>
                  </a:cubicBezTo>
                  <a:cubicBezTo>
                    <a:pt x="1935" y="3168"/>
                    <a:pt x="3234" y="1018"/>
                    <a:pt x="2623"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7"/>
            <p:cNvSpPr/>
            <p:nvPr/>
          </p:nvSpPr>
          <p:spPr>
            <a:xfrm>
              <a:off x="-2837750" y="3784450"/>
              <a:ext cx="50250" cy="92000"/>
            </a:xfrm>
            <a:custGeom>
              <a:avLst/>
              <a:gdLst/>
              <a:ahLst/>
              <a:cxnLst/>
              <a:rect l="l" t="t" r="r" b="b"/>
              <a:pathLst>
                <a:path w="2010" h="3680" extrusionOk="0">
                  <a:moveTo>
                    <a:pt x="1947" y="0"/>
                  </a:moveTo>
                  <a:cubicBezTo>
                    <a:pt x="995" y="360"/>
                    <a:pt x="1" y="2115"/>
                    <a:pt x="466" y="2876"/>
                  </a:cubicBezTo>
                  <a:cubicBezTo>
                    <a:pt x="508" y="3320"/>
                    <a:pt x="572" y="3468"/>
                    <a:pt x="1037" y="3680"/>
                  </a:cubicBezTo>
                  <a:cubicBezTo>
                    <a:pt x="1312" y="3299"/>
                    <a:pt x="678" y="3130"/>
                    <a:pt x="1375" y="2728"/>
                  </a:cubicBezTo>
                  <a:cubicBezTo>
                    <a:pt x="1820" y="2200"/>
                    <a:pt x="1143" y="1438"/>
                    <a:pt x="1545" y="804"/>
                  </a:cubicBezTo>
                  <a:cubicBezTo>
                    <a:pt x="1629" y="529"/>
                    <a:pt x="2010" y="338"/>
                    <a:pt x="1947"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7"/>
            <p:cNvSpPr/>
            <p:nvPr/>
          </p:nvSpPr>
          <p:spPr>
            <a:xfrm>
              <a:off x="-3664150" y="4085275"/>
              <a:ext cx="78800" cy="85150"/>
            </a:xfrm>
            <a:custGeom>
              <a:avLst/>
              <a:gdLst/>
              <a:ahLst/>
              <a:cxnLst/>
              <a:rect l="l" t="t" r="r" b="b"/>
              <a:pathLst>
                <a:path w="3152" h="3406" extrusionOk="0">
                  <a:moveTo>
                    <a:pt x="2623" y="1"/>
                  </a:moveTo>
                  <a:cubicBezTo>
                    <a:pt x="1861" y="403"/>
                    <a:pt x="1544" y="1185"/>
                    <a:pt x="825" y="1629"/>
                  </a:cubicBezTo>
                  <a:cubicBezTo>
                    <a:pt x="85" y="2264"/>
                    <a:pt x="317" y="2814"/>
                    <a:pt x="973" y="3406"/>
                  </a:cubicBezTo>
                  <a:cubicBezTo>
                    <a:pt x="1036" y="3229"/>
                    <a:pt x="1140" y="3174"/>
                    <a:pt x="1264" y="3174"/>
                  </a:cubicBezTo>
                  <a:cubicBezTo>
                    <a:pt x="1470" y="3174"/>
                    <a:pt x="1729" y="3325"/>
                    <a:pt x="1942" y="3325"/>
                  </a:cubicBezTo>
                  <a:cubicBezTo>
                    <a:pt x="2076" y="3325"/>
                    <a:pt x="2191" y="3265"/>
                    <a:pt x="2263" y="3068"/>
                  </a:cubicBezTo>
                  <a:cubicBezTo>
                    <a:pt x="0" y="2898"/>
                    <a:pt x="1650" y="1185"/>
                    <a:pt x="2644" y="657"/>
                  </a:cubicBezTo>
                  <a:lnTo>
                    <a:pt x="2750" y="572"/>
                  </a:lnTo>
                  <a:cubicBezTo>
                    <a:pt x="2834" y="360"/>
                    <a:pt x="3151" y="128"/>
                    <a:pt x="2623"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7"/>
            <p:cNvSpPr/>
            <p:nvPr/>
          </p:nvSpPr>
          <p:spPr>
            <a:xfrm>
              <a:off x="-4320725" y="4022125"/>
              <a:ext cx="49075" cy="80125"/>
            </a:xfrm>
            <a:custGeom>
              <a:avLst/>
              <a:gdLst/>
              <a:ahLst/>
              <a:cxnLst/>
              <a:rect l="l" t="t" r="r" b="b"/>
              <a:pathLst>
                <a:path w="1963" h="3205" extrusionOk="0">
                  <a:moveTo>
                    <a:pt x="1249" y="1"/>
                  </a:moveTo>
                  <a:cubicBezTo>
                    <a:pt x="1077" y="1"/>
                    <a:pt x="950" y="90"/>
                    <a:pt x="990" y="327"/>
                  </a:cubicBezTo>
                  <a:cubicBezTo>
                    <a:pt x="1095" y="1152"/>
                    <a:pt x="461" y="1766"/>
                    <a:pt x="419" y="2506"/>
                  </a:cubicBezTo>
                  <a:cubicBezTo>
                    <a:pt x="1" y="2952"/>
                    <a:pt x="271" y="3205"/>
                    <a:pt x="637" y="3205"/>
                  </a:cubicBezTo>
                  <a:cubicBezTo>
                    <a:pt x="827" y="3205"/>
                    <a:pt x="1042" y="3137"/>
                    <a:pt x="1201" y="2992"/>
                  </a:cubicBezTo>
                  <a:cubicBezTo>
                    <a:pt x="1074" y="2315"/>
                    <a:pt x="1962" y="1892"/>
                    <a:pt x="1814" y="1216"/>
                  </a:cubicBezTo>
                  <a:cubicBezTo>
                    <a:pt x="1920" y="920"/>
                    <a:pt x="1920" y="581"/>
                    <a:pt x="1836" y="264"/>
                  </a:cubicBezTo>
                  <a:cubicBezTo>
                    <a:pt x="1700" y="117"/>
                    <a:pt x="1445" y="1"/>
                    <a:pt x="1249"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7"/>
            <p:cNvSpPr/>
            <p:nvPr/>
          </p:nvSpPr>
          <p:spPr>
            <a:xfrm>
              <a:off x="-3802900" y="3939125"/>
              <a:ext cx="50475" cy="79625"/>
            </a:xfrm>
            <a:custGeom>
              <a:avLst/>
              <a:gdLst/>
              <a:ahLst/>
              <a:cxnLst/>
              <a:rect l="l" t="t" r="r" b="b"/>
              <a:pathLst>
                <a:path w="2019" h="3185" extrusionOk="0">
                  <a:moveTo>
                    <a:pt x="1673" y="0"/>
                  </a:moveTo>
                  <a:cubicBezTo>
                    <a:pt x="1055" y="0"/>
                    <a:pt x="0" y="2467"/>
                    <a:pt x="51" y="2928"/>
                  </a:cubicBezTo>
                  <a:cubicBezTo>
                    <a:pt x="142" y="3110"/>
                    <a:pt x="295" y="3184"/>
                    <a:pt x="464" y="3184"/>
                  </a:cubicBezTo>
                  <a:cubicBezTo>
                    <a:pt x="845" y="3184"/>
                    <a:pt x="1306" y="2808"/>
                    <a:pt x="1320" y="2442"/>
                  </a:cubicBezTo>
                  <a:cubicBezTo>
                    <a:pt x="1045" y="1279"/>
                    <a:pt x="1532" y="1363"/>
                    <a:pt x="2018" y="475"/>
                  </a:cubicBezTo>
                  <a:cubicBezTo>
                    <a:pt x="1941" y="139"/>
                    <a:pt x="1819" y="0"/>
                    <a:pt x="1673"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7"/>
            <p:cNvSpPr/>
            <p:nvPr/>
          </p:nvSpPr>
          <p:spPr>
            <a:xfrm>
              <a:off x="-3005000" y="3965800"/>
              <a:ext cx="47250" cy="59700"/>
            </a:xfrm>
            <a:custGeom>
              <a:avLst/>
              <a:gdLst/>
              <a:ahLst/>
              <a:cxnLst/>
              <a:rect l="l" t="t" r="r" b="b"/>
              <a:pathLst>
                <a:path w="1890" h="2388" extrusionOk="0">
                  <a:moveTo>
                    <a:pt x="1361" y="0"/>
                  </a:moveTo>
                  <a:cubicBezTo>
                    <a:pt x="1150" y="275"/>
                    <a:pt x="790" y="169"/>
                    <a:pt x="473" y="233"/>
                  </a:cubicBezTo>
                  <a:cubicBezTo>
                    <a:pt x="156" y="444"/>
                    <a:pt x="790" y="719"/>
                    <a:pt x="431" y="952"/>
                  </a:cubicBezTo>
                  <a:cubicBezTo>
                    <a:pt x="152" y="1524"/>
                    <a:pt x="1" y="2388"/>
                    <a:pt x="504" y="2388"/>
                  </a:cubicBezTo>
                  <a:cubicBezTo>
                    <a:pt x="652" y="2388"/>
                    <a:pt x="855" y="2314"/>
                    <a:pt x="1128" y="2136"/>
                  </a:cubicBezTo>
                  <a:cubicBezTo>
                    <a:pt x="1403" y="1988"/>
                    <a:pt x="1361" y="1713"/>
                    <a:pt x="1361" y="1481"/>
                  </a:cubicBezTo>
                  <a:cubicBezTo>
                    <a:pt x="1361" y="952"/>
                    <a:pt x="1551" y="465"/>
                    <a:pt x="1890" y="64"/>
                  </a:cubicBezTo>
                  <a:lnTo>
                    <a:pt x="1361" y="0"/>
                  </a:ln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7"/>
            <p:cNvSpPr/>
            <p:nvPr/>
          </p:nvSpPr>
          <p:spPr>
            <a:xfrm>
              <a:off x="-4008900" y="4184075"/>
              <a:ext cx="73525" cy="117600"/>
            </a:xfrm>
            <a:custGeom>
              <a:avLst/>
              <a:gdLst/>
              <a:ahLst/>
              <a:cxnLst/>
              <a:rect l="l" t="t" r="r" b="b"/>
              <a:pathLst>
                <a:path w="2941" h="4704" extrusionOk="0">
                  <a:moveTo>
                    <a:pt x="2423" y="1"/>
                  </a:moveTo>
                  <a:cubicBezTo>
                    <a:pt x="2379" y="1"/>
                    <a:pt x="2336" y="17"/>
                    <a:pt x="2306" y="46"/>
                  </a:cubicBezTo>
                  <a:cubicBezTo>
                    <a:pt x="952" y="892"/>
                    <a:pt x="1968" y="1780"/>
                    <a:pt x="678" y="2478"/>
                  </a:cubicBezTo>
                  <a:cubicBezTo>
                    <a:pt x="635" y="2880"/>
                    <a:pt x="1" y="3113"/>
                    <a:pt x="255" y="3599"/>
                  </a:cubicBezTo>
                  <a:cubicBezTo>
                    <a:pt x="476" y="4142"/>
                    <a:pt x="639" y="4704"/>
                    <a:pt x="1454" y="4704"/>
                  </a:cubicBezTo>
                  <a:cubicBezTo>
                    <a:pt x="1496" y="4704"/>
                    <a:pt x="1541" y="4702"/>
                    <a:pt x="1587" y="4699"/>
                  </a:cubicBezTo>
                  <a:lnTo>
                    <a:pt x="1587" y="4424"/>
                  </a:lnTo>
                  <a:cubicBezTo>
                    <a:pt x="64" y="3536"/>
                    <a:pt x="2941" y="1632"/>
                    <a:pt x="2560" y="67"/>
                  </a:cubicBezTo>
                  <a:cubicBezTo>
                    <a:pt x="2526" y="22"/>
                    <a:pt x="2474" y="1"/>
                    <a:pt x="2423"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7"/>
            <p:cNvSpPr/>
            <p:nvPr/>
          </p:nvSpPr>
          <p:spPr>
            <a:xfrm>
              <a:off x="-4380075" y="4023725"/>
              <a:ext cx="58200" cy="77450"/>
            </a:xfrm>
            <a:custGeom>
              <a:avLst/>
              <a:gdLst/>
              <a:ahLst/>
              <a:cxnLst/>
              <a:rect l="l" t="t" r="r" b="b"/>
              <a:pathLst>
                <a:path w="2328" h="3098" extrusionOk="0">
                  <a:moveTo>
                    <a:pt x="1071" y="0"/>
                  </a:moveTo>
                  <a:cubicBezTo>
                    <a:pt x="1016" y="0"/>
                    <a:pt x="956" y="16"/>
                    <a:pt x="889" y="52"/>
                  </a:cubicBezTo>
                  <a:cubicBezTo>
                    <a:pt x="656" y="1046"/>
                    <a:pt x="64" y="2103"/>
                    <a:pt x="826" y="3097"/>
                  </a:cubicBezTo>
                  <a:cubicBezTo>
                    <a:pt x="2327" y="2378"/>
                    <a:pt x="1" y="2040"/>
                    <a:pt x="1566" y="1321"/>
                  </a:cubicBezTo>
                  <a:cubicBezTo>
                    <a:pt x="1585" y="1002"/>
                    <a:pt x="1504" y="0"/>
                    <a:pt x="1071"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7"/>
            <p:cNvSpPr/>
            <p:nvPr/>
          </p:nvSpPr>
          <p:spPr>
            <a:xfrm>
              <a:off x="-3150750" y="3819575"/>
              <a:ext cx="66650" cy="57425"/>
            </a:xfrm>
            <a:custGeom>
              <a:avLst/>
              <a:gdLst/>
              <a:ahLst/>
              <a:cxnLst/>
              <a:rect l="l" t="t" r="r" b="b"/>
              <a:pathLst>
                <a:path w="2666" h="2297" extrusionOk="0">
                  <a:moveTo>
                    <a:pt x="2411" y="0"/>
                  </a:moveTo>
                  <a:cubicBezTo>
                    <a:pt x="2247" y="0"/>
                    <a:pt x="2130" y="129"/>
                    <a:pt x="1988" y="224"/>
                  </a:cubicBezTo>
                  <a:cubicBezTo>
                    <a:pt x="1100" y="668"/>
                    <a:pt x="0" y="1281"/>
                    <a:pt x="1058" y="2296"/>
                  </a:cubicBezTo>
                  <a:cubicBezTo>
                    <a:pt x="1692" y="1831"/>
                    <a:pt x="2284" y="1366"/>
                    <a:pt x="2581" y="668"/>
                  </a:cubicBezTo>
                  <a:cubicBezTo>
                    <a:pt x="2644" y="477"/>
                    <a:pt x="2665" y="266"/>
                    <a:pt x="2602" y="54"/>
                  </a:cubicBezTo>
                  <a:cubicBezTo>
                    <a:pt x="2531" y="16"/>
                    <a:pt x="2468" y="0"/>
                    <a:pt x="2411"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7"/>
            <p:cNvSpPr/>
            <p:nvPr/>
          </p:nvSpPr>
          <p:spPr>
            <a:xfrm>
              <a:off x="-2983675" y="3995975"/>
              <a:ext cx="51325" cy="61325"/>
            </a:xfrm>
            <a:custGeom>
              <a:avLst/>
              <a:gdLst/>
              <a:ahLst/>
              <a:cxnLst/>
              <a:rect l="l" t="t" r="r" b="b"/>
              <a:pathLst>
                <a:path w="2053" h="2453" extrusionOk="0">
                  <a:moveTo>
                    <a:pt x="1471" y="1"/>
                  </a:moveTo>
                  <a:cubicBezTo>
                    <a:pt x="950" y="1"/>
                    <a:pt x="923" y="745"/>
                    <a:pt x="677" y="1183"/>
                  </a:cubicBezTo>
                  <a:cubicBezTo>
                    <a:pt x="466" y="1585"/>
                    <a:pt x="1" y="1923"/>
                    <a:pt x="318" y="2452"/>
                  </a:cubicBezTo>
                  <a:cubicBezTo>
                    <a:pt x="1291" y="2050"/>
                    <a:pt x="2052" y="1120"/>
                    <a:pt x="1862" y="104"/>
                  </a:cubicBezTo>
                  <a:cubicBezTo>
                    <a:pt x="1706" y="32"/>
                    <a:pt x="1578" y="1"/>
                    <a:pt x="1471"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7"/>
            <p:cNvSpPr/>
            <p:nvPr/>
          </p:nvSpPr>
          <p:spPr>
            <a:xfrm>
              <a:off x="-3342675" y="3981125"/>
              <a:ext cx="38075" cy="76700"/>
            </a:xfrm>
            <a:custGeom>
              <a:avLst/>
              <a:gdLst/>
              <a:ahLst/>
              <a:cxnLst/>
              <a:rect l="l" t="t" r="r" b="b"/>
              <a:pathLst>
                <a:path w="1523" h="3068" extrusionOk="0">
                  <a:moveTo>
                    <a:pt x="1502" y="1"/>
                  </a:moveTo>
                  <a:lnTo>
                    <a:pt x="1502" y="1"/>
                  </a:lnTo>
                  <a:cubicBezTo>
                    <a:pt x="529" y="64"/>
                    <a:pt x="0" y="2031"/>
                    <a:pt x="169" y="2898"/>
                  </a:cubicBezTo>
                  <a:cubicBezTo>
                    <a:pt x="127" y="3025"/>
                    <a:pt x="190" y="3067"/>
                    <a:pt x="338" y="3067"/>
                  </a:cubicBezTo>
                  <a:cubicBezTo>
                    <a:pt x="1100" y="2285"/>
                    <a:pt x="677" y="910"/>
                    <a:pt x="1523" y="64"/>
                  </a:cubicBezTo>
                  <a:cubicBezTo>
                    <a:pt x="1481" y="43"/>
                    <a:pt x="1481" y="22"/>
                    <a:pt x="1502"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7"/>
            <p:cNvSpPr/>
            <p:nvPr/>
          </p:nvSpPr>
          <p:spPr>
            <a:xfrm>
              <a:off x="-3610225" y="4065725"/>
              <a:ext cx="50250" cy="71925"/>
            </a:xfrm>
            <a:custGeom>
              <a:avLst/>
              <a:gdLst/>
              <a:ahLst/>
              <a:cxnLst/>
              <a:rect l="l" t="t" r="r" b="b"/>
              <a:pathLst>
                <a:path w="2010" h="2877" extrusionOk="0">
                  <a:moveTo>
                    <a:pt x="1608" y="0"/>
                  </a:moveTo>
                  <a:cubicBezTo>
                    <a:pt x="1100" y="0"/>
                    <a:pt x="931" y="360"/>
                    <a:pt x="656" y="614"/>
                  </a:cubicBezTo>
                  <a:cubicBezTo>
                    <a:pt x="910" y="931"/>
                    <a:pt x="720" y="1185"/>
                    <a:pt x="487" y="1439"/>
                  </a:cubicBezTo>
                  <a:cubicBezTo>
                    <a:pt x="487" y="1777"/>
                    <a:pt x="0" y="2010"/>
                    <a:pt x="106" y="2390"/>
                  </a:cubicBezTo>
                  <a:cubicBezTo>
                    <a:pt x="402" y="2496"/>
                    <a:pt x="656" y="2644"/>
                    <a:pt x="868" y="2877"/>
                  </a:cubicBezTo>
                  <a:cubicBezTo>
                    <a:pt x="1164" y="2750"/>
                    <a:pt x="910" y="2263"/>
                    <a:pt x="1396" y="2242"/>
                  </a:cubicBezTo>
                  <a:cubicBezTo>
                    <a:pt x="2010" y="2200"/>
                    <a:pt x="1967" y="1798"/>
                    <a:pt x="1967" y="1417"/>
                  </a:cubicBezTo>
                  <a:cubicBezTo>
                    <a:pt x="1896" y="1376"/>
                    <a:pt x="1836" y="1359"/>
                    <a:pt x="1783" y="1359"/>
                  </a:cubicBezTo>
                  <a:cubicBezTo>
                    <a:pt x="1565" y="1359"/>
                    <a:pt x="1461" y="1641"/>
                    <a:pt x="1206" y="1692"/>
                  </a:cubicBezTo>
                  <a:cubicBezTo>
                    <a:pt x="1375" y="1142"/>
                    <a:pt x="1925" y="487"/>
                    <a:pt x="1608"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7"/>
            <p:cNvSpPr/>
            <p:nvPr/>
          </p:nvSpPr>
          <p:spPr>
            <a:xfrm>
              <a:off x="-4320850" y="4008100"/>
              <a:ext cx="48425" cy="76925"/>
            </a:xfrm>
            <a:custGeom>
              <a:avLst/>
              <a:gdLst/>
              <a:ahLst/>
              <a:cxnLst/>
              <a:rect l="l" t="t" r="r" b="b"/>
              <a:pathLst>
                <a:path w="1937" h="3077" extrusionOk="0">
                  <a:moveTo>
                    <a:pt x="1058" y="0"/>
                  </a:moveTo>
                  <a:cubicBezTo>
                    <a:pt x="720" y="423"/>
                    <a:pt x="1" y="804"/>
                    <a:pt x="783" y="1417"/>
                  </a:cubicBezTo>
                  <a:cubicBezTo>
                    <a:pt x="149" y="1861"/>
                    <a:pt x="635" y="2559"/>
                    <a:pt x="318" y="3067"/>
                  </a:cubicBezTo>
                  <a:cubicBezTo>
                    <a:pt x="356" y="3074"/>
                    <a:pt x="390" y="3077"/>
                    <a:pt x="420" y="3077"/>
                  </a:cubicBezTo>
                  <a:cubicBezTo>
                    <a:pt x="951" y="3077"/>
                    <a:pt x="415" y="2082"/>
                    <a:pt x="995" y="1882"/>
                  </a:cubicBezTo>
                  <a:cubicBezTo>
                    <a:pt x="1936" y="1555"/>
                    <a:pt x="540" y="653"/>
                    <a:pt x="1504" y="653"/>
                  </a:cubicBezTo>
                  <a:cubicBezTo>
                    <a:pt x="1536" y="653"/>
                    <a:pt x="1571" y="654"/>
                    <a:pt x="1608" y="656"/>
                  </a:cubicBezTo>
                  <a:cubicBezTo>
                    <a:pt x="1418" y="465"/>
                    <a:pt x="1439" y="106"/>
                    <a:pt x="1058"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7"/>
            <p:cNvSpPr/>
            <p:nvPr/>
          </p:nvSpPr>
          <p:spPr>
            <a:xfrm>
              <a:off x="-3157100" y="3824600"/>
              <a:ext cx="60825" cy="59675"/>
            </a:xfrm>
            <a:custGeom>
              <a:avLst/>
              <a:gdLst/>
              <a:ahLst/>
              <a:cxnLst/>
              <a:rect l="l" t="t" r="r" b="b"/>
              <a:pathLst>
                <a:path w="2433" h="2387" extrusionOk="0">
                  <a:moveTo>
                    <a:pt x="1943" y="0"/>
                  </a:moveTo>
                  <a:cubicBezTo>
                    <a:pt x="1068" y="0"/>
                    <a:pt x="54" y="1187"/>
                    <a:pt x="1" y="1841"/>
                  </a:cubicBezTo>
                  <a:cubicBezTo>
                    <a:pt x="167" y="2091"/>
                    <a:pt x="543" y="2387"/>
                    <a:pt x="872" y="2387"/>
                  </a:cubicBezTo>
                  <a:cubicBezTo>
                    <a:pt x="1044" y="2387"/>
                    <a:pt x="1203" y="2306"/>
                    <a:pt x="1312" y="2095"/>
                  </a:cubicBezTo>
                  <a:cubicBezTo>
                    <a:pt x="635" y="805"/>
                    <a:pt x="1523" y="868"/>
                    <a:pt x="2433" y="149"/>
                  </a:cubicBezTo>
                  <a:cubicBezTo>
                    <a:pt x="2280" y="46"/>
                    <a:pt x="2114" y="0"/>
                    <a:pt x="1943"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7"/>
            <p:cNvSpPr/>
            <p:nvPr/>
          </p:nvSpPr>
          <p:spPr>
            <a:xfrm>
              <a:off x="-3810725" y="4004925"/>
              <a:ext cx="59875" cy="39200"/>
            </a:xfrm>
            <a:custGeom>
              <a:avLst/>
              <a:gdLst/>
              <a:ahLst/>
              <a:cxnLst/>
              <a:rect l="l" t="t" r="r" b="b"/>
              <a:pathLst>
                <a:path w="2395" h="1568" extrusionOk="0">
                  <a:moveTo>
                    <a:pt x="1443" y="0"/>
                  </a:moveTo>
                  <a:cubicBezTo>
                    <a:pt x="1231" y="275"/>
                    <a:pt x="851" y="360"/>
                    <a:pt x="534" y="487"/>
                  </a:cubicBezTo>
                  <a:cubicBezTo>
                    <a:pt x="0" y="917"/>
                    <a:pt x="1218" y="1567"/>
                    <a:pt x="1600" y="1567"/>
                  </a:cubicBezTo>
                  <a:cubicBezTo>
                    <a:pt x="1612" y="1567"/>
                    <a:pt x="1623" y="1567"/>
                    <a:pt x="1633" y="1565"/>
                  </a:cubicBezTo>
                  <a:cubicBezTo>
                    <a:pt x="851" y="867"/>
                    <a:pt x="2183" y="1079"/>
                    <a:pt x="2395" y="487"/>
                  </a:cubicBezTo>
                  <a:cubicBezTo>
                    <a:pt x="2099" y="296"/>
                    <a:pt x="1781" y="127"/>
                    <a:pt x="1443"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7"/>
            <p:cNvSpPr/>
            <p:nvPr/>
          </p:nvSpPr>
          <p:spPr>
            <a:xfrm>
              <a:off x="-4078925" y="4088975"/>
              <a:ext cx="62125" cy="43925"/>
            </a:xfrm>
            <a:custGeom>
              <a:avLst/>
              <a:gdLst/>
              <a:ahLst/>
              <a:cxnLst/>
              <a:rect l="l" t="t" r="r" b="b"/>
              <a:pathLst>
                <a:path w="2485" h="1757" extrusionOk="0">
                  <a:moveTo>
                    <a:pt x="2146" y="1"/>
                  </a:moveTo>
                  <a:cubicBezTo>
                    <a:pt x="1828" y="479"/>
                    <a:pt x="1977" y="1268"/>
                    <a:pt x="1519" y="1268"/>
                  </a:cubicBezTo>
                  <a:cubicBezTo>
                    <a:pt x="1369" y="1268"/>
                    <a:pt x="1154" y="1183"/>
                    <a:pt x="835" y="974"/>
                  </a:cubicBezTo>
                  <a:cubicBezTo>
                    <a:pt x="766" y="945"/>
                    <a:pt x="699" y="932"/>
                    <a:pt x="635" y="932"/>
                  </a:cubicBezTo>
                  <a:cubicBezTo>
                    <a:pt x="235" y="932"/>
                    <a:pt x="0" y="1444"/>
                    <a:pt x="475" y="1608"/>
                  </a:cubicBezTo>
                  <a:cubicBezTo>
                    <a:pt x="604" y="1685"/>
                    <a:pt x="742" y="1700"/>
                    <a:pt x="883" y="1700"/>
                  </a:cubicBezTo>
                  <a:cubicBezTo>
                    <a:pt x="970" y="1700"/>
                    <a:pt x="1058" y="1694"/>
                    <a:pt x="1144" y="1694"/>
                  </a:cubicBezTo>
                  <a:cubicBezTo>
                    <a:pt x="1264" y="1694"/>
                    <a:pt x="1381" y="1705"/>
                    <a:pt x="1491" y="1756"/>
                  </a:cubicBezTo>
                  <a:cubicBezTo>
                    <a:pt x="1871" y="1672"/>
                    <a:pt x="2336" y="1735"/>
                    <a:pt x="2485" y="1291"/>
                  </a:cubicBezTo>
                  <a:cubicBezTo>
                    <a:pt x="2210" y="910"/>
                    <a:pt x="2104" y="466"/>
                    <a:pt x="2146"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7"/>
            <p:cNvSpPr/>
            <p:nvPr/>
          </p:nvSpPr>
          <p:spPr>
            <a:xfrm>
              <a:off x="-4088725" y="4028700"/>
              <a:ext cx="30150" cy="60850"/>
            </a:xfrm>
            <a:custGeom>
              <a:avLst/>
              <a:gdLst/>
              <a:ahLst/>
              <a:cxnLst/>
              <a:rect l="l" t="t" r="r" b="b"/>
              <a:pathLst>
                <a:path w="1206" h="2434" extrusionOk="0">
                  <a:moveTo>
                    <a:pt x="677" y="1"/>
                  </a:moveTo>
                  <a:cubicBezTo>
                    <a:pt x="360" y="339"/>
                    <a:pt x="85" y="678"/>
                    <a:pt x="85" y="1143"/>
                  </a:cubicBezTo>
                  <a:cubicBezTo>
                    <a:pt x="0" y="1566"/>
                    <a:pt x="0" y="2010"/>
                    <a:pt x="106" y="2433"/>
                  </a:cubicBezTo>
                  <a:cubicBezTo>
                    <a:pt x="825" y="2433"/>
                    <a:pt x="614" y="1820"/>
                    <a:pt x="931" y="1524"/>
                  </a:cubicBezTo>
                  <a:cubicBezTo>
                    <a:pt x="1142" y="1101"/>
                    <a:pt x="1206" y="318"/>
                    <a:pt x="677"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7"/>
            <p:cNvSpPr/>
            <p:nvPr/>
          </p:nvSpPr>
          <p:spPr>
            <a:xfrm>
              <a:off x="-3951800" y="4181950"/>
              <a:ext cx="52900" cy="22325"/>
            </a:xfrm>
            <a:custGeom>
              <a:avLst/>
              <a:gdLst/>
              <a:ahLst/>
              <a:cxnLst/>
              <a:rect l="l" t="t" r="r" b="b"/>
              <a:pathLst>
                <a:path w="2116" h="893" extrusionOk="0">
                  <a:moveTo>
                    <a:pt x="1023" y="1"/>
                  </a:moveTo>
                  <a:cubicBezTo>
                    <a:pt x="742" y="1"/>
                    <a:pt x="403" y="46"/>
                    <a:pt x="1" y="131"/>
                  </a:cubicBezTo>
                  <a:lnTo>
                    <a:pt x="191" y="173"/>
                  </a:lnTo>
                  <a:cubicBezTo>
                    <a:pt x="237" y="826"/>
                    <a:pt x="871" y="891"/>
                    <a:pt x="1467" y="891"/>
                  </a:cubicBezTo>
                  <a:cubicBezTo>
                    <a:pt x="1614" y="891"/>
                    <a:pt x="1758" y="887"/>
                    <a:pt x="1891" y="887"/>
                  </a:cubicBezTo>
                  <a:cubicBezTo>
                    <a:pt x="1971" y="887"/>
                    <a:pt x="2047" y="888"/>
                    <a:pt x="2116" y="893"/>
                  </a:cubicBezTo>
                  <a:cubicBezTo>
                    <a:pt x="2056" y="275"/>
                    <a:pt x="1717" y="1"/>
                    <a:pt x="1023"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7"/>
            <p:cNvSpPr/>
            <p:nvPr/>
          </p:nvSpPr>
          <p:spPr>
            <a:xfrm>
              <a:off x="-4357850" y="4008175"/>
              <a:ext cx="34300" cy="48575"/>
            </a:xfrm>
            <a:custGeom>
              <a:avLst/>
              <a:gdLst/>
              <a:ahLst/>
              <a:cxnLst/>
              <a:rect l="l" t="t" r="r" b="b"/>
              <a:pathLst>
                <a:path w="1372" h="1943" extrusionOk="0">
                  <a:moveTo>
                    <a:pt x="628" y="0"/>
                  </a:moveTo>
                  <a:cubicBezTo>
                    <a:pt x="542" y="0"/>
                    <a:pt x="440" y="19"/>
                    <a:pt x="317" y="61"/>
                  </a:cubicBezTo>
                  <a:cubicBezTo>
                    <a:pt x="381" y="336"/>
                    <a:pt x="0" y="420"/>
                    <a:pt x="0" y="674"/>
                  </a:cubicBezTo>
                  <a:cubicBezTo>
                    <a:pt x="529" y="970"/>
                    <a:pt x="360" y="1541"/>
                    <a:pt x="677" y="1943"/>
                  </a:cubicBezTo>
                  <a:cubicBezTo>
                    <a:pt x="829" y="1431"/>
                    <a:pt x="1372" y="0"/>
                    <a:pt x="628"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7"/>
            <p:cNvSpPr/>
            <p:nvPr/>
          </p:nvSpPr>
          <p:spPr>
            <a:xfrm>
              <a:off x="-2967275" y="3970025"/>
              <a:ext cx="35450" cy="55550"/>
            </a:xfrm>
            <a:custGeom>
              <a:avLst/>
              <a:gdLst/>
              <a:ahLst/>
              <a:cxnLst/>
              <a:rect l="l" t="t" r="r" b="b"/>
              <a:pathLst>
                <a:path w="1418" h="2222" extrusionOk="0">
                  <a:moveTo>
                    <a:pt x="571" y="0"/>
                  </a:moveTo>
                  <a:cubicBezTo>
                    <a:pt x="402" y="741"/>
                    <a:pt x="0" y="1439"/>
                    <a:pt x="21" y="2221"/>
                  </a:cubicBezTo>
                  <a:cubicBezTo>
                    <a:pt x="508" y="1925"/>
                    <a:pt x="296" y="1121"/>
                    <a:pt x="1142" y="1100"/>
                  </a:cubicBezTo>
                  <a:cubicBezTo>
                    <a:pt x="1417" y="741"/>
                    <a:pt x="719" y="339"/>
                    <a:pt x="571"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7"/>
            <p:cNvSpPr/>
            <p:nvPr/>
          </p:nvSpPr>
          <p:spPr>
            <a:xfrm>
              <a:off x="-4085025" y="4065200"/>
              <a:ext cx="28575" cy="56600"/>
            </a:xfrm>
            <a:custGeom>
              <a:avLst/>
              <a:gdLst/>
              <a:ahLst/>
              <a:cxnLst/>
              <a:rect l="l" t="t" r="r" b="b"/>
              <a:pathLst>
                <a:path w="1143" h="2264" extrusionOk="0">
                  <a:moveTo>
                    <a:pt x="550" y="0"/>
                  </a:moveTo>
                  <a:lnTo>
                    <a:pt x="550" y="0"/>
                  </a:lnTo>
                  <a:cubicBezTo>
                    <a:pt x="169" y="233"/>
                    <a:pt x="571" y="783"/>
                    <a:pt x="21" y="952"/>
                  </a:cubicBezTo>
                  <a:lnTo>
                    <a:pt x="0" y="1565"/>
                  </a:lnTo>
                  <a:cubicBezTo>
                    <a:pt x="169" y="1798"/>
                    <a:pt x="21" y="2221"/>
                    <a:pt x="529" y="2263"/>
                  </a:cubicBezTo>
                  <a:cubicBezTo>
                    <a:pt x="677" y="2094"/>
                    <a:pt x="867" y="1988"/>
                    <a:pt x="1079" y="1946"/>
                  </a:cubicBezTo>
                  <a:cubicBezTo>
                    <a:pt x="1142" y="1502"/>
                    <a:pt x="656" y="1227"/>
                    <a:pt x="846" y="762"/>
                  </a:cubicBezTo>
                  <a:cubicBezTo>
                    <a:pt x="952" y="466"/>
                    <a:pt x="825" y="148"/>
                    <a:pt x="550"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7"/>
            <p:cNvSpPr/>
            <p:nvPr/>
          </p:nvSpPr>
          <p:spPr>
            <a:xfrm>
              <a:off x="-4325075" y="4084750"/>
              <a:ext cx="34400" cy="32650"/>
            </a:xfrm>
            <a:custGeom>
              <a:avLst/>
              <a:gdLst/>
              <a:ahLst/>
              <a:cxnLst/>
              <a:rect l="l" t="t" r="r" b="b"/>
              <a:pathLst>
                <a:path w="1376" h="1306" extrusionOk="0">
                  <a:moveTo>
                    <a:pt x="487" y="1"/>
                  </a:moveTo>
                  <a:cubicBezTo>
                    <a:pt x="0" y="360"/>
                    <a:pt x="127" y="826"/>
                    <a:pt x="127" y="1270"/>
                  </a:cubicBezTo>
                  <a:cubicBezTo>
                    <a:pt x="236" y="1294"/>
                    <a:pt x="335" y="1305"/>
                    <a:pt x="425" y="1305"/>
                  </a:cubicBezTo>
                  <a:cubicBezTo>
                    <a:pt x="961" y="1305"/>
                    <a:pt x="1176" y="904"/>
                    <a:pt x="1375" y="487"/>
                  </a:cubicBezTo>
                  <a:cubicBezTo>
                    <a:pt x="1352" y="459"/>
                    <a:pt x="1314" y="448"/>
                    <a:pt x="1265" y="448"/>
                  </a:cubicBezTo>
                  <a:cubicBezTo>
                    <a:pt x="1107" y="448"/>
                    <a:pt x="845" y="561"/>
                    <a:pt x="681" y="561"/>
                  </a:cubicBezTo>
                  <a:cubicBezTo>
                    <a:pt x="516" y="561"/>
                    <a:pt x="449" y="449"/>
                    <a:pt x="677"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7"/>
            <p:cNvSpPr/>
            <p:nvPr/>
          </p:nvSpPr>
          <p:spPr>
            <a:xfrm>
              <a:off x="-3991975" y="4205300"/>
              <a:ext cx="34925" cy="43875"/>
            </a:xfrm>
            <a:custGeom>
              <a:avLst/>
              <a:gdLst/>
              <a:ahLst/>
              <a:cxnLst/>
              <a:rect l="l" t="t" r="r" b="b"/>
              <a:pathLst>
                <a:path w="1397" h="1755" extrusionOk="0">
                  <a:moveTo>
                    <a:pt x="889" y="1"/>
                  </a:moveTo>
                  <a:lnTo>
                    <a:pt x="889" y="1"/>
                  </a:lnTo>
                  <a:cubicBezTo>
                    <a:pt x="339" y="445"/>
                    <a:pt x="360" y="1101"/>
                    <a:pt x="1" y="1629"/>
                  </a:cubicBezTo>
                  <a:cubicBezTo>
                    <a:pt x="115" y="1680"/>
                    <a:pt x="276" y="1754"/>
                    <a:pt x="395" y="1754"/>
                  </a:cubicBezTo>
                  <a:cubicBezTo>
                    <a:pt x="473" y="1754"/>
                    <a:pt x="534" y="1722"/>
                    <a:pt x="550" y="1629"/>
                  </a:cubicBezTo>
                  <a:cubicBezTo>
                    <a:pt x="698" y="1101"/>
                    <a:pt x="1396" y="635"/>
                    <a:pt x="889"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7"/>
            <p:cNvSpPr/>
            <p:nvPr/>
          </p:nvSpPr>
          <p:spPr>
            <a:xfrm>
              <a:off x="-3204675" y="3844175"/>
              <a:ext cx="54875" cy="40375"/>
            </a:xfrm>
            <a:custGeom>
              <a:avLst/>
              <a:gdLst/>
              <a:ahLst/>
              <a:cxnLst/>
              <a:rect l="l" t="t" r="r" b="b"/>
              <a:pathLst>
                <a:path w="2195" h="1615" extrusionOk="0">
                  <a:moveTo>
                    <a:pt x="613" y="1"/>
                  </a:moveTo>
                  <a:cubicBezTo>
                    <a:pt x="0" y="487"/>
                    <a:pt x="402" y="1291"/>
                    <a:pt x="994" y="1608"/>
                  </a:cubicBezTo>
                  <a:cubicBezTo>
                    <a:pt x="1029" y="1612"/>
                    <a:pt x="1069" y="1614"/>
                    <a:pt x="1112" y="1614"/>
                  </a:cubicBezTo>
                  <a:cubicBezTo>
                    <a:pt x="1511" y="1614"/>
                    <a:pt x="2194" y="1432"/>
                    <a:pt x="1946" y="974"/>
                  </a:cubicBezTo>
                  <a:lnTo>
                    <a:pt x="1946" y="974"/>
                  </a:lnTo>
                  <a:cubicBezTo>
                    <a:pt x="1906" y="977"/>
                    <a:pt x="1870" y="979"/>
                    <a:pt x="1837" y="979"/>
                  </a:cubicBezTo>
                  <a:cubicBezTo>
                    <a:pt x="1486" y="979"/>
                    <a:pt x="1508" y="777"/>
                    <a:pt x="1354" y="487"/>
                  </a:cubicBezTo>
                  <a:cubicBezTo>
                    <a:pt x="1350" y="487"/>
                    <a:pt x="1346" y="487"/>
                    <a:pt x="1342" y="487"/>
                  </a:cubicBezTo>
                  <a:cubicBezTo>
                    <a:pt x="1184" y="487"/>
                    <a:pt x="944" y="747"/>
                    <a:pt x="793" y="747"/>
                  </a:cubicBezTo>
                  <a:cubicBezTo>
                    <a:pt x="699" y="747"/>
                    <a:pt x="640" y="646"/>
                    <a:pt x="656" y="318"/>
                  </a:cubicBezTo>
                  <a:cubicBezTo>
                    <a:pt x="740" y="212"/>
                    <a:pt x="719" y="64"/>
                    <a:pt x="613"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7"/>
            <p:cNvSpPr/>
            <p:nvPr/>
          </p:nvSpPr>
          <p:spPr>
            <a:xfrm>
              <a:off x="-3765150" y="3931925"/>
              <a:ext cx="57125" cy="40775"/>
            </a:xfrm>
            <a:custGeom>
              <a:avLst/>
              <a:gdLst/>
              <a:ahLst/>
              <a:cxnLst/>
              <a:rect l="l" t="t" r="r" b="b"/>
              <a:pathLst>
                <a:path w="2285" h="1631" extrusionOk="0">
                  <a:moveTo>
                    <a:pt x="816" y="1"/>
                  </a:moveTo>
                  <a:cubicBezTo>
                    <a:pt x="620" y="1"/>
                    <a:pt x="419" y="151"/>
                    <a:pt x="217" y="151"/>
                  </a:cubicBezTo>
                  <a:cubicBezTo>
                    <a:pt x="208" y="151"/>
                    <a:pt x="200" y="150"/>
                    <a:pt x="191" y="150"/>
                  </a:cubicBezTo>
                  <a:lnTo>
                    <a:pt x="1" y="340"/>
                  </a:lnTo>
                  <a:cubicBezTo>
                    <a:pt x="233" y="361"/>
                    <a:pt x="381" y="467"/>
                    <a:pt x="381" y="678"/>
                  </a:cubicBezTo>
                  <a:cubicBezTo>
                    <a:pt x="762" y="932"/>
                    <a:pt x="1460" y="932"/>
                    <a:pt x="1418" y="1567"/>
                  </a:cubicBezTo>
                  <a:lnTo>
                    <a:pt x="1502" y="1630"/>
                  </a:lnTo>
                  <a:cubicBezTo>
                    <a:pt x="2285" y="1398"/>
                    <a:pt x="1968" y="552"/>
                    <a:pt x="1227" y="509"/>
                  </a:cubicBezTo>
                  <a:cubicBezTo>
                    <a:pt x="1201" y="510"/>
                    <a:pt x="1176" y="511"/>
                    <a:pt x="1153" y="511"/>
                  </a:cubicBezTo>
                  <a:cubicBezTo>
                    <a:pt x="691" y="511"/>
                    <a:pt x="1041" y="312"/>
                    <a:pt x="1122" y="171"/>
                  </a:cubicBezTo>
                  <a:cubicBezTo>
                    <a:pt x="1022" y="43"/>
                    <a:pt x="920" y="1"/>
                    <a:pt x="816"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7"/>
            <p:cNvSpPr/>
            <p:nvPr/>
          </p:nvSpPr>
          <p:spPr>
            <a:xfrm>
              <a:off x="-3173325" y="3868500"/>
              <a:ext cx="35275" cy="26000"/>
            </a:xfrm>
            <a:custGeom>
              <a:avLst/>
              <a:gdLst/>
              <a:ahLst/>
              <a:cxnLst/>
              <a:rect l="l" t="t" r="r" b="b"/>
              <a:pathLst>
                <a:path w="1411" h="1040" extrusionOk="0">
                  <a:moveTo>
                    <a:pt x="692" y="1"/>
                  </a:moveTo>
                  <a:lnTo>
                    <a:pt x="480" y="339"/>
                  </a:lnTo>
                  <a:cubicBezTo>
                    <a:pt x="0" y="769"/>
                    <a:pt x="320" y="1040"/>
                    <a:pt x="718" y="1040"/>
                  </a:cubicBezTo>
                  <a:cubicBezTo>
                    <a:pt x="987" y="1040"/>
                    <a:pt x="1292" y="916"/>
                    <a:pt x="1411" y="635"/>
                  </a:cubicBezTo>
                  <a:cubicBezTo>
                    <a:pt x="1178" y="424"/>
                    <a:pt x="1094" y="64"/>
                    <a:pt x="692"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7"/>
            <p:cNvSpPr/>
            <p:nvPr/>
          </p:nvSpPr>
          <p:spPr>
            <a:xfrm>
              <a:off x="-4071825" y="4019150"/>
              <a:ext cx="32825" cy="43025"/>
            </a:xfrm>
            <a:custGeom>
              <a:avLst/>
              <a:gdLst/>
              <a:ahLst/>
              <a:cxnLst/>
              <a:rect l="l" t="t" r="r" b="b"/>
              <a:pathLst>
                <a:path w="1313" h="1721" extrusionOk="0">
                  <a:moveTo>
                    <a:pt x="404" y="0"/>
                  </a:moveTo>
                  <a:cubicBezTo>
                    <a:pt x="235" y="0"/>
                    <a:pt x="139" y="262"/>
                    <a:pt x="1" y="383"/>
                  </a:cubicBezTo>
                  <a:cubicBezTo>
                    <a:pt x="382" y="785"/>
                    <a:pt x="128" y="1250"/>
                    <a:pt x="191" y="1673"/>
                  </a:cubicBezTo>
                  <a:cubicBezTo>
                    <a:pt x="247" y="1706"/>
                    <a:pt x="302" y="1721"/>
                    <a:pt x="354" y="1721"/>
                  </a:cubicBezTo>
                  <a:cubicBezTo>
                    <a:pt x="602" y="1721"/>
                    <a:pt x="781" y="1396"/>
                    <a:pt x="572" y="1187"/>
                  </a:cubicBezTo>
                  <a:cubicBezTo>
                    <a:pt x="509" y="891"/>
                    <a:pt x="318" y="637"/>
                    <a:pt x="784" y="341"/>
                  </a:cubicBezTo>
                  <a:cubicBezTo>
                    <a:pt x="1312" y="2"/>
                    <a:pt x="635" y="150"/>
                    <a:pt x="530" y="45"/>
                  </a:cubicBezTo>
                  <a:cubicBezTo>
                    <a:pt x="483" y="14"/>
                    <a:pt x="442" y="0"/>
                    <a:pt x="404"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7"/>
            <p:cNvSpPr/>
            <p:nvPr/>
          </p:nvSpPr>
          <p:spPr>
            <a:xfrm>
              <a:off x="-3573650" y="4061225"/>
              <a:ext cx="36950" cy="23575"/>
            </a:xfrm>
            <a:custGeom>
              <a:avLst/>
              <a:gdLst/>
              <a:ahLst/>
              <a:cxnLst/>
              <a:rect l="l" t="t" r="r" b="b"/>
              <a:pathLst>
                <a:path w="1478" h="943" extrusionOk="0">
                  <a:moveTo>
                    <a:pt x="790" y="0"/>
                  </a:moveTo>
                  <a:cubicBezTo>
                    <a:pt x="570" y="0"/>
                    <a:pt x="347" y="59"/>
                    <a:pt x="145" y="180"/>
                  </a:cubicBezTo>
                  <a:lnTo>
                    <a:pt x="145" y="477"/>
                  </a:lnTo>
                  <a:cubicBezTo>
                    <a:pt x="1" y="791"/>
                    <a:pt x="262" y="943"/>
                    <a:pt x="547" y="943"/>
                  </a:cubicBezTo>
                  <a:cubicBezTo>
                    <a:pt x="723" y="943"/>
                    <a:pt x="907" y="885"/>
                    <a:pt x="1012" y="773"/>
                  </a:cubicBezTo>
                  <a:cubicBezTo>
                    <a:pt x="1181" y="603"/>
                    <a:pt x="1097" y="265"/>
                    <a:pt x="1477" y="265"/>
                  </a:cubicBezTo>
                  <a:lnTo>
                    <a:pt x="1477" y="202"/>
                  </a:lnTo>
                  <a:cubicBezTo>
                    <a:pt x="1268" y="69"/>
                    <a:pt x="1030" y="0"/>
                    <a:pt x="790"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7"/>
            <p:cNvSpPr/>
            <p:nvPr/>
          </p:nvSpPr>
          <p:spPr>
            <a:xfrm>
              <a:off x="-3119550" y="3796875"/>
              <a:ext cx="38625" cy="31475"/>
            </a:xfrm>
            <a:custGeom>
              <a:avLst/>
              <a:gdLst/>
              <a:ahLst/>
              <a:cxnLst/>
              <a:rect l="l" t="t" r="r" b="b"/>
              <a:pathLst>
                <a:path w="1545" h="1259" extrusionOk="0">
                  <a:moveTo>
                    <a:pt x="1054" y="1"/>
                  </a:moveTo>
                  <a:cubicBezTo>
                    <a:pt x="988" y="1"/>
                    <a:pt x="907" y="51"/>
                    <a:pt x="804" y="180"/>
                  </a:cubicBezTo>
                  <a:cubicBezTo>
                    <a:pt x="846" y="730"/>
                    <a:pt x="21" y="772"/>
                    <a:pt x="0" y="1258"/>
                  </a:cubicBezTo>
                  <a:lnTo>
                    <a:pt x="931" y="1258"/>
                  </a:lnTo>
                  <a:cubicBezTo>
                    <a:pt x="1163" y="1047"/>
                    <a:pt x="1544" y="814"/>
                    <a:pt x="1333" y="455"/>
                  </a:cubicBezTo>
                  <a:cubicBezTo>
                    <a:pt x="1274" y="264"/>
                    <a:pt x="1205" y="1"/>
                    <a:pt x="1054"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7"/>
            <p:cNvSpPr/>
            <p:nvPr/>
          </p:nvSpPr>
          <p:spPr>
            <a:xfrm>
              <a:off x="-3121150" y="3788200"/>
              <a:ext cx="29100" cy="17975"/>
            </a:xfrm>
            <a:custGeom>
              <a:avLst/>
              <a:gdLst/>
              <a:ahLst/>
              <a:cxnLst/>
              <a:rect l="l" t="t" r="r" b="b"/>
              <a:pathLst>
                <a:path w="1164" h="719" extrusionOk="0">
                  <a:moveTo>
                    <a:pt x="238" y="0"/>
                  </a:moveTo>
                  <a:cubicBezTo>
                    <a:pt x="161" y="0"/>
                    <a:pt x="83" y="11"/>
                    <a:pt x="1" y="40"/>
                  </a:cubicBezTo>
                  <a:cubicBezTo>
                    <a:pt x="24" y="523"/>
                    <a:pt x="190" y="718"/>
                    <a:pt x="432" y="718"/>
                  </a:cubicBezTo>
                  <a:cubicBezTo>
                    <a:pt x="636" y="718"/>
                    <a:pt x="893" y="580"/>
                    <a:pt x="1164" y="358"/>
                  </a:cubicBezTo>
                  <a:cubicBezTo>
                    <a:pt x="1122" y="294"/>
                    <a:pt x="1058" y="210"/>
                    <a:pt x="995" y="146"/>
                  </a:cubicBezTo>
                  <a:cubicBezTo>
                    <a:pt x="734" y="130"/>
                    <a:pt x="498" y="0"/>
                    <a:pt x="238"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7"/>
            <p:cNvSpPr/>
            <p:nvPr/>
          </p:nvSpPr>
          <p:spPr>
            <a:xfrm>
              <a:off x="-2999525" y="3965350"/>
              <a:ext cx="28575" cy="11425"/>
            </a:xfrm>
            <a:custGeom>
              <a:avLst/>
              <a:gdLst/>
              <a:ahLst/>
              <a:cxnLst/>
              <a:rect l="l" t="t" r="r" b="b"/>
              <a:pathLst>
                <a:path w="1143" h="457" extrusionOk="0">
                  <a:moveTo>
                    <a:pt x="911" y="0"/>
                  </a:moveTo>
                  <a:cubicBezTo>
                    <a:pt x="588" y="0"/>
                    <a:pt x="273" y="105"/>
                    <a:pt x="0" y="293"/>
                  </a:cubicBezTo>
                  <a:cubicBezTo>
                    <a:pt x="25" y="343"/>
                    <a:pt x="71" y="363"/>
                    <a:pt x="118" y="363"/>
                  </a:cubicBezTo>
                  <a:cubicBezTo>
                    <a:pt x="152" y="363"/>
                    <a:pt x="185" y="353"/>
                    <a:pt x="212" y="335"/>
                  </a:cubicBezTo>
                  <a:cubicBezTo>
                    <a:pt x="219" y="335"/>
                    <a:pt x="227" y="335"/>
                    <a:pt x="235" y="335"/>
                  </a:cubicBezTo>
                  <a:cubicBezTo>
                    <a:pt x="417" y="335"/>
                    <a:pt x="658" y="457"/>
                    <a:pt x="846" y="457"/>
                  </a:cubicBezTo>
                  <a:cubicBezTo>
                    <a:pt x="1009" y="457"/>
                    <a:pt x="1132" y="364"/>
                    <a:pt x="1142" y="18"/>
                  </a:cubicBezTo>
                  <a:cubicBezTo>
                    <a:pt x="1065" y="6"/>
                    <a:pt x="988" y="0"/>
                    <a:pt x="911"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7"/>
            <p:cNvSpPr/>
            <p:nvPr/>
          </p:nvSpPr>
          <p:spPr>
            <a:xfrm>
              <a:off x="-3600175" y="4081050"/>
              <a:ext cx="22225" cy="20650"/>
            </a:xfrm>
            <a:custGeom>
              <a:avLst/>
              <a:gdLst/>
              <a:ahLst/>
              <a:cxnLst/>
              <a:rect l="l" t="t" r="r" b="b"/>
              <a:pathLst>
                <a:path w="889" h="826" extrusionOk="0">
                  <a:moveTo>
                    <a:pt x="254" y="1"/>
                  </a:moveTo>
                  <a:lnTo>
                    <a:pt x="64" y="170"/>
                  </a:lnTo>
                  <a:cubicBezTo>
                    <a:pt x="296" y="381"/>
                    <a:pt x="0" y="614"/>
                    <a:pt x="85" y="826"/>
                  </a:cubicBezTo>
                  <a:cubicBezTo>
                    <a:pt x="592" y="614"/>
                    <a:pt x="889" y="381"/>
                    <a:pt x="254"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7"/>
            <p:cNvSpPr/>
            <p:nvPr/>
          </p:nvSpPr>
          <p:spPr>
            <a:xfrm>
              <a:off x="-3189350" y="3836775"/>
              <a:ext cx="16950" cy="15825"/>
            </a:xfrm>
            <a:custGeom>
              <a:avLst/>
              <a:gdLst/>
              <a:ahLst/>
              <a:cxnLst/>
              <a:rect l="l" t="t" r="r" b="b"/>
              <a:pathLst>
                <a:path w="678" h="633" extrusionOk="0">
                  <a:moveTo>
                    <a:pt x="64" y="1"/>
                  </a:moveTo>
                  <a:cubicBezTo>
                    <a:pt x="0" y="191"/>
                    <a:pt x="0" y="403"/>
                    <a:pt x="43" y="614"/>
                  </a:cubicBezTo>
                  <a:cubicBezTo>
                    <a:pt x="111" y="627"/>
                    <a:pt x="171" y="633"/>
                    <a:pt x="223" y="633"/>
                  </a:cubicBezTo>
                  <a:cubicBezTo>
                    <a:pt x="678" y="633"/>
                    <a:pt x="482" y="172"/>
                    <a:pt x="64"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7"/>
            <p:cNvSpPr/>
            <p:nvPr/>
          </p:nvSpPr>
          <p:spPr>
            <a:xfrm>
              <a:off x="-3179825" y="3876975"/>
              <a:ext cx="18525" cy="14300"/>
            </a:xfrm>
            <a:custGeom>
              <a:avLst/>
              <a:gdLst/>
              <a:ahLst/>
              <a:cxnLst/>
              <a:rect l="l" t="t" r="r" b="b"/>
              <a:pathLst>
                <a:path w="741" h="572" extrusionOk="0">
                  <a:moveTo>
                    <a:pt x="740" y="0"/>
                  </a:moveTo>
                  <a:lnTo>
                    <a:pt x="0" y="296"/>
                  </a:lnTo>
                  <a:lnTo>
                    <a:pt x="550" y="571"/>
                  </a:lnTo>
                  <a:lnTo>
                    <a:pt x="740" y="0"/>
                  </a:ln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7"/>
            <p:cNvSpPr/>
            <p:nvPr/>
          </p:nvSpPr>
          <p:spPr>
            <a:xfrm>
              <a:off x="-3004300" y="3973200"/>
              <a:ext cx="24350" cy="16400"/>
            </a:xfrm>
            <a:custGeom>
              <a:avLst/>
              <a:gdLst/>
              <a:ahLst/>
              <a:cxnLst/>
              <a:rect l="l" t="t" r="r" b="b"/>
              <a:pathLst>
                <a:path w="974" h="656" extrusionOk="0">
                  <a:moveTo>
                    <a:pt x="191" y="0"/>
                  </a:moveTo>
                  <a:lnTo>
                    <a:pt x="1" y="148"/>
                  </a:lnTo>
                  <a:cubicBezTo>
                    <a:pt x="233" y="212"/>
                    <a:pt x="403" y="423"/>
                    <a:pt x="403" y="656"/>
                  </a:cubicBezTo>
                  <a:cubicBezTo>
                    <a:pt x="974" y="444"/>
                    <a:pt x="487" y="233"/>
                    <a:pt x="403" y="21"/>
                  </a:cubicBezTo>
                  <a:lnTo>
                    <a:pt x="191" y="0"/>
                  </a:ln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7"/>
            <p:cNvSpPr/>
            <p:nvPr/>
          </p:nvSpPr>
          <p:spPr>
            <a:xfrm>
              <a:off x="-3762725" y="3972975"/>
              <a:ext cx="35150" cy="44200"/>
            </a:xfrm>
            <a:custGeom>
              <a:avLst/>
              <a:gdLst/>
              <a:ahLst/>
              <a:cxnLst/>
              <a:rect l="l" t="t" r="r" b="b"/>
              <a:pathLst>
                <a:path w="1406" h="1768" extrusionOk="0">
                  <a:moveTo>
                    <a:pt x="1321" y="1"/>
                  </a:moveTo>
                  <a:cubicBezTo>
                    <a:pt x="722" y="1"/>
                    <a:pt x="1" y="1240"/>
                    <a:pt x="263" y="1765"/>
                  </a:cubicBezTo>
                  <a:lnTo>
                    <a:pt x="475" y="1765"/>
                  </a:lnTo>
                  <a:cubicBezTo>
                    <a:pt x="513" y="1767"/>
                    <a:pt x="551" y="1768"/>
                    <a:pt x="588" y="1768"/>
                  </a:cubicBezTo>
                  <a:cubicBezTo>
                    <a:pt x="962" y="1768"/>
                    <a:pt x="1269" y="1661"/>
                    <a:pt x="1173" y="1257"/>
                  </a:cubicBezTo>
                  <a:cubicBezTo>
                    <a:pt x="1067" y="792"/>
                    <a:pt x="1321" y="411"/>
                    <a:pt x="1405" y="9"/>
                  </a:cubicBezTo>
                  <a:cubicBezTo>
                    <a:pt x="1378" y="4"/>
                    <a:pt x="1350" y="1"/>
                    <a:pt x="1321"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7"/>
            <p:cNvSpPr/>
            <p:nvPr/>
          </p:nvSpPr>
          <p:spPr>
            <a:xfrm>
              <a:off x="-3483325" y="3859600"/>
              <a:ext cx="74575" cy="68050"/>
            </a:xfrm>
            <a:custGeom>
              <a:avLst/>
              <a:gdLst/>
              <a:ahLst/>
              <a:cxnLst/>
              <a:rect l="l" t="t" r="r" b="b"/>
              <a:pathLst>
                <a:path w="2983" h="2722" extrusionOk="0">
                  <a:moveTo>
                    <a:pt x="1470" y="1"/>
                  </a:moveTo>
                  <a:cubicBezTo>
                    <a:pt x="1384" y="1"/>
                    <a:pt x="1289" y="13"/>
                    <a:pt x="1185" y="40"/>
                  </a:cubicBezTo>
                  <a:cubicBezTo>
                    <a:pt x="275" y="166"/>
                    <a:pt x="487" y="1287"/>
                    <a:pt x="233" y="1879"/>
                  </a:cubicBezTo>
                  <a:cubicBezTo>
                    <a:pt x="85" y="2133"/>
                    <a:pt x="0" y="2345"/>
                    <a:pt x="296" y="2514"/>
                  </a:cubicBezTo>
                  <a:cubicBezTo>
                    <a:pt x="460" y="2664"/>
                    <a:pt x="635" y="2722"/>
                    <a:pt x="814" y="2722"/>
                  </a:cubicBezTo>
                  <a:cubicBezTo>
                    <a:pt x="1189" y="2722"/>
                    <a:pt x="1581" y="2468"/>
                    <a:pt x="1925" y="2281"/>
                  </a:cubicBezTo>
                  <a:cubicBezTo>
                    <a:pt x="2115" y="1774"/>
                    <a:pt x="2982" y="1308"/>
                    <a:pt x="2496" y="759"/>
                  </a:cubicBezTo>
                  <a:cubicBezTo>
                    <a:pt x="2223" y="450"/>
                    <a:pt x="1998" y="1"/>
                    <a:pt x="1470"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7"/>
            <p:cNvSpPr/>
            <p:nvPr/>
          </p:nvSpPr>
          <p:spPr>
            <a:xfrm>
              <a:off x="-3453725" y="3856025"/>
              <a:ext cx="45500" cy="60625"/>
            </a:xfrm>
            <a:custGeom>
              <a:avLst/>
              <a:gdLst/>
              <a:ahLst/>
              <a:cxnLst/>
              <a:rect l="l" t="t" r="r" b="b"/>
              <a:pathLst>
                <a:path w="1820" h="2425" extrusionOk="0">
                  <a:moveTo>
                    <a:pt x="576" y="1"/>
                  </a:moveTo>
                  <a:cubicBezTo>
                    <a:pt x="396" y="1"/>
                    <a:pt x="203" y="55"/>
                    <a:pt x="1" y="183"/>
                  </a:cubicBezTo>
                  <a:cubicBezTo>
                    <a:pt x="1671" y="754"/>
                    <a:pt x="1037" y="1219"/>
                    <a:pt x="741" y="2424"/>
                  </a:cubicBezTo>
                  <a:lnTo>
                    <a:pt x="1100" y="2276"/>
                  </a:lnTo>
                  <a:cubicBezTo>
                    <a:pt x="1227" y="1769"/>
                    <a:pt x="1820" y="1409"/>
                    <a:pt x="1671" y="817"/>
                  </a:cubicBezTo>
                  <a:cubicBezTo>
                    <a:pt x="1441" y="387"/>
                    <a:pt x="1054" y="1"/>
                    <a:pt x="576"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7"/>
            <p:cNvSpPr/>
            <p:nvPr/>
          </p:nvSpPr>
          <p:spPr>
            <a:xfrm>
              <a:off x="-3974525" y="4186275"/>
              <a:ext cx="75625" cy="86200"/>
            </a:xfrm>
            <a:custGeom>
              <a:avLst/>
              <a:gdLst/>
              <a:ahLst/>
              <a:cxnLst/>
              <a:rect l="l" t="t" r="r" b="b"/>
              <a:pathLst>
                <a:path w="3025" h="3448" extrusionOk="0">
                  <a:moveTo>
                    <a:pt x="1100" y="0"/>
                  </a:moveTo>
                  <a:lnTo>
                    <a:pt x="0" y="2708"/>
                  </a:lnTo>
                  <a:cubicBezTo>
                    <a:pt x="297" y="2919"/>
                    <a:pt x="381" y="3427"/>
                    <a:pt x="762" y="3448"/>
                  </a:cubicBezTo>
                  <a:cubicBezTo>
                    <a:pt x="804" y="3440"/>
                    <a:pt x="850" y="3438"/>
                    <a:pt x="898" y="3438"/>
                  </a:cubicBezTo>
                  <a:cubicBezTo>
                    <a:pt x="961" y="3438"/>
                    <a:pt x="1028" y="3442"/>
                    <a:pt x="1090" y="3442"/>
                  </a:cubicBezTo>
                  <a:cubicBezTo>
                    <a:pt x="1248" y="3442"/>
                    <a:pt x="1384" y="3419"/>
                    <a:pt x="1396" y="3257"/>
                  </a:cubicBezTo>
                  <a:cubicBezTo>
                    <a:pt x="1460" y="2644"/>
                    <a:pt x="2031" y="2221"/>
                    <a:pt x="2115" y="1650"/>
                  </a:cubicBezTo>
                  <a:cubicBezTo>
                    <a:pt x="2158" y="1143"/>
                    <a:pt x="2560" y="868"/>
                    <a:pt x="3025" y="720"/>
                  </a:cubicBezTo>
                  <a:cubicBezTo>
                    <a:pt x="2475" y="297"/>
                    <a:pt x="1481" y="741"/>
                    <a:pt x="1100"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7"/>
            <p:cNvSpPr/>
            <p:nvPr/>
          </p:nvSpPr>
          <p:spPr>
            <a:xfrm>
              <a:off x="-3962900" y="4206375"/>
              <a:ext cx="58725" cy="72450"/>
            </a:xfrm>
            <a:custGeom>
              <a:avLst/>
              <a:gdLst/>
              <a:ahLst/>
              <a:cxnLst/>
              <a:rect l="l" t="t" r="r" b="b"/>
              <a:pathLst>
                <a:path w="2349" h="2898" extrusionOk="0">
                  <a:moveTo>
                    <a:pt x="2348" y="0"/>
                  </a:moveTo>
                  <a:cubicBezTo>
                    <a:pt x="1989" y="21"/>
                    <a:pt x="1524" y="127"/>
                    <a:pt x="1524" y="381"/>
                  </a:cubicBezTo>
                  <a:cubicBezTo>
                    <a:pt x="1502" y="1036"/>
                    <a:pt x="952" y="1502"/>
                    <a:pt x="868" y="2094"/>
                  </a:cubicBezTo>
                  <a:cubicBezTo>
                    <a:pt x="804" y="2559"/>
                    <a:pt x="487" y="2559"/>
                    <a:pt x="107" y="2559"/>
                  </a:cubicBezTo>
                  <a:cubicBezTo>
                    <a:pt x="1" y="2644"/>
                    <a:pt x="1" y="2813"/>
                    <a:pt x="107" y="2898"/>
                  </a:cubicBezTo>
                  <a:cubicBezTo>
                    <a:pt x="1545" y="2665"/>
                    <a:pt x="1460" y="931"/>
                    <a:pt x="2348"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7"/>
            <p:cNvSpPr/>
            <p:nvPr/>
          </p:nvSpPr>
          <p:spPr>
            <a:xfrm>
              <a:off x="-3991450" y="4269825"/>
              <a:ext cx="32800" cy="24875"/>
            </a:xfrm>
            <a:custGeom>
              <a:avLst/>
              <a:gdLst/>
              <a:ahLst/>
              <a:cxnLst/>
              <a:rect l="l" t="t" r="r" b="b"/>
              <a:pathLst>
                <a:path w="1312" h="995" extrusionOk="0">
                  <a:moveTo>
                    <a:pt x="318" y="0"/>
                  </a:moveTo>
                  <a:lnTo>
                    <a:pt x="318" y="0"/>
                  </a:lnTo>
                  <a:cubicBezTo>
                    <a:pt x="1" y="550"/>
                    <a:pt x="22" y="952"/>
                    <a:pt x="889" y="994"/>
                  </a:cubicBezTo>
                  <a:cubicBezTo>
                    <a:pt x="1164" y="761"/>
                    <a:pt x="1312" y="381"/>
                    <a:pt x="1249" y="21"/>
                  </a:cubicBezTo>
                  <a:cubicBezTo>
                    <a:pt x="1216" y="10"/>
                    <a:pt x="1184" y="4"/>
                    <a:pt x="1155" y="4"/>
                  </a:cubicBezTo>
                  <a:cubicBezTo>
                    <a:pt x="961" y="4"/>
                    <a:pt x="833" y="223"/>
                    <a:pt x="651" y="223"/>
                  </a:cubicBezTo>
                  <a:cubicBezTo>
                    <a:pt x="559" y="223"/>
                    <a:pt x="453" y="167"/>
                    <a:pt x="318"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7"/>
            <p:cNvSpPr/>
            <p:nvPr/>
          </p:nvSpPr>
          <p:spPr>
            <a:xfrm>
              <a:off x="-4071275" y="4031525"/>
              <a:ext cx="44950" cy="80100"/>
            </a:xfrm>
            <a:custGeom>
              <a:avLst/>
              <a:gdLst/>
              <a:ahLst/>
              <a:cxnLst/>
              <a:rect l="l" t="t" r="r" b="b"/>
              <a:pathLst>
                <a:path w="1798" h="3204" extrusionOk="0">
                  <a:moveTo>
                    <a:pt x="1334" y="0"/>
                  </a:moveTo>
                  <a:cubicBezTo>
                    <a:pt x="978" y="0"/>
                    <a:pt x="695" y="384"/>
                    <a:pt x="550" y="692"/>
                  </a:cubicBezTo>
                  <a:cubicBezTo>
                    <a:pt x="550" y="882"/>
                    <a:pt x="592" y="1072"/>
                    <a:pt x="360" y="1178"/>
                  </a:cubicBezTo>
                  <a:cubicBezTo>
                    <a:pt x="254" y="1834"/>
                    <a:pt x="0" y="2510"/>
                    <a:pt x="529" y="3103"/>
                  </a:cubicBezTo>
                  <a:cubicBezTo>
                    <a:pt x="686" y="3173"/>
                    <a:pt x="806" y="3204"/>
                    <a:pt x="900" y="3204"/>
                  </a:cubicBezTo>
                  <a:cubicBezTo>
                    <a:pt x="1148" y="3204"/>
                    <a:pt x="1214" y="2986"/>
                    <a:pt x="1290" y="2680"/>
                  </a:cubicBezTo>
                  <a:cubicBezTo>
                    <a:pt x="1459" y="1982"/>
                    <a:pt x="1227" y="1263"/>
                    <a:pt x="1523" y="586"/>
                  </a:cubicBezTo>
                  <a:cubicBezTo>
                    <a:pt x="1629" y="396"/>
                    <a:pt x="1798" y="142"/>
                    <a:pt x="1523" y="36"/>
                  </a:cubicBezTo>
                  <a:cubicBezTo>
                    <a:pt x="1458" y="11"/>
                    <a:pt x="1395" y="0"/>
                    <a:pt x="1334"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7"/>
            <p:cNvSpPr/>
            <p:nvPr/>
          </p:nvSpPr>
          <p:spPr>
            <a:xfrm>
              <a:off x="-3599125" y="4067300"/>
              <a:ext cx="62425" cy="50775"/>
            </a:xfrm>
            <a:custGeom>
              <a:avLst/>
              <a:gdLst/>
              <a:ahLst/>
              <a:cxnLst/>
              <a:rect l="l" t="t" r="r" b="b"/>
              <a:pathLst>
                <a:path w="2497" h="2031" extrusionOk="0">
                  <a:moveTo>
                    <a:pt x="2340" y="0"/>
                  </a:moveTo>
                  <a:cubicBezTo>
                    <a:pt x="2001" y="0"/>
                    <a:pt x="1837" y="600"/>
                    <a:pt x="1564" y="600"/>
                  </a:cubicBezTo>
                  <a:cubicBezTo>
                    <a:pt x="1454" y="600"/>
                    <a:pt x="1327" y="504"/>
                    <a:pt x="1164" y="234"/>
                  </a:cubicBezTo>
                  <a:cubicBezTo>
                    <a:pt x="931" y="403"/>
                    <a:pt x="804" y="656"/>
                    <a:pt x="825" y="931"/>
                  </a:cubicBezTo>
                  <a:cubicBezTo>
                    <a:pt x="931" y="1354"/>
                    <a:pt x="1" y="1608"/>
                    <a:pt x="529" y="1925"/>
                  </a:cubicBezTo>
                  <a:cubicBezTo>
                    <a:pt x="645" y="2000"/>
                    <a:pt x="734" y="2030"/>
                    <a:pt x="807" y="2030"/>
                  </a:cubicBezTo>
                  <a:cubicBezTo>
                    <a:pt x="1142" y="2030"/>
                    <a:pt x="1106" y="1375"/>
                    <a:pt x="1507" y="1375"/>
                  </a:cubicBezTo>
                  <a:cubicBezTo>
                    <a:pt x="1513" y="1375"/>
                    <a:pt x="1518" y="1375"/>
                    <a:pt x="1523" y="1376"/>
                  </a:cubicBezTo>
                  <a:cubicBezTo>
                    <a:pt x="2496" y="1249"/>
                    <a:pt x="2094" y="445"/>
                    <a:pt x="2454" y="22"/>
                  </a:cubicBezTo>
                  <a:cubicBezTo>
                    <a:pt x="2414" y="7"/>
                    <a:pt x="2376" y="0"/>
                    <a:pt x="2340"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7"/>
            <p:cNvSpPr/>
            <p:nvPr/>
          </p:nvSpPr>
          <p:spPr>
            <a:xfrm>
              <a:off x="-3631375" y="4122275"/>
              <a:ext cx="43625" cy="29450"/>
            </a:xfrm>
            <a:custGeom>
              <a:avLst/>
              <a:gdLst/>
              <a:ahLst/>
              <a:cxnLst/>
              <a:rect l="l" t="t" r="r" b="b"/>
              <a:pathLst>
                <a:path w="1745" h="1178" extrusionOk="0">
                  <a:moveTo>
                    <a:pt x="1407" y="1"/>
                  </a:moveTo>
                  <a:cubicBezTo>
                    <a:pt x="1295" y="1"/>
                    <a:pt x="1147" y="40"/>
                    <a:pt x="952" y="128"/>
                  </a:cubicBezTo>
                  <a:cubicBezTo>
                    <a:pt x="656" y="382"/>
                    <a:pt x="0" y="382"/>
                    <a:pt x="318" y="911"/>
                  </a:cubicBezTo>
                  <a:cubicBezTo>
                    <a:pt x="445" y="1102"/>
                    <a:pt x="608" y="1177"/>
                    <a:pt x="781" y="1177"/>
                  </a:cubicBezTo>
                  <a:cubicBezTo>
                    <a:pt x="1123" y="1177"/>
                    <a:pt x="1503" y="882"/>
                    <a:pt x="1714" y="615"/>
                  </a:cubicBezTo>
                  <a:cubicBezTo>
                    <a:pt x="1744" y="264"/>
                    <a:pt x="1698" y="1"/>
                    <a:pt x="1407"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7"/>
            <p:cNvSpPr/>
            <p:nvPr/>
          </p:nvSpPr>
          <p:spPr>
            <a:xfrm>
              <a:off x="-3177200" y="3788150"/>
              <a:ext cx="89400" cy="85675"/>
            </a:xfrm>
            <a:custGeom>
              <a:avLst/>
              <a:gdLst/>
              <a:ahLst/>
              <a:cxnLst/>
              <a:rect l="l" t="t" r="r" b="b"/>
              <a:pathLst>
                <a:path w="3576" h="3427" extrusionOk="0">
                  <a:moveTo>
                    <a:pt x="2116" y="0"/>
                  </a:moveTo>
                  <a:cubicBezTo>
                    <a:pt x="2264" y="1058"/>
                    <a:pt x="783" y="317"/>
                    <a:pt x="255" y="2728"/>
                  </a:cubicBezTo>
                  <a:cubicBezTo>
                    <a:pt x="318" y="2961"/>
                    <a:pt x="1" y="3151"/>
                    <a:pt x="149" y="3426"/>
                  </a:cubicBezTo>
                  <a:cubicBezTo>
                    <a:pt x="1143" y="3257"/>
                    <a:pt x="1608" y="2242"/>
                    <a:pt x="2306" y="1607"/>
                  </a:cubicBezTo>
                  <a:cubicBezTo>
                    <a:pt x="2623" y="1248"/>
                    <a:pt x="3575" y="1269"/>
                    <a:pt x="3237" y="486"/>
                  </a:cubicBezTo>
                  <a:lnTo>
                    <a:pt x="3237" y="486"/>
                  </a:lnTo>
                  <a:cubicBezTo>
                    <a:pt x="3059" y="555"/>
                    <a:pt x="2903" y="592"/>
                    <a:pt x="2772" y="592"/>
                  </a:cubicBezTo>
                  <a:cubicBezTo>
                    <a:pt x="2499" y="592"/>
                    <a:pt x="2335" y="429"/>
                    <a:pt x="2306" y="42"/>
                  </a:cubicBezTo>
                  <a:lnTo>
                    <a:pt x="2116" y="0"/>
                  </a:ln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7"/>
            <p:cNvSpPr/>
            <p:nvPr/>
          </p:nvSpPr>
          <p:spPr>
            <a:xfrm>
              <a:off x="-3774675" y="3952050"/>
              <a:ext cx="47100" cy="64750"/>
            </a:xfrm>
            <a:custGeom>
              <a:avLst/>
              <a:gdLst/>
              <a:ahLst/>
              <a:cxnLst/>
              <a:rect l="l" t="t" r="r" b="b"/>
              <a:pathLst>
                <a:path w="1884" h="2590" extrusionOk="0">
                  <a:moveTo>
                    <a:pt x="741" y="0"/>
                  </a:moveTo>
                  <a:cubicBezTo>
                    <a:pt x="339" y="529"/>
                    <a:pt x="403" y="1375"/>
                    <a:pt x="1" y="1946"/>
                  </a:cubicBezTo>
                  <a:cubicBezTo>
                    <a:pt x="22" y="2010"/>
                    <a:pt x="22" y="2052"/>
                    <a:pt x="1" y="2094"/>
                  </a:cubicBezTo>
                  <a:cubicBezTo>
                    <a:pt x="134" y="2342"/>
                    <a:pt x="268" y="2590"/>
                    <a:pt x="618" y="2590"/>
                  </a:cubicBezTo>
                  <a:cubicBezTo>
                    <a:pt x="656" y="2590"/>
                    <a:pt x="697" y="2587"/>
                    <a:pt x="741" y="2581"/>
                  </a:cubicBezTo>
                  <a:cubicBezTo>
                    <a:pt x="805" y="1988"/>
                    <a:pt x="1418" y="1587"/>
                    <a:pt x="1503" y="994"/>
                  </a:cubicBezTo>
                  <a:cubicBezTo>
                    <a:pt x="1883" y="191"/>
                    <a:pt x="1756" y="64"/>
                    <a:pt x="741"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7"/>
            <p:cNvSpPr/>
            <p:nvPr/>
          </p:nvSpPr>
          <p:spPr>
            <a:xfrm>
              <a:off x="-3756150" y="3948875"/>
              <a:ext cx="32800" cy="28050"/>
            </a:xfrm>
            <a:custGeom>
              <a:avLst/>
              <a:gdLst/>
              <a:ahLst/>
              <a:cxnLst/>
              <a:rect l="l" t="t" r="r" b="b"/>
              <a:pathLst>
                <a:path w="1312" h="1122" extrusionOk="0">
                  <a:moveTo>
                    <a:pt x="0" y="0"/>
                  </a:moveTo>
                  <a:lnTo>
                    <a:pt x="0" y="148"/>
                  </a:lnTo>
                  <a:cubicBezTo>
                    <a:pt x="698" y="212"/>
                    <a:pt x="973" y="529"/>
                    <a:pt x="762" y="1121"/>
                  </a:cubicBezTo>
                  <a:lnTo>
                    <a:pt x="1121" y="952"/>
                  </a:lnTo>
                  <a:cubicBezTo>
                    <a:pt x="1311" y="170"/>
                    <a:pt x="1185" y="64"/>
                    <a:pt x="0"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7"/>
            <p:cNvSpPr/>
            <p:nvPr/>
          </p:nvSpPr>
          <p:spPr>
            <a:xfrm>
              <a:off x="-3783125" y="3961025"/>
              <a:ext cx="25400" cy="40225"/>
            </a:xfrm>
            <a:custGeom>
              <a:avLst/>
              <a:gdLst/>
              <a:ahLst/>
              <a:cxnLst/>
              <a:rect l="l" t="t" r="r" b="b"/>
              <a:pathLst>
                <a:path w="1016" h="1609" extrusionOk="0">
                  <a:moveTo>
                    <a:pt x="741" y="1"/>
                  </a:moveTo>
                  <a:lnTo>
                    <a:pt x="741" y="1"/>
                  </a:lnTo>
                  <a:cubicBezTo>
                    <a:pt x="1" y="424"/>
                    <a:pt x="212" y="1016"/>
                    <a:pt x="360" y="1608"/>
                  </a:cubicBezTo>
                  <a:lnTo>
                    <a:pt x="529" y="1439"/>
                  </a:lnTo>
                  <a:cubicBezTo>
                    <a:pt x="593" y="953"/>
                    <a:pt x="1016" y="508"/>
                    <a:pt x="741"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7"/>
            <p:cNvSpPr/>
            <p:nvPr/>
          </p:nvSpPr>
          <p:spPr>
            <a:xfrm>
              <a:off x="-3772025" y="3961025"/>
              <a:ext cx="21175" cy="35975"/>
            </a:xfrm>
            <a:custGeom>
              <a:avLst/>
              <a:gdLst/>
              <a:ahLst/>
              <a:cxnLst/>
              <a:rect l="l" t="t" r="r" b="b"/>
              <a:pathLst>
                <a:path w="847" h="1439" extrusionOk="0">
                  <a:moveTo>
                    <a:pt x="297" y="1"/>
                  </a:moveTo>
                  <a:cubicBezTo>
                    <a:pt x="212" y="487"/>
                    <a:pt x="1" y="931"/>
                    <a:pt x="85" y="1439"/>
                  </a:cubicBezTo>
                  <a:cubicBezTo>
                    <a:pt x="339" y="974"/>
                    <a:pt x="847" y="572"/>
                    <a:pt x="466"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7"/>
            <p:cNvSpPr/>
            <p:nvPr/>
          </p:nvSpPr>
          <p:spPr>
            <a:xfrm>
              <a:off x="-3986150" y="4253950"/>
              <a:ext cx="14300" cy="15900"/>
            </a:xfrm>
            <a:custGeom>
              <a:avLst/>
              <a:gdLst/>
              <a:ahLst/>
              <a:cxnLst/>
              <a:rect l="l" t="t" r="r" b="b"/>
              <a:pathLst>
                <a:path w="572" h="636" extrusionOk="0">
                  <a:moveTo>
                    <a:pt x="465" y="1"/>
                  </a:moveTo>
                  <a:cubicBezTo>
                    <a:pt x="0" y="64"/>
                    <a:pt x="148" y="402"/>
                    <a:pt x="106" y="635"/>
                  </a:cubicBezTo>
                  <a:cubicBezTo>
                    <a:pt x="571" y="572"/>
                    <a:pt x="550" y="297"/>
                    <a:pt x="487"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7"/>
            <p:cNvSpPr/>
            <p:nvPr/>
          </p:nvSpPr>
          <p:spPr>
            <a:xfrm>
              <a:off x="-4083975" y="4060975"/>
              <a:ext cx="26475" cy="48125"/>
            </a:xfrm>
            <a:custGeom>
              <a:avLst/>
              <a:gdLst/>
              <a:ahLst/>
              <a:cxnLst/>
              <a:rect l="l" t="t" r="r" b="b"/>
              <a:pathLst>
                <a:path w="1059" h="1925" extrusionOk="0">
                  <a:moveTo>
                    <a:pt x="677" y="0"/>
                  </a:moveTo>
                  <a:lnTo>
                    <a:pt x="508" y="169"/>
                  </a:lnTo>
                  <a:cubicBezTo>
                    <a:pt x="910" y="994"/>
                    <a:pt x="1" y="1438"/>
                    <a:pt x="1058" y="1925"/>
                  </a:cubicBezTo>
                  <a:cubicBezTo>
                    <a:pt x="783" y="1311"/>
                    <a:pt x="995" y="635"/>
                    <a:pt x="868"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7"/>
            <p:cNvSpPr/>
            <p:nvPr/>
          </p:nvSpPr>
          <p:spPr>
            <a:xfrm>
              <a:off x="-3472075" y="3894425"/>
              <a:ext cx="32275" cy="25475"/>
            </a:xfrm>
            <a:custGeom>
              <a:avLst/>
              <a:gdLst/>
              <a:ahLst/>
              <a:cxnLst/>
              <a:rect l="l" t="t" r="r" b="b"/>
              <a:pathLst>
                <a:path w="1291" h="1019" extrusionOk="0">
                  <a:moveTo>
                    <a:pt x="777" y="0"/>
                  </a:moveTo>
                  <a:cubicBezTo>
                    <a:pt x="227" y="21"/>
                    <a:pt x="375" y="592"/>
                    <a:pt x="16" y="740"/>
                  </a:cubicBezTo>
                  <a:cubicBezTo>
                    <a:pt x="1" y="941"/>
                    <a:pt x="156" y="1019"/>
                    <a:pt x="362" y="1019"/>
                  </a:cubicBezTo>
                  <a:cubicBezTo>
                    <a:pt x="741" y="1019"/>
                    <a:pt x="1291" y="754"/>
                    <a:pt x="1263" y="508"/>
                  </a:cubicBezTo>
                  <a:cubicBezTo>
                    <a:pt x="1263" y="233"/>
                    <a:pt x="1052" y="0"/>
                    <a:pt x="777"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7"/>
            <p:cNvSpPr/>
            <p:nvPr/>
          </p:nvSpPr>
          <p:spPr>
            <a:xfrm>
              <a:off x="-3986675" y="4254300"/>
              <a:ext cx="27800" cy="31025"/>
            </a:xfrm>
            <a:custGeom>
              <a:avLst/>
              <a:gdLst/>
              <a:ahLst/>
              <a:cxnLst/>
              <a:rect l="l" t="t" r="r" b="b"/>
              <a:pathLst>
                <a:path w="1112" h="1241" extrusionOk="0">
                  <a:moveTo>
                    <a:pt x="639" y="0"/>
                  </a:moveTo>
                  <a:cubicBezTo>
                    <a:pt x="599" y="0"/>
                    <a:pt x="556" y="3"/>
                    <a:pt x="508" y="8"/>
                  </a:cubicBezTo>
                  <a:lnTo>
                    <a:pt x="127" y="642"/>
                  </a:lnTo>
                  <a:cubicBezTo>
                    <a:pt x="169" y="854"/>
                    <a:pt x="0" y="1150"/>
                    <a:pt x="360" y="1234"/>
                  </a:cubicBezTo>
                  <a:cubicBezTo>
                    <a:pt x="384" y="1238"/>
                    <a:pt x="407" y="1240"/>
                    <a:pt x="428" y="1240"/>
                  </a:cubicBezTo>
                  <a:cubicBezTo>
                    <a:pt x="763" y="1240"/>
                    <a:pt x="779" y="801"/>
                    <a:pt x="1058" y="642"/>
                  </a:cubicBezTo>
                  <a:cubicBezTo>
                    <a:pt x="1058" y="330"/>
                    <a:pt x="1111" y="0"/>
                    <a:pt x="639"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57" name="Google Shape;1057;p7"/>
          <p:cNvPicPr preferRelativeResize="0"/>
          <p:nvPr/>
        </p:nvPicPr>
        <p:blipFill>
          <a:blip r:embed="rId3">
            <a:alphaModFix amt="85000"/>
          </a:blip>
          <a:stretch>
            <a:fillRect/>
          </a:stretch>
        </p:blipFill>
        <p:spPr>
          <a:xfrm rot="2861804">
            <a:off x="-542663" y="3349332"/>
            <a:ext cx="2763902" cy="2215487"/>
          </a:xfrm>
          <a:prstGeom prst="rect">
            <a:avLst/>
          </a:prstGeom>
          <a:noFill/>
          <a:ln>
            <a:noFill/>
          </a:ln>
        </p:spPr>
      </p:pic>
      <p:pic>
        <p:nvPicPr>
          <p:cNvPr id="1058" name="Google Shape;1058;p7"/>
          <p:cNvPicPr preferRelativeResize="0"/>
          <p:nvPr/>
        </p:nvPicPr>
        <p:blipFill>
          <a:blip r:embed="rId4">
            <a:alphaModFix amt="72000"/>
          </a:blip>
          <a:stretch>
            <a:fillRect/>
          </a:stretch>
        </p:blipFill>
        <p:spPr>
          <a:xfrm rot="-10338121">
            <a:off x="7374624" y="-569443"/>
            <a:ext cx="2763902" cy="2215487"/>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59"/>
        <p:cNvGrpSpPr/>
        <p:nvPr/>
      </p:nvGrpSpPr>
      <p:grpSpPr>
        <a:xfrm>
          <a:off x="0" y="0"/>
          <a:ext cx="0" cy="0"/>
          <a:chOff x="0" y="0"/>
          <a:chExt cx="0" cy="0"/>
        </a:xfrm>
      </p:grpSpPr>
      <p:pic>
        <p:nvPicPr>
          <p:cNvPr id="1060" name="Google Shape;1060;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1061" name="Google Shape;1061;p8"/>
          <p:cNvSpPr txBox="1">
            <a:spLocks noGrp="1"/>
          </p:cNvSpPr>
          <p:nvPr>
            <p:ph type="title"/>
          </p:nvPr>
        </p:nvSpPr>
        <p:spPr>
          <a:xfrm>
            <a:off x="907050" y="1516421"/>
            <a:ext cx="7329900" cy="167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7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grpSp>
        <p:nvGrpSpPr>
          <p:cNvPr id="1062" name="Google Shape;1062;p8"/>
          <p:cNvGrpSpPr/>
          <p:nvPr/>
        </p:nvGrpSpPr>
        <p:grpSpPr>
          <a:xfrm>
            <a:off x="7037488" y="4160450"/>
            <a:ext cx="2106500" cy="597475"/>
            <a:chOff x="-2810250" y="3572525"/>
            <a:chExt cx="2106500" cy="597475"/>
          </a:xfrm>
        </p:grpSpPr>
        <p:sp>
          <p:nvSpPr>
            <p:cNvPr id="1063" name="Google Shape;1063;p8"/>
            <p:cNvSpPr/>
            <p:nvPr/>
          </p:nvSpPr>
          <p:spPr>
            <a:xfrm>
              <a:off x="-2396250" y="4007475"/>
              <a:ext cx="133850" cy="123700"/>
            </a:xfrm>
            <a:custGeom>
              <a:avLst/>
              <a:gdLst/>
              <a:ahLst/>
              <a:cxnLst/>
              <a:rect l="l" t="t" r="r" b="b"/>
              <a:pathLst>
                <a:path w="5354" h="4948" extrusionOk="0">
                  <a:moveTo>
                    <a:pt x="3665" y="0"/>
                  </a:moveTo>
                  <a:cubicBezTo>
                    <a:pt x="3419" y="0"/>
                    <a:pt x="3177" y="89"/>
                    <a:pt x="2983" y="258"/>
                  </a:cubicBezTo>
                  <a:cubicBezTo>
                    <a:pt x="2771" y="1971"/>
                    <a:pt x="1" y="2521"/>
                    <a:pt x="339" y="4445"/>
                  </a:cubicBezTo>
                  <a:cubicBezTo>
                    <a:pt x="400" y="4488"/>
                    <a:pt x="452" y="4505"/>
                    <a:pt x="498" y="4505"/>
                  </a:cubicBezTo>
                  <a:cubicBezTo>
                    <a:pt x="693" y="4505"/>
                    <a:pt x="777" y="4189"/>
                    <a:pt x="1039" y="4189"/>
                  </a:cubicBezTo>
                  <a:cubicBezTo>
                    <a:pt x="1052" y="4189"/>
                    <a:pt x="1065" y="4190"/>
                    <a:pt x="1079" y="4192"/>
                  </a:cubicBezTo>
                  <a:cubicBezTo>
                    <a:pt x="1164" y="4466"/>
                    <a:pt x="614" y="4466"/>
                    <a:pt x="762" y="4763"/>
                  </a:cubicBezTo>
                  <a:cubicBezTo>
                    <a:pt x="893" y="4882"/>
                    <a:pt x="1072" y="4948"/>
                    <a:pt x="1226" y="4948"/>
                  </a:cubicBezTo>
                  <a:cubicBezTo>
                    <a:pt x="1344" y="4948"/>
                    <a:pt x="1447" y="4909"/>
                    <a:pt x="1502" y="4826"/>
                  </a:cubicBezTo>
                  <a:cubicBezTo>
                    <a:pt x="1946" y="4213"/>
                    <a:pt x="2750" y="3853"/>
                    <a:pt x="3004" y="3155"/>
                  </a:cubicBezTo>
                  <a:cubicBezTo>
                    <a:pt x="3110" y="2817"/>
                    <a:pt x="3363" y="2542"/>
                    <a:pt x="3659" y="2373"/>
                  </a:cubicBezTo>
                  <a:cubicBezTo>
                    <a:pt x="4558" y="1871"/>
                    <a:pt x="5354" y="109"/>
                    <a:pt x="4167" y="109"/>
                  </a:cubicBezTo>
                  <a:cubicBezTo>
                    <a:pt x="4153" y="109"/>
                    <a:pt x="4139" y="109"/>
                    <a:pt x="4125" y="110"/>
                  </a:cubicBezTo>
                  <a:cubicBezTo>
                    <a:pt x="3977" y="36"/>
                    <a:pt x="3820" y="0"/>
                    <a:pt x="3665"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8"/>
            <p:cNvSpPr/>
            <p:nvPr/>
          </p:nvSpPr>
          <p:spPr>
            <a:xfrm>
              <a:off x="-1076525" y="3572525"/>
              <a:ext cx="126925" cy="104075"/>
            </a:xfrm>
            <a:custGeom>
              <a:avLst/>
              <a:gdLst/>
              <a:ahLst/>
              <a:cxnLst/>
              <a:rect l="l" t="t" r="r" b="b"/>
              <a:pathLst>
                <a:path w="5077" h="4163" extrusionOk="0">
                  <a:moveTo>
                    <a:pt x="3337" y="1"/>
                  </a:moveTo>
                  <a:cubicBezTo>
                    <a:pt x="3025" y="1"/>
                    <a:pt x="2736" y="55"/>
                    <a:pt x="2602" y="165"/>
                  </a:cubicBezTo>
                  <a:cubicBezTo>
                    <a:pt x="2665" y="715"/>
                    <a:pt x="1798" y="906"/>
                    <a:pt x="1841" y="1477"/>
                  </a:cubicBezTo>
                  <a:cubicBezTo>
                    <a:pt x="1819" y="1815"/>
                    <a:pt x="1544" y="1900"/>
                    <a:pt x="1248" y="1963"/>
                  </a:cubicBezTo>
                  <a:cubicBezTo>
                    <a:pt x="254" y="2513"/>
                    <a:pt x="1" y="4099"/>
                    <a:pt x="1502" y="4163"/>
                  </a:cubicBezTo>
                  <a:cubicBezTo>
                    <a:pt x="2412" y="3824"/>
                    <a:pt x="3173" y="3190"/>
                    <a:pt x="3659" y="2365"/>
                  </a:cubicBezTo>
                  <a:cubicBezTo>
                    <a:pt x="3793" y="1912"/>
                    <a:pt x="4060" y="1739"/>
                    <a:pt x="4460" y="1739"/>
                  </a:cubicBezTo>
                  <a:cubicBezTo>
                    <a:pt x="4565" y="1739"/>
                    <a:pt x="4678" y="1751"/>
                    <a:pt x="4801" y="1773"/>
                  </a:cubicBezTo>
                  <a:cubicBezTo>
                    <a:pt x="4738" y="1604"/>
                    <a:pt x="5076" y="1477"/>
                    <a:pt x="4865" y="1286"/>
                  </a:cubicBezTo>
                  <a:cubicBezTo>
                    <a:pt x="4670" y="1119"/>
                    <a:pt x="4486" y="1055"/>
                    <a:pt x="4305" y="1055"/>
                  </a:cubicBezTo>
                  <a:cubicBezTo>
                    <a:pt x="3779" y="1055"/>
                    <a:pt x="3290" y="1599"/>
                    <a:pt x="2708" y="1709"/>
                  </a:cubicBezTo>
                  <a:cubicBezTo>
                    <a:pt x="2792" y="1202"/>
                    <a:pt x="3215" y="948"/>
                    <a:pt x="3511" y="715"/>
                  </a:cubicBezTo>
                  <a:cubicBezTo>
                    <a:pt x="3571" y="673"/>
                    <a:pt x="3645" y="658"/>
                    <a:pt x="3726" y="658"/>
                  </a:cubicBezTo>
                  <a:cubicBezTo>
                    <a:pt x="3891" y="658"/>
                    <a:pt x="4083" y="718"/>
                    <a:pt x="4233" y="718"/>
                  </a:cubicBezTo>
                  <a:cubicBezTo>
                    <a:pt x="4373" y="718"/>
                    <a:pt x="4476" y="666"/>
                    <a:pt x="4484" y="461"/>
                  </a:cubicBezTo>
                  <a:cubicBezTo>
                    <a:pt x="4458" y="156"/>
                    <a:pt x="3864" y="1"/>
                    <a:pt x="3337" y="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8"/>
            <p:cNvSpPr/>
            <p:nvPr/>
          </p:nvSpPr>
          <p:spPr>
            <a:xfrm>
              <a:off x="-2407875" y="4057575"/>
              <a:ext cx="141200" cy="94050"/>
            </a:xfrm>
            <a:custGeom>
              <a:avLst/>
              <a:gdLst/>
              <a:ahLst/>
              <a:cxnLst/>
              <a:rect l="l" t="t" r="r" b="b"/>
              <a:pathLst>
                <a:path w="5648" h="3762" extrusionOk="0">
                  <a:moveTo>
                    <a:pt x="4962" y="0"/>
                  </a:moveTo>
                  <a:cubicBezTo>
                    <a:pt x="4363" y="0"/>
                    <a:pt x="3743" y="352"/>
                    <a:pt x="3532" y="940"/>
                  </a:cubicBezTo>
                  <a:cubicBezTo>
                    <a:pt x="3405" y="1638"/>
                    <a:pt x="2665" y="1743"/>
                    <a:pt x="2369" y="2293"/>
                  </a:cubicBezTo>
                  <a:cubicBezTo>
                    <a:pt x="2144" y="2744"/>
                    <a:pt x="1958" y="2962"/>
                    <a:pt x="1704" y="2962"/>
                  </a:cubicBezTo>
                  <a:cubicBezTo>
                    <a:pt x="1506" y="2962"/>
                    <a:pt x="1265" y="2828"/>
                    <a:pt x="931" y="2568"/>
                  </a:cubicBezTo>
                  <a:cubicBezTo>
                    <a:pt x="656" y="2399"/>
                    <a:pt x="677" y="2188"/>
                    <a:pt x="740" y="1955"/>
                  </a:cubicBezTo>
                  <a:cubicBezTo>
                    <a:pt x="844" y="1728"/>
                    <a:pt x="715" y="1616"/>
                    <a:pt x="571" y="1616"/>
                  </a:cubicBezTo>
                  <a:cubicBezTo>
                    <a:pt x="420" y="1616"/>
                    <a:pt x="253" y="1738"/>
                    <a:pt x="317" y="1976"/>
                  </a:cubicBezTo>
                  <a:cubicBezTo>
                    <a:pt x="85" y="2293"/>
                    <a:pt x="0" y="2801"/>
                    <a:pt x="360" y="3076"/>
                  </a:cubicBezTo>
                  <a:cubicBezTo>
                    <a:pt x="1067" y="3522"/>
                    <a:pt x="1545" y="3761"/>
                    <a:pt x="1963" y="3761"/>
                  </a:cubicBezTo>
                  <a:cubicBezTo>
                    <a:pt x="2358" y="3761"/>
                    <a:pt x="2699" y="3549"/>
                    <a:pt x="3130" y="3097"/>
                  </a:cubicBezTo>
                  <a:cubicBezTo>
                    <a:pt x="3997" y="2166"/>
                    <a:pt x="5097" y="1342"/>
                    <a:pt x="5647" y="178"/>
                  </a:cubicBezTo>
                  <a:cubicBezTo>
                    <a:pt x="5441" y="57"/>
                    <a:pt x="5203" y="0"/>
                    <a:pt x="4962"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8"/>
            <p:cNvSpPr/>
            <p:nvPr/>
          </p:nvSpPr>
          <p:spPr>
            <a:xfrm>
              <a:off x="-869800" y="3762375"/>
              <a:ext cx="147025" cy="84950"/>
            </a:xfrm>
            <a:custGeom>
              <a:avLst/>
              <a:gdLst/>
              <a:ahLst/>
              <a:cxnLst/>
              <a:rect l="l" t="t" r="r" b="b"/>
              <a:pathLst>
                <a:path w="5881" h="3398" extrusionOk="0">
                  <a:moveTo>
                    <a:pt x="3321" y="0"/>
                  </a:moveTo>
                  <a:cubicBezTo>
                    <a:pt x="2724" y="0"/>
                    <a:pt x="1587" y="1645"/>
                    <a:pt x="652" y="1645"/>
                  </a:cubicBezTo>
                  <a:cubicBezTo>
                    <a:pt x="646" y="1645"/>
                    <a:pt x="641" y="1645"/>
                    <a:pt x="635" y="1644"/>
                  </a:cubicBezTo>
                  <a:cubicBezTo>
                    <a:pt x="339" y="1666"/>
                    <a:pt x="530" y="2004"/>
                    <a:pt x="276" y="2067"/>
                  </a:cubicBezTo>
                  <a:cubicBezTo>
                    <a:pt x="1" y="2448"/>
                    <a:pt x="170" y="2829"/>
                    <a:pt x="276" y="3188"/>
                  </a:cubicBezTo>
                  <a:lnTo>
                    <a:pt x="445" y="3209"/>
                  </a:lnTo>
                  <a:cubicBezTo>
                    <a:pt x="481" y="3205"/>
                    <a:pt x="517" y="3203"/>
                    <a:pt x="553" y="3203"/>
                  </a:cubicBezTo>
                  <a:cubicBezTo>
                    <a:pt x="921" y="3203"/>
                    <a:pt x="1302" y="3397"/>
                    <a:pt x="1640" y="3397"/>
                  </a:cubicBezTo>
                  <a:cubicBezTo>
                    <a:pt x="1779" y="3397"/>
                    <a:pt x="1911" y="3365"/>
                    <a:pt x="2031" y="3273"/>
                  </a:cubicBezTo>
                  <a:cubicBezTo>
                    <a:pt x="2645" y="2850"/>
                    <a:pt x="3491" y="2554"/>
                    <a:pt x="3892" y="2089"/>
                  </a:cubicBezTo>
                  <a:cubicBezTo>
                    <a:pt x="4358" y="1306"/>
                    <a:pt x="5881" y="1243"/>
                    <a:pt x="5606" y="164"/>
                  </a:cubicBezTo>
                  <a:cubicBezTo>
                    <a:pt x="5575" y="156"/>
                    <a:pt x="5540" y="153"/>
                    <a:pt x="5503" y="153"/>
                  </a:cubicBezTo>
                  <a:cubicBezTo>
                    <a:pt x="4820" y="153"/>
                    <a:pt x="3102" y="1370"/>
                    <a:pt x="2581" y="1771"/>
                  </a:cubicBezTo>
                  <a:cubicBezTo>
                    <a:pt x="2877" y="1179"/>
                    <a:pt x="3533" y="756"/>
                    <a:pt x="3491" y="58"/>
                  </a:cubicBezTo>
                  <a:cubicBezTo>
                    <a:pt x="3441" y="18"/>
                    <a:pt x="3384" y="0"/>
                    <a:pt x="3321"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8"/>
            <p:cNvSpPr/>
            <p:nvPr/>
          </p:nvSpPr>
          <p:spPr>
            <a:xfrm>
              <a:off x="-2475025" y="3887900"/>
              <a:ext cx="118975" cy="96950"/>
            </a:xfrm>
            <a:custGeom>
              <a:avLst/>
              <a:gdLst/>
              <a:ahLst/>
              <a:cxnLst/>
              <a:rect l="l" t="t" r="r" b="b"/>
              <a:pathLst>
                <a:path w="4759" h="3878" extrusionOk="0">
                  <a:moveTo>
                    <a:pt x="2337" y="1"/>
                  </a:moveTo>
                  <a:cubicBezTo>
                    <a:pt x="1329" y="1"/>
                    <a:pt x="678" y="1172"/>
                    <a:pt x="550" y="1995"/>
                  </a:cubicBezTo>
                  <a:cubicBezTo>
                    <a:pt x="0" y="3010"/>
                    <a:pt x="867" y="3751"/>
                    <a:pt x="1883" y="3878"/>
                  </a:cubicBezTo>
                  <a:cubicBezTo>
                    <a:pt x="2665" y="3095"/>
                    <a:pt x="4759" y="1953"/>
                    <a:pt x="3215" y="832"/>
                  </a:cubicBezTo>
                  <a:cubicBezTo>
                    <a:pt x="2898" y="621"/>
                    <a:pt x="2961" y="346"/>
                    <a:pt x="2834" y="92"/>
                  </a:cubicBezTo>
                  <a:cubicBezTo>
                    <a:pt x="2660" y="29"/>
                    <a:pt x="2494" y="1"/>
                    <a:pt x="2337" y="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8"/>
            <p:cNvSpPr/>
            <p:nvPr/>
          </p:nvSpPr>
          <p:spPr>
            <a:xfrm>
              <a:off x="-1207650" y="3814575"/>
              <a:ext cx="107350" cy="83025"/>
            </a:xfrm>
            <a:custGeom>
              <a:avLst/>
              <a:gdLst/>
              <a:ahLst/>
              <a:cxnLst/>
              <a:rect l="l" t="t" r="r" b="b"/>
              <a:pathLst>
                <a:path w="4294" h="3321" extrusionOk="0">
                  <a:moveTo>
                    <a:pt x="2433" y="1"/>
                  </a:moveTo>
                  <a:lnTo>
                    <a:pt x="1883" y="275"/>
                  </a:lnTo>
                  <a:cubicBezTo>
                    <a:pt x="1967" y="1227"/>
                    <a:pt x="1037" y="1523"/>
                    <a:pt x="423" y="2031"/>
                  </a:cubicBezTo>
                  <a:cubicBezTo>
                    <a:pt x="0" y="2771"/>
                    <a:pt x="297" y="3194"/>
                    <a:pt x="1333" y="3321"/>
                  </a:cubicBezTo>
                  <a:cubicBezTo>
                    <a:pt x="3025" y="2665"/>
                    <a:pt x="2623" y="1227"/>
                    <a:pt x="4252" y="1121"/>
                  </a:cubicBezTo>
                  <a:lnTo>
                    <a:pt x="4294" y="783"/>
                  </a:lnTo>
                  <a:cubicBezTo>
                    <a:pt x="3955" y="22"/>
                    <a:pt x="3131" y="106"/>
                    <a:pt x="2433" y="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8"/>
            <p:cNvSpPr/>
            <p:nvPr/>
          </p:nvSpPr>
          <p:spPr>
            <a:xfrm>
              <a:off x="-1657600" y="3775075"/>
              <a:ext cx="115300" cy="89075"/>
            </a:xfrm>
            <a:custGeom>
              <a:avLst/>
              <a:gdLst/>
              <a:ahLst/>
              <a:cxnLst/>
              <a:rect l="l" t="t" r="r" b="b"/>
              <a:pathLst>
                <a:path w="4612" h="3563" extrusionOk="0">
                  <a:moveTo>
                    <a:pt x="3414" y="0"/>
                  </a:moveTo>
                  <a:cubicBezTo>
                    <a:pt x="2993" y="0"/>
                    <a:pt x="3192" y="1023"/>
                    <a:pt x="1840" y="1707"/>
                  </a:cubicBezTo>
                  <a:cubicBezTo>
                    <a:pt x="1883" y="2807"/>
                    <a:pt x="719" y="2575"/>
                    <a:pt x="0" y="2934"/>
                  </a:cubicBezTo>
                  <a:cubicBezTo>
                    <a:pt x="104" y="3374"/>
                    <a:pt x="451" y="3562"/>
                    <a:pt x="899" y="3562"/>
                  </a:cubicBezTo>
                  <a:cubicBezTo>
                    <a:pt x="2278" y="3562"/>
                    <a:pt x="4612" y="1777"/>
                    <a:pt x="3701" y="100"/>
                  </a:cubicBezTo>
                  <a:cubicBezTo>
                    <a:pt x="3579" y="31"/>
                    <a:pt x="3487" y="0"/>
                    <a:pt x="3414"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8"/>
            <p:cNvSpPr/>
            <p:nvPr/>
          </p:nvSpPr>
          <p:spPr>
            <a:xfrm>
              <a:off x="-2430100" y="3892350"/>
              <a:ext cx="79875" cy="94825"/>
            </a:xfrm>
            <a:custGeom>
              <a:avLst/>
              <a:gdLst/>
              <a:ahLst/>
              <a:cxnLst/>
              <a:rect l="l" t="t" r="r" b="b"/>
              <a:pathLst>
                <a:path w="3195" h="3793" extrusionOk="0">
                  <a:moveTo>
                    <a:pt x="1251" y="0"/>
                  </a:moveTo>
                  <a:cubicBezTo>
                    <a:pt x="1175" y="0"/>
                    <a:pt x="1096" y="7"/>
                    <a:pt x="1016" y="20"/>
                  </a:cubicBezTo>
                  <a:cubicBezTo>
                    <a:pt x="720" y="316"/>
                    <a:pt x="382" y="548"/>
                    <a:pt x="1185" y="760"/>
                  </a:cubicBezTo>
                  <a:cubicBezTo>
                    <a:pt x="2475" y="1162"/>
                    <a:pt x="1376" y="2684"/>
                    <a:pt x="530" y="3002"/>
                  </a:cubicBezTo>
                  <a:cubicBezTo>
                    <a:pt x="212" y="3065"/>
                    <a:pt x="1" y="3382"/>
                    <a:pt x="86" y="3700"/>
                  </a:cubicBezTo>
                  <a:cubicBezTo>
                    <a:pt x="287" y="3764"/>
                    <a:pt x="455" y="3793"/>
                    <a:pt x="600" y="3793"/>
                  </a:cubicBezTo>
                  <a:cubicBezTo>
                    <a:pt x="1354" y="3793"/>
                    <a:pt x="1459" y="3019"/>
                    <a:pt x="2116" y="2558"/>
                  </a:cubicBezTo>
                  <a:cubicBezTo>
                    <a:pt x="3194" y="1779"/>
                    <a:pt x="2538" y="0"/>
                    <a:pt x="1251"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8"/>
            <p:cNvSpPr/>
            <p:nvPr/>
          </p:nvSpPr>
          <p:spPr>
            <a:xfrm>
              <a:off x="-858675" y="3784450"/>
              <a:ext cx="124800" cy="72900"/>
            </a:xfrm>
            <a:custGeom>
              <a:avLst/>
              <a:gdLst/>
              <a:ahLst/>
              <a:cxnLst/>
              <a:rect l="l" t="t" r="r" b="b"/>
              <a:pathLst>
                <a:path w="4992" h="2916" extrusionOk="0">
                  <a:moveTo>
                    <a:pt x="4991" y="85"/>
                  </a:moveTo>
                  <a:lnTo>
                    <a:pt x="4991" y="85"/>
                  </a:lnTo>
                  <a:cubicBezTo>
                    <a:pt x="4590" y="233"/>
                    <a:pt x="3638" y="0"/>
                    <a:pt x="3553" y="529"/>
                  </a:cubicBezTo>
                  <a:cubicBezTo>
                    <a:pt x="3744" y="1523"/>
                    <a:pt x="2242" y="1142"/>
                    <a:pt x="1925" y="1840"/>
                  </a:cubicBezTo>
                  <a:cubicBezTo>
                    <a:pt x="1784" y="2210"/>
                    <a:pt x="1565" y="2322"/>
                    <a:pt x="1324" y="2322"/>
                  </a:cubicBezTo>
                  <a:cubicBezTo>
                    <a:pt x="952" y="2322"/>
                    <a:pt x="529" y="2056"/>
                    <a:pt x="260" y="2056"/>
                  </a:cubicBezTo>
                  <a:cubicBezTo>
                    <a:pt x="125" y="2056"/>
                    <a:pt x="30" y="2124"/>
                    <a:pt x="0" y="2326"/>
                  </a:cubicBezTo>
                  <a:cubicBezTo>
                    <a:pt x="340" y="2745"/>
                    <a:pt x="752" y="2916"/>
                    <a:pt x="1193" y="2916"/>
                  </a:cubicBezTo>
                  <a:cubicBezTo>
                    <a:pt x="2648" y="2916"/>
                    <a:pt x="4423" y="1058"/>
                    <a:pt x="4991" y="85"/>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8"/>
            <p:cNvSpPr/>
            <p:nvPr/>
          </p:nvSpPr>
          <p:spPr>
            <a:xfrm>
              <a:off x="-1715775" y="4022375"/>
              <a:ext cx="82525" cy="97300"/>
            </a:xfrm>
            <a:custGeom>
              <a:avLst/>
              <a:gdLst/>
              <a:ahLst/>
              <a:cxnLst/>
              <a:rect l="l" t="t" r="r" b="b"/>
              <a:pathLst>
                <a:path w="3301" h="3892" extrusionOk="0">
                  <a:moveTo>
                    <a:pt x="2164" y="1"/>
                  </a:moveTo>
                  <a:cubicBezTo>
                    <a:pt x="2076" y="1"/>
                    <a:pt x="2004" y="47"/>
                    <a:pt x="1968" y="191"/>
                  </a:cubicBezTo>
                  <a:cubicBezTo>
                    <a:pt x="1714" y="381"/>
                    <a:pt x="1545" y="677"/>
                    <a:pt x="1545" y="994"/>
                  </a:cubicBezTo>
                  <a:cubicBezTo>
                    <a:pt x="1376" y="1925"/>
                    <a:pt x="1" y="2411"/>
                    <a:pt x="530" y="3469"/>
                  </a:cubicBezTo>
                  <a:cubicBezTo>
                    <a:pt x="675" y="3736"/>
                    <a:pt x="995" y="3891"/>
                    <a:pt x="1306" y="3891"/>
                  </a:cubicBezTo>
                  <a:cubicBezTo>
                    <a:pt x="1536" y="3891"/>
                    <a:pt x="1760" y="3806"/>
                    <a:pt x="1904" y="3617"/>
                  </a:cubicBezTo>
                  <a:cubicBezTo>
                    <a:pt x="2179" y="2432"/>
                    <a:pt x="3300" y="1502"/>
                    <a:pt x="3258" y="233"/>
                  </a:cubicBezTo>
                  <a:lnTo>
                    <a:pt x="2708" y="148"/>
                  </a:lnTo>
                  <a:cubicBezTo>
                    <a:pt x="2698" y="150"/>
                    <a:pt x="2687" y="151"/>
                    <a:pt x="2676" y="151"/>
                  </a:cubicBezTo>
                  <a:cubicBezTo>
                    <a:pt x="2534" y="151"/>
                    <a:pt x="2323" y="1"/>
                    <a:pt x="2164" y="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8"/>
            <p:cNvSpPr/>
            <p:nvPr/>
          </p:nvSpPr>
          <p:spPr>
            <a:xfrm>
              <a:off x="-1209225" y="4031875"/>
              <a:ext cx="103650" cy="71425"/>
            </a:xfrm>
            <a:custGeom>
              <a:avLst/>
              <a:gdLst/>
              <a:ahLst/>
              <a:cxnLst/>
              <a:rect l="l" t="t" r="r" b="b"/>
              <a:pathLst>
                <a:path w="4146" h="2857" extrusionOk="0">
                  <a:moveTo>
                    <a:pt x="3786" y="1"/>
                  </a:moveTo>
                  <a:cubicBezTo>
                    <a:pt x="3046" y="85"/>
                    <a:pt x="2305" y="64"/>
                    <a:pt x="1586" y="128"/>
                  </a:cubicBezTo>
                  <a:lnTo>
                    <a:pt x="1015" y="593"/>
                  </a:lnTo>
                  <a:cubicBezTo>
                    <a:pt x="931" y="678"/>
                    <a:pt x="888" y="762"/>
                    <a:pt x="867" y="889"/>
                  </a:cubicBezTo>
                  <a:cubicBezTo>
                    <a:pt x="867" y="1460"/>
                    <a:pt x="0" y="1756"/>
                    <a:pt x="254" y="2412"/>
                  </a:cubicBezTo>
                  <a:cubicBezTo>
                    <a:pt x="536" y="2704"/>
                    <a:pt x="899" y="2857"/>
                    <a:pt x="1245" y="2857"/>
                  </a:cubicBezTo>
                  <a:cubicBezTo>
                    <a:pt x="1652" y="2857"/>
                    <a:pt x="2036" y="2646"/>
                    <a:pt x="2242" y="2200"/>
                  </a:cubicBezTo>
                  <a:cubicBezTo>
                    <a:pt x="2305" y="2031"/>
                    <a:pt x="2263" y="1862"/>
                    <a:pt x="2157" y="1756"/>
                  </a:cubicBezTo>
                  <a:cubicBezTo>
                    <a:pt x="2106" y="1735"/>
                    <a:pt x="2059" y="1725"/>
                    <a:pt x="2015" y="1725"/>
                  </a:cubicBezTo>
                  <a:cubicBezTo>
                    <a:pt x="1762" y="1725"/>
                    <a:pt x="1611" y="2027"/>
                    <a:pt x="1362" y="2027"/>
                  </a:cubicBezTo>
                  <a:cubicBezTo>
                    <a:pt x="1314" y="2027"/>
                    <a:pt x="1262" y="2016"/>
                    <a:pt x="1206" y="1989"/>
                  </a:cubicBezTo>
                  <a:cubicBezTo>
                    <a:pt x="1461" y="1559"/>
                    <a:pt x="1576" y="1366"/>
                    <a:pt x="1705" y="1366"/>
                  </a:cubicBezTo>
                  <a:cubicBezTo>
                    <a:pt x="1811" y="1366"/>
                    <a:pt x="1926" y="1497"/>
                    <a:pt x="2136" y="1735"/>
                  </a:cubicBezTo>
                  <a:cubicBezTo>
                    <a:pt x="2338" y="1823"/>
                    <a:pt x="2499" y="1859"/>
                    <a:pt x="2631" y="1859"/>
                  </a:cubicBezTo>
                  <a:cubicBezTo>
                    <a:pt x="3230" y="1859"/>
                    <a:pt x="3210" y="1093"/>
                    <a:pt x="3574" y="868"/>
                  </a:cubicBezTo>
                  <a:lnTo>
                    <a:pt x="3574" y="868"/>
                  </a:lnTo>
                  <a:cubicBezTo>
                    <a:pt x="3426" y="1079"/>
                    <a:pt x="3320" y="1291"/>
                    <a:pt x="3765" y="1418"/>
                  </a:cubicBezTo>
                  <a:cubicBezTo>
                    <a:pt x="3765" y="953"/>
                    <a:pt x="4145" y="487"/>
                    <a:pt x="3786" y="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8"/>
            <p:cNvSpPr/>
            <p:nvPr/>
          </p:nvSpPr>
          <p:spPr>
            <a:xfrm>
              <a:off x="-2402600" y="4013900"/>
              <a:ext cx="103125" cy="108950"/>
            </a:xfrm>
            <a:custGeom>
              <a:avLst/>
              <a:gdLst/>
              <a:ahLst/>
              <a:cxnLst/>
              <a:rect l="l" t="t" r="r" b="b"/>
              <a:pathLst>
                <a:path w="4125" h="4358" extrusionOk="0">
                  <a:moveTo>
                    <a:pt x="3258" y="1"/>
                  </a:moveTo>
                  <a:cubicBezTo>
                    <a:pt x="1883" y="720"/>
                    <a:pt x="826" y="1925"/>
                    <a:pt x="276" y="3385"/>
                  </a:cubicBezTo>
                  <a:cubicBezTo>
                    <a:pt x="635" y="3638"/>
                    <a:pt x="1" y="4188"/>
                    <a:pt x="656" y="4358"/>
                  </a:cubicBezTo>
                  <a:cubicBezTo>
                    <a:pt x="720" y="4315"/>
                    <a:pt x="741" y="4231"/>
                    <a:pt x="656" y="4188"/>
                  </a:cubicBezTo>
                  <a:cubicBezTo>
                    <a:pt x="635" y="2285"/>
                    <a:pt x="4125" y="1206"/>
                    <a:pt x="3258" y="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8"/>
            <p:cNvSpPr/>
            <p:nvPr/>
          </p:nvSpPr>
          <p:spPr>
            <a:xfrm>
              <a:off x="-2066325" y="3800825"/>
              <a:ext cx="83575" cy="106975"/>
            </a:xfrm>
            <a:custGeom>
              <a:avLst/>
              <a:gdLst/>
              <a:ahLst/>
              <a:cxnLst/>
              <a:rect l="l" t="t" r="r" b="b"/>
              <a:pathLst>
                <a:path w="3343" h="4279" extrusionOk="0">
                  <a:moveTo>
                    <a:pt x="1333" y="1"/>
                  </a:moveTo>
                  <a:lnTo>
                    <a:pt x="1333" y="22"/>
                  </a:lnTo>
                  <a:cubicBezTo>
                    <a:pt x="678" y="1333"/>
                    <a:pt x="1" y="2856"/>
                    <a:pt x="995" y="4188"/>
                  </a:cubicBezTo>
                  <a:cubicBezTo>
                    <a:pt x="1021" y="4179"/>
                    <a:pt x="1044" y="4174"/>
                    <a:pt x="1064" y="4174"/>
                  </a:cubicBezTo>
                  <a:cubicBezTo>
                    <a:pt x="1093" y="4174"/>
                    <a:pt x="1118" y="4185"/>
                    <a:pt x="1143" y="4209"/>
                  </a:cubicBezTo>
                  <a:cubicBezTo>
                    <a:pt x="1255" y="4257"/>
                    <a:pt x="1355" y="4278"/>
                    <a:pt x="1445" y="4278"/>
                  </a:cubicBezTo>
                  <a:cubicBezTo>
                    <a:pt x="2033" y="4278"/>
                    <a:pt x="2193" y="3371"/>
                    <a:pt x="2560" y="3004"/>
                  </a:cubicBezTo>
                  <a:cubicBezTo>
                    <a:pt x="2814" y="2581"/>
                    <a:pt x="3342" y="2200"/>
                    <a:pt x="3152" y="1650"/>
                  </a:cubicBezTo>
                  <a:cubicBezTo>
                    <a:pt x="2964" y="1253"/>
                    <a:pt x="3272" y="339"/>
                    <a:pt x="2645" y="339"/>
                  </a:cubicBezTo>
                  <a:cubicBezTo>
                    <a:pt x="2638" y="339"/>
                    <a:pt x="2631" y="339"/>
                    <a:pt x="2623" y="339"/>
                  </a:cubicBezTo>
                  <a:cubicBezTo>
                    <a:pt x="1777" y="1016"/>
                    <a:pt x="2285" y="2116"/>
                    <a:pt x="1629" y="2940"/>
                  </a:cubicBezTo>
                  <a:cubicBezTo>
                    <a:pt x="678" y="2010"/>
                    <a:pt x="3258" y="318"/>
                    <a:pt x="1333" y="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8"/>
            <p:cNvSpPr/>
            <p:nvPr/>
          </p:nvSpPr>
          <p:spPr>
            <a:xfrm>
              <a:off x="-2386200" y="4013900"/>
              <a:ext cx="131150" cy="123250"/>
            </a:xfrm>
            <a:custGeom>
              <a:avLst/>
              <a:gdLst/>
              <a:ahLst/>
              <a:cxnLst/>
              <a:rect l="l" t="t" r="r" b="b"/>
              <a:pathLst>
                <a:path w="5246" h="4930" extrusionOk="0">
                  <a:moveTo>
                    <a:pt x="4273" y="1"/>
                  </a:moveTo>
                  <a:cubicBezTo>
                    <a:pt x="4251" y="974"/>
                    <a:pt x="3702" y="1672"/>
                    <a:pt x="2708" y="2116"/>
                  </a:cubicBezTo>
                  <a:cubicBezTo>
                    <a:pt x="2517" y="2200"/>
                    <a:pt x="2390" y="2306"/>
                    <a:pt x="2433" y="2475"/>
                  </a:cubicBezTo>
                  <a:cubicBezTo>
                    <a:pt x="2644" y="3448"/>
                    <a:pt x="1142" y="3533"/>
                    <a:pt x="1079" y="4400"/>
                  </a:cubicBezTo>
                  <a:cubicBezTo>
                    <a:pt x="1079" y="4474"/>
                    <a:pt x="957" y="4521"/>
                    <a:pt x="809" y="4521"/>
                  </a:cubicBezTo>
                  <a:cubicBezTo>
                    <a:pt x="661" y="4521"/>
                    <a:pt x="487" y="4474"/>
                    <a:pt x="381" y="4358"/>
                  </a:cubicBezTo>
                  <a:cubicBezTo>
                    <a:pt x="430" y="4210"/>
                    <a:pt x="343" y="4184"/>
                    <a:pt x="233" y="4184"/>
                  </a:cubicBezTo>
                  <a:cubicBezTo>
                    <a:pt x="173" y="4184"/>
                    <a:pt x="107" y="4191"/>
                    <a:pt x="51" y="4191"/>
                  </a:cubicBezTo>
                  <a:cubicBezTo>
                    <a:pt x="33" y="4191"/>
                    <a:pt x="16" y="4191"/>
                    <a:pt x="0" y="4188"/>
                  </a:cubicBezTo>
                  <a:lnTo>
                    <a:pt x="0" y="4358"/>
                  </a:lnTo>
                  <a:cubicBezTo>
                    <a:pt x="211" y="4625"/>
                    <a:pt x="478" y="4929"/>
                    <a:pt x="770" y="4929"/>
                  </a:cubicBezTo>
                  <a:cubicBezTo>
                    <a:pt x="918" y="4929"/>
                    <a:pt x="1071" y="4852"/>
                    <a:pt x="1227" y="4654"/>
                  </a:cubicBezTo>
                  <a:cubicBezTo>
                    <a:pt x="1713" y="4061"/>
                    <a:pt x="2433" y="3638"/>
                    <a:pt x="2771" y="2983"/>
                  </a:cubicBezTo>
                  <a:cubicBezTo>
                    <a:pt x="3157" y="2175"/>
                    <a:pt x="3471" y="1892"/>
                    <a:pt x="4244" y="1892"/>
                  </a:cubicBezTo>
                  <a:cubicBezTo>
                    <a:pt x="4402" y="1892"/>
                    <a:pt x="4579" y="1904"/>
                    <a:pt x="4780" y="1925"/>
                  </a:cubicBezTo>
                  <a:cubicBezTo>
                    <a:pt x="5245" y="1164"/>
                    <a:pt x="4865" y="551"/>
                    <a:pt x="4273" y="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8"/>
            <p:cNvSpPr/>
            <p:nvPr/>
          </p:nvSpPr>
          <p:spPr>
            <a:xfrm>
              <a:off x="-1054850" y="3608375"/>
              <a:ext cx="98375" cy="83775"/>
            </a:xfrm>
            <a:custGeom>
              <a:avLst/>
              <a:gdLst/>
              <a:ahLst/>
              <a:cxnLst/>
              <a:rect l="l" t="t" r="r" b="b"/>
              <a:pathLst>
                <a:path w="3935" h="3351" extrusionOk="0">
                  <a:moveTo>
                    <a:pt x="3286" y="0"/>
                  </a:moveTo>
                  <a:cubicBezTo>
                    <a:pt x="3065" y="0"/>
                    <a:pt x="2878" y="122"/>
                    <a:pt x="2814" y="360"/>
                  </a:cubicBezTo>
                  <a:cubicBezTo>
                    <a:pt x="2602" y="1121"/>
                    <a:pt x="1820" y="1460"/>
                    <a:pt x="1545" y="2115"/>
                  </a:cubicBezTo>
                  <a:cubicBezTo>
                    <a:pt x="1312" y="2284"/>
                    <a:pt x="1058" y="2454"/>
                    <a:pt x="804" y="2581"/>
                  </a:cubicBezTo>
                  <a:cubicBezTo>
                    <a:pt x="402" y="2729"/>
                    <a:pt x="1" y="2855"/>
                    <a:pt x="64" y="3342"/>
                  </a:cubicBezTo>
                  <a:cubicBezTo>
                    <a:pt x="126" y="3347"/>
                    <a:pt x="187" y="3350"/>
                    <a:pt x="248" y="3350"/>
                  </a:cubicBezTo>
                  <a:cubicBezTo>
                    <a:pt x="1839" y="3350"/>
                    <a:pt x="3181" y="1540"/>
                    <a:pt x="3934" y="339"/>
                  </a:cubicBezTo>
                  <a:cubicBezTo>
                    <a:pt x="3738" y="111"/>
                    <a:pt x="3496" y="0"/>
                    <a:pt x="3286"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8"/>
            <p:cNvSpPr/>
            <p:nvPr/>
          </p:nvSpPr>
          <p:spPr>
            <a:xfrm>
              <a:off x="-2025025" y="3796425"/>
              <a:ext cx="88800" cy="110275"/>
            </a:xfrm>
            <a:custGeom>
              <a:avLst/>
              <a:gdLst/>
              <a:ahLst/>
              <a:cxnLst/>
              <a:rect l="l" t="t" r="r" b="b"/>
              <a:pathLst>
                <a:path w="3552" h="4411" extrusionOk="0">
                  <a:moveTo>
                    <a:pt x="889" y="1"/>
                  </a:moveTo>
                  <a:cubicBezTo>
                    <a:pt x="649" y="1"/>
                    <a:pt x="619" y="221"/>
                    <a:pt x="1162" y="663"/>
                  </a:cubicBezTo>
                  <a:cubicBezTo>
                    <a:pt x="1373" y="832"/>
                    <a:pt x="1310" y="1001"/>
                    <a:pt x="1141" y="1150"/>
                  </a:cubicBezTo>
                  <a:cubicBezTo>
                    <a:pt x="992" y="1678"/>
                    <a:pt x="1881" y="2186"/>
                    <a:pt x="1141" y="2588"/>
                  </a:cubicBezTo>
                  <a:cubicBezTo>
                    <a:pt x="770" y="2670"/>
                    <a:pt x="1" y="4411"/>
                    <a:pt x="696" y="4411"/>
                  </a:cubicBezTo>
                  <a:cubicBezTo>
                    <a:pt x="716" y="4411"/>
                    <a:pt x="737" y="4409"/>
                    <a:pt x="760" y="4406"/>
                  </a:cubicBezTo>
                  <a:cubicBezTo>
                    <a:pt x="3552" y="1477"/>
                    <a:pt x="1512" y="1"/>
                    <a:pt x="889" y="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8"/>
            <p:cNvSpPr/>
            <p:nvPr/>
          </p:nvSpPr>
          <p:spPr>
            <a:xfrm>
              <a:off x="-2743625" y="4091025"/>
              <a:ext cx="81975" cy="78875"/>
            </a:xfrm>
            <a:custGeom>
              <a:avLst/>
              <a:gdLst/>
              <a:ahLst/>
              <a:cxnLst/>
              <a:rect l="l" t="t" r="r" b="b"/>
              <a:pathLst>
                <a:path w="3279" h="3155" extrusionOk="0">
                  <a:moveTo>
                    <a:pt x="2655" y="0"/>
                  </a:moveTo>
                  <a:cubicBezTo>
                    <a:pt x="2457" y="0"/>
                    <a:pt x="2305" y="192"/>
                    <a:pt x="1967" y="638"/>
                  </a:cubicBezTo>
                  <a:cubicBezTo>
                    <a:pt x="1269" y="1463"/>
                    <a:pt x="127" y="2034"/>
                    <a:pt x="0" y="3155"/>
                  </a:cubicBezTo>
                  <a:cubicBezTo>
                    <a:pt x="1756" y="2943"/>
                    <a:pt x="2411" y="2119"/>
                    <a:pt x="3279" y="300"/>
                  </a:cubicBezTo>
                  <a:cubicBezTo>
                    <a:pt x="2979" y="109"/>
                    <a:pt x="2804" y="0"/>
                    <a:pt x="2655"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8"/>
            <p:cNvSpPr/>
            <p:nvPr/>
          </p:nvSpPr>
          <p:spPr>
            <a:xfrm>
              <a:off x="-1964275" y="3977375"/>
              <a:ext cx="102600" cy="85350"/>
            </a:xfrm>
            <a:custGeom>
              <a:avLst/>
              <a:gdLst/>
              <a:ahLst/>
              <a:cxnLst/>
              <a:rect l="l" t="t" r="r" b="b"/>
              <a:pathLst>
                <a:path w="4104" h="3414" extrusionOk="0">
                  <a:moveTo>
                    <a:pt x="3439" y="0"/>
                  </a:moveTo>
                  <a:cubicBezTo>
                    <a:pt x="3010" y="0"/>
                    <a:pt x="3012" y="466"/>
                    <a:pt x="2814" y="700"/>
                  </a:cubicBezTo>
                  <a:cubicBezTo>
                    <a:pt x="2665" y="1145"/>
                    <a:pt x="1946" y="1335"/>
                    <a:pt x="1925" y="1758"/>
                  </a:cubicBezTo>
                  <a:cubicBezTo>
                    <a:pt x="1862" y="2836"/>
                    <a:pt x="635" y="2562"/>
                    <a:pt x="1" y="3090"/>
                  </a:cubicBezTo>
                  <a:cubicBezTo>
                    <a:pt x="278" y="3316"/>
                    <a:pt x="585" y="3413"/>
                    <a:pt x="902" y="3413"/>
                  </a:cubicBezTo>
                  <a:cubicBezTo>
                    <a:pt x="2401" y="3413"/>
                    <a:pt x="4103" y="1232"/>
                    <a:pt x="3702" y="45"/>
                  </a:cubicBezTo>
                  <a:cubicBezTo>
                    <a:pt x="3599" y="14"/>
                    <a:pt x="3513" y="0"/>
                    <a:pt x="3439"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8"/>
            <p:cNvSpPr/>
            <p:nvPr/>
          </p:nvSpPr>
          <p:spPr>
            <a:xfrm>
              <a:off x="-2311650" y="3692450"/>
              <a:ext cx="94325" cy="88925"/>
            </a:xfrm>
            <a:custGeom>
              <a:avLst/>
              <a:gdLst/>
              <a:ahLst/>
              <a:cxnLst/>
              <a:rect l="l" t="t" r="r" b="b"/>
              <a:pathLst>
                <a:path w="3773" h="3557" extrusionOk="0">
                  <a:moveTo>
                    <a:pt x="3321" y="0"/>
                  </a:moveTo>
                  <a:lnTo>
                    <a:pt x="3321" y="0"/>
                  </a:lnTo>
                  <a:cubicBezTo>
                    <a:pt x="1354" y="550"/>
                    <a:pt x="3109" y="2411"/>
                    <a:pt x="910" y="2749"/>
                  </a:cubicBezTo>
                  <a:cubicBezTo>
                    <a:pt x="635" y="2961"/>
                    <a:pt x="43" y="2686"/>
                    <a:pt x="0" y="3215"/>
                  </a:cubicBezTo>
                  <a:cubicBezTo>
                    <a:pt x="318" y="3453"/>
                    <a:pt x="646" y="3557"/>
                    <a:pt x="967" y="3557"/>
                  </a:cubicBezTo>
                  <a:cubicBezTo>
                    <a:pt x="2441" y="3557"/>
                    <a:pt x="3772" y="1372"/>
                    <a:pt x="3321"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8"/>
            <p:cNvSpPr/>
            <p:nvPr/>
          </p:nvSpPr>
          <p:spPr>
            <a:xfrm>
              <a:off x="-1678225" y="3763825"/>
              <a:ext cx="87800" cy="86200"/>
            </a:xfrm>
            <a:custGeom>
              <a:avLst/>
              <a:gdLst/>
              <a:ahLst/>
              <a:cxnLst/>
              <a:rect l="l" t="t" r="r" b="b"/>
              <a:pathLst>
                <a:path w="3512" h="3448" extrusionOk="0">
                  <a:moveTo>
                    <a:pt x="2538" y="0"/>
                  </a:moveTo>
                  <a:lnTo>
                    <a:pt x="2538" y="0"/>
                  </a:lnTo>
                  <a:cubicBezTo>
                    <a:pt x="2010" y="360"/>
                    <a:pt x="1777" y="1037"/>
                    <a:pt x="1016" y="1163"/>
                  </a:cubicBezTo>
                  <a:cubicBezTo>
                    <a:pt x="614" y="1375"/>
                    <a:pt x="550" y="1819"/>
                    <a:pt x="275" y="2136"/>
                  </a:cubicBezTo>
                  <a:cubicBezTo>
                    <a:pt x="0" y="2454"/>
                    <a:pt x="297" y="3448"/>
                    <a:pt x="783" y="3448"/>
                  </a:cubicBezTo>
                  <a:cubicBezTo>
                    <a:pt x="1756" y="3384"/>
                    <a:pt x="3088" y="3363"/>
                    <a:pt x="2708" y="2157"/>
                  </a:cubicBezTo>
                  <a:lnTo>
                    <a:pt x="2581" y="2115"/>
                  </a:lnTo>
                  <a:cubicBezTo>
                    <a:pt x="2242" y="2263"/>
                    <a:pt x="2306" y="2644"/>
                    <a:pt x="2010" y="2792"/>
                  </a:cubicBezTo>
                  <a:cubicBezTo>
                    <a:pt x="1919" y="2832"/>
                    <a:pt x="1780" y="2858"/>
                    <a:pt x="1669" y="2858"/>
                  </a:cubicBezTo>
                  <a:cubicBezTo>
                    <a:pt x="1547" y="2858"/>
                    <a:pt x="1458" y="2827"/>
                    <a:pt x="1502" y="2750"/>
                  </a:cubicBezTo>
                  <a:cubicBezTo>
                    <a:pt x="1735" y="2390"/>
                    <a:pt x="1291" y="1798"/>
                    <a:pt x="2010" y="1629"/>
                  </a:cubicBezTo>
                  <a:cubicBezTo>
                    <a:pt x="2581" y="1396"/>
                    <a:pt x="3511" y="296"/>
                    <a:pt x="2538"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8"/>
            <p:cNvSpPr/>
            <p:nvPr/>
          </p:nvSpPr>
          <p:spPr>
            <a:xfrm>
              <a:off x="-2786250" y="4057250"/>
              <a:ext cx="89275" cy="103275"/>
            </a:xfrm>
            <a:custGeom>
              <a:avLst/>
              <a:gdLst/>
              <a:ahLst/>
              <a:cxnLst/>
              <a:rect l="l" t="t" r="r" b="b"/>
              <a:pathLst>
                <a:path w="3571" h="4131" extrusionOk="0">
                  <a:moveTo>
                    <a:pt x="3320" y="1"/>
                  </a:moveTo>
                  <a:cubicBezTo>
                    <a:pt x="3281" y="1"/>
                    <a:pt x="3236" y="14"/>
                    <a:pt x="3186" y="43"/>
                  </a:cubicBezTo>
                  <a:cubicBezTo>
                    <a:pt x="1875" y="297"/>
                    <a:pt x="902" y="1799"/>
                    <a:pt x="500" y="2941"/>
                  </a:cubicBezTo>
                  <a:cubicBezTo>
                    <a:pt x="0" y="3367"/>
                    <a:pt x="808" y="4130"/>
                    <a:pt x="1326" y="4130"/>
                  </a:cubicBezTo>
                  <a:cubicBezTo>
                    <a:pt x="1553" y="4130"/>
                    <a:pt x="1725" y="3983"/>
                    <a:pt x="1705" y="3596"/>
                  </a:cubicBezTo>
                  <a:cubicBezTo>
                    <a:pt x="1748" y="3195"/>
                    <a:pt x="1134" y="2793"/>
                    <a:pt x="1473" y="2454"/>
                  </a:cubicBezTo>
                  <a:cubicBezTo>
                    <a:pt x="2107" y="1862"/>
                    <a:pt x="2424" y="1016"/>
                    <a:pt x="3334" y="614"/>
                  </a:cubicBezTo>
                  <a:cubicBezTo>
                    <a:pt x="3570" y="487"/>
                    <a:pt x="3557" y="1"/>
                    <a:pt x="3320" y="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8"/>
            <p:cNvSpPr/>
            <p:nvPr/>
          </p:nvSpPr>
          <p:spPr>
            <a:xfrm>
              <a:off x="-1699900" y="4050150"/>
              <a:ext cx="94675" cy="82875"/>
            </a:xfrm>
            <a:custGeom>
              <a:avLst/>
              <a:gdLst/>
              <a:ahLst/>
              <a:cxnLst/>
              <a:rect l="l" t="t" r="r" b="b"/>
              <a:pathLst>
                <a:path w="3787" h="3315" extrusionOk="0">
                  <a:moveTo>
                    <a:pt x="2841" y="0"/>
                  </a:moveTo>
                  <a:cubicBezTo>
                    <a:pt x="2127" y="0"/>
                    <a:pt x="1428" y="2279"/>
                    <a:pt x="952" y="2590"/>
                  </a:cubicBezTo>
                  <a:cubicBezTo>
                    <a:pt x="719" y="2759"/>
                    <a:pt x="0" y="2611"/>
                    <a:pt x="402" y="3225"/>
                  </a:cubicBezTo>
                  <a:cubicBezTo>
                    <a:pt x="528" y="3288"/>
                    <a:pt x="645" y="3315"/>
                    <a:pt x="756" y="3315"/>
                  </a:cubicBezTo>
                  <a:cubicBezTo>
                    <a:pt x="1391" y="3315"/>
                    <a:pt x="1814" y="2413"/>
                    <a:pt x="2390" y="2125"/>
                  </a:cubicBezTo>
                  <a:cubicBezTo>
                    <a:pt x="2919" y="1596"/>
                    <a:pt x="3786" y="1089"/>
                    <a:pt x="3173" y="179"/>
                  </a:cubicBezTo>
                  <a:cubicBezTo>
                    <a:pt x="3062" y="55"/>
                    <a:pt x="2952" y="0"/>
                    <a:pt x="2841"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8"/>
            <p:cNvSpPr/>
            <p:nvPr/>
          </p:nvSpPr>
          <p:spPr>
            <a:xfrm>
              <a:off x="-2789625" y="3788150"/>
              <a:ext cx="65050" cy="96625"/>
            </a:xfrm>
            <a:custGeom>
              <a:avLst/>
              <a:gdLst/>
              <a:ahLst/>
              <a:cxnLst/>
              <a:rect l="l" t="t" r="r" b="b"/>
              <a:pathLst>
                <a:path w="2602" h="3865" extrusionOk="0">
                  <a:moveTo>
                    <a:pt x="1840" y="0"/>
                  </a:moveTo>
                  <a:lnTo>
                    <a:pt x="1840" y="0"/>
                  </a:lnTo>
                  <a:cubicBezTo>
                    <a:pt x="1312" y="1481"/>
                    <a:pt x="1502" y="2813"/>
                    <a:pt x="0" y="3849"/>
                  </a:cubicBezTo>
                  <a:cubicBezTo>
                    <a:pt x="99" y="3859"/>
                    <a:pt x="189" y="3864"/>
                    <a:pt x="273" y="3864"/>
                  </a:cubicBezTo>
                  <a:cubicBezTo>
                    <a:pt x="1228" y="3864"/>
                    <a:pt x="1253" y="3226"/>
                    <a:pt x="1798" y="2623"/>
                  </a:cubicBezTo>
                  <a:cubicBezTo>
                    <a:pt x="2602" y="2073"/>
                    <a:pt x="2559" y="719"/>
                    <a:pt x="1840"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8"/>
            <p:cNvSpPr/>
            <p:nvPr/>
          </p:nvSpPr>
          <p:spPr>
            <a:xfrm>
              <a:off x="-1955800" y="3959800"/>
              <a:ext cx="84075" cy="62725"/>
            </a:xfrm>
            <a:custGeom>
              <a:avLst/>
              <a:gdLst/>
              <a:ahLst/>
              <a:cxnLst/>
              <a:rect l="l" t="t" r="r" b="b"/>
              <a:pathLst>
                <a:path w="3363" h="2509" extrusionOk="0">
                  <a:moveTo>
                    <a:pt x="2039" y="1"/>
                  </a:moveTo>
                  <a:cubicBezTo>
                    <a:pt x="1810" y="1"/>
                    <a:pt x="1590" y="17"/>
                    <a:pt x="1417" y="29"/>
                  </a:cubicBezTo>
                  <a:cubicBezTo>
                    <a:pt x="1840" y="1361"/>
                    <a:pt x="0" y="1425"/>
                    <a:pt x="402" y="2228"/>
                  </a:cubicBezTo>
                  <a:cubicBezTo>
                    <a:pt x="582" y="2430"/>
                    <a:pt x="773" y="2509"/>
                    <a:pt x="968" y="2509"/>
                  </a:cubicBezTo>
                  <a:cubicBezTo>
                    <a:pt x="1551" y="2509"/>
                    <a:pt x="2173" y="1800"/>
                    <a:pt x="2665" y="1530"/>
                  </a:cubicBezTo>
                  <a:cubicBezTo>
                    <a:pt x="2897" y="1277"/>
                    <a:pt x="2771" y="748"/>
                    <a:pt x="3363" y="748"/>
                  </a:cubicBezTo>
                  <a:cubicBezTo>
                    <a:pt x="3332" y="117"/>
                    <a:pt x="2652" y="1"/>
                    <a:pt x="2039" y="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8"/>
            <p:cNvSpPr/>
            <p:nvPr/>
          </p:nvSpPr>
          <p:spPr>
            <a:xfrm>
              <a:off x="-2043050" y="3795025"/>
              <a:ext cx="43900" cy="86200"/>
            </a:xfrm>
            <a:custGeom>
              <a:avLst/>
              <a:gdLst/>
              <a:ahLst/>
              <a:cxnLst/>
              <a:rect l="l" t="t" r="r" b="b"/>
              <a:pathLst>
                <a:path w="1756" h="3448" extrusionOk="0">
                  <a:moveTo>
                    <a:pt x="741" y="0"/>
                  </a:moveTo>
                  <a:cubicBezTo>
                    <a:pt x="587" y="0"/>
                    <a:pt x="455" y="42"/>
                    <a:pt x="402" y="233"/>
                  </a:cubicBezTo>
                  <a:cubicBezTo>
                    <a:pt x="1756" y="867"/>
                    <a:pt x="0" y="1840"/>
                    <a:pt x="212" y="2771"/>
                  </a:cubicBezTo>
                  <a:cubicBezTo>
                    <a:pt x="233" y="3045"/>
                    <a:pt x="64" y="3426"/>
                    <a:pt x="593" y="3447"/>
                  </a:cubicBezTo>
                  <a:cubicBezTo>
                    <a:pt x="1692" y="3405"/>
                    <a:pt x="1142" y="1375"/>
                    <a:pt x="1692" y="571"/>
                  </a:cubicBezTo>
                  <a:cubicBezTo>
                    <a:pt x="1354" y="486"/>
                    <a:pt x="1523" y="106"/>
                    <a:pt x="1206" y="21"/>
                  </a:cubicBezTo>
                  <a:cubicBezTo>
                    <a:pt x="1178" y="25"/>
                    <a:pt x="1149" y="27"/>
                    <a:pt x="1119" y="27"/>
                  </a:cubicBezTo>
                  <a:cubicBezTo>
                    <a:pt x="999" y="27"/>
                    <a:pt x="863" y="0"/>
                    <a:pt x="741"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8"/>
            <p:cNvSpPr/>
            <p:nvPr/>
          </p:nvSpPr>
          <p:spPr>
            <a:xfrm>
              <a:off x="-1207125" y="3842325"/>
              <a:ext cx="99900" cy="81125"/>
            </a:xfrm>
            <a:custGeom>
              <a:avLst/>
              <a:gdLst/>
              <a:ahLst/>
              <a:cxnLst/>
              <a:rect l="l" t="t" r="r" b="b"/>
              <a:pathLst>
                <a:path w="3996" h="3245" extrusionOk="0">
                  <a:moveTo>
                    <a:pt x="3626" y="1"/>
                  </a:moveTo>
                  <a:cubicBezTo>
                    <a:pt x="3227" y="1"/>
                    <a:pt x="2608" y="447"/>
                    <a:pt x="2813" y="857"/>
                  </a:cubicBezTo>
                  <a:cubicBezTo>
                    <a:pt x="2708" y="1788"/>
                    <a:pt x="614" y="2253"/>
                    <a:pt x="1" y="3057"/>
                  </a:cubicBezTo>
                  <a:cubicBezTo>
                    <a:pt x="184" y="3187"/>
                    <a:pt x="386" y="3245"/>
                    <a:pt x="600" y="3245"/>
                  </a:cubicBezTo>
                  <a:cubicBezTo>
                    <a:pt x="1841" y="3245"/>
                    <a:pt x="3462" y="1307"/>
                    <a:pt x="3913" y="477"/>
                  </a:cubicBezTo>
                  <a:cubicBezTo>
                    <a:pt x="3995" y="133"/>
                    <a:pt x="3843" y="1"/>
                    <a:pt x="3626" y="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8"/>
            <p:cNvSpPr/>
            <p:nvPr/>
          </p:nvSpPr>
          <p:spPr>
            <a:xfrm>
              <a:off x="-1440825" y="3903950"/>
              <a:ext cx="90450" cy="87775"/>
            </a:xfrm>
            <a:custGeom>
              <a:avLst/>
              <a:gdLst/>
              <a:ahLst/>
              <a:cxnLst/>
              <a:rect l="l" t="t" r="r" b="b"/>
              <a:pathLst>
                <a:path w="3618" h="3511" extrusionOk="0">
                  <a:moveTo>
                    <a:pt x="3045" y="1"/>
                  </a:moveTo>
                  <a:cubicBezTo>
                    <a:pt x="2929" y="1"/>
                    <a:pt x="2820" y="50"/>
                    <a:pt x="2750" y="169"/>
                  </a:cubicBezTo>
                  <a:cubicBezTo>
                    <a:pt x="2390" y="740"/>
                    <a:pt x="3152" y="1607"/>
                    <a:pt x="2221" y="1755"/>
                  </a:cubicBezTo>
                  <a:cubicBezTo>
                    <a:pt x="1735" y="2178"/>
                    <a:pt x="1" y="2728"/>
                    <a:pt x="1016" y="3511"/>
                  </a:cubicBezTo>
                  <a:cubicBezTo>
                    <a:pt x="1798" y="2876"/>
                    <a:pt x="3575" y="2601"/>
                    <a:pt x="3427" y="1396"/>
                  </a:cubicBezTo>
                  <a:cubicBezTo>
                    <a:pt x="3617" y="1078"/>
                    <a:pt x="3427" y="740"/>
                    <a:pt x="3554" y="444"/>
                  </a:cubicBezTo>
                  <a:cubicBezTo>
                    <a:pt x="3540" y="203"/>
                    <a:pt x="3279" y="1"/>
                    <a:pt x="3045" y="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8"/>
            <p:cNvSpPr/>
            <p:nvPr/>
          </p:nvSpPr>
          <p:spPr>
            <a:xfrm>
              <a:off x="-2317450" y="3668875"/>
              <a:ext cx="96225" cy="98400"/>
            </a:xfrm>
            <a:custGeom>
              <a:avLst/>
              <a:gdLst/>
              <a:ahLst/>
              <a:cxnLst/>
              <a:rect l="l" t="t" r="r" b="b"/>
              <a:pathLst>
                <a:path w="3849" h="3936" extrusionOk="0">
                  <a:moveTo>
                    <a:pt x="1791" y="0"/>
                  </a:moveTo>
                  <a:cubicBezTo>
                    <a:pt x="1353" y="0"/>
                    <a:pt x="906" y="63"/>
                    <a:pt x="825" y="457"/>
                  </a:cubicBezTo>
                  <a:cubicBezTo>
                    <a:pt x="1163" y="1091"/>
                    <a:pt x="359" y="1683"/>
                    <a:pt x="867" y="2275"/>
                  </a:cubicBezTo>
                  <a:cubicBezTo>
                    <a:pt x="874" y="2276"/>
                    <a:pt x="881" y="2276"/>
                    <a:pt x="888" y="2276"/>
                  </a:cubicBezTo>
                  <a:cubicBezTo>
                    <a:pt x="1665" y="2276"/>
                    <a:pt x="1339" y="1130"/>
                    <a:pt x="2051" y="795"/>
                  </a:cubicBezTo>
                  <a:lnTo>
                    <a:pt x="2051" y="795"/>
                  </a:lnTo>
                  <a:cubicBezTo>
                    <a:pt x="2013" y="1637"/>
                    <a:pt x="1854" y="3241"/>
                    <a:pt x="805" y="3241"/>
                  </a:cubicBezTo>
                  <a:cubicBezTo>
                    <a:pt x="695" y="3241"/>
                    <a:pt x="575" y="3223"/>
                    <a:pt x="444" y="3185"/>
                  </a:cubicBezTo>
                  <a:lnTo>
                    <a:pt x="444" y="3185"/>
                  </a:lnTo>
                  <a:cubicBezTo>
                    <a:pt x="1" y="3642"/>
                    <a:pt x="446" y="3936"/>
                    <a:pt x="907" y="3936"/>
                  </a:cubicBezTo>
                  <a:cubicBezTo>
                    <a:pt x="1151" y="3936"/>
                    <a:pt x="1398" y="3854"/>
                    <a:pt x="1523" y="3671"/>
                  </a:cubicBezTo>
                  <a:cubicBezTo>
                    <a:pt x="2009" y="3523"/>
                    <a:pt x="2284" y="3121"/>
                    <a:pt x="2643" y="2868"/>
                  </a:cubicBezTo>
                  <a:lnTo>
                    <a:pt x="2643" y="2550"/>
                  </a:lnTo>
                  <a:cubicBezTo>
                    <a:pt x="1671" y="1958"/>
                    <a:pt x="3849" y="1556"/>
                    <a:pt x="2453" y="12"/>
                  </a:cubicBezTo>
                  <a:lnTo>
                    <a:pt x="2453" y="12"/>
                  </a:lnTo>
                  <a:cubicBezTo>
                    <a:pt x="2425" y="14"/>
                    <a:pt x="2395" y="14"/>
                    <a:pt x="2363" y="14"/>
                  </a:cubicBezTo>
                  <a:cubicBezTo>
                    <a:pt x="2200" y="14"/>
                    <a:pt x="1997" y="0"/>
                    <a:pt x="1791"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8"/>
            <p:cNvSpPr/>
            <p:nvPr/>
          </p:nvSpPr>
          <p:spPr>
            <a:xfrm>
              <a:off x="-2754200" y="4058850"/>
              <a:ext cx="89900" cy="74375"/>
            </a:xfrm>
            <a:custGeom>
              <a:avLst/>
              <a:gdLst/>
              <a:ahLst/>
              <a:cxnLst/>
              <a:rect l="l" t="t" r="r" b="b"/>
              <a:pathLst>
                <a:path w="3596" h="2975" extrusionOk="0">
                  <a:moveTo>
                    <a:pt x="2052" y="0"/>
                  </a:moveTo>
                  <a:lnTo>
                    <a:pt x="2052" y="0"/>
                  </a:lnTo>
                  <a:cubicBezTo>
                    <a:pt x="2094" y="170"/>
                    <a:pt x="2115" y="339"/>
                    <a:pt x="1904" y="445"/>
                  </a:cubicBezTo>
                  <a:cubicBezTo>
                    <a:pt x="1333" y="762"/>
                    <a:pt x="0" y="2496"/>
                    <a:pt x="698" y="2919"/>
                  </a:cubicBezTo>
                  <a:cubicBezTo>
                    <a:pt x="785" y="2957"/>
                    <a:pt x="864" y="2974"/>
                    <a:pt x="936" y="2974"/>
                  </a:cubicBezTo>
                  <a:cubicBezTo>
                    <a:pt x="1184" y="2974"/>
                    <a:pt x="1360" y="2782"/>
                    <a:pt x="1523" y="2602"/>
                  </a:cubicBezTo>
                  <a:cubicBezTo>
                    <a:pt x="1988" y="1671"/>
                    <a:pt x="2919" y="1164"/>
                    <a:pt x="3596" y="445"/>
                  </a:cubicBezTo>
                  <a:cubicBezTo>
                    <a:pt x="3543" y="127"/>
                    <a:pt x="3268" y="80"/>
                    <a:pt x="2951" y="80"/>
                  </a:cubicBezTo>
                  <a:cubicBezTo>
                    <a:pt x="2815" y="80"/>
                    <a:pt x="2671" y="89"/>
                    <a:pt x="2534" y="89"/>
                  </a:cubicBezTo>
                  <a:cubicBezTo>
                    <a:pt x="2351" y="89"/>
                    <a:pt x="2179" y="73"/>
                    <a:pt x="2052"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8"/>
            <p:cNvSpPr/>
            <p:nvPr/>
          </p:nvSpPr>
          <p:spPr>
            <a:xfrm>
              <a:off x="-1445700" y="3896300"/>
              <a:ext cx="88975" cy="104875"/>
            </a:xfrm>
            <a:custGeom>
              <a:avLst/>
              <a:gdLst/>
              <a:ahLst/>
              <a:cxnLst/>
              <a:rect l="l" t="t" r="r" b="b"/>
              <a:pathLst>
                <a:path w="3559" h="4195" extrusionOk="0">
                  <a:moveTo>
                    <a:pt x="2453" y="1"/>
                  </a:moveTo>
                  <a:cubicBezTo>
                    <a:pt x="2421" y="1"/>
                    <a:pt x="2387" y="4"/>
                    <a:pt x="2353" y="10"/>
                  </a:cubicBezTo>
                  <a:cubicBezTo>
                    <a:pt x="2036" y="263"/>
                    <a:pt x="1697" y="454"/>
                    <a:pt x="1316" y="581"/>
                  </a:cubicBezTo>
                  <a:cubicBezTo>
                    <a:pt x="1278" y="1166"/>
                    <a:pt x="1545" y="1268"/>
                    <a:pt x="1822" y="1268"/>
                  </a:cubicBezTo>
                  <a:cubicBezTo>
                    <a:pt x="1970" y="1268"/>
                    <a:pt x="2120" y="1239"/>
                    <a:pt x="2229" y="1239"/>
                  </a:cubicBezTo>
                  <a:cubicBezTo>
                    <a:pt x="2366" y="1239"/>
                    <a:pt x="2436" y="1285"/>
                    <a:pt x="2353" y="1490"/>
                  </a:cubicBezTo>
                  <a:cubicBezTo>
                    <a:pt x="1972" y="2273"/>
                    <a:pt x="724" y="2357"/>
                    <a:pt x="534" y="3288"/>
                  </a:cubicBezTo>
                  <a:cubicBezTo>
                    <a:pt x="1" y="3751"/>
                    <a:pt x="212" y="4195"/>
                    <a:pt x="588" y="4195"/>
                  </a:cubicBezTo>
                  <a:cubicBezTo>
                    <a:pt x="778" y="4195"/>
                    <a:pt x="1011" y="4080"/>
                    <a:pt x="1211" y="3795"/>
                  </a:cubicBezTo>
                  <a:cubicBezTo>
                    <a:pt x="640" y="2865"/>
                    <a:pt x="2120" y="2759"/>
                    <a:pt x="2501" y="2167"/>
                  </a:cubicBezTo>
                  <a:cubicBezTo>
                    <a:pt x="3558" y="1977"/>
                    <a:pt x="2459" y="771"/>
                    <a:pt x="3241" y="285"/>
                  </a:cubicBezTo>
                  <a:cubicBezTo>
                    <a:pt x="2954" y="246"/>
                    <a:pt x="2754" y="1"/>
                    <a:pt x="2453" y="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8"/>
            <p:cNvSpPr/>
            <p:nvPr/>
          </p:nvSpPr>
          <p:spPr>
            <a:xfrm>
              <a:off x="-2068950" y="3801350"/>
              <a:ext cx="38075" cy="101025"/>
            </a:xfrm>
            <a:custGeom>
              <a:avLst/>
              <a:gdLst/>
              <a:ahLst/>
              <a:cxnLst/>
              <a:rect l="l" t="t" r="r" b="b"/>
              <a:pathLst>
                <a:path w="1523" h="4041" extrusionOk="0">
                  <a:moveTo>
                    <a:pt x="1438" y="1"/>
                  </a:moveTo>
                  <a:cubicBezTo>
                    <a:pt x="317" y="466"/>
                    <a:pt x="571" y="1629"/>
                    <a:pt x="148" y="2496"/>
                  </a:cubicBezTo>
                  <a:cubicBezTo>
                    <a:pt x="381" y="3025"/>
                    <a:pt x="0" y="3829"/>
                    <a:pt x="1015" y="4040"/>
                  </a:cubicBezTo>
                  <a:cubicBezTo>
                    <a:pt x="1332" y="3998"/>
                    <a:pt x="1311" y="3892"/>
                    <a:pt x="1184" y="3660"/>
                  </a:cubicBezTo>
                  <a:cubicBezTo>
                    <a:pt x="190" y="2412"/>
                    <a:pt x="1523" y="1270"/>
                    <a:pt x="1438" y="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8"/>
            <p:cNvSpPr/>
            <p:nvPr/>
          </p:nvSpPr>
          <p:spPr>
            <a:xfrm>
              <a:off x="-1966375" y="3961950"/>
              <a:ext cx="61350" cy="83775"/>
            </a:xfrm>
            <a:custGeom>
              <a:avLst/>
              <a:gdLst/>
              <a:ahLst/>
              <a:cxnLst/>
              <a:rect l="l" t="t" r="r" b="b"/>
              <a:pathLst>
                <a:path w="2454" h="3351" extrusionOk="0">
                  <a:moveTo>
                    <a:pt x="1687" y="0"/>
                  </a:moveTo>
                  <a:cubicBezTo>
                    <a:pt x="1476" y="0"/>
                    <a:pt x="1240" y="400"/>
                    <a:pt x="1036" y="493"/>
                  </a:cubicBezTo>
                  <a:cubicBezTo>
                    <a:pt x="1142" y="1064"/>
                    <a:pt x="656" y="1381"/>
                    <a:pt x="317" y="1762"/>
                  </a:cubicBezTo>
                  <a:cubicBezTo>
                    <a:pt x="0" y="2290"/>
                    <a:pt x="402" y="2734"/>
                    <a:pt x="571" y="3179"/>
                  </a:cubicBezTo>
                  <a:cubicBezTo>
                    <a:pt x="615" y="3310"/>
                    <a:pt x="743" y="3351"/>
                    <a:pt x="892" y="3351"/>
                  </a:cubicBezTo>
                  <a:cubicBezTo>
                    <a:pt x="1032" y="3351"/>
                    <a:pt x="1189" y="3315"/>
                    <a:pt x="1311" y="3284"/>
                  </a:cubicBezTo>
                  <a:cubicBezTo>
                    <a:pt x="1967" y="3136"/>
                    <a:pt x="1565" y="2586"/>
                    <a:pt x="1777" y="2269"/>
                  </a:cubicBezTo>
                  <a:lnTo>
                    <a:pt x="1777" y="2269"/>
                  </a:lnTo>
                  <a:cubicBezTo>
                    <a:pt x="1701" y="2283"/>
                    <a:pt x="1629" y="2289"/>
                    <a:pt x="1560" y="2289"/>
                  </a:cubicBezTo>
                  <a:cubicBezTo>
                    <a:pt x="901" y="2289"/>
                    <a:pt x="610" y="1691"/>
                    <a:pt x="1396" y="1423"/>
                  </a:cubicBezTo>
                  <a:cubicBezTo>
                    <a:pt x="2453" y="1127"/>
                    <a:pt x="2136" y="598"/>
                    <a:pt x="1777" y="27"/>
                  </a:cubicBezTo>
                  <a:cubicBezTo>
                    <a:pt x="1747" y="9"/>
                    <a:pt x="1717" y="0"/>
                    <a:pt x="1687"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8"/>
            <p:cNvSpPr/>
            <p:nvPr/>
          </p:nvSpPr>
          <p:spPr>
            <a:xfrm>
              <a:off x="-2808675" y="3778450"/>
              <a:ext cx="49750" cy="85475"/>
            </a:xfrm>
            <a:custGeom>
              <a:avLst/>
              <a:gdLst/>
              <a:ahLst/>
              <a:cxnLst/>
              <a:rect l="l" t="t" r="r" b="b"/>
              <a:pathLst>
                <a:path w="1990" h="3419" extrusionOk="0">
                  <a:moveTo>
                    <a:pt x="1208" y="0"/>
                  </a:moveTo>
                  <a:cubicBezTo>
                    <a:pt x="771" y="0"/>
                    <a:pt x="203" y="848"/>
                    <a:pt x="170" y="1213"/>
                  </a:cubicBezTo>
                  <a:cubicBezTo>
                    <a:pt x="149" y="1572"/>
                    <a:pt x="86" y="1932"/>
                    <a:pt x="276" y="2270"/>
                  </a:cubicBezTo>
                  <a:cubicBezTo>
                    <a:pt x="377" y="2317"/>
                    <a:pt x="456" y="2337"/>
                    <a:pt x="519" y="2337"/>
                  </a:cubicBezTo>
                  <a:cubicBezTo>
                    <a:pt x="852" y="2337"/>
                    <a:pt x="738" y="1784"/>
                    <a:pt x="1058" y="1784"/>
                  </a:cubicBezTo>
                  <a:cubicBezTo>
                    <a:pt x="1376" y="3412"/>
                    <a:pt x="191" y="2440"/>
                    <a:pt x="1" y="3137"/>
                  </a:cubicBezTo>
                  <a:cubicBezTo>
                    <a:pt x="170" y="3351"/>
                    <a:pt x="359" y="3419"/>
                    <a:pt x="551" y="3419"/>
                  </a:cubicBezTo>
                  <a:cubicBezTo>
                    <a:pt x="816" y="3419"/>
                    <a:pt x="1089" y="3292"/>
                    <a:pt x="1333" y="3243"/>
                  </a:cubicBezTo>
                  <a:cubicBezTo>
                    <a:pt x="1989" y="3095"/>
                    <a:pt x="1672" y="1551"/>
                    <a:pt x="1460" y="1086"/>
                  </a:cubicBezTo>
                  <a:cubicBezTo>
                    <a:pt x="1249" y="832"/>
                    <a:pt x="1270" y="452"/>
                    <a:pt x="1524" y="219"/>
                  </a:cubicBezTo>
                  <a:cubicBezTo>
                    <a:pt x="1437" y="64"/>
                    <a:pt x="1327" y="0"/>
                    <a:pt x="1208"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8"/>
            <p:cNvSpPr/>
            <p:nvPr/>
          </p:nvSpPr>
          <p:spPr>
            <a:xfrm>
              <a:off x="-1088675" y="3593575"/>
              <a:ext cx="68750" cy="87825"/>
            </a:xfrm>
            <a:custGeom>
              <a:avLst/>
              <a:gdLst/>
              <a:ahLst/>
              <a:cxnLst/>
              <a:rect l="l" t="t" r="r" b="b"/>
              <a:pathLst>
                <a:path w="2750" h="3513" extrusionOk="0">
                  <a:moveTo>
                    <a:pt x="2580" y="0"/>
                  </a:moveTo>
                  <a:lnTo>
                    <a:pt x="2580" y="0"/>
                  </a:lnTo>
                  <a:cubicBezTo>
                    <a:pt x="1544" y="64"/>
                    <a:pt x="635" y="1481"/>
                    <a:pt x="317" y="2369"/>
                  </a:cubicBezTo>
                  <a:cubicBezTo>
                    <a:pt x="0" y="2813"/>
                    <a:pt x="317" y="3194"/>
                    <a:pt x="677" y="3490"/>
                  </a:cubicBezTo>
                  <a:cubicBezTo>
                    <a:pt x="793" y="3505"/>
                    <a:pt x="890" y="3512"/>
                    <a:pt x="969" y="3512"/>
                  </a:cubicBezTo>
                  <a:cubicBezTo>
                    <a:pt x="1875" y="3512"/>
                    <a:pt x="589" y="2577"/>
                    <a:pt x="1036" y="2052"/>
                  </a:cubicBezTo>
                  <a:cubicBezTo>
                    <a:pt x="1269" y="1819"/>
                    <a:pt x="1354" y="1502"/>
                    <a:pt x="1607" y="1248"/>
                  </a:cubicBezTo>
                  <a:cubicBezTo>
                    <a:pt x="2750" y="1100"/>
                    <a:pt x="2305" y="825"/>
                    <a:pt x="2580"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8"/>
            <p:cNvSpPr/>
            <p:nvPr/>
          </p:nvSpPr>
          <p:spPr>
            <a:xfrm>
              <a:off x="-1974075" y="3998050"/>
              <a:ext cx="84900" cy="53525"/>
            </a:xfrm>
            <a:custGeom>
              <a:avLst/>
              <a:gdLst/>
              <a:ahLst/>
              <a:cxnLst/>
              <a:rect l="l" t="t" r="r" b="b"/>
              <a:pathLst>
                <a:path w="3396" h="2141" extrusionOk="0">
                  <a:moveTo>
                    <a:pt x="3396" y="0"/>
                  </a:moveTo>
                  <a:cubicBezTo>
                    <a:pt x="2846" y="64"/>
                    <a:pt x="2381" y="360"/>
                    <a:pt x="2085" y="804"/>
                  </a:cubicBezTo>
                  <a:cubicBezTo>
                    <a:pt x="2063" y="1058"/>
                    <a:pt x="1408" y="1100"/>
                    <a:pt x="1810" y="1502"/>
                  </a:cubicBezTo>
                  <a:cubicBezTo>
                    <a:pt x="1915" y="1629"/>
                    <a:pt x="1810" y="1756"/>
                    <a:pt x="1598" y="1777"/>
                  </a:cubicBezTo>
                  <a:cubicBezTo>
                    <a:pt x="1545" y="1777"/>
                    <a:pt x="1481" y="1778"/>
                    <a:pt x="1413" y="1778"/>
                  </a:cubicBezTo>
                  <a:cubicBezTo>
                    <a:pt x="1212" y="1778"/>
                    <a:pt x="990" y="1766"/>
                    <a:pt x="1006" y="1671"/>
                  </a:cubicBezTo>
                  <a:cubicBezTo>
                    <a:pt x="1091" y="1164"/>
                    <a:pt x="308" y="677"/>
                    <a:pt x="985" y="170"/>
                  </a:cubicBezTo>
                  <a:cubicBezTo>
                    <a:pt x="874" y="59"/>
                    <a:pt x="742" y="11"/>
                    <a:pt x="612" y="11"/>
                  </a:cubicBezTo>
                  <a:cubicBezTo>
                    <a:pt x="298" y="11"/>
                    <a:pt x="0" y="296"/>
                    <a:pt x="75" y="656"/>
                  </a:cubicBezTo>
                  <a:cubicBezTo>
                    <a:pt x="33" y="1015"/>
                    <a:pt x="329" y="1290"/>
                    <a:pt x="350" y="1650"/>
                  </a:cubicBezTo>
                  <a:cubicBezTo>
                    <a:pt x="366" y="1986"/>
                    <a:pt x="552" y="2141"/>
                    <a:pt x="844" y="2141"/>
                  </a:cubicBezTo>
                  <a:cubicBezTo>
                    <a:pt x="937" y="2141"/>
                    <a:pt x="1041" y="2125"/>
                    <a:pt x="1154" y="2094"/>
                  </a:cubicBezTo>
                  <a:cubicBezTo>
                    <a:pt x="1767" y="1904"/>
                    <a:pt x="2677" y="1967"/>
                    <a:pt x="2465" y="1015"/>
                  </a:cubicBezTo>
                  <a:cubicBezTo>
                    <a:pt x="2634" y="656"/>
                    <a:pt x="3311" y="444"/>
                    <a:pt x="3396"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8"/>
            <p:cNvSpPr/>
            <p:nvPr/>
          </p:nvSpPr>
          <p:spPr>
            <a:xfrm>
              <a:off x="-1722100" y="4027125"/>
              <a:ext cx="55525" cy="61375"/>
            </a:xfrm>
            <a:custGeom>
              <a:avLst/>
              <a:gdLst/>
              <a:ahLst/>
              <a:cxnLst/>
              <a:rect l="l" t="t" r="r" b="b"/>
              <a:pathLst>
                <a:path w="2221" h="2455" extrusionOk="0">
                  <a:moveTo>
                    <a:pt x="2221" y="1"/>
                  </a:moveTo>
                  <a:lnTo>
                    <a:pt x="2221" y="1"/>
                  </a:lnTo>
                  <a:cubicBezTo>
                    <a:pt x="804" y="318"/>
                    <a:pt x="360" y="1333"/>
                    <a:pt x="0" y="2390"/>
                  </a:cubicBezTo>
                  <a:cubicBezTo>
                    <a:pt x="108" y="2433"/>
                    <a:pt x="218" y="2455"/>
                    <a:pt x="327" y="2455"/>
                  </a:cubicBezTo>
                  <a:cubicBezTo>
                    <a:pt x="537" y="2455"/>
                    <a:pt x="742" y="2375"/>
                    <a:pt x="909" y="2221"/>
                  </a:cubicBezTo>
                  <a:cubicBezTo>
                    <a:pt x="1375" y="1862"/>
                    <a:pt x="1417" y="1227"/>
                    <a:pt x="2030" y="931"/>
                  </a:cubicBezTo>
                  <a:lnTo>
                    <a:pt x="2221" y="1"/>
                  </a:ln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8"/>
            <p:cNvSpPr/>
            <p:nvPr/>
          </p:nvSpPr>
          <p:spPr>
            <a:xfrm>
              <a:off x="-1677700" y="4028175"/>
              <a:ext cx="57125" cy="83050"/>
            </a:xfrm>
            <a:custGeom>
              <a:avLst/>
              <a:gdLst/>
              <a:ahLst/>
              <a:cxnLst/>
              <a:rect l="l" t="t" r="r" b="b"/>
              <a:pathLst>
                <a:path w="2285" h="3322" extrusionOk="0">
                  <a:moveTo>
                    <a:pt x="1735" y="1"/>
                  </a:moveTo>
                  <a:cubicBezTo>
                    <a:pt x="1396" y="149"/>
                    <a:pt x="677" y="128"/>
                    <a:pt x="1375" y="699"/>
                  </a:cubicBezTo>
                  <a:cubicBezTo>
                    <a:pt x="1841" y="1079"/>
                    <a:pt x="1" y="2327"/>
                    <a:pt x="254" y="3321"/>
                  </a:cubicBezTo>
                  <a:cubicBezTo>
                    <a:pt x="424" y="3300"/>
                    <a:pt x="614" y="3258"/>
                    <a:pt x="614" y="3131"/>
                  </a:cubicBezTo>
                  <a:cubicBezTo>
                    <a:pt x="572" y="2306"/>
                    <a:pt x="1545" y="1904"/>
                    <a:pt x="1714" y="1185"/>
                  </a:cubicBezTo>
                  <a:cubicBezTo>
                    <a:pt x="1746" y="1012"/>
                    <a:pt x="1834" y="955"/>
                    <a:pt x="1943" y="955"/>
                  </a:cubicBezTo>
                  <a:cubicBezTo>
                    <a:pt x="2048" y="955"/>
                    <a:pt x="2171" y="1007"/>
                    <a:pt x="2285" y="1058"/>
                  </a:cubicBezTo>
                  <a:cubicBezTo>
                    <a:pt x="2285" y="656"/>
                    <a:pt x="2242" y="233"/>
                    <a:pt x="1735" y="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8"/>
            <p:cNvSpPr/>
            <p:nvPr/>
          </p:nvSpPr>
          <p:spPr>
            <a:xfrm>
              <a:off x="-853400" y="3754725"/>
              <a:ext cx="70850" cy="55975"/>
            </a:xfrm>
            <a:custGeom>
              <a:avLst/>
              <a:gdLst/>
              <a:ahLst/>
              <a:cxnLst/>
              <a:rect l="l" t="t" r="r" b="b"/>
              <a:pathLst>
                <a:path w="2834" h="2239" extrusionOk="0">
                  <a:moveTo>
                    <a:pt x="2658" y="0"/>
                  </a:moveTo>
                  <a:cubicBezTo>
                    <a:pt x="2102" y="0"/>
                    <a:pt x="70" y="1639"/>
                    <a:pt x="1" y="1950"/>
                  </a:cubicBezTo>
                  <a:cubicBezTo>
                    <a:pt x="37" y="2133"/>
                    <a:pt x="200" y="2239"/>
                    <a:pt x="364" y="2239"/>
                  </a:cubicBezTo>
                  <a:cubicBezTo>
                    <a:pt x="485" y="2239"/>
                    <a:pt x="606" y="2182"/>
                    <a:pt x="677" y="2056"/>
                  </a:cubicBezTo>
                  <a:cubicBezTo>
                    <a:pt x="1248" y="1337"/>
                    <a:pt x="2285" y="1062"/>
                    <a:pt x="2771" y="280"/>
                  </a:cubicBezTo>
                  <a:cubicBezTo>
                    <a:pt x="2833" y="82"/>
                    <a:pt x="2783" y="0"/>
                    <a:pt x="2658"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8"/>
            <p:cNvSpPr/>
            <p:nvPr/>
          </p:nvSpPr>
          <p:spPr>
            <a:xfrm>
              <a:off x="-2343900" y="3700375"/>
              <a:ext cx="64525" cy="72450"/>
            </a:xfrm>
            <a:custGeom>
              <a:avLst/>
              <a:gdLst/>
              <a:ahLst/>
              <a:cxnLst/>
              <a:rect l="l" t="t" r="r" b="b"/>
              <a:pathLst>
                <a:path w="2581" h="2898" extrusionOk="0">
                  <a:moveTo>
                    <a:pt x="1333" y="0"/>
                  </a:moveTo>
                  <a:cubicBezTo>
                    <a:pt x="889" y="825"/>
                    <a:pt x="0" y="2454"/>
                    <a:pt x="1290" y="2898"/>
                  </a:cubicBezTo>
                  <a:cubicBezTo>
                    <a:pt x="1409" y="2752"/>
                    <a:pt x="1582" y="2736"/>
                    <a:pt x="1764" y="2736"/>
                  </a:cubicBezTo>
                  <a:cubicBezTo>
                    <a:pt x="1815" y="2736"/>
                    <a:pt x="1868" y="2737"/>
                    <a:pt x="1919" y="2737"/>
                  </a:cubicBezTo>
                  <a:cubicBezTo>
                    <a:pt x="2107" y="2737"/>
                    <a:pt x="2289" y="2720"/>
                    <a:pt x="2411" y="2559"/>
                  </a:cubicBezTo>
                  <a:cubicBezTo>
                    <a:pt x="2389" y="2558"/>
                    <a:pt x="2366" y="2557"/>
                    <a:pt x="2343" y="2557"/>
                  </a:cubicBezTo>
                  <a:cubicBezTo>
                    <a:pt x="2206" y="2557"/>
                    <a:pt x="2066" y="2580"/>
                    <a:pt x="1930" y="2580"/>
                  </a:cubicBezTo>
                  <a:cubicBezTo>
                    <a:pt x="1772" y="2580"/>
                    <a:pt x="1618" y="2549"/>
                    <a:pt x="1481" y="2411"/>
                  </a:cubicBezTo>
                  <a:cubicBezTo>
                    <a:pt x="1100" y="1629"/>
                    <a:pt x="2581" y="318"/>
                    <a:pt x="1333"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8"/>
            <p:cNvSpPr/>
            <p:nvPr/>
          </p:nvSpPr>
          <p:spPr>
            <a:xfrm>
              <a:off x="-1185450" y="4084450"/>
              <a:ext cx="52900" cy="46850"/>
            </a:xfrm>
            <a:custGeom>
              <a:avLst/>
              <a:gdLst/>
              <a:ahLst/>
              <a:cxnLst/>
              <a:rect l="l" t="t" r="r" b="b"/>
              <a:pathLst>
                <a:path w="2116" h="1874" extrusionOk="0">
                  <a:moveTo>
                    <a:pt x="1619" y="1"/>
                  </a:moveTo>
                  <a:cubicBezTo>
                    <a:pt x="1160" y="1"/>
                    <a:pt x="641" y="525"/>
                    <a:pt x="276" y="753"/>
                  </a:cubicBezTo>
                  <a:cubicBezTo>
                    <a:pt x="1" y="1049"/>
                    <a:pt x="170" y="1578"/>
                    <a:pt x="445" y="1874"/>
                  </a:cubicBezTo>
                  <a:cubicBezTo>
                    <a:pt x="1291" y="1578"/>
                    <a:pt x="1650" y="880"/>
                    <a:pt x="2116" y="288"/>
                  </a:cubicBezTo>
                  <a:cubicBezTo>
                    <a:pt x="1967" y="80"/>
                    <a:pt x="1798" y="1"/>
                    <a:pt x="1619" y="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8"/>
            <p:cNvSpPr/>
            <p:nvPr/>
          </p:nvSpPr>
          <p:spPr>
            <a:xfrm>
              <a:off x="-1229250" y="4107250"/>
              <a:ext cx="54925" cy="33150"/>
            </a:xfrm>
            <a:custGeom>
              <a:avLst/>
              <a:gdLst/>
              <a:ahLst/>
              <a:cxnLst/>
              <a:rect l="l" t="t" r="r" b="b"/>
              <a:pathLst>
                <a:path w="2197" h="1326" extrusionOk="0">
                  <a:moveTo>
                    <a:pt x="256" y="1"/>
                  </a:moveTo>
                  <a:cubicBezTo>
                    <a:pt x="0" y="1"/>
                    <a:pt x="44" y="176"/>
                    <a:pt x="167" y="666"/>
                  </a:cubicBezTo>
                  <a:cubicBezTo>
                    <a:pt x="615" y="1114"/>
                    <a:pt x="919" y="1326"/>
                    <a:pt x="1254" y="1326"/>
                  </a:cubicBezTo>
                  <a:cubicBezTo>
                    <a:pt x="1519" y="1326"/>
                    <a:pt x="1804" y="1193"/>
                    <a:pt x="2197" y="941"/>
                  </a:cubicBezTo>
                  <a:lnTo>
                    <a:pt x="2197" y="327"/>
                  </a:lnTo>
                  <a:cubicBezTo>
                    <a:pt x="1816" y="95"/>
                    <a:pt x="1372" y="264"/>
                    <a:pt x="991" y="137"/>
                  </a:cubicBezTo>
                  <a:cubicBezTo>
                    <a:pt x="630" y="54"/>
                    <a:pt x="397" y="1"/>
                    <a:pt x="256" y="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8"/>
            <p:cNvSpPr/>
            <p:nvPr/>
          </p:nvSpPr>
          <p:spPr>
            <a:xfrm>
              <a:off x="-1212950" y="3839725"/>
              <a:ext cx="111600" cy="76650"/>
            </a:xfrm>
            <a:custGeom>
              <a:avLst/>
              <a:gdLst/>
              <a:ahLst/>
              <a:cxnLst/>
              <a:rect l="l" t="t" r="r" b="b"/>
              <a:pathLst>
                <a:path w="4464" h="3066" extrusionOk="0">
                  <a:moveTo>
                    <a:pt x="3772" y="1"/>
                  </a:moveTo>
                  <a:cubicBezTo>
                    <a:pt x="2618" y="1"/>
                    <a:pt x="3318" y="1426"/>
                    <a:pt x="1947" y="1554"/>
                  </a:cubicBezTo>
                  <a:cubicBezTo>
                    <a:pt x="1926" y="2463"/>
                    <a:pt x="487" y="2146"/>
                    <a:pt x="1" y="2696"/>
                  </a:cubicBezTo>
                  <a:cubicBezTo>
                    <a:pt x="87" y="2953"/>
                    <a:pt x="240" y="3065"/>
                    <a:pt x="448" y="3065"/>
                  </a:cubicBezTo>
                  <a:cubicBezTo>
                    <a:pt x="548" y="3065"/>
                    <a:pt x="660" y="3040"/>
                    <a:pt x="784" y="2992"/>
                  </a:cubicBezTo>
                  <a:cubicBezTo>
                    <a:pt x="1439" y="2082"/>
                    <a:pt x="3279" y="2082"/>
                    <a:pt x="3173" y="729"/>
                  </a:cubicBezTo>
                  <a:cubicBezTo>
                    <a:pt x="3122" y="484"/>
                    <a:pt x="3487" y="270"/>
                    <a:pt x="3784" y="270"/>
                  </a:cubicBezTo>
                  <a:cubicBezTo>
                    <a:pt x="3975" y="270"/>
                    <a:pt x="4138" y="358"/>
                    <a:pt x="4146" y="581"/>
                  </a:cubicBezTo>
                  <a:cubicBezTo>
                    <a:pt x="4358" y="475"/>
                    <a:pt x="4379" y="263"/>
                    <a:pt x="4464" y="115"/>
                  </a:cubicBezTo>
                  <a:cubicBezTo>
                    <a:pt x="4178" y="35"/>
                    <a:pt x="3952" y="1"/>
                    <a:pt x="3772" y="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8"/>
            <p:cNvSpPr/>
            <p:nvPr/>
          </p:nvSpPr>
          <p:spPr>
            <a:xfrm>
              <a:off x="-1453300" y="3905525"/>
              <a:ext cx="62725" cy="53325"/>
            </a:xfrm>
            <a:custGeom>
              <a:avLst/>
              <a:gdLst/>
              <a:ahLst/>
              <a:cxnLst/>
              <a:rect l="l" t="t" r="r" b="b"/>
              <a:pathLst>
                <a:path w="2509" h="2133" extrusionOk="0">
                  <a:moveTo>
                    <a:pt x="1684" y="0"/>
                  </a:moveTo>
                  <a:cubicBezTo>
                    <a:pt x="1113" y="275"/>
                    <a:pt x="605" y="656"/>
                    <a:pt x="182" y="1142"/>
                  </a:cubicBezTo>
                  <a:cubicBezTo>
                    <a:pt x="0" y="1753"/>
                    <a:pt x="42" y="2133"/>
                    <a:pt x="273" y="2133"/>
                  </a:cubicBezTo>
                  <a:cubicBezTo>
                    <a:pt x="418" y="2133"/>
                    <a:pt x="637" y="1984"/>
                    <a:pt x="923" y="1650"/>
                  </a:cubicBezTo>
                  <a:cubicBezTo>
                    <a:pt x="1853" y="1290"/>
                    <a:pt x="2509" y="1311"/>
                    <a:pt x="1684" y="191"/>
                  </a:cubicBezTo>
                  <a:cubicBezTo>
                    <a:pt x="1747" y="169"/>
                    <a:pt x="1769" y="42"/>
                    <a:pt x="1684"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8"/>
            <p:cNvSpPr/>
            <p:nvPr/>
          </p:nvSpPr>
          <p:spPr>
            <a:xfrm>
              <a:off x="-1616375" y="3758075"/>
              <a:ext cx="48150" cy="53125"/>
            </a:xfrm>
            <a:custGeom>
              <a:avLst/>
              <a:gdLst/>
              <a:ahLst/>
              <a:cxnLst/>
              <a:rect l="l" t="t" r="r" b="b"/>
              <a:pathLst>
                <a:path w="1926" h="2125" extrusionOk="0">
                  <a:moveTo>
                    <a:pt x="769" y="0"/>
                  </a:moveTo>
                  <a:cubicBezTo>
                    <a:pt x="512" y="0"/>
                    <a:pt x="248" y="64"/>
                    <a:pt x="1" y="188"/>
                  </a:cubicBezTo>
                  <a:cubicBezTo>
                    <a:pt x="149" y="442"/>
                    <a:pt x="487" y="590"/>
                    <a:pt x="234" y="928"/>
                  </a:cubicBezTo>
                  <a:cubicBezTo>
                    <a:pt x="593" y="1288"/>
                    <a:pt x="276" y="1732"/>
                    <a:pt x="466" y="2112"/>
                  </a:cubicBezTo>
                  <a:cubicBezTo>
                    <a:pt x="516" y="2121"/>
                    <a:pt x="562" y="2125"/>
                    <a:pt x="605" y="2125"/>
                  </a:cubicBezTo>
                  <a:cubicBezTo>
                    <a:pt x="1453" y="2125"/>
                    <a:pt x="1000" y="611"/>
                    <a:pt x="1926" y="611"/>
                  </a:cubicBezTo>
                  <a:cubicBezTo>
                    <a:pt x="1644" y="195"/>
                    <a:pt x="1217" y="0"/>
                    <a:pt x="769"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8"/>
            <p:cNvSpPr/>
            <p:nvPr/>
          </p:nvSpPr>
          <p:spPr>
            <a:xfrm>
              <a:off x="-1733750" y="4083050"/>
              <a:ext cx="57675" cy="47200"/>
            </a:xfrm>
            <a:custGeom>
              <a:avLst/>
              <a:gdLst/>
              <a:ahLst/>
              <a:cxnLst/>
              <a:rect l="l" t="t" r="r" b="b"/>
              <a:pathLst>
                <a:path w="2307" h="1888" extrusionOk="0">
                  <a:moveTo>
                    <a:pt x="1083" y="0"/>
                  </a:moveTo>
                  <a:cubicBezTo>
                    <a:pt x="871" y="0"/>
                    <a:pt x="661" y="47"/>
                    <a:pt x="466" y="153"/>
                  </a:cubicBezTo>
                  <a:lnTo>
                    <a:pt x="445" y="153"/>
                  </a:lnTo>
                  <a:cubicBezTo>
                    <a:pt x="1" y="1549"/>
                    <a:pt x="530" y="1613"/>
                    <a:pt x="1756" y="1888"/>
                  </a:cubicBezTo>
                  <a:cubicBezTo>
                    <a:pt x="1650" y="1486"/>
                    <a:pt x="2116" y="1486"/>
                    <a:pt x="2306" y="1274"/>
                  </a:cubicBezTo>
                  <a:lnTo>
                    <a:pt x="2306" y="1274"/>
                  </a:lnTo>
                  <a:cubicBezTo>
                    <a:pt x="2229" y="1288"/>
                    <a:pt x="2154" y="1295"/>
                    <a:pt x="2084" y="1295"/>
                  </a:cubicBezTo>
                  <a:cubicBezTo>
                    <a:pt x="1400" y="1295"/>
                    <a:pt x="1034" y="676"/>
                    <a:pt x="1206" y="5"/>
                  </a:cubicBezTo>
                  <a:cubicBezTo>
                    <a:pt x="1165" y="2"/>
                    <a:pt x="1124" y="0"/>
                    <a:pt x="1083"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8"/>
            <p:cNvSpPr/>
            <p:nvPr/>
          </p:nvSpPr>
          <p:spPr>
            <a:xfrm>
              <a:off x="-1208000" y="3821450"/>
              <a:ext cx="62225" cy="45350"/>
            </a:xfrm>
            <a:custGeom>
              <a:avLst/>
              <a:gdLst/>
              <a:ahLst/>
              <a:cxnLst/>
              <a:rect l="l" t="t" r="r" b="b"/>
              <a:pathLst>
                <a:path w="2489" h="1814" extrusionOk="0">
                  <a:moveTo>
                    <a:pt x="1897" y="0"/>
                  </a:moveTo>
                  <a:lnTo>
                    <a:pt x="839" y="677"/>
                  </a:lnTo>
                  <a:cubicBezTo>
                    <a:pt x="879" y="933"/>
                    <a:pt x="1" y="1813"/>
                    <a:pt x="478" y="1813"/>
                  </a:cubicBezTo>
                  <a:cubicBezTo>
                    <a:pt x="513" y="1813"/>
                    <a:pt x="556" y="1808"/>
                    <a:pt x="607" y="1798"/>
                  </a:cubicBezTo>
                  <a:cubicBezTo>
                    <a:pt x="1262" y="1312"/>
                    <a:pt x="2489" y="1164"/>
                    <a:pt x="1897"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8"/>
            <p:cNvSpPr/>
            <p:nvPr/>
          </p:nvSpPr>
          <p:spPr>
            <a:xfrm>
              <a:off x="-2325400" y="3681825"/>
              <a:ext cx="40100" cy="78850"/>
            </a:xfrm>
            <a:custGeom>
              <a:avLst/>
              <a:gdLst/>
              <a:ahLst/>
              <a:cxnLst/>
              <a:rect l="l" t="t" r="r" b="b"/>
              <a:pathLst>
                <a:path w="1604" h="3154" extrusionOk="0">
                  <a:moveTo>
                    <a:pt x="1244" y="1"/>
                  </a:moveTo>
                  <a:cubicBezTo>
                    <a:pt x="939" y="1"/>
                    <a:pt x="529" y="310"/>
                    <a:pt x="593" y="742"/>
                  </a:cubicBezTo>
                  <a:cubicBezTo>
                    <a:pt x="1587" y="1313"/>
                    <a:pt x="1" y="2307"/>
                    <a:pt x="741" y="3153"/>
                  </a:cubicBezTo>
                  <a:cubicBezTo>
                    <a:pt x="698" y="2942"/>
                    <a:pt x="804" y="2709"/>
                    <a:pt x="1016" y="2603"/>
                  </a:cubicBezTo>
                  <a:cubicBezTo>
                    <a:pt x="1143" y="2328"/>
                    <a:pt x="1164" y="2011"/>
                    <a:pt x="1121" y="1715"/>
                  </a:cubicBezTo>
                  <a:cubicBezTo>
                    <a:pt x="1396" y="1334"/>
                    <a:pt x="1143" y="827"/>
                    <a:pt x="1544" y="467"/>
                  </a:cubicBezTo>
                  <a:cubicBezTo>
                    <a:pt x="1604" y="138"/>
                    <a:pt x="1447" y="1"/>
                    <a:pt x="1244" y="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8"/>
            <p:cNvSpPr/>
            <p:nvPr/>
          </p:nvSpPr>
          <p:spPr>
            <a:xfrm>
              <a:off x="-1236725" y="4088800"/>
              <a:ext cx="61875" cy="35100"/>
            </a:xfrm>
            <a:custGeom>
              <a:avLst/>
              <a:gdLst/>
              <a:ahLst/>
              <a:cxnLst/>
              <a:rect l="l" t="t" r="r" b="b"/>
              <a:pathLst>
                <a:path w="2475" h="1404" extrusionOk="0">
                  <a:moveTo>
                    <a:pt x="1116" y="0"/>
                  </a:moveTo>
                  <a:cubicBezTo>
                    <a:pt x="773" y="0"/>
                    <a:pt x="529" y="325"/>
                    <a:pt x="191" y="325"/>
                  </a:cubicBezTo>
                  <a:cubicBezTo>
                    <a:pt x="106" y="706"/>
                    <a:pt x="0" y="1171"/>
                    <a:pt x="444" y="1404"/>
                  </a:cubicBezTo>
                  <a:cubicBezTo>
                    <a:pt x="396" y="1017"/>
                    <a:pt x="483" y="906"/>
                    <a:pt x="623" y="906"/>
                  </a:cubicBezTo>
                  <a:cubicBezTo>
                    <a:pt x="809" y="906"/>
                    <a:pt x="1087" y="1099"/>
                    <a:pt x="1269" y="1099"/>
                  </a:cubicBezTo>
                  <a:cubicBezTo>
                    <a:pt x="1310" y="1099"/>
                    <a:pt x="1346" y="1090"/>
                    <a:pt x="1375" y="1065"/>
                  </a:cubicBezTo>
                  <a:cubicBezTo>
                    <a:pt x="1476" y="964"/>
                    <a:pt x="1364" y="747"/>
                    <a:pt x="1503" y="747"/>
                  </a:cubicBezTo>
                  <a:cubicBezTo>
                    <a:pt x="1509" y="747"/>
                    <a:pt x="1516" y="747"/>
                    <a:pt x="1523" y="748"/>
                  </a:cubicBezTo>
                  <a:cubicBezTo>
                    <a:pt x="1692" y="769"/>
                    <a:pt x="1523" y="960"/>
                    <a:pt x="1565" y="1065"/>
                  </a:cubicBezTo>
                  <a:cubicBezTo>
                    <a:pt x="1648" y="1148"/>
                    <a:pt x="1733" y="1176"/>
                    <a:pt x="1818" y="1176"/>
                  </a:cubicBezTo>
                  <a:cubicBezTo>
                    <a:pt x="2000" y="1176"/>
                    <a:pt x="2186" y="1047"/>
                    <a:pt x="2366" y="1047"/>
                  </a:cubicBezTo>
                  <a:cubicBezTo>
                    <a:pt x="2402" y="1047"/>
                    <a:pt x="2439" y="1053"/>
                    <a:pt x="2475" y="1065"/>
                  </a:cubicBezTo>
                  <a:cubicBezTo>
                    <a:pt x="2390" y="473"/>
                    <a:pt x="1967" y="177"/>
                    <a:pt x="1396" y="71"/>
                  </a:cubicBezTo>
                  <a:cubicBezTo>
                    <a:pt x="1295" y="21"/>
                    <a:pt x="1202" y="0"/>
                    <a:pt x="1116"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8"/>
            <p:cNvSpPr/>
            <p:nvPr/>
          </p:nvSpPr>
          <p:spPr>
            <a:xfrm>
              <a:off x="-1155825" y="4050400"/>
              <a:ext cx="40725" cy="41250"/>
            </a:xfrm>
            <a:custGeom>
              <a:avLst/>
              <a:gdLst/>
              <a:ahLst/>
              <a:cxnLst/>
              <a:rect l="l" t="t" r="r" b="b"/>
              <a:pathLst>
                <a:path w="1629" h="1650" extrusionOk="0">
                  <a:moveTo>
                    <a:pt x="1354" y="0"/>
                  </a:moveTo>
                  <a:lnTo>
                    <a:pt x="1354" y="0"/>
                  </a:lnTo>
                  <a:cubicBezTo>
                    <a:pt x="635" y="973"/>
                    <a:pt x="635" y="973"/>
                    <a:pt x="0" y="994"/>
                  </a:cubicBezTo>
                  <a:lnTo>
                    <a:pt x="0" y="1481"/>
                  </a:lnTo>
                  <a:cubicBezTo>
                    <a:pt x="88" y="1528"/>
                    <a:pt x="188" y="1539"/>
                    <a:pt x="291" y="1539"/>
                  </a:cubicBezTo>
                  <a:cubicBezTo>
                    <a:pt x="372" y="1539"/>
                    <a:pt x="455" y="1532"/>
                    <a:pt x="538" y="1532"/>
                  </a:cubicBezTo>
                  <a:cubicBezTo>
                    <a:pt x="677" y="1532"/>
                    <a:pt x="813" y="1551"/>
                    <a:pt x="931" y="1650"/>
                  </a:cubicBezTo>
                  <a:cubicBezTo>
                    <a:pt x="1375" y="1438"/>
                    <a:pt x="1438" y="1036"/>
                    <a:pt x="1607" y="677"/>
                  </a:cubicBezTo>
                  <a:cubicBezTo>
                    <a:pt x="1311" y="529"/>
                    <a:pt x="1629" y="169"/>
                    <a:pt x="1354"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8"/>
            <p:cNvSpPr/>
            <p:nvPr/>
          </p:nvSpPr>
          <p:spPr>
            <a:xfrm>
              <a:off x="-2706625" y="4069925"/>
              <a:ext cx="49725" cy="45725"/>
            </a:xfrm>
            <a:custGeom>
              <a:avLst/>
              <a:gdLst/>
              <a:ahLst/>
              <a:cxnLst/>
              <a:rect l="l" t="t" r="r" b="b"/>
              <a:pathLst>
                <a:path w="1989" h="1829" extrusionOk="0">
                  <a:moveTo>
                    <a:pt x="1658" y="1"/>
                  </a:moveTo>
                  <a:cubicBezTo>
                    <a:pt x="1179" y="1"/>
                    <a:pt x="1051" y="430"/>
                    <a:pt x="741" y="657"/>
                  </a:cubicBezTo>
                  <a:cubicBezTo>
                    <a:pt x="403" y="996"/>
                    <a:pt x="85" y="1355"/>
                    <a:pt x="1" y="1799"/>
                  </a:cubicBezTo>
                  <a:cubicBezTo>
                    <a:pt x="67" y="1819"/>
                    <a:pt x="128" y="1828"/>
                    <a:pt x="184" y="1828"/>
                  </a:cubicBezTo>
                  <a:cubicBezTo>
                    <a:pt x="724" y="1828"/>
                    <a:pt x="848" y="997"/>
                    <a:pt x="1372" y="997"/>
                  </a:cubicBezTo>
                  <a:cubicBezTo>
                    <a:pt x="1490" y="997"/>
                    <a:pt x="1629" y="1039"/>
                    <a:pt x="1799" y="1144"/>
                  </a:cubicBezTo>
                  <a:cubicBezTo>
                    <a:pt x="1735" y="763"/>
                    <a:pt x="1989" y="361"/>
                    <a:pt x="1693" y="2"/>
                  </a:cubicBezTo>
                  <a:cubicBezTo>
                    <a:pt x="1681" y="1"/>
                    <a:pt x="1670" y="1"/>
                    <a:pt x="1658" y="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8"/>
            <p:cNvSpPr/>
            <p:nvPr/>
          </p:nvSpPr>
          <p:spPr>
            <a:xfrm>
              <a:off x="-2283100" y="3669175"/>
              <a:ext cx="56600" cy="63475"/>
            </a:xfrm>
            <a:custGeom>
              <a:avLst/>
              <a:gdLst/>
              <a:ahLst/>
              <a:cxnLst/>
              <a:rect l="l" t="t" r="r" b="b"/>
              <a:pathLst>
                <a:path w="2264" h="2539" extrusionOk="0">
                  <a:moveTo>
                    <a:pt x="1079" y="0"/>
                  </a:moveTo>
                  <a:cubicBezTo>
                    <a:pt x="1037" y="127"/>
                    <a:pt x="931" y="318"/>
                    <a:pt x="973" y="360"/>
                  </a:cubicBezTo>
                  <a:cubicBezTo>
                    <a:pt x="2264" y="1185"/>
                    <a:pt x="1" y="2094"/>
                    <a:pt x="1269" y="2538"/>
                  </a:cubicBezTo>
                  <a:cubicBezTo>
                    <a:pt x="1058" y="1798"/>
                    <a:pt x="1735" y="1417"/>
                    <a:pt x="2179" y="931"/>
                  </a:cubicBezTo>
                  <a:cubicBezTo>
                    <a:pt x="1883" y="529"/>
                    <a:pt x="1523" y="212"/>
                    <a:pt x="1079"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8"/>
            <p:cNvSpPr/>
            <p:nvPr/>
          </p:nvSpPr>
          <p:spPr>
            <a:xfrm>
              <a:off x="-792475" y="3742675"/>
              <a:ext cx="64400" cy="38575"/>
            </a:xfrm>
            <a:custGeom>
              <a:avLst/>
              <a:gdLst/>
              <a:ahLst/>
              <a:cxnLst/>
              <a:rect l="l" t="t" r="r" b="b"/>
              <a:pathLst>
                <a:path w="2576" h="1543" extrusionOk="0">
                  <a:moveTo>
                    <a:pt x="1244" y="0"/>
                  </a:moveTo>
                  <a:lnTo>
                    <a:pt x="1032" y="43"/>
                  </a:lnTo>
                  <a:cubicBezTo>
                    <a:pt x="1" y="909"/>
                    <a:pt x="355" y="1543"/>
                    <a:pt x="1021" y="1543"/>
                  </a:cubicBezTo>
                  <a:cubicBezTo>
                    <a:pt x="1378" y="1543"/>
                    <a:pt x="1826" y="1360"/>
                    <a:pt x="2195" y="931"/>
                  </a:cubicBezTo>
                  <a:lnTo>
                    <a:pt x="2365" y="910"/>
                  </a:lnTo>
                  <a:cubicBezTo>
                    <a:pt x="2576" y="762"/>
                    <a:pt x="2428" y="529"/>
                    <a:pt x="2195" y="529"/>
                  </a:cubicBezTo>
                  <a:cubicBezTo>
                    <a:pt x="2117" y="550"/>
                    <a:pt x="2047" y="560"/>
                    <a:pt x="1984" y="560"/>
                  </a:cubicBezTo>
                  <a:cubicBezTo>
                    <a:pt x="1606" y="560"/>
                    <a:pt x="1479" y="218"/>
                    <a:pt x="1244"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8"/>
            <p:cNvSpPr/>
            <p:nvPr/>
          </p:nvSpPr>
          <p:spPr>
            <a:xfrm>
              <a:off x="-1240425" y="3873700"/>
              <a:ext cx="47600" cy="44775"/>
            </a:xfrm>
            <a:custGeom>
              <a:avLst/>
              <a:gdLst/>
              <a:ahLst/>
              <a:cxnLst/>
              <a:rect l="l" t="t" r="r" b="b"/>
              <a:pathLst>
                <a:path w="1904" h="1791" extrusionOk="0">
                  <a:moveTo>
                    <a:pt x="882" y="1"/>
                  </a:moveTo>
                  <a:cubicBezTo>
                    <a:pt x="710" y="1"/>
                    <a:pt x="531" y="143"/>
                    <a:pt x="402" y="512"/>
                  </a:cubicBezTo>
                  <a:cubicBezTo>
                    <a:pt x="0" y="1098"/>
                    <a:pt x="805" y="1790"/>
                    <a:pt x="1452" y="1790"/>
                  </a:cubicBezTo>
                  <a:cubicBezTo>
                    <a:pt x="1622" y="1790"/>
                    <a:pt x="1780" y="1743"/>
                    <a:pt x="1904" y="1633"/>
                  </a:cubicBezTo>
                  <a:cubicBezTo>
                    <a:pt x="1586" y="1633"/>
                    <a:pt x="1290" y="1612"/>
                    <a:pt x="1163" y="1294"/>
                  </a:cubicBezTo>
                  <a:cubicBezTo>
                    <a:pt x="1673" y="844"/>
                    <a:pt x="1301" y="1"/>
                    <a:pt x="882" y="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8"/>
            <p:cNvSpPr/>
            <p:nvPr/>
          </p:nvSpPr>
          <p:spPr>
            <a:xfrm>
              <a:off x="-1146850" y="3808550"/>
              <a:ext cx="59925" cy="25625"/>
            </a:xfrm>
            <a:custGeom>
              <a:avLst/>
              <a:gdLst/>
              <a:ahLst/>
              <a:cxnLst/>
              <a:rect l="l" t="t" r="r" b="b"/>
              <a:pathLst>
                <a:path w="2397" h="1025" extrusionOk="0">
                  <a:moveTo>
                    <a:pt x="1087" y="0"/>
                  </a:moveTo>
                  <a:cubicBezTo>
                    <a:pt x="682" y="0"/>
                    <a:pt x="250" y="94"/>
                    <a:pt x="1" y="242"/>
                  </a:cubicBezTo>
                  <a:cubicBezTo>
                    <a:pt x="593" y="538"/>
                    <a:pt x="1333" y="580"/>
                    <a:pt x="1862" y="1024"/>
                  </a:cubicBezTo>
                  <a:cubicBezTo>
                    <a:pt x="2396" y="276"/>
                    <a:pt x="1782" y="0"/>
                    <a:pt x="1087"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8"/>
            <p:cNvSpPr/>
            <p:nvPr/>
          </p:nvSpPr>
          <p:spPr>
            <a:xfrm>
              <a:off x="-1169575" y="4020525"/>
              <a:ext cx="55000" cy="23225"/>
            </a:xfrm>
            <a:custGeom>
              <a:avLst/>
              <a:gdLst/>
              <a:ahLst/>
              <a:cxnLst/>
              <a:rect l="l" t="t" r="r" b="b"/>
              <a:pathLst>
                <a:path w="2200" h="929" extrusionOk="0">
                  <a:moveTo>
                    <a:pt x="1519" y="0"/>
                  </a:moveTo>
                  <a:cubicBezTo>
                    <a:pt x="1011" y="0"/>
                    <a:pt x="375" y="354"/>
                    <a:pt x="0" y="582"/>
                  </a:cubicBezTo>
                  <a:cubicBezTo>
                    <a:pt x="71" y="565"/>
                    <a:pt x="137" y="558"/>
                    <a:pt x="200" y="558"/>
                  </a:cubicBezTo>
                  <a:cubicBezTo>
                    <a:pt x="652" y="558"/>
                    <a:pt x="921" y="928"/>
                    <a:pt x="1243" y="928"/>
                  </a:cubicBezTo>
                  <a:cubicBezTo>
                    <a:pt x="1399" y="928"/>
                    <a:pt x="1568" y="841"/>
                    <a:pt x="1777" y="582"/>
                  </a:cubicBezTo>
                  <a:cubicBezTo>
                    <a:pt x="1865" y="494"/>
                    <a:pt x="1997" y="450"/>
                    <a:pt x="2124" y="450"/>
                  </a:cubicBezTo>
                  <a:cubicBezTo>
                    <a:pt x="2150" y="450"/>
                    <a:pt x="2175" y="451"/>
                    <a:pt x="2200" y="455"/>
                  </a:cubicBezTo>
                  <a:cubicBezTo>
                    <a:pt x="2068" y="120"/>
                    <a:pt x="1815" y="0"/>
                    <a:pt x="1519"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8"/>
            <p:cNvSpPr/>
            <p:nvPr/>
          </p:nvSpPr>
          <p:spPr>
            <a:xfrm>
              <a:off x="-745525" y="3725025"/>
              <a:ext cx="41775" cy="41450"/>
            </a:xfrm>
            <a:custGeom>
              <a:avLst/>
              <a:gdLst/>
              <a:ahLst/>
              <a:cxnLst/>
              <a:rect l="l" t="t" r="r" b="b"/>
              <a:pathLst>
                <a:path w="1671" h="1658" extrusionOk="0">
                  <a:moveTo>
                    <a:pt x="624" y="1"/>
                  </a:moveTo>
                  <a:cubicBezTo>
                    <a:pt x="459" y="1"/>
                    <a:pt x="286" y="63"/>
                    <a:pt x="106" y="177"/>
                  </a:cubicBezTo>
                  <a:cubicBezTo>
                    <a:pt x="0" y="495"/>
                    <a:pt x="529" y="643"/>
                    <a:pt x="381" y="981"/>
                  </a:cubicBezTo>
                  <a:cubicBezTo>
                    <a:pt x="360" y="1087"/>
                    <a:pt x="402" y="1193"/>
                    <a:pt x="465" y="1277"/>
                  </a:cubicBezTo>
                  <a:lnTo>
                    <a:pt x="487" y="1616"/>
                  </a:lnTo>
                  <a:cubicBezTo>
                    <a:pt x="550" y="1637"/>
                    <a:pt x="592" y="1637"/>
                    <a:pt x="656" y="1658"/>
                  </a:cubicBezTo>
                  <a:cubicBezTo>
                    <a:pt x="952" y="1256"/>
                    <a:pt x="1671" y="854"/>
                    <a:pt x="1206" y="304"/>
                  </a:cubicBezTo>
                  <a:cubicBezTo>
                    <a:pt x="1019" y="95"/>
                    <a:pt x="827" y="1"/>
                    <a:pt x="624" y="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8"/>
            <p:cNvSpPr/>
            <p:nvPr/>
          </p:nvSpPr>
          <p:spPr>
            <a:xfrm>
              <a:off x="-2762125" y="4128650"/>
              <a:ext cx="51300" cy="41350"/>
            </a:xfrm>
            <a:custGeom>
              <a:avLst/>
              <a:gdLst/>
              <a:ahLst/>
              <a:cxnLst/>
              <a:rect l="l" t="t" r="r" b="b"/>
              <a:pathLst>
                <a:path w="2052" h="1654" extrusionOk="0">
                  <a:moveTo>
                    <a:pt x="1946" y="0"/>
                  </a:moveTo>
                  <a:cubicBezTo>
                    <a:pt x="1396" y="21"/>
                    <a:pt x="1015" y="381"/>
                    <a:pt x="550" y="550"/>
                  </a:cubicBezTo>
                  <a:cubicBezTo>
                    <a:pt x="570" y="862"/>
                    <a:pt x="589" y="1192"/>
                    <a:pt x="128" y="1192"/>
                  </a:cubicBezTo>
                  <a:cubicBezTo>
                    <a:pt x="89" y="1192"/>
                    <a:pt x="46" y="1189"/>
                    <a:pt x="0" y="1185"/>
                  </a:cubicBezTo>
                  <a:lnTo>
                    <a:pt x="0" y="1185"/>
                  </a:lnTo>
                  <a:cubicBezTo>
                    <a:pt x="218" y="1363"/>
                    <a:pt x="325" y="1654"/>
                    <a:pt x="670" y="1654"/>
                  </a:cubicBezTo>
                  <a:cubicBezTo>
                    <a:pt x="692" y="1654"/>
                    <a:pt x="716" y="1652"/>
                    <a:pt x="740" y="1650"/>
                  </a:cubicBezTo>
                  <a:cubicBezTo>
                    <a:pt x="1290" y="1185"/>
                    <a:pt x="1354" y="444"/>
                    <a:pt x="2052" y="64"/>
                  </a:cubicBezTo>
                  <a:lnTo>
                    <a:pt x="1946" y="0"/>
                  </a:ln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8"/>
            <p:cNvSpPr/>
            <p:nvPr/>
          </p:nvSpPr>
          <p:spPr>
            <a:xfrm>
              <a:off x="-1231025" y="4054625"/>
              <a:ext cx="54075" cy="42050"/>
            </a:xfrm>
            <a:custGeom>
              <a:avLst/>
              <a:gdLst/>
              <a:ahLst/>
              <a:cxnLst/>
              <a:rect l="l" t="t" r="r" b="b"/>
              <a:pathLst>
                <a:path w="2163" h="1682" extrusionOk="0">
                  <a:moveTo>
                    <a:pt x="1908" y="0"/>
                  </a:moveTo>
                  <a:cubicBezTo>
                    <a:pt x="1253" y="0"/>
                    <a:pt x="1232" y="804"/>
                    <a:pt x="576" y="804"/>
                  </a:cubicBezTo>
                  <a:cubicBezTo>
                    <a:pt x="407" y="1015"/>
                    <a:pt x="216" y="1248"/>
                    <a:pt x="26" y="1460"/>
                  </a:cubicBezTo>
                  <a:cubicBezTo>
                    <a:pt x="1" y="1625"/>
                    <a:pt x="71" y="1682"/>
                    <a:pt x="189" y="1682"/>
                  </a:cubicBezTo>
                  <a:cubicBezTo>
                    <a:pt x="438" y="1682"/>
                    <a:pt x="899" y="1431"/>
                    <a:pt x="1113" y="1431"/>
                  </a:cubicBezTo>
                  <a:cubicBezTo>
                    <a:pt x="1134" y="1431"/>
                    <a:pt x="1152" y="1433"/>
                    <a:pt x="1168" y="1438"/>
                  </a:cubicBezTo>
                  <a:cubicBezTo>
                    <a:pt x="1337" y="1100"/>
                    <a:pt x="1464" y="719"/>
                    <a:pt x="1845" y="444"/>
                  </a:cubicBezTo>
                  <a:cubicBezTo>
                    <a:pt x="2014" y="339"/>
                    <a:pt x="2162" y="191"/>
                    <a:pt x="1908"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8"/>
            <p:cNvSpPr/>
            <p:nvPr/>
          </p:nvSpPr>
          <p:spPr>
            <a:xfrm>
              <a:off x="-1988600" y="4013900"/>
              <a:ext cx="43400" cy="40750"/>
            </a:xfrm>
            <a:custGeom>
              <a:avLst/>
              <a:gdLst/>
              <a:ahLst/>
              <a:cxnLst/>
              <a:rect l="l" t="t" r="r" b="b"/>
              <a:pathLst>
                <a:path w="1736" h="1630" extrusionOk="0">
                  <a:moveTo>
                    <a:pt x="593" y="1"/>
                  </a:moveTo>
                  <a:cubicBezTo>
                    <a:pt x="1" y="593"/>
                    <a:pt x="276" y="1291"/>
                    <a:pt x="974" y="1629"/>
                  </a:cubicBezTo>
                  <a:cubicBezTo>
                    <a:pt x="1012" y="1626"/>
                    <a:pt x="1050" y="1625"/>
                    <a:pt x="1088" y="1625"/>
                  </a:cubicBezTo>
                  <a:cubicBezTo>
                    <a:pt x="1151" y="1625"/>
                    <a:pt x="1213" y="1628"/>
                    <a:pt x="1274" y="1628"/>
                  </a:cubicBezTo>
                  <a:cubicBezTo>
                    <a:pt x="1449" y="1628"/>
                    <a:pt x="1614" y="1609"/>
                    <a:pt x="1735" y="1460"/>
                  </a:cubicBezTo>
                  <a:cubicBezTo>
                    <a:pt x="614" y="1375"/>
                    <a:pt x="1629" y="804"/>
                    <a:pt x="656" y="43"/>
                  </a:cubicBezTo>
                  <a:lnTo>
                    <a:pt x="593" y="1"/>
                  </a:ln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8"/>
            <p:cNvSpPr/>
            <p:nvPr/>
          </p:nvSpPr>
          <p:spPr>
            <a:xfrm>
              <a:off x="-1652850" y="3761175"/>
              <a:ext cx="37575" cy="32625"/>
            </a:xfrm>
            <a:custGeom>
              <a:avLst/>
              <a:gdLst/>
              <a:ahLst/>
              <a:cxnLst/>
              <a:rect l="l" t="t" r="r" b="b"/>
              <a:pathLst>
                <a:path w="1503" h="1305" extrusionOk="0">
                  <a:moveTo>
                    <a:pt x="1502" y="0"/>
                  </a:moveTo>
                  <a:cubicBezTo>
                    <a:pt x="847" y="191"/>
                    <a:pt x="297" y="656"/>
                    <a:pt x="1" y="1269"/>
                  </a:cubicBezTo>
                  <a:cubicBezTo>
                    <a:pt x="124" y="1294"/>
                    <a:pt x="235" y="1305"/>
                    <a:pt x="334" y="1305"/>
                  </a:cubicBezTo>
                  <a:cubicBezTo>
                    <a:pt x="1098" y="1305"/>
                    <a:pt x="1184" y="638"/>
                    <a:pt x="1502" y="170"/>
                  </a:cubicBezTo>
                  <a:lnTo>
                    <a:pt x="1502" y="0"/>
                  </a:ln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8"/>
            <p:cNvSpPr/>
            <p:nvPr/>
          </p:nvSpPr>
          <p:spPr>
            <a:xfrm>
              <a:off x="-1086575" y="3644850"/>
              <a:ext cx="51850" cy="47625"/>
            </a:xfrm>
            <a:custGeom>
              <a:avLst/>
              <a:gdLst/>
              <a:ahLst/>
              <a:cxnLst/>
              <a:rect l="l" t="t" r="r" b="b"/>
              <a:pathLst>
                <a:path w="2074" h="1905" extrusionOk="0">
                  <a:moveTo>
                    <a:pt x="952" y="1"/>
                  </a:moveTo>
                  <a:lnTo>
                    <a:pt x="952" y="1"/>
                  </a:lnTo>
                  <a:cubicBezTo>
                    <a:pt x="1" y="825"/>
                    <a:pt x="1946" y="1164"/>
                    <a:pt x="593" y="1460"/>
                  </a:cubicBezTo>
                  <a:lnTo>
                    <a:pt x="1333" y="1904"/>
                  </a:lnTo>
                  <a:cubicBezTo>
                    <a:pt x="1587" y="1650"/>
                    <a:pt x="1820" y="1396"/>
                    <a:pt x="2073" y="1143"/>
                  </a:cubicBezTo>
                  <a:cubicBezTo>
                    <a:pt x="1249" y="1100"/>
                    <a:pt x="931" y="677"/>
                    <a:pt x="952" y="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8"/>
            <p:cNvSpPr/>
            <p:nvPr/>
          </p:nvSpPr>
          <p:spPr>
            <a:xfrm>
              <a:off x="-1963750" y="3974250"/>
              <a:ext cx="34400" cy="28075"/>
            </a:xfrm>
            <a:custGeom>
              <a:avLst/>
              <a:gdLst/>
              <a:ahLst/>
              <a:cxnLst/>
              <a:rect l="l" t="t" r="r" b="b"/>
              <a:pathLst>
                <a:path w="1376" h="1123" extrusionOk="0">
                  <a:moveTo>
                    <a:pt x="931" y="1"/>
                  </a:moveTo>
                  <a:lnTo>
                    <a:pt x="931" y="1"/>
                  </a:lnTo>
                  <a:cubicBezTo>
                    <a:pt x="530" y="191"/>
                    <a:pt x="191" y="529"/>
                    <a:pt x="1" y="952"/>
                  </a:cubicBezTo>
                  <a:cubicBezTo>
                    <a:pt x="122" y="1108"/>
                    <a:pt x="286" y="1122"/>
                    <a:pt x="457" y="1122"/>
                  </a:cubicBezTo>
                  <a:cubicBezTo>
                    <a:pt x="495" y="1122"/>
                    <a:pt x="533" y="1122"/>
                    <a:pt x="572" y="1122"/>
                  </a:cubicBezTo>
                  <a:cubicBezTo>
                    <a:pt x="1058" y="847"/>
                    <a:pt x="1375" y="508"/>
                    <a:pt x="931" y="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8"/>
            <p:cNvSpPr/>
            <p:nvPr/>
          </p:nvSpPr>
          <p:spPr>
            <a:xfrm>
              <a:off x="-1490600" y="3946225"/>
              <a:ext cx="70950" cy="49775"/>
            </a:xfrm>
            <a:custGeom>
              <a:avLst/>
              <a:gdLst/>
              <a:ahLst/>
              <a:cxnLst/>
              <a:rect l="l" t="t" r="r" b="b"/>
              <a:pathLst>
                <a:path w="2838" h="1991" extrusionOk="0">
                  <a:moveTo>
                    <a:pt x="2245" y="1"/>
                  </a:moveTo>
                  <a:lnTo>
                    <a:pt x="1695" y="487"/>
                  </a:lnTo>
                  <a:cubicBezTo>
                    <a:pt x="1666" y="486"/>
                    <a:pt x="1637" y="486"/>
                    <a:pt x="1608" y="486"/>
                  </a:cubicBezTo>
                  <a:cubicBezTo>
                    <a:pt x="1" y="486"/>
                    <a:pt x="150" y="1990"/>
                    <a:pt x="960" y="1990"/>
                  </a:cubicBezTo>
                  <a:cubicBezTo>
                    <a:pt x="1079" y="1990"/>
                    <a:pt x="1213" y="1958"/>
                    <a:pt x="1357" y="1883"/>
                  </a:cubicBezTo>
                  <a:cubicBezTo>
                    <a:pt x="701" y="974"/>
                    <a:pt x="2838" y="1016"/>
                    <a:pt x="2245" y="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8"/>
            <p:cNvSpPr/>
            <p:nvPr/>
          </p:nvSpPr>
          <p:spPr>
            <a:xfrm>
              <a:off x="-1472025" y="3987125"/>
              <a:ext cx="41800" cy="22275"/>
            </a:xfrm>
            <a:custGeom>
              <a:avLst/>
              <a:gdLst/>
              <a:ahLst/>
              <a:cxnLst/>
              <a:rect l="l" t="t" r="r" b="b"/>
              <a:pathLst>
                <a:path w="1672" h="891" extrusionOk="0">
                  <a:moveTo>
                    <a:pt x="993" y="1"/>
                  </a:moveTo>
                  <a:cubicBezTo>
                    <a:pt x="698" y="1"/>
                    <a:pt x="431" y="318"/>
                    <a:pt x="90" y="318"/>
                  </a:cubicBezTo>
                  <a:cubicBezTo>
                    <a:pt x="61" y="318"/>
                    <a:pt x="31" y="315"/>
                    <a:pt x="1" y="310"/>
                  </a:cubicBezTo>
                  <a:lnTo>
                    <a:pt x="1" y="310"/>
                  </a:lnTo>
                  <a:cubicBezTo>
                    <a:pt x="263" y="686"/>
                    <a:pt x="563" y="891"/>
                    <a:pt x="904" y="891"/>
                  </a:cubicBezTo>
                  <a:cubicBezTo>
                    <a:pt x="1140" y="891"/>
                    <a:pt x="1395" y="793"/>
                    <a:pt x="1672" y="585"/>
                  </a:cubicBezTo>
                  <a:cubicBezTo>
                    <a:pt x="1502" y="480"/>
                    <a:pt x="1375" y="332"/>
                    <a:pt x="1312" y="141"/>
                  </a:cubicBezTo>
                  <a:cubicBezTo>
                    <a:pt x="1200" y="39"/>
                    <a:pt x="1094" y="1"/>
                    <a:pt x="993" y="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8"/>
            <p:cNvSpPr/>
            <p:nvPr/>
          </p:nvSpPr>
          <p:spPr>
            <a:xfrm>
              <a:off x="-1596800" y="3771225"/>
              <a:ext cx="32275" cy="39750"/>
            </a:xfrm>
            <a:custGeom>
              <a:avLst/>
              <a:gdLst/>
              <a:ahLst/>
              <a:cxnLst/>
              <a:rect l="l" t="t" r="r" b="b"/>
              <a:pathLst>
                <a:path w="1291" h="1590" extrusionOk="0">
                  <a:moveTo>
                    <a:pt x="275" y="0"/>
                  </a:moveTo>
                  <a:cubicBezTo>
                    <a:pt x="381" y="529"/>
                    <a:pt x="275" y="1079"/>
                    <a:pt x="0" y="1523"/>
                  </a:cubicBezTo>
                  <a:cubicBezTo>
                    <a:pt x="23" y="1568"/>
                    <a:pt x="64" y="1589"/>
                    <a:pt x="107" y="1589"/>
                  </a:cubicBezTo>
                  <a:cubicBezTo>
                    <a:pt x="144" y="1589"/>
                    <a:pt x="183" y="1574"/>
                    <a:pt x="212" y="1544"/>
                  </a:cubicBezTo>
                  <a:cubicBezTo>
                    <a:pt x="466" y="1163"/>
                    <a:pt x="1143" y="994"/>
                    <a:pt x="910" y="360"/>
                  </a:cubicBezTo>
                  <a:cubicBezTo>
                    <a:pt x="868" y="254"/>
                    <a:pt x="1143" y="275"/>
                    <a:pt x="1291" y="254"/>
                  </a:cubicBezTo>
                  <a:cubicBezTo>
                    <a:pt x="1252" y="46"/>
                    <a:pt x="1004" y="38"/>
                    <a:pt x="741" y="38"/>
                  </a:cubicBezTo>
                  <a:cubicBezTo>
                    <a:pt x="719" y="38"/>
                    <a:pt x="697" y="38"/>
                    <a:pt x="675" y="38"/>
                  </a:cubicBezTo>
                  <a:cubicBezTo>
                    <a:pt x="532" y="38"/>
                    <a:pt x="388" y="36"/>
                    <a:pt x="275"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8"/>
            <p:cNvSpPr/>
            <p:nvPr/>
          </p:nvSpPr>
          <p:spPr>
            <a:xfrm>
              <a:off x="-1470950" y="3934075"/>
              <a:ext cx="33850" cy="32025"/>
            </a:xfrm>
            <a:custGeom>
              <a:avLst/>
              <a:gdLst/>
              <a:ahLst/>
              <a:cxnLst/>
              <a:rect l="l" t="t" r="r" b="b"/>
              <a:pathLst>
                <a:path w="1354" h="1281" extrusionOk="0">
                  <a:moveTo>
                    <a:pt x="888" y="0"/>
                  </a:moveTo>
                  <a:lnTo>
                    <a:pt x="888" y="0"/>
                  </a:lnTo>
                  <a:cubicBezTo>
                    <a:pt x="508" y="296"/>
                    <a:pt x="212" y="698"/>
                    <a:pt x="0" y="1121"/>
                  </a:cubicBezTo>
                  <a:cubicBezTo>
                    <a:pt x="167" y="1223"/>
                    <a:pt x="318" y="1281"/>
                    <a:pt x="454" y="1281"/>
                  </a:cubicBezTo>
                  <a:cubicBezTo>
                    <a:pt x="628" y="1281"/>
                    <a:pt x="779" y="1187"/>
                    <a:pt x="909" y="973"/>
                  </a:cubicBezTo>
                  <a:cubicBezTo>
                    <a:pt x="761" y="656"/>
                    <a:pt x="1354" y="317"/>
                    <a:pt x="888"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8"/>
            <p:cNvSpPr/>
            <p:nvPr/>
          </p:nvSpPr>
          <p:spPr>
            <a:xfrm>
              <a:off x="-1216100" y="4046700"/>
              <a:ext cx="32800" cy="31975"/>
            </a:xfrm>
            <a:custGeom>
              <a:avLst/>
              <a:gdLst/>
              <a:ahLst/>
              <a:cxnLst/>
              <a:rect l="l" t="t" r="r" b="b"/>
              <a:pathLst>
                <a:path w="1312" h="1279" extrusionOk="0">
                  <a:moveTo>
                    <a:pt x="1290" y="0"/>
                  </a:moveTo>
                  <a:cubicBezTo>
                    <a:pt x="783" y="275"/>
                    <a:pt x="317" y="656"/>
                    <a:pt x="0" y="1142"/>
                  </a:cubicBezTo>
                  <a:cubicBezTo>
                    <a:pt x="96" y="1238"/>
                    <a:pt x="189" y="1278"/>
                    <a:pt x="279" y="1278"/>
                  </a:cubicBezTo>
                  <a:cubicBezTo>
                    <a:pt x="666" y="1278"/>
                    <a:pt x="1003" y="544"/>
                    <a:pt x="1311" y="338"/>
                  </a:cubicBezTo>
                  <a:lnTo>
                    <a:pt x="1290" y="0"/>
                  </a:ln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8"/>
            <p:cNvSpPr/>
            <p:nvPr/>
          </p:nvSpPr>
          <p:spPr>
            <a:xfrm>
              <a:off x="-2706625" y="4053750"/>
              <a:ext cx="37575" cy="16975"/>
            </a:xfrm>
            <a:custGeom>
              <a:avLst/>
              <a:gdLst/>
              <a:ahLst/>
              <a:cxnLst/>
              <a:rect l="l" t="t" r="r" b="b"/>
              <a:pathLst>
                <a:path w="1503" h="679" extrusionOk="0">
                  <a:moveTo>
                    <a:pt x="819" y="0"/>
                  </a:moveTo>
                  <a:cubicBezTo>
                    <a:pt x="554" y="0"/>
                    <a:pt x="278" y="96"/>
                    <a:pt x="1" y="162"/>
                  </a:cubicBezTo>
                  <a:cubicBezTo>
                    <a:pt x="43" y="183"/>
                    <a:pt x="85" y="204"/>
                    <a:pt x="149" y="204"/>
                  </a:cubicBezTo>
                  <a:cubicBezTo>
                    <a:pt x="350" y="562"/>
                    <a:pt x="493" y="679"/>
                    <a:pt x="642" y="679"/>
                  </a:cubicBezTo>
                  <a:cubicBezTo>
                    <a:pt x="855" y="679"/>
                    <a:pt x="1080" y="443"/>
                    <a:pt x="1502" y="331"/>
                  </a:cubicBezTo>
                  <a:cubicBezTo>
                    <a:pt x="1291" y="79"/>
                    <a:pt x="1060" y="0"/>
                    <a:pt x="819"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8"/>
            <p:cNvSpPr/>
            <p:nvPr/>
          </p:nvSpPr>
          <p:spPr>
            <a:xfrm>
              <a:off x="-1211875" y="3838375"/>
              <a:ext cx="33850" cy="28500"/>
            </a:xfrm>
            <a:custGeom>
              <a:avLst/>
              <a:gdLst/>
              <a:ahLst/>
              <a:cxnLst/>
              <a:rect l="l" t="t" r="r" b="b"/>
              <a:pathLst>
                <a:path w="1354" h="1140" extrusionOk="0">
                  <a:moveTo>
                    <a:pt x="994" y="0"/>
                  </a:moveTo>
                  <a:cubicBezTo>
                    <a:pt x="592" y="254"/>
                    <a:pt x="148" y="466"/>
                    <a:pt x="0" y="931"/>
                  </a:cubicBezTo>
                  <a:cubicBezTo>
                    <a:pt x="76" y="1071"/>
                    <a:pt x="113" y="1140"/>
                    <a:pt x="187" y="1140"/>
                  </a:cubicBezTo>
                  <a:cubicBezTo>
                    <a:pt x="258" y="1140"/>
                    <a:pt x="364" y="1076"/>
                    <a:pt x="571" y="952"/>
                  </a:cubicBezTo>
                  <a:cubicBezTo>
                    <a:pt x="762" y="656"/>
                    <a:pt x="1354" y="487"/>
                    <a:pt x="994"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8"/>
            <p:cNvSpPr/>
            <p:nvPr/>
          </p:nvSpPr>
          <p:spPr>
            <a:xfrm>
              <a:off x="-771325" y="3734850"/>
              <a:ext cx="38500" cy="23000"/>
            </a:xfrm>
            <a:custGeom>
              <a:avLst/>
              <a:gdLst/>
              <a:ahLst/>
              <a:cxnLst/>
              <a:rect l="l" t="t" r="r" b="b"/>
              <a:pathLst>
                <a:path w="1540" h="920" extrusionOk="0">
                  <a:moveTo>
                    <a:pt x="1165" y="1"/>
                  </a:moveTo>
                  <a:cubicBezTo>
                    <a:pt x="675" y="1"/>
                    <a:pt x="1" y="919"/>
                    <a:pt x="1080" y="919"/>
                  </a:cubicBezTo>
                  <a:cubicBezTo>
                    <a:pt x="1197" y="919"/>
                    <a:pt x="1336" y="908"/>
                    <a:pt x="1497" y="884"/>
                  </a:cubicBezTo>
                  <a:lnTo>
                    <a:pt x="1540" y="609"/>
                  </a:lnTo>
                  <a:cubicBezTo>
                    <a:pt x="1540" y="159"/>
                    <a:pt x="1368" y="1"/>
                    <a:pt x="1165" y="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8"/>
            <p:cNvSpPr/>
            <p:nvPr/>
          </p:nvSpPr>
          <p:spPr>
            <a:xfrm>
              <a:off x="-1220875" y="3861625"/>
              <a:ext cx="25950" cy="29125"/>
            </a:xfrm>
            <a:custGeom>
              <a:avLst/>
              <a:gdLst/>
              <a:ahLst/>
              <a:cxnLst/>
              <a:rect l="l" t="t" r="r" b="b"/>
              <a:pathLst>
                <a:path w="1038" h="1165" extrusionOk="0">
                  <a:moveTo>
                    <a:pt x="360" y="1"/>
                  </a:moveTo>
                  <a:cubicBezTo>
                    <a:pt x="149" y="85"/>
                    <a:pt x="22" y="276"/>
                    <a:pt x="1" y="487"/>
                  </a:cubicBezTo>
                  <a:cubicBezTo>
                    <a:pt x="276" y="572"/>
                    <a:pt x="445" y="868"/>
                    <a:pt x="403" y="1164"/>
                  </a:cubicBezTo>
                  <a:cubicBezTo>
                    <a:pt x="1037" y="1016"/>
                    <a:pt x="487" y="381"/>
                    <a:pt x="931" y="170"/>
                  </a:cubicBezTo>
                  <a:lnTo>
                    <a:pt x="931" y="22"/>
                  </a:lnTo>
                  <a:cubicBezTo>
                    <a:pt x="909" y="15"/>
                    <a:pt x="887" y="11"/>
                    <a:pt x="865" y="11"/>
                  </a:cubicBezTo>
                  <a:cubicBezTo>
                    <a:pt x="755" y="11"/>
                    <a:pt x="645" y="87"/>
                    <a:pt x="535" y="87"/>
                  </a:cubicBezTo>
                  <a:cubicBezTo>
                    <a:pt x="477" y="87"/>
                    <a:pt x="419" y="66"/>
                    <a:pt x="360" y="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8"/>
            <p:cNvSpPr/>
            <p:nvPr/>
          </p:nvSpPr>
          <p:spPr>
            <a:xfrm>
              <a:off x="-1411225" y="3896275"/>
              <a:ext cx="23300" cy="15350"/>
            </a:xfrm>
            <a:custGeom>
              <a:avLst/>
              <a:gdLst/>
              <a:ahLst/>
              <a:cxnLst/>
              <a:rect l="l" t="t" r="r" b="b"/>
              <a:pathLst>
                <a:path w="932" h="614" extrusionOk="0">
                  <a:moveTo>
                    <a:pt x="649" y="0"/>
                  </a:moveTo>
                  <a:cubicBezTo>
                    <a:pt x="410" y="0"/>
                    <a:pt x="184" y="218"/>
                    <a:pt x="1" y="370"/>
                  </a:cubicBezTo>
                  <a:lnTo>
                    <a:pt x="1" y="561"/>
                  </a:lnTo>
                  <a:cubicBezTo>
                    <a:pt x="137" y="595"/>
                    <a:pt x="262" y="613"/>
                    <a:pt x="374" y="613"/>
                  </a:cubicBezTo>
                  <a:cubicBezTo>
                    <a:pt x="680" y="613"/>
                    <a:pt x="885" y="473"/>
                    <a:pt x="932" y="116"/>
                  </a:cubicBezTo>
                  <a:cubicBezTo>
                    <a:pt x="837" y="33"/>
                    <a:pt x="742" y="0"/>
                    <a:pt x="649"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8"/>
            <p:cNvSpPr/>
            <p:nvPr/>
          </p:nvSpPr>
          <p:spPr>
            <a:xfrm>
              <a:off x="-788900" y="3743725"/>
              <a:ext cx="26375" cy="19075"/>
            </a:xfrm>
            <a:custGeom>
              <a:avLst/>
              <a:gdLst/>
              <a:ahLst/>
              <a:cxnLst/>
              <a:rect l="l" t="t" r="r" b="b"/>
              <a:pathLst>
                <a:path w="1055" h="763" extrusionOk="0">
                  <a:moveTo>
                    <a:pt x="889" y="1"/>
                  </a:moveTo>
                  <a:lnTo>
                    <a:pt x="889" y="1"/>
                  </a:lnTo>
                  <a:cubicBezTo>
                    <a:pt x="572" y="64"/>
                    <a:pt x="255" y="191"/>
                    <a:pt x="1" y="402"/>
                  </a:cubicBezTo>
                  <a:cubicBezTo>
                    <a:pt x="170" y="466"/>
                    <a:pt x="170" y="614"/>
                    <a:pt x="191" y="762"/>
                  </a:cubicBezTo>
                  <a:cubicBezTo>
                    <a:pt x="196" y="762"/>
                    <a:pt x="201" y="763"/>
                    <a:pt x="206" y="763"/>
                  </a:cubicBezTo>
                  <a:cubicBezTo>
                    <a:pt x="450" y="763"/>
                    <a:pt x="1055" y="290"/>
                    <a:pt x="889" y="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8"/>
            <p:cNvSpPr/>
            <p:nvPr/>
          </p:nvSpPr>
          <p:spPr>
            <a:xfrm>
              <a:off x="-761400" y="3741600"/>
              <a:ext cx="23825" cy="20050"/>
            </a:xfrm>
            <a:custGeom>
              <a:avLst/>
              <a:gdLst/>
              <a:ahLst/>
              <a:cxnLst/>
              <a:rect l="l" t="t" r="r" b="b"/>
              <a:pathLst>
                <a:path w="953" h="802" extrusionOk="0">
                  <a:moveTo>
                    <a:pt x="212" y="1"/>
                  </a:moveTo>
                  <a:lnTo>
                    <a:pt x="1" y="43"/>
                  </a:lnTo>
                  <a:cubicBezTo>
                    <a:pt x="32" y="422"/>
                    <a:pt x="64" y="802"/>
                    <a:pt x="439" y="802"/>
                  </a:cubicBezTo>
                  <a:cubicBezTo>
                    <a:pt x="566" y="802"/>
                    <a:pt x="733" y="758"/>
                    <a:pt x="952" y="657"/>
                  </a:cubicBezTo>
                  <a:cubicBezTo>
                    <a:pt x="635" y="487"/>
                    <a:pt x="106" y="509"/>
                    <a:pt x="212" y="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8"/>
            <p:cNvSpPr/>
            <p:nvPr/>
          </p:nvSpPr>
          <p:spPr>
            <a:xfrm>
              <a:off x="-752400" y="3729450"/>
              <a:ext cx="32275" cy="20650"/>
            </a:xfrm>
            <a:custGeom>
              <a:avLst/>
              <a:gdLst/>
              <a:ahLst/>
              <a:cxnLst/>
              <a:rect l="l" t="t" r="r" b="b"/>
              <a:pathLst>
                <a:path w="1291" h="826" extrusionOk="0">
                  <a:moveTo>
                    <a:pt x="381" y="0"/>
                  </a:moveTo>
                  <a:cubicBezTo>
                    <a:pt x="190" y="0"/>
                    <a:pt x="21" y="149"/>
                    <a:pt x="0" y="339"/>
                  </a:cubicBezTo>
                  <a:cubicBezTo>
                    <a:pt x="39" y="337"/>
                    <a:pt x="76" y="336"/>
                    <a:pt x="113" y="336"/>
                  </a:cubicBezTo>
                  <a:cubicBezTo>
                    <a:pt x="479" y="336"/>
                    <a:pt x="744" y="441"/>
                    <a:pt x="783" y="825"/>
                  </a:cubicBezTo>
                  <a:cubicBezTo>
                    <a:pt x="1290" y="318"/>
                    <a:pt x="529" y="275"/>
                    <a:pt x="381"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8"/>
            <p:cNvSpPr/>
            <p:nvPr/>
          </p:nvSpPr>
          <p:spPr>
            <a:xfrm>
              <a:off x="-1687225" y="3817225"/>
              <a:ext cx="15900" cy="16400"/>
            </a:xfrm>
            <a:custGeom>
              <a:avLst/>
              <a:gdLst/>
              <a:ahLst/>
              <a:cxnLst/>
              <a:rect l="l" t="t" r="r" b="b"/>
              <a:pathLst>
                <a:path w="636" h="656" extrusionOk="0">
                  <a:moveTo>
                    <a:pt x="635" y="0"/>
                  </a:moveTo>
                  <a:cubicBezTo>
                    <a:pt x="1" y="212"/>
                    <a:pt x="297" y="444"/>
                    <a:pt x="635" y="656"/>
                  </a:cubicBezTo>
                  <a:lnTo>
                    <a:pt x="635" y="0"/>
                  </a:ln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8"/>
            <p:cNvSpPr/>
            <p:nvPr/>
          </p:nvSpPr>
          <p:spPr>
            <a:xfrm>
              <a:off x="-2011875" y="3793675"/>
              <a:ext cx="15900" cy="15650"/>
            </a:xfrm>
            <a:custGeom>
              <a:avLst/>
              <a:gdLst/>
              <a:ahLst/>
              <a:cxnLst/>
              <a:rect l="l" t="t" r="r" b="b"/>
              <a:pathLst>
                <a:path w="636" h="626" extrusionOk="0">
                  <a:moveTo>
                    <a:pt x="209" y="1"/>
                  </a:moveTo>
                  <a:cubicBezTo>
                    <a:pt x="86" y="1"/>
                    <a:pt x="1" y="38"/>
                    <a:pt x="65" y="139"/>
                  </a:cubicBezTo>
                  <a:cubicBezTo>
                    <a:pt x="86" y="350"/>
                    <a:pt x="65" y="604"/>
                    <a:pt x="445" y="625"/>
                  </a:cubicBezTo>
                  <a:cubicBezTo>
                    <a:pt x="340" y="414"/>
                    <a:pt x="149" y="181"/>
                    <a:pt x="636" y="139"/>
                  </a:cubicBezTo>
                  <a:cubicBezTo>
                    <a:pt x="600" y="66"/>
                    <a:pt x="371" y="1"/>
                    <a:pt x="209" y="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8"/>
            <p:cNvSpPr/>
            <p:nvPr/>
          </p:nvSpPr>
          <p:spPr>
            <a:xfrm>
              <a:off x="-1358350" y="3914500"/>
              <a:ext cx="10075" cy="24350"/>
            </a:xfrm>
            <a:custGeom>
              <a:avLst/>
              <a:gdLst/>
              <a:ahLst/>
              <a:cxnLst/>
              <a:rect l="l" t="t" r="r" b="b"/>
              <a:pathLst>
                <a:path w="403" h="974" extrusionOk="0">
                  <a:moveTo>
                    <a:pt x="255" y="1"/>
                  </a:moveTo>
                  <a:lnTo>
                    <a:pt x="255" y="1"/>
                  </a:lnTo>
                  <a:cubicBezTo>
                    <a:pt x="1" y="297"/>
                    <a:pt x="170" y="635"/>
                    <a:pt x="128" y="974"/>
                  </a:cubicBezTo>
                  <a:cubicBezTo>
                    <a:pt x="403" y="656"/>
                    <a:pt x="255" y="318"/>
                    <a:pt x="255" y="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8"/>
            <p:cNvSpPr/>
            <p:nvPr/>
          </p:nvSpPr>
          <p:spPr>
            <a:xfrm>
              <a:off x="-1730575" y="4086875"/>
              <a:ext cx="7950" cy="25400"/>
            </a:xfrm>
            <a:custGeom>
              <a:avLst/>
              <a:gdLst/>
              <a:ahLst/>
              <a:cxnLst/>
              <a:rect l="l" t="t" r="r" b="b"/>
              <a:pathLst>
                <a:path w="318" h="1016" extrusionOk="0">
                  <a:moveTo>
                    <a:pt x="318" y="0"/>
                  </a:moveTo>
                  <a:cubicBezTo>
                    <a:pt x="1" y="170"/>
                    <a:pt x="254" y="445"/>
                    <a:pt x="149" y="656"/>
                  </a:cubicBezTo>
                  <a:lnTo>
                    <a:pt x="297" y="1016"/>
                  </a:lnTo>
                  <a:cubicBezTo>
                    <a:pt x="318" y="677"/>
                    <a:pt x="318" y="339"/>
                    <a:pt x="318"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8"/>
            <p:cNvSpPr/>
            <p:nvPr/>
          </p:nvSpPr>
          <p:spPr>
            <a:xfrm>
              <a:off x="-2407350" y="4106975"/>
              <a:ext cx="7425" cy="21175"/>
            </a:xfrm>
            <a:custGeom>
              <a:avLst/>
              <a:gdLst/>
              <a:ahLst/>
              <a:cxnLst/>
              <a:rect l="l" t="t" r="r" b="b"/>
              <a:pathLst>
                <a:path w="297" h="847" extrusionOk="0">
                  <a:moveTo>
                    <a:pt x="296" y="0"/>
                  </a:moveTo>
                  <a:lnTo>
                    <a:pt x="106" y="148"/>
                  </a:lnTo>
                  <a:cubicBezTo>
                    <a:pt x="148" y="381"/>
                    <a:pt x="0" y="656"/>
                    <a:pt x="254" y="846"/>
                  </a:cubicBezTo>
                  <a:cubicBezTo>
                    <a:pt x="275" y="550"/>
                    <a:pt x="275" y="275"/>
                    <a:pt x="296"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8"/>
            <p:cNvSpPr/>
            <p:nvPr/>
          </p:nvSpPr>
          <p:spPr>
            <a:xfrm>
              <a:off x="-2381450" y="4102725"/>
              <a:ext cx="34000" cy="20125"/>
            </a:xfrm>
            <a:custGeom>
              <a:avLst/>
              <a:gdLst/>
              <a:ahLst/>
              <a:cxnLst/>
              <a:rect l="l" t="t" r="r" b="b"/>
              <a:pathLst>
                <a:path w="1360" h="805" extrusionOk="0">
                  <a:moveTo>
                    <a:pt x="402" y="1"/>
                  </a:moveTo>
                  <a:cubicBezTo>
                    <a:pt x="198" y="1"/>
                    <a:pt x="7" y="163"/>
                    <a:pt x="1" y="635"/>
                  </a:cubicBezTo>
                  <a:lnTo>
                    <a:pt x="170" y="805"/>
                  </a:lnTo>
                  <a:cubicBezTo>
                    <a:pt x="1359" y="776"/>
                    <a:pt x="848" y="1"/>
                    <a:pt x="402" y="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8"/>
            <p:cNvSpPr/>
            <p:nvPr/>
          </p:nvSpPr>
          <p:spPr>
            <a:xfrm>
              <a:off x="-1025775" y="3585100"/>
              <a:ext cx="56600" cy="38700"/>
            </a:xfrm>
            <a:custGeom>
              <a:avLst/>
              <a:gdLst/>
              <a:ahLst/>
              <a:cxnLst/>
              <a:rect l="l" t="t" r="r" b="b"/>
              <a:pathLst>
                <a:path w="2264" h="1548" extrusionOk="0">
                  <a:moveTo>
                    <a:pt x="1312" y="1"/>
                  </a:moveTo>
                  <a:cubicBezTo>
                    <a:pt x="995" y="403"/>
                    <a:pt x="1" y="931"/>
                    <a:pt x="508" y="1481"/>
                  </a:cubicBezTo>
                  <a:cubicBezTo>
                    <a:pt x="588" y="1527"/>
                    <a:pt x="664" y="1547"/>
                    <a:pt x="739" y="1547"/>
                  </a:cubicBezTo>
                  <a:cubicBezTo>
                    <a:pt x="1142" y="1547"/>
                    <a:pt x="1487" y="962"/>
                    <a:pt x="1862" y="783"/>
                  </a:cubicBezTo>
                  <a:cubicBezTo>
                    <a:pt x="2264" y="233"/>
                    <a:pt x="1672" y="170"/>
                    <a:pt x="1312" y="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8"/>
            <p:cNvSpPr/>
            <p:nvPr/>
          </p:nvSpPr>
          <p:spPr>
            <a:xfrm>
              <a:off x="-1048500" y="3593025"/>
              <a:ext cx="32275" cy="32750"/>
            </a:xfrm>
            <a:custGeom>
              <a:avLst/>
              <a:gdLst/>
              <a:ahLst/>
              <a:cxnLst/>
              <a:rect l="l" t="t" r="r" b="b"/>
              <a:pathLst>
                <a:path w="1291" h="1310" extrusionOk="0">
                  <a:moveTo>
                    <a:pt x="931" y="1"/>
                  </a:moveTo>
                  <a:cubicBezTo>
                    <a:pt x="656" y="445"/>
                    <a:pt x="868" y="1164"/>
                    <a:pt x="0" y="1291"/>
                  </a:cubicBezTo>
                  <a:cubicBezTo>
                    <a:pt x="113" y="1303"/>
                    <a:pt x="212" y="1309"/>
                    <a:pt x="297" y="1309"/>
                  </a:cubicBezTo>
                  <a:cubicBezTo>
                    <a:pt x="1237" y="1309"/>
                    <a:pt x="651" y="602"/>
                    <a:pt x="1291" y="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8"/>
            <p:cNvSpPr/>
            <p:nvPr/>
          </p:nvSpPr>
          <p:spPr>
            <a:xfrm>
              <a:off x="-1034750" y="3661250"/>
              <a:ext cx="18525" cy="11650"/>
            </a:xfrm>
            <a:custGeom>
              <a:avLst/>
              <a:gdLst/>
              <a:ahLst/>
              <a:cxnLst/>
              <a:rect l="l" t="t" r="r" b="b"/>
              <a:pathLst>
                <a:path w="741" h="466" extrusionOk="0">
                  <a:moveTo>
                    <a:pt x="741" y="0"/>
                  </a:moveTo>
                  <a:cubicBezTo>
                    <a:pt x="423" y="0"/>
                    <a:pt x="148" y="191"/>
                    <a:pt x="0" y="466"/>
                  </a:cubicBezTo>
                  <a:cubicBezTo>
                    <a:pt x="339" y="423"/>
                    <a:pt x="677" y="381"/>
                    <a:pt x="741"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8"/>
            <p:cNvSpPr/>
            <p:nvPr/>
          </p:nvSpPr>
          <p:spPr>
            <a:xfrm>
              <a:off x="-1062775" y="3625300"/>
              <a:ext cx="14300" cy="19575"/>
            </a:xfrm>
            <a:custGeom>
              <a:avLst/>
              <a:gdLst/>
              <a:ahLst/>
              <a:cxnLst/>
              <a:rect l="l" t="t" r="r" b="b"/>
              <a:pathLst>
                <a:path w="572" h="783" extrusionOk="0">
                  <a:moveTo>
                    <a:pt x="571" y="0"/>
                  </a:moveTo>
                  <a:lnTo>
                    <a:pt x="571" y="0"/>
                  </a:lnTo>
                  <a:cubicBezTo>
                    <a:pt x="254" y="148"/>
                    <a:pt x="43" y="444"/>
                    <a:pt x="0" y="783"/>
                  </a:cubicBezTo>
                  <a:cubicBezTo>
                    <a:pt x="318" y="635"/>
                    <a:pt x="529" y="338"/>
                    <a:pt x="571"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8"/>
            <p:cNvSpPr/>
            <p:nvPr/>
          </p:nvSpPr>
          <p:spPr>
            <a:xfrm>
              <a:off x="-822725" y="3762225"/>
              <a:ext cx="85150" cy="50825"/>
            </a:xfrm>
            <a:custGeom>
              <a:avLst/>
              <a:gdLst/>
              <a:ahLst/>
              <a:cxnLst/>
              <a:rect l="l" t="t" r="r" b="b"/>
              <a:pathLst>
                <a:path w="3406" h="2033" extrusionOk="0">
                  <a:moveTo>
                    <a:pt x="1735" y="1"/>
                  </a:moveTo>
                  <a:cubicBezTo>
                    <a:pt x="1671" y="1"/>
                    <a:pt x="1608" y="1"/>
                    <a:pt x="1544" y="22"/>
                  </a:cubicBezTo>
                  <a:cubicBezTo>
                    <a:pt x="1312" y="614"/>
                    <a:pt x="931" y="1143"/>
                    <a:pt x="466" y="1566"/>
                  </a:cubicBezTo>
                  <a:cubicBezTo>
                    <a:pt x="318" y="1693"/>
                    <a:pt x="0" y="1777"/>
                    <a:pt x="191" y="1989"/>
                  </a:cubicBezTo>
                  <a:cubicBezTo>
                    <a:pt x="289" y="2019"/>
                    <a:pt x="384" y="2032"/>
                    <a:pt x="474" y="2032"/>
                  </a:cubicBezTo>
                  <a:cubicBezTo>
                    <a:pt x="1371" y="2032"/>
                    <a:pt x="1894" y="692"/>
                    <a:pt x="2996" y="692"/>
                  </a:cubicBezTo>
                  <a:cubicBezTo>
                    <a:pt x="3040" y="692"/>
                    <a:pt x="3084" y="694"/>
                    <a:pt x="3130" y="699"/>
                  </a:cubicBezTo>
                  <a:cubicBezTo>
                    <a:pt x="3384" y="699"/>
                    <a:pt x="3384" y="360"/>
                    <a:pt x="3405" y="149"/>
                  </a:cubicBezTo>
                  <a:lnTo>
                    <a:pt x="3405" y="149"/>
                  </a:lnTo>
                  <a:cubicBezTo>
                    <a:pt x="3072" y="322"/>
                    <a:pt x="2514" y="632"/>
                    <a:pt x="2133" y="632"/>
                  </a:cubicBezTo>
                  <a:cubicBezTo>
                    <a:pt x="1863" y="632"/>
                    <a:pt x="1682" y="475"/>
                    <a:pt x="1735" y="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8"/>
            <p:cNvSpPr/>
            <p:nvPr/>
          </p:nvSpPr>
          <p:spPr>
            <a:xfrm>
              <a:off x="-2451200" y="3912425"/>
              <a:ext cx="70300" cy="49250"/>
            </a:xfrm>
            <a:custGeom>
              <a:avLst/>
              <a:gdLst/>
              <a:ahLst/>
              <a:cxnLst/>
              <a:rect l="l" t="t" r="r" b="b"/>
              <a:pathLst>
                <a:path w="2812" h="1970" extrusionOk="0">
                  <a:moveTo>
                    <a:pt x="668" y="0"/>
                  </a:moveTo>
                  <a:cubicBezTo>
                    <a:pt x="0" y="0"/>
                    <a:pt x="860" y="606"/>
                    <a:pt x="485" y="1247"/>
                  </a:cubicBezTo>
                  <a:cubicBezTo>
                    <a:pt x="633" y="1522"/>
                    <a:pt x="422" y="1881"/>
                    <a:pt x="845" y="1945"/>
                  </a:cubicBezTo>
                  <a:cubicBezTo>
                    <a:pt x="927" y="1960"/>
                    <a:pt x="1009" y="1969"/>
                    <a:pt x="1087" y="1969"/>
                  </a:cubicBezTo>
                  <a:cubicBezTo>
                    <a:pt x="1335" y="1969"/>
                    <a:pt x="1552" y="1879"/>
                    <a:pt x="1649" y="1606"/>
                  </a:cubicBezTo>
                  <a:cubicBezTo>
                    <a:pt x="2008" y="1099"/>
                    <a:pt x="2812" y="845"/>
                    <a:pt x="2072" y="253"/>
                  </a:cubicBezTo>
                  <a:cubicBezTo>
                    <a:pt x="1331" y="76"/>
                    <a:pt x="904" y="0"/>
                    <a:pt x="668"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8"/>
            <p:cNvSpPr/>
            <p:nvPr/>
          </p:nvSpPr>
          <p:spPr>
            <a:xfrm>
              <a:off x="-1211350" y="3866225"/>
              <a:ext cx="37025" cy="40175"/>
            </a:xfrm>
            <a:custGeom>
              <a:avLst/>
              <a:gdLst/>
              <a:ahLst/>
              <a:cxnLst/>
              <a:rect l="l" t="t" r="r" b="b"/>
              <a:pathLst>
                <a:path w="1481" h="1607" extrusionOk="0">
                  <a:moveTo>
                    <a:pt x="639" y="1"/>
                  </a:moveTo>
                  <a:cubicBezTo>
                    <a:pt x="52" y="1"/>
                    <a:pt x="322" y="719"/>
                    <a:pt x="0" y="980"/>
                  </a:cubicBezTo>
                  <a:cubicBezTo>
                    <a:pt x="0" y="1170"/>
                    <a:pt x="0" y="1382"/>
                    <a:pt x="0" y="1593"/>
                  </a:cubicBezTo>
                  <a:cubicBezTo>
                    <a:pt x="64" y="1602"/>
                    <a:pt x="126" y="1607"/>
                    <a:pt x="186" y="1607"/>
                  </a:cubicBezTo>
                  <a:cubicBezTo>
                    <a:pt x="684" y="1607"/>
                    <a:pt x="1066" y="1317"/>
                    <a:pt x="1481" y="1128"/>
                  </a:cubicBezTo>
                  <a:cubicBezTo>
                    <a:pt x="614" y="959"/>
                    <a:pt x="381" y="599"/>
                    <a:pt x="741" y="7"/>
                  </a:cubicBezTo>
                  <a:cubicBezTo>
                    <a:pt x="704" y="3"/>
                    <a:pt x="670" y="1"/>
                    <a:pt x="639" y="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8"/>
            <p:cNvSpPr/>
            <p:nvPr/>
          </p:nvSpPr>
          <p:spPr>
            <a:xfrm>
              <a:off x="-1616475" y="3809175"/>
              <a:ext cx="24450" cy="8600"/>
            </a:xfrm>
            <a:custGeom>
              <a:avLst/>
              <a:gdLst/>
              <a:ahLst/>
              <a:cxnLst/>
              <a:rect l="l" t="t" r="r" b="b"/>
              <a:pathLst>
                <a:path w="978" h="344" extrusionOk="0">
                  <a:moveTo>
                    <a:pt x="682" y="0"/>
                  </a:moveTo>
                  <a:cubicBezTo>
                    <a:pt x="426" y="0"/>
                    <a:pt x="0" y="69"/>
                    <a:pt x="238" y="343"/>
                  </a:cubicBezTo>
                  <a:cubicBezTo>
                    <a:pt x="555" y="343"/>
                    <a:pt x="830" y="301"/>
                    <a:pt x="978" y="5"/>
                  </a:cubicBezTo>
                  <a:lnTo>
                    <a:pt x="787" y="5"/>
                  </a:lnTo>
                  <a:cubicBezTo>
                    <a:pt x="759" y="2"/>
                    <a:pt x="723" y="0"/>
                    <a:pt x="682"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8"/>
            <p:cNvSpPr/>
            <p:nvPr/>
          </p:nvSpPr>
          <p:spPr>
            <a:xfrm>
              <a:off x="-1698850" y="4050400"/>
              <a:ext cx="28050" cy="32275"/>
            </a:xfrm>
            <a:custGeom>
              <a:avLst/>
              <a:gdLst/>
              <a:ahLst/>
              <a:cxnLst/>
              <a:rect l="l" t="t" r="r" b="b"/>
              <a:pathLst>
                <a:path w="1122" h="1291" extrusionOk="0">
                  <a:moveTo>
                    <a:pt x="1122" y="0"/>
                  </a:moveTo>
                  <a:lnTo>
                    <a:pt x="1122" y="0"/>
                  </a:lnTo>
                  <a:cubicBezTo>
                    <a:pt x="170" y="64"/>
                    <a:pt x="297" y="825"/>
                    <a:pt x="1" y="1290"/>
                  </a:cubicBezTo>
                  <a:cubicBezTo>
                    <a:pt x="614" y="1036"/>
                    <a:pt x="825" y="508"/>
                    <a:pt x="1122"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8"/>
            <p:cNvSpPr/>
            <p:nvPr/>
          </p:nvSpPr>
          <p:spPr>
            <a:xfrm>
              <a:off x="-1718400" y="4083175"/>
              <a:ext cx="19575" cy="23825"/>
            </a:xfrm>
            <a:custGeom>
              <a:avLst/>
              <a:gdLst/>
              <a:ahLst/>
              <a:cxnLst/>
              <a:rect l="l" t="t" r="r" b="b"/>
              <a:pathLst>
                <a:path w="783" h="953" extrusionOk="0">
                  <a:moveTo>
                    <a:pt x="613" y="0"/>
                  </a:moveTo>
                  <a:cubicBezTo>
                    <a:pt x="254" y="381"/>
                    <a:pt x="0" y="741"/>
                    <a:pt x="783" y="952"/>
                  </a:cubicBezTo>
                  <a:cubicBezTo>
                    <a:pt x="783" y="635"/>
                    <a:pt x="783" y="318"/>
                    <a:pt x="783"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8"/>
            <p:cNvSpPr/>
            <p:nvPr/>
          </p:nvSpPr>
          <p:spPr>
            <a:xfrm>
              <a:off x="-1196025" y="4057500"/>
              <a:ext cx="44975" cy="32750"/>
            </a:xfrm>
            <a:custGeom>
              <a:avLst/>
              <a:gdLst/>
              <a:ahLst/>
              <a:cxnLst/>
              <a:rect l="l" t="t" r="r" b="b"/>
              <a:pathLst>
                <a:path w="1799" h="1310" extrusionOk="0">
                  <a:moveTo>
                    <a:pt x="1125" y="0"/>
                  </a:moveTo>
                  <a:cubicBezTo>
                    <a:pt x="1086" y="0"/>
                    <a:pt x="1049" y="15"/>
                    <a:pt x="1016" y="54"/>
                  </a:cubicBezTo>
                  <a:cubicBezTo>
                    <a:pt x="868" y="393"/>
                    <a:pt x="1" y="1070"/>
                    <a:pt x="508" y="1302"/>
                  </a:cubicBezTo>
                  <a:cubicBezTo>
                    <a:pt x="550" y="1307"/>
                    <a:pt x="589" y="1309"/>
                    <a:pt x="627" y="1309"/>
                  </a:cubicBezTo>
                  <a:cubicBezTo>
                    <a:pt x="1094" y="1309"/>
                    <a:pt x="1315" y="964"/>
                    <a:pt x="1608" y="710"/>
                  </a:cubicBezTo>
                  <a:cubicBezTo>
                    <a:pt x="1608" y="499"/>
                    <a:pt x="1798" y="245"/>
                    <a:pt x="1397" y="118"/>
                  </a:cubicBezTo>
                  <a:cubicBezTo>
                    <a:pt x="1309" y="74"/>
                    <a:pt x="1211" y="0"/>
                    <a:pt x="1125"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8"/>
            <p:cNvSpPr/>
            <p:nvPr/>
          </p:nvSpPr>
          <p:spPr>
            <a:xfrm>
              <a:off x="-2024025" y="3873275"/>
              <a:ext cx="18525" cy="32275"/>
            </a:xfrm>
            <a:custGeom>
              <a:avLst/>
              <a:gdLst/>
              <a:ahLst/>
              <a:cxnLst/>
              <a:rect l="l" t="t" r="r" b="b"/>
              <a:pathLst>
                <a:path w="741" h="1291" extrusionOk="0">
                  <a:moveTo>
                    <a:pt x="741" y="0"/>
                  </a:moveTo>
                  <a:lnTo>
                    <a:pt x="741" y="0"/>
                  </a:lnTo>
                  <a:cubicBezTo>
                    <a:pt x="360" y="338"/>
                    <a:pt x="85" y="783"/>
                    <a:pt x="1" y="1290"/>
                  </a:cubicBezTo>
                  <a:lnTo>
                    <a:pt x="572" y="1290"/>
                  </a:lnTo>
                  <a:cubicBezTo>
                    <a:pt x="466" y="846"/>
                    <a:pt x="741" y="444"/>
                    <a:pt x="741"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8"/>
            <p:cNvSpPr/>
            <p:nvPr/>
          </p:nvSpPr>
          <p:spPr>
            <a:xfrm>
              <a:off x="-1996000" y="3841550"/>
              <a:ext cx="14300" cy="19575"/>
            </a:xfrm>
            <a:custGeom>
              <a:avLst/>
              <a:gdLst/>
              <a:ahLst/>
              <a:cxnLst/>
              <a:rect l="l" t="t" r="r" b="b"/>
              <a:pathLst>
                <a:path w="572" h="783" extrusionOk="0">
                  <a:moveTo>
                    <a:pt x="170" y="0"/>
                  </a:moveTo>
                  <a:cubicBezTo>
                    <a:pt x="212" y="275"/>
                    <a:pt x="149" y="550"/>
                    <a:pt x="1" y="783"/>
                  </a:cubicBezTo>
                  <a:cubicBezTo>
                    <a:pt x="572" y="613"/>
                    <a:pt x="445" y="317"/>
                    <a:pt x="170"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8"/>
            <p:cNvSpPr/>
            <p:nvPr/>
          </p:nvSpPr>
          <p:spPr>
            <a:xfrm>
              <a:off x="-1996000" y="3813000"/>
              <a:ext cx="14300" cy="12175"/>
            </a:xfrm>
            <a:custGeom>
              <a:avLst/>
              <a:gdLst/>
              <a:ahLst/>
              <a:cxnLst/>
              <a:rect l="l" t="t" r="r" b="b"/>
              <a:pathLst>
                <a:path w="572" h="487" extrusionOk="0">
                  <a:moveTo>
                    <a:pt x="1" y="0"/>
                  </a:moveTo>
                  <a:lnTo>
                    <a:pt x="1" y="487"/>
                  </a:lnTo>
                  <a:cubicBezTo>
                    <a:pt x="276" y="317"/>
                    <a:pt x="572" y="169"/>
                    <a:pt x="1"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8"/>
            <p:cNvSpPr/>
            <p:nvPr/>
          </p:nvSpPr>
          <p:spPr>
            <a:xfrm>
              <a:off x="-2718775" y="4110675"/>
              <a:ext cx="26450" cy="19575"/>
            </a:xfrm>
            <a:custGeom>
              <a:avLst/>
              <a:gdLst/>
              <a:ahLst/>
              <a:cxnLst/>
              <a:rect l="l" t="t" r="r" b="b"/>
              <a:pathLst>
                <a:path w="1058" h="783" extrusionOk="0">
                  <a:moveTo>
                    <a:pt x="1058" y="0"/>
                  </a:moveTo>
                  <a:lnTo>
                    <a:pt x="487" y="148"/>
                  </a:lnTo>
                  <a:cubicBezTo>
                    <a:pt x="0" y="254"/>
                    <a:pt x="127" y="550"/>
                    <a:pt x="296" y="783"/>
                  </a:cubicBezTo>
                  <a:cubicBezTo>
                    <a:pt x="508" y="487"/>
                    <a:pt x="952" y="360"/>
                    <a:pt x="1058"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8"/>
            <p:cNvSpPr/>
            <p:nvPr/>
          </p:nvSpPr>
          <p:spPr>
            <a:xfrm>
              <a:off x="-2279400" y="3740550"/>
              <a:ext cx="28050" cy="20800"/>
            </a:xfrm>
            <a:custGeom>
              <a:avLst/>
              <a:gdLst/>
              <a:ahLst/>
              <a:cxnLst/>
              <a:rect l="l" t="t" r="r" b="b"/>
              <a:pathLst>
                <a:path w="1122" h="832" extrusionOk="0">
                  <a:moveTo>
                    <a:pt x="1121" y="1"/>
                  </a:moveTo>
                  <a:lnTo>
                    <a:pt x="1121" y="1"/>
                  </a:lnTo>
                  <a:cubicBezTo>
                    <a:pt x="572" y="85"/>
                    <a:pt x="318" y="466"/>
                    <a:pt x="1" y="804"/>
                  </a:cubicBezTo>
                  <a:cubicBezTo>
                    <a:pt x="98" y="823"/>
                    <a:pt x="186" y="831"/>
                    <a:pt x="265" y="831"/>
                  </a:cubicBezTo>
                  <a:cubicBezTo>
                    <a:pt x="821" y="831"/>
                    <a:pt x="955" y="408"/>
                    <a:pt x="1121" y="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8"/>
            <p:cNvSpPr/>
            <p:nvPr/>
          </p:nvSpPr>
          <p:spPr>
            <a:xfrm>
              <a:off x="-1650200" y="3781800"/>
              <a:ext cx="57650" cy="58225"/>
            </a:xfrm>
            <a:custGeom>
              <a:avLst/>
              <a:gdLst/>
              <a:ahLst/>
              <a:cxnLst/>
              <a:rect l="l" t="t" r="r" b="b"/>
              <a:pathLst>
                <a:path w="2306" h="2329" extrusionOk="0">
                  <a:moveTo>
                    <a:pt x="1587" y="0"/>
                  </a:moveTo>
                  <a:cubicBezTo>
                    <a:pt x="1333" y="254"/>
                    <a:pt x="1227" y="614"/>
                    <a:pt x="846" y="783"/>
                  </a:cubicBezTo>
                  <a:cubicBezTo>
                    <a:pt x="593" y="1037"/>
                    <a:pt x="931" y="1460"/>
                    <a:pt x="466" y="1692"/>
                  </a:cubicBezTo>
                  <a:cubicBezTo>
                    <a:pt x="275" y="1777"/>
                    <a:pt x="0" y="2073"/>
                    <a:pt x="360" y="2263"/>
                  </a:cubicBezTo>
                  <a:cubicBezTo>
                    <a:pt x="440" y="2309"/>
                    <a:pt x="518" y="2328"/>
                    <a:pt x="594" y="2328"/>
                  </a:cubicBezTo>
                  <a:cubicBezTo>
                    <a:pt x="801" y="2328"/>
                    <a:pt x="994" y="2185"/>
                    <a:pt x="1164" y="2031"/>
                  </a:cubicBezTo>
                  <a:cubicBezTo>
                    <a:pt x="1375" y="1650"/>
                    <a:pt x="1269" y="1354"/>
                    <a:pt x="1777" y="1121"/>
                  </a:cubicBezTo>
                  <a:cubicBezTo>
                    <a:pt x="2136" y="677"/>
                    <a:pt x="2306" y="275"/>
                    <a:pt x="1587"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8"/>
            <p:cNvSpPr/>
            <p:nvPr/>
          </p:nvSpPr>
          <p:spPr>
            <a:xfrm>
              <a:off x="-1660175" y="3801025"/>
              <a:ext cx="49650" cy="40725"/>
            </a:xfrm>
            <a:custGeom>
              <a:avLst/>
              <a:gdLst/>
              <a:ahLst/>
              <a:cxnLst/>
              <a:rect l="l" t="t" r="r" b="b"/>
              <a:pathLst>
                <a:path w="1986" h="1629" extrusionOk="0">
                  <a:moveTo>
                    <a:pt x="1024" y="1"/>
                  </a:moveTo>
                  <a:cubicBezTo>
                    <a:pt x="1" y="1"/>
                    <a:pt x="1139" y="1040"/>
                    <a:pt x="463" y="1219"/>
                  </a:cubicBezTo>
                  <a:cubicBezTo>
                    <a:pt x="173" y="1432"/>
                    <a:pt x="554" y="1627"/>
                    <a:pt x="831" y="1627"/>
                  </a:cubicBezTo>
                  <a:cubicBezTo>
                    <a:pt x="858" y="1627"/>
                    <a:pt x="883" y="1625"/>
                    <a:pt x="907" y="1621"/>
                  </a:cubicBezTo>
                  <a:cubicBezTo>
                    <a:pt x="955" y="1626"/>
                    <a:pt x="1000" y="1629"/>
                    <a:pt x="1042" y="1629"/>
                  </a:cubicBezTo>
                  <a:cubicBezTo>
                    <a:pt x="1709" y="1629"/>
                    <a:pt x="1707" y="1027"/>
                    <a:pt x="1986" y="669"/>
                  </a:cubicBezTo>
                  <a:lnTo>
                    <a:pt x="1986" y="500"/>
                  </a:lnTo>
                  <a:cubicBezTo>
                    <a:pt x="1436" y="543"/>
                    <a:pt x="1711" y="1050"/>
                    <a:pt x="1415" y="1240"/>
                  </a:cubicBezTo>
                  <a:cubicBezTo>
                    <a:pt x="1285" y="1321"/>
                    <a:pt x="1156" y="1452"/>
                    <a:pt x="1007" y="1452"/>
                  </a:cubicBezTo>
                  <a:cubicBezTo>
                    <a:pt x="962" y="1452"/>
                    <a:pt x="914" y="1439"/>
                    <a:pt x="865" y="1410"/>
                  </a:cubicBezTo>
                  <a:cubicBezTo>
                    <a:pt x="421" y="1114"/>
                    <a:pt x="1563" y="775"/>
                    <a:pt x="1245" y="14"/>
                  </a:cubicBezTo>
                  <a:cubicBezTo>
                    <a:pt x="1162" y="5"/>
                    <a:pt x="1089" y="1"/>
                    <a:pt x="1024" y="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8"/>
            <p:cNvSpPr/>
            <p:nvPr/>
          </p:nvSpPr>
          <p:spPr>
            <a:xfrm>
              <a:off x="-2762675" y="4069950"/>
              <a:ext cx="75125" cy="74000"/>
            </a:xfrm>
            <a:custGeom>
              <a:avLst/>
              <a:gdLst/>
              <a:ahLst/>
              <a:cxnLst/>
              <a:rect l="l" t="t" r="r" b="b"/>
              <a:pathLst>
                <a:path w="3005" h="2960" extrusionOk="0">
                  <a:moveTo>
                    <a:pt x="2243" y="1"/>
                  </a:moveTo>
                  <a:cubicBezTo>
                    <a:pt x="1355" y="149"/>
                    <a:pt x="1355" y="1016"/>
                    <a:pt x="741" y="1375"/>
                  </a:cubicBezTo>
                  <a:cubicBezTo>
                    <a:pt x="1" y="1841"/>
                    <a:pt x="149" y="2348"/>
                    <a:pt x="572" y="2898"/>
                  </a:cubicBezTo>
                  <a:cubicBezTo>
                    <a:pt x="674" y="2941"/>
                    <a:pt x="765" y="2960"/>
                    <a:pt x="848" y="2960"/>
                  </a:cubicBezTo>
                  <a:cubicBezTo>
                    <a:pt x="1309" y="2960"/>
                    <a:pt x="1509" y="2387"/>
                    <a:pt x="1970" y="2387"/>
                  </a:cubicBezTo>
                  <a:cubicBezTo>
                    <a:pt x="1990" y="2387"/>
                    <a:pt x="2010" y="2388"/>
                    <a:pt x="2031" y="2390"/>
                  </a:cubicBezTo>
                  <a:cubicBezTo>
                    <a:pt x="2095" y="2179"/>
                    <a:pt x="1968" y="1925"/>
                    <a:pt x="2243" y="1777"/>
                  </a:cubicBezTo>
                  <a:cubicBezTo>
                    <a:pt x="2602" y="1460"/>
                    <a:pt x="2962" y="1143"/>
                    <a:pt x="3004" y="656"/>
                  </a:cubicBezTo>
                  <a:lnTo>
                    <a:pt x="3004" y="656"/>
                  </a:lnTo>
                  <a:cubicBezTo>
                    <a:pt x="2793" y="677"/>
                    <a:pt x="2518" y="614"/>
                    <a:pt x="2475" y="868"/>
                  </a:cubicBezTo>
                  <a:cubicBezTo>
                    <a:pt x="2370" y="1375"/>
                    <a:pt x="1799" y="1629"/>
                    <a:pt x="1672" y="2116"/>
                  </a:cubicBezTo>
                  <a:cubicBezTo>
                    <a:pt x="1619" y="2290"/>
                    <a:pt x="1466" y="2407"/>
                    <a:pt x="1296" y="2407"/>
                  </a:cubicBezTo>
                  <a:cubicBezTo>
                    <a:pt x="1259" y="2407"/>
                    <a:pt x="1222" y="2402"/>
                    <a:pt x="1185" y="2390"/>
                  </a:cubicBezTo>
                  <a:cubicBezTo>
                    <a:pt x="614" y="2094"/>
                    <a:pt x="1926" y="381"/>
                    <a:pt x="2243" y="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8"/>
            <p:cNvSpPr/>
            <p:nvPr/>
          </p:nvSpPr>
          <p:spPr>
            <a:xfrm>
              <a:off x="-1383200" y="3907100"/>
              <a:ext cx="28025" cy="43550"/>
            </a:xfrm>
            <a:custGeom>
              <a:avLst/>
              <a:gdLst/>
              <a:ahLst/>
              <a:cxnLst/>
              <a:rect l="l" t="t" r="r" b="b"/>
              <a:pathLst>
                <a:path w="1121" h="1742" extrusionOk="0">
                  <a:moveTo>
                    <a:pt x="572" y="1"/>
                  </a:moveTo>
                  <a:lnTo>
                    <a:pt x="572" y="1"/>
                  </a:lnTo>
                  <a:cubicBezTo>
                    <a:pt x="1" y="508"/>
                    <a:pt x="762" y="1312"/>
                    <a:pt x="1" y="1735"/>
                  </a:cubicBezTo>
                  <a:cubicBezTo>
                    <a:pt x="53" y="1739"/>
                    <a:pt x="101" y="1742"/>
                    <a:pt x="145" y="1742"/>
                  </a:cubicBezTo>
                  <a:cubicBezTo>
                    <a:pt x="1120" y="1742"/>
                    <a:pt x="430" y="668"/>
                    <a:pt x="572" y="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8"/>
            <p:cNvSpPr/>
            <p:nvPr/>
          </p:nvSpPr>
          <p:spPr>
            <a:xfrm>
              <a:off x="-2303725" y="3678675"/>
              <a:ext cx="51850" cy="80275"/>
            </a:xfrm>
            <a:custGeom>
              <a:avLst/>
              <a:gdLst/>
              <a:ahLst/>
              <a:cxnLst/>
              <a:rect l="l" t="t" r="r" b="b"/>
              <a:pathLst>
                <a:path w="2074" h="3211" extrusionOk="0">
                  <a:moveTo>
                    <a:pt x="1351" y="0"/>
                  </a:moveTo>
                  <a:cubicBezTo>
                    <a:pt x="747" y="0"/>
                    <a:pt x="985" y="1549"/>
                    <a:pt x="233" y="1841"/>
                  </a:cubicBezTo>
                  <a:cubicBezTo>
                    <a:pt x="1" y="2137"/>
                    <a:pt x="297" y="2497"/>
                    <a:pt x="64" y="2793"/>
                  </a:cubicBezTo>
                  <a:cubicBezTo>
                    <a:pt x="144" y="3105"/>
                    <a:pt x="251" y="3210"/>
                    <a:pt x="373" y="3210"/>
                  </a:cubicBezTo>
                  <a:cubicBezTo>
                    <a:pt x="540" y="3210"/>
                    <a:pt x="736" y="3012"/>
                    <a:pt x="931" y="2877"/>
                  </a:cubicBezTo>
                  <a:cubicBezTo>
                    <a:pt x="1777" y="2306"/>
                    <a:pt x="1354" y="1312"/>
                    <a:pt x="1946" y="636"/>
                  </a:cubicBezTo>
                  <a:cubicBezTo>
                    <a:pt x="2073" y="488"/>
                    <a:pt x="1650" y="65"/>
                    <a:pt x="1375" y="1"/>
                  </a:cubicBezTo>
                  <a:cubicBezTo>
                    <a:pt x="1367" y="1"/>
                    <a:pt x="1359" y="0"/>
                    <a:pt x="1351"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8"/>
            <p:cNvSpPr/>
            <p:nvPr/>
          </p:nvSpPr>
          <p:spPr>
            <a:xfrm>
              <a:off x="-1471500" y="3938150"/>
              <a:ext cx="71350" cy="53100"/>
            </a:xfrm>
            <a:custGeom>
              <a:avLst/>
              <a:gdLst/>
              <a:ahLst/>
              <a:cxnLst/>
              <a:rect l="l" t="t" r="r" b="b"/>
              <a:pathLst>
                <a:path w="2854" h="2124" extrusionOk="0">
                  <a:moveTo>
                    <a:pt x="2313" y="0"/>
                  </a:moveTo>
                  <a:cubicBezTo>
                    <a:pt x="2282" y="0"/>
                    <a:pt x="2252" y="2"/>
                    <a:pt x="2222" y="6"/>
                  </a:cubicBezTo>
                  <a:cubicBezTo>
                    <a:pt x="2010" y="154"/>
                    <a:pt x="1629" y="28"/>
                    <a:pt x="1481" y="345"/>
                  </a:cubicBezTo>
                  <a:cubicBezTo>
                    <a:pt x="1418" y="852"/>
                    <a:pt x="1016" y="1275"/>
                    <a:pt x="487" y="1360"/>
                  </a:cubicBezTo>
                  <a:cubicBezTo>
                    <a:pt x="234" y="1423"/>
                    <a:pt x="1" y="1614"/>
                    <a:pt x="43" y="1889"/>
                  </a:cubicBezTo>
                  <a:cubicBezTo>
                    <a:pt x="128" y="2078"/>
                    <a:pt x="315" y="2123"/>
                    <a:pt x="529" y="2123"/>
                  </a:cubicBezTo>
                  <a:cubicBezTo>
                    <a:pt x="727" y="2123"/>
                    <a:pt x="950" y="2084"/>
                    <a:pt x="1137" y="2084"/>
                  </a:cubicBezTo>
                  <a:cubicBezTo>
                    <a:pt x="1200" y="2084"/>
                    <a:pt x="1259" y="2088"/>
                    <a:pt x="1312" y="2100"/>
                  </a:cubicBezTo>
                  <a:lnTo>
                    <a:pt x="1672" y="1804"/>
                  </a:lnTo>
                  <a:cubicBezTo>
                    <a:pt x="1756" y="1149"/>
                    <a:pt x="2031" y="620"/>
                    <a:pt x="2835" y="429"/>
                  </a:cubicBezTo>
                  <a:cubicBezTo>
                    <a:pt x="2854" y="164"/>
                    <a:pt x="2583" y="0"/>
                    <a:pt x="2313"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8"/>
            <p:cNvSpPr/>
            <p:nvPr/>
          </p:nvSpPr>
          <p:spPr>
            <a:xfrm>
              <a:off x="-1433425" y="3921275"/>
              <a:ext cx="58625" cy="61450"/>
            </a:xfrm>
            <a:custGeom>
              <a:avLst/>
              <a:gdLst/>
              <a:ahLst/>
              <a:cxnLst/>
              <a:rect l="l" t="t" r="r" b="b"/>
              <a:pathLst>
                <a:path w="2345" h="2458" extrusionOk="0">
                  <a:moveTo>
                    <a:pt x="1700" y="0"/>
                  </a:moveTo>
                  <a:cubicBezTo>
                    <a:pt x="1581" y="0"/>
                    <a:pt x="1477" y="56"/>
                    <a:pt x="1439" y="195"/>
                  </a:cubicBezTo>
                  <a:cubicBezTo>
                    <a:pt x="1714" y="512"/>
                    <a:pt x="1312" y="745"/>
                    <a:pt x="1270" y="999"/>
                  </a:cubicBezTo>
                  <a:cubicBezTo>
                    <a:pt x="297" y="1147"/>
                    <a:pt x="1" y="1675"/>
                    <a:pt x="149" y="2458"/>
                  </a:cubicBezTo>
                  <a:cubicBezTo>
                    <a:pt x="614" y="1189"/>
                    <a:pt x="1460" y="1570"/>
                    <a:pt x="2137" y="576"/>
                  </a:cubicBezTo>
                  <a:cubicBezTo>
                    <a:pt x="2344" y="309"/>
                    <a:pt x="1980" y="0"/>
                    <a:pt x="1700"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8"/>
            <p:cNvSpPr/>
            <p:nvPr/>
          </p:nvSpPr>
          <p:spPr>
            <a:xfrm>
              <a:off x="-1411225" y="3926025"/>
              <a:ext cx="35250" cy="20225"/>
            </a:xfrm>
            <a:custGeom>
              <a:avLst/>
              <a:gdLst/>
              <a:ahLst/>
              <a:cxnLst/>
              <a:rect l="l" t="t" r="r" b="b"/>
              <a:pathLst>
                <a:path w="1410" h="809" extrusionOk="0">
                  <a:moveTo>
                    <a:pt x="661" y="1"/>
                  </a:moveTo>
                  <a:cubicBezTo>
                    <a:pt x="627" y="1"/>
                    <a:pt x="590" y="2"/>
                    <a:pt x="551" y="5"/>
                  </a:cubicBezTo>
                  <a:lnTo>
                    <a:pt x="382" y="5"/>
                  </a:lnTo>
                  <a:lnTo>
                    <a:pt x="1" y="491"/>
                  </a:lnTo>
                  <a:cubicBezTo>
                    <a:pt x="64" y="639"/>
                    <a:pt x="212" y="766"/>
                    <a:pt x="382" y="809"/>
                  </a:cubicBezTo>
                  <a:cubicBezTo>
                    <a:pt x="847" y="647"/>
                    <a:pt x="1409" y="1"/>
                    <a:pt x="661" y="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8"/>
            <p:cNvSpPr/>
            <p:nvPr/>
          </p:nvSpPr>
          <p:spPr>
            <a:xfrm>
              <a:off x="-2803900" y="3810875"/>
              <a:ext cx="39900" cy="45625"/>
            </a:xfrm>
            <a:custGeom>
              <a:avLst/>
              <a:gdLst/>
              <a:ahLst/>
              <a:cxnLst/>
              <a:rect l="l" t="t" r="r" b="b"/>
              <a:pathLst>
                <a:path w="1596" h="1825" extrusionOk="0">
                  <a:moveTo>
                    <a:pt x="741" y="0"/>
                  </a:moveTo>
                  <a:lnTo>
                    <a:pt x="191" y="1037"/>
                  </a:lnTo>
                  <a:cubicBezTo>
                    <a:pt x="64" y="1037"/>
                    <a:pt x="64" y="1143"/>
                    <a:pt x="0" y="1185"/>
                  </a:cubicBezTo>
                  <a:lnTo>
                    <a:pt x="0" y="1671"/>
                  </a:lnTo>
                  <a:cubicBezTo>
                    <a:pt x="157" y="1778"/>
                    <a:pt x="308" y="1824"/>
                    <a:pt x="447" y="1824"/>
                  </a:cubicBezTo>
                  <a:cubicBezTo>
                    <a:pt x="1190" y="1824"/>
                    <a:pt x="1596" y="499"/>
                    <a:pt x="741"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8"/>
            <p:cNvSpPr/>
            <p:nvPr/>
          </p:nvSpPr>
          <p:spPr>
            <a:xfrm>
              <a:off x="-2810250" y="3804525"/>
              <a:ext cx="11125" cy="36500"/>
            </a:xfrm>
            <a:custGeom>
              <a:avLst/>
              <a:gdLst/>
              <a:ahLst/>
              <a:cxnLst/>
              <a:rect l="l" t="t" r="r" b="b"/>
              <a:pathLst>
                <a:path w="445" h="1460" extrusionOk="0">
                  <a:moveTo>
                    <a:pt x="445" y="1"/>
                  </a:moveTo>
                  <a:cubicBezTo>
                    <a:pt x="1" y="445"/>
                    <a:pt x="297" y="974"/>
                    <a:pt x="254" y="1460"/>
                  </a:cubicBezTo>
                  <a:lnTo>
                    <a:pt x="445" y="1291"/>
                  </a:lnTo>
                  <a:cubicBezTo>
                    <a:pt x="445" y="868"/>
                    <a:pt x="445" y="424"/>
                    <a:pt x="445" y="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8"/>
            <p:cNvSpPr/>
            <p:nvPr/>
          </p:nvSpPr>
          <p:spPr>
            <a:xfrm>
              <a:off x="-1216100" y="4099100"/>
              <a:ext cx="34200" cy="16875"/>
            </a:xfrm>
            <a:custGeom>
              <a:avLst/>
              <a:gdLst/>
              <a:ahLst/>
              <a:cxnLst/>
              <a:rect l="l" t="t" r="r" b="b"/>
              <a:pathLst>
                <a:path w="1368" h="675" extrusionOk="0">
                  <a:moveTo>
                    <a:pt x="772" y="0"/>
                  </a:moveTo>
                  <a:cubicBezTo>
                    <a:pt x="660" y="0"/>
                    <a:pt x="532" y="37"/>
                    <a:pt x="402" y="125"/>
                  </a:cubicBezTo>
                  <a:cubicBezTo>
                    <a:pt x="0" y="379"/>
                    <a:pt x="465" y="484"/>
                    <a:pt x="550" y="653"/>
                  </a:cubicBezTo>
                  <a:lnTo>
                    <a:pt x="740" y="675"/>
                  </a:lnTo>
                  <a:cubicBezTo>
                    <a:pt x="1368" y="460"/>
                    <a:pt x="1170" y="0"/>
                    <a:pt x="772"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8"/>
            <p:cNvSpPr/>
            <p:nvPr/>
          </p:nvSpPr>
          <p:spPr>
            <a:xfrm>
              <a:off x="-1434475" y="3938375"/>
              <a:ext cx="18525" cy="7875"/>
            </a:xfrm>
            <a:custGeom>
              <a:avLst/>
              <a:gdLst/>
              <a:ahLst/>
              <a:cxnLst/>
              <a:rect l="l" t="t" r="r" b="b"/>
              <a:pathLst>
                <a:path w="741" h="315" extrusionOk="0">
                  <a:moveTo>
                    <a:pt x="402" y="1"/>
                  </a:moveTo>
                  <a:cubicBezTo>
                    <a:pt x="212" y="1"/>
                    <a:pt x="40" y="50"/>
                    <a:pt x="0" y="315"/>
                  </a:cubicBezTo>
                  <a:lnTo>
                    <a:pt x="741" y="19"/>
                  </a:lnTo>
                  <a:cubicBezTo>
                    <a:pt x="637" y="19"/>
                    <a:pt x="517" y="1"/>
                    <a:pt x="402" y="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8"/>
            <p:cNvSpPr/>
            <p:nvPr/>
          </p:nvSpPr>
          <p:spPr>
            <a:xfrm>
              <a:off x="-2306375" y="3724700"/>
              <a:ext cx="12200" cy="23800"/>
            </a:xfrm>
            <a:custGeom>
              <a:avLst/>
              <a:gdLst/>
              <a:ahLst/>
              <a:cxnLst/>
              <a:rect l="l" t="t" r="r" b="b"/>
              <a:pathLst>
                <a:path w="488" h="952" extrusionOk="0">
                  <a:moveTo>
                    <a:pt x="339" y="0"/>
                  </a:moveTo>
                  <a:cubicBezTo>
                    <a:pt x="1" y="275"/>
                    <a:pt x="212" y="635"/>
                    <a:pt x="170" y="952"/>
                  </a:cubicBezTo>
                  <a:cubicBezTo>
                    <a:pt x="487" y="677"/>
                    <a:pt x="276" y="317"/>
                    <a:pt x="339"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3" name="Google Shape;1173;p8"/>
          <p:cNvGrpSpPr/>
          <p:nvPr/>
        </p:nvGrpSpPr>
        <p:grpSpPr>
          <a:xfrm flipH="1">
            <a:off x="-12" y="757134"/>
            <a:ext cx="2106500" cy="597475"/>
            <a:chOff x="-2810250" y="3572525"/>
            <a:chExt cx="2106500" cy="597475"/>
          </a:xfrm>
        </p:grpSpPr>
        <p:sp>
          <p:nvSpPr>
            <p:cNvPr id="1174" name="Google Shape;1174;p8"/>
            <p:cNvSpPr/>
            <p:nvPr/>
          </p:nvSpPr>
          <p:spPr>
            <a:xfrm>
              <a:off x="-2396250" y="4007475"/>
              <a:ext cx="133850" cy="123700"/>
            </a:xfrm>
            <a:custGeom>
              <a:avLst/>
              <a:gdLst/>
              <a:ahLst/>
              <a:cxnLst/>
              <a:rect l="l" t="t" r="r" b="b"/>
              <a:pathLst>
                <a:path w="5354" h="4948" extrusionOk="0">
                  <a:moveTo>
                    <a:pt x="3665" y="0"/>
                  </a:moveTo>
                  <a:cubicBezTo>
                    <a:pt x="3419" y="0"/>
                    <a:pt x="3177" y="89"/>
                    <a:pt x="2983" y="258"/>
                  </a:cubicBezTo>
                  <a:cubicBezTo>
                    <a:pt x="2771" y="1971"/>
                    <a:pt x="1" y="2521"/>
                    <a:pt x="339" y="4445"/>
                  </a:cubicBezTo>
                  <a:cubicBezTo>
                    <a:pt x="400" y="4488"/>
                    <a:pt x="452" y="4505"/>
                    <a:pt x="498" y="4505"/>
                  </a:cubicBezTo>
                  <a:cubicBezTo>
                    <a:pt x="693" y="4505"/>
                    <a:pt x="777" y="4189"/>
                    <a:pt x="1039" y="4189"/>
                  </a:cubicBezTo>
                  <a:cubicBezTo>
                    <a:pt x="1052" y="4189"/>
                    <a:pt x="1065" y="4190"/>
                    <a:pt x="1079" y="4192"/>
                  </a:cubicBezTo>
                  <a:cubicBezTo>
                    <a:pt x="1164" y="4466"/>
                    <a:pt x="614" y="4466"/>
                    <a:pt x="762" y="4763"/>
                  </a:cubicBezTo>
                  <a:cubicBezTo>
                    <a:pt x="893" y="4882"/>
                    <a:pt x="1072" y="4948"/>
                    <a:pt x="1226" y="4948"/>
                  </a:cubicBezTo>
                  <a:cubicBezTo>
                    <a:pt x="1344" y="4948"/>
                    <a:pt x="1447" y="4909"/>
                    <a:pt x="1502" y="4826"/>
                  </a:cubicBezTo>
                  <a:cubicBezTo>
                    <a:pt x="1946" y="4213"/>
                    <a:pt x="2750" y="3853"/>
                    <a:pt x="3004" y="3155"/>
                  </a:cubicBezTo>
                  <a:cubicBezTo>
                    <a:pt x="3110" y="2817"/>
                    <a:pt x="3363" y="2542"/>
                    <a:pt x="3659" y="2373"/>
                  </a:cubicBezTo>
                  <a:cubicBezTo>
                    <a:pt x="4558" y="1871"/>
                    <a:pt x="5354" y="109"/>
                    <a:pt x="4167" y="109"/>
                  </a:cubicBezTo>
                  <a:cubicBezTo>
                    <a:pt x="4153" y="109"/>
                    <a:pt x="4139" y="109"/>
                    <a:pt x="4125" y="110"/>
                  </a:cubicBezTo>
                  <a:cubicBezTo>
                    <a:pt x="3977" y="36"/>
                    <a:pt x="3820" y="0"/>
                    <a:pt x="3665"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8"/>
            <p:cNvSpPr/>
            <p:nvPr/>
          </p:nvSpPr>
          <p:spPr>
            <a:xfrm>
              <a:off x="-1076525" y="3572525"/>
              <a:ext cx="126925" cy="104075"/>
            </a:xfrm>
            <a:custGeom>
              <a:avLst/>
              <a:gdLst/>
              <a:ahLst/>
              <a:cxnLst/>
              <a:rect l="l" t="t" r="r" b="b"/>
              <a:pathLst>
                <a:path w="5077" h="4163" extrusionOk="0">
                  <a:moveTo>
                    <a:pt x="3337" y="1"/>
                  </a:moveTo>
                  <a:cubicBezTo>
                    <a:pt x="3025" y="1"/>
                    <a:pt x="2736" y="55"/>
                    <a:pt x="2602" y="165"/>
                  </a:cubicBezTo>
                  <a:cubicBezTo>
                    <a:pt x="2665" y="715"/>
                    <a:pt x="1798" y="906"/>
                    <a:pt x="1841" y="1477"/>
                  </a:cubicBezTo>
                  <a:cubicBezTo>
                    <a:pt x="1819" y="1815"/>
                    <a:pt x="1544" y="1900"/>
                    <a:pt x="1248" y="1963"/>
                  </a:cubicBezTo>
                  <a:cubicBezTo>
                    <a:pt x="254" y="2513"/>
                    <a:pt x="1" y="4099"/>
                    <a:pt x="1502" y="4163"/>
                  </a:cubicBezTo>
                  <a:cubicBezTo>
                    <a:pt x="2412" y="3824"/>
                    <a:pt x="3173" y="3190"/>
                    <a:pt x="3659" y="2365"/>
                  </a:cubicBezTo>
                  <a:cubicBezTo>
                    <a:pt x="3793" y="1912"/>
                    <a:pt x="4060" y="1739"/>
                    <a:pt x="4460" y="1739"/>
                  </a:cubicBezTo>
                  <a:cubicBezTo>
                    <a:pt x="4565" y="1739"/>
                    <a:pt x="4678" y="1751"/>
                    <a:pt x="4801" y="1773"/>
                  </a:cubicBezTo>
                  <a:cubicBezTo>
                    <a:pt x="4738" y="1604"/>
                    <a:pt x="5076" y="1477"/>
                    <a:pt x="4865" y="1286"/>
                  </a:cubicBezTo>
                  <a:cubicBezTo>
                    <a:pt x="4670" y="1119"/>
                    <a:pt x="4486" y="1055"/>
                    <a:pt x="4305" y="1055"/>
                  </a:cubicBezTo>
                  <a:cubicBezTo>
                    <a:pt x="3779" y="1055"/>
                    <a:pt x="3290" y="1599"/>
                    <a:pt x="2708" y="1709"/>
                  </a:cubicBezTo>
                  <a:cubicBezTo>
                    <a:pt x="2792" y="1202"/>
                    <a:pt x="3215" y="948"/>
                    <a:pt x="3511" y="715"/>
                  </a:cubicBezTo>
                  <a:cubicBezTo>
                    <a:pt x="3571" y="673"/>
                    <a:pt x="3645" y="658"/>
                    <a:pt x="3726" y="658"/>
                  </a:cubicBezTo>
                  <a:cubicBezTo>
                    <a:pt x="3891" y="658"/>
                    <a:pt x="4083" y="718"/>
                    <a:pt x="4233" y="718"/>
                  </a:cubicBezTo>
                  <a:cubicBezTo>
                    <a:pt x="4373" y="718"/>
                    <a:pt x="4476" y="666"/>
                    <a:pt x="4484" y="461"/>
                  </a:cubicBezTo>
                  <a:cubicBezTo>
                    <a:pt x="4458" y="156"/>
                    <a:pt x="3864" y="1"/>
                    <a:pt x="3337"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8"/>
            <p:cNvSpPr/>
            <p:nvPr/>
          </p:nvSpPr>
          <p:spPr>
            <a:xfrm>
              <a:off x="-2407875" y="4057575"/>
              <a:ext cx="141200" cy="94050"/>
            </a:xfrm>
            <a:custGeom>
              <a:avLst/>
              <a:gdLst/>
              <a:ahLst/>
              <a:cxnLst/>
              <a:rect l="l" t="t" r="r" b="b"/>
              <a:pathLst>
                <a:path w="5648" h="3762" extrusionOk="0">
                  <a:moveTo>
                    <a:pt x="4962" y="0"/>
                  </a:moveTo>
                  <a:cubicBezTo>
                    <a:pt x="4363" y="0"/>
                    <a:pt x="3743" y="352"/>
                    <a:pt x="3532" y="940"/>
                  </a:cubicBezTo>
                  <a:cubicBezTo>
                    <a:pt x="3405" y="1638"/>
                    <a:pt x="2665" y="1743"/>
                    <a:pt x="2369" y="2293"/>
                  </a:cubicBezTo>
                  <a:cubicBezTo>
                    <a:pt x="2144" y="2744"/>
                    <a:pt x="1958" y="2962"/>
                    <a:pt x="1704" y="2962"/>
                  </a:cubicBezTo>
                  <a:cubicBezTo>
                    <a:pt x="1506" y="2962"/>
                    <a:pt x="1265" y="2828"/>
                    <a:pt x="931" y="2568"/>
                  </a:cubicBezTo>
                  <a:cubicBezTo>
                    <a:pt x="656" y="2399"/>
                    <a:pt x="677" y="2188"/>
                    <a:pt x="740" y="1955"/>
                  </a:cubicBezTo>
                  <a:cubicBezTo>
                    <a:pt x="844" y="1728"/>
                    <a:pt x="715" y="1616"/>
                    <a:pt x="571" y="1616"/>
                  </a:cubicBezTo>
                  <a:cubicBezTo>
                    <a:pt x="420" y="1616"/>
                    <a:pt x="253" y="1738"/>
                    <a:pt x="317" y="1976"/>
                  </a:cubicBezTo>
                  <a:cubicBezTo>
                    <a:pt x="85" y="2293"/>
                    <a:pt x="0" y="2801"/>
                    <a:pt x="360" y="3076"/>
                  </a:cubicBezTo>
                  <a:cubicBezTo>
                    <a:pt x="1067" y="3522"/>
                    <a:pt x="1545" y="3761"/>
                    <a:pt x="1963" y="3761"/>
                  </a:cubicBezTo>
                  <a:cubicBezTo>
                    <a:pt x="2358" y="3761"/>
                    <a:pt x="2699" y="3549"/>
                    <a:pt x="3130" y="3097"/>
                  </a:cubicBezTo>
                  <a:cubicBezTo>
                    <a:pt x="3997" y="2166"/>
                    <a:pt x="5097" y="1342"/>
                    <a:pt x="5647" y="178"/>
                  </a:cubicBezTo>
                  <a:cubicBezTo>
                    <a:pt x="5441" y="57"/>
                    <a:pt x="5203" y="0"/>
                    <a:pt x="4962"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8"/>
            <p:cNvSpPr/>
            <p:nvPr/>
          </p:nvSpPr>
          <p:spPr>
            <a:xfrm>
              <a:off x="-869800" y="3762375"/>
              <a:ext cx="147025" cy="84950"/>
            </a:xfrm>
            <a:custGeom>
              <a:avLst/>
              <a:gdLst/>
              <a:ahLst/>
              <a:cxnLst/>
              <a:rect l="l" t="t" r="r" b="b"/>
              <a:pathLst>
                <a:path w="5881" h="3398" extrusionOk="0">
                  <a:moveTo>
                    <a:pt x="3321" y="0"/>
                  </a:moveTo>
                  <a:cubicBezTo>
                    <a:pt x="2724" y="0"/>
                    <a:pt x="1587" y="1645"/>
                    <a:pt x="652" y="1645"/>
                  </a:cubicBezTo>
                  <a:cubicBezTo>
                    <a:pt x="646" y="1645"/>
                    <a:pt x="641" y="1645"/>
                    <a:pt x="635" y="1644"/>
                  </a:cubicBezTo>
                  <a:cubicBezTo>
                    <a:pt x="339" y="1666"/>
                    <a:pt x="530" y="2004"/>
                    <a:pt x="276" y="2067"/>
                  </a:cubicBezTo>
                  <a:cubicBezTo>
                    <a:pt x="1" y="2448"/>
                    <a:pt x="170" y="2829"/>
                    <a:pt x="276" y="3188"/>
                  </a:cubicBezTo>
                  <a:lnTo>
                    <a:pt x="445" y="3209"/>
                  </a:lnTo>
                  <a:cubicBezTo>
                    <a:pt x="481" y="3205"/>
                    <a:pt x="517" y="3203"/>
                    <a:pt x="553" y="3203"/>
                  </a:cubicBezTo>
                  <a:cubicBezTo>
                    <a:pt x="921" y="3203"/>
                    <a:pt x="1302" y="3397"/>
                    <a:pt x="1640" y="3397"/>
                  </a:cubicBezTo>
                  <a:cubicBezTo>
                    <a:pt x="1779" y="3397"/>
                    <a:pt x="1911" y="3365"/>
                    <a:pt x="2031" y="3273"/>
                  </a:cubicBezTo>
                  <a:cubicBezTo>
                    <a:pt x="2645" y="2850"/>
                    <a:pt x="3491" y="2554"/>
                    <a:pt x="3892" y="2089"/>
                  </a:cubicBezTo>
                  <a:cubicBezTo>
                    <a:pt x="4358" y="1306"/>
                    <a:pt x="5881" y="1243"/>
                    <a:pt x="5606" y="164"/>
                  </a:cubicBezTo>
                  <a:cubicBezTo>
                    <a:pt x="5575" y="156"/>
                    <a:pt x="5540" y="153"/>
                    <a:pt x="5503" y="153"/>
                  </a:cubicBezTo>
                  <a:cubicBezTo>
                    <a:pt x="4820" y="153"/>
                    <a:pt x="3102" y="1370"/>
                    <a:pt x="2581" y="1771"/>
                  </a:cubicBezTo>
                  <a:cubicBezTo>
                    <a:pt x="2877" y="1179"/>
                    <a:pt x="3533" y="756"/>
                    <a:pt x="3491" y="58"/>
                  </a:cubicBezTo>
                  <a:cubicBezTo>
                    <a:pt x="3441" y="18"/>
                    <a:pt x="3384" y="0"/>
                    <a:pt x="3321"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8"/>
            <p:cNvSpPr/>
            <p:nvPr/>
          </p:nvSpPr>
          <p:spPr>
            <a:xfrm>
              <a:off x="-2475025" y="3887900"/>
              <a:ext cx="118975" cy="96950"/>
            </a:xfrm>
            <a:custGeom>
              <a:avLst/>
              <a:gdLst/>
              <a:ahLst/>
              <a:cxnLst/>
              <a:rect l="l" t="t" r="r" b="b"/>
              <a:pathLst>
                <a:path w="4759" h="3878" extrusionOk="0">
                  <a:moveTo>
                    <a:pt x="2337" y="1"/>
                  </a:moveTo>
                  <a:cubicBezTo>
                    <a:pt x="1329" y="1"/>
                    <a:pt x="678" y="1172"/>
                    <a:pt x="550" y="1995"/>
                  </a:cubicBezTo>
                  <a:cubicBezTo>
                    <a:pt x="0" y="3010"/>
                    <a:pt x="867" y="3751"/>
                    <a:pt x="1883" y="3878"/>
                  </a:cubicBezTo>
                  <a:cubicBezTo>
                    <a:pt x="2665" y="3095"/>
                    <a:pt x="4759" y="1953"/>
                    <a:pt x="3215" y="832"/>
                  </a:cubicBezTo>
                  <a:cubicBezTo>
                    <a:pt x="2898" y="621"/>
                    <a:pt x="2961" y="346"/>
                    <a:pt x="2834" y="92"/>
                  </a:cubicBezTo>
                  <a:cubicBezTo>
                    <a:pt x="2660" y="29"/>
                    <a:pt x="2494" y="1"/>
                    <a:pt x="2337"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8"/>
            <p:cNvSpPr/>
            <p:nvPr/>
          </p:nvSpPr>
          <p:spPr>
            <a:xfrm>
              <a:off x="-1207650" y="3814575"/>
              <a:ext cx="107350" cy="83025"/>
            </a:xfrm>
            <a:custGeom>
              <a:avLst/>
              <a:gdLst/>
              <a:ahLst/>
              <a:cxnLst/>
              <a:rect l="l" t="t" r="r" b="b"/>
              <a:pathLst>
                <a:path w="4294" h="3321" extrusionOk="0">
                  <a:moveTo>
                    <a:pt x="2433" y="1"/>
                  </a:moveTo>
                  <a:lnTo>
                    <a:pt x="1883" y="275"/>
                  </a:lnTo>
                  <a:cubicBezTo>
                    <a:pt x="1967" y="1227"/>
                    <a:pt x="1037" y="1523"/>
                    <a:pt x="423" y="2031"/>
                  </a:cubicBezTo>
                  <a:cubicBezTo>
                    <a:pt x="0" y="2771"/>
                    <a:pt x="297" y="3194"/>
                    <a:pt x="1333" y="3321"/>
                  </a:cubicBezTo>
                  <a:cubicBezTo>
                    <a:pt x="3025" y="2665"/>
                    <a:pt x="2623" y="1227"/>
                    <a:pt x="4252" y="1121"/>
                  </a:cubicBezTo>
                  <a:lnTo>
                    <a:pt x="4294" y="783"/>
                  </a:lnTo>
                  <a:cubicBezTo>
                    <a:pt x="3955" y="22"/>
                    <a:pt x="3131" y="106"/>
                    <a:pt x="2433"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8"/>
            <p:cNvSpPr/>
            <p:nvPr/>
          </p:nvSpPr>
          <p:spPr>
            <a:xfrm>
              <a:off x="-1657600" y="3775075"/>
              <a:ext cx="115300" cy="89075"/>
            </a:xfrm>
            <a:custGeom>
              <a:avLst/>
              <a:gdLst/>
              <a:ahLst/>
              <a:cxnLst/>
              <a:rect l="l" t="t" r="r" b="b"/>
              <a:pathLst>
                <a:path w="4612" h="3563" extrusionOk="0">
                  <a:moveTo>
                    <a:pt x="3414" y="0"/>
                  </a:moveTo>
                  <a:cubicBezTo>
                    <a:pt x="2993" y="0"/>
                    <a:pt x="3192" y="1023"/>
                    <a:pt x="1840" y="1707"/>
                  </a:cubicBezTo>
                  <a:cubicBezTo>
                    <a:pt x="1883" y="2807"/>
                    <a:pt x="719" y="2575"/>
                    <a:pt x="0" y="2934"/>
                  </a:cubicBezTo>
                  <a:cubicBezTo>
                    <a:pt x="104" y="3374"/>
                    <a:pt x="451" y="3562"/>
                    <a:pt x="899" y="3562"/>
                  </a:cubicBezTo>
                  <a:cubicBezTo>
                    <a:pt x="2278" y="3562"/>
                    <a:pt x="4612" y="1777"/>
                    <a:pt x="3701" y="100"/>
                  </a:cubicBezTo>
                  <a:cubicBezTo>
                    <a:pt x="3579" y="31"/>
                    <a:pt x="3487" y="0"/>
                    <a:pt x="3414"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8"/>
            <p:cNvSpPr/>
            <p:nvPr/>
          </p:nvSpPr>
          <p:spPr>
            <a:xfrm>
              <a:off x="-2430100" y="3892350"/>
              <a:ext cx="79875" cy="94825"/>
            </a:xfrm>
            <a:custGeom>
              <a:avLst/>
              <a:gdLst/>
              <a:ahLst/>
              <a:cxnLst/>
              <a:rect l="l" t="t" r="r" b="b"/>
              <a:pathLst>
                <a:path w="3195" h="3793" extrusionOk="0">
                  <a:moveTo>
                    <a:pt x="1251" y="0"/>
                  </a:moveTo>
                  <a:cubicBezTo>
                    <a:pt x="1175" y="0"/>
                    <a:pt x="1096" y="7"/>
                    <a:pt x="1016" y="20"/>
                  </a:cubicBezTo>
                  <a:cubicBezTo>
                    <a:pt x="720" y="316"/>
                    <a:pt x="382" y="548"/>
                    <a:pt x="1185" y="760"/>
                  </a:cubicBezTo>
                  <a:cubicBezTo>
                    <a:pt x="2475" y="1162"/>
                    <a:pt x="1376" y="2684"/>
                    <a:pt x="530" y="3002"/>
                  </a:cubicBezTo>
                  <a:cubicBezTo>
                    <a:pt x="212" y="3065"/>
                    <a:pt x="1" y="3382"/>
                    <a:pt x="86" y="3700"/>
                  </a:cubicBezTo>
                  <a:cubicBezTo>
                    <a:pt x="287" y="3764"/>
                    <a:pt x="455" y="3793"/>
                    <a:pt x="600" y="3793"/>
                  </a:cubicBezTo>
                  <a:cubicBezTo>
                    <a:pt x="1354" y="3793"/>
                    <a:pt x="1459" y="3019"/>
                    <a:pt x="2116" y="2558"/>
                  </a:cubicBezTo>
                  <a:cubicBezTo>
                    <a:pt x="3194" y="1779"/>
                    <a:pt x="2538" y="0"/>
                    <a:pt x="1251"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8"/>
            <p:cNvSpPr/>
            <p:nvPr/>
          </p:nvSpPr>
          <p:spPr>
            <a:xfrm>
              <a:off x="-858675" y="3784450"/>
              <a:ext cx="124800" cy="72900"/>
            </a:xfrm>
            <a:custGeom>
              <a:avLst/>
              <a:gdLst/>
              <a:ahLst/>
              <a:cxnLst/>
              <a:rect l="l" t="t" r="r" b="b"/>
              <a:pathLst>
                <a:path w="4992" h="2916" extrusionOk="0">
                  <a:moveTo>
                    <a:pt x="4991" y="85"/>
                  </a:moveTo>
                  <a:lnTo>
                    <a:pt x="4991" y="85"/>
                  </a:lnTo>
                  <a:cubicBezTo>
                    <a:pt x="4590" y="233"/>
                    <a:pt x="3638" y="0"/>
                    <a:pt x="3553" y="529"/>
                  </a:cubicBezTo>
                  <a:cubicBezTo>
                    <a:pt x="3744" y="1523"/>
                    <a:pt x="2242" y="1142"/>
                    <a:pt x="1925" y="1840"/>
                  </a:cubicBezTo>
                  <a:cubicBezTo>
                    <a:pt x="1784" y="2210"/>
                    <a:pt x="1565" y="2322"/>
                    <a:pt x="1324" y="2322"/>
                  </a:cubicBezTo>
                  <a:cubicBezTo>
                    <a:pt x="952" y="2322"/>
                    <a:pt x="529" y="2056"/>
                    <a:pt x="260" y="2056"/>
                  </a:cubicBezTo>
                  <a:cubicBezTo>
                    <a:pt x="125" y="2056"/>
                    <a:pt x="30" y="2124"/>
                    <a:pt x="0" y="2326"/>
                  </a:cubicBezTo>
                  <a:cubicBezTo>
                    <a:pt x="340" y="2745"/>
                    <a:pt x="752" y="2916"/>
                    <a:pt x="1193" y="2916"/>
                  </a:cubicBezTo>
                  <a:cubicBezTo>
                    <a:pt x="2648" y="2916"/>
                    <a:pt x="4423" y="1058"/>
                    <a:pt x="4991" y="85"/>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8"/>
            <p:cNvSpPr/>
            <p:nvPr/>
          </p:nvSpPr>
          <p:spPr>
            <a:xfrm>
              <a:off x="-1715775" y="4022375"/>
              <a:ext cx="82525" cy="97300"/>
            </a:xfrm>
            <a:custGeom>
              <a:avLst/>
              <a:gdLst/>
              <a:ahLst/>
              <a:cxnLst/>
              <a:rect l="l" t="t" r="r" b="b"/>
              <a:pathLst>
                <a:path w="3301" h="3892" extrusionOk="0">
                  <a:moveTo>
                    <a:pt x="2164" y="1"/>
                  </a:moveTo>
                  <a:cubicBezTo>
                    <a:pt x="2076" y="1"/>
                    <a:pt x="2004" y="47"/>
                    <a:pt x="1968" y="191"/>
                  </a:cubicBezTo>
                  <a:cubicBezTo>
                    <a:pt x="1714" y="381"/>
                    <a:pt x="1545" y="677"/>
                    <a:pt x="1545" y="994"/>
                  </a:cubicBezTo>
                  <a:cubicBezTo>
                    <a:pt x="1376" y="1925"/>
                    <a:pt x="1" y="2411"/>
                    <a:pt x="530" y="3469"/>
                  </a:cubicBezTo>
                  <a:cubicBezTo>
                    <a:pt x="675" y="3736"/>
                    <a:pt x="995" y="3891"/>
                    <a:pt x="1306" y="3891"/>
                  </a:cubicBezTo>
                  <a:cubicBezTo>
                    <a:pt x="1536" y="3891"/>
                    <a:pt x="1760" y="3806"/>
                    <a:pt x="1904" y="3617"/>
                  </a:cubicBezTo>
                  <a:cubicBezTo>
                    <a:pt x="2179" y="2432"/>
                    <a:pt x="3300" y="1502"/>
                    <a:pt x="3258" y="233"/>
                  </a:cubicBezTo>
                  <a:lnTo>
                    <a:pt x="2708" y="148"/>
                  </a:lnTo>
                  <a:cubicBezTo>
                    <a:pt x="2698" y="150"/>
                    <a:pt x="2687" y="151"/>
                    <a:pt x="2676" y="151"/>
                  </a:cubicBezTo>
                  <a:cubicBezTo>
                    <a:pt x="2534" y="151"/>
                    <a:pt x="2323" y="1"/>
                    <a:pt x="2164"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8"/>
            <p:cNvSpPr/>
            <p:nvPr/>
          </p:nvSpPr>
          <p:spPr>
            <a:xfrm>
              <a:off x="-1209225" y="4031875"/>
              <a:ext cx="103650" cy="71425"/>
            </a:xfrm>
            <a:custGeom>
              <a:avLst/>
              <a:gdLst/>
              <a:ahLst/>
              <a:cxnLst/>
              <a:rect l="l" t="t" r="r" b="b"/>
              <a:pathLst>
                <a:path w="4146" h="2857" extrusionOk="0">
                  <a:moveTo>
                    <a:pt x="3786" y="1"/>
                  </a:moveTo>
                  <a:cubicBezTo>
                    <a:pt x="3046" y="85"/>
                    <a:pt x="2305" y="64"/>
                    <a:pt x="1586" y="128"/>
                  </a:cubicBezTo>
                  <a:lnTo>
                    <a:pt x="1015" y="593"/>
                  </a:lnTo>
                  <a:cubicBezTo>
                    <a:pt x="931" y="678"/>
                    <a:pt x="888" y="762"/>
                    <a:pt x="867" y="889"/>
                  </a:cubicBezTo>
                  <a:cubicBezTo>
                    <a:pt x="867" y="1460"/>
                    <a:pt x="0" y="1756"/>
                    <a:pt x="254" y="2412"/>
                  </a:cubicBezTo>
                  <a:cubicBezTo>
                    <a:pt x="536" y="2704"/>
                    <a:pt x="899" y="2857"/>
                    <a:pt x="1245" y="2857"/>
                  </a:cubicBezTo>
                  <a:cubicBezTo>
                    <a:pt x="1652" y="2857"/>
                    <a:pt x="2036" y="2646"/>
                    <a:pt x="2242" y="2200"/>
                  </a:cubicBezTo>
                  <a:cubicBezTo>
                    <a:pt x="2305" y="2031"/>
                    <a:pt x="2263" y="1862"/>
                    <a:pt x="2157" y="1756"/>
                  </a:cubicBezTo>
                  <a:cubicBezTo>
                    <a:pt x="2106" y="1735"/>
                    <a:pt x="2059" y="1725"/>
                    <a:pt x="2015" y="1725"/>
                  </a:cubicBezTo>
                  <a:cubicBezTo>
                    <a:pt x="1762" y="1725"/>
                    <a:pt x="1611" y="2027"/>
                    <a:pt x="1362" y="2027"/>
                  </a:cubicBezTo>
                  <a:cubicBezTo>
                    <a:pt x="1314" y="2027"/>
                    <a:pt x="1262" y="2016"/>
                    <a:pt x="1206" y="1989"/>
                  </a:cubicBezTo>
                  <a:cubicBezTo>
                    <a:pt x="1461" y="1559"/>
                    <a:pt x="1576" y="1366"/>
                    <a:pt x="1705" y="1366"/>
                  </a:cubicBezTo>
                  <a:cubicBezTo>
                    <a:pt x="1811" y="1366"/>
                    <a:pt x="1926" y="1497"/>
                    <a:pt x="2136" y="1735"/>
                  </a:cubicBezTo>
                  <a:cubicBezTo>
                    <a:pt x="2338" y="1823"/>
                    <a:pt x="2499" y="1859"/>
                    <a:pt x="2631" y="1859"/>
                  </a:cubicBezTo>
                  <a:cubicBezTo>
                    <a:pt x="3230" y="1859"/>
                    <a:pt x="3210" y="1093"/>
                    <a:pt x="3574" y="868"/>
                  </a:cubicBezTo>
                  <a:lnTo>
                    <a:pt x="3574" y="868"/>
                  </a:lnTo>
                  <a:cubicBezTo>
                    <a:pt x="3426" y="1079"/>
                    <a:pt x="3320" y="1291"/>
                    <a:pt x="3765" y="1418"/>
                  </a:cubicBezTo>
                  <a:cubicBezTo>
                    <a:pt x="3765" y="953"/>
                    <a:pt x="4145" y="487"/>
                    <a:pt x="3786"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8"/>
            <p:cNvSpPr/>
            <p:nvPr/>
          </p:nvSpPr>
          <p:spPr>
            <a:xfrm>
              <a:off x="-2402600" y="4013900"/>
              <a:ext cx="103125" cy="108950"/>
            </a:xfrm>
            <a:custGeom>
              <a:avLst/>
              <a:gdLst/>
              <a:ahLst/>
              <a:cxnLst/>
              <a:rect l="l" t="t" r="r" b="b"/>
              <a:pathLst>
                <a:path w="4125" h="4358" extrusionOk="0">
                  <a:moveTo>
                    <a:pt x="3258" y="1"/>
                  </a:moveTo>
                  <a:cubicBezTo>
                    <a:pt x="1883" y="720"/>
                    <a:pt x="826" y="1925"/>
                    <a:pt x="276" y="3385"/>
                  </a:cubicBezTo>
                  <a:cubicBezTo>
                    <a:pt x="635" y="3638"/>
                    <a:pt x="1" y="4188"/>
                    <a:pt x="656" y="4358"/>
                  </a:cubicBezTo>
                  <a:cubicBezTo>
                    <a:pt x="720" y="4315"/>
                    <a:pt x="741" y="4231"/>
                    <a:pt x="656" y="4188"/>
                  </a:cubicBezTo>
                  <a:cubicBezTo>
                    <a:pt x="635" y="2285"/>
                    <a:pt x="4125" y="1206"/>
                    <a:pt x="3258"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8"/>
            <p:cNvSpPr/>
            <p:nvPr/>
          </p:nvSpPr>
          <p:spPr>
            <a:xfrm>
              <a:off x="-2066325" y="3800825"/>
              <a:ext cx="83575" cy="106975"/>
            </a:xfrm>
            <a:custGeom>
              <a:avLst/>
              <a:gdLst/>
              <a:ahLst/>
              <a:cxnLst/>
              <a:rect l="l" t="t" r="r" b="b"/>
              <a:pathLst>
                <a:path w="3343" h="4279" extrusionOk="0">
                  <a:moveTo>
                    <a:pt x="1333" y="1"/>
                  </a:moveTo>
                  <a:lnTo>
                    <a:pt x="1333" y="22"/>
                  </a:lnTo>
                  <a:cubicBezTo>
                    <a:pt x="678" y="1333"/>
                    <a:pt x="1" y="2856"/>
                    <a:pt x="995" y="4188"/>
                  </a:cubicBezTo>
                  <a:cubicBezTo>
                    <a:pt x="1021" y="4179"/>
                    <a:pt x="1044" y="4174"/>
                    <a:pt x="1064" y="4174"/>
                  </a:cubicBezTo>
                  <a:cubicBezTo>
                    <a:pt x="1093" y="4174"/>
                    <a:pt x="1118" y="4185"/>
                    <a:pt x="1143" y="4209"/>
                  </a:cubicBezTo>
                  <a:cubicBezTo>
                    <a:pt x="1255" y="4257"/>
                    <a:pt x="1355" y="4278"/>
                    <a:pt x="1445" y="4278"/>
                  </a:cubicBezTo>
                  <a:cubicBezTo>
                    <a:pt x="2033" y="4278"/>
                    <a:pt x="2193" y="3371"/>
                    <a:pt x="2560" y="3004"/>
                  </a:cubicBezTo>
                  <a:cubicBezTo>
                    <a:pt x="2814" y="2581"/>
                    <a:pt x="3342" y="2200"/>
                    <a:pt x="3152" y="1650"/>
                  </a:cubicBezTo>
                  <a:cubicBezTo>
                    <a:pt x="2964" y="1253"/>
                    <a:pt x="3272" y="339"/>
                    <a:pt x="2645" y="339"/>
                  </a:cubicBezTo>
                  <a:cubicBezTo>
                    <a:pt x="2638" y="339"/>
                    <a:pt x="2631" y="339"/>
                    <a:pt x="2623" y="339"/>
                  </a:cubicBezTo>
                  <a:cubicBezTo>
                    <a:pt x="1777" y="1016"/>
                    <a:pt x="2285" y="2116"/>
                    <a:pt x="1629" y="2940"/>
                  </a:cubicBezTo>
                  <a:cubicBezTo>
                    <a:pt x="678" y="2010"/>
                    <a:pt x="3258" y="318"/>
                    <a:pt x="1333"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8"/>
            <p:cNvSpPr/>
            <p:nvPr/>
          </p:nvSpPr>
          <p:spPr>
            <a:xfrm>
              <a:off x="-2386200" y="4013900"/>
              <a:ext cx="131150" cy="123250"/>
            </a:xfrm>
            <a:custGeom>
              <a:avLst/>
              <a:gdLst/>
              <a:ahLst/>
              <a:cxnLst/>
              <a:rect l="l" t="t" r="r" b="b"/>
              <a:pathLst>
                <a:path w="5246" h="4930" extrusionOk="0">
                  <a:moveTo>
                    <a:pt x="4273" y="1"/>
                  </a:moveTo>
                  <a:cubicBezTo>
                    <a:pt x="4251" y="974"/>
                    <a:pt x="3702" y="1672"/>
                    <a:pt x="2708" y="2116"/>
                  </a:cubicBezTo>
                  <a:cubicBezTo>
                    <a:pt x="2517" y="2200"/>
                    <a:pt x="2390" y="2306"/>
                    <a:pt x="2433" y="2475"/>
                  </a:cubicBezTo>
                  <a:cubicBezTo>
                    <a:pt x="2644" y="3448"/>
                    <a:pt x="1142" y="3533"/>
                    <a:pt x="1079" y="4400"/>
                  </a:cubicBezTo>
                  <a:cubicBezTo>
                    <a:pt x="1079" y="4474"/>
                    <a:pt x="957" y="4521"/>
                    <a:pt x="809" y="4521"/>
                  </a:cubicBezTo>
                  <a:cubicBezTo>
                    <a:pt x="661" y="4521"/>
                    <a:pt x="487" y="4474"/>
                    <a:pt x="381" y="4358"/>
                  </a:cubicBezTo>
                  <a:cubicBezTo>
                    <a:pt x="430" y="4210"/>
                    <a:pt x="343" y="4184"/>
                    <a:pt x="233" y="4184"/>
                  </a:cubicBezTo>
                  <a:cubicBezTo>
                    <a:pt x="173" y="4184"/>
                    <a:pt x="107" y="4191"/>
                    <a:pt x="51" y="4191"/>
                  </a:cubicBezTo>
                  <a:cubicBezTo>
                    <a:pt x="33" y="4191"/>
                    <a:pt x="16" y="4191"/>
                    <a:pt x="0" y="4188"/>
                  </a:cubicBezTo>
                  <a:lnTo>
                    <a:pt x="0" y="4358"/>
                  </a:lnTo>
                  <a:cubicBezTo>
                    <a:pt x="211" y="4625"/>
                    <a:pt x="478" y="4929"/>
                    <a:pt x="770" y="4929"/>
                  </a:cubicBezTo>
                  <a:cubicBezTo>
                    <a:pt x="918" y="4929"/>
                    <a:pt x="1071" y="4852"/>
                    <a:pt x="1227" y="4654"/>
                  </a:cubicBezTo>
                  <a:cubicBezTo>
                    <a:pt x="1713" y="4061"/>
                    <a:pt x="2433" y="3638"/>
                    <a:pt x="2771" y="2983"/>
                  </a:cubicBezTo>
                  <a:cubicBezTo>
                    <a:pt x="3157" y="2175"/>
                    <a:pt x="3471" y="1892"/>
                    <a:pt x="4244" y="1892"/>
                  </a:cubicBezTo>
                  <a:cubicBezTo>
                    <a:pt x="4402" y="1892"/>
                    <a:pt x="4579" y="1904"/>
                    <a:pt x="4780" y="1925"/>
                  </a:cubicBezTo>
                  <a:cubicBezTo>
                    <a:pt x="5245" y="1164"/>
                    <a:pt x="4865" y="551"/>
                    <a:pt x="4273"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8"/>
            <p:cNvSpPr/>
            <p:nvPr/>
          </p:nvSpPr>
          <p:spPr>
            <a:xfrm>
              <a:off x="-1054850" y="3608375"/>
              <a:ext cx="98375" cy="83775"/>
            </a:xfrm>
            <a:custGeom>
              <a:avLst/>
              <a:gdLst/>
              <a:ahLst/>
              <a:cxnLst/>
              <a:rect l="l" t="t" r="r" b="b"/>
              <a:pathLst>
                <a:path w="3935" h="3351" extrusionOk="0">
                  <a:moveTo>
                    <a:pt x="3286" y="0"/>
                  </a:moveTo>
                  <a:cubicBezTo>
                    <a:pt x="3065" y="0"/>
                    <a:pt x="2878" y="122"/>
                    <a:pt x="2814" y="360"/>
                  </a:cubicBezTo>
                  <a:cubicBezTo>
                    <a:pt x="2602" y="1121"/>
                    <a:pt x="1820" y="1460"/>
                    <a:pt x="1545" y="2115"/>
                  </a:cubicBezTo>
                  <a:cubicBezTo>
                    <a:pt x="1312" y="2284"/>
                    <a:pt x="1058" y="2454"/>
                    <a:pt x="804" y="2581"/>
                  </a:cubicBezTo>
                  <a:cubicBezTo>
                    <a:pt x="402" y="2729"/>
                    <a:pt x="1" y="2855"/>
                    <a:pt x="64" y="3342"/>
                  </a:cubicBezTo>
                  <a:cubicBezTo>
                    <a:pt x="126" y="3347"/>
                    <a:pt x="187" y="3350"/>
                    <a:pt x="248" y="3350"/>
                  </a:cubicBezTo>
                  <a:cubicBezTo>
                    <a:pt x="1839" y="3350"/>
                    <a:pt x="3181" y="1540"/>
                    <a:pt x="3934" y="339"/>
                  </a:cubicBezTo>
                  <a:cubicBezTo>
                    <a:pt x="3738" y="111"/>
                    <a:pt x="3496" y="0"/>
                    <a:pt x="3286"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8"/>
            <p:cNvSpPr/>
            <p:nvPr/>
          </p:nvSpPr>
          <p:spPr>
            <a:xfrm>
              <a:off x="-2025025" y="3796425"/>
              <a:ext cx="88800" cy="110275"/>
            </a:xfrm>
            <a:custGeom>
              <a:avLst/>
              <a:gdLst/>
              <a:ahLst/>
              <a:cxnLst/>
              <a:rect l="l" t="t" r="r" b="b"/>
              <a:pathLst>
                <a:path w="3552" h="4411" extrusionOk="0">
                  <a:moveTo>
                    <a:pt x="889" y="1"/>
                  </a:moveTo>
                  <a:cubicBezTo>
                    <a:pt x="649" y="1"/>
                    <a:pt x="619" y="221"/>
                    <a:pt x="1162" y="663"/>
                  </a:cubicBezTo>
                  <a:cubicBezTo>
                    <a:pt x="1373" y="832"/>
                    <a:pt x="1310" y="1001"/>
                    <a:pt x="1141" y="1150"/>
                  </a:cubicBezTo>
                  <a:cubicBezTo>
                    <a:pt x="992" y="1678"/>
                    <a:pt x="1881" y="2186"/>
                    <a:pt x="1141" y="2588"/>
                  </a:cubicBezTo>
                  <a:cubicBezTo>
                    <a:pt x="770" y="2670"/>
                    <a:pt x="1" y="4411"/>
                    <a:pt x="696" y="4411"/>
                  </a:cubicBezTo>
                  <a:cubicBezTo>
                    <a:pt x="716" y="4411"/>
                    <a:pt x="737" y="4409"/>
                    <a:pt x="760" y="4406"/>
                  </a:cubicBezTo>
                  <a:cubicBezTo>
                    <a:pt x="3552" y="1477"/>
                    <a:pt x="1512" y="1"/>
                    <a:pt x="889"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8"/>
            <p:cNvSpPr/>
            <p:nvPr/>
          </p:nvSpPr>
          <p:spPr>
            <a:xfrm>
              <a:off x="-2743625" y="4091025"/>
              <a:ext cx="81975" cy="78875"/>
            </a:xfrm>
            <a:custGeom>
              <a:avLst/>
              <a:gdLst/>
              <a:ahLst/>
              <a:cxnLst/>
              <a:rect l="l" t="t" r="r" b="b"/>
              <a:pathLst>
                <a:path w="3279" h="3155" extrusionOk="0">
                  <a:moveTo>
                    <a:pt x="2655" y="0"/>
                  </a:moveTo>
                  <a:cubicBezTo>
                    <a:pt x="2457" y="0"/>
                    <a:pt x="2305" y="192"/>
                    <a:pt x="1967" y="638"/>
                  </a:cubicBezTo>
                  <a:cubicBezTo>
                    <a:pt x="1269" y="1463"/>
                    <a:pt x="127" y="2034"/>
                    <a:pt x="0" y="3155"/>
                  </a:cubicBezTo>
                  <a:cubicBezTo>
                    <a:pt x="1756" y="2943"/>
                    <a:pt x="2411" y="2119"/>
                    <a:pt x="3279" y="300"/>
                  </a:cubicBezTo>
                  <a:cubicBezTo>
                    <a:pt x="2979" y="109"/>
                    <a:pt x="2804" y="0"/>
                    <a:pt x="2655"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8"/>
            <p:cNvSpPr/>
            <p:nvPr/>
          </p:nvSpPr>
          <p:spPr>
            <a:xfrm>
              <a:off x="-1964275" y="3977375"/>
              <a:ext cx="102600" cy="85350"/>
            </a:xfrm>
            <a:custGeom>
              <a:avLst/>
              <a:gdLst/>
              <a:ahLst/>
              <a:cxnLst/>
              <a:rect l="l" t="t" r="r" b="b"/>
              <a:pathLst>
                <a:path w="4104" h="3414" extrusionOk="0">
                  <a:moveTo>
                    <a:pt x="3439" y="0"/>
                  </a:moveTo>
                  <a:cubicBezTo>
                    <a:pt x="3010" y="0"/>
                    <a:pt x="3012" y="466"/>
                    <a:pt x="2814" y="700"/>
                  </a:cubicBezTo>
                  <a:cubicBezTo>
                    <a:pt x="2665" y="1145"/>
                    <a:pt x="1946" y="1335"/>
                    <a:pt x="1925" y="1758"/>
                  </a:cubicBezTo>
                  <a:cubicBezTo>
                    <a:pt x="1862" y="2836"/>
                    <a:pt x="635" y="2562"/>
                    <a:pt x="1" y="3090"/>
                  </a:cubicBezTo>
                  <a:cubicBezTo>
                    <a:pt x="278" y="3316"/>
                    <a:pt x="585" y="3413"/>
                    <a:pt x="902" y="3413"/>
                  </a:cubicBezTo>
                  <a:cubicBezTo>
                    <a:pt x="2401" y="3413"/>
                    <a:pt x="4103" y="1232"/>
                    <a:pt x="3702" y="45"/>
                  </a:cubicBezTo>
                  <a:cubicBezTo>
                    <a:pt x="3599" y="14"/>
                    <a:pt x="3513" y="0"/>
                    <a:pt x="3439"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8"/>
            <p:cNvSpPr/>
            <p:nvPr/>
          </p:nvSpPr>
          <p:spPr>
            <a:xfrm>
              <a:off x="-2311650" y="3692450"/>
              <a:ext cx="94325" cy="88925"/>
            </a:xfrm>
            <a:custGeom>
              <a:avLst/>
              <a:gdLst/>
              <a:ahLst/>
              <a:cxnLst/>
              <a:rect l="l" t="t" r="r" b="b"/>
              <a:pathLst>
                <a:path w="3773" h="3557" extrusionOk="0">
                  <a:moveTo>
                    <a:pt x="3321" y="0"/>
                  </a:moveTo>
                  <a:lnTo>
                    <a:pt x="3321" y="0"/>
                  </a:lnTo>
                  <a:cubicBezTo>
                    <a:pt x="1354" y="550"/>
                    <a:pt x="3109" y="2411"/>
                    <a:pt x="910" y="2749"/>
                  </a:cubicBezTo>
                  <a:cubicBezTo>
                    <a:pt x="635" y="2961"/>
                    <a:pt x="43" y="2686"/>
                    <a:pt x="0" y="3215"/>
                  </a:cubicBezTo>
                  <a:cubicBezTo>
                    <a:pt x="318" y="3453"/>
                    <a:pt x="646" y="3557"/>
                    <a:pt x="967" y="3557"/>
                  </a:cubicBezTo>
                  <a:cubicBezTo>
                    <a:pt x="2441" y="3557"/>
                    <a:pt x="3772" y="1372"/>
                    <a:pt x="3321"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8"/>
            <p:cNvSpPr/>
            <p:nvPr/>
          </p:nvSpPr>
          <p:spPr>
            <a:xfrm>
              <a:off x="-1678225" y="3763825"/>
              <a:ext cx="87800" cy="86200"/>
            </a:xfrm>
            <a:custGeom>
              <a:avLst/>
              <a:gdLst/>
              <a:ahLst/>
              <a:cxnLst/>
              <a:rect l="l" t="t" r="r" b="b"/>
              <a:pathLst>
                <a:path w="3512" h="3448" extrusionOk="0">
                  <a:moveTo>
                    <a:pt x="2538" y="0"/>
                  </a:moveTo>
                  <a:lnTo>
                    <a:pt x="2538" y="0"/>
                  </a:lnTo>
                  <a:cubicBezTo>
                    <a:pt x="2010" y="360"/>
                    <a:pt x="1777" y="1037"/>
                    <a:pt x="1016" y="1163"/>
                  </a:cubicBezTo>
                  <a:cubicBezTo>
                    <a:pt x="614" y="1375"/>
                    <a:pt x="550" y="1819"/>
                    <a:pt x="275" y="2136"/>
                  </a:cubicBezTo>
                  <a:cubicBezTo>
                    <a:pt x="0" y="2454"/>
                    <a:pt x="297" y="3448"/>
                    <a:pt x="783" y="3448"/>
                  </a:cubicBezTo>
                  <a:cubicBezTo>
                    <a:pt x="1756" y="3384"/>
                    <a:pt x="3088" y="3363"/>
                    <a:pt x="2708" y="2157"/>
                  </a:cubicBezTo>
                  <a:lnTo>
                    <a:pt x="2581" y="2115"/>
                  </a:lnTo>
                  <a:cubicBezTo>
                    <a:pt x="2242" y="2263"/>
                    <a:pt x="2306" y="2644"/>
                    <a:pt x="2010" y="2792"/>
                  </a:cubicBezTo>
                  <a:cubicBezTo>
                    <a:pt x="1919" y="2832"/>
                    <a:pt x="1780" y="2858"/>
                    <a:pt x="1669" y="2858"/>
                  </a:cubicBezTo>
                  <a:cubicBezTo>
                    <a:pt x="1547" y="2858"/>
                    <a:pt x="1458" y="2827"/>
                    <a:pt x="1502" y="2750"/>
                  </a:cubicBezTo>
                  <a:cubicBezTo>
                    <a:pt x="1735" y="2390"/>
                    <a:pt x="1291" y="1798"/>
                    <a:pt x="2010" y="1629"/>
                  </a:cubicBezTo>
                  <a:cubicBezTo>
                    <a:pt x="2581" y="1396"/>
                    <a:pt x="3511" y="296"/>
                    <a:pt x="2538"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8"/>
            <p:cNvSpPr/>
            <p:nvPr/>
          </p:nvSpPr>
          <p:spPr>
            <a:xfrm>
              <a:off x="-2786250" y="4057250"/>
              <a:ext cx="89275" cy="103275"/>
            </a:xfrm>
            <a:custGeom>
              <a:avLst/>
              <a:gdLst/>
              <a:ahLst/>
              <a:cxnLst/>
              <a:rect l="l" t="t" r="r" b="b"/>
              <a:pathLst>
                <a:path w="3571" h="4131" extrusionOk="0">
                  <a:moveTo>
                    <a:pt x="3320" y="1"/>
                  </a:moveTo>
                  <a:cubicBezTo>
                    <a:pt x="3281" y="1"/>
                    <a:pt x="3236" y="14"/>
                    <a:pt x="3186" y="43"/>
                  </a:cubicBezTo>
                  <a:cubicBezTo>
                    <a:pt x="1875" y="297"/>
                    <a:pt x="902" y="1799"/>
                    <a:pt x="500" y="2941"/>
                  </a:cubicBezTo>
                  <a:cubicBezTo>
                    <a:pt x="0" y="3367"/>
                    <a:pt x="808" y="4130"/>
                    <a:pt x="1326" y="4130"/>
                  </a:cubicBezTo>
                  <a:cubicBezTo>
                    <a:pt x="1553" y="4130"/>
                    <a:pt x="1725" y="3983"/>
                    <a:pt x="1705" y="3596"/>
                  </a:cubicBezTo>
                  <a:cubicBezTo>
                    <a:pt x="1748" y="3195"/>
                    <a:pt x="1134" y="2793"/>
                    <a:pt x="1473" y="2454"/>
                  </a:cubicBezTo>
                  <a:cubicBezTo>
                    <a:pt x="2107" y="1862"/>
                    <a:pt x="2424" y="1016"/>
                    <a:pt x="3334" y="614"/>
                  </a:cubicBezTo>
                  <a:cubicBezTo>
                    <a:pt x="3570" y="487"/>
                    <a:pt x="3557" y="1"/>
                    <a:pt x="3320"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8"/>
            <p:cNvSpPr/>
            <p:nvPr/>
          </p:nvSpPr>
          <p:spPr>
            <a:xfrm>
              <a:off x="-1699900" y="4050150"/>
              <a:ext cx="94675" cy="82875"/>
            </a:xfrm>
            <a:custGeom>
              <a:avLst/>
              <a:gdLst/>
              <a:ahLst/>
              <a:cxnLst/>
              <a:rect l="l" t="t" r="r" b="b"/>
              <a:pathLst>
                <a:path w="3787" h="3315" extrusionOk="0">
                  <a:moveTo>
                    <a:pt x="2841" y="0"/>
                  </a:moveTo>
                  <a:cubicBezTo>
                    <a:pt x="2127" y="0"/>
                    <a:pt x="1428" y="2279"/>
                    <a:pt x="952" y="2590"/>
                  </a:cubicBezTo>
                  <a:cubicBezTo>
                    <a:pt x="719" y="2759"/>
                    <a:pt x="0" y="2611"/>
                    <a:pt x="402" y="3225"/>
                  </a:cubicBezTo>
                  <a:cubicBezTo>
                    <a:pt x="528" y="3288"/>
                    <a:pt x="645" y="3315"/>
                    <a:pt x="756" y="3315"/>
                  </a:cubicBezTo>
                  <a:cubicBezTo>
                    <a:pt x="1391" y="3315"/>
                    <a:pt x="1814" y="2413"/>
                    <a:pt x="2390" y="2125"/>
                  </a:cubicBezTo>
                  <a:cubicBezTo>
                    <a:pt x="2919" y="1596"/>
                    <a:pt x="3786" y="1089"/>
                    <a:pt x="3173" y="179"/>
                  </a:cubicBezTo>
                  <a:cubicBezTo>
                    <a:pt x="3062" y="55"/>
                    <a:pt x="2952" y="0"/>
                    <a:pt x="2841"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8"/>
            <p:cNvSpPr/>
            <p:nvPr/>
          </p:nvSpPr>
          <p:spPr>
            <a:xfrm>
              <a:off x="-2789625" y="3788150"/>
              <a:ext cx="65050" cy="96625"/>
            </a:xfrm>
            <a:custGeom>
              <a:avLst/>
              <a:gdLst/>
              <a:ahLst/>
              <a:cxnLst/>
              <a:rect l="l" t="t" r="r" b="b"/>
              <a:pathLst>
                <a:path w="2602" h="3865" extrusionOk="0">
                  <a:moveTo>
                    <a:pt x="1840" y="0"/>
                  </a:moveTo>
                  <a:lnTo>
                    <a:pt x="1840" y="0"/>
                  </a:lnTo>
                  <a:cubicBezTo>
                    <a:pt x="1312" y="1481"/>
                    <a:pt x="1502" y="2813"/>
                    <a:pt x="0" y="3849"/>
                  </a:cubicBezTo>
                  <a:cubicBezTo>
                    <a:pt x="99" y="3859"/>
                    <a:pt x="189" y="3864"/>
                    <a:pt x="273" y="3864"/>
                  </a:cubicBezTo>
                  <a:cubicBezTo>
                    <a:pt x="1228" y="3864"/>
                    <a:pt x="1253" y="3226"/>
                    <a:pt x="1798" y="2623"/>
                  </a:cubicBezTo>
                  <a:cubicBezTo>
                    <a:pt x="2602" y="2073"/>
                    <a:pt x="2559" y="719"/>
                    <a:pt x="1840"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8"/>
            <p:cNvSpPr/>
            <p:nvPr/>
          </p:nvSpPr>
          <p:spPr>
            <a:xfrm>
              <a:off x="-1955800" y="3959800"/>
              <a:ext cx="84075" cy="62725"/>
            </a:xfrm>
            <a:custGeom>
              <a:avLst/>
              <a:gdLst/>
              <a:ahLst/>
              <a:cxnLst/>
              <a:rect l="l" t="t" r="r" b="b"/>
              <a:pathLst>
                <a:path w="3363" h="2509" extrusionOk="0">
                  <a:moveTo>
                    <a:pt x="2039" y="1"/>
                  </a:moveTo>
                  <a:cubicBezTo>
                    <a:pt x="1810" y="1"/>
                    <a:pt x="1590" y="17"/>
                    <a:pt x="1417" y="29"/>
                  </a:cubicBezTo>
                  <a:cubicBezTo>
                    <a:pt x="1840" y="1361"/>
                    <a:pt x="0" y="1425"/>
                    <a:pt x="402" y="2228"/>
                  </a:cubicBezTo>
                  <a:cubicBezTo>
                    <a:pt x="582" y="2430"/>
                    <a:pt x="773" y="2509"/>
                    <a:pt x="968" y="2509"/>
                  </a:cubicBezTo>
                  <a:cubicBezTo>
                    <a:pt x="1551" y="2509"/>
                    <a:pt x="2173" y="1800"/>
                    <a:pt x="2665" y="1530"/>
                  </a:cubicBezTo>
                  <a:cubicBezTo>
                    <a:pt x="2897" y="1277"/>
                    <a:pt x="2771" y="748"/>
                    <a:pt x="3363" y="748"/>
                  </a:cubicBezTo>
                  <a:cubicBezTo>
                    <a:pt x="3332" y="117"/>
                    <a:pt x="2652" y="1"/>
                    <a:pt x="2039"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8"/>
            <p:cNvSpPr/>
            <p:nvPr/>
          </p:nvSpPr>
          <p:spPr>
            <a:xfrm>
              <a:off x="-2043050" y="3795025"/>
              <a:ext cx="43900" cy="86200"/>
            </a:xfrm>
            <a:custGeom>
              <a:avLst/>
              <a:gdLst/>
              <a:ahLst/>
              <a:cxnLst/>
              <a:rect l="l" t="t" r="r" b="b"/>
              <a:pathLst>
                <a:path w="1756" h="3448" extrusionOk="0">
                  <a:moveTo>
                    <a:pt x="741" y="0"/>
                  </a:moveTo>
                  <a:cubicBezTo>
                    <a:pt x="587" y="0"/>
                    <a:pt x="455" y="42"/>
                    <a:pt x="402" y="233"/>
                  </a:cubicBezTo>
                  <a:cubicBezTo>
                    <a:pt x="1756" y="867"/>
                    <a:pt x="0" y="1840"/>
                    <a:pt x="212" y="2771"/>
                  </a:cubicBezTo>
                  <a:cubicBezTo>
                    <a:pt x="233" y="3045"/>
                    <a:pt x="64" y="3426"/>
                    <a:pt x="593" y="3447"/>
                  </a:cubicBezTo>
                  <a:cubicBezTo>
                    <a:pt x="1692" y="3405"/>
                    <a:pt x="1142" y="1375"/>
                    <a:pt x="1692" y="571"/>
                  </a:cubicBezTo>
                  <a:cubicBezTo>
                    <a:pt x="1354" y="486"/>
                    <a:pt x="1523" y="106"/>
                    <a:pt x="1206" y="21"/>
                  </a:cubicBezTo>
                  <a:cubicBezTo>
                    <a:pt x="1178" y="25"/>
                    <a:pt x="1149" y="27"/>
                    <a:pt x="1119" y="27"/>
                  </a:cubicBezTo>
                  <a:cubicBezTo>
                    <a:pt x="999" y="27"/>
                    <a:pt x="863" y="0"/>
                    <a:pt x="741"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8"/>
            <p:cNvSpPr/>
            <p:nvPr/>
          </p:nvSpPr>
          <p:spPr>
            <a:xfrm>
              <a:off x="-1207125" y="3842325"/>
              <a:ext cx="99900" cy="81125"/>
            </a:xfrm>
            <a:custGeom>
              <a:avLst/>
              <a:gdLst/>
              <a:ahLst/>
              <a:cxnLst/>
              <a:rect l="l" t="t" r="r" b="b"/>
              <a:pathLst>
                <a:path w="3996" h="3245" extrusionOk="0">
                  <a:moveTo>
                    <a:pt x="3626" y="1"/>
                  </a:moveTo>
                  <a:cubicBezTo>
                    <a:pt x="3227" y="1"/>
                    <a:pt x="2608" y="447"/>
                    <a:pt x="2813" y="857"/>
                  </a:cubicBezTo>
                  <a:cubicBezTo>
                    <a:pt x="2708" y="1788"/>
                    <a:pt x="614" y="2253"/>
                    <a:pt x="1" y="3057"/>
                  </a:cubicBezTo>
                  <a:cubicBezTo>
                    <a:pt x="184" y="3187"/>
                    <a:pt x="386" y="3245"/>
                    <a:pt x="600" y="3245"/>
                  </a:cubicBezTo>
                  <a:cubicBezTo>
                    <a:pt x="1841" y="3245"/>
                    <a:pt x="3462" y="1307"/>
                    <a:pt x="3913" y="477"/>
                  </a:cubicBezTo>
                  <a:cubicBezTo>
                    <a:pt x="3995" y="133"/>
                    <a:pt x="3843" y="1"/>
                    <a:pt x="3626"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8"/>
            <p:cNvSpPr/>
            <p:nvPr/>
          </p:nvSpPr>
          <p:spPr>
            <a:xfrm>
              <a:off x="-1440825" y="3903950"/>
              <a:ext cx="90450" cy="87775"/>
            </a:xfrm>
            <a:custGeom>
              <a:avLst/>
              <a:gdLst/>
              <a:ahLst/>
              <a:cxnLst/>
              <a:rect l="l" t="t" r="r" b="b"/>
              <a:pathLst>
                <a:path w="3618" h="3511" extrusionOk="0">
                  <a:moveTo>
                    <a:pt x="3045" y="1"/>
                  </a:moveTo>
                  <a:cubicBezTo>
                    <a:pt x="2929" y="1"/>
                    <a:pt x="2820" y="50"/>
                    <a:pt x="2750" y="169"/>
                  </a:cubicBezTo>
                  <a:cubicBezTo>
                    <a:pt x="2390" y="740"/>
                    <a:pt x="3152" y="1607"/>
                    <a:pt x="2221" y="1755"/>
                  </a:cubicBezTo>
                  <a:cubicBezTo>
                    <a:pt x="1735" y="2178"/>
                    <a:pt x="1" y="2728"/>
                    <a:pt x="1016" y="3511"/>
                  </a:cubicBezTo>
                  <a:cubicBezTo>
                    <a:pt x="1798" y="2876"/>
                    <a:pt x="3575" y="2601"/>
                    <a:pt x="3427" y="1396"/>
                  </a:cubicBezTo>
                  <a:cubicBezTo>
                    <a:pt x="3617" y="1078"/>
                    <a:pt x="3427" y="740"/>
                    <a:pt x="3554" y="444"/>
                  </a:cubicBezTo>
                  <a:cubicBezTo>
                    <a:pt x="3540" y="203"/>
                    <a:pt x="3279" y="1"/>
                    <a:pt x="3045"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8"/>
            <p:cNvSpPr/>
            <p:nvPr/>
          </p:nvSpPr>
          <p:spPr>
            <a:xfrm>
              <a:off x="-2317450" y="3668875"/>
              <a:ext cx="96225" cy="98400"/>
            </a:xfrm>
            <a:custGeom>
              <a:avLst/>
              <a:gdLst/>
              <a:ahLst/>
              <a:cxnLst/>
              <a:rect l="l" t="t" r="r" b="b"/>
              <a:pathLst>
                <a:path w="3849" h="3936" extrusionOk="0">
                  <a:moveTo>
                    <a:pt x="1791" y="0"/>
                  </a:moveTo>
                  <a:cubicBezTo>
                    <a:pt x="1353" y="0"/>
                    <a:pt x="906" y="63"/>
                    <a:pt x="825" y="457"/>
                  </a:cubicBezTo>
                  <a:cubicBezTo>
                    <a:pt x="1163" y="1091"/>
                    <a:pt x="359" y="1683"/>
                    <a:pt x="867" y="2275"/>
                  </a:cubicBezTo>
                  <a:cubicBezTo>
                    <a:pt x="874" y="2276"/>
                    <a:pt x="881" y="2276"/>
                    <a:pt x="888" y="2276"/>
                  </a:cubicBezTo>
                  <a:cubicBezTo>
                    <a:pt x="1665" y="2276"/>
                    <a:pt x="1339" y="1130"/>
                    <a:pt x="2051" y="795"/>
                  </a:cubicBezTo>
                  <a:lnTo>
                    <a:pt x="2051" y="795"/>
                  </a:lnTo>
                  <a:cubicBezTo>
                    <a:pt x="2013" y="1637"/>
                    <a:pt x="1854" y="3241"/>
                    <a:pt x="805" y="3241"/>
                  </a:cubicBezTo>
                  <a:cubicBezTo>
                    <a:pt x="695" y="3241"/>
                    <a:pt x="575" y="3223"/>
                    <a:pt x="444" y="3185"/>
                  </a:cubicBezTo>
                  <a:lnTo>
                    <a:pt x="444" y="3185"/>
                  </a:lnTo>
                  <a:cubicBezTo>
                    <a:pt x="1" y="3642"/>
                    <a:pt x="446" y="3936"/>
                    <a:pt x="907" y="3936"/>
                  </a:cubicBezTo>
                  <a:cubicBezTo>
                    <a:pt x="1151" y="3936"/>
                    <a:pt x="1398" y="3854"/>
                    <a:pt x="1523" y="3671"/>
                  </a:cubicBezTo>
                  <a:cubicBezTo>
                    <a:pt x="2009" y="3523"/>
                    <a:pt x="2284" y="3121"/>
                    <a:pt x="2643" y="2868"/>
                  </a:cubicBezTo>
                  <a:lnTo>
                    <a:pt x="2643" y="2550"/>
                  </a:lnTo>
                  <a:cubicBezTo>
                    <a:pt x="1671" y="1958"/>
                    <a:pt x="3849" y="1556"/>
                    <a:pt x="2453" y="12"/>
                  </a:cubicBezTo>
                  <a:lnTo>
                    <a:pt x="2453" y="12"/>
                  </a:lnTo>
                  <a:cubicBezTo>
                    <a:pt x="2425" y="14"/>
                    <a:pt x="2395" y="14"/>
                    <a:pt x="2363" y="14"/>
                  </a:cubicBezTo>
                  <a:cubicBezTo>
                    <a:pt x="2200" y="14"/>
                    <a:pt x="1997" y="0"/>
                    <a:pt x="1791"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8"/>
            <p:cNvSpPr/>
            <p:nvPr/>
          </p:nvSpPr>
          <p:spPr>
            <a:xfrm>
              <a:off x="-2754200" y="4058850"/>
              <a:ext cx="89900" cy="74375"/>
            </a:xfrm>
            <a:custGeom>
              <a:avLst/>
              <a:gdLst/>
              <a:ahLst/>
              <a:cxnLst/>
              <a:rect l="l" t="t" r="r" b="b"/>
              <a:pathLst>
                <a:path w="3596" h="2975" extrusionOk="0">
                  <a:moveTo>
                    <a:pt x="2052" y="0"/>
                  </a:moveTo>
                  <a:lnTo>
                    <a:pt x="2052" y="0"/>
                  </a:lnTo>
                  <a:cubicBezTo>
                    <a:pt x="2094" y="170"/>
                    <a:pt x="2115" y="339"/>
                    <a:pt x="1904" y="445"/>
                  </a:cubicBezTo>
                  <a:cubicBezTo>
                    <a:pt x="1333" y="762"/>
                    <a:pt x="0" y="2496"/>
                    <a:pt x="698" y="2919"/>
                  </a:cubicBezTo>
                  <a:cubicBezTo>
                    <a:pt x="785" y="2957"/>
                    <a:pt x="864" y="2974"/>
                    <a:pt x="936" y="2974"/>
                  </a:cubicBezTo>
                  <a:cubicBezTo>
                    <a:pt x="1184" y="2974"/>
                    <a:pt x="1360" y="2782"/>
                    <a:pt x="1523" y="2602"/>
                  </a:cubicBezTo>
                  <a:cubicBezTo>
                    <a:pt x="1988" y="1671"/>
                    <a:pt x="2919" y="1164"/>
                    <a:pt x="3596" y="445"/>
                  </a:cubicBezTo>
                  <a:cubicBezTo>
                    <a:pt x="3543" y="127"/>
                    <a:pt x="3268" y="80"/>
                    <a:pt x="2951" y="80"/>
                  </a:cubicBezTo>
                  <a:cubicBezTo>
                    <a:pt x="2815" y="80"/>
                    <a:pt x="2671" y="89"/>
                    <a:pt x="2534" y="89"/>
                  </a:cubicBezTo>
                  <a:cubicBezTo>
                    <a:pt x="2351" y="89"/>
                    <a:pt x="2179" y="73"/>
                    <a:pt x="2052"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8"/>
            <p:cNvSpPr/>
            <p:nvPr/>
          </p:nvSpPr>
          <p:spPr>
            <a:xfrm>
              <a:off x="-1445700" y="3896300"/>
              <a:ext cx="88975" cy="104875"/>
            </a:xfrm>
            <a:custGeom>
              <a:avLst/>
              <a:gdLst/>
              <a:ahLst/>
              <a:cxnLst/>
              <a:rect l="l" t="t" r="r" b="b"/>
              <a:pathLst>
                <a:path w="3559" h="4195" extrusionOk="0">
                  <a:moveTo>
                    <a:pt x="2453" y="1"/>
                  </a:moveTo>
                  <a:cubicBezTo>
                    <a:pt x="2421" y="1"/>
                    <a:pt x="2387" y="4"/>
                    <a:pt x="2353" y="10"/>
                  </a:cubicBezTo>
                  <a:cubicBezTo>
                    <a:pt x="2036" y="263"/>
                    <a:pt x="1697" y="454"/>
                    <a:pt x="1316" y="581"/>
                  </a:cubicBezTo>
                  <a:cubicBezTo>
                    <a:pt x="1278" y="1166"/>
                    <a:pt x="1545" y="1268"/>
                    <a:pt x="1822" y="1268"/>
                  </a:cubicBezTo>
                  <a:cubicBezTo>
                    <a:pt x="1970" y="1268"/>
                    <a:pt x="2120" y="1239"/>
                    <a:pt x="2229" y="1239"/>
                  </a:cubicBezTo>
                  <a:cubicBezTo>
                    <a:pt x="2366" y="1239"/>
                    <a:pt x="2436" y="1285"/>
                    <a:pt x="2353" y="1490"/>
                  </a:cubicBezTo>
                  <a:cubicBezTo>
                    <a:pt x="1972" y="2273"/>
                    <a:pt x="724" y="2357"/>
                    <a:pt x="534" y="3288"/>
                  </a:cubicBezTo>
                  <a:cubicBezTo>
                    <a:pt x="1" y="3751"/>
                    <a:pt x="212" y="4195"/>
                    <a:pt x="588" y="4195"/>
                  </a:cubicBezTo>
                  <a:cubicBezTo>
                    <a:pt x="778" y="4195"/>
                    <a:pt x="1011" y="4080"/>
                    <a:pt x="1211" y="3795"/>
                  </a:cubicBezTo>
                  <a:cubicBezTo>
                    <a:pt x="640" y="2865"/>
                    <a:pt x="2120" y="2759"/>
                    <a:pt x="2501" y="2167"/>
                  </a:cubicBezTo>
                  <a:cubicBezTo>
                    <a:pt x="3558" y="1977"/>
                    <a:pt x="2459" y="771"/>
                    <a:pt x="3241" y="285"/>
                  </a:cubicBezTo>
                  <a:cubicBezTo>
                    <a:pt x="2954" y="246"/>
                    <a:pt x="2754" y="1"/>
                    <a:pt x="2453"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8"/>
            <p:cNvSpPr/>
            <p:nvPr/>
          </p:nvSpPr>
          <p:spPr>
            <a:xfrm>
              <a:off x="-2068950" y="3801350"/>
              <a:ext cx="38075" cy="101025"/>
            </a:xfrm>
            <a:custGeom>
              <a:avLst/>
              <a:gdLst/>
              <a:ahLst/>
              <a:cxnLst/>
              <a:rect l="l" t="t" r="r" b="b"/>
              <a:pathLst>
                <a:path w="1523" h="4041" extrusionOk="0">
                  <a:moveTo>
                    <a:pt x="1438" y="1"/>
                  </a:moveTo>
                  <a:cubicBezTo>
                    <a:pt x="317" y="466"/>
                    <a:pt x="571" y="1629"/>
                    <a:pt x="148" y="2496"/>
                  </a:cubicBezTo>
                  <a:cubicBezTo>
                    <a:pt x="381" y="3025"/>
                    <a:pt x="0" y="3829"/>
                    <a:pt x="1015" y="4040"/>
                  </a:cubicBezTo>
                  <a:cubicBezTo>
                    <a:pt x="1332" y="3998"/>
                    <a:pt x="1311" y="3892"/>
                    <a:pt x="1184" y="3660"/>
                  </a:cubicBezTo>
                  <a:cubicBezTo>
                    <a:pt x="190" y="2412"/>
                    <a:pt x="1523" y="1270"/>
                    <a:pt x="1438"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8"/>
            <p:cNvSpPr/>
            <p:nvPr/>
          </p:nvSpPr>
          <p:spPr>
            <a:xfrm>
              <a:off x="-1966375" y="3961950"/>
              <a:ext cx="61350" cy="83775"/>
            </a:xfrm>
            <a:custGeom>
              <a:avLst/>
              <a:gdLst/>
              <a:ahLst/>
              <a:cxnLst/>
              <a:rect l="l" t="t" r="r" b="b"/>
              <a:pathLst>
                <a:path w="2454" h="3351" extrusionOk="0">
                  <a:moveTo>
                    <a:pt x="1687" y="0"/>
                  </a:moveTo>
                  <a:cubicBezTo>
                    <a:pt x="1476" y="0"/>
                    <a:pt x="1240" y="400"/>
                    <a:pt x="1036" y="493"/>
                  </a:cubicBezTo>
                  <a:cubicBezTo>
                    <a:pt x="1142" y="1064"/>
                    <a:pt x="656" y="1381"/>
                    <a:pt x="317" y="1762"/>
                  </a:cubicBezTo>
                  <a:cubicBezTo>
                    <a:pt x="0" y="2290"/>
                    <a:pt x="402" y="2734"/>
                    <a:pt x="571" y="3179"/>
                  </a:cubicBezTo>
                  <a:cubicBezTo>
                    <a:pt x="615" y="3310"/>
                    <a:pt x="743" y="3351"/>
                    <a:pt x="892" y="3351"/>
                  </a:cubicBezTo>
                  <a:cubicBezTo>
                    <a:pt x="1032" y="3351"/>
                    <a:pt x="1189" y="3315"/>
                    <a:pt x="1311" y="3284"/>
                  </a:cubicBezTo>
                  <a:cubicBezTo>
                    <a:pt x="1967" y="3136"/>
                    <a:pt x="1565" y="2586"/>
                    <a:pt x="1777" y="2269"/>
                  </a:cubicBezTo>
                  <a:lnTo>
                    <a:pt x="1777" y="2269"/>
                  </a:lnTo>
                  <a:cubicBezTo>
                    <a:pt x="1701" y="2283"/>
                    <a:pt x="1629" y="2289"/>
                    <a:pt x="1560" y="2289"/>
                  </a:cubicBezTo>
                  <a:cubicBezTo>
                    <a:pt x="901" y="2289"/>
                    <a:pt x="610" y="1691"/>
                    <a:pt x="1396" y="1423"/>
                  </a:cubicBezTo>
                  <a:cubicBezTo>
                    <a:pt x="2453" y="1127"/>
                    <a:pt x="2136" y="598"/>
                    <a:pt x="1777" y="27"/>
                  </a:cubicBezTo>
                  <a:cubicBezTo>
                    <a:pt x="1747" y="9"/>
                    <a:pt x="1717" y="0"/>
                    <a:pt x="1687"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8"/>
            <p:cNvSpPr/>
            <p:nvPr/>
          </p:nvSpPr>
          <p:spPr>
            <a:xfrm>
              <a:off x="-2808675" y="3778450"/>
              <a:ext cx="49750" cy="85475"/>
            </a:xfrm>
            <a:custGeom>
              <a:avLst/>
              <a:gdLst/>
              <a:ahLst/>
              <a:cxnLst/>
              <a:rect l="l" t="t" r="r" b="b"/>
              <a:pathLst>
                <a:path w="1990" h="3419" extrusionOk="0">
                  <a:moveTo>
                    <a:pt x="1208" y="0"/>
                  </a:moveTo>
                  <a:cubicBezTo>
                    <a:pt x="771" y="0"/>
                    <a:pt x="203" y="848"/>
                    <a:pt x="170" y="1213"/>
                  </a:cubicBezTo>
                  <a:cubicBezTo>
                    <a:pt x="149" y="1572"/>
                    <a:pt x="86" y="1932"/>
                    <a:pt x="276" y="2270"/>
                  </a:cubicBezTo>
                  <a:cubicBezTo>
                    <a:pt x="377" y="2317"/>
                    <a:pt x="456" y="2337"/>
                    <a:pt x="519" y="2337"/>
                  </a:cubicBezTo>
                  <a:cubicBezTo>
                    <a:pt x="852" y="2337"/>
                    <a:pt x="738" y="1784"/>
                    <a:pt x="1058" y="1784"/>
                  </a:cubicBezTo>
                  <a:cubicBezTo>
                    <a:pt x="1376" y="3412"/>
                    <a:pt x="191" y="2440"/>
                    <a:pt x="1" y="3137"/>
                  </a:cubicBezTo>
                  <a:cubicBezTo>
                    <a:pt x="170" y="3351"/>
                    <a:pt x="359" y="3419"/>
                    <a:pt x="551" y="3419"/>
                  </a:cubicBezTo>
                  <a:cubicBezTo>
                    <a:pt x="816" y="3419"/>
                    <a:pt x="1089" y="3292"/>
                    <a:pt x="1333" y="3243"/>
                  </a:cubicBezTo>
                  <a:cubicBezTo>
                    <a:pt x="1989" y="3095"/>
                    <a:pt x="1672" y="1551"/>
                    <a:pt x="1460" y="1086"/>
                  </a:cubicBezTo>
                  <a:cubicBezTo>
                    <a:pt x="1249" y="832"/>
                    <a:pt x="1270" y="452"/>
                    <a:pt x="1524" y="219"/>
                  </a:cubicBezTo>
                  <a:cubicBezTo>
                    <a:pt x="1437" y="64"/>
                    <a:pt x="1327" y="0"/>
                    <a:pt x="1208"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8"/>
            <p:cNvSpPr/>
            <p:nvPr/>
          </p:nvSpPr>
          <p:spPr>
            <a:xfrm>
              <a:off x="-1088675" y="3593575"/>
              <a:ext cx="68750" cy="87825"/>
            </a:xfrm>
            <a:custGeom>
              <a:avLst/>
              <a:gdLst/>
              <a:ahLst/>
              <a:cxnLst/>
              <a:rect l="l" t="t" r="r" b="b"/>
              <a:pathLst>
                <a:path w="2750" h="3513" extrusionOk="0">
                  <a:moveTo>
                    <a:pt x="2580" y="0"/>
                  </a:moveTo>
                  <a:lnTo>
                    <a:pt x="2580" y="0"/>
                  </a:lnTo>
                  <a:cubicBezTo>
                    <a:pt x="1544" y="64"/>
                    <a:pt x="635" y="1481"/>
                    <a:pt x="317" y="2369"/>
                  </a:cubicBezTo>
                  <a:cubicBezTo>
                    <a:pt x="0" y="2813"/>
                    <a:pt x="317" y="3194"/>
                    <a:pt x="677" y="3490"/>
                  </a:cubicBezTo>
                  <a:cubicBezTo>
                    <a:pt x="793" y="3505"/>
                    <a:pt x="890" y="3512"/>
                    <a:pt x="969" y="3512"/>
                  </a:cubicBezTo>
                  <a:cubicBezTo>
                    <a:pt x="1875" y="3512"/>
                    <a:pt x="589" y="2577"/>
                    <a:pt x="1036" y="2052"/>
                  </a:cubicBezTo>
                  <a:cubicBezTo>
                    <a:pt x="1269" y="1819"/>
                    <a:pt x="1354" y="1502"/>
                    <a:pt x="1607" y="1248"/>
                  </a:cubicBezTo>
                  <a:cubicBezTo>
                    <a:pt x="2750" y="1100"/>
                    <a:pt x="2305" y="825"/>
                    <a:pt x="2580"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8"/>
            <p:cNvSpPr/>
            <p:nvPr/>
          </p:nvSpPr>
          <p:spPr>
            <a:xfrm>
              <a:off x="-1974075" y="3998050"/>
              <a:ext cx="84900" cy="53525"/>
            </a:xfrm>
            <a:custGeom>
              <a:avLst/>
              <a:gdLst/>
              <a:ahLst/>
              <a:cxnLst/>
              <a:rect l="l" t="t" r="r" b="b"/>
              <a:pathLst>
                <a:path w="3396" h="2141" extrusionOk="0">
                  <a:moveTo>
                    <a:pt x="3396" y="0"/>
                  </a:moveTo>
                  <a:cubicBezTo>
                    <a:pt x="2846" y="64"/>
                    <a:pt x="2381" y="360"/>
                    <a:pt x="2085" y="804"/>
                  </a:cubicBezTo>
                  <a:cubicBezTo>
                    <a:pt x="2063" y="1058"/>
                    <a:pt x="1408" y="1100"/>
                    <a:pt x="1810" y="1502"/>
                  </a:cubicBezTo>
                  <a:cubicBezTo>
                    <a:pt x="1915" y="1629"/>
                    <a:pt x="1810" y="1756"/>
                    <a:pt x="1598" y="1777"/>
                  </a:cubicBezTo>
                  <a:cubicBezTo>
                    <a:pt x="1545" y="1777"/>
                    <a:pt x="1481" y="1778"/>
                    <a:pt x="1413" y="1778"/>
                  </a:cubicBezTo>
                  <a:cubicBezTo>
                    <a:pt x="1212" y="1778"/>
                    <a:pt x="990" y="1766"/>
                    <a:pt x="1006" y="1671"/>
                  </a:cubicBezTo>
                  <a:cubicBezTo>
                    <a:pt x="1091" y="1164"/>
                    <a:pt x="308" y="677"/>
                    <a:pt x="985" y="170"/>
                  </a:cubicBezTo>
                  <a:cubicBezTo>
                    <a:pt x="874" y="59"/>
                    <a:pt x="742" y="11"/>
                    <a:pt x="612" y="11"/>
                  </a:cubicBezTo>
                  <a:cubicBezTo>
                    <a:pt x="298" y="11"/>
                    <a:pt x="0" y="296"/>
                    <a:pt x="75" y="656"/>
                  </a:cubicBezTo>
                  <a:cubicBezTo>
                    <a:pt x="33" y="1015"/>
                    <a:pt x="329" y="1290"/>
                    <a:pt x="350" y="1650"/>
                  </a:cubicBezTo>
                  <a:cubicBezTo>
                    <a:pt x="366" y="1986"/>
                    <a:pt x="552" y="2141"/>
                    <a:pt x="844" y="2141"/>
                  </a:cubicBezTo>
                  <a:cubicBezTo>
                    <a:pt x="937" y="2141"/>
                    <a:pt x="1041" y="2125"/>
                    <a:pt x="1154" y="2094"/>
                  </a:cubicBezTo>
                  <a:cubicBezTo>
                    <a:pt x="1767" y="1904"/>
                    <a:pt x="2677" y="1967"/>
                    <a:pt x="2465" y="1015"/>
                  </a:cubicBezTo>
                  <a:cubicBezTo>
                    <a:pt x="2634" y="656"/>
                    <a:pt x="3311" y="444"/>
                    <a:pt x="3396"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8"/>
            <p:cNvSpPr/>
            <p:nvPr/>
          </p:nvSpPr>
          <p:spPr>
            <a:xfrm>
              <a:off x="-1722100" y="4027125"/>
              <a:ext cx="55525" cy="61375"/>
            </a:xfrm>
            <a:custGeom>
              <a:avLst/>
              <a:gdLst/>
              <a:ahLst/>
              <a:cxnLst/>
              <a:rect l="l" t="t" r="r" b="b"/>
              <a:pathLst>
                <a:path w="2221" h="2455" extrusionOk="0">
                  <a:moveTo>
                    <a:pt x="2221" y="1"/>
                  </a:moveTo>
                  <a:lnTo>
                    <a:pt x="2221" y="1"/>
                  </a:lnTo>
                  <a:cubicBezTo>
                    <a:pt x="804" y="318"/>
                    <a:pt x="360" y="1333"/>
                    <a:pt x="0" y="2390"/>
                  </a:cubicBezTo>
                  <a:cubicBezTo>
                    <a:pt x="108" y="2433"/>
                    <a:pt x="218" y="2455"/>
                    <a:pt x="327" y="2455"/>
                  </a:cubicBezTo>
                  <a:cubicBezTo>
                    <a:pt x="537" y="2455"/>
                    <a:pt x="742" y="2375"/>
                    <a:pt x="909" y="2221"/>
                  </a:cubicBezTo>
                  <a:cubicBezTo>
                    <a:pt x="1375" y="1862"/>
                    <a:pt x="1417" y="1227"/>
                    <a:pt x="2030" y="931"/>
                  </a:cubicBezTo>
                  <a:lnTo>
                    <a:pt x="2221" y="1"/>
                  </a:ln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8"/>
            <p:cNvSpPr/>
            <p:nvPr/>
          </p:nvSpPr>
          <p:spPr>
            <a:xfrm>
              <a:off x="-1677700" y="4028175"/>
              <a:ext cx="57125" cy="83050"/>
            </a:xfrm>
            <a:custGeom>
              <a:avLst/>
              <a:gdLst/>
              <a:ahLst/>
              <a:cxnLst/>
              <a:rect l="l" t="t" r="r" b="b"/>
              <a:pathLst>
                <a:path w="2285" h="3322" extrusionOk="0">
                  <a:moveTo>
                    <a:pt x="1735" y="1"/>
                  </a:moveTo>
                  <a:cubicBezTo>
                    <a:pt x="1396" y="149"/>
                    <a:pt x="677" y="128"/>
                    <a:pt x="1375" y="699"/>
                  </a:cubicBezTo>
                  <a:cubicBezTo>
                    <a:pt x="1841" y="1079"/>
                    <a:pt x="1" y="2327"/>
                    <a:pt x="254" y="3321"/>
                  </a:cubicBezTo>
                  <a:cubicBezTo>
                    <a:pt x="424" y="3300"/>
                    <a:pt x="614" y="3258"/>
                    <a:pt x="614" y="3131"/>
                  </a:cubicBezTo>
                  <a:cubicBezTo>
                    <a:pt x="572" y="2306"/>
                    <a:pt x="1545" y="1904"/>
                    <a:pt x="1714" y="1185"/>
                  </a:cubicBezTo>
                  <a:cubicBezTo>
                    <a:pt x="1746" y="1012"/>
                    <a:pt x="1834" y="955"/>
                    <a:pt x="1943" y="955"/>
                  </a:cubicBezTo>
                  <a:cubicBezTo>
                    <a:pt x="2048" y="955"/>
                    <a:pt x="2171" y="1007"/>
                    <a:pt x="2285" y="1058"/>
                  </a:cubicBezTo>
                  <a:cubicBezTo>
                    <a:pt x="2285" y="656"/>
                    <a:pt x="2242" y="233"/>
                    <a:pt x="1735"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8"/>
            <p:cNvSpPr/>
            <p:nvPr/>
          </p:nvSpPr>
          <p:spPr>
            <a:xfrm>
              <a:off x="-853400" y="3754725"/>
              <a:ext cx="70850" cy="55975"/>
            </a:xfrm>
            <a:custGeom>
              <a:avLst/>
              <a:gdLst/>
              <a:ahLst/>
              <a:cxnLst/>
              <a:rect l="l" t="t" r="r" b="b"/>
              <a:pathLst>
                <a:path w="2834" h="2239" extrusionOk="0">
                  <a:moveTo>
                    <a:pt x="2658" y="0"/>
                  </a:moveTo>
                  <a:cubicBezTo>
                    <a:pt x="2102" y="0"/>
                    <a:pt x="70" y="1639"/>
                    <a:pt x="1" y="1950"/>
                  </a:cubicBezTo>
                  <a:cubicBezTo>
                    <a:pt x="37" y="2133"/>
                    <a:pt x="200" y="2239"/>
                    <a:pt x="364" y="2239"/>
                  </a:cubicBezTo>
                  <a:cubicBezTo>
                    <a:pt x="485" y="2239"/>
                    <a:pt x="606" y="2182"/>
                    <a:pt x="677" y="2056"/>
                  </a:cubicBezTo>
                  <a:cubicBezTo>
                    <a:pt x="1248" y="1337"/>
                    <a:pt x="2285" y="1062"/>
                    <a:pt x="2771" y="280"/>
                  </a:cubicBezTo>
                  <a:cubicBezTo>
                    <a:pt x="2833" y="82"/>
                    <a:pt x="2783" y="0"/>
                    <a:pt x="2658"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8"/>
            <p:cNvSpPr/>
            <p:nvPr/>
          </p:nvSpPr>
          <p:spPr>
            <a:xfrm>
              <a:off x="-2343900" y="3700375"/>
              <a:ext cx="64525" cy="72450"/>
            </a:xfrm>
            <a:custGeom>
              <a:avLst/>
              <a:gdLst/>
              <a:ahLst/>
              <a:cxnLst/>
              <a:rect l="l" t="t" r="r" b="b"/>
              <a:pathLst>
                <a:path w="2581" h="2898" extrusionOk="0">
                  <a:moveTo>
                    <a:pt x="1333" y="0"/>
                  </a:moveTo>
                  <a:cubicBezTo>
                    <a:pt x="889" y="825"/>
                    <a:pt x="0" y="2454"/>
                    <a:pt x="1290" y="2898"/>
                  </a:cubicBezTo>
                  <a:cubicBezTo>
                    <a:pt x="1409" y="2752"/>
                    <a:pt x="1582" y="2736"/>
                    <a:pt x="1764" y="2736"/>
                  </a:cubicBezTo>
                  <a:cubicBezTo>
                    <a:pt x="1815" y="2736"/>
                    <a:pt x="1868" y="2737"/>
                    <a:pt x="1919" y="2737"/>
                  </a:cubicBezTo>
                  <a:cubicBezTo>
                    <a:pt x="2107" y="2737"/>
                    <a:pt x="2289" y="2720"/>
                    <a:pt x="2411" y="2559"/>
                  </a:cubicBezTo>
                  <a:cubicBezTo>
                    <a:pt x="2389" y="2558"/>
                    <a:pt x="2366" y="2557"/>
                    <a:pt x="2343" y="2557"/>
                  </a:cubicBezTo>
                  <a:cubicBezTo>
                    <a:pt x="2206" y="2557"/>
                    <a:pt x="2066" y="2580"/>
                    <a:pt x="1930" y="2580"/>
                  </a:cubicBezTo>
                  <a:cubicBezTo>
                    <a:pt x="1772" y="2580"/>
                    <a:pt x="1618" y="2549"/>
                    <a:pt x="1481" y="2411"/>
                  </a:cubicBezTo>
                  <a:cubicBezTo>
                    <a:pt x="1100" y="1629"/>
                    <a:pt x="2581" y="318"/>
                    <a:pt x="1333"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8"/>
            <p:cNvSpPr/>
            <p:nvPr/>
          </p:nvSpPr>
          <p:spPr>
            <a:xfrm>
              <a:off x="-1185450" y="4084450"/>
              <a:ext cx="52900" cy="46850"/>
            </a:xfrm>
            <a:custGeom>
              <a:avLst/>
              <a:gdLst/>
              <a:ahLst/>
              <a:cxnLst/>
              <a:rect l="l" t="t" r="r" b="b"/>
              <a:pathLst>
                <a:path w="2116" h="1874" extrusionOk="0">
                  <a:moveTo>
                    <a:pt x="1619" y="1"/>
                  </a:moveTo>
                  <a:cubicBezTo>
                    <a:pt x="1160" y="1"/>
                    <a:pt x="641" y="525"/>
                    <a:pt x="276" y="753"/>
                  </a:cubicBezTo>
                  <a:cubicBezTo>
                    <a:pt x="1" y="1049"/>
                    <a:pt x="170" y="1578"/>
                    <a:pt x="445" y="1874"/>
                  </a:cubicBezTo>
                  <a:cubicBezTo>
                    <a:pt x="1291" y="1578"/>
                    <a:pt x="1650" y="880"/>
                    <a:pt x="2116" y="288"/>
                  </a:cubicBezTo>
                  <a:cubicBezTo>
                    <a:pt x="1967" y="80"/>
                    <a:pt x="1798" y="1"/>
                    <a:pt x="1619"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8"/>
            <p:cNvSpPr/>
            <p:nvPr/>
          </p:nvSpPr>
          <p:spPr>
            <a:xfrm>
              <a:off x="-1229250" y="4107250"/>
              <a:ext cx="54925" cy="33150"/>
            </a:xfrm>
            <a:custGeom>
              <a:avLst/>
              <a:gdLst/>
              <a:ahLst/>
              <a:cxnLst/>
              <a:rect l="l" t="t" r="r" b="b"/>
              <a:pathLst>
                <a:path w="2197" h="1326" extrusionOk="0">
                  <a:moveTo>
                    <a:pt x="256" y="1"/>
                  </a:moveTo>
                  <a:cubicBezTo>
                    <a:pt x="0" y="1"/>
                    <a:pt x="44" y="176"/>
                    <a:pt x="167" y="666"/>
                  </a:cubicBezTo>
                  <a:cubicBezTo>
                    <a:pt x="615" y="1114"/>
                    <a:pt x="919" y="1326"/>
                    <a:pt x="1254" y="1326"/>
                  </a:cubicBezTo>
                  <a:cubicBezTo>
                    <a:pt x="1519" y="1326"/>
                    <a:pt x="1804" y="1193"/>
                    <a:pt x="2197" y="941"/>
                  </a:cubicBezTo>
                  <a:lnTo>
                    <a:pt x="2197" y="327"/>
                  </a:lnTo>
                  <a:cubicBezTo>
                    <a:pt x="1816" y="95"/>
                    <a:pt x="1372" y="264"/>
                    <a:pt x="991" y="137"/>
                  </a:cubicBezTo>
                  <a:cubicBezTo>
                    <a:pt x="630" y="54"/>
                    <a:pt x="397" y="1"/>
                    <a:pt x="256"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8"/>
            <p:cNvSpPr/>
            <p:nvPr/>
          </p:nvSpPr>
          <p:spPr>
            <a:xfrm>
              <a:off x="-1212950" y="3839725"/>
              <a:ext cx="111600" cy="76650"/>
            </a:xfrm>
            <a:custGeom>
              <a:avLst/>
              <a:gdLst/>
              <a:ahLst/>
              <a:cxnLst/>
              <a:rect l="l" t="t" r="r" b="b"/>
              <a:pathLst>
                <a:path w="4464" h="3066" extrusionOk="0">
                  <a:moveTo>
                    <a:pt x="3772" y="1"/>
                  </a:moveTo>
                  <a:cubicBezTo>
                    <a:pt x="2618" y="1"/>
                    <a:pt x="3318" y="1426"/>
                    <a:pt x="1947" y="1554"/>
                  </a:cubicBezTo>
                  <a:cubicBezTo>
                    <a:pt x="1926" y="2463"/>
                    <a:pt x="487" y="2146"/>
                    <a:pt x="1" y="2696"/>
                  </a:cubicBezTo>
                  <a:cubicBezTo>
                    <a:pt x="87" y="2953"/>
                    <a:pt x="240" y="3065"/>
                    <a:pt x="448" y="3065"/>
                  </a:cubicBezTo>
                  <a:cubicBezTo>
                    <a:pt x="548" y="3065"/>
                    <a:pt x="660" y="3040"/>
                    <a:pt x="784" y="2992"/>
                  </a:cubicBezTo>
                  <a:cubicBezTo>
                    <a:pt x="1439" y="2082"/>
                    <a:pt x="3279" y="2082"/>
                    <a:pt x="3173" y="729"/>
                  </a:cubicBezTo>
                  <a:cubicBezTo>
                    <a:pt x="3122" y="484"/>
                    <a:pt x="3487" y="270"/>
                    <a:pt x="3784" y="270"/>
                  </a:cubicBezTo>
                  <a:cubicBezTo>
                    <a:pt x="3975" y="270"/>
                    <a:pt x="4138" y="358"/>
                    <a:pt x="4146" y="581"/>
                  </a:cubicBezTo>
                  <a:cubicBezTo>
                    <a:pt x="4358" y="475"/>
                    <a:pt x="4379" y="263"/>
                    <a:pt x="4464" y="115"/>
                  </a:cubicBezTo>
                  <a:cubicBezTo>
                    <a:pt x="4178" y="35"/>
                    <a:pt x="3952" y="1"/>
                    <a:pt x="3772"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8"/>
            <p:cNvSpPr/>
            <p:nvPr/>
          </p:nvSpPr>
          <p:spPr>
            <a:xfrm>
              <a:off x="-1453300" y="3905525"/>
              <a:ext cx="62725" cy="53325"/>
            </a:xfrm>
            <a:custGeom>
              <a:avLst/>
              <a:gdLst/>
              <a:ahLst/>
              <a:cxnLst/>
              <a:rect l="l" t="t" r="r" b="b"/>
              <a:pathLst>
                <a:path w="2509" h="2133" extrusionOk="0">
                  <a:moveTo>
                    <a:pt x="1684" y="0"/>
                  </a:moveTo>
                  <a:cubicBezTo>
                    <a:pt x="1113" y="275"/>
                    <a:pt x="605" y="656"/>
                    <a:pt x="182" y="1142"/>
                  </a:cubicBezTo>
                  <a:cubicBezTo>
                    <a:pt x="0" y="1753"/>
                    <a:pt x="42" y="2133"/>
                    <a:pt x="273" y="2133"/>
                  </a:cubicBezTo>
                  <a:cubicBezTo>
                    <a:pt x="418" y="2133"/>
                    <a:pt x="637" y="1984"/>
                    <a:pt x="923" y="1650"/>
                  </a:cubicBezTo>
                  <a:cubicBezTo>
                    <a:pt x="1853" y="1290"/>
                    <a:pt x="2509" y="1311"/>
                    <a:pt x="1684" y="191"/>
                  </a:cubicBezTo>
                  <a:cubicBezTo>
                    <a:pt x="1747" y="169"/>
                    <a:pt x="1769" y="42"/>
                    <a:pt x="1684"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8"/>
            <p:cNvSpPr/>
            <p:nvPr/>
          </p:nvSpPr>
          <p:spPr>
            <a:xfrm>
              <a:off x="-1616375" y="3758075"/>
              <a:ext cx="48150" cy="53125"/>
            </a:xfrm>
            <a:custGeom>
              <a:avLst/>
              <a:gdLst/>
              <a:ahLst/>
              <a:cxnLst/>
              <a:rect l="l" t="t" r="r" b="b"/>
              <a:pathLst>
                <a:path w="1926" h="2125" extrusionOk="0">
                  <a:moveTo>
                    <a:pt x="769" y="0"/>
                  </a:moveTo>
                  <a:cubicBezTo>
                    <a:pt x="512" y="0"/>
                    <a:pt x="248" y="64"/>
                    <a:pt x="1" y="188"/>
                  </a:cubicBezTo>
                  <a:cubicBezTo>
                    <a:pt x="149" y="442"/>
                    <a:pt x="487" y="590"/>
                    <a:pt x="234" y="928"/>
                  </a:cubicBezTo>
                  <a:cubicBezTo>
                    <a:pt x="593" y="1288"/>
                    <a:pt x="276" y="1732"/>
                    <a:pt x="466" y="2112"/>
                  </a:cubicBezTo>
                  <a:cubicBezTo>
                    <a:pt x="516" y="2121"/>
                    <a:pt x="562" y="2125"/>
                    <a:pt x="605" y="2125"/>
                  </a:cubicBezTo>
                  <a:cubicBezTo>
                    <a:pt x="1453" y="2125"/>
                    <a:pt x="1000" y="611"/>
                    <a:pt x="1926" y="611"/>
                  </a:cubicBezTo>
                  <a:cubicBezTo>
                    <a:pt x="1644" y="195"/>
                    <a:pt x="1217" y="0"/>
                    <a:pt x="769"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8"/>
            <p:cNvSpPr/>
            <p:nvPr/>
          </p:nvSpPr>
          <p:spPr>
            <a:xfrm>
              <a:off x="-1733750" y="4083050"/>
              <a:ext cx="57675" cy="47200"/>
            </a:xfrm>
            <a:custGeom>
              <a:avLst/>
              <a:gdLst/>
              <a:ahLst/>
              <a:cxnLst/>
              <a:rect l="l" t="t" r="r" b="b"/>
              <a:pathLst>
                <a:path w="2307" h="1888" extrusionOk="0">
                  <a:moveTo>
                    <a:pt x="1083" y="0"/>
                  </a:moveTo>
                  <a:cubicBezTo>
                    <a:pt x="871" y="0"/>
                    <a:pt x="661" y="47"/>
                    <a:pt x="466" y="153"/>
                  </a:cubicBezTo>
                  <a:lnTo>
                    <a:pt x="445" y="153"/>
                  </a:lnTo>
                  <a:cubicBezTo>
                    <a:pt x="1" y="1549"/>
                    <a:pt x="530" y="1613"/>
                    <a:pt x="1756" y="1888"/>
                  </a:cubicBezTo>
                  <a:cubicBezTo>
                    <a:pt x="1650" y="1486"/>
                    <a:pt x="2116" y="1486"/>
                    <a:pt x="2306" y="1274"/>
                  </a:cubicBezTo>
                  <a:lnTo>
                    <a:pt x="2306" y="1274"/>
                  </a:lnTo>
                  <a:cubicBezTo>
                    <a:pt x="2229" y="1288"/>
                    <a:pt x="2154" y="1295"/>
                    <a:pt x="2084" y="1295"/>
                  </a:cubicBezTo>
                  <a:cubicBezTo>
                    <a:pt x="1400" y="1295"/>
                    <a:pt x="1034" y="676"/>
                    <a:pt x="1206" y="5"/>
                  </a:cubicBezTo>
                  <a:cubicBezTo>
                    <a:pt x="1165" y="2"/>
                    <a:pt x="1124" y="0"/>
                    <a:pt x="1083"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8"/>
            <p:cNvSpPr/>
            <p:nvPr/>
          </p:nvSpPr>
          <p:spPr>
            <a:xfrm>
              <a:off x="-1208000" y="3821450"/>
              <a:ext cx="62225" cy="45350"/>
            </a:xfrm>
            <a:custGeom>
              <a:avLst/>
              <a:gdLst/>
              <a:ahLst/>
              <a:cxnLst/>
              <a:rect l="l" t="t" r="r" b="b"/>
              <a:pathLst>
                <a:path w="2489" h="1814" extrusionOk="0">
                  <a:moveTo>
                    <a:pt x="1897" y="0"/>
                  </a:moveTo>
                  <a:lnTo>
                    <a:pt x="839" y="677"/>
                  </a:lnTo>
                  <a:cubicBezTo>
                    <a:pt x="879" y="933"/>
                    <a:pt x="1" y="1813"/>
                    <a:pt x="478" y="1813"/>
                  </a:cubicBezTo>
                  <a:cubicBezTo>
                    <a:pt x="513" y="1813"/>
                    <a:pt x="556" y="1808"/>
                    <a:pt x="607" y="1798"/>
                  </a:cubicBezTo>
                  <a:cubicBezTo>
                    <a:pt x="1262" y="1312"/>
                    <a:pt x="2489" y="1164"/>
                    <a:pt x="1897"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8"/>
            <p:cNvSpPr/>
            <p:nvPr/>
          </p:nvSpPr>
          <p:spPr>
            <a:xfrm>
              <a:off x="-2325400" y="3681825"/>
              <a:ext cx="40100" cy="78850"/>
            </a:xfrm>
            <a:custGeom>
              <a:avLst/>
              <a:gdLst/>
              <a:ahLst/>
              <a:cxnLst/>
              <a:rect l="l" t="t" r="r" b="b"/>
              <a:pathLst>
                <a:path w="1604" h="3154" extrusionOk="0">
                  <a:moveTo>
                    <a:pt x="1244" y="1"/>
                  </a:moveTo>
                  <a:cubicBezTo>
                    <a:pt x="939" y="1"/>
                    <a:pt x="529" y="310"/>
                    <a:pt x="593" y="742"/>
                  </a:cubicBezTo>
                  <a:cubicBezTo>
                    <a:pt x="1587" y="1313"/>
                    <a:pt x="1" y="2307"/>
                    <a:pt x="741" y="3153"/>
                  </a:cubicBezTo>
                  <a:cubicBezTo>
                    <a:pt x="698" y="2942"/>
                    <a:pt x="804" y="2709"/>
                    <a:pt x="1016" y="2603"/>
                  </a:cubicBezTo>
                  <a:cubicBezTo>
                    <a:pt x="1143" y="2328"/>
                    <a:pt x="1164" y="2011"/>
                    <a:pt x="1121" y="1715"/>
                  </a:cubicBezTo>
                  <a:cubicBezTo>
                    <a:pt x="1396" y="1334"/>
                    <a:pt x="1143" y="827"/>
                    <a:pt x="1544" y="467"/>
                  </a:cubicBezTo>
                  <a:cubicBezTo>
                    <a:pt x="1604" y="138"/>
                    <a:pt x="1447" y="1"/>
                    <a:pt x="1244"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8"/>
            <p:cNvSpPr/>
            <p:nvPr/>
          </p:nvSpPr>
          <p:spPr>
            <a:xfrm>
              <a:off x="-1236725" y="4088800"/>
              <a:ext cx="61875" cy="35100"/>
            </a:xfrm>
            <a:custGeom>
              <a:avLst/>
              <a:gdLst/>
              <a:ahLst/>
              <a:cxnLst/>
              <a:rect l="l" t="t" r="r" b="b"/>
              <a:pathLst>
                <a:path w="2475" h="1404" extrusionOk="0">
                  <a:moveTo>
                    <a:pt x="1116" y="0"/>
                  </a:moveTo>
                  <a:cubicBezTo>
                    <a:pt x="773" y="0"/>
                    <a:pt x="529" y="325"/>
                    <a:pt x="191" y="325"/>
                  </a:cubicBezTo>
                  <a:cubicBezTo>
                    <a:pt x="106" y="706"/>
                    <a:pt x="0" y="1171"/>
                    <a:pt x="444" y="1404"/>
                  </a:cubicBezTo>
                  <a:cubicBezTo>
                    <a:pt x="396" y="1017"/>
                    <a:pt x="483" y="906"/>
                    <a:pt x="623" y="906"/>
                  </a:cubicBezTo>
                  <a:cubicBezTo>
                    <a:pt x="809" y="906"/>
                    <a:pt x="1087" y="1099"/>
                    <a:pt x="1269" y="1099"/>
                  </a:cubicBezTo>
                  <a:cubicBezTo>
                    <a:pt x="1310" y="1099"/>
                    <a:pt x="1346" y="1090"/>
                    <a:pt x="1375" y="1065"/>
                  </a:cubicBezTo>
                  <a:cubicBezTo>
                    <a:pt x="1476" y="964"/>
                    <a:pt x="1364" y="747"/>
                    <a:pt x="1503" y="747"/>
                  </a:cubicBezTo>
                  <a:cubicBezTo>
                    <a:pt x="1509" y="747"/>
                    <a:pt x="1516" y="747"/>
                    <a:pt x="1523" y="748"/>
                  </a:cubicBezTo>
                  <a:cubicBezTo>
                    <a:pt x="1692" y="769"/>
                    <a:pt x="1523" y="960"/>
                    <a:pt x="1565" y="1065"/>
                  </a:cubicBezTo>
                  <a:cubicBezTo>
                    <a:pt x="1648" y="1148"/>
                    <a:pt x="1733" y="1176"/>
                    <a:pt x="1818" y="1176"/>
                  </a:cubicBezTo>
                  <a:cubicBezTo>
                    <a:pt x="2000" y="1176"/>
                    <a:pt x="2186" y="1047"/>
                    <a:pt x="2366" y="1047"/>
                  </a:cubicBezTo>
                  <a:cubicBezTo>
                    <a:pt x="2402" y="1047"/>
                    <a:pt x="2439" y="1053"/>
                    <a:pt x="2475" y="1065"/>
                  </a:cubicBezTo>
                  <a:cubicBezTo>
                    <a:pt x="2390" y="473"/>
                    <a:pt x="1967" y="177"/>
                    <a:pt x="1396" y="71"/>
                  </a:cubicBezTo>
                  <a:cubicBezTo>
                    <a:pt x="1295" y="21"/>
                    <a:pt x="1202" y="0"/>
                    <a:pt x="1116"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8"/>
            <p:cNvSpPr/>
            <p:nvPr/>
          </p:nvSpPr>
          <p:spPr>
            <a:xfrm>
              <a:off x="-1155825" y="4050400"/>
              <a:ext cx="40725" cy="41250"/>
            </a:xfrm>
            <a:custGeom>
              <a:avLst/>
              <a:gdLst/>
              <a:ahLst/>
              <a:cxnLst/>
              <a:rect l="l" t="t" r="r" b="b"/>
              <a:pathLst>
                <a:path w="1629" h="1650" extrusionOk="0">
                  <a:moveTo>
                    <a:pt x="1354" y="0"/>
                  </a:moveTo>
                  <a:lnTo>
                    <a:pt x="1354" y="0"/>
                  </a:lnTo>
                  <a:cubicBezTo>
                    <a:pt x="635" y="973"/>
                    <a:pt x="635" y="973"/>
                    <a:pt x="0" y="994"/>
                  </a:cubicBezTo>
                  <a:lnTo>
                    <a:pt x="0" y="1481"/>
                  </a:lnTo>
                  <a:cubicBezTo>
                    <a:pt x="88" y="1528"/>
                    <a:pt x="188" y="1539"/>
                    <a:pt x="291" y="1539"/>
                  </a:cubicBezTo>
                  <a:cubicBezTo>
                    <a:pt x="372" y="1539"/>
                    <a:pt x="455" y="1532"/>
                    <a:pt x="538" y="1532"/>
                  </a:cubicBezTo>
                  <a:cubicBezTo>
                    <a:pt x="677" y="1532"/>
                    <a:pt x="813" y="1551"/>
                    <a:pt x="931" y="1650"/>
                  </a:cubicBezTo>
                  <a:cubicBezTo>
                    <a:pt x="1375" y="1438"/>
                    <a:pt x="1438" y="1036"/>
                    <a:pt x="1607" y="677"/>
                  </a:cubicBezTo>
                  <a:cubicBezTo>
                    <a:pt x="1311" y="529"/>
                    <a:pt x="1629" y="169"/>
                    <a:pt x="1354"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8"/>
            <p:cNvSpPr/>
            <p:nvPr/>
          </p:nvSpPr>
          <p:spPr>
            <a:xfrm>
              <a:off x="-2706625" y="4069925"/>
              <a:ext cx="49725" cy="45725"/>
            </a:xfrm>
            <a:custGeom>
              <a:avLst/>
              <a:gdLst/>
              <a:ahLst/>
              <a:cxnLst/>
              <a:rect l="l" t="t" r="r" b="b"/>
              <a:pathLst>
                <a:path w="1989" h="1829" extrusionOk="0">
                  <a:moveTo>
                    <a:pt x="1658" y="1"/>
                  </a:moveTo>
                  <a:cubicBezTo>
                    <a:pt x="1179" y="1"/>
                    <a:pt x="1051" y="430"/>
                    <a:pt x="741" y="657"/>
                  </a:cubicBezTo>
                  <a:cubicBezTo>
                    <a:pt x="403" y="996"/>
                    <a:pt x="85" y="1355"/>
                    <a:pt x="1" y="1799"/>
                  </a:cubicBezTo>
                  <a:cubicBezTo>
                    <a:pt x="67" y="1819"/>
                    <a:pt x="128" y="1828"/>
                    <a:pt x="184" y="1828"/>
                  </a:cubicBezTo>
                  <a:cubicBezTo>
                    <a:pt x="724" y="1828"/>
                    <a:pt x="848" y="997"/>
                    <a:pt x="1372" y="997"/>
                  </a:cubicBezTo>
                  <a:cubicBezTo>
                    <a:pt x="1490" y="997"/>
                    <a:pt x="1629" y="1039"/>
                    <a:pt x="1799" y="1144"/>
                  </a:cubicBezTo>
                  <a:cubicBezTo>
                    <a:pt x="1735" y="763"/>
                    <a:pt x="1989" y="361"/>
                    <a:pt x="1693" y="2"/>
                  </a:cubicBezTo>
                  <a:cubicBezTo>
                    <a:pt x="1681" y="1"/>
                    <a:pt x="1670" y="1"/>
                    <a:pt x="1658"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8"/>
            <p:cNvSpPr/>
            <p:nvPr/>
          </p:nvSpPr>
          <p:spPr>
            <a:xfrm>
              <a:off x="-2283100" y="3669175"/>
              <a:ext cx="56600" cy="63475"/>
            </a:xfrm>
            <a:custGeom>
              <a:avLst/>
              <a:gdLst/>
              <a:ahLst/>
              <a:cxnLst/>
              <a:rect l="l" t="t" r="r" b="b"/>
              <a:pathLst>
                <a:path w="2264" h="2539" extrusionOk="0">
                  <a:moveTo>
                    <a:pt x="1079" y="0"/>
                  </a:moveTo>
                  <a:cubicBezTo>
                    <a:pt x="1037" y="127"/>
                    <a:pt x="931" y="318"/>
                    <a:pt x="973" y="360"/>
                  </a:cubicBezTo>
                  <a:cubicBezTo>
                    <a:pt x="2264" y="1185"/>
                    <a:pt x="1" y="2094"/>
                    <a:pt x="1269" y="2538"/>
                  </a:cubicBezTo>
                  <a:cubicBezTo>
                    <a:pt x="1058" y="1798"/>
                    <a:pt x="1735" y="1417"/>
                    <a:pt x="2179" y="931"/>
                  </a:cubicBezTo>
                  <a:cubicBezTo>
                    <a:pt x="1883" y="529"/>
                    <a:pt x="1523" y="212"/>
                    <a:pt x="1079"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8"/>
            <p:cNvSpPr/>
            <p:nvPr/>
          </p:nvSpPr>
          <p:spPr>
            <a:xfrm>
              <a:off x="-792475" y="3742675"/>
              <a:ext cx="64400" cy="38575"/>
            </a:xfrm>
            <a:custGeom>
              <a:avLst/>
              <a:gdLst/>
              <a:ahLst/>
              <a:cxnLst/>
              <a:rect l="l" t="t" r="r" b="b"/>
              <a:pathLst>
                <a:path w="2576" h="1543" extrusionOk="0">
                  <a:moveTo>
                    <a:pt x="1244" y="0"/>
                  </a:moveTo>
                  <a:lnTo>
                    <a:pt x="1032" y="43"/>
                  </a:lnTo>
                  <a:cubicBezTo>
                    <a:pt x="1" y="909"/>
                    <a:pt x="355" y="1543"/>
                    <a:pt x="1021" y="1543"/>
                  </a:cubicBezTo>
                  <a:cubicBezTo>
                    <a:pt x="1378" y="1543"/>
                    <a:pt x="1826" y="1360"/>
                    <a:pt x="2195" y="931"/>
                  </a:cubicBezTo>
                  <a:lnTo>
                    <a:pt x="2365" y="910"/>
                  </a:lnTo>
                  <a:cubicBezTo>
                    <a:pt x="2576" y="762"/>
                    <a:pt x="2428" y="529"/>
                    <a:pt x="2195" y="529"/>
                  </a:cubicBezTo>
                  <a:cubicBezTo>
                    <a:pt x="2117" y="550"/>
                    <a:pt x="2047" y="560"/>
                    <a:pt x="1984" y="560"/>
                  </a:cubicBezTo>
                  <a:cubicBezTo>
                    <a:pt x="1606" y="560"/>
                    <a:pt x="1479" y="218"/>
                    <a:pt x="1244"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8"/>
            <p:cNvSpPr/>
            <p:nvPr/>
          </p:nvSpPr>
          <p:spPr>
            <a:xfrm>
              <a:off x="-1240425" y="3873700"/>
              <a:ext cx="47600" cy="44775"/>
            </a:xfrm>
            <a:custGeom>
              <a:avLst/>
              <a:gdLst/>
              <a:ahLst/>
              <a:cxnLst/>
              <a:rect l="l" t="t" r="r" b="b"/>
              <a:pathLst>
                <a:path w="1904" h="1791" extrusionOk="0">
                  <a:moveTo>
                    <a:pt x="882" y="1"/>
                  </a:moveTo>
                  <a:cubicBezTo>
                    <a:pt x="710" y="1"/>
                    <a:pt x="531" y="143"/>
                    <a:pt x="402" y="512"/>
                  </a:cubicBezTo>
                  <a:cubicBezTo>
                    <a:pt x="0" y="1098"/>
                    <a:pt x="805" y="1790"/>
                    <a:pt x="1452" y="1790"/>
                  </a:cubicBezTo>
                  <a:cubicBezTo>
                    <a:pt x="1622" y="1790"/>
                    <a:pt x="1780" y="1743"/>
                    <a:pt x="1904" y="1633"/>
                  </a:cubicBezTo>
                  <a:cubicBezTo>
                    <a:pt x="1586" y="1633"/>
                    <a:pt x="1290" y="1612"/>
                    <a:pt x="1163" y="1294"/>
                  </a:cubicBezTo>
                  <a:cubicBezTo>
                    <a:pt x="1673" y="844"/>
                    <a:pt x="1301" y="1"/>
                    <a:pt x="882"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8"/>
            <p:cNvSpPr/>
            <p:nvPr/>
          </p:nvSpPr>
          <p:spPr>
            <a:xfrm>
              <a:off x="-1146850" y="3808550"/>
              <a:ext cx="59925" cy="25625"/>
            </a:xfrm>
            <a:custGeom>
              <a:avLst/>
              <a:gdLst/>
              <a:ahLst/>
              <a:cxnLst/>
              <a:rect l="l" t="t" r="r" b="b"/>
              <a:pathLst>
                <a:path w="2397" h="1025" extrusionOk="0">
                  <a:moveTo>
                    <a:pt x="1087" y="0"/>
                  </a:moveTo>
                  <a:cubicBezTo>
                    <a:pt x="682" y="0"/>
                    <a:pt x="250" y="94"/>
                    <a:pt x="1" y="242"/>
                  </a:cubicBezTo>
                  <a:cubicBezTo>
                    <a:pt x="593" y="538"/>
                    <a:pt x="1333" y="580"/>
                    <a:pt x="1862" y="1024"/>
                  </a:cubicBezTo>
                  <a:cubicBezTo>
                    <a:pt x="2396" y="276"/>
                    <a:pt x="1782" y="0"/>
                    <a:pt x="1087"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8"/>
            <p:cNvSpPr/>
            <p:nvPr/>
          </p:nvSpPr>
          <p:spPr>
            <a:xfrm>
              <a:off x="-1169575" y="4020525"/>
              <a:ext cx="55000" cy="23225"/>
            </a:xfrm>
            <a:custGeom>
              <a:avLst/>
              <a:gdLst/>
              <a:ahLst/>
              <a:cxnLst/>
              <a:rect l="l" t="t" r="r" b="b"/>
              <a:pathLst>
                <a:path w="2200" h="929" extrusionOk="0">
                  <a:moveTo>
                    <a:pt x="1519" y="0"/>
                  </a:moveTo>
                  <a:cubicBezTo>
                    <a:pt x="1011" y="0"/>
                    <a:pt x="375" y="354"/>
                    <a:pt x="0" y="582"/>
                  </a:cubicBezTo>
                  <a:cubicBezTo>
                    <a:pt x="71" y="565"/>
                    <a:pt x="137" y="558"/>
                    <a:pt x="200" y="558"/>
                  </a:cubicBezTo>
                  <a:cubicBezTo>
                    <a:pt x="652" y="558"/>
                    <a:pt x="921" y="928"/>
                    <a:pt x="1243" y="928"/>
                  </a:cubicBezTo>
                  <a:cubicBezTo>
                    <a:pt x="1399" y="928"/>
                    <a:pt x="1568" y="841"/>
                    <a:pt x="1777" y="582"/>
                  </a:cubicBezTo>
                  <a:cubicBezTo>
                    <a:pt x="1865" y="494"/>
                    <a:pt x="1997" y="450"/>
                    <a:pt x="2124" y="450"/>
                  </a:cubicBezTo>
                  <a:cubicBezTo>
                    <a:pt x="2150" y="450"/>
                    <a:pt x="2175" y="451"/>
                    <a:pt x="2200" y="455"/>
                  </a:cubicBezTo>
                  <a:cubicBezTo>
                    <a:pt x="2068" y="120"/>
                    <a:pt x="1815" y="0"/>
                    <a:pt x="1519"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8"/>
            <p:cNvSpPr/>
            <p:nvPr/>
          </p:nvSpPr>
          <p:spPr>
            <a:xfrm>
              <a:off x="-745525" y="3725025"/>
              <a:ext cx="41775" cy="41450"/>
            </a:xfrm>
            <a:custGeom>
              <a:avLst/>
              <a:gdLst/>
              <a:ahLst/>
              <a:cxnLst/>
              <a:rect l="l" t="t" r="r" b="b"/>
              <a:pathLst>
                <a:path w="1671" h="1658" extrusionOk="0">
                  <a:moveTo>
                    <a:pt x="624" y="1"/>
                  </a:moveTo>
                  <a:cubicBezTo>
                    <a:pt x="459" y="1"/>
                    <a:pt x="286" y="63"/>
                    <a:pt x="106" y="177"/>
                  </a:cubicBezTo>
                  <a:cubicBezTo>
                    <a:pt x="0" y="495"/>
                    <a:pt x="529" y="643"/>
                    <a:pt x="381" y="981"/>
                  </a:cubicBezTo>
                  <a:cubicBezTo>
                    <a:pt x="360" y="1087"/>
                    <a:pt x="402" y="1193"/>
                    <a:pt x="465" y="1277"/>
                  </a:cubicBezTo>
                  <a:lnTo>
                    <a:pt x="487" y="1616"/>
                  </a:lnTo>
                  <a:cubicBezTo>
                    <a:pt x="550" y="1637"/>
                    <a:pt x="592" y="1637"/>
                    <a:pt x="656" y="1658"/>
                  </a:cubicBezTo>
                  <a:cubicBezTo>
                    <a:pt x="952" y="1256"/>
                    <a:pt x="1671" y="854"/>
                    <a:pt x="1206" y="304"/>
                  </a:cubicBezTo>
                  <a:cubicBezTo>
                    <a:pt x="1019" y="95"/>
                    <a:pt x="827" y="1"/>
                    <a:pt x="624"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8"/>
            <p:cNvSpPr/>
            <p:nvPr/>
          </p:nvSpPr>
          <p:spPr>
            <a:xfrm>
              <a:off x="-2762125" y="4128650"/>
              <a:ext cx="51300" cy="41350"/>
            </a:xfrm>
            <a:custGeom>
              <a:avLst/>
              <a:gdLst/>
              <a:ahLst/>
              <a:cxnLst/>
              <a:rect l="l" t="t" r="r" b="b"/>
              <a:pathLst>
                <a:path w="2052" h="1654" extrusionOk="0">
                  <a:moveTo>
                    <a:pt x="1946" y="0"/>
                  </a:moveTo>
                  <a:cubicBezTo>
                    <a:pt x="1396" y="21"/>
                    <a:pt x="1015" y="381"/>
                    <a:pt x="550" y="550"/>
                  </a:cubicBezTo>
                  <a:cubicBezTo>
                    <a:pt x="570" y="862"/>
                    <a:pt x="589" y="1192"/>
                    <a:pt x="128" y="1192"/>
                  </a:cubicBezTo>
                  <a:cubicBezTo>
                    <a:pt x="89" y="1192"/>
                    <a:pt x="46" y="1189"/>
                    <a:pt x="0" y="1185"/>
                  </a:cubicBezTo>
                  <a:lnTo>
                    <a:pt x="0" y="1185"/>
                  </a:lnTo>
                  <a:cubicBezTo>
                    <a:pt x="218" y="1363"/>
                    <a:pt x="325" y="1654"/>
                    <a:pt x="670" y="1654"/>
                  </a:cubicBezTo>
                  <a:cubicBezTo>
                    <a:pt x="692" y="1654"/>
                    <a:pt x="716" y="1652"/>
                    <a:pt x="740" y="1650"/>
                  </a:cubicBezTo>
                  <a:cubicBezTo>
                    <a:pt x="1290" y="1185"/>
                    <a:pt x="1354" y="444"/>
                    <a:pt x="2052" y="64"/>
                  </a:cubicBezTo>
                  <a:lnTo>
                    <a:pt x="1946" y="0"/>
                  </a:ln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8"/>
            <p:cNvSpPr/>
            <p:nvPr/>
          </p:nvSpPr>
          <p:spPr>
            <a:xfrm>
              <a:off x="-1231025" y="4054625"/>
              <a:ext cx="54075" cy="42050"/>
            </a:xfrm>
            <a:custGeom>
              <a:avLst/>
              <a:gdLst/>
              <a:ahLst/>
              <a:cxnLst/>
              <a:rect l="l" t="t" r="r" b="b"/>
              <a:pathLst>
                <a:path w="2163" h="1682" extrusionOk="0">
                  <a:moveTo>
                    <a:pt x="1908" y="0"/>
                  </a:moveTo>
                  <a:cubicBezTo>
                    <a:pt x="1253" y="0"/>
                    <a:pt x="1232" y="804"/>
                    <a:pt x="576" y="804"/>
                  </a:cubicBezTo>
                  <a:cubicBezTo>
                    <a:pt x="407" y="1015"/>
                    <a:pt x="216" y="1248"/>
                    <a:pt x="26" y="1460"/>
                  </a:cubicBezTo>
                  <a:cubicBezTo>
                    <a:pt x="1" y="1625"/>
                    <a:pt x="71" y="1682"/>
                    <a:pt x="189" y="1682"/>
                  </a:cubicBezTo>
                  <a:cubicBezTo>
                    <a:pt x="438" y="1682"/>
                    <a:pt x="899" y="1431"/>
                    <a:pt x="1113" y="1431"/>
                  </a:cubicBezTo>
                  <a:cubicBezTo>
                    <a:pt x="1134" y="1431"/>
                    <a:pt x="1152" y="1433"/>
                    <a:pt x="1168" y="1438"/>
                  </a:cubicBezTo>
                  <a:cubicBezTo>
                    <a:pt x="1337" y="1100"/>
                    <a:pt x="1464" y="719"/>
                    <a:pt x="1845" y="444"/>
                  </a:cubicBezTo>
                  <a:cubicBezTo>
                    <a:pt x="2014" y="339"/>
                    <a:pt x="2162" y="191"/>
                    <a:pt x="1908"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8"/>
            <p:cNvSpPr/>
            <p:nvPr/>
          </p:nvSpPr>
          <p:spPr>
            <a:xfrm>
              <a:off x="-1988600" y="4013900"/>
              <a:ext cx="43400" cy="40750"/>
            </a:xfrm>
            <a:custGeom>
              <a:avLst/>
              <a:gdLst/>
              <a:ahLst/>
              <a:cxnLst/>
              <a:rect l="l" t="t" r="r" b="b"/>
              <a:pathLst>
                <a:path w="1736" h="1630" extrusionOk="0">
                  <a:moveTo>
                    <a:pt x="593" y="1"/>
                  </a:moveTo>
                  <a:cubicBezTo>
                    <a:pt x="1" y="593"/>
                    <a:pt x="276" y="1291"/>
                    <a:pt x="974" y="1629"/>
                  </a:cubicBezTo>
                  <a:cubicBezTo>
                    <a:pt x="1012" y="1626"/>
                    <a:pt x="1050" y="1625"/>
                    <a:pt x="1088" y="1625"/>
                  </a:cubicBezTo>
                  <a:cubicBezTo>
                    <a:pt x="1151" y="1625"/>
                    <a:pt x="1213" y="1628"/>
                    <a:pt x="1274" y="1628"/>
                  </a:cubicBezTo>
                  <a:cubicBezTo>
                    <a:pt x="1449" y="1628"/>
                    <a:pt x="1614" y="1609"/>
                    <a:pt x="1735" y="1460"/>
                  </a:cubicBezTo>
                  <a:cubicBezTo>
                    <a:pt x="614" y="1375"/>
                    <a:pt x="1629" y="804"/>
                    <a:pt x="656" y="43"/>
                  </a:cubicBezTo>
                  <a:lnTo>
                    <a:pt x="593" y="1"/>
                  </a:ln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8"/>
            <p:cNvSpPr/>
            <p:nvPr/>
          </p:nvSpPr>
          <p:spPr>
            <a:xfrm>
              <a:off x="-1652850" y="3761175"/>
              <a:ext cx="37575" cy="32625"/>
            </a:xfrm>
            <a:custGeom>
              <a:avLst/>
              <a:gdLst/>
              <a:ahLst/>
              <a:cxnLst/>
              <a:rect l="l" t="t" r="r" b="b"/>
              <a:pathLst>
                <a:path w="1503" h="1305" extrusionOk="0">
                  <a:moveTo>
                    <a:pt x="1502" y="0"/>
                  </a:moveTo>
                  <a:cubicBezTo>
                    <a:pt x="847" y="191"/>
                    <a:pt x="297" y="656"/>
                    <a:pt x="1" y="1269"/>
                  </a:cubicBezTo>
                  <a:cubicBezTo>
                    <a:pt x="124" y="1294"/>
                    <a:pt x="235" y="1305"/>
                    <a:pt x="334" y="1305"/>
                  </a:cubicBezTo>
                  <a:cubicBezTo>
                    <a:pt x="1098" y="1305"/>
                    <a:pt x="1184" y="638"/>
                    <a:pt x="1502" y="170"/>
                  </a:cubicBezTo>
                  <a:lnTo>
                    <a:pt x="1502" y="0"/>
                  </a:ln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8"/>
            <p:cNvSpPr/>
            <p:nvPr/>
          </p:nvSpPr>
          <p:spPr>
            <a:xfrm>
              <a:off x="-1086575" y="3644850"/>
              <a:ext cx="51850" cy="47625"/>
            </a:xfrm>
            <a:custGeom>
              <a:avLst/>
              <a:gdLst/>
              <a:ahLst/>
              <a:cxnLst/>
              <a:rect l="l" t="t" r="r" b="b"/>
              <a:pathLst>
                <a:path w="2074" h="1905" extrusionOk="0">
                  <a:moveTo>
                    <a:pt x="952" y="1"/>
                  </a:moveTo>
                  <a:lnTo>
                    <a:pt x="952" y="1"/>
                  </a:lnTo>
                  <a:cubicBezTo>
                    <a:pt x="1" y="825"/>
                    <a:pt x="1946" y="1164"/>
                    <a:pt x="593" y="1460"/>
                  </a:cubicBezTo>
                  <a:lnTo>
                    <a:pt x="1333" y="1904"/>
                  </a:lnTo>
                  <a:cubicBezTo>
                    <a:pt x="1587" y="1650"/>
                    <a:pt x="1820" y="1396"/>
                    <a:pt x="2073" y="1143"/>
                  </a:cubicBezTo>
                  <a:cubicBezTo>
                    <a:pt x="1249" y="1100"/>
                    <a:pt x="931" y="677"/>
                    <a:pt x="952"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8"/>
            <p:cNvSpPr/>
            <p:nvPr/>
          </p:nvSpPr>
          <p:spPr>
            <a:xfrm>
              <a:off x="-1963750" y="3974250"/>
              <a:ext cx="34400" cy="28075"/>
            </a:xfrm>
            <a:custGeom>
              <a:avLst/>
              <a:gdLst/>
              <a:ahLst/>
              <a:cxnLst/>
              <a:rect l="l" t="t" r="r" b="b"/>
              <a:pathLst>
                <a:path w="1376" h="1123" extrusionOk="0">
                  <a:moveTo>
                    <a:pt x="931" y="1"/>
                  </a:moveTo>
                  <a:lnTo>
                    <a:pt x="931" y="1"/>
                  </a:lnTo>
                  <a:cubicBezTo>
                    <a:pt x="530" y="191"/>
                    <a:pt x="191" y="529"/>
                    <a:pt x="1" y="952"/>
                  </a:cubicBezTo>
                  <a:cubicBezTo>
                    <a:pt x="122" y="1108"/>
                    <a:pt x="286" y="1122"/>
                    <a:pt x="457" y="1122"/>
                  </a:cubicBezTo>
                  <a:cubicBezTo>
                    <a:pt x="495" y="1122"/>
                    <a:pt x="533" y="1122"/>
                    <a:pt x="572" y="1122"/>
                  </a:cubicBezTo>
                  <a:cubicBezTo>
                    <a:pt x="1058" y="847"/>
                    <a:pt x="1375" y="508"/>
                    <a:pt x="931"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8"/>
            <p:cNvSpPr/>
            <p:nvPr/>
          </p:nvSpPr>
          <p:spPr>
            <a:xfrm>
              <a:off x="-1490600" y="3946225"/>
              <a:ext cx="70950" cy="49775"/>
            </a:xfrm>
            <a:custGeom>
              <a:avLst/>
              <a:gdLst/>
              <a:ahLst/>
              <a:cxnLst/>
              <a:rect l="l" t="t" r="r" b="b"/>
              <a:pathLst>
                <a:path w="2838" h="1991" extrusionOk="0">
                  <a:moveTo>
                    <a:pt x="2245" y="1"/>
                  </a:moveTo>
                  <a:lnTo>
                    <a:pt x="1695" y="487"/>
                  </a:lnTo>
                  <a:cubicBezTo>
                    <a:pt x="1666" y="486"/>
                    <a:pt x="1637" y="486"/>
                    <a:pt x="1608" y="486"/>
                  </a:cubicBezTo>
                  <a:cubicBezTo>
                    <a:pt x="1" y="486"/>
                    <a:pt x="150" y="1990"/>
                    <a:pt x="960" y="1990"/>
                  </a:cubicBezTo>
                  <a:cubicBezTo>
                    <a:pt x="1079" y="1990"/>
                    <a:pt x="1213" y="1958"/>
                    <a:pt x="1357" y="1883"/>
                  </a:cubicBezTo>
                  <a:cubicBezTo>
                    <a:pt x="701" y="974"/>
                    <a:pt x="2838" y="1016"/>
                    <a:pt x="2245"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8"/>
            <p:cNvSpPr/>
            <p:nvPr/>
          </p:nvSpPr>
          <p:spPr>
            <a:xfrm>
              <a:off x="-1472025" y="3987125"/>
              <a:ext cx="41800" cy="22275"/>
            </a:xfrm>
            <a:custGeom>
              <a:avLst/>
              <a:gdLst/>
              <a:ahLst/>
              <a:cxnLst/>
              <a:rect l="l" t="t" r="r" b="b"/>
              <a:pathLst>
                <a:path w="1672" h="891" extrusionOk="0">
                  <a:moveTo>
                    <a:pt x="993" y="1"/>
                  </a:moveTo>
                  <a:cubicBezTo>
                    <a:pt x="698" y="1"/>
                    <a:pt x="431" y="318"/>
                    <a:pt x="90" y="318"/>
                  </a:cubicBezTo>
                  <a:cubicBezTo>
                    <a:pt x="61" y="318"/>
                    <a:pt x="31" y="315"/>
                    <a:pt x="1" y="310"/>
                  </a:cubicBezTo>
                  <a:lnTo>
                    <a:pt x="1" y="310"/>
                  </a:lnTo>
                  <a:cubicBezTo>
                    <a:pt x="263" y="686"/>
                    <a:pt x="563" y="891"/>
                    <a:pt x="904" y="891"/>
                  </a:cubicBezTo>
                  <a:cubicBezTo>
                    <a:pt x="1140" y="891"/>
                    <a:pt x="1395" y="793"/>
                    <a:pt x="1672" y="585"/>
                  </a:cubicBezTo>
                  <a:cubicBezTo>
                    <a:pt x="1502" y="480"/>
                    <a:pt x="1375" y="332"/>
                    <a:pt x="1312" y="141"/>
                  </a:cubicBezTo>
                  <a:cubicBezTo>
                    <a:pt x="1200" y="39"/>
                    <a:pt x="1094" y="1"/>
                    <a:pt x="993"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8"/>
            <p:cNvSpPr/>
            <p:nvPr/>
          </p:nvSpPr>
          <p:spPr>
            <a:xfrm>
              <a:off x="-1596800" y="3771225"/>
              <a:ext cx="32275" cy="39750"/>
            </a:xfrm>
            <a:custGeom>
              <a:avLst/>
              <a:gdLst/>
              <a:ahLst/>
              <a:cxnLst/>
              <a:rect l="l" t="t" r="r" b="b"/>
              <a:pathLst>
                <a:path w="1291" h="1590" extrusionOk="0">
                  <a:moveTo>
                    <a:pt x="275" y="0"/>
                  </a:moveTo>
                  <a:cubicBezTo>
                    <a:pt x="381" y="529"/>
                    <a:pt x="275" y="1079"/>
                    <a:pt x="0" y="1523"/>
                  </a:cubicBezTo>
                  <a:cubicBezTo>
                    <a:pt x="23" y="1568"/>
                    <a:pt x="64" y="1589"/>
                    <a:pt x="107" y="1589"/>
                  </a:cubicBezTo>
                  <a:cubicBezTo>
                    <a:pt x="144" y="1589"/>
                    <a:pt x="183" y="1574"/>
                    <a:pt x="212" y="1544"/>
                  </a:cubicBezTo>
                  <a:cubicBezTo>
                    <a:pt x="466" y="1163"/>
                    <a:pt x="1143" y="994"/>
                    <a:pt x="910" y="360"/>
                  </a:cubicBezTo>
                  <a:cubicBezTo>
                    <a:pt x="868" y="254"/>
                    <a:pt x="1143" y="275"/>
                    <a:pt x="1291" y="254"/>
                  </a:cubicBezTo>
                  <a:cubicBezTo>
                    <a:pt x="1252" y="46"/>
                    <a:pt x="1004" y="38"/>
                    <a:pt x="741" y="38"/>
                  </a:cubicBezTo>
                  <a:cubicBezTo>
                    <a:pt x="719" y="38"/>
                    <a:pt x="697" y="38"/>
                    <a:pt x="675" y="38"/>
                  </a:cubicBezTo>
                  <a:cubicBezTo>
                    <a:pt x="532" y="38"/>
                    <a:pt x="388" y="36"/>
                    <a:pt x="275"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8"/>
            <p:cNvSpPr/>
            <p:nvPr/>
          </p:nvSpPr>
          <p:spPr>
            <a:xfrm>
              <a:off x="-1470950" y="3934075"/>
              <a:ext cx="33850" cy="32025"/>
            </a:xfrm>
            <a:custGeom>
              <a:avLst/>
              <a:gdLst/>
              <a:ahLst/>
              <a:cxnLst/>
              <a:rect l="l" t="t" r="r" b="b"/>
              <a:pathLst>
                <a:path w="1354" h="1281" extrusionOk="0">
                  <a:moveTo>
                    <a:pt x="888" y="0"/>
                  </a:moveTo>
                  <a:lnTo>
                    <a:pt x="888" y="0"/>
                  </a:lnTo>
                  <a:cubicBezTo>
                    <a:pt x="508" y="296"/>
                    <a:pt x="212" y="698"/>
                    <a:pt x="0" y="1121"/>
                  </a:cubicBezTo>
                  <a:cubicBezTo>
                    <a:pt x="167" y="1223"/>
                    <a:pt x="318" y="1281"/>
                    <a:pt x="454" y="1281"/>
                  </a:cubicBezTo>
                  <a:cubicBezTo>
                    <a:pt x="628" y="1281"/>
                    <a:pt x="779" y="1187"/>
                    <a:pt x="909" y="973"/>
                  </a:cubicBezTo>
                  <a:cubicBezTo>
                    <a:pt x="761" y="656"/>
                    <a:pt x="1354" y="317"/>
                    <a:pt x="888"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8"/>
            <p:cNvSpPr/>
            <p:nvPr/>
          </p:nvSpPr>
          <p:spPr>
            <a:xfrm>
              <a:off x="-1216100" y="4046700"/>
              <a:ext cx="32800" cy="31975"/>
            </a:xfrm>
            <a:custGeom>
              <a:avLst/>
              <a:gdLst/>
              <a:ahLst/>
              <a:cxnLst/>
              <a:rect l="l" t="t" r="r" b="b"/>
              <a:pathLst>
                <a:path w="1312" h="1279" extrusionOk="0">
                  <a:moveTo>
                    <a:pt x="1290" y="0"/>
                  </a:moveTo>
                  <a:cubicBezTo>
                    <a:pt x="783" y="275"/>
                    <a:pt x="317" y="656"/>
                    <a:pt x="0" y="1142"/>
                  </a:cubicBezTo>
                  <a:cubicBezTo>
                    <a:pt x="96" y="1238"/>
                    <a:pt x="189" y="1278"/>
                    <a:pt x="279" y="1278"/>
                  </a:cubicBezTo>
                  <a:cubicBezTo>
                    <a:pt x="666" y="1278"/>
                    <a:pt x="1003" y="544"/>
                    <a:pt x="1311" y="338"/>
                  </a:cubicBezTo>
                  <a:lnTo>
                    <a:pt x="1290" y="0"/>
                  </a:ln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8"/>
            <p:cNvSpPr/>
            <p:nvPr/>
          </p:nvSpPr>
          <p:spPr>
            <a:xfrm>
              <a:off x="-2706625" y="4053750"/>
              <a:ext cx="37575" cy="16975"/>
            </a:xfrm>
            <a:custGeom>
              <a:avLst/>
              <a:gdLst/>
              <a:ahLst/>
              <a:cxnLst/>
              <a:rect l="l" t="t" r="r" b="b"/>
              <a:pathLst>
                <a:path w="1503" h="679" extrusionOk="0">
                  <a:moveTo>
                    <a:pt x="819" y="0"/>
                  </a:moveTo>
                  <a:cubicBezTo>
                    <a:pt x="554" y="0"/>
                    <a:pt x="278" y="96"/>
                    <a:pt x="1" y="162"/>
                  </a:cubicBezTo>
                  <a:cubicBezTo>
                    <a:pt x="43" y="183"/>
                    <a:pt x="85" y="204"/>
                    <a:pt x="149" y="204"/>
                  </a:cubicBezTo>
                  <a:cubicBezTo>
                    <a:pt x="350" y="562"/>
                    <a:pt x="493" y="679"/>
                    <a:pt x="642" y="679"/>
                  </a:cubicBezTo>
                  <a:cubicBezTo>
                    <a:pt x="855" y="679"/>
                    <a:pt x="1080" y="443"/>
                    <a:pt x="1502" y="331"/>
                  </a:cubicBezTo>
                  <a:cubicBezTo>
                    <a:pt x="1291" y="79"/>
                    <a:pt x="1060" y="0"/>
                    <a:pt x="819"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8"/>
            <p:cNvSpPr/>
            <p:nvPr/>
          </p:nvSpPr>
          <p:spPr>
            <a:xfrm>
              <a:off x="-1211875" y="3838375"/>
              <a:ext cx="33850" cy="28500"/>
            </a:xfrm>
            <a:custGeom>
              <a:avLst/>
              <a:gdLst/>
              <a:ahLst/>
              <a:cxnLst/>
              <a:rect l="l" t="t" r="r" b="b"/>
              <a:pathLst>
                <a:path w="1354" h="1140" extrusionOk="0">
                  <a:moveTo>
                    <a:pt x="994" y="0"/>
                  </a:moveTo>
                  <a:cubicBezTo>
                    <a:pt x="592" y="254"/>
                    <a:pt x="148" y="466"/>
                    <a:pt x="0" y="931"/>
                  </a:cubicBezTo>
                  <a:cubicBezTo>
                    <a:pt x="76" y="1071"/>
                    <a:pt x="113" y="1140"/>
                    <a:pt x="187" y="1140"/>
                  </a:cubicBezTo>
                  <a:cubicBezTo>
                    <a:pt x="258" y="1140"/>
                    <a:pt x="364" y="1076"/>
                    <a:pt x="571" y="952"/>
                  </a:cubicBezTo>
                  <a:cubicBezTo>
                    <a:pt x="762" y="656"/>
                    <a:pt x="1354" y="487"/>
                    <a:pt x="994"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8"/>
            <p:cNvSpPr/>
            <p:nvPr/>
          </p:nvSpPr>
          <p:spPr>
            <a:xfrm>
              <a:off x="-771325" y="3734850"/>
              <a:ext cx="38500" cy="23000"/>
            </a:xfrm>
            <a:custGeom>
              <a:avLst/>
              <a:gdLst/>
              <a:ahLst/>
              <a:cxnLst/>
              <a:rect l="l" t="t" r="r" b="b"/>
              <a:pathLst>
                <a:path w="1540" h="920" extrusionOk="0">
                  <a:moveTo>
                    <a:pt x="1165" y="1"/>
                  </a:moveTo>
                  <a:cubicBezTo>
                    <a:pt x="675" y="1"/>
                    <a:pt x="1" y="919"/>
                    <a:pt x="1080" y="919"/>
                  </a:cubicBezTo>
                  <a:cubicBezTo>
                    <a:pt x="1197" y="919"/>
                    <a:pt x="1336" y="908"/>
                    <a:pt x="1497" y="884"/>
                  </a:cubicBezTo>
                  <a:lnTo>
                    <a:pt x="1540" y="609"/>
                  </a:lnTo>
                  <a:cubicBezTo>
                    <a:pt x="1540" y="159"/>
                    <a:pt x="1368" y="1"/>
                    <a:pt x="1165"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8"/>
            <p:cNvSpPr/>
            <p:nvPr/>
          </p:nvSpPr>
          <p:spPr>
            <a:xfrm>
              <a:off x="-1220875" y="3861625"/>
              <a:ext cx="25950" cy="29125"/>
            </a:xfrm>
            <a:custGeom>
              <a:avLst/>
              <a:gdLst/>
              <a:ahLst/>
              <a:cxnLst/>
              <a:rect l="l" t="t" r="r" b="b"/>
              <a:pathLst>
                <a:path w="1038" h="1165" extrusionOk="0">
                  <a:moveTo>
                    <a:pt x="360" y="1"/>
                  </a:moveTo>
                  <a:cubicBezTo>
                    <a:pt x="149" y="85"/>
                    <a:pt x="22" y="276"/>
                    <a:pt x="1" y="487"/>
                  </a:cubicBezTo>
                  <a:cubicBezTo>
                    <a:pt x="276" y="572"/>
                    <a:pt x="445" y="868"/>
                    <a:pt x="403" y="1164"/>
                  </a:cubicBezTo>
                  <a:cubicBezTo>
                    <a:pt x="1037" y="1016"/>
                    <a:pt x="487" y="381"/>
                    <a:pt x="931" y="170"/>
                  </a:cubicBezTo>
                  <a:lnTo>
                    <a:pt x="931" y="22"/>
                  </a:lnTo>
                  <a:cubicBezTo>
                    <a:pt x="909" y="15"/>
                    <a:pt x="887" y="11"/>
                    <a:pt x="865" y="11"/>
                  </a:cubicBezTo>
                  <a:cubicBezTo>
                    <a:pt x="755" y="11"/>
                    <a:pt x="645" y="87"/>
                    <a:pt x="535" y="87"/>
                  </a:cubicBezTo>
                  <a:cubicBezTo>
                    <a:pt x="477" y="87"/>
                    <a:pt x="419" y="66"/>
                    <a:pt x="360"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8"/>
            <p:cNvSpPr/>
            <p:nvPr/>
          </p:nvSpPr>
          <p:spPr>
            <a:xfrm>
              <a:off x="-1411225" y="3896275"/>
              <a:ext cx="23300" cy="15350"/>
            </a:xfrm>
            <a:custGeom>
              <a:avLst/>
              <a:gdLst/>
              <a:ahLst/>
              <a:cxnLst/>
              <a:rect l="l" t="t" r="r" b="b"/>
              <a:pathLst>
                <a:path w="932" h="614" extrusionOk="0">
                  <a:moveTo>
                    <a:pt x="649" y="0"/>
                  </a:moveTo>
                  <a:cubicBezTo>
                    <a:pt x="410" y="0"/>
                    <a:pt x="184" y="218"/>
                    <a:pt x="1" y="370"/>
                  </a:cubicBezTo>
                  <a:lnTo>
                    <a:pt x="1" y="561"/>
                  </a:lnTo>
                  <a:cubicBezTo>
                    <a:pt x="137" y="595"/>
                    <a:pt x="262" y="613"/>
                    <a:pt x="374" y="613"/>
                  </a:cubicBezTo>
                  <a:cubicBezTo>
                    <a:pt x="680" y="613"/>
                    <a:pt x="885" y="473"/>
                    <a:pt x="932" y="116"/>
                  </a:cubicBezTo>
                  <a:cubicBezTo>
                    <a:pt x="837" y="33"/>
                    <a:pt x="742" y="0"/>
                    <a:pt x="649"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8"/>
            <p:cNvSpPr/>
            <p:nvPr/>
          </p:nvSpPr>
          <p:spPr>
            <a:xfrm>
              <a:off x="-788900" y="3743725"/>
              <a:ext cx="26375" cy="19075"/>
            </a:xfrm>
            <a:custGeom>
              <a:avLst/>
              <a:gdLst/>
              <a:ahLst/>
              <a:cxnLst/>
              <a:rect l="l" t="t" r="r" b="b"/>
              <a:pathLst>
                <a:path w="1055" h="763" extrusionOk="0">
                  <a:moveTo>
                    <a:pt x="889" y="1"/>
                  </a:moveTo>
                  <a:lnTo>
                    <a:pt x="889" y="1"/>
                  </a:lnTo>
                  <a:cubicBezTo>
                    <a:pt x="572" y="64"/>
                    <a:pt x="255" y="191"/>
                    <a:pt x="1" y="402"/>
                  </a:cubicBezTo>
                  <a:cubicBezTo>
                    <a:pt x="170" y="466"/>
                    <a:pt x="170" y="614"/>
                    <a:pt x="191" y="762"/>
                  </a:cubicBezTo>
                  <a:cubicBezTo>
                    <a:pt x="196" y="762"/>
                    <a:pt x="201" y="763"/>
                    <a:pt x="206" y="763"/>
                  </a:cubicBezTo>
                  <a:cubicBezTo>
                    <a:pt x="450" y="763"/>
                    <a:pt x="1055" y="290"/>
                    <a:pt x="889"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8"/>
            <p:cNvSpPr/>
            <p:nvPr/>
          </p:nvSpPr>
          <p:spPr>
            <a:xfrm>
              <a:off x="-761400" y="3741600"/>
              <a:ext cx="23825" cy="20050"/>
            </a:xfrm>
            <a:custGeom>
              <a:avLst/>
              <a:gdLst/>
              <a:ahLst/>
              <a:cxnLst/>
              <a:rect l="l" t="t" r="r" b="b"/>
              <a:pathLst>
                <a:path w="953" h="802" extrusionOk="0">
                  <a:moveTo>
                    <a:pt x="212" y="1"/>
                  </a:moveTo>
                  <a:lnTo>
                    <a:pt x="1" y="43"/>
                  </a:lnTo>
                  <a:cubicBezTo>
                    <a:pt x="32" y="422"/>
                    <a:pt x="64" y="802"/>
                    <a:pt x="439" y="802"/>
                  </a:cubicBezTo>
                  <a:cubicBezTo>
                    <a:pt x="566" y="802"/>
                    <a:pt x="733" y="758"/>
                    <a:pt x="952" y="657"/>
                  </a:cubicBezTo>
                  <a:cubicBezTo>
                    <a:pt x="635" y="487"/>
                    <a:pt x="106" y="509"/>
                    <a:pt x="212"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8"/>
            <p:cNvSpPr/>
            <p:nvPr/>
          </p:nvSpPr>
          <p:spPr>
            <a:xfrm>
              <a:off x="-752400" y="3729450"/>
              <a:ext cx="32275" cy="20650"/>
            </a:xfrm>
            <a:custGeom>
              <a:avLst/>
              <a:gdLst/>
              <a:ahLst/>
              <a:cxnLst/>
              <a:rect l="l" t="t" r="r" b="b"/>
              <a:pathLst>
                <a:path w="1291" h="826" extrusionOk="0">
                  <a:moveTo>
                    <a:pt x="381" y="0"/>
                  </a:moveTo>
                  <a:cubicBezTo>
                    <a:pt x="190" y="0"/>
                    <a:pt x="21" y="149"/>
                    <a:pt x="0" y="339"/>
                  </a:cubicBezTo>
                  <a:cubicBezTo>
                    <a:pt x="39" y="337"/>
                    <a:pt x="76" y="336"/>
                    <a:pt x="113" y="336"/>
                  </a:cubicBezTo>
                  <a:cubicBezTo>
                    <a:pt x="479" y="336"/>
                    <a:pt x="744" y="441"/>
                    <a:pt x="783" y="825"/>
                  </a:cubicBezTo>
                  <a:cubicBezTo>
                    <a:pt x="1290" y="318"/>
                    <a:pt x="529" y="275"/>
                    <a:pt x="381"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8"/>
            <p:cNvSpPr/>
            <p:nvPr/>
          </p:nvSpPr>
          <p:spPr>
            <a:xfrm>
              <a:off x="-1687225" y="3817225"/>
              <a:ext cx="15900" cy="16400"/>
            </a:xfrm>
            <a:custGeom>
              <a:avLst/>
              <a:gdLst/>
              <a:ahLst/>
              <a:cxnLst/>
              <a:rect l="l" t="t" r="r" b="b"/>
              <a:pathLst>
                <a:path w="636" h="656" extrusionOk="0">
                  <a:moveTo>
                    <a:pt x="635" y="0"/>
                  </a:moveTo>
                  <a:cubicBezTo>
                    <a:pt x="1" y="212"/>
                    <a:pt x="297" y="444"/>
                    <a:pt x="635" y="656"/>
                  </a:cubicBezTo>
                  <a:lnTo>
                    <a:pt x="635" y="0"/>
                  </a:ln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8"/>
            <p:cNvSpPr/>
            <p:nvPr/>
          </p:nvSpPr>
          <p:spPr>
            <a:xfrm>
              <a:off x="-2011875" y="3793675"/>
              <a:ext cx="15900" cy="15650"/>
            </a:xfrm>
            <a:custGeom>
              <a:avLst/>
              <a:gdLst/>
              <a:ahLst/>
              <a:cxnLst/>
              <a:rect l="l" t="t" r="r" b="b"/>
              <a:pathLst>
                <a:path w="636" h="626" extrusionOk="0">
                  <a:moveTo>
                    <a:pt x="209" y="1"/>
                  </a:moveTo>
                  <a:cubicBezTo>
                    <a:pt x="86" y="1"/>
                    <a:pt x="1" y="38"/>
                    <a:pt x="65" y="139"/>
                  </a:cubicBezTo>
                  <a:cubicBezTo>
                    <a:pt x="86" y="350"/>
                    <a:pt x="65" y="604"/>
                    <a:pt x="445" y="625"/>
                  </a:cubicBezTo>
                  <a:cubicBezTo>
                    <a:pt x="340" y="414"/>
                    <a:pt x="149" y="181"/>
                    <a:pt x="636" y="139"/>
                  </a:cubicBezTo>
                  <a:cubicBezTo>
                    <a:pt x="600" y="66"/>
                    <a:pt x="371" y="1"/>
                    <a:pt x="209"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8"/>
            <p:cNvSpPr/>
            <p:nvPr/>
          </p:nvSpPr>
          <p:spPr>
            <a:xfrm>
              <a:off x="-1358350" y="3914500"/>
              <a:ext cx="10075" cy="24350"/>
            </a:xfrm>
            <a:custGeom>
              <a:avLst/>
              <a:gdLst/>
              <a:ahLst/>
              <a:cxnLst/>
              <a:rect l="l" t="t" r="r" b="b"/>
              <a:pathLst>
                <a:path w="403" h="974" extrusionOk="0">
                  <a:moveTo>
                    <a:pt x="255" y="1"/>
                  </a:moveTo>
                  <a:lnTo>
                    <a:pt x="255" y="1"/>
                  </a:lnTo>
                  <a:cubicBezTo>
                    <a:pt x="1" y="297"/>
                    <a:pt x="170" y="635"/>
                    <a:pt x="128" y="974"/>
                  </a:cubicBezTo>
                  <a:cubicBezTo>
                    <a:pt x="403" y="656"/>
                    <a:pt x="255" y="318"/>
                    <a:pt x="255"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8"/>
            <p:cNvSpPr/>
            <p:nvPr/>
          </p:nvSpPr>
          <p:spPr>
            <a:xfrm>
              <a:off x="-1730575" y="4086875"/>
              <a:ext cx="7950" cy="25400"/>
            </a:xfrm>
            <a:custGeom>
              <a:avLst/>
              <a:gdLst/>
              <a:ahLst/>
              <a:cxnLst/>
              <a:rect l="l" t="t" r="r" b="b"/>
              <a:pathLst>
                <a:path w="318" h="1016" extrusionOk="0">
                  <a:moveTo>
                    <a:pt x="318" y="0"/>
                  </a:moveTo>
                  <a:cubicBezTo>
                    <a:pt x="1" y="170"/>
                    <a:pt x="254" y="445"/>
                    <a:pt x="149" y="656"/>
                  </a:cubicBezTo>
                  <a:lnTo>
                    <a:pt x="297" y="1016"/>
                  </a:lnTo>
                  <a:cubicBezTo>
                    <a:pt x="318" y="677"/>
                    <a:pt x="318" y="339"/>
                    <a:pt x="318"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8"/>
            <p:cNvSpPr/>
            <p:nvPr/>
          </p:nvSpPr>
          <p:spPr>
            <a:xfrm>
              <a:off x="-2407350" y="4106975"/>
              <a:ext cx="7425" cy="21175"/>
            </a:xfrm>
            <a:custGeom>
              <a:avLst/>
              <a:gdLst/>
              <a:ahLst/>
              <a:cxnLst/>
              <a:rect l="l" t="t" r="r" b="b"/>
              <a:pathLst>
                <a:path w="297" h="847" extrusionOk="0">
                  <a:moveTo>
                    <a:pt x="296" y="0"/>
                  </a:moveTo>
                  <a:lnTo>
                    <a:pt x="106" y="148"/>
                  </a:lnTo>
                  <a:cubicBezTo>
                    <a:pt x="148" y="381"/>
                    <a:pt x="0" y="656"/>
                    <a:pt x="254" y="846"/>
                  </a:cubicBezTo>
                  <a:cubicBezTo>
                    <a:pt x="275" y="550"/>
                    <a:pt x="275" y="275"/>
                    <a:pt x="296"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8"/>
            <p:cNvSpPr/>
            <p:nvPr/>
          </p:nvSpPr>
          <p:spPr>
            <a:xfrm>
              <a:off x="-2381450" y="4102725"/>
              <a:ext cx="34000" cy="20125"/>
            </a:xfrm>
            <a:custGeom>
              <a:avLst/>
              <a:gdLst/>
              <a:ahLst/>
              <a:cxnLst/>
              <a:rect l="l" t="t" r="r" b="b"/>
              <a:pathLst>
                <a:path w="1360" h="805" extrusionOk="0">
                  <a:moveTo>
                    <a:pt x="402" y="1"/>
                  </a:moveTo>
                  <a:cubicBezTo>
                    <a:pt x="198" y="1"/>
                    <a:pt x="7" y="163"/>
                    <a:pt x="1" y="635"/>
                  </a:cubicBezTo>
                  <a:lnTo>
                    <a:pt x="170" y="805"/>
                  </a:lnTo>
                  <a:cubicBezTo>
                    <a:pt x="1359" y="776"/>
                    <a:pt x="848" y="1"/>
                    <a:pt x="402"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8"/>
            <p:cNvSpPr/>
            <p:nvPr/>
          </p:nvSpPr>
          <p:spPr>
            <a:xfrm>
              <a:off x="-1025775" y="3585100"/>
              <a:ext cx="56600" cy="38700"/>
            </a:xfrm>
            <a:custGeom>
              <a:avLst/>
              <a:gdLst/>
              <a:ahLst/>
              <a:cxnLst/>
              <a:rect l="l" t="t" r="r" b="b"/>
              <a:pathLst>
                <a:path w="2264" h="1548" extrusionOk="0">
                  <a:moveTo>
                    <a:pt x="1312" y="1"/>
                  </a:moveTo>
                  <a:cubicBezTo>
                    <a:pt x="995" y="403"/>
                    <a:pt x="1" y="931"/>
                    <a:pt x="508" y="1481"/>
                  </a:cubicBezTo>
                  <a:cubicBezTo>
                    <a:pt x="588" y="1527"/>
                    <a:pt x="664" y="1547"/>
                    <a:pt x="739" y="1547"/>
                  </a:cubicBezTo>
                  <a:cubicBezTo>
                    <a:pt x="1142" y="1547"/>
                    <a:pt x="1487" y="962"/>
                    <a:pt x="1862" y="783"/>
                  </a:cubicBezTo>
                  <a:cubicBezTo>
                    <a:pt x="2264" y="233"/>
                    <a:pt x="1672" y="170"/>
                    <a:pt x="1312"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8"/>
            <p:cNvSpPr/>
            <p:nvPr/>
          </p:nvSpPr>
          <p:spPr>
            <a:xfrm>
              <a:off x="-1048500" y="3593025"/>
              <a:ext cx="32275" cy="32750"/>
            </a:xfrm>
            <a:custGeom>
              <a:avLst/>
              <a:gdLst/>
              <a:ahLst/>
              <a:cxnLst/>
              <a:rect l="l" t="t" r="r" b="b"/>
              <a:pathLst>
                <a:path w="1291" h="1310" extrusionOk="0">
                  <a:moveTo>
                    <a:pt x="931" y="1"/>
                  </a:moveTo>
                  <a:cubicBezTo>
                    <a:pt x="656" y="445"/>
                    <a:pt x="868" y="1164"/>
                    <a:pt x="0" y="1291"/>
                  </a:cubicBezTo>
                  <a:cubicBezTo>
                    <a:pt x="113" y="1303"/>
                    <a:pt x="212" y="1309"/>
                    <a:pt x="297" y="1309"/>
                  </a:cubicBezTo>
                  <a:cubicBezTo>
                    <a:pt x="1237" y="1309"/>
                    <a:pt x="651" y="602"/>
                    <a:pt x="1291"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8"/>
            <p:cNvSpPr/>
            <p:nvPr/>
          </p:nvSpPr>
          <p:spPr>
            <a:xfrm>
              <a:off x="-1034750" y="3661250"/>
              <a:ext cx="18525" cy="11650"/>
            </a:xfrm>
            <a:custGeom>
              <a:avLst/>
              <a:gdLst/>
              <a:ahLst/>
              <a:cxnLst/>
              <a:rect l="l" t="t" r="r" b="b"/>
              <a:pathLst>
                <a:path w="741" h="466" extrusionOk="0">
                  <a:moveTo>
                    <a:pt x="741" y="0"/>
                  </a:moveTo>
                  <a:cubicBezTo>
                    <a:pt x="423" y="0"/>
                    <a:pt x="148" y="191"/>
                    <a:pt x="0" y="466"/>
                  </a:cubicBezTo>
                  <a:cubicBezTo>
                    <a:pt x="339" y="423"/>
                    <a:pt x="677" y="381"/>
                    <a:pt x="741"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8"/>
            <p:cNvSpPr/>
            <p:nvPr/>
          </p:nvSpPr>
          <p:spPr>
            <a:xfrm>
              <a:off x="-1062775" y="3625300"/>
              <a:ext cx="14300" cy="19575"/>
            </a:xfrm>
            <a:custGeom>
              <a:avLst/>
              <a:gdLst/>
              <a:ahLst/>
              <a:cxnLst/>
              <a:rect l="l" t="t" r="r" b="b"/>
              <a:pathLst>
                <a:path w="572" h="783" extrusionOk="0">
                  <a:moveTo>
                    <a:pt x="571" y="0"/>
                  </a:moveTo>
                  <a:lnTo>
                    <a:pt x="571" y="0"/>
                  </a:lnTo>
                  <a:cubicBezTo>
                    <a:pt x="254" y="148"/>
                    <a:pt x="43" y="444"/>
                    <a:pt x="0" y="783"/>
                  </a:cubicBezTo>
                  <a:cubicBezTo>
                    <a:pt x="318" y="635"/>
                    <a:pt x="529" y="338"/>
                    <a:pt x="571"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8"/>
            <p:cNvSpPr/>
            <p:nvPr/>
          </p:nvSpPr>
          <p:spPr>
            <a:xfrm>
              <a:off x="-822725" y="3762225"/>
              <a:ext cx="85150" cy="50825"/>
            </a:xfrm>
            <a:custGeom>
              <a:avLst/>
              <a:gdLst/>
              <a:ahLst/>
              <a:cxnLst/>
              <a:rect l="l" t="t" r="r" b="b"/>
              <a:pathLst>
                <a:path w="3406" h="2033" extrusionOk="0">
                  <a:moveTo>
                    <a:pt x="1735" y="1"/>
                  </a:moveTo>
                  <a:cubicBezTo>
                    <a:pt x="1671" y="1"/>
                    <a:pt x="1608" y="1"/>
                    <a:pt x="1544" y="22"/>
                  </a:cubicBezTo>
                  <a:cubicBezTo>
                    <a:pt x="1312" y="614"/>
                    <a:pt x="931" y="1143"/>
                    <a:pt x="466" y="1566"/>
                  </a:cubicBezTo>
                  <a:cubicBezTo>
                    <a:pt x="318" y="1693"/>
                    <a:pt x="0" y="1777"/>
                    <a:pt x="191" y="1989"/>
                  </a:cubicBezTo>
                  <a:cubicBezTo>
                    <a:pt x="289" y="2019"/>
                    <a:pt x="384" y="2032"/>
                    <a:pt x="474" y="2032"/>
                  </a:cubicBezTo>
                  <a:cubicBezTo>
                    <a:pt x="1371" y="2032"/>
                    <a:pt x="1894" y="692"/>
                    <a:pt x="2996" y="692"/>
                  </a:cubicBezTo>
                  <a:cubicBezTo>
                    <a:pt x="3040" y="692"/>
                    <a:pt x="3084" y="694"/>
                    <a:pt x="3130" y="699"/>
                  </a:cubicBezTo>
                  <a:cubicBezTo>
                    <a:pt x="3384" y="699"/>
                    <a:pt x="3384" y="360"/>
                    <a:pt x="3405" y="149"/>
                  </a:cubicBezTo>
                  <a:lnTo>
                    <a:pt x="3405" y="149"/>
                  </a:lnTo>
                  <a:cubicBezTo>
                    <a:pt x="3072" y="322"/>
                    <a:pt x="2514" y="632"/>
                    <a:pt x="2133" y="632"/>
                  </a:cubicBezTo>
                  <a:cubicBezTo>
                    <a:pt x="1863" y="632"/>
                    <a:pt x="1682" y="475"/>
                    <a:pt x="1735"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8"/>
            <p:cNvSpPr/>
            <p:nvPr/>
          </p:nvSpPr>
          <p:spPr>
            <a:xfrm>
              <a:off x="-2451200" y="3912425"/>
              <a:ext cx="70300" cy="49250"/>
            </a:xfrm>
            <a:custGeom>
              <a:avLst/>
              <a:gdLst/>
              <a:ahLst/>
              <a:cxnLst/>
              <a:rect l="l" t="t" r="r" b="b"/>
              <a:pathLst>
                <a:path w="2812" h="1970" extrusionOk="0">
                  <a:moveTo>
                    <a:pt x="668" y="0"/>
                  </a:moveTo>
                  <a:cubicBezTo>
                    <a:pt x="0" y="0"/>
                    <a:pt x="860" y="606"/>
                    <a:pt x="485" y="1247"/>
                  </a:cubicBezTo>
                  <a:cubicBezTo>
                    <a:pt x="633" y="1522"/>
                    <a:pt x="422" y="1881"/>
                    <a:pt x="845" y="1945"/>
                  </a:cubicBezTo>
                  <a:cubicBezTo>
                    <a:pt x="927" y="1960"/>
                    <a:pt x="1009" y="1969"/>
                    <a:pt x="1087" y="1969"/>
                  </a:cubicBezTo>
                  <a:cubicBezTo>
                    <a:pt x="1335" y="1969"/>
                    <a:pt x="1552" y="1879"/>
                    <a:pt x="1649" y="1606"/>
                  </a:cubicBezTo>
                  <a:cubicBezTo>
                    <a:pt x="2008" y="1099"/>
                    <a:pt x="2812" y="845"/>
                    <a:pt x="2072" y="253"/>
                  </a:cubicBezTo>
                  <a:cubicBezTo>
                    <a:pt x="1331" y="76"/>
                    <a:pt x="904" y="0"/>
                    <a:pt x="668"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8"/>
            <p:cNvSpPr/>
            <p:nvPr/>
          </p:nvSpPr>
          <p:spPr>
            <a:xfrm>
              <a:off x="-1211350" y="3866225"/>
              <a:ext cx="37025" cy="40175"/>
            </a:xfrm>
            <a:custGeom>
              <a:avLst/>
              <a:gdLst/>
              <a:ahLst/>
              <a:cxnLst/>
              <a:rect l="l" t="t" r="r" b="b"/>
              <a:pathLst>
                <a:path w="1481" h="1607" extrusionOk="0">
                  <a:moveTo>
                    <a:pt x="639" y="1"/>
                  </a:moveTo>
                  <a:cubicBezTo>
                    <a:pt x="52" y="1"/>
                    <a:pt x="322" y="719"/>
                    <a:pt x="0" y="980"/>
                  </a:cubicBezTo>
                  <a:cubicBezTo>
                    <a:pt x="0" y="1170"/>
                    <a:pt x="0" y="1382"/>
                    <a:pt x="0" y="1593"/>
                  </a:cubicBezTo>
                  <a:cubicBezTo>
                    <a:pt x="64" y="1602"/>
                    <a:pt x="126" y="1607"/>
                    <a:pt x="186" y="1607"/>
                  </a:cubicBezTo>
                  <a:cubicBezTo>
                    <a:pt x="684" y="1607"/>
                    <a:pt x="1066" y="1317"/>
                    <a:pt x="1481" y="1128"/>
                  </a:cubicBezTo>
                  <a:cubicBezTo>
                    <a:pt x="614" y="959"/>
                    <a:pt x="381" y="599"/>
                    <a:pt x="741" y="7"/>
                  </a:cubicBezTo>
                  <a:cubicBezTo>
                    <a:pt x="704" y="3"/>
                    <a:pt x="670" y="1"/>
                    <a:pt x="639"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8"/>
            <p:cNvSpPr/>
            <p:nvPr/>
          </p:nvSpPr>
          <p:spPr>
            <a:xfrm>
              <a:off x="-1616475" y="3809175"/>
              <a:ext cx="24450" cy="8600"/>
            </a:xfrm>
            <a:custGeom>
              <a:avLst/>
              <a:gdLst/>
              <a:ahLst/>
              <a:cxnLst/>
              <a:rect l="l" t="t" r="r" b="b"/>
              <a:pathLst>
                <a:path w="978" h="344" extrusionOk="0">
                  <a:moveTo>
                    <a:pt x="682" y="0"/>
                  </a:moveTo>
                  <a:cubicBezTo>
                    <a:pt x="426" y="0"/>
                    <a:pt x="0" y="69"/>
                    <a:pt x="238" y="343"/>
                  </a:cubicBezTo>
                  <a:cubicBezTo>
                    <a:pt x="555" y="343"/>
                    <a:pt x="830" y="301"/>
                    <a:pt x="978" y="5"/>
                  </a:cubicBezTo>
                  <a:lnTo>
                    <a:pt x="787" y="5"/>
                  </a:lnTo>
                  <a:cubicBezTo>
                    <a:pt x="759" y="2"/>
                    <a:pt x="723" y="0"/>
                    <a:pt x="682"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8"/>
            <p:cNvSpPr/>
            <p:nvPr/>
          </p:nvSpPr>
          <p:spPr>
            <a:xfrm>
              <a:off x="-1698850" y="4050400"/>
              <a:ext cx="28050" cy="32275"/>
            </a:xfrm>
            <a:custGeom>
              <a:avLst/>
              <a:gdLst/>
              <a:ahLst/>
              <a:cxnLst/>
              <a:rect l="l" t="t" r="r" b="b"/>
              <a:pathLst>
                <a:path w="1122" h="1291" extrusionOk="0">
                  <a:moveTo>
                    <a:pt x="1122" y="0"/>
                  </a:moveTo>
                  <a:lnTo>
                    <a:pt x="1122" y="0"/>
                  </a:lnTo>
                  <a:cubicBezTo>
                    <a:pt x="170" y="64"/>
                    <a:pt x="297" y="825"/>
                    <a:pt x="1" y="1290"/>
                  </a:cubicBezTo>
                  <a:cubicBezTo>
                    <a:pt x="614" y="1036"/>
                    <a:pt x="825" y="508"/>
                    <a:pt x="1122"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8"/>
            <p:cNvSpPr/>
            <p:nvPr/>
          </p:nvSpPr>
          <p:spPr>
            <a:xfrm>
              <a:off x="-1718400" y="4083175"/>
              <a:ext cx="19575" cy="23825"/>
            </a:xfrm>
            <a:custGeom>
              <a:avLst/>
              <a:gdLst/>
              <a:ahLst/>
              <a:cxnLst/>
              <a:rect l="l" t="t" r="r" b="b"/>
              <a:pathLst>
                <a:path w="783" h="953" extrusionOk="0">
                  <a:moveTo>
                    <a:pt x="613" y="0"/>
                  </a:moveTo>
                  <a:cubicBezTo>
                    <a:pt x="254" y="381"/>
                    <a:pt x="0" y="741"/>
                    <a:pt x="783" y="952"/>
                  </a:cubicBezTo>
                  <a:cubicBezTo>
                    <a:pt x="783" y="635"/>
                    <a:pt x="783" y="318"/>
                    <a:pt x="783"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8"/>
            <p:cNvSpPr/>
            <p:nvPr/>
          </p:nvSpPr>
          <p:spPr>
            <a:xfrm>
              <a:off x="-1196025" y="4057500"/>
              <a:ext cx="44975" cy="32750"/>
            </a:xfrm>
            <a:custGeom>
              <a:avLst/>
              <a:gdLst/>
              <a:ahLst/>
              <a:cxnLst/>
              <a:rect l="l" t="t" r="r" b="b"/>
              <a:pathLst>
                <a:path w="1799" h="1310" extrusionOk="0">
                  <a:moveTo>
                    <a:pt x="1125" y="0"/>
                  </a:moveTo>
                  <a:cubicBezTo>
                    <a:pt x="1086" y="0"/>
                    <a:pt x="1049" y="15"/>
                    <a:pt x="1016" y="54"/>
                  </a:cubicBezTo>
                  <a:cubicBezTo>
                    <a:pt x="868" y="393"/>
                    <a:pt x="1" y="1070"/>
                    <a:pt x="508" y="1302"/>
                  </a:cubicBezTo>
                  <a:cubicBezTo>
                    <a:pt x="550" y="1307"/>
                    <a:pt x="589" y="1309"/>
                    <a:pt x="627" y="1309"/>
                  </a:cubicBezTo>
                  <a:cubicBezTo>
                    <a:pt x="1094" y="1309"/>
                    <a:pt x="1315" y="964"/>
                    <a:pt x="1608" y="710"/>
                  </a:cubicBezTo>
                  <a:cubicBezTo>
                    <a:pt x="1608" y="499"/>
                    <a:pt x="1798" y="245"/>
                    <a:pt x="1397" y="118"/>
                  </a:cubicBezTo>
                  <a:cubicBezTo>
                    <a:pt x="1309" y="74"/>
                    <a:pt x="1211" y="0"/>
                    <a:pt x="1125"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8"/>
            <p:cNvSpPr/>
            <p:nvPr/>
          </p:nvSpPr>
          <p:spPr>
            <a:xfrm>
              <a:off x="-2024025" y="3873275"/>
              <a:ext cx="18525" cy="32275"/>
            </a:xfrm>
            <a:custGeom>
              <a:avLst/>
              <a:gdLst/>
              <a:ahLst/>
              <a:cxnLst/>
              <a:rect l="l" t="t" r="r" b="b"/>
              <a:pathLst>
                <a:path w="741" h="1291" extrusionOk="0">
                  <a:moveTo>
                    <a:pt x="741" y="0"/>
                  </a:moveTo>
                  <a:lnTo>
                    <a:pt x="741" y="0"/>
                  </a:lnTo>
                  <a:cubicBezTo>
                    <a:pt x="360" y="338"/>
                    <a:pt x="85" y="783"/>
                    <a:pt x="1" y="1290"/>
                  </a:cubicBezTo>
                  <a:lnTo>
                    <a:pt x="572" y="1290"/>
                  </a:lnTo>
                  <a:cubicBezTo>
                    <a:pt x="466" y="846"/>
                    <a:pt x="741" y="444"/>
                    <a:pt x="741"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8"/>
            <p:cNvSpPr/>
            <p:nvPr/>
          </p:nvSpPr>
          <p:spPr>
            <a:xfrm>
              <a:off x="-1996000" y="3841550"/>
              <a:ext cx="14300" cy="19575"/>
            </a:xfrm>
            <a:custGeom>
              <a:avLst/>
              <a:gdLst/>
              <a:ahLst/>
              <a:cxnLst/>
              <a:rect l="l" t="t" r="r" b="b"/>
              <a:pathLst>
                <a:path w="572" h="783" extrusionOk="0">
                  <a:moveTo>
                    <a:pt x="170" y="0"/>
                  </a:moveTo>
                  <a:cubicBezTo>
                    <a:pt x="212" y="275"/>
                    <a:pt x="149" y="550"/>
                    <a:pt x="1" y="783"/>
                  </a:cubicBezTo>
                  <a:cubicBezTo>
                    <a:pt x="572" y="613"/>
                    <a:pt x="445" y="317"/>
                    <a:pt x="170"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8"/>
            <p:cNvSpPr/>
            <p:nvPr/>
          </p:nvSpPr>
          <p:spPr>
            <a:xfrm>
              <a:off x="-1996000" y="3813000"/>
              <a:ext cx="14300" cy="12175"/>
            </a:xfrm>
            <a:custGeom>
              <a:avLst/>
              <a:gdLst/>
              <a:ahLst/>
              <a:cxnLst/>
              <a:rect l="l" t="t" r="r" b="b"/>
              <a:pathLst>
                <a:path w="572" h="487" extrusionOk="0">
                  <a:moveTo>
                    <a:pt x="1" y="0"/>
                  </a:moveTo>
                  <a:lnTo>
                    <a:pt x="1" y="487"/>
                  </a:lnTo>
                  <a:cubicBezTo>
                    <a:pt x="276" y="317"/>
                    <a:pt x="572" y="169"/>
                    <a:pt x="1"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8"/>
            <p:cNvSpPr/>
            <p:nvPr/>
          </p:nvSpPr>
          <p:spPr>
            <a:xfrm>
              <a:off x="-2718775" y="4110675"/>
              <a:ext cx="26450" cy="19575"/>
            </a:xfrm>
            <a:custGeom>
              <a:avLst/>
              <a:gdLst/>
              <a:ahLst/>
              <a:cxnLst/>
              <a:rect l="l" t="t" r="r" b="b"/>
              <a:pathLst>
                <a:path w="1058" h="783" extrusionOk="0">
                  <a:moveTo>
                    <a:pt x="1058" y="0"/>
                  </a:moveTo>
                  <a:lnTo>
                    <a:pt x="487" y="148"/>
                  </a:lnTo>
                  <a:cubicBezTo>
                    <a:pt x="0" y="254"/>
                    <a:pt x="127" y="550"/>
                    <a:pt x="296" y="783"/>
                  </a:cubicBezTo>
                  <a:cubicBezTo>
                    <a:pt x="508" y="487"/>
                    <a:pt x="952" y="360"/>
                    <a:pt x="1058"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8"/>
            <p:cNvSpPr/>
            <p:nvPr/>
          </p:nvSpPr>
          <p:spPr>
            <a:xfrm>
              <a:off x="-2279400" y="3740550"/>
              <a:ext cx="28050" cy="20800"/>
            </a:xfrm>
            <a:custGeom>
              <a:avLst/>
              <a:gdLst/>
              <a:ahLst/>
              <a:cxnLst/>
              <a:rect l="l" t="t" r="r" b="b"/>
              <a:pathLst>
                <a:path w="1122" h="832" extrusionOk="0">
                  <a:moveTo>
                    <a:pt x="1121" y="1"/>
                  </a:moveTo>
                  <a:lnTo>
                    <a:pt x="1121" y="1"/>
                  </a:lnTo>
                  <a:cubicBezTo>
                    <a:pt x="572" y="85"/>
                    <a:pt x="318" y="466"/>
                    <a:pt x="1" y="804"/>
                  </a:cubicBezTo>
                  <a:cubicBezTo>
                    <a:pt x="98" y="823"/>
                    <a:pt x="186" y="831"/>
                    <a:pt x="265" y="831"/>
                  </a:cubicBezTo>
                  <a:cubicBezTo>
                    <a:pt x="821" y="831"/>
                    <a:pt x="955" y="408"/>
                    <a:pt x="1121"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8"/>
            <p:cNvSpPr/>
            <p:nvPr/>
          </p:nvSpPr>
          <p:spPr>
            <a:xfrm>
              <a:off x="-1650200" y="3781800"/>
              <a:ext cx="57650" cy="58225"/>
            </a:xfrm>
            <a:custGeom>
              <a:avLst/>
              <a:gdLst/>
              <a:ahLst/>
              <a:cxnLst/>
              <a:rect l="l" t="t" r="r" b="b"/>
              <a:pathLst>
                <a:path w="2306" h="2329" extrusionOk="0">
                  <a:moveTo>
                    <a:pt x="1587" y="0"/>
                  </a:moveTo>
                  <a:cubicBezTo>
                    <a:pt x="1333" y="254"/>
                    <a:pt x="1227" y="614"/>
                    <a:pt x="846" y="783"/>
                  </a:cubicBezTo>
                  <a:cubicBezTo>
                    <a:pt x="593" y="1037"/>
                    <a:pt x="931" y="1460"/>
                    <a:pt x="466" y="1692"/>
                  </a:cubicBezTo>
                  <a:cubicBezTo>
                    <a:pt x="275" y="1777"/>
                    <a:pt x="0" y="2073"/>
                    <a:pt x="360" y="2263"/>
                  </a:cubicBezTo>
                  <a:cubicBezTo>
                    <a:pt x="440" y="2309"/>
                    <a:pt x="518" y="2328"/>
                    <a:pt x="594" y="2328"/>
                  </a:cubicBezTo>
                  <a:cubicBezTo>
                    <a:pt x="801" y="2328"/>
                    <a:pt x="994" y="2185"/>
                    <a:pt x="1164" y="2031"/>
                  </a:cubicBezTo>
                  <a:cubicBezTo>
                    <a:pt x="1375" y="1650"/>
                    <a:pt x="1269" y="1354"/>
                    <a:pt x="1777" y="1121"/>
                  </a:cubicBezTo>
                  <a:cubicBezTo>
                    <a:pt x="2136" y="677"/>
                    <a:pt x="2306" y="275"/>
                    <a:pt x="1587"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8"/>
            <p:cNvSpPr/>
            <p:nvPr/>
          </p:nvSpPr>
          <p:spPr>
            <a:xfrm>
              <a:off x="-1660175" y="3801025"/>
              <a:ext cx="49650" cy="40725"/>
            </a:xfrm>
            <a:custGeom>
              <a:avLst/>
              <a:gdLst/>
              <a:ahLst/>
              <a:cxnLst/>
              <a:rect l="l" t="t" r="r" b="b"/>
              <a:pathLst>
                <a:path w="1986" h="1629" extrusionOk="0">
                  <a:moveTo>
                    <a:pt x="1024" y="1"/>
                  </a:moveTo>
                  <a:cubicBezTo>
                    <a:pt x="1" y="1"/>
                    <a:pt x="1139" y="1040"/>
                    <a:pt x="463" y="1219"/>
                  </a:cubicBezTo>
                  <a:cubicBezTo>
                    <a:pt x="173" y="1432"/>
                    <a:pt x="554" y="1627"/>
                    <a:pt x="831" y="1627"/>
                  </a:cubicBezTo>
                  <a:cubicBezTo>
                    <a:pt x="858" y="1627"/>
                    <a:pt x="883" y="1625"/>
                    <a:pt x="907" y="1621"/>
                  </a:cubicBezTo>
                  <a:cubicBezTo>
                    <a:pt x="955" y="1626"/>
                    <a:pt x="1000" y="1629"/>
                    <a:pt x="1042" y="1629"/>
                  </a:cubicBezTo>
                  <a:cubicBezTo>
                    <a:pt x="1709" y="1629"/>
                    <a:pt x="1707" y="1027"/>
                    <a:pt x="1986" y="669"/>
                  </a:cubicBezTo>
                  <a:lnTo>
                    <a:pt x="1986" y="500"/>
                  </a:lnTo>
                  <a:cubicBezTo>
                    <a:pt x="1436" y="543"/>
                    <a:pt x="1711" y="1050"/>
                    <a:pt x="1415" y="1240"/>
                  </a:cubicBezTo>
                  <a:cubicBezTo>
                    <a:pt x="1285" y="1321"/>
                    <a:pt x="1156" y="1452"/>
                    <a:pt x="1007" y="1452"/>
                  </a:cubicBezTo>
                  <a:cubicBezTo>
                    <a:pt x="962" y="1452"/>
                    <a:pt x="914" y="1439"/>
                    <a:pt x="865" y="1410"/>
                  </a:cubicBezTo>
                  <a:cubicBezTo>
                    <a:pt x="421" y="1114"/>
                    <a:pt x="1563" y="775"/>
                    <a:pt x="1245" y="14"/>
                  </a:cubicBezTo>
                  <a:cubicBezTo>
                    <a:pt x="1162" y="5"/>
                    <a:pt x="1089" y="1"/>
                    <a:pt x="1024"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8"/>
            <p:cNvSpPr/>
            <p:nvPr/>
          </p:nvSpPr>
          <p:spPr>
            <a:xfrm>
              <a:off x="-2762675" y="4069950"/>
              <a:ext cx="75125" cy="74000"/>
            </a:xfrm>
            <a:custGeom>
              <a:avLst/>
              <a:gdLst/>
              <a:ahLst/>
              <a:cxnLst/>
              <a:rect l="l" t="t" r="r" b="b"/>
              <a:pathLst>
                <a:path w="3005" h="2960" extrusionOk="0">
                  <a:moveTo>
                    <a:pt x="2243" y="1"/>
                  </a:moveTo>
                  <a:cubicBezTo>
                    <a:pt x="1355" y="149"/>
                    <a:pt x="1355" y="1016"/>
                    <a:pt x="741" y="1375"/>
                  </a:cubicBezTo>
                  <a:cubicBezTo>
                    <a:pt x="1" y="1841"/>
                    <a:pt x="149" y="2348"/>
                    <a:pt x="572" y="2898"/>
                  </a:cubicBezTo>
                  <a:cubicBezTo>
                    <a:pt x="674" y="2941"/>
                    <a:pt x="765" y="2960"/>
                    <a:pt x="848" y="2960"/>
                  </a:cubicBezTo>
                  <a:cubicBezTo>
                    <a:pt x="1309" y="2960"/>
                    <a:pt x="1509" y="2387"/>
                    <a:pt x="1970" y="2387"/>
                  </a:cubicBezTo>
                  <a:cubicBezTo>
                    <a:pt x="1990" y="2387"/>
                    <a:pt x="2010" y="2388"/>
                    <a:pt x="2031" y="2390"/>
                  </a:cubicBezTo>
                  <a:cubicBezTo>
                    <a:pt x="2095" y="2179"/>
                    <a:pt x="1968" y="1925"/>
                    <a:pt x="2243" y="1777"/>
                  </a:cubicBezTo>
                  <a:cubicBezTo>
                    <a:pt x="2602" y="1460"/>
                    <a:pt x="2962" y="1143"/>
                    <a:pt x="3004" y="656"/>
                  </a:cubicBezTo>
                  <a:lnTo>
                    <a:pt x="3004" y="656"/>
                  </a:lnTo>
                  <a:cubicBezTo>
                    <a:pt x="2793" y="677"/>
                    <a:pt x="2518" y="614"/>
                    <a:pt x="2475" y="868"/>
                  </a:cubicBezTo>
                  <a:cubicBezTo>
                    <a:pt x="2370" y="1375"/>
                    <a:pt x="1799" y="1629"/>
                    <a:pt x="1672" y="2116"/>
                  </a:cubicBezTo>
                  <a:cubicBezTo>
                    <a:pt x="1619" y="2290"/>
                    <a:pt x="1466" y="2407"/>
                    <a:pt x="1296" y="2407"/>
                  </a:cubicBezTo>
                  <a:cubicBezTo>
                    <a:pt x="1259" y="2407"/>
                    <a:pt x="1222" y="2402"/>
                    <a:pt x="1185" y="2390"/>
                  </a:cubicBezTo>
                  <a:cubicBezTo>
                    <a:pt x="614" y="2094"/>
                    <a:pt x="1926" y="381"/>
                    <a:pt x="2243"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8"/>
            <p:cNvSpPr/>
            <p:nvPr/>
          </p:nvSpPr>
          <p:spPr>
            <a:xfrm>
              <a:off x="-1383200" y="3907100"/>
              <a:ext cx="28025" cy="43550"/>
            </a:xfrm>
            <a:custGeom>
              <a:avLst/>
              <a:gdLst/>
              <a:ahLst/>
              <a:cxnLst/>
              <a:rect l="l" t="t" r="r" b="b"/>
              <a:pathLst>
                <a:path w="1121" h="1742" extrusionOk="0">
                  <a:moveTo>
                    <a:pt x="572" y="1"/>
                  </a:moveTo>
                  <a:lnTo>
                    <a:pt x="572" y="1"/>
                  </a:lnTo>
                  <a:cubicBezTo>
                    <a:pt x="1" y="508"/>
                    <a:pt x="762" y="1312"/>
                    <a:pt x="1" y="1735"/>
                  </a:cubicBezTo>
                  <a:cubicBezTo>
                    <a:pt x="53" y="1739"/>
                    <a:pt x="101" y="1742"/>
                    <a:pt x="145" y="1742"/>
                  </a:cubicBezTo>
                  <a:cubicBezTo>
                    <a:pt x="1120" y="1742"/>
                    <a:pt x="430" y="668"/>
                    <a:pt x="572"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8"/>
            <p:cNvSpPr/>
            <p:nvPr/>
          </p:nvSpPr>
          <p:spPr>
            <a:xfrm>
              <a:off x="-2303725" y="3678675"/>
              <a:ext cx="51850" cy="80275"/>
            </a:xfrm>
            <a:custGeom>
              <a:avLst/>
              <a:gdLst/>
              <a:ahLst/>
              <a:cxnLst/>
              <a:rect l="l" t="t" r="r" b="b"/>
              <a:pathLst>
                <a:path w="2074" h="3211" extrusionOk="0">
                  <a:moveTo>
                    <a:pt x="1351" y="0"/>
                  </a:moveTo>
                  <a:cubicBezTo>
                    <a:pt x="747" y="0"/>
                    <a:pt x="985" y="1549"/>
                    <a:pt x="233" y="1841"/>
                  </a:cubicBezTo>
                  <a:cubicBezTo>
                    <a:pt x="1" y="2137"/>
                    <a:pt x="297" y="2497"/>
                    <a:pt x="64" y="2793"/>
                  </a:cubicBezTo>
                  <a:cubicBezTo>
                    <a:pt x="144" y="3105"/>
                    <a:pt x="251" y="3210"/>
                    <a:pt x="373" y="3210"/>
                  </a:cubicBezTo>
                  <a:cubicBezTo>
                    <a:pt x="540" y="3210"/>
                    <a:pt x="736" y="3012"/>
                    <a:pt x="931" y="2877"/>
                  </a:cubicBezTo>
                  <a:cubicBezTo>
                    <a:pt x="1777" y="2306"/>
                    <a:pt x="1354" y="1312"/>
                    <a:pt x="1946" y="636"/>
                  </a:cubicBezTo>
                  <a:cubicBezTo>
                    <a:pt x="2073" y="488"/>
                    <a:pt x="1650" y="65"/>
                    <a:pt x="1375" y="1"/>
                  </a:cubicBezTo>
                  <a:cubicBezTo>
                    <a:pt x="1367" y="1"/>
                    <a:pt x="1359" y="0"/>
                    <a:pt x="1351"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8"/>
            <p:cNvSpPr/>
            <p:nvPr/>
          </p:nvSpPr>
          <p:spPr>
            <a:xfrm>
              <a:off x="-1471500" y="3938150"/>
              <a:ext cx="71350" cy="53100"/>
            </a:xfrm>
            <a:custGeom>
              <a:avLst/>
              <a:gdLst/>
              <a:ahLst/>
              <a:cxnLst/>
              <a:rect l="l" t="t" r="r" b="b"/>
              <a:pathLst>
                <a:path w="2854" h="2124" extrusionOk="0">
                  <a:moveTo>
                    <a:pt x="2313" y="0"/>
                  </a:moveTo>
                  <a:cubicBezTo>
                    <a:pt x="2282" y="0"/>
                    <a:pt x="2252" y="2"/>
                    <a:pt x="2222" y="6"/>
                  </a:cubicBezTo>
                  <a:cubicBezTo>
                    <a:pt x="2010" y="154"/>
                    <a:pt x="1629" y="28"/>
                    <a:pt x="1481" y="345"/>
                  </a:cubicBezTo>
                  <a:cubicBezTo>
                    <a:pt x="1418" y="852"/>
                    <a:pt x="1016" y="1275"/>
                    <a:pt x="487" y="1360"/>
                  </a:cubicBezTo>
                  <a:cubicBezTo>
                    <a:pt x="234" y="1423"/>
                    <a:pt x="1" y="1614"/>
                    <a:pt x="43" y="1889"/>
                  </a:cubicBezTo>
                  <a:cubicBezTo>
                    <a:pt x="128" y="2078"/>
                    <a:pt x="315" y="2123"/>
                    <a:pt x="529" y="2123"/>
                  </a:cubicBezTo>
                  <a:cubicBezTo>
                    <a:pt x="727" y="2123"/>
                    <a:pt x="950" y="2084"/>
                    <a:pt x="1137" y="2084"/>
                  </a:cubicBezTo>
                  <a:cubicBezTo>
                    <a:pt x="1200" y="2084"/>
                    <a:pt x="1259" y="2088"/>
                    <a:pt x="1312" y="2100"/>
                  </a:cubicBezTo>
                  <a:lnTo>
                    <a:pt x="1672" y="1804"/>
                  </a:lnTo>
                  <a:cubicBezTo>
                    <a:pt x="1756" y="1149"/>
                    <a:pt x="2031" y="620"/>
                    <a:pt x="2835" y="429"/>
                  </a:cubicBezTo>
                  <a:cubicBezTo>
                    <a:pt x="2854" y="164"/>
                    <a:pt x="2583" y="0"/>
                    <a:pt x="2313"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8"/>
            <p:cNvSpPr/>
            <p:nvPr/>
          </p:nvSpPr>
          <p:spPr>
            <a:xfrm>
              <a:off x="-1433425" y="3921275"/>
              <a:ext cx="58625" cy="61450"/>
            </a:xfrm>
            <a:custGeom>
              <a:avLst/>
              <a:gdLst/>
              <a:ahLst/>
              <a:cxnLst/>
              <a:rect l="l" t="t" r="r" b="b"/>
              <a:pathLst>
                <a:path w="2345" h="2458" extrusionOk="0">
                  <a:moveTo>
                    <a:pt x="1700" y="0"/>
                  </a:moveTo>
                  <a:cubicBezTo>
                    <a:pt x="1581" y="0"/>
                    <a:pt x="1477" y="56"/>
                    <a:pt x="1439" y="195"/>
                  </a:cubicBezTo>
                  <a:cubicBezTo>
                    <a:pt x="1714" y="512"/>
                    <a:pt x="1312" y="745"/>
                    <a:pt x="1270" y="999"/>
                  </a:cubicBezTo>
                  <a:cubicBezTo>
                    <a:pt x="297" y="1147"/>
                    <a:pt x="1" y="1675"/>
                    <a:pt x="149" y="2458"/>
                  </a:cubicBezTo>
                  <a:cubicBezTo>
                    <a:pt x="614" y="1189"/>
                    <a:pt x="1460" y="1570"/>
                    <a:pt x="2137" y="576"/>
                  </a:cubicBezTo>
                  <a:cubicBezTo>
                    <a:pt x="2344" y="309"/>
                    <a:pt x="1980" y="0"/>
                    <a:pt x="1700"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8"/>
            <p:cNvSpPr/>
            <p:nvPr/>
          </p:nvSpPr>
          <p:spPr>
            <a:xfrm>
              <a:off x="-1411225" y="3926025"/>
              <a:ext cx="35250" cy="20225"/>
            </a:xfrm>
            <a:custGeom>
              <a:avLst/>
              <a:gdLst/>
              <a:ahLst/>
              <a:cxnLst/>
              <a:rect l="l" t="t" r="r" b="b"/>
              <a:pathLst>
                <a:path w="1410" h="809" extrusionOk="0">
                  <a:moveTo>
                    <a:pt x="661" y="1"/>
                  </a:moveTo>
                  <a:cubicBezTo>
                    <a:pt x="627" y="1"/>
                    <a:pt x="590" y="2"/>
                    <a:pt x="551" y="5"/>
                  </a:cubicBezTo>
                  <a:lnTo>
                    <a:pt x="382" y="5"/>
                  </a:lnTo>
                  <a:lnTo>
                    <a:pt x="1" y="491"/>
                  </a:lnTo>
                  <a:cubicBezTo>
                    <a:pt x="64" y="639"/>
                    <a:pt x="212" y="766"/>
                    <a:pt x="382" y="809"/>
                  </a:cubicBezTo>
                  <a:cubicBezTo>
                    <a:pt x="847" y="647"/>
                    <a:pt x="1409" y="1"/>
                    <a:pt x="661"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8"/>
            <p:cNvSpPr/>
            <p:nvPr/>
          </p:nvSpPr>
          <p:spPr>
            <a:xfrm>
              <a:off x="-2803900" y="3810875"/>
              <a:ext cx="39900" cy="45625"/>
            </a:xfrm>
            <a:custGeom>
              <a:avLst/>
              <a:gdLst/>
              <a:ahLst/>
              <a:cxnLst/>
              <a:rect l="l" t="t" r="r" b="b"/>
              <a:pathLst>
                <a:path w="1596" h="1825" extrusionOk="0">
                  <a:moveTo>
                    <a:pt x="741" y="0"/>
                  </a:moveTo>
                  <a:lnTo>
                    <a:pt x="191" y="1037"/>
                  </a:lnTo>
                  <a:cubicBezTo>
                    <a:pt x="64" y="1037"/>
                    <a:pt x="64" y="1143"/>
                    <a:pt x="0" y="1185"/>
                  </a:cubicBezTo>
                  <a:lnTo>
                    <a:pt x="0" y="1671"/>
                  </a:lnTo>
                  <a:cubicBezTo>
                    <a:pt x="157" y="1778"/>
                    <a:pt x="308" y="1824"/>
                    <a:pt x="447" y="1824"/>
                  </a:cubicBezTo>
                  <a:cubicBezTo>
                    <a:pt x="1190" y="1824"/>
                    <a:pt x="1596" y="499"/>
                    <a:pt x="741"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8"/>
            <p:cNvSpPr/>
            <p:nvPr/>
          </p:nvSpPr>
          <p:spPr>
            <a:xfrm>
              <a:off x="-2810250" y="3804525"/>
              <a:ext cx="11125" cy="36500"/>
            </a:xfrm>
            <a:custGeom>
              <a:avLst/>
              <a:gdLst/>
              <a:ahLst/>
              <a:cxnLst/>
              <a:rect l="l" t="t" r="r" b="b"/>
              <a:pathLst>
                <a:path w="445" h="1460" extrusionOk="0">
                  <a:moveTo>
                    <a:pt x="445" y="1"/>
                  </a:moveTo>
                  <a:cubicBezTo>
                    <a:pt x="1" y="445"/>
                    <a:pt x="297" y="974"/>
                    <a:pt x="254" y="1460"/>
                  </a:cubicBezTo>
                  <a:lnTo>
                    <a:pt x="445" y="1291"/>
                  </a:lnTo>
                  <a:cubicBezTo>
                    <a:pt x="445" y="868"/>
                    <a:pt x="445" y="424"/>
                    <a:pt x="445"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8"/>
            <p:cNvSpPr/>
            <p:nvPr/>
          </p:nvSpPr>
          <p:spPr>
            <a:xfrm>
              <a:off x="-1216100" y="4099100"/>
              <a:ext cx="34200" cy="16875"/>
            </a:xfrm>
            <a:custGeom>
              <a:avLst/>
              <a:gdLst/>
              <a:ahLst/>
              <a:cxnLst/>
              <a:rect l="l" t="t" r="r" b="b"/>
              <a:pathLst>
                <a:path w="1368" h="675" extrusionOk="0">
                  <a:moveTo>
                    <a:pt x="772" y="0"/>
                  </a:moveTo>
                  <a:cubicBezTo>
                    <a:pt x="660" y="0"/>
                    <a:pt x="532" y="37"/>
                    <a:pt x="402" y="125"/>
                  </a:cubicBezTo>
                  <a:cubicBezTo>
                    <a:pt x="0" y="379"/>
                    <a:pt x="465" y="484"/>
                    <a:pt x="550" y="653"/>
                  </a:cubicBezTo>
                  <a:lnTo>
                    <a:pt x="740" y="675"/>
                  </a:lnTo>
                  <a:cubicBezTo>
                    <a:pt x="1368" y="460"/>
                    <a:pt x="1170" y="0"/>
                    <a:pt x="772"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8"/>
            <p:cNvSpPr/>
            <p:nvPr/>
          </p:nvSpPr>
          <p:spPr>
            <a:xfrm>
              <a:off x="-1434475" y="3938375"/>
              <a:ext cx="18525" cy="7875"/>
            </a:xfrm>
            <a:custGeom>
              <a:avLst/>
              <a:gdLst/>
              <a:ahLst/>
              <a:cxnLst/>
              <a:rect l="l" t="t" r="r" b="b"/>
              <a:pathLst>
                <a:path w="741" h="315" extrusionOk="0">
                  <a:moveTo>
                    <a:pt x="402" y="1"/>
                  </a:moveTo>
                  <a:cubicBezTo>
                    <a:pt x="212" y="1"/>
                    <a:pt x="40" y="50"/>
                    <a:pt x="0" y="315"/>
                  </a:cubicBezTo>
                  <a:lnTo>
                    <a:pt x="741" y="19"/>
                  </a:lnTo>
                  <a:cubicBezTo>
                    <a:pt x="637" y="19"/>
                    <a:pt x="517" y="1"/>
                    <a:pt x="402"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8"/>
            <p:cNvSpPr/>
            <p:nvPr/>
          </p:nvSpPr>
          <p:spPr>
            <a:xfrm>
              <a:off x="-2306375" y="3724700"/>
              <a:ext cx="12200" cy="23800"/>
            </a:xfrm>
            <a:custGeom>
              <a:avLst/>
              <a:gdLst/>
              <a:ahLst/>
              <a:cxnLst/>
              <a:rect l="l" t="t" r="r" b="b"/>
              <a:pathLst>
                <a:path w="488" h="952" extrusionOk="0">
                  <a:moveTo>
                    <a:pt x="339" y="0"/>
                  </a:moveTo>
                  <a:cubicBezTo>
                    <a:pt x="1" y="275"/>
                    <a:pt x="212" y="635"/>
                    <a:pt x="170" y="952"/>
                  </a:cubicBezTo>
                  <a:cubicBezTo>
                    <a:pt x="487" y="677"/>
                    <a:pt x="276" y="317"/>
                    <a:pt x="339"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84"/>
        <p:cNvGrpSpPr/>
        <p:nvPr/>
      </p:nvGrpSpPr>
      <p:grpSpPr>
        <a:xfrm>
          <a:off x="0" y="0"/>
          <a:ext cx="0" cy="0"/>
          <a:chOff x="0" y="0"/>
          <a:chExt cx="0" cy="0"/>
        </a:xfrm>
      </p:grpSpPr>
      <p:pic>
        <p:nvPicPr>
          <p:cNvPr id="1285" name="Google Shape;1285;p9"/>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1286" name="Google Shape;1286;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1287" name="Google Shape;1287;p9"/>
          <p:cNvSpPr txBox="1">
            <a:spLocks noGrp="1"/>
          </p:cNvSpPr>
          <p:nvPr>
            <p:ph type="title"/>
          </p:nvPr>
        </p:nvSpPr>
        <p:spPr>
          <a:xfrm>
            <a:off x="1955250" y="1521421"/>
            <a:ext cx="5233500" cy="1265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7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88" name="Google Shape;1288;p9"/>
          <p:cNvSpPr txBox="1">
            <a:spLocks noGrp="1"/>
          </p:cNvSpPr>
          <p:nvPr>
            <p:ph type="body" idx="1"/>
          </p:nvPr>
        </p:nvSpPr>
        <p:spPr>
          <a:xfrm>
            <a:off x="1931064" y="3012590"/>
            <a:ext cx="5292300" cy="849900"/>
          </a:xfrm>
          <a:prstGeom prst="rect">
            <a:avLst/>
          </a:prstGeom>
        </p:spPr>
        <p:txBody>
          <a:bodyPr spcFirstLastPara="1" wrap="square" lIns="91425" tIns="91425" rIns="91425" bIns="91425" anchor="ctr" anchorCtr="0">
            <a:noAutofit/>
          </a:bodyPr>
          <a:lstStyle>
            <a:lvl1pPr marL="457200" lvl="0" indent="-304800" algn="ctr" rtl="0">
              <a:lnSpc>
                <a:spcPct val="100000"/>
              </a:lnSpc>
              <a:spcBef>
                <a:spcPts val="0"/>
              </a:spcBef>
              <a:spcAft>
                <a:spcPts val="0"/>
              </a:spcAft>
              <a:buSzPts val="1200"/>
              <a:buChar char="●"/>
              <a:defRPr sz="1800"/>
            </a:lvl1pPr>
            <a:lvl2pPr marL="914400" lvl="1" indent="-304800" rtl="0">
              <a:spcBef>
                <a:spcPts val="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289" name="Google Shape;1289;p9"/>
          <p:cNvSpPr/>
          <p:nvPr/>
        </p:nvSpPr>
        <p:spPr>
          <a:xfrm>
            <a:off x="-281746" y="-161512"/>
            <a:ext cx="1516028" cy="866745"/>
          </a:xfrm>
          <a:custGeom>
            <a:avLst/>
            <a:gdLst/>
            <a:ahLst/>
            <a:cxnLst/>
            <a:rect l="l" t="t" r="r" b="b"/>
            <a:pathLst>
              <a:path w="16599" h="9794" extrusionOk="0">
                <a:moveTo>
                  <a:pt x="1" y="5801"/>
                </a:moveTo>
                <a:lnTo>
                  <a:pt x="15086" y="1"/>
                </a:lnTo>
                <a:cubicBezTo>
                  <a:pt x="15086" y="1"/>
                  <a:pt x="14756" y="544"/>
                  <a:pt x="14874" y="828"/>
                </a:cubicBezTo>
                <a:cubicBezTo>
                  <a:pt x="14992" y="1123"/>
                  <a:pt x="15618" y="1288"/>
                  <a:pt x="15618" y="1288"/>
                </a:cubicBezTo>
                <a:cubicBezTo>
                  <a:pt x="15618" y="1288"/>
                  <a:pt x="15287" y="1891"/>
                  <a:pt x="15464" y="2174"/>
                </a:cubicBezTo>
                <a:cubicBezTo>
                  <a:pt x="15630" y="2375"/>
                  <a:pt x="15831" y="2564"/>
                  <a:pt x="16055" y="2706"/>
                </a:cubicBezTo>
                <a:cubicBezTo>
                  <a:pt x="16055" y="2706"/>
                  <a:pt x="15642" y="3698"/>
                  <a:pt x="16598" y="4029"/>
                </a:cubicBezTo>
                <a:lnTo>
                  <a:pt x="1643" y="9794"/>
                </a:lnTo>
                <a:cubicBezTo>
                  <a:pt x="1643" y="9794"/>
                  <a:pt x="1879" y="9144"/>
                  <a:pt x="1785" y="8908"/>
                </a:cubicBezTo>
                <a:cubicBezTo>
                  <a:pt x="1690" y="8660"/>
                  <a:pt x="1100" y="8459"/>
                  <a:pt x="1100" y="8459"/>
                </a:cubicBezTo>
                <a:cubicBezTo>
                  <a:pt x="1100" y="8459"/>
                  <a:pt x="1430" y="7821"/>
                  <a:pt x="1289" y="7478"/>
                </a:cubicBezTo>
                <a:cubicBezTo>
                  <a:pt x="1147" y="7124"/>
                  <a:pt x="592" y="6982"/>
                  <a:pt x="592" y="6982"/>
                </a:cubicBezTo>
                <a:cubicBezTo>
                  <a:pt x="592" y="6982"/>
                  <a:pt x="851" y="6604"/>
                  <a:pt x="722" y="6274"/>
                </a:cubicBezTo>
                <a:cubicBezTo>
                  <a:pt x="580" y="5943"/>
                  <a:pt x="1" y="5801"/>
                  <a:pt x="1" y="580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9"/>
          <p:cNvSpPr/>
          <p:nvPr/>
        </p:nvSpPr>
        <p:spPr>
          <a:xfrm flipH="1">
            <a:off x="7924266" y="-161512"/>
            <a:ext cx="1516028" cy="866745"/>
          </a:xfrm>
          <a:custGeom>
            <a:avLst/>
            <a:gdLst/>
            <a:ahLst/>
            <a:cxnLst/>
            <a:rect l="l" t="t" r="r" b="b"/>
            <a:pathLst>
              <a:path w="16599" h="9794" extrusionOk="0">
                <a:moveTo>
                  <a:pt x="1" y="5801"/>
                </a:moveTo>
                <a:lnTo>
                  <a:pt x="15086" y="1"/>
                </a:lnTo>
                <a:cubicBezTo>
                  <a:pt x="15086" y="1"/>
                  <a:pt x="14756" y="544"/>
                  <a:pt x="14874" y="828"/>
                </a:cubicBezTo>
                <a:cubicBezTo>
                  <a:pt x="14992" y="1123"/>
                  <a:pt x="15618" y="1288"/>
                  <a:pt x="15618" y="1288"/>
                </a:cubicBezTo>
                <a:cubicBezTo>
                  <a:pt x="15618" y="1288"/>
                  <a:pt x="15287" y="1891"/>
                  <a:pt x="15464" y="2174"/>
                </a:cubicBezTo>
                <a:cubicBezTo>
                  <a:pt x="15630" y="2375"/>
                  <a:pt x="15831" y="2564"/>
                  <a:pt x="16055" y="2706"/>
                </a:cubicBezTo>
                <a:cubicBezTo>
                  <a:pt x="16055" y="2706"/>
                  <a:pt x="15642" y="3698"/>
                  <a:pt x="16598" y="4029"/>
                </a:cubicBezTo>
                <a:lnTo>
                  <a:pt x="1643" y="9794"/>
                </a:lnTo>
                <a:cubicBezTo>
                  <a:pt x="1643" y="9794"/>
                  <a:pt x="1879" y="9144"/>
                  <a:pt x="1785" y="8908"/>
                </a:cubicBezTo>
                <a:cubicBezTo>
                  <a:pt x="1690" y="8660"/>
                  <a:pt x="1100" y="8459"/>
                  <a:pt x="1100" y="8459"/>
                </a:cubicBezTo>
                <a:cubicBezTo>
                  <a:pt x="1100" y="8459"/>
                  <a:pt x="1430" y="7821"/>
                  <a:pt x="1289" y="7478"/>
                </a:cubicBezTo>
                <a:cubicBezTo>
                  <a:pt x="1147" y="7124"/>
                  <a:pt x="592" y="6982"/>
                  <a:pt x="592" y="6982"/>
                </a:cubicBezTo>
                <a:cubicBezTo>
                  <a:pt x="592" y="6982"/>
                  <a:pt x="851" y="6604"/>
                  <a:pt x="722" y="6274"/>
                </a:cubicBezTo>
                <a:cubicBezTo>
                  <a:pt x="580" y="5943"/>
                  <a:pt x="1" y="5801"/>
                  <a:pt x="1" y="580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1" name="Google Shape;1291;p9"/>
          <p:cNvGrpSpPr/>
          <p:nvPr/>
        </p:nvGrpSpPr>
        <p:grpSpPr>
          <a:xfrm>
            <a:off x="-786325" y="840925"/>
            <a:ext cx="2106500" cy="597475"/>
            <a:chOff x="-2810250" y="3572525"/>
            <a:chExt cx="2106500" cy="597475"/>
          </a:xfrm>
        </p:grpSpPr>
        <p:sp>
          <p:nvSpPr>
            <p:cNvPr id="1292" name="Google Shape;1292;p9"/>
            <p:cNvSpPr/>
            <p:nvPr/>
          </p:nvSpPr>
          <p:spPr>
            <a:xfrm>
              <a:off x="-2396250" y="4007475"/>
              <a:ext cx="133850" cy="123700"/>
            </a:xfrm>
            <a:custGeom>
              <a:avLst/>
              <a:gdLst/>
              <a:ahLst/>
              <a:cxnLst/>
              <a:rect l="l" t="t" r="r" b="b"/>
              <a:pathLst>
                <a:path w="5354" h="4948" extrusionOk="0">
                  <a:moveTo>
                    <a:pt x="3665" y="0"/>
                  </a:moveTo>
                  <a:cubicBezTo>
                    <a:pt x="3419" y="0"/>
                    <a:pt x="3177" y="89"/>
                    <a:pt x="2983" y="258"/>
                  </a:cubicBezTo>
                  <a:cubicBezTo>
                    <a:pt x="2771" y="1971"/>
                    <a:pt x="1" y="2521"/>
                    <a:pt x="339" y="4445"/>
                  </a:cubicBezTo>
                  <a:cubicBezTo>
                    <a:pt x="400" y="4488"/>
                    <a:pt x="452" y="4505"/>
                    <a:pt x="498" y="4505"/>
                  </a:cubicBezTo>
                  <a:cubicBezTo>
                    <a:pt x="693" y="4505"/>
                    <a:pt x="777" y="4189"/>
                    <a:pt x="1039" y="4189"/>
                  </a:cubicBezTo>
                  <a:cubicBezTo>
                    <a:pt x="1052" y="4189"/>
                    <a:pt x="1065" y="4190"/>
                    <a:pt x="1079" y="4192"/>
                  </a:cubicBezTo>
                  <a:cubicBezTo>
                    <a:pt x="1164" y="4466"/>
                    <a:pt x="614" y="4466"/>
                    <a:pt x="762" y="4763"/>
                  </a:cubicBezTo>
                  <a:cubicBezTo>
                    <a:pt x="893" y="4882"/>
                    <a:pt x="1072" y="4948"/>
                    <a:pt x="1226" y="4948"/>
                  </a:cubicBezTo>
                  <a:cubicBezTo>
                    <a:pt x="1344" y="4948"/>
                    <a:pt x="1447" y="4909"/>
                    <a:pt x="1502" y="4826"/>
                  </a:cubicBezTo>
                  <a:cubicBezTo>
                    <a:pt x="1946" y="4213"/>
                    <a:pt x="2750" y="3853"/>
                    <a:pt x="3004" y="3155"/>
                  </a:cubicBezTo>
                  <a:cubicBezTo>
                    <a:pt x="3110" y="2817"/>
                    <a:pt x="3363" y="2542"/>
                    <a:pt x="3659" y="2373"/>
                  </a:cubicBezTo>
                  <a:cubicBezTo>
                    <a:pt x="4558" y="1871"/>
                    <a:pt x="5354" y="109"/>
                    <a:pt x="4167" y="109"/>
                  </a:cubicBezTo>
                  <a:cubicBezTo>
                    <a:pt x="4153" y="109"/>
                    <a:pt x="4139" y="109"/>
                    <a:pt x="4125" y="110"/>
                  </a:cubicBezTo>
                  <a:cubicBezTo>
                    <a:pt x="3977" y="36"/>
                    <a:pt x="3820" y="0"/>
                    <a:pt x="3665"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9"/>
            <p:cNvSpPr/>
            <p:nvPr/>
          </p:nvSpPr>
          <p:spPr>
            <a:xfrm>
              <a:off x="-1076525" y="3572525"/>
              <a:ext cx="126925" cy="104075"/>
            </a:xfrm>
            <a:custGeom>
              <a:avLst/>
              <a:gdLst/>
              <a:ahLst/>
              <a:cxnLst/>
              <a:rect l="l" t="t" r="r" b="b"/>
              <a:pathLst>
                <a:path w="5077" h="4163" extrusionOk="0">
                  <a:moveTo>
                    <a:pt x="3337" y="1"/>
                  </a:moveTo>
                  <a:cubicBezTo>
                    <a:pt x="3025" y="1"/>
                    <a:pt x="2736" y="55"/>
                    <a:pt x="2602" y="165"/>
                  </a:cubicBezTo>
                  <a:cubicBezTo>
                    <a:pt x="2665" y="715"/>
                    <a:pt x="1798" y="906"/>
                    <a:pt x="1841" y="1477"/>
                  </a:cubicBezTo>
                  <a:cubicBezTo>
                    <a:pt x="1819" y="1815"/>
                    <a:pt x="1544" y="1900"/>
                    <a:pt x="1248" y="1963"/>
                  </a:cubicBezTo>
                  <a:cubicBezTo>
                    <a:pt x="254" y="2513"/>
                    <a:pt x="1" y="4099"/>
                    <a:pt x="1502" y="4163"/>
                  </a:cubicBezTo>
                  <a:cubicBezTo>
                    <a:pt x="2412" y="3824"/>
                    <a:pt x="3173" y="3190"/>
                    <a:pt x="3659" y="2365"/>
                  </a:cubicBezTo>
                  <a:cubicBezTo>
                    <a:pt x="3793" y="1912"/>
                    <a:pt x="4060" y="1739"/>
                    <a:pt x="4460" y="1739"/>
                  </a:cubicBezTo>
                  <a:cubicBezTo>
                    <a:pt x="4565" y="1739"/>
                    <a:pt x="4678" y="1751"/>
                    <a:pt x="4801" y="1773"/>
                  </a:cubicBezTo>
                  <a:cubicBezTo>
                    <a:pt x="4738" y="1604"/>
                    <a:pt x="5076" y="1477"/>
                    <a:pt x="4865" y="1286"/>
                  </a:cubicBezTo>
                  <a:cubicBezTo>
                    <a:pt x="4670" y="1119"/>
                    <a:pt x="4486" y="1055"/>
                    <a:pt x="4305" y="1055"/>
                  </a:cubicBezTo>
                  <a:cubicBezTo>
                    <a:pt x="3779" y="1055"/>
                    <a:pt x="3290" y="1599"/>
                    <a:pt x="2708" y="1709"/>
                  </a:cubicBezTo>
                  <a:cubicBezTo>
                    <a:pt x="2792" y="1202"/>
                    <a:pt x="3215" y="948"/>
                    <a:pt x="3511" y="715"/>
                  </a:cubicBezTo>
                  <a:cubicBezTo>
                    <a:pt x="3571" y="673"/>
                    <a:pt x="3645" y="658"/>
                    <a:pt x="3726" y="658"/>
                  </a:cubicBezTo>
                  <a:cubicBezTo>
                    <a:pt x="3891" y="658"/>
                    <a:pt x="4083" y="718"/>
                    <a:pt x="4233" y="718"/>
                  </a:cubicBezTo>
                  <a:cubicBezTo>
                    <a:pt x="4373" y="718"/>
                    <a:pt x="4476" y="666"/>
                    <a:pt x="4484" y="461"/>
                  </a:cubicBezTo>
                  <a:cubicBezTo>
                    <a:pt x="4458" y="156"/>
                    <a:pt x="3864" y="1"/>
                    <a:pt x="3337"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9"/>
            <p:cNvSpPr/>
            <p:nvPr/>
          </p:nvSpPr>
          <p:spPr>
            <a:xfrm>
              <a:off x="-2407875" y="4057575"/>
              <a:ext cx="141200" cy="94050"/>
            </a:xfrm>
            <a:custGeom>
              <a:avLst/>
              <a:gdLst/>
              <a:ahLst/>
              <a:cxnLst/>
              <a:rect l="l" t="t" r="r" b="b"/>
              <a:pathLst>
                <a:path w="5648" h="3762" extrusionOk="0">
                  <a:moveTo>
                    <a:pt x="4962" y="0"/>
                  </a:moveTo>
                  <a:cubicBezTo>
                    <a:pt x="4363" y="0"/>
                    <a:pt x="3743" y="352"/>
                    <a:pt x="3532" y="940"/>
                  </a:cubicBezTo>
                  <a:cubicBezTo>
                    <a:pt x="3405" y="1638"/>
                    <a:pt x="2665" y="1743"/>
                    <a:pt x="2369" y="2293"/>
                  </a:cubicBezTo>
                  <a:cubicBezTo>
                    <a:pt x="2144" y="2744"/>
                    <a:pt x="1958" y="2962"/>
                    <a:pt x="1704" y="2962"/>
                  </a:cubicBezTo>
                  <a:cubicBezTo>
                    <a:pt x="1506" y="2962"/>
                    <a:pt x="1265" y="2828"/>
                    <a:pt x="931" y="2568"/>
                  </a:cubicBezTo>
                  <a:cubicBezTo>
                    <a:pt x="656" y="2399"/>
                    <a:pt x="677" y="2188"/>
                    <a:pt x="740" y="1955"/>
                  </a:cubicBezTo>
                  <a:cubicBezTo>
                    <a:pt x="844" y="1728"/>
                    <a:pt x="715" y="1616"/>
                    <a:pt x="571" y="1616"/>
                  </a:cubicBezTo>
                  <a:cubicBezTo>
                    <a:pt x="420" y="1616"/>
                    <a:pt x="253" y="1738"/>
                    <a:pt x="317" y="1976"/>
                  </a:cubicBezTo>
                  <a:cubicBezTo>
                    <a:pt x="85" y="2293"/>
                    <a:pt x="0" y="2801"/>
                    <a:pt x="360" y="3076"/>
                  </a:cubicBezTo>
                  <a:cubicBezTo>
                    <a:pt x="1067" y="3522"/>
                    <a:pt x="1545" y="3761"/>
                    <a:pt x="1963" y="3761"/>
                  </a:cubicBezTo>
                  <a:cubicBezTo>
                    <a:pt x="2358" y="3761"/>
                    <a:pt x="2699" y="3549"/>
                    <a:pt x="3130" y="3097"/>
                  </a:cubicBezTo>
                  <a:cubicBezTo>
                    <a:pt x="3997" y="2166"/>
                    <a:pt x="5097" y="1342"/>
                    <a:pt x="5647" y="178"/>
                  </a:cubicBezTo>
                  <a:cubicBezTo>
                    <a:pt x="5441" y="57"/>
                    <a:pt x="5203" y="0"/>
                    <a:pt x="4962"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9"/>
            <p:cNvSpPr/>
            <p:nvPr/>
          </p:nvSpPr>
          <p:spPr>
            <a:xfrm>
              <a:off x="-869800" y="3762375"/>
              <a:ext cx="147025" cy="84950"/>
            </a:xfrm>
            <a:custGeom>
              <a:avLst/>
              <a:gdLst/>
              <a:ahLst/>
              <a:cxnLst/>
              <a:rect l="l" t="t" r="r" b="b"/>
              <a:pathLst>
                <a:path w="5881" h="3398" extrusionOk="0">
                  <a:moveTo>
                    <a:pt x="3321" y="0"/>
                  </a:moveTo>
                  <a:cubicBezTo>
                    <a:pt x="2724" y="0"/>
                    <a:pt x="1587" y="1645"/>
                    <a:pt x="652" y="1645"/>
                  </a:cubicBezTo>
                  <a:cubicBezTo>
                    <a:pt x="646" y="1645"/>
                    <a:pt x="641" y="1645"/>
                    <a:pt x="635" y="1644"/>
                  </a:cubicBezTo>
                  <a:cubicBezTo>
                    <a:pt x="339" y="1666"/>
                    <a:pt x="530" y="2004"/>
                    <a:pt x="276" y="2067"/>
                  </a:cubicBezTo>
                  <a:cubicBezTo>
                    <a:pt x="1" y="2448"/>
                    <a:pt x="170" y="2829"/>
                    <a:pt x="276" y="3188"/>
                  </a:cubicBezTo>
                  <a:lnTo>
                    <a:pt x="445" y="3209"/>
                  </a:lnTo>
                  <a:cubicBezTo>
                    <a:pt x="481" y="3205"/>
                    <a:pt x="517" y="3203"/>
                    <a:pt x="553" y="3203"/>
                  </a:cubicBezTo>
                  <a:cubicBezTo>
                    <a:pt x="921" y="3203"/>
                    <a:pt x="1302" y="3397"/>
                    <a:pt x="1640" y="3397"/>
                  </a:cubicBezTo>
                  <a:cubicBezTo>
                    <a:pt x="1779" y="3397"/>
                    <a:pt x="1911" y="3365"/>
                    <a:pt x="2031" y="3273"/>
                  </a:cubicBezTo>
                  <a:cubicBezTo>
                    <a:pt x="2645" y="2850"/>
                    <a:pt x="3491" y="2554"/>
                    <a:pt x="3892" y="2089"/>
                  </a:cubicBezTo>
                  <a:cubicBezTo>
                    <a:pt x="4358" y="1306"/>
                    <a:pt x="5881" y="1243"/>
                    <a:pt x="5606" y="164"/>
                  </a:cubicBezTo>
                  <a:cubicBezTo>
                    <a:pt x="5575" y="156"/>
                    <a:pt x="5540" y="153"/>
                    <a:pt x="5503" y="153"/>
                  </a:cubicBezTo>
                  <a:cubicBezTo>
                    <a:pt x="4820" y="153"/>
                    <a:pt x="3102" y="1370"/>
                    <a:pt x="2581" y="1771"/>
                  </a:cubicBezTo>
                  <a:cubicBezTo>
                    <a:pt x="2877" y="1179"/>
                    <a:pt x="3533" y="756"/>
                    <a:pt x="3491" y="58"/>
                  </a:cubicBezTo>
                  <a:cubicBezTo>
                    <a:pt x="3441" y="18"/>
                    <a:pt x="3384" y="0"/>
                    <a:pt x="332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9"/>
            <p:cNvSpPr/>
            <p:nvPr/>
          </p:nvSpPr>
          <p:spPr>
            <a:xfrm>
              <a:off x="-2475025" y="3887900"/>
              <a:ext cx="118975" cy="96950"/>
            </a:xfrm>
            <a:custGeom>
              <a:avLst/>
              <a:gdLst/>
              <a:ahLst/>
              <a:cxnLst/>
              <a:rect l="l" t="t" r="r" b="b"/>
              <a:pathLst>
                <a:path w="4759" h="3878" extrusionOk="0">
                  <a:moveTo>
                    <a:pt x="2337" y="1"/>
                  </a:moveTo>
                  <a:cubicBezTo>
                    <a:pt x="1329" y="1"/>
                    <a:pt x="678" y="1172"/>
                    <a:pt x="550" y="1995"/>
                  </a:cubicBezTo>
                  <a:cubicBezTo>
                    <a:pt x="0" y="3010"/>
                    <a:pt x="867" y="3751"/>
                    <a:pt x="1883" y="3878"/>
                  </a:cubicBezTo>
                  <a:cubicBezTo>
                    <a:pt x="2665" y="3095"/>
                    <a:pt x="4759" y="1953"/>
                    <a:pt x="3215" y="832"/>
                  </a:cubicBezTo>
                  <a:cubicBezTo>
                    <a:pt x="2898" y="621"/>
                    <a:pt x="2961" y="346"/>
                    <a:pt x="2834" y="92"/>
                  </a:cubicBezTo>
                  <a:cubicBezTo>
                    <a:pt x="2660" y="29"/>
                    <a:pt x="2494" y="1"/>
                    <a:pt x="2337"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9"/>
            <p:cNvSpPr/>
            <p:nvPr/>
          </p:nvSpPr>
          <p:spPr>
            <a:xfrm>
              <a:off x="-1207650" y="3814575"/>
              <a:ext cx="107350" cy="83025"/>
            </a:xfrm>
            <a:custGeom>
              <a:avLst/>
              <a:gdLst/>
              <a:ahLst/>
              <a:cxnLst/>
              <a:rect l="l" t="t" r="r" b="b"/>
              <a:pathLst>
                <a:path w="4294" h="3321" extrusionOk="0">
                  <a:moveTo>
                    <a:pt x="2433" y="1"/>
                  </a:moveTo>
                  <a:lnTo>
                    <a:pt x="1883" y="275"/>
                  </a:lnTo>
                  <a:cubicBezTo>
                    <a:pt x="1967" y="1227"/>
                    <a:pt x="1037" y="1523"/>
                    <a:pt x="423" y="2031"/>
                  </a:cubicBezTo>
                  <a:cubicBezTo>
                    <a:pt x="0" y="2771"/>
                    <a:pt x="297" y="3194"/>
                    <a:pt x="1333" y="3321"/>
                  </a:cubicBezTo>
                  <a:cubicBezTo>
                    <a:pt x="3025" y="2665"/>
                    <a:pt x="2623" y="1227"/>
                    <a:pt x="4252" y="1121"/>
                  </a:cubicBezTo>
                  <a:lnTo>
                    <a:pt x="4294" y="783"/>
                  </a:lnTo>
                  <a:cubicBezTo>
                    <a:pt x="3955" y="22"/>
                    <a:pt x="3131" y="106"/>
                    <a:pt x="2433"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9"/>
            <p:cNvSpPr/>
            <p:nvPr/>
          </p:nvSpPr>
          <p:spPr>
            <a:xfrm>
              <a:off x="-1657600" y="3775075"/>
              <a:ext cx="115300" cy="89075"/>
            </a:xfrm>
            <a:custGeom>
              <a:avLst/>
              <a:gdLst/>
              <a:ahLst/>
              <a:cxnLst/>
              <a:rect l="l" t="t" r="r" b="b"/>
              <a:pathLst>
                <a:path w="4612" h="3563" extrusionOk="0">
                  <a:moveTo>
                    <a:pt x="3414" y="0"/>
                  </a:moveTo>
                  <a:cubicBezTo>
                    <a:pt x="2993" y="0"/>
                    <a:pt x="3192" y="1023"/>
                    <a:pt x="1840" y="1707"/>
                  </a:cubicBezTo>
                  <a:cubicBezTo>
                    <a:pt x="1883" y="2807"/>
                    <a:pt x="719" y="2575"/>
                    <a:pt x="0" y="2934"/>
                  </a:cubicBezTo>
                  <a:cubicBezTo>
                    <a:pt x="104" y="3374"/>
                    <a:pt x="451" y="3562"/>
                    <a:pt x="899" y="3562"/>
                  </a:cubicBezTo>
                  <a:cubicBezTo>
                    <a:pt x="2278" y="3562"/>
                    <a:pt x="4612" y="1777"/>
                    <a:pt x="3701" y="100"/>
                  </a:cubicBezTo>
                  <a:cubicBezTo>
                    <a:pt x="3579" y="31"/>
                    <a:pt x="3487" y="0"/>
                    <a:pt x="3414"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9"/>
            <p:cNvSpPr/>
            <p:nvPr/>
          </p:nvSpPr>
          <p:spPr>
            <a:xfrm>
              <a:off x="-2430100" y="3892350"/>
              <a:ext cx="79875" cy="94825"/>
            </a:xfrm>
            <a:custGeom>
              <a:avLst/>
              <a:gdLst/>
              <a:ahLst/>
              <a:cxnLst/>
              <a:rect l="l" t="t" r="r" b="b"/>
              <a:pathLst>
                <a:path w="3195" h="3793" extrusionOk="0">
                  <a:moveTo>
                    <a:pt x="1251" y="0"/>
                  </a:moveTo>
                  <a:cubicBezTo>
                    <a:pt x="1175" y="0"/>
                    <a:pt x="1096" y="7"/>
                    <a:pt x="1016" y="20"/>
                  </a:cubicBezTo>
                  <a:cubicBezTo>
                    <a:pt x="720" y="316"/>
                    <a:pt x="382" y="548"/>
                    <a:pt x="1185" y="760"/>
                  </a:cubicBezTo>
                  <a:cubicBezTo>
                    <a:pt x="2475" y="1162"/>
                    <a:pt x="1376" y="2684"/>
                    <a:pt x="530" y="3002"/>
                  </a:cubicBezTo>
                  <a:cubicBezTo>
                    <a:pt x="212" y="3065"/>
                    <a:pt x="1" y="3382"/>
                    <a:pt x="86" y="3700"/>
                  </a:cubicBezTo>
                  <a:cubicBezTo>
                    <a:pt x="287" y="3764"/>
                    <a:pt x="455" y="3793"/>
                    <a:pt x="600" y="3793"/>
                  </a:cubicBezTo>
                  <a:cubicBezTo>
                    <a:pt x="1354" y="3793"/>
                    <a:pt x="1459" y="3019"/>
                    <a:pt x="2116" y="2558"/>
                  </a:cubicBezTo>
                  <a:cubicBezTo>
                    <a:pt x="3194" y="1779"/>
                    <a:pt x="2538" y="0"/>
                    <a:pt x="125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9"/>
            <p:cNvSpPr/>
            <p:nvPr/>
          </p:nvSpPr>
          <p:spPr>
            <a:xfrm>
              <a:off x="-858675" y="3784450"/>
              <a:ext cx="124800" cy="72900"/>
            </a:xfrm>
            <a:custGeom>
              <a:avLst/>
              <a:gdLst/>
              <a:ahLst/>
              <a:cxnLst/>
              <a:rect l="l" t="t" r="r" b="b"/>
              <a:pathLst>
                <a:path w="4992" h="2916" extrusionOk="0">
                  <a:moveTo>
                    <a:pt x="4991" y="85"/>
                  </a:moveTo>
                  <a:lnTo>
                    <a:pt x="4991" y="85"/>
                  </a:lnTo>
                  <a:cubicBezTo>
                    <a:pt x="4590" y="233"/>
                    <a:pt x="3638" y="0"/>
                    <a:pt x="3553" y="529"/>
                  </a:cubicBezTo>
                  <a:cubicBezTo>
                    <a:pt x="3744" y="1523"/>
                    <a:pt x="2242" y="1142"/>
                    <a:pt x="1925" y="1840"/>
                  </a:cubicBezTo>
                  <a:cubicBezTo>
                    <a:pt x="1784" y="2210"/>
                    <a:pt x="1565" y="2322"/>
                    <a:pt x="1324" y="2322"/>
                  </a:cubicBezTo>
                  <a:cubicBezTo>
                    <a:pt x="952" y="2322"/>
                    <a:pt x="529" y="2056"/>
                    <a:pt x="260" y="2056"/>
                  </a:cubicBezTo>
                  <a:cubicBezTo>
                    <a:pt x="125" y="2056"/>
                    <a:pt x="30" y="2124"/>
                    <a:pt x="0" y="2326"/>
                  </a:cubicBezTo>
                  <a:cubicBezTo>
                    <a:pt x="340" y="2745"/>
                    <a:pt x="752" y="2916"/>
                    <a:pt x="1193" y="2916"/>
                  </a:cubicBezTo>
                  <a:cubicBezTo>
                    <a:pt x="2648" y="2916"/>
                    <a:pt x="4423" y="1058"/>
                    <a:pt x="4991" y="85"/>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9"/>
            <p:cNvSpPr/>
            <p:nvPr/>
          </p:nvSpPr>
          <p:spPr>
            <a:xfrm>
              <a:off x="-1715775" y="4022375"/>
              <a:ext cx="82525" cy="97300"/>
            </a:xfrm>
            <a:custGeom>
              <a:avLst/>
              <a:gdLst/>
              <a:ahLst/>
              <a:cxnLst/>
              <a:rect l="l" t="t" r="r" b="b"/>
              <a:pathLst>
                <a:path w="3301" h="3892" extrusionOk="0">
                  <a:moveTo>
                    <a:pt x="2164" y="1"/>
                  </a:moveTo>
                  <a:cubicBezTo>
                    <a:pt x="2076" y="1"/>
                    <a:pt x="2004" y="47"/>
                    <a:pt x="1968" y="191"/>
                  </a:cubicBezTo>
                  <a:cubicBezTo>
                    <a:pt x="1714" y="381"/>
                    <a:pt x="1545" y="677"/>
                    <a:pt x="1545" y="994"/>
                  </a:cubicBezTo>
                  <a:cubicBezTo>
                    <a:pt x="1376" y="1925"/>
                    <a:pt x="1" y="2411"/>
                    <a:pt x="530" y="3469"/>
                  </a:cubicBezTo>
                  <a:cubicBezTo>
                    <a:pt x="675" y="3736"/>
                    <a:pt x="995" y="3891"/>
                    <a:pt x="1306" y="3891"/>
                  </a:cubicBezTo>
                  <a:cubicBezTo>
                    <a:pt x="1536" y="3891"/>
                    <a:pt x="1760" y="3806"/>
                    <a:pt x="1904" y="3617"/>
                  </a:cubicBezTo>
                  <a:cubicBezTo>
                    <a:pt x="2179" y="2432"/>
                    <a:pt x="3300" y="1502"/>
                    <a:pt x="3258" y="233"/>
                  </a:cubicBezTo>
                  <a:lnTo>
                    <a:pt x="2708" y="148"/>
                  </a:lnTo>
                  <a:cubicBezTo>
                    <a:pt x="2698" y="150"/>
                    <a:pt x="2687" y="151"/>
                    <a:pt x="2676" y="151"/>
                  </a:cubicBezTo>
                  <a:cubicBezTo>
                    <a:pt x="2534" y="151"/>
                    <a:pt x="2323" y="1"/>
                    <a:pt x="2164"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9"/>
            <p:cNvSpPr/>
            <p:nvPr/>
          </p:nvSpPr>
          <p:spPr>
            <a:xfrm>
              <a:off x="-1209225" y="4031875"/>
              <a:ext cx="103650" cy="71425"/>
            </a:xfrm>
            <a:custGeom>
              <a:avLst/>
              <a:gdLst/>
              <a:ahLst/>
              <a:cxnLst/>
              <a:rect l="l" t="t" r="r" b="b"/>
              <a:pathLst>
                <a:path w="4146" h="2857" extrusionOk="0">
                  <a:moveTo>
                    <a:pt x="3786" y="1"/>
                  </a:moveTo>
                  <a:cubicBezTo>
                    <a:pt x="3046" y="85"/>
                    <a:pt x="2305" y="64"/>
                    <a:pt x="1586" y="128"/>
                  </a:cubicBezTo>
                  <a:lnTo>
                    <a:pt x="1015" y="593"/>
                  </a:lnTo>
                  <a:cubicBezTo>
                    <a:pt x="931" y="678"/>
                    <a:pt x="888" y="762"/>
                    <a:pt x="867" y="889"/>
                  </a:cubicBezTo>
                  <a:cubicBezTo>
                    <a:pt x="867" y="1460"/>
                    <a:pt x="0" y="1756"/>
                    <a:pt x="254" y="2412"/>
                  </a:cubicBezTo>
                  <a:cubicBezTo>
                    <a:pt x="536" y="2704"/>
                    <a:pt x="899" y="2857"/>
                    <a:pt x="1245" y="2857"/>
                  </a:cubicBezTo>
                  <a:cubicBezTo>
                    <a:pt x="1652" y="2857"/>
                    <a:pt x="2036" y="2646"/>
                    <a:pt x="2242" y="2200"/>
                  </a:cubicBezTo>
                  <a:cubicBezTo>
                    <a:pt x="2305" y="2031"/>
                    <a:pt x="2263" y="1862"/>
                    <a:pt x="2157" y="1756"/>
                  </a:cubicBezTo>
                  <a:cubicBezTo>
                    <a:pt x="2106" y="1735"/>
                    <a:pt x="2059" y="1725"/>
                    <a:pt x="2015" y="1725"/>
                  </a:cubicBezTo>
                  <a:cubicBezTo>
                    <a:pt x="1762" y="1725"/>
                    <a:pt x="1611" y="2027"/>
                    <a:pt x="1362" y="2027"/>
                  </a:cubicBezTo>
                  <a:cubicBezTo>
                    <a:pt x="1314" y="2027"/>
                    <a:pt x="1262" y="2016"/>
                    <a:pt x="1206" y="1989"/>
                  </a:cubicBezTo>
                  <a:cubicBezTo>
                    <a:pt x="1461" y="1559"/>
                    <a:pt x="1576" y="1366"/>
                    <a:pt x="1705" y="1366"/>
                  </a:cubicBezTo>
                  <a:cubicBezTo>
                    <a:pt x="1811" y="1366"/>
                    <a:pt x="1926" y="1497"/>
                    <a:pt x="2136" y="1735"/>
                  </a:cubicBezTo>
                  <a:cubicBezTo>
                    <a:pt x="2338" y="1823"/>
                    <a:pt x="2499" y="1859"/>
                    <a:pt x="2631" y="1859"/>
                  </a:cubicBezTo>
                  <a:cubicBezTo>
                    <a:pt x="3230" y="1859"/>
                    <a:pt x="3210" y="1093"/>
                    <a:pt x="3574" y="868"/>
                  </a:cubicBezTo>
                  <a:lnTo>
                    <a:pt x="3574" y="868"/>
                  </a:lnTo>
                  <a:cubicBezTo>
                    <a:pt x="3426" y="1079"/>
                    <a:pt x="3320" y="1291"/>
                    <a:pt x="3765" y="1418"/>
                  </a:cubicBezTo>
                  <a:cubicBezTo>
                    <a:pt x="3765" y="953"/>
                    <a:pt x="4145" y="487"/>
                    <a:pt x="3786"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9"/>
            <p:cNvSpPr/>
            <p:nvPr/>
          </p:nvSpPr>
          <p:spPr>
            <a:xfrm>
              <a:off x="-2402600" y="4013900"/>
              <a:ext cx="103125" cy="108950"/>
            </a:xfrm>
            <a:custGeom>
              <a:avLst/>
              <a:gdLst/>
              <a:ahLst/>
              <a:cxnLst/>
              <a:rect l="l" t="t" r="r" b="b"/>
              <a:pathLst>
                <a:path w="4125" h="4358" extrusionOk="0">
                  <a:moveTo>
                    <a:pt x="3258" y="1"/>
                  </a:moveTo>
                  <a:cubicBezTo>
                    <a:pt x="1883" y="720"/>
                    <a:pt x="826" y="1925"/>
                    <a:pt x="276" y="3385"/>
                  </a:cubicBezTo>
                  <a:cubicBezTo>
                    <a:pt x="635" y="3638"/>
                    <a:pt x="1" y="4188"/>
                    <a:pt x="656" y="4358"/>
                  </a:cubicBezTo>
                  <a:cubicBezTo>
                    <a:pt x="720" y="4315"/>
                    <a:pt x="741" y="4231"/>
                    <a:pt x="656" y="4188"/>
                  </a:cubicBezTo>
                  <a:cubicBezTo>
                    <a:pt x="635" y="2285"/>
                    <a:pt x="4125" y="1206"/>
                    <a:pt x="3258"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9"/>
            <p:cNvSpPr/>
            <p:nvPr/>
          </p:nvSpPr>
          <p:spPr>
            <a:xfrm>
              <a:off x="-2066325" y="3800825"/>
              <a:ext cx="83575" cy="106975"/>
            </a:xfrm>
            <a:custGeom>
              <a:avLst/>
              <a:gdLst/>
              <a:ahLst/>
              <a:cxnLst/>
              <a:rect l="l" t="t" r="r" b="b"/>
              <a:pathLst>
                <a:path w="3343" h="4279" extrusionOk="0">
                  <a:moveTo>
                    <a:pt x="1333" y="1"/>
                  </a:moveTo>
                  <a:lnTo>
                    <a:pt x="1333" y="22"/>
                  </a:lnTo>
                  <a:cubicBezTo>
                    <a:pt x="678" y="1333"/>
                    <a:pt x="1" y="2856"/>
                    <a:pt x="995" y="4188"/>
                  </a:cubicBezTo>
                  <a:cubicBezTo>
                    <a:pt x="1021" y="4179"/>
                    <a:pt x="1044" y="4174"/>
                    <a:pt x="1064" y="4174"/>
                  </a:cubicBezTo>
                  <a:cubicBezTo>
                    <a:pt x="1093" y="4174"/>
                    <a:pt x="1118" y="4185"/>
                    <a:pt x="1143" y="4209"/>
                  </a:cubicBezTo>
                  <a:cubicBezTo>
                    <a:pt x="1255" y="4257"/>
                    <a:pt x="1355" y="4278"/>
                    <a:pt x="1445" y="4278"/>
                  </a:cubicBezTo>
                  <a:cubicBezTo>
                    <a:pt x="2033" y="4278"/>
                    <a:pt x="2193" y="3371"/>
                    <a:pt x="2560" y="3004"/>
                  </a:cubicBezTo>
                  <a:cubicBezTo>
                    <a:pt x="2814" y="2581"/>
                    <a:pt x="3342" y="2200"/>
                    <a:pt x="3152" y="1650"/>
                  </a:cubicBezTo>
                  <a:cubicBezTo>
                    <a:pt x="2964" y="1253"/>
                    <a:pt x="3272" y="339"/>
                    <a:pt x="2645" y="339"/>
                  </a:cubicBezTo>
                  <a:cubicBezTo>
                    <a:pt x="2638" y="339"/>
                    <a:pt x="2631" y="339"/>
                    <a:pt x="2623" y="339"/>
                  </a:cubicBezTo>
                  <a:cubicBezTo>
                    <a:pt x="1777" y="1016"/>
                    <a:pt x="2285" y="2116"/>
                    <a:pt x="1629" y="2940"/>
                  </a:cubicBezTo>
                  <a:cubicBezTo>
                    <a:pt x="678" y="2010"/>
                    <a:pt x="3258" y="318"/>
                    <a:pt x="1333"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9"/>
            <p:cNvSpPr/>
            <p:nvPr/>
          </p:nvSpPr>
          <p:spPr>
            <a:xfrm>
              <a:off x="-2386200" y="4013900"/>
              <a:ext cx="131150" cy="123250"/>
            </a:xfrm>
            <a:custGeom>
              <a:avLst/>
              <a:gdLst/>
              <a:ahLst/>
              <a:cxnLst/>
              <a:rect l="l" t="t" r="r" b="b"/>
              <a:pathLst>
                <a:path w="5246" h="4930" extrusionOk="0">
                  <a:moveTo>
                    <a:pt x="4273" y="1"/>
                  </a:moveTo>
                  <a:cubicBezTo>
                    <a:pt x="4251" y="974"/>
                    <a:pt x="3702" y="1672"/>
                    <a:pt x="2708" y="2116"/>
                  </a:cubicBezTo>
                  <a:cubicBezTo>
                    <a:pt x="2517" y="2200"/>
                    <a:pt x="2390" y="2306"/>
                    <a:pt x="2433" y="2475"/>
                  </a:cubicBezTo>
                  <a:cubicBezTo>
                    <a:pt x="2644" y="3448"/>
                    <a:pt x="1142" y="3533"/>
                    <a:pt x="1079" y="4400"/>
                  </a:cubicBezTo>
                  <a:cubicBezTo>
                    <a:pt x="1079" y="4474"/>
                    <a:pt x="957" y="4521"/>
                    <a:pt x="809" y="4521"/>
                  </a:cubicBezTo>
                  <a:cubicBezTo>
                    <a:pt x="661" y="4521"/>
                    <a:pt x="487" y="4474"/>
                    <a:pt x="381" y="4358"/>
                  </a:cubicBezTo>
                  <a:cubicBezTo>
                    <a:pt x="430" y="4210"/>
                    <a:pt x="343" y="4184"/>
                    <a:pt x="233" y="4184"/>
                  </a:cubicBezTo>
                  <a:cubicBezTo>
                    <a:pt x="173" y="4184"/>
                    <a:pt x="107" y="4191"/>
                    <a:pt x="51" y="4191"/>
                  </a:cubicBezTo>
                  <a:cubicBezTo>
                    <a:pt x="33" y="4191"/>
                    <a:pt x="16" y="4191"/>
                    <a:pt x="0" y="4188"/>
                  </a:cubicBezTo>
                  <a:lnTo>
                    <a:pt x="0" y="4358"/>
                  </a:lnTo>
                  <a:cubicBezTo>
                    <a:pt x="211" y="4625"/>
                    <a:pt x="478" y="4929"/>
                    <a:pt x="770" y="4929"/>
                  </a:cubicBezTo>
                  <a:cubicBezTo>
                    <a:pt x="918" y="4929"/>
                    <a:pt x="1071" y="4852"/>
                    <a:pt x="1227" y="4654"/>
                  </a:cubicBezTo>
                  <a:cubicBezTo>
                    <a:pt x="1713" y="4061"/>
                    <a:pt x="2433" y="3638"/>
                    <a:pt x="2771" y="2983"/>
                  </a:cubicBezTo>
                  <a:cubicBezTo>
                    <a:pt x="3157" y="2175"/>
                    <a:pt x="3471" y="1892"/>
                    <a:pt x="4244" y="1892"/>
                  </a:cubicBezTo>
                  <a:cubicBezTo>
                    <a:pt x="4402" y="1892"/>
                    <a:pt x="4579" y="1904"/>
                    <a:pt x="4780" y="1925"/>
                  </a:cubicBezTo>
                  <a:cubicBezTo>
                    <a:pt x="5245" y="1164"/>
                    <a:pt x="4865" y="551"/>
                    <a:pt x="4273"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9"/>
            <p:cNvSpPr/>
            <p:nvPr/>
          </p:nvSpPr>
          <p:spPr>
            <a:xfrm>
              <a:off x="-1054850" y="3608375"/>
              <a:ext cx="98375" cy="83775"/>
            </a:xfrm>
            <a:custGeom>
              <a:avLst/>
              <a:gdLst/>
              <a:ahLst/>
              <a:cxnLst/>
              <a:rect l="l" t="t" r="r" b="b"/>
              <a:pathLst>
                <a:path w="3935" h="3351" extrusionOk="0">
                  <a:moveTo>
                    <a:pt x="3286" y="0"/>
                  </a:moveTo>
                  <a:cubicBezTo>
                    <a:pt x="3065" y="0"/>
                    <a:pt x="2878" y="122"/>
                    <a:pt x="2814" y="360"/>
                  </a:cubicBezTo>
                  <a:cubicBezTo>
                    <a:pt x="2602" y="1121"/>
                    <a:pt x="1820" y="1460"/>
                    <a:pt x="1545" y="2115"/>
                  </a:cubicBezTo>
                  <a:cubicBezTo>
                    <a:pt x="1312" y="2284"/>
                    <a:pt x="1058" y="2454"/>
                    <a:pt x="804" y="2581"/>
                  </a:cubicBezTo>
                  <a:cubicBezTo>
                    <a:pt x="402" y="2729"/>
                    <a:pt x="1" y="2855"/>
                    <a:pt x="64" y="3342"/>
                  </a:cubicBezTo>
                  <a:cubicBezTo>
                    <a:pt x="126" y="3347"/>
                    <a:pt x="187" y="3350"/>
                    <a:pt x="248" y="3350"/>
                  </a:cubicBezTo>
                  <a:cubicBezTo>
                    <a:pt x="1839" y="3350"/>
                    <a:pt x="3181" y="1540"/>
                    <a:pt x="3934" y="339"/>
                  </a:cubicBezTo>
                  <a:cubicBezTo>
                    <a:pt x="3738" y="111"/>
                    <a:pt x="3496" y="0"/>
                    <a:pt x="3286"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9"/>
            <p:cNvSpPr/>
            <p:nvPr/>
          </p:nvSpPr>
          <p:spPr>
            <a:xfrm>
              <a:off x="-2025025" y="3796425"/>
              <a:ext cx="88800" cy="110275"/>
            </a:xfrm>
            <a:custGeom>
              <a:avLst/>
              <a:gdLst/>
              <a:ahLst/>
              <a:cxnLst/>
              <a:rect l="l" t="t" r="r" b="b"/>
              <a:pathLst>
                <a:path w="3552" h="4411" extrusionOk="0">
                  <a:moveTo>
                    <a:pt x="889" y="1"/>
                  </a:moveTo>
                  <a:cubicBezTo>
                    <a:pt x="649" y="1"/>
                    <a:pt x="619" y="221"/>
                    <a:pt x="1162" y="663"/>
                  </a:cubicBezTo>
                  <a:cubicBezTo>
                    <a:pt x="1373" y="832"/>
                    <a:pt x="1310" y="1001"/>
                    <a:pt x="1141" y="1150"/>
                  </a:cubicBezTo>
                  <a:cubicBezTo>
                    <a:pt x="992" y="1678"/>
                    <a:pt x="1881" y="2186"/>
                    <a:pt x="1141" y="2588"/>
                  </a:cubicBezTo>
                  <a:cubicBezTo>
                    <a:pt x="770" y="2670"/>
                    <a:pt x="1" y="4411"/>
                    <a:pt x="696" y="4411"/>
                  </a:cubicBezTo>
                  <a:cubicBezTo>
                    <a:pt x="716" y="4411"/>
                    <a:pt x="737" y="4409"/>
                    <a:pt x="760" y="4406"/>
                  </a:cubicBezTo>
                  <a:cubicBezTo>
                    <a:pt x="3552" y="1477"/>
                    <a:pt x="1512" y="1"/>
                    <a:pt x="889"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9"/>
            <p:cNvSpPr/>
            <p:nvPr/>
          </p:nvSpPr>
          <p:spPr>
            <a:xfrm>
              <a:off x="-2743625" y="4091025"/>
              <a:ext cx="81975" cy="78875"/>
            </a:xfrm>
            <a:custGeom>
              <a:avLst/>
              <a:gdLst/>
              <a:ahLst/>
              <a:cxnLst/>
              <a:rect l="l" t="t" r="r" b="b"/>
              <a:pathLst>
                <a:path w="3279" h="3155" extrusionOk="0">
                  <a:moveTo>
                    <a:pt x="2655" y="0"/>
                  </a:moveTo>
                  <a:cubicBezTo>
                    <a:pt x="2457" y="0"/>
                    <a:pt x="2305" y="192"/>
                    <a:pt x="1967" y="638"/>
                  </a:cubicBezTo>
                  <a:cubicBezTo>
                    <a:pt x="1269" y="1463"/>
                    <a:pt x="127" y="2034"/>
                    <a:pt x="0" y="3155"/>
                  </a:cubicBezTo>
                  <a:cubicBezTo>
                    <a:pt x="1756" y="2943"/>
                    <a:pt x="2411" y="2119"/>
                    <a:pt x="3279" y="300"/>
                  </a:cubicBezTo>
                  <a:cubicBezTo>
                    <a:pt x="2979" y="109"/>
                    <a:pt x="2804" y="0"/>
                    <a:pt x="2655"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9"/>
            <p:cNvSpPr/>
            <p:nvPr/>
          </p:nvSpPr>
          <p:spPr>
            <a:xfrm>
              <a:off x="-1964275" y="3977375"/>
              <a:ext cx="102600" cy="85350"/>
            </a:xfrm>
            <a:custGeom>
              <a:avLst/>
              <a:gdLst/>
              <a:ahLst/>
              <a:cxnLst/>
              <a:rect l="l" t="t" r="r" b="b"/>
              <a:pathLst>
                <a:path w="4104" h="3414" extrusionOk="0">
                  <a:moveTo>
                    <a:pt x="3439" y="0"/>
                  </a:moveTo>
                  <a:cubicBezTo>
                    <a:pt x="3010" y="0"/>
                    <a:pt x="3012" y="466"/>
                    <a:pt x="2814" y="700"/>
                  </a:cubicBezTo>
                  <a:cubicBezTo>
                    <a:pt x="2665" y="1145"/>
                    <a:pt x="1946" y="1335"/>
                    <a:pt x="1925" y="1758"/>
                  </a:cubicBezTo>
                  <a:cubicBezTo>
                    <a:pt x="1862" y="2836"/>
                    <a:pt x="635" y="2562"/>
                    <a:pt x="1" y="3090"/>
                  </a:cubicBezTo>
                  <a:cubicBezTo>
                    <a:pt x="278" y="3316"/>
                    <a:pt x="585" y="3413"/>
                    <a:pt x="902" y="3413"/>
                  </a:cubicBezTo>
                  <a:cubicBezTo>
                    <a:pt x="2401" y="3413"/>
                    <a:pt x="4103" y="1232"/>
                    <a:pt x="3702" y="45"/>
                  </a:cubicBezTo>
                  <a:cubicBezTo>
                    <a:pt x="3599" y="14"/>
                    <a:pt x="3513" y="0"/>
                    <a:pt x="3439"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9"/>
            <p:cNvSpPr/>
            <p:nvPr/>
          </p:nvSpPr>
          <p:spPr>
            <a:xfrm>
              <a:off x="-2311650" y="3692450"/>
              <a:ext cx="94325" cy="88925"/>
            </a:xfrm>
            <a:custGeom>
              <a:avLst/>
              <a:gdLst/>
              <a:ahLst/>
              <a:cxnLst/>
              <a:rect l="l" t="t" r="r" b="b"/>
              <a:pathLst>
                <a:path w="3773" h="3557" extrusionOk="0">
                  <a:moveTo>
                    <a:pt x="3321" y="0"/>
                  </a:moveTo>
                  <a:lnTo>
                    <a:pt x="3321" y="0"/>
                  </a:lnTo>
                  <a:cubicBezTo>
                    <a:pt x="1354" y="550"/>
                    <a:pt x="3109" y="2411"/>
                    <a:pt x="910" y="2749"/>
                  </a:cubicBezTo>
                  <a:cubicBezTo>
                    <a:pt x="635" y="2961"/>
                    <a:pt x="43" y="2686"/>
                    <a:pt x="0" y="3215"/>
                  </a:cubicBezTo>
                  <a:cubicBezTo>
                    <a:pt x="318" y="3453"/>
                    <a:pt x="646" y="3557"/>
                    <a:pt x="967" y="3557"/>
                  </a:cubicBezTo>
                  <a:cubicBezTo>
                    <a:pt x="2441" y="3557"/>
                    <a:pt x="3772" y="1372"/>
                    <a:pt x="332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9"/>
            <p:cNvSpPr/>
            <p:nvPr/>
          </p:nvSpPr>
          <p:spPr>
            <a:xfrm>
              <a:off x="-1678225" y="3763825"/>
              <a:ext cx="87800" cy="86200"/>
            </a:xfrm>
            <a:custGeom>
              <a:avLst/>
              <a:gdLst/>
              <a:ahLst/>
              <a:cxnLst/>
              <a:rect l="l" t="t" r="r" b="b"/>
              <a:pathLst>
                <a:path w="3512" h="3448" extrusionOk="0">
                  <a:moveTo>
                    <a:pt x="2538" y="0"/>
                  </a:moveTo>
                  <a:lnTo>
                    <a:pt x="2538" y="0"/>
                  </a:lnTo>
                  <a:cubicBezTo>
                    <a:pt x="2010" y="360"/>
                    <a:pt x="1777" y="1037"/>
                    <a:pt x="1016" y="1163"/>
                  </a:cubicBezTo>
                  <a:cubicBezTo>
                    <a:pt x="614" y="1375"/>
                    <a:pt x="550" y="1819"/>
                    <a:pt x="275" y="2136"/>
                  </a:cubicBezTo>
                  <a:cubicBezTo>
                    <a:pt x="0" y="2454"/>
                    <a:pt x="297" y="3448"/>
                    <a:pt x="783" y="3448"/>
                  </a:cubicBezTo>
                  <a:cubicBezTo>
                    <a:pt x="1756" y="3384"/>
                    <a:pt x="3088" y="3363"/>
                    <a:pt x="2708" y="2157"/>
                  </a:cubicBezTo>
                  <a:lnTo>
                    <a:pt x="2581" y="2115"/>
                  </a:lnTo>
                  <a:cubicBezTo>
                    <a:pt x="2242" y="2263"/>
                    <a:pt x="2306" y="2644"/>
                    <a:pt x="2010" y="2792"/>
                  </a:cubicBezTo>
                  <a:cubicBezTo>
                    <a:pt x="1919" y="2832"/>
                    <a:pt x="1780" y="2858"/>
                    <a:pt x="1669" y="2858"/>
                  </a:cubicBezTo>
                  <a:cubicBezTo>
                    <a:pt x="1547" y="2858"/>
                    <a:pt x="1458" y="2827"/>
                    <a:pt x="1502" y="2750"/>
                  </a:cubicBezTo>
                  <a:cubicBezTo>
                    <a:pt x="1735" y="2390"/>
                    <a:pt x="1291" y="1798"/>
                    <a:pt x="2010" y="1629"/>
                  </a:cubicBezTo>
                  <a:cubicBezTo>
                    <a:pt x="2581" y="1396"/>
                    <a:pt x="3511" y="296"/>
                    <a:pt x="2538"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9"/>
            <p:cNvSpPr/>
            <p:nvPr/>
          </p:nvSpPr>
          <p:spPr>
            <a:xfrm>
              <a:off x="-2786250" y="4057250"/>
              <a:ext cx="89275" cy="103275"/>
            </a:xfrm>
            <a:custGeom>
              <a:avLst/>
              <a:gdLst/>
              <a:ahLst/>
              <a:cxnLst/>
              <a:rect l="l" t="t" r="r" b="b"/>
              <a:pathLst>
                <a:path w="3571" h="4131" extrusionOk="0">
                  <a:moveTo>
                    <a:pt x="3320" y="1"/>
                  </a:moveTo>
                  <a:cubicBezTo>
                    <a:pt x="3281" y="1"/>
                    <a:pt x="3236" y="14"/>
                    <a:pt x="3186" y="43"/>
                  </a:cubicBezTo>
                  <a:cubicBezTo>
                    <a:pt x="1875" y="297"/>
                    <a:pt x="902" y="1799"/>
                    <a:pt x="500" y="2941"/>
                  </a:cubicBezTo>
                  <a:cubicBezTo>
                    <a:pt x="0" y="3367"/>
                    <a:pt x="808" y="4130"/>
                    <a:pt x="1326" y="4130"/>
                  </a:cubicBezTo>
                  <a:cubicBezTo>
                    <a:pt x="1553" y="4130"/>
                    <a:pt x="1725" y="3983"/>
                    <a:pt x="1705" y="3596"/>
                  </a:cubicBezTo>
                  <a:cubicBezTo>
                    <a:pt x="1748" y="3195"/>
                    <a:pt x="1134" y="2793"/>
                    <a:pt x="1473" y="2454"/>
                  </a:cubicBezTo>
                  <a:cubicBezTo>
                    <a:pt x="2107" y="1862"/>
                    <a:pt x="2424" y="1016"/>
                    <a:pt x="3334" y="614"/>
                  </a:cubicBezTo>
                  <a:cubicBezTo>
                    <a:pt x="3570" y="487"/>
                    <a:pt x="3557" y="1"/>
                    <a:pt x="3320"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9"/>
            <p:cNvSpPr/>
            <p:nvPr/>
          </p:nvSpPr>
          <p:spPr>
            <a:xfrm>
              <a:off x="-1699900" y="4050150"/>
              <a:ext cx="94675" cy="82875"/>
            </a:xfrm>
            <a:custGeom>
              <a:avLst/>
              <a:gdLst/>
              <a:ahLst/>
              <a:cxnLst/>
              <a:rect l="l" t="t" r="r" b="b"/>
              <a:pathLst>
                <a:path w="3787" h="3315" extrusionOk="0">
                  <a:moveTo>
                    <a:pt x="2841" y="0"/>
                  </a:moveTo>
                  <a:cubicBezTo>
                    <a:pt x="2127" y="0"/>
                    <a:pt x="1428" y="2279"/>
                    <a:pt x="952" y="2590"/>
                  </a:cubicBezTo>
                  <a:cubicBezTo>
                    <a:pt x="719" y="2759"/>
                    <a:pt x="0" y="2611"/>
                    <a:pt x="402" y="3225"/>
                  </a:cubicBezTo>
                  <a:cubicBezTo>
                    <a:pt x="528" y="3288"/>
                    <a:pt x="645" y="3315"/>
                    <a:pt x="756" y="3315"/>
                  </a:cubicBezTo>
                  <a:cubicBezTo>
                    <a:pt x="1391" y="3315"/>
                    <a:pt x="1814" y="2413"/>
                    <a:pt x="2390" y="2125"/>
                  </a:cubicBezTo>
                  <a:cubicBezTo>
                    <a:pt x="2919" y="1596"/>
                    <a:pt x="3786" y="1089"/>
                    <a:pt x="3173" y="179"/>
                  </a:cubicBezTo>
                  <a:cubicBezTo>
                    <a:pt x="3062" y="55"/>
                    <a:pt x="2952" y="0"/>
                    <a:pt x="284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9"/>
            <p:cNvSpPr/>
            <p:nvPr/>
          </p:nvSpPr>
          <p:spPr>
            <a:xfrm>
              <a:off x="-2789625" y="3788150"/>
              <a:ext cx="65050" cy="96625"/>
            </a:xfrm>
            <a:custGeom>
              <a:avLst/>
              <a:gdLst/>
              <a:ahLst/>
              <a:cxnLst/>
              <a:rect l="l" t="t" r="r" b="b"/>
              <a:pathLst>
                <a:path w="2602" h="3865" extrusionOk="0">
                  <a:moveTo>
                    <a:pt x="1840" y="0"/>
                  </a:moveTo>
                  <a:lnTo>
                    <a:pt x="1840" y="0"/>
                  </a:lnTo>
                  <a:cubicBezTo>
                    <a:pt x="1312" y="1481"/>
                    <a:pt x="1502" y="2813"/>
                    <a:pt x="0" y="3849"/>
                  </a:cubicBezTo>
                  <a:cubicBezTo>
                    <a:pt x="99" y="3859"/>
                    <a:pt x="189" y="3864"/>
                    <a:pt x="273" y="3864"/>
                  </a:cubicBezTo>
                  <a:cubicBezTo>
                    <a:pt x="1228" y="3864"/>
                    <a:pt x="1253" y="3226"/>
                    <a:pt x="1798" y="2623"/>
                  </a:cubicBezTo>
                  <a:cubicBezTo>
                    <a:pt x="2602" y="2073"/>
                    <a:pt x="2559" y="719"/>
                    <a:pt x="1840"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9"/>
            <p:cNvSpPr/>
            <p:nvPr/>
          </p:nvSpPr>
          <p:spPr>
            <a:xfrm>
              <a:off x="-1955800" y="3959800"/>
              <a:ext cx="84075" cy="62725"/>
            </a:xfrm>
            <a:custGeom>
              <a:avLst/>
              <a:gdLst/>
              <a:ahLst/>
              <a:cxnLst/>
              <a:rect l="l" t="t" r="r" b="b"/>
              <a:pathLst>
                <a:path w="3363" h="2509" extrusionOk="0">
                  <a:moveTo>
                    <a:pt x="2039" y="1"/>
                  </a:moveTo>
                  <a:cubicBezTo>
                    <a:pt x="1810" y="1"/>
                    <a:pt x="1590" y="17"/>
                    <a:pt x="1417" y="29"/>
                  </a:cubicBezTo>
                  <a:cubicBezTo>
                    <a:pt x="1840" y="1361"/>
                    <a:pt x="0" y="1425"/>
                    <a:pt x="402" y="2228"/>
                  </a:cubicBezTo>
                  <a:cubicBezTo>
                    <a:pt x="582" y="2430"/>
                    <a:pt x="773" y="2509"/>
                    <a:pt x="968" y="2509"/>
                  </a:cubicBezTo>
                  <a:cubicBezTo>
                    <a:pt x="1551" y="2509"/>
                    <a:pt x="2173" y="1800"/>
                    <a:pt x="2665" y="1530"/>
                  </a:cubicBezTo>
                  <a:cubicBezTo>
                    <a:pt x="2897" y="1277"/>
                    <a:pt x="2771" y="748"/>
                    <a:pt x="3363" y="748"/>
                  </a:cubicBezTo>
                  <a:cubicBezTo>
                    <a:pt x="3332" y="117"/>
                    <a:pt x="2652" y="1"/>
                    <a:pt x="2039"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9"/>
            <p:cNvSpPr/>
            <p:nvPr/>
          </p:nvSpPr>
          <p:spPr>
            <a:xfrm>
              <a:off x="-2043050" y="3795025"/>
              <a:ext cx="43900" cy="86200"/>
            </a:xfrm>
            <a:custGeom>
              <a:avLst/>
              <a:gdLst/>
              <a:ahLst/>
              <a:cxnLst/>
              <a:rect l="l" t="t" r="r" b="b"/>
              <a:pathLst>
                <a:path w="1756" h="3448" extrusionOk="0">
                  <a:moveTo>
                    <a:pt x="741" y="0"/>
                  </a:moveTo>
                  <a:cubicBezTo>
                    <a:pt x="587" y="0"/>
                    <a:pt x="455" y="42"/>
                    <a:pt x="402" y="233"/>
                  </a:cubicBezTo>
                  <a:cubicBezTo>
                    <a:pt x="1756" y="867"/>
                    <a:pt x="0" y="1840"/>
                    <a:pt x="212" y="2771"/>
                  </a:cubicBezTo>
                  <a:cubicBezTo>
                    <a:pt x="233" y="3045"/>
                    <a:pt x="64" y="3426"/>
                    <a:pt x="593" y="3447"/>
                  </a:cubicBezTo>
                  <a:cubicBezTo>
                    <a:pt x="1692" y="3405"/>
                    <a:pt x="1142" y="1375"/>
                    <a:pt x="1692" y="571"/>
                  </a:cubicBezTo>
                  <a:cubicBezTo>
                    <a:pt x="1354" y="486"/>
                    <a:pt x="1523" y="106"/>
                    <a:pt x="1206" y="21"/>
                  </a:cubicBezTo>
                  <a:cubicBezTo>
                    <a:pt x="1178" y="25"/>
                    <a:pt x="1149" y="27"/>
                    <a:pt x="1119" y="27"/>
                  </a:cubicBezTo>
                  <a:cubicBezTo>
                    <a:pt x="999" y="27"/>
                    <a:pt x="863" y="0"/>
                    <a:pt x="74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9"/>
            <p:cNvSpPr/>
            <p:nvPr/>
          </p:nvSpPr>
          <p:spPr>
            <a:xfrm>
              <a:off x="-1207125" y="3842325"/>
              <a:ext cx="99900" cy="81125"/>
            </a:xfrm>
            <a:custGeom>
              <a:avLst/>
              <a:gdLst/>
              <a:ahLst/>
              <a:cxnLst/>
              <a:rect l="l" t="t" r="r" b="b"/>
              <a:pathLst>
                <a:path w="3996" h="3245" extrusionOk="0">
                  <a:moveTo>
                    <a:pt x="3626" y="1"/>
                  </a:moveTo>
                  <a:cubicBezTo>
                    <a:pt x="3227" y="1"/>
                    <a:pt x="2608" y="447"/>
                    <a:pt x="2813" y="857"/>
                  </a:cubicBezTo>
                  <a:cubicBezTo>
                    <a:pt x="2708" y="1788"/>
                    <a:pt x="614" y="2253"/>
                    <a:pt x="1" y="3057"/>
                  </a:cubicBezTo>
                  <a:cubicBezTo>
                    <a:pt x="184" y="3187"/>
                    <a:pt x="386" y="3245"/>
                    <a:pt x="600" y="3245"/>
                  </a:cubicBezTo>
                  <a:cubicBezTo>
                    <a:pt x="1841" y="3245"/>
                    <a:pt x="3462" y="1307"/>
                    <a:pt x="3913" y="477"/>
                  </a:cubicBezTo>
                  <a:cubicBezTo>
                    <a:pt x="3995" y="133"/>
                    <a:pt x="3843" y="1"/>
                    <a:pt x="3626"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9"/>
            <p:cNvSpPr/>
            <p:nvPr/>
          </p:nvSpPr>
          <p:spPr>
            <a:xfrm>
              <a:off x="-1440825" y="3903950"/>
              <a:ext cx="90450" cy="87775"/>
            </a:xfrm>
            <a:custGeom>
              <a:avLst/>
              <a:gdLst/>
              <a:ahLst/>
              <a:cxnLst/>
              <a:rect l="l" t="t" r="r" b="b"/>
              <a:pathLst>
                <a:path w="3618" h="3511" extrusionOk="0">
                  <a:moveTo>
                    <a:pt x="3045" y="1"/>
                  </a:moveTo>
                  <a:cubicBezTo>
                    <a:pt x="2929" y="1"/>
                    <a:pt x="2820" y="50"/>
                    <a:pt x="2750" y="169"/>
                  </a:cubicBezTo>
                  <a:cubicBezTo>
                    <a:pt x="2390" y="740"/>
                    <a:pt x="3152" y="1607"/>
                    <a:pt x="2221" y="1755"/>
                  </a:cubicBezTo>
                  <a:cubicBezTo>
                    <a:pt x="1735" y="2178"/>
                    <a:pt x="1" y="2728"/>
                    <a:pt x="1016" y="3511"/>
                  </a:cubicBezTo>
                  <a:cubicBezTo>
                    <a:pt x="1798" y="2876"/>
                    <a:pt x="3575" y="2601"/>
                    <a:pt x="3427" y="1396"/>
                  </a:cubicBezTo>
                  <a:cubicBezTo>
                    <a:pt x="3617" y="1078"/>
                    <a:pt x="3427" y="740"/>
                    <a:pt x="3554" y="444"/>
                  </a:cubicBezTo>
                  <a:cubicBezTo>
                    <a:pt x="3540" y="203"/>
                    <a:pt x="3279" y="1"/>
                    <a:pt x="3045"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9"/>
            <p:cNvSpPr/>
            <p:nvPr/>
          </p:nvSpPr>
          <p:spPr>
            <a:xfrm>
              <a:off x="-2317450" y="3668875"/>
              <a:ext cx="96225" cy="98400"/>
            </a:xfrm>
            <a:custGeom>
              <a:avLst/>
              <a:gdLst/>
              <a:ahLst/>
              <a:cxnLst/>
              <a:rect l="l" t="t" r="r" b="b"/>
              <a:pathLst>
                <a:path w="3849" h="3936" extrusionOk="0">
                  <a:moveTo>
                    <a:pt x="1791" y="0"/>
                  </a:moveTo>
                  <a:cubicBezTo>
                    <a:pt x="1353" y="0"/>
                    <a:pt x="906" y="63"/>
                    <a:pt x="825" y="457"/>
                  </a:cubicBezTo>
                  <a:cubicBezTo>
                    <a:pt x="1163" y="1091"/>
                    <a:pt x="359" y="1683"/>
                    <a:pt x="867" y="2275"/>
                  </a:cubicBezTo>
                  <a:cubicBezTo>
                    <a:pt x="874" y="2276"/>
                    <a:pt x="881" y="2276"/>
                    <a:pt x="888" y="2276"/>
                  </a:cubicBezTo>
                  <a:cubicBezTo>
                    <a:pt x="1665" y="2276"/>
                    <a:pt x="1339" y="1130"/>
                    <a:pt x="2051" y="795"/>
                  </a:cubicBezTo>
                  <a:lnTo>
                    <a:pt x="2051" y="795"/>
                  </a:lnTo>
                  <a:cubicBezTo>
                    <a:pt x="2013" y="1637"/>
                    <a:pt x="1854" y="3241"/>
                    <a:pt x="805" y="3241"/>
                  </a:cubicBezTo>
                  <a:cubicBezTo>
                    <a:pt x="695" y="3241"/>
                    <a:pt x="575" y="3223"/>
                    <a:pt x="444" y="3185"/>
                  </a:cubicBezTo>
                  <a:lnTo>
                    <a:pt x="444" y="3185"/>
                  </a:lnTo>
                  <a:cubicBezTo>
                    <a:pt x="1" y="3642"/>
                    <a:pt x="446" y="3936"/>
                    <a:pt x="907" y="3936"/>
                  </a:cubicBezTo>
                  <a:cubicBezTo>
                    <a:pt x="1151" y="3936"/>
                    <a:pt x="1398" y="3854"/>
                    <a:pt x="1523" y="3671"/>
                  </a:cubicBezTo>
                  <a:cubicBezTo>
                    <a:pt x="2009" y="3523"/>
                    <a:pt x="2284" y="3121"/>
                    <a:pt x="2643" y="2868"/>
                  </a:cubicBezTo>
                  <a:lnTo>
                    <a:pt x="2643" y="2550"/>
                  </a:lnTo>
                  <a:cubicBezTo>
                    <a:pt x="1671" y="1958"/>
                    <a:pt x="3849" y="1556"/>
                    <a:pt x="2453" y="12"/>
                  </a:cubicBezTo>
                  <a:lnTo>
                    <a:pt x="2453" y="12"/>
                  </a:lnTo>
                  <a:cubicBezTo>
                    <a:pt x="2425" y="14"/>
                    <a:pt x="2395" y="14"/>
                    <a:pt x="2363" y="14"/>
                  </a:cubicBezTo>
                  <a:cubicBezTo>
                    <a:pt x="2200" y="14"/>
                    <a:pt x="1997" y="0"/>
                    <a:pt x="179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9"/>
            <p:cNvSpPr/>
            <p:nvPr/>
          </p:nvSpPr>
          <p:spPr>
            <a:xfrm>
              <a:off x="-2754200" y="4058850"/>
              <a:ext cx="89900" cy="74375"/>
            </a:xfrm>
            <a:custGeom>
              <a:avLst/>
              <a:gdLst/>
              <a:ahLst/>
              <a:cxnLst/>
              <a:rect l="l" t="t" r="r" b="b"/>
              <a:pathLst>
                <a:path w="3596" h="2975" extrusionOk="0">
                  <a:moveTo>
                    <a:pt x="2052" y="0"/>
                  </a:moveTo>
                  <a:lnTo>
                    <a:pt x="2052" y="0"/>
                  </a:lnTo>
                  <a:cubicBezTo>
                    <a:pt x="2094" y="170"/>
                    <a:pt x="2115" y="339"/>
                    <a:pt x="1904" y="445"/>
                  </a:cubicBezTo>
                  <a:cubicBezTo>
                    <a:pt x="1333" y="762"/>
                    <a:pt x="0" y="2496"/>
                    <a:pt x="698" y="2919"/>
                  </a:cubicBezTo>
                  <a:cubicBezTo>
                    <a:pt x="785" y="2957"/>
                    <a:pt x="864" y="2974"/>
                    <a:pt x="936" y="2974"/>
                  </a:cubicBezTo>
                  <a:cubicBezTo>
                    <a:pt x="1184" y="2974"/>
                    <a:pt x="1360" y="2782"/>
                    <a:pt x="1523" y="2602"/>
                  </a:cubicBezTo>
                  <a:cubicBezTo>
                    <a:pt x="1988" y="1671"/>
                    <a:pt x="2919" y="1164"/>
                    <a:pt x="3596" y="445"/>
                  </a:cubicBezTo>
                  <a:cubicBezTo>
                    <a:pt x="3543" y="127"/>
                    <a:pt x="3268" y="80"/>
                    <a:pt x="2951" y="80"/>
                  </a:cubicBezTo>
                  <a:cubicBezTo>
                    <a:pt x="2815" y="80"/>
                    <a:pt x="2671" y="89"/>
                    <a:pt x="2534" y="89"/>
                  </a:cubicBezTo>
                  <a:cubicBezTo>
                    <a:pt x="2351" y="89"/>
                    <a:pt x="2179" y="73"/>
                    <a:pt x="2052"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9"/>
            <p:cNvSpPr/>
            <p:nvPr/>
          </p:nvSpPr>
          <p:spPr>
            <a:xfrm>
              <a:off x="-1445700" y="3896300"/>
              <a:ext cx="88975" cy="104875"/>
            </a:xfrm>
            <a:custGeom>
              <a:avLst/>
              <a:gdLst/>
              <a:ahLst/>
              <a:cxnLst/>
              <a:rect l="l" t="t" r="r" b="b"/>
              <a:pathLst>
                <a:path w="3559" h="4195" extrusionOk="0">
                  <a:moveTo>
                    <a:pt x="2453" y="1"/>
                  </a:moveTo>
                  <a:cubicBezTo>
                    <a:pt x="2421" y="1"/>
                    <a:pt x="2387" y="4"/>
                    <a:pt x="2353" y="10"/>
                  </a:cubicBezTo>
                  <a:cubicBezTo>
                    <a:pt x="2036" y="263"/>
                    <a:pt x="1697" y="454"/>
                    <a:pt x="1316" y="581"/>
                  </a:cubicBezTo>
                  <a:cubicBezTo>
                    <a:pt x="1278" y="1166"/>
                    <a:pt x="1545" y="1268"/>
                    <a:pt x="1822" y="1268"/>
                  </a:cubicBezTo>
                  <a:cubicBezTo>
                    <a:pt x="1970" y="1268"/>
                    <a:pt x="2120" y="1239"/>
                    <a:pt x="2229" y="1239"/>
                  </a:cubicBezTo>
                  <a:cubicBezTo>
                    <a:pt x="2366" y="1239"/>
                    <a:pt x="2436" y="1285"/>
                    <a:pt x="2353" y="1490"/>
                  </a:cubicBezTo>
                  <a:cubicBezTo>
                    <a:pt x="1972" y="2273"/>
                    <a:pt x="724" y="2357"/>
                    <a:pt x="534" y="3288"/>
                  </a:cubicBezTo>
                  <a:cubicBezTo>
                    <a:pt x="1" y="3751"/>
                    <a:pt x="212" y="4195"/>
                    <a:pt x="588" y="4195"/>
                  </a:cubicBezTo>
                  <a:cubicBezTo>
                    <a:pt x="778" y="4195"/>
                    <a:pt x="1011" y="4080"/>
                    <a:pt x="1211" y="3795"/>
                  </a:cubicBezTo>
                  <a:cubicBezTo>
                    <a:pt x="640" y="2865"/>
                    <a:pt x="2120" y="2759"/>
                    <a:pt x="2501" y="2167"/>
                  </a:cubicBezTo>
                  <a:cubicBezTo>
                    <a:pt x="3558" y="1977"/>
                    <a:pt x="2459" y="771"/>
                    <a:pt x="3241" y="285"/>
                  </a:cubicBezTo>
                  <a:cubicBezTo>
                    <a:pt x="2954" y="246"/>
                    <a:pt x="2754" y="1"/>
                    <a:pt x="2453"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9"/>
            <p:cNvSpPr/>
            <p:nvPr/>
          </p:nvSpPr>
          <p:spPr>
            <a:xfrm>
              <a:off x="-2068950" y="3801350"/>
              <a:ext cx="38075" cy="101025"/>
            </a:xfrm>
            <a:custGeom>
              <a:avLst/>
              <a:gdLst/>
              <a:ahLst/>
              <a:cxnLst/>
              <a:rect l="l" t="t" r="r" b="b"/>
              <a:pathLst>
                <a:path w="1523" h="4041" extrusionOk="0">
                  <a:moveTo>
                    <a:pt x="1438" y="1"/>
                  </a:moveTo>
                  <a:cubicBezTo>
                    <a:pt x="317" y="466"/>
                    <a:pt x="571" y="1629"/>
                    <a:pt x="148" y="2496"/>
                  </a:cubicBezTo>
                  <a:cubicBezTo>
                    <a:pt x="381" y="3025"/>
                    <a:pt x="0" y="3829"/>
                    <a:pt x="1015" y="4040"/>
                  </a:cubicBezTo>
                  <a:cubicBezTo>
                    <a:pt x="1332" y="3998"/>
                    <a:pt x="1311" y="3892"/>
                    <a:pt x="1184" y="3660"/>
                  </a:cubicBezTo>
                  <a:cubicBezTo>
                    <a:pt x="190" y="2412"/>
                    <a:pt x="1523" y="1270"/>
                    <a:pt x="1438"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9"/>
            <p:cNvSpPr/>
            <p:nvPr/>
          </p:nvSpPr>
          <p:spPr>
            <a:xfrm>
              <a:off x="-1966375" y="3961950"/>
              <a:ext cx="61350" cy="83775"/>
            </a:xfrm>
            <a:custGeom>
              <a:avLst/>
              <a:gdLst/>
              <a:ahLst/>
              <a:cxnLst/>
              <a:rect l="l" t="t" r="r" b="b"/>
              <a:pathLst>
                <a:path w="2454" h="3351" extrusionOk="0">
                  <a:moveTo>
                    <a:pt x="1687" y="0"/>
                  </a:moveTo>
                  <a:cubicBezTo>
                    <a:pt x="1476" y="0"/>
                    <a:pt x="1240" y="400"/>
                    <a:pt x="1036" y="493"/>
                  </a:cubicBezTo>
                  <a:cubicBezTo>
                    <a:pt x="1142" y="1064"/>
                    <a:pt x="656" y="1381"/>
                    <a:pt x="317" y="1762"/>
                  </a:cubicBezTo>
                  <a:cubicBezTo>
                    <a:pt x="0" y="2290"/>
                    <a:pt x="402" y="2734"/>
                    <a:pt x="571" y="3179"/>
                  </a:cubicBezTo>
                  <a:cubicBezTo>
                    <a:pt x="615" y="3310"/>
                    <a:pt x="743" y="3351"/>
                    <a:pt x="892" y="3351"/>
                  </a:cubicBezTo>
                  <a:cubicBezTo>
                    <a:pt x="1032" y="3351"/>
                    <a:pt x="1189" y="3315"/>
                    <a:pt x="1311" y="3284"/>
                  </a:cubicBezTo>
                  <a:cubicBezTo>
                    <a:pt x="1967" y="3136"/>
                    <a:pt x="1565" y="2586"/>
                    <a:pt x="1777" y="2269"/>
                  </a:cubicBezTo>
                  <a:lnTo>
                    <a:pt x="1777" y="2269"/>
                  </a:lnTo>
                  <a:cubicBezTo>
                    <a:pt x="1701" y="2283"/>
                    <a:pt x="1629" y="2289"/>
                    <a:pt x="1560" y="2289"/>
                  </a:cubicBezTo>
                  <a:cubicBezTo>
                    <a:pt x="901" y="2289"/>
                    <a:pt x="610" y="1691"/>
                    <a:pt x="1396" y="1423"/>
                  </a:cubicBezTo>
                  <a:cubicBezTo>
                    <a:pt x="2453" y="1127"/>
                    <a:pt x="2136" y="598"/>
                    <a:pt x="1777" y="27"/>
                  </a:cubicBezTo>
                  <a:cubicBezTo>
                    <a:pt x="1747" y="9"/>
                    <a:pt x="1717" y="0"/>
                    <a:pt x="1687"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9"/>
            <p:cNvSpPr/>
            <p:nvPr/>
          </p:nvSpPr>
          <p:spPr>
            <a:xfrm>
              <a:off x="-2808675" y="3778450"/>
              <a:ext cx="49750" cy="85475"/>
            </a:xfrm>
            <a:custGeom>
              <a:avLst/>
              <a:gdLst/>
              <a:ahLst/>
              <a:cxnLst/>
              <a:rect l="l" t="t" r="r" b="b"/>
              <a:pathLst>
                <a:path w="1990" h="3419" extrusionOk="0">
                  <a:moveTo>
                    <a:pt x="1208" y="0"/>
                  </a:moveTo>
                  <a:cubicBezTo>
                    <a:pt x="771" y="0"/>
                    <a:pt x="203" y="848"/>
                    <a:pt x="170" y="1213"/>
                  </a:cubicBezTo>
                  <a:cubicBezTo>
                    <a:pt x="149" y="1572"/>
                    <a:pt x="86" y="1932"/>
                    <a:pt x="276" y="2270"/>
                  </a:cubicBezTo>
                  <a:cubicBezTo>
                    <a:pt x="377" y="2317"/>
                    <a:pt x="456" y="2337"/>
                    <a:pt x="519" y="2337"/>
                  </a:cubicBezTo>
                  <a:cubicBezTo>
                    <a:pt x="852" y="2337"/>
                    <a:pt x="738" y="1784"/>
                    <a:pt x="1058" y="1784"/>
                  </a:cubicBezTo>
                  <a:cubicBezTo>
                    <a:pt x="1376" y="3412"/>
                    <a:pt x="191" y="2440"/>
                    <a:pt x="1" y="3137"/>
                  </a:cubicBezTo>
                  <a:cubicBezTo>
                    <a:pt x="170" y="3351"/>
                    <a:pt x="359" y="3419"/>
                    <a:pt x="551" y="3419"/>
                  </a:cubicBezTo>
                  <a:cubicBezTo>
                    <a:pt x="816" y="3419"/>
                    <a:pt x="1089" y="3292"/>
                    <a:pt x="1333" y="3243"/>
                  </a:cubicBezTo>
                  <a:cubicBezTo>
                    <a:pt x="1989" y="3095"/>
                    <a:pt x="1672" y="1551"/>
                    <a:pt x="1460" y="1086"/>
                  </a:cubicBezTo>
                  <a:cubicBezTo>
                    <a:pt x="1249" y="832"/>
                    <a:pt x="1270" y="452"/>
                    <a:pt x="1524" y="219"/>
                  </a:cubicBezTo>
                  <a:cubicBezTo>
                    <a:pt x="1437" y="64"/>
                    <a:pt x="1327" y="0"/>
                    <a:pt x="1208"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9"/>
            <p:cNvSpPr/>
            <p:nvPr/>
          </p:nvSpPr>
          <p:spPr>
            <a:xfrm>
              <a:off x="-1088675" y="3593575"/>
              <a:ext cx="68750" cy="87825"/>
            </a:xfrm>
            <a:custGeom>
              <a:avLst/>
              <a:gdLst/>
              <a:ahLst/>
              <a:cxnLst/>
              <a:rect l="l" t="t" r="r" b="b"/>
              <a:pathLst>
                <a:path w="2750" h="3513" extrusionOk="0">
                  <a:moveTo>
                    <a:pt x="2580" y="0"/>
                  </a:moveTo>
                  <a:lnTo>
                    <a:pt x="2580" y="0"/>
                  </a:lnTo>
                  <a:cubicBezTo>
                    <a:pt x="1544" y="64"/>
                    <a:pt x="635" y="1481"/>
                    <a:pt x="317" y="2369"/>
                  </a:cubicBezTo>
                  <a:cubicBezTo>
                    <a:pt x="0" y="2813"/>
                    <a:pt x="317" y="3194"/>
                    <a:pt x="677" y="3490"/>
                  </a:cubicBezTo>
                  <a:cubicBezTo>
                    <a:pt x="793" y="3505"/>
                    <a:pt x="890" y="3512"/>
                    <a:pt x="969" y="3512"/>
                  </a:cubicBezTo>
                  <a:cubicBezTo>
                    <a:pt x="1875" y="3512"/>
                    <a:pt x="589" y="2577"/>
                    <a:pt x="1036" y="2052"/>
                  </a:cubicBezTo>
                  <a:cubicBezTo>
                    <a:pt x="1269" y="1819"/>
                    <a:pt x="1354" y="1502"/>
                    <a:pt x="1607" y="1248"/>
                  </a:cubicBezTo>
                  <a:cubicBezTo>
                    <a:pt x="2750" y="1100"/>
                    <a:pt x="2305" y="825"/>
                    <a:pt x="2580"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9"/>
            <p:cNvSpPr/>
            <p:nvPr/>
          </p:nvSpPr>
          <p:spPr>
            <a:xfrm>
              <a:off x="-1974075" y="3998050"/>
              <a:ext cx="84900" cy="53525"/>
            </a:xfrm>
            <a:custGeom>
              <a:avLst/>
              <a:gdLst/>
              <a:ahLst/>
              <a:cxnLst/>
              <a:rect l="l" t="t" r="r" b="b"/>
              <a:pathLst>
                <a:path w="3396" h="2141" extrusionOk="0">
                  <a:moveTo>
                    <a:pt x="3396" y="0"/>
                  </a:moveTo>
                  <a:cubicBezTo>
                    <a:pt x="2846" y="64"/>
                    <a:pt x="2381" y="360"/>
                    <a:pt x="2085" y="804"/>
                  </a:cubicBezTo>
                  <a:cubicBezTo>
                    <a:pt x="2063" y="1058"/>
                    <a:pt x="1408" y="1100"/>
                    <a:pt x="1810" y="1502"/>
                  </a:cubicBezTo>
                  <a:cubicBezTo>
                    <a:pt x="1915" y="1629"/>
                    <a:pt x="1810" y="1756"/>
                    <a:pt x="1598" y="1777"/>
                  </a:cubicBezTo>
                  <a:cubicBezTo>
                    <a:pt x="1545" y="1777"/>
                    <a:pt x="1481" y="1778"/>
                    <a:pt x="1413" y="1778"/>
                  </a:cubicBezTo>
                  <a:cubicBezTo>
                    <a:pt x="1212" y="1778"/>
                    <a:pt x="990" y="1766"/>
                    <a:pt x="1006" y="1671"/>
                  </a:cubicBezTo>
                  <a:cubicBezTo>
                    <a:pt x="1091" y="1164"/>
                    <a:pt x="308" y="677"/>
                    <a:pt x="985" y="170"/>
                  </a:cubicBezTo>
                  <a:cubicBezTo>
                    <a:pt x="874" y="59"/>
                    <a:pt x="742" y="11"/>
                    <a:pt x="612" y="11"/>
                  </a:cubicBezTo>
                  <a:cubicBezTo>
                    <a:pt x="298" y="11"/>
                    <a:pt x="0" y="296"/>
                    <a:pt x="75" y="656"/>
                  </a:cubicBezTo>
                  <a:cubicBezTo>
                    <a:pt x="33" y="1015"/>
                    <a:pt x="329" y="1290"/>
                    <a:pt x="350" y="1650"/>
                  </a:cubicBezTo>
                  <a:cubicBezTo>
                    <a:pt x="366" y="1986"/>
                    <a:pt x="552" y="2141"/>
                    <a:pt x="844" y="2141"/>
                  </a:cubicBezTo>
                  <a:cubicBezTo>
                    <a:pt x="937" y="2141"/>
                    <a:pt x="1041" y="2125"/>
                    <a:pt x="1154" y="2094"/>
                  </a:cubicBezTo>
                  <a:cubicBezTo>
                    <a:pt x="1767" y="1904"/>
                    <a:pt x="2677" y="1967"/>
                    <a:pt x="2465" y="1015"/>
                  </a:cubicBezTo>
                  <a:cubicBezTo>
                    <a:pt x="2634" y="656"/>
                    <a:pt x="3311" y="444"/>
                    <a:pt x="3396"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9"/>
            <p:cNvSpPr/>
            <p:nvPr/>
          </p:nvSpPr>
          <p:spPr>
            <a:xfrm>
              <a:off x="-1722100" y="4027125"/>
              <a:ext cx="55525" cy="61375"/>
            </a:xfrm>
            <a:custGeom>
              <a:avLst/>
              <a:gdLst/>
              <a:ahLst/>
              <a:cxnLst/>
              <a:rect l="l" t="t" r="r" b="b"/>
              <a:pathLst>
                <a:path w="2221" h="2455" extrusionOk="0">
                  <a:moveTo>
                    <a:pt x="2221" y="1"/>
                  </a:moveTo>
                  <a:lnTo>
                    <a:pt x="2221" y="1"/>
                  </a:lnTo>
                  <a:cubicBezTo>
                    <a:pt x="804" y="318"/>
                    <a:pt x="360" y="1333"/>
                    <a:pt x="0" y="2390"/>
                  </a:cubicBezTo>
                  <a:cubicBezTo>
                    <a:pt x="108" y="2433"/>
                    <a:pt x="218" y="2455"/>
                    <a:pt x="327" y="2455"/>
                  </a:cubicBezTo>
                  <a:cubicBezTo>
                    <a:pt x="537" y="2455"/>
                    <a:pt x="742" y="2375"/>
                    <a:pt x="909" y="2221"/>
                  </a:cubicBezTo>
                  <a:cubicBezTo>
                    <a:pt x="1375" y="1862"/>
                    <a:pt x="1417" y="1227"/>
                    <a:pt x="2030" y="931"/>
                  </a:cubicBezTo>
                  <a:lnTo>
                    <a:pt x="2221" y="1"/>
                  </a:ln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9"/>
            <p:cNvSpPr/>
            <p:nvPr/>
          </p:nvSpPr>
          <p:spPr>
            <a:xfrm>
              <a:off x="-1677700" y="4028175"/>
              <a:ext cx="57125" cy="83050"/>
            </a:xfrm>
            <a:custGeom>
              <a:avLst/>
              <a:gdLst/>
              <a:ahLst/>
              <a:cxnLst/>
              <a:rect l="l" t="t" r="r" b="b"/>
              <a:pathLst>
                <a:path w="2285" h="3322" extrusionOk="0">
                  <a:moveTo>
                    <a:pt x="1735" y="1"/>
                  </a:moveTo>
                  <a:cubicBezTo>
                    <a:pt x="1396" y="149"/>
                    <a:pt x="677" y="128"/>
                    <a:pt x="1375" y="699"/>
                  </a:cubicBezTo>
                  <a:cubicBezTo>
                    <a:pt x="1841" y="1079"/>
                    <a:pt x="1" y="2327"/>
                    <a:pt x="254" y="3321"/>
                  </a:cubicBezTo>
                  <a:cubicBezTo>
                    <a:pt x="424" y="3300"/>
                    <a:pt x="614" y="3258"/>
                    <a:pt x="614" y="3131"/>
                  </a:cubicBezTo>
                  <a:cubicBezTo>
                    <a:pt x="572" y="2306"/>
                    <a:pt x="1545" y="1904"/>
                    <a:pt x="1714" y="1185"/>
                  </a:cubicBezTo>
                  <a:cubicBezTo>
                    <a:pt x="1746" y="1012"/>
                    <a:pt x="1834" y="955"/>
                    <a:pt x="1943" y="955"/>
                  </a:cubicBezTo>
                  <a:cubicBezTo>
                    <a:pt x="2048" y="955"/>
                    <a:pt x="2171" y="1007"/>
                    <a:pt x="2285" y="1058"/>
                  </a:cubicBezTo>
                  <a:cubicBezTo>
                    <a:pt x="2285" y="656"/>
                    <a:pt x="2242" y="233"/>
                    <a:pt x="1735"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9"/>
            <p:cNvSpPr/>
            <p:nvPr/>
          </p:nvSpPr>
          <p:spPr>
            <a:xfrm>
              <a:off x="-853400" y="3754725"/>
              <a:ext cx="70850" cy="55975"/>
            </a:xfrm>
            <a:custGeom>
              <a:avLst/>
              <a:gdLst/>
              <a:ahLst/>
              <a:cxnLst/>
              <a:rect l="l" t="t" r="r" b="b"/>
              <a:pathLst>
                <a:path w="2834" h="2239" extrusionOk="0">
                  <a:moveTo>
                    <a:pt x="2658" y="0"/>
                  </a:moveTo>
                  <a:cubicBezTo>
                    <a:pt x="2102" y="0"/>
                    <a:pt x="70" y="1639"/>
                    <a:pt x="1" y="1950"/>
                  </a:cubicBezTo>
                  <a:cubicBezTo>
                    <a:pt x="37" y="2133"/>
                    <a:pt x="200" y="2239"/>
                    <a:pt x="364" y="2239"/>
                  </a:cubicBezTo>
                  <a:cubicBezTo>
                    <a:pt x="485" y="2239"/>
                    <a:pt x="606" y="2182"/>
                    <a:pt x="677" y="2056"/>
                  </a:cubicBezTo>
                  <a:cubicBezTo>
                    <a:pt x="1248" y="1337"/>
                    <a:pt x="2285" y="1062"/>
                    <a:pt x="2771" y="280"/>
                  </a:cubicBezTo>
                  <a:cubicBezTo>
                    <a:pt x="2833" y="82"/>
                    <a:pt x="2783" y="0"/>
                    <a:pt x="2658"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9"/>
            <p:cNvSpPr/>
            <p:nvPr/>
          </p:nvSpPr>
          <p:spPr>
            <a:xfrm>
              <a:off x="-2343900" y="3700375"/>
              <a:ext cx="64525" cy="72450"/>
            </a:xfrm>
            <a:custGeom>
              <a:avLst/>
              <a:gdLst/>
              <a:ahLst/>
              <a:cxnLst/>
              <a:rect l="l" t="t" r="r" b="b"/>
              <a:pathLst>
                <a:path w="2581" h="2898" extrusionOk="0">
                  <a:moveTo>
                    <a:pt x="1333" y="0"/>
                  </a:moveTo>
                  <a:cubicBezTo>
                    <a:pt x="889" y="825"/>
                    <a:pt x="0" y="2454"/>
                    <a:pt x="1290" y="2898"/>
                  </a:cubicBezTo>
                  <a:cubicBezTo>
                    <a:pt x="1409" y="2752"/>
                    <a:pt x="1582" y="2736"/>
                    <a:pt x="1764" y="2736"/>
                  </a:cubicBezTo>
                  <a:cubicBezTo>
                    <a:pt x="1815" y="2736"/>
                    <a:pt x="1868" y="2737"/>
                    <a:pt x="1919" y="2737"/>
                  </a:cubicBezTo>
                  <a:cubicBezTo>
                    <a:pt x="2107" y="2737"/>
                    <a:pt x="2289" y="2720"/>
                    <a:pt x="2411" y="2559"/>
                  </a:cubicBezTo>
                  <a:cubicBezTo>
                    <a:pt x="2389" y="2558"/>
                    <a:pt x="2366" y="2557"/>
                    <a:pt x="2343" y="2557"/>
                  </a:cubicBezTo>
                  <a:cubicBezTo>
                    <a:pt x="2206" y="2557"/>
                    <a:pt x="2066" y="2580"/>
                    <a:pt x="1930" y="2580"/>
                  </a:cubicBezTo>
                  <a:cubicBezTo>
                    <a:pt x="1772" y="2580"/>
                    <a:pt x="1618" y="2549"/>
                    <a:pt x="1481" y="2411"/>
                  </a:cubicBezTo>
                  <a:cubicBezTo>
                    <a:pt x="1100" y="1629"/>
                    <a:pt x="2581" y="318"/>
                    <a:pt x="1333"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9"/>
            <p:cNvSpPr/>
            <p:nvPr/>
          </p:nvSpPr>
          <p:spPr>
            <a:xfrm>
              <a:off x="-1185450" y="4084450"/>
              <a:ext cx="52900" cy="46850"/>
            </a:xfrm>
            <a:custGeom>
              <a:avLst/>
              <a:gdLst/>
              <a:ahLst/>
              <a:cxnLst/>
              <a:rect l="l" t="t" r="r" b="b"/>
              <a:pathLst>
                <a:path w="2116" h="1874" extrusionOk="0">
                  <a:moveTo>
                    <a:pt x="1619" y="1"/>
                  </a:moveTo>
                  <a:cubicBezTo>
                    <a:pt x="1160" y="1"/>
                    <a:pt x="641" y="525"/>
                    <a:pt x="276" y="753"/>
                  </a:cubicBezTo>
                  <a:cubicBezTo>
                    <a:pt x="1" y="1049"/>
                    <a:pt x="170" y="1578"/>
                    <a:pt x="445" y="1874"/>
                  </a:cubicBezTo>
                  <a:cubicBezTo>
                    <a:pt x="1291" y="1578"/>
                    <a:pt x="1650" y="880"/>
                    <a:pt x="2116" y="288"/>
                  </a:cubicBezTo>
                  <a:cubicBezTo>
                    <a:pt x="1967" y="80"/>
                    <a:pt x="1798" y="1"/>
                    <a:pt x="1619"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9"/>
            <p:cNvSpPr/>
            <p:nvPr/>
          </p:nvSpPr>
          <p:spPr>
            <a:xfrm>
              <a:off x="-1229250" y="4107250"/>
              <a:ext cx="54925" cy="33150"/>
            </a:xfrm>
            <a:custGeom>
              <a:avLst/>
              <a:gdLst/>
              <a:ahLst/>
              <a:cxnLst/>
              <a:rect l="l" t="t" r="r" b="b"/>
              <a:pathLst>
                <a:path w="2197" h="1326" extrusionOk="0">
                  <a:moveTo>
                    <a:pt x="256" y="1"/>
                  </a:moveTo>
                  <a:cubicBezTo>
                    <a:pt x="0" y="1"/>
                    <a:pt x="44" y="176"/>
                    <a:pt x="167" y="666"/>
                  </a:cubicBezTo>
                  <a:cubicBezTo>
                    <a:pt x="615" y="1114"/>
                    <a:pt x="919" y="1326"/>
                    <a:pt x="1254" y="1326"/>
                  </a:cubicBezTo>
                  <a:cubicBezTo>
                    <a:pt x="1519" y="1326"/>
                    <a:pt x="1804" y="1193"/>
                    <a:pt x="2197" y="941"/>
                  </a:cubicBezTo>
                  <a:lnTo>
                    <a:pt x="2197" y="327"/>
                  </a:lnTo>
                  <a:cubicBezTo>
                    <a:pt x="1816" y="95"/>
                    <a:pt x="1372" y="264"/>
                    <a:pt x="991" y="137"/>
                  </a:cubicBezTo>
                  <a:cubicBezTo>
                    <a:pt x="630" y="54"/>
                    <a:pt x="397" y="1"/>
                    <a:pt x="256"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9"/>
            <p:cNvSpPr/>
            <p:nvPr/>
          </p:nvSpPr>
          <p:spPr>
            <a:xfrm>
              <a:off x="-1212950" y="3839725"/>
              <a:ext cx="111600" cy="76650"/>
            </a:xfrm>
            <a:custGeom>
              <a:avLst/>
              <a:gdLst/>
              <a:ahLst/>
              <a:cxnLst/>
              <a:rect l="l" t="t" r="r" b="b"/>
              <a:pathLst>
                <a:path w="4464" h="3066" extrusionOk="0">
                  <a:moveTo>
                    <a:pt x="3772" y="1"/>
                  </a:moveTo>
                  <a:cubicBezTo>
                    <a:pt x="2618" y="1"/>
                    <a:pt x="3318" y="1426"/>
                    <a:pt x="1947" y="1554"/>
                  </a:cubicBezTo>
                  <a:cubicBezTo>
                    <a:pt x="1926" y="2463"/>
                    <a:pt x="487" y="2146"/>
                    <a:pt x="1" y="2696"/>
                  </a:cubicBezTo>
                  <a:cubicBezTo>
                    <a:pt x="87" y="2953"/>
                    <a:pt x="240" y="3065"/>
                    <a:pt x="448" y="3065"/>
                  </a:cubicBezTo>
                  <a:cubicBezTo>
                    <a:pt x="548" y="3065"/>
                    <a:pt x="660" y="3040"/>
                    <a:pt x="784" y="2992"/>
                  </a:cubicBezTo>
                  <a:cubicBezTo>
                    <a:pt x="1439" y="2082"/>
                    <a:pt x="3279" y="2082"/>
                    <a:pt x="3173" y="729"/>
                  </a:cubicBezTo>
                  <a:cubicBezTo>
                    <a:pt x="3122" y="484"/>
                    <a:pt x="3487" y="270"/>
                    <a:pt x="3784" y="270"/>
                  </a:cubicBezTo>
                  <a:cubicBezTo>
                    <a:pt x="3975" y="270"/>
                    <a:pt x="4138" y="358"/>
                    <a:pt x="4146" y="581"/>
                  </a:cubicBezTo>
                  <a:cubicBezTo>
                    <a:pt x="4358" y="475"/>
                    <a:pt x="4379" y="263"/>
                    <a:pt x="4464" y="115"/>
                  </a:cubicBezTo>
                  <a:cubicBezTo>
                    <a:pt x="4178" y="35"/>
                    <a:pt x="3952" y="1"/>
                    <a:pt x="3772"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9"/>
            <p:cNvSpPr/>
            <p:nvPr/>
          </p:nvSpPr>
          <p:spPr>
            <a:xfrm>
              <a:off x="-1453300" y="3905525"/>
              <a:ext cx="62725" cy="53325"/>
            </a:xfrm>
            <a:custGeom>
              <a:avLst/>
              <a:gdLst/>
              <a:ahLst/>
              <a:cxnLst/>
              <a:rect l="l" t="t" r="r" b="b"/>
              <a:pathLst>
                <a:path w="2509" h="2133" extrusionOk="0">
                  <a:moveTo>
                    <a:pt x="1684" y="0"/>
                  </a:moveTo>
                  <a:cubicBezTo>
                    <a:pt x="1113" y="275"/>
                    <a:pt x="605" y="656"/>
                    <a:pt x="182" y="1142"/>
                  </a:cubicBezTo>
                  <a:cubicBezTo>
                    <a:pt x="0" y="1753"/>
                    <a:pt x="42" y="2133"/>
                    <a:pt x="273" y="2133"/>
                  </a:cubicBezTo>
                  <a:cubicBezTo>
                    <a:pt x="418" y="2133"/>
                    <a:pt x="637" y="1984"/>
                    <a:pt x="923" y="1650"/>
                  </a:cubicBezTo>
                  <a:cubicBezTo>
                    <a:pt x="1853" y="1290"/>
                    <a:pt x="2509" y="1311"/>
                    <a:pt x="1684" y="191"/>
                  </a:cubicBezTo>
                  <a:cubicBezTo>
                    <a:pt x="1747" y="169"/>
                    <a:pt x="1769" y="42"/>
                    <a:pt x="1684"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9"/>
            <p:cNvSpPr/>
            <p:nvPr/>
          </p:nvSpPr>
          <p:spPr>
            <a:xfrm>
              <a:off x="-1616375" y="3758075"/>
              <a:ext cx="48150" cy="53125"/>
            </a:xfrm>
            <a:custGeom>
              <a:avLst/>
              <a:gdLst/>
              <a:ahLst/>
              <a:cxnLst/>
              <a:rect l="l" t="t" r="r" b="b"/>
              <a:pathLst>
                <a:path w="1926" h="2125" extrusionOk="0">
                  <a:moveTo>
                    <a:pt x="769" y="0"/>
                  </a:moveTo>
                  <a:cubicBezTo>
                    <a:pt x="512" y="0"/>
                    <a:pt x="248" y="64"/>
                    <a:pt x="1" y="188"/>
                  </a:cubicBezTo>
                  <a:cubicBezTo>
                    <a:pt x="149" y="442"/>
                    <a:pt x="487" y="590"/>
                    <a:pt x="234" y="928"/>
                  </a:cubicBezTo>
                  <a:cubicBezTo>
                    <a:pt x="593" y="1288"/>
                    <a:pt x="276" y="1732"/>
                    <a:pt x="466" y="2112"/>
                  </a:cubicBezTo>
                  <a:cubicBezTo>
                    <a:pt x="516" y="2121"/>
                    <a:pt x="562" y="2125"/>
                    <a:pt x="605" y="2125"/>
                  </a:cubicBezTo>
                  <a:cubicBezTo>
                    <a:pt x="1453" y="2125"/>
                    <a:pt x="1000" y="611"/>
                    <a:pt x="1926" y="611"/>
                  </a:cubicBezTo>
                  <a:cubicBezTo>
                    <a:pt x="1644" y="195"/>
                    <a:pt x="1217" y="0"/>
                    <a:pt x="769"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9"/>
            <p:cNvSpPr/>
            <p:nvPr/>
          </p:nvSpPr>
          <p:spPr>
            <a:xfrm>
              <a:off x="-1733750" y="4083050"/>
              <a:ext cx="57675" cy="47200"/>
            </a:xfrm>
            <a:custGeom>
              <a:avLst/>
              <a:gdLst/>
              <a:ahLst/>
              <a:cxnLst/>
              <a:rect l="l" t="t" r="r" b="b"/>
              <a:pathLst>
                <a:path w="2307" h="1888" extrusionOk="0">
                  <a:moveTo>
                    <a:pt x="1083" y="0"/>
                  </a:moveTo>
                  <a:cubicBezTo>
                    <a:pt x="871" y="0"/>
                    <a:pt x="661" y="47"/>
                    <a:pt x="466" y="153"/>
                  </a:cubicBezTo>
                  <a:lnTo>
                    <a:pt x="445" y="153"/>
                  </a:lnTo>
                  <a:cubicBezTo>
                    <a:pt x="1" y="1549"/>
                    <a:pt x="530" y="1613"/>
                    <a:pt x="1756" y="1888"/>
                  </a:cubicBezTo>
                  <a:cubicBezTo>
                    <a:pt x="1650" y="1486"/>
                    <a:pt x="2116" y="1486"/>
                    <a:pt x="2306" y="1274"/>
                  </a:cubicBezTo>
                  <a:lnTo>
                    <a:pt x="2306" y="1274"/>
                  </a:lnTo>
                  <a:cubicBezTo>
                    <a:pt x="2229" y="1288"/>
                    <a:pt x="2154" y="1295"/>
                    <a:pt x="2084" y="1295"/>
                  </a:cubicBezTo>
                  <a:cubicBezTo>
                    <a:pt x="1400" y="1295"/>
                    <a:pt x="1034" y="676"/>
                    <a:pt x="1206" y="5"/>
                  </a:cubicBezTo>
                  <a:cubicBezTo>
                    <a:pt x="1165" y="2"/>
                    <a:pt x="1124" y="0"/>
                    <a:pt x="1083"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9"/>
            <p:cNvSpPr/>
            <p:nvPr/>
          </p:nvSpPr>
          <p:spPr>
            <a:xfrm>
              <a:off x="-1208000" y="3821450"/>
              <a:ext cx="62225" cy="45350"/>
            </a:xfrm>
            <a:custGeom>
              <a:avLst/>
              <a:gdLst/>
              <a:ahLst/>
              <a:cxnLst/>
              <a:rect l="l" t="t" r="r" b="b"/>
              <a:pathLst>
                <a:path w="2489" h="1814" extrusionOk="0">
                  <a:moveTo>
                    <a:pt x="1897" y="0"/>
                  </a:moveTo>
                  <a:lnTo>
                    <a:pt x="839" y="677"/>
                  </a:lnTo>
                  <a:cubicBezTo>
                    <a:pt x="879" y="933"/>
                    <a:pt x="1" y="1813"/>
                    <a:pt x="478" y="1813"/>
                  </a:cubicBezTo>
                  <a:cubicBezTo>
                    <a:pt x="513" y="1813"/>
                    <a:pt x="556" y="1808"/>
                    <a:pt x="607" y="1798"/>
                  </a:cubicBezTo>
                  <a:cubicBezTo>
                    <a:pt x="1262" y="1312"/>
                    <a:pt x="2489" y="1164"/>
                    <a:pt x="1897"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9"/>
            <p:cNvSpPr/>
            <p:nvPr/>
          </p:nvSpPr>
          <p:spPr>
            <a:xfrm>
              <a:off x="-2325400" y="3681825"/>
              <a:ext cx="40100" cy="78850"/>
            </a:xfrm>
            <a:custGeom>
              <a:avLst/>
              <a:gdLst/>
              <a:ahLst/>
              <a:cxnLst/>
              <a:rect l="l" t="t" r="r" b="b"/>
              <a:pathLst>
                <a:path w="1604" h="3154" extrusionOk="0">
                  <a:moveTo>
                    <a:pt x="1244" y="1"/>
                  </a:moveTo>
                  <a:cubicBezTo>
                    <a:pt x="939" y="1"/>
                    <a:pt x="529" y="310"/>
                    <a:pt x="593" y="742"/>
                  </a:cubicBezTo>
                  <a:cubicBezTo>
                    <a:pt x="1587" y="1313"/>
                    <a:pt x="1" y="2307"/>
                    <a:pt x="741" y="3153"/>
                  </a:cubicBezTo>
                  <a:cubicBezTo>
                    <a:pt x="698" y="2942"/>
                    <a:pt x="804" y="2709"/>
                    <a:pt x="1016" y="2603"/>
                  </a:cubicBezTo>
                  <a:cubicBezTo>
                    <a:pt x="1143" y="2328"/>
                    <a:pt x="1164" y="2011"/>
                    <a:pt x="1121" y="1715"/>
                  </a:cubicBezTo>
                  <a:cubicBezTo>
                    <a:pt x="1396" y="1334"/>
                    <a:pt x="1143" y="827"/>
                    <a:pt x="1544" y="467"/>
                  </a:cubicBezTo>
                  <a:cubicBezTo>
                    <a:pt x="1604" y="138"/>
                    <a:pt x="1447" y="1"/>
                    <a:pt x="1244"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9"/>
            <p:cNvSpPr/>
            <p:nvPr/>
          </p:nvSpPr>
          <p:spPr>
            <a:xfrm>
              <a:off x="-1236725" y="4088800"/>
              <a:ext cx="61875" cy="35100"/>
            </a:xfrm>
            <a:custGeom>
              <a:avLst/>
              <a:gdLst/>
              <a:ahLst/>
              <a:cxnLst/>
              <a:rect l="l" t="t" r="r" b="b"/>
              <a:pathLst>
                <a:path w="2475" h="1404" extrusionOk="0">
                  <a:moveTo>
                    <a:pt x="1116" y="0"/>
                  </a:moveTo>
                  <a:cubicBezTo>
                    <a:pt x="773" y="0"/>
                    <a:pt x="529" y="325"/>
                    <a:pt x="191" y="325"/>
                  </a:cubicBezTo>
                  <a:cubicBezTo>
                    <a:pt x="106" y="706"/>
                    <a:pt x="0" y="1171"/>
                    <a:pt x="444" y="1404"/>
                  </a:cubicBezTo>
                  <a:cubicBezTo>
                    <a:pt x="396" y="1017"/>
                    <a:pt x="483" y="906"/>
                    <a:pt x="623" y="906"/>
                  </a:cubicBezTo>
                  <a:cubicBezTo>
                    <a:pt x="809" y="906"/>
                    <a:pt x="1087" y="1099"/>
                    <a:pt x="1269" y="1099"/>
                  </a:cubicBezTo>
                  <a:cubicBezTo>
                    <a:pt x="1310" y="1099"/>
                    <a:pt x="1346" y="1090"/>
                    <a:pt x="1375" y="1065"/>
                  </a:cubicBezTo>
                  <a:cubicBezTo>
                    <a:pt x="1476" y="964"/>
                    <a:pt x="1364" y="747"/>
                    <a:pt x="1503" y="747"/>
                  </a:cubicBezTo>
                  <a:cubicBezTo>
                    <a:pt x="1509" y="747"/>
                    <a:pt x="1516" y="747"/>
                    <a:pt x="1523" y="748"/>
                  </a:cubicBezTo>
                  <a:cubicBezTo>
                    <a:pt x="1692" y="769"/>
                    <a:pt x="1523" y="960"/>
                    <a:pt x="1565" y="1065"/>
                  </a:cubicBezTo>
                  <a:cubicBezTo>
                    <a:pt x="1648" y="1148"/>
                    <a:pt x="1733" y="1176"/>
                    <a:pt x="1818" y="1176"/>
                  </a:cubicBezTo>
                  <a:cubicBezTo>
                    <a:pt x="2000" y="1176"/>
                    <a:pt x="2186" y="1047"/>
                    <a:pt x="2366" y="1047"/>
                  </a:cubicBezTo>
                  <a:cubicBezTo>
                    <a:pt x="2402" y="1047"/>
                    <a:pt x="2439" y="1053"/>
                    <a:pt x="2475" y="1065"/>
                  </a:cubicBezTo>
                  <a:cubicBezTo>
                    <a:pt x="2390" y="473"/>
                    <a:pt x="1967" y="177"/>
                    <a:pt x="1396" y="71"/>
                  </a:cubicBezTo>
                  <a:cubicBezTo>
                    <a:pt x="1295" y="21"/>
                    <a:pt x="1202" y="0"/>
                    <a:pt x="1116"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9"/>
            <p:cNvSpPr/>
            <p:nvPr/>
          </p:nvSpPr>
          <p:spPr>
            <a:xfrm>
              <a:off x="-1155825" y="4050400"/>
              <a:ext cx="40725" cy="41250"/>
            </a:xfrm>
            <a:custGeom>
              <a:avLst/>
              <a:gdLst/>
              <a:ahLst/>
              <a:cxnLst/>
              <a:rect l="l" t="t" r="r" b="b"/>
              <a:pathLst>
                <a:path w="1629" h="1650" extrusionOk="0">
                  <a:moveTo>
                    <a:pt x="1354" y="0"/>
                  </a:moveTo>
                  <a:lnTo>
                    <a:pt x="1354" y="0"/>
                  </a:lnTo>
                  <a:cubicBezTo>
                    <a:pt x="635" y="973"/>
                    <a:pt x="635" y="973"/>
                    <a:pt x="0" y="994"/>
                  </a:cubicBezTo>
                  <a:lnTo>
                    <a:pt x="0" y="1481"/>
                  </a:lnTo>
                  <a:cubicBezTo>
                    <a:pt x="88" y="1528"/>
                    <a:pt x="188" y="1539"/>
                    <a:pt x="291" y="1539"/>
                  </a:cubicBezTo>
                  <a:cubicBezTo>
                    <a:pt x="372" y="1539"/>
                    <a:pt x="455" y="1532"/>
                    <a:pt x="538" y="1532"/>
                  </a:cubicBezTo>
                  <a:cubicBezTo>
                    <a:pt x="677" y="1532"/>
                    <a:pt x="813" y="1551"/>
                    <a:pt x="931" y="1650"/>
                  </a:cubicBezTo>
                  <a:cubicBezTo>
                    <a:pt x="1375" y="1438"/>
                    <a:pt x="1438" y="1036"/>
                    <a:pt x="1607" y="677"/>
                  </a:cubicBezTo>
                  <a:cubicBezTo>
                    <a:pt x="1311" y="529"/>
                    <a:pt x="1629" y="169"/>
                    <a:pt x="1354"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9"/>
            <p:cNvSpPr/>
            <p:nvPr/>
          </p:nvSpPr>
          <p:spPr>
            <a:xfrm>
              <a:off x="-2706625" y="4069925"/>
              <a:ext cx="49725" cy="45725"/>
            </a:xfrm>
            <a:custGeom>
              <a:avLst/>
              <a:gdLst/>
              <a:ahLst/>
              <a:cxnLst/>
              <a:rect l="l" t="t" r="r" b="b"/>
              <a:pathLst>
                <a:path w="1989" h="1829" extrusionOk="0">
                  <a:moveTo>
                    <a:pt x="1658" y="1"/>
                  </a:moveTo>
                  <a:cubicBezTo>
                    <a:pt x="1179" y="1"/>
                    <a:pt x="1051" y="430"/>
                    <a:pt x="741" y="657"/>
                  </a:cubicBezTo>
                  <a:cubicBezTo>
                    <a:pt x="403" y="996"/>
                    <a:pt x="85" y="1355"/>
                    <a:pt x="1" y="1799"/>
                  </a:cubicBezTo>
                  <a:cubicBezTo>
                    <a:pt x="67" y="1819"/>
                    <a:pt x="128" y="1828"/>
                    <a:pt x="184" y="1828"/>
                  </a:cubicBezTo>
                  <a:cubicBezTo>
                    <a:pt x="724" y="1828"/>
                    <a:pt x="848" y="997"/>
                    <a:pt x="1372" y="997"/>
                  </a:cubicBezTo>
                  <a:cubicBezTo>
                    <a:pt x="1490" y="997"/>
                    <a:pt x="1629" y="1039"/>
                    <a:pt x="1799" y="1144"/>
                  </a:cubicBezTo>
                  <a:cubicBezTo>
                    <a:pt x="1735" y="763"/>
                    <a:pt x="1989" y="361"/>
                    <a:pt x="1693" y="2"/>
                  </a:cubicBezTo>
                  <a:cubicBezTo>
                    <a:pt x="1681" y="1"/>
                    <a:pt x="1670" y="1"/>
                    <a:pt x="1658"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9"/>
            <p:cNvSpPr/>
            <p:nvPr/>
          </p:nvSpPr>
          <p:spPr>
            <a:xfrm>
              <a:off x="-2283100" y="3669175"/>
              <a:ext cx="56600" cy="63475"/>
            </a:xfrm>
            <a:custGeom>
              <a:avLst/>
              <a:gdLst/>
              <a:ahLst/>
              <a:cxnLst/>
              <a:rect l="l" t="t" r="r" b="b"/>
              <a:pathLst>
                <a:path w="2264" h="2539" extrusionOk="0">
                  <a:moveTo>
                    <a:pt x="1079" y="0"/>
                  </a:moveTo>
                  <a:cubicBezTo>
                    <a:pt x="1037" y="127"/>
                    <a:pt x="931" y="318"/>
                    <a:pt x="973" y="360"/>
                  </a:cubicBezTo>
                  <a:cubicBezTo>
                    <a:pt x="2264" y="1185"/>
                    <a:pt x="1" y="2094"/>
                    <a:pt x="1269" y="2538"/>
                  </a:cubicBezTo>
                  <a:cubicBezTo>
                    <a:pt x="1058" y="1798"/>
                    <a:pt x="1735" y="1417"/>
                    <a:pt x="2179" y="931"/>
                  </a:cubicBezTo>
                  <a:cubicBezTo>
                    <a:pt x="1883" y="529"/>
                    <a:pt x="1523" y="212"/>
                    <a:pt x="1079"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9"/>
            <p:cNvSpPr/>
            <p:nvPr/>
          </p:nvSpPr>
          <p:spPr>
            <a:xfrm>
              <a:off x="-792475" y="3742675"/>
              <a:ext cx="64400" cy="38575"/>
            </a:xfrm>
            <a:custGeom>
              <a:avLst/>
              <a:gdLst/>
              <a:ahLst/>
              <a:cxnLst/>
              <a:rect l="l" t="t" r="r" b="b"/>
              <a:pathLst>
                <a:path w="2576" h="1543" extrusionOk="0">
                  <a:moveTo>
                    <a:pt x="1244" y="0"/>
                  </a:moveTo>
                  <a:lnTo>
                    <a:pt x="1032" y="43"/>
                  </a:lnTo>
                  <a:cubicBezTo>
                    <a:pt x="1" y="909"/>
                    <a:pt x="355" y="1543"/>
                    <a:pt x="1021" y="1543"/>
                  </a:cubicBezTo>
                  <a:cubicBezTo>
                    <a:pt x="1378" y="1543"/>
                    <a:pt x="1826" y="1360"/>
                    <a:pt x="2195" y="931"/>
                  </a:cubicBezTo>
                  <a:lnTo>
                    <a:pt x="2365" y="910"/>
                  </a:lnTo>
                  <a:cubicBezTo>
                    <a:pt x="2576" y="762"/>
                    <a:pt x="2428" y="529"/>
                    <a:pt x="2195" y="529"/>
                  </a:cubicBezTo>
                  <a:cubicBezTo>
                    <a:pt x="2117" y="550"/>
                    <a:pt x="2047" y="560"/>
                    <a:pt x="1984" y="560"/>
                  </a:cubicBezTo>
                  <a:cubicBezTo>
                    <a:pt x="1606" y="560"/>
                    <a:pt x="1479" y="218"/>
                    <a:pt x="1244"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9"/>
            <p:cNvSpPr/>
            <p:nvPr/>
          </p:nvSpPr>
          <p:spPr>
            <a:xfrm>
              <a:off x="-1240425" y="3873700"/>
              <a:ext cx="47600" cy="44775"/>
            </a:xfrm>
            <a:custGeom>
              <a:avLst/>
              <a:gdLst/>
              <a:ahLst/>
              <a:cxnLst/>
              <a:rect l="l" t="t" r="r" b="b"/>
              <a:pathLst>
                <a:path w="1904" h="1791" extrusionOk="0">
                  <a:moveTo>
                    <a:pt x="882" y="1"/>
                  </a:moveTo>
                  <a:cubicBezTo>
                    <a:pt x="710" y="1"/>
                    <a:pt x="531" y="143"/>
                    <a:pt x="402" y="512"/>
                  </a:cubicBezTo>
                  <a:cubicBezTo>
                    <a:pt x="0" y="1098"/>
                    <a:pt x="805" y="1790"/>
                    <a:pt x="1452" y="1790"/>
                  </a:cubicBezTo>
                  <a:cubicBezTo>
                    <a:pt x="1622" y="1790"/>
                    <a:pt x="1780" y="1743"/>
                    <a:pt x="1904" y="1633"/>
                  </a:cubicBezTo>
                  <a:cubicBezTo>
                    <a:pt x="1586" y="1633"/>
                    <a:pt x="1290" y="1612"/>
                    <a:pt x="1163" y="1294"/>
                  </a:cubicBezTo>
                  <a:cubicBezTo>
                    <a:pt x="1673" y="844"/>
                    <a:pt x="1301" y="1"/>
                    <a:pt x="882"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9"/>
            <p:cNvSpPr/>
            <p:nvPr/>
          </p:nvSpPr>
          <p:spPr>
            <a:xfrm>
              <a:off x="-1146850" y="3808550"/>
              <a:ext cx="59925" cy="25625"/>
            </a:xfrm>
            <a:custGeom>
              <a:avLst/>
              <a:gdLst/>
              <a:ahLst/>
              <a:cxnLst/>
              <a:rect l="l" t="t" r="r" b="b"/>
              <a:pathLst>
                <a:path w="2397" h="1025" extrusionOk="0">
                  <a:moveTo>
                    <a:pt x="1087" y="0"/>
                  </a:moveTo>
                  <a:cubicBezTo>
                    <a:pt x="682" y="0"/>
                    <a:pt x="250" y="94"/>
                    <a:pt x="1" y="242"/>
                  </a:cubicBezTo>
                  <a:cubicBezTo>
                    <a:pt x="593" y="538"/>
                    <a:pt x="1333" y="580"/>
                    <a:pt x="1862" y="1024"/>
                  </a:cubicBezTo>
                  <a:cubicBezTo>
                    <a:pt x="2396" y="276"/>
                    <a:pt x="1782" y="0"/>
                    <a:pt x="1087"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9"/>
            <p:cNvSpPr/>
            <p:nvPr/>
          </p:nvSpPr>
          <p:spPr>
            <a:xfrm>
              <a:off x="-1169575" y="4020525"/>
              <a:ext cx="55000" cy="23225"/>
            </a:xfrm>
            <a:custGeom>
              <a:avLst/>
              <a:gdLst/>
              <a:ahLst/>
              <a:cxnLst/>
              <a:rect l="l" t="t" r="r" b="b"/>
              <a:pathLst>
                <a:path w="2200" h="929" extrusionOk="0">
                  <a:moveTo>
                    <a:pt x="1519" y="0"/>
                  </a:moveTo>
                  <a:cubicBezTo>
                    <a:pt x="1011" y="0"/>
                    <a:pt x="375" y="354"/>
                    <a:pt x="0" y="582"/>
                  </a:cubicBezTo>
                  <a:cubicBezTo>
                    <a:pt x="71" y="565"/>
                    <a:pt x="137" y="558"/>
                    <a:pt x="200" y="558"/>
                  </a:cubicBezTo>
                  <a:cubicBezTo>
                    <a:pt x="652" y="558"/>
                    <a:pt x="921" y="928"/>
                    <a:pt x="1243" y="928"/>
                  </a:cubicBezTo>
                  <a:cubicBezTo>
                    <a:pt x="1399" y="928"/>
                    <a:pt x="1568" y="841"/>
                    <a:pt x="1777" y="582"/>
                  </a:cubicBezTo>
                  <a:cubicBezTo>
                    <a:pt x="1865" y="494"/>
                    <a:pt x="1997" y="450"/>
                    <a:pt x="2124" y="450"/>
                  </a:cubicBezTo>
                  <a:cubicBezTo>
                    <a:pt x="2150" y="450"/>
                    <a:pt x="2175" y="451"/>
                    <a:pt x="2200" y="455"/>
                  </a:cubicBezTo>
                  <a:cubicBezTo>
                    <a:pt x="2068" y="120"/>
                    <a:pt x="1815" y="0"/>
                    <a:pt x="1519"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9"/>
            <p:cNvSpPr/>
            <p:nvPr/>
          </p:nvSpPr>
          <p:spPr>
            <a:xfrm>
              <a:off x="-745525" y="3725025"/>
              <a:ext cx="41775" cy="41450"/>
            </a:xfrm>
            <a:custGeom>
              <a:avLst/>
              <a:gdLst/>
              <a:ahLst/>
              <a:cxnLst/>
              <a:rect l="l" t="t" r="r" b="b"/>
              <a:pathLst>
                <a:path w="1671" h="1658" extrusionOk="0">
                  <a:moveTo>
                    <a:pt x="624" y="1"/>
                  </a:moveTo>
                  <a:cubicBezTo>
                    <a:pt x="459" y="1"/>
                    <a:pt x="286" y="63"/>
                    <a:pt x="106" y="177"/>
                  </a:cubicBezTo>
                  <a:cubicBezTo>
                    <a:pt x="0" y="495"/>
                    <a:pt x="529" y="643"/>
                    <a:pt x="381" y="981"/>
                  </a:cubicBezTo>
                  <a:cubicBezTo>
                    <a:pt x="360" y="1087"/>
                    <a:pt x="402" y="1193"/>
                    <a:pt x="465" y="1277"/>
                  </a:cubicBezTo>
                  <a:lnTo>
                    <a:pt x="487" y="1616"/>
                  </a:lnTo>
                  <a:cubicBezTo>
                    <a:pt x="550" y="1637"/>
                    <a:pt x="592" y="1637"/>
                    <a:pt x="656" y="1658"/>
                  </a:cubicBezTo>
                  <a:cubicBezTo>
                    <a:pt x="952" y="1256"/>
                    <a:pt x="1671" y="854"/>
                    <a:pt x="1206" y="304"/>
                  </a:cubicBezTo>
                  <a:cubicBezTo>
                    <a:pt x="1019" y="95"/>
                    <a:pt x="827" y="1"/>
                    <a:pt x="624"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9"/>
            <p:cNvSpPr/>
            <p:nvPr/>
          </p:nvSpPr>
          <p:spPr>
            <a:xfrm>
              <a:off x="-2762125" y="4128650"/>
              <a:ext cx="51300" cy="41350"/>
            </a:xfrm>
            <a:custGeom>
              <a:avLst/>
              <a:gdLst/>
              <a:ahLst/>
              <a:cxnLst/>
              <a:rect l="l" t="t" r="r" b="b"/>
              <a:pathLst>
                <a:path w="2052" h="1654" extrusionOk="0">
                  <a:moveTo>
                    <a:pt x="1946" y="0"/>
                  </a:moveTo>
                  <a:cubicBezTo>
                    <a:pt x="1396" y="21"/>
                    <a:pt x="1015" y="381"/>
                    <a:pt x="550" y="550"/>
                  </a:cubicBezTo>
                  <a:cubicBezTo>
                    <a:pt x="570" y="862"/>
                    <a:pt x="589" y="1192"/>
                    <a:pt x="128" y="1192"/>
                  </a:cubicBezTo>
                  <a:cubicBezTo>
                    <a:pt x="89" y="1192"/>
                    <a:pt x="46" y="1189"/>
                    <a:pt x="0" y="1185"/>
                  </a:cubicBezTo>
                  <a:lnTo>
                    <a:pt x="0" y="1185"/>
                  </a:lnTo>
                  <a:cubicBezTo>
                    <a:pt x="218" y="1363"/>
                    <a:pt x="325" y="1654"/>
                    <a:pt x="670" y="1654"/>
                  </a:cubicBezTo>
                  <a:cubicBezTo>
                    <a:pt x="692" y="1654"/>
                    <a:pt x="716" y="1652"/>
                    <a:pt x="740" y="1650"/>
                  </a:cubicBezTo>
                  <a:cubicBezTo>
                    <a:pt x="1290" y="1185"/>
                    <a:pt x="1354" y="444"/>
                    <a:pt x="2052" y="64"/>
                  </a:cubicBezTo>
                  <a:lnTo>
                    <a:pt x="1946" y="0"/>
                  </a:ln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9"/>
            <p:cNvSpPr/>
            <p:nvPr/>
          </p:nvSpPr>
          <p:spPr>
            <a:xfrm>
              <a:off x="-1231025" y="4054625"/>
              <a:ext cx="54075" cy="42050"/>
            </a:xfrm>
            <a:custGeom>
              <a:avLst/>
              <a:gdLst/>
              <a:ahLst/>
              <a:cxnLst/>
              <a:rect l="l" t="t" r="r" b="b"/>
              <a:pathLst>
                <a:path w="2163" h="1682" extrusionOk="0">
                  <a:moveTo>
                    <a:pt x="1908" y="0"/>
                  </a:moveTo>
                  <a:cubicBezTo>
                    <a:pt x="1253" y="0"/>
                    <a:pt x="1232" y="804"/>
                    <a:pt x="576" y="804"/>
                  </a:cubicBezTo>
                  <a:cubicBezTo>
                    <a:pt x="407" y="1015"/>
                    <a:pt x="216" y="1248"/>
                    <a:pt x="26" y="1460"/>
                  </a:cubicBezTo>
                  <a:cubicBezTo>
                    <a:pt x="1" y="1625"/>
                    <a:pt x="71" y="1682"/>
                    <a:pt x="189" y="1682"/>
                  </a:cubicBezTo>
                  <a:cubicBezTo>
                    <a:pt x="438" y="1682"/>
                    <a:pt x="899" y="1431"/>
                    <a:pt x="1113" y="1431"/>
                  </a:cubicBezTo>
                  <a:cubicBezTo>
                    <a:pt x="1134" y="1431"/>
                    <a:pt x="1152" y="1433"/>
                    <a:pt x="1168" y="1438"/>
                  </a:cubicBezTo>
                  <a:cubicBezTo>
                    <a:pt x="1337" y="1100"/>
                    <a:pt x="1464" y="719"/>
                    <a:pt x="1845" y="444"/>
                  </a:cubicBezTo>
                  <a:cubicBezTo>
                    <a:pt x="2014" y="339"/>
                    <a:pt x="2162" y="191"/>
                    <a:pt x="1908"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9"/>
            <p:cNvSpPr/>
            <p:nvPr/>
          </p:nvSpPr>
          <p:spPr>
            <a:xfrm>
              <a:off x="-1988600" y="4013900"/>
              <a:ext cx="43400" cy="40750"/>
            </a:xfrm>
            <a:custGeom>
              <a:avLst/>
              <a:gdLst/>
              <a:ahLst/>
              <a:cxnLst/>
              <a:rect l="l" t="t" r="r" b="b"/>
              <a:pathLst>
                <a:path w="1736" h="1630" extrusionOk="0">
                  <a:moveTo>
                    <a:pt x="593" y="1"/>
                  </a:moveTo>
                  <a:cubicBezTo>
                    <a:pt x="1" y="593"/>
                    <a:pt x="276" y="1291"/>
                    <a:pt x="974" y="1629"/>
                  </a:cubicBezTo>
                  <a:cubicBezTo>
                    <a:pt x="1012" y="1626"/>
                    <a:pt x="1050" y="1625"/>
                    <a:pt x="1088" y="1625"/>
                  </a:cubicBezTo>
                  <a:cubicBezTo>
                    <a:pt x="1151" y="1625"/>
                    <a:pt x="1213" y="1628"/>
                    <a:pt x="1274" y="1628"/>
                  </a:cubicBezTo>
                  <a:cubicBezTo>
                    <a:pt x="1449" y="1628"/>
                    <a:pt x="1614" y="1609"/>
                    <a:pt x="1735" y="1460"/>
                  </a:cubicBezTo>
                  <a:cubicBezTo>
                    <a:pt x="614" y="1375"/>
                    <a:pt x="1629" y="804"/>
                    <a:pt x="656" y="43"/>
                  </a:cubicBezTo>
                  <a:lnTo>
                    <a:pt x="593" y="1"/>
                  </a:ln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9"/>
            <p:cNvSpPr/>
            <p:nvPr/>
          </p:nvSpPr>
          <p:spPr>
            <a:xfrm>
              <a:off x="-1652850" y="3761175"/>
              <a:ext cx="37575" cy="32625"/>
            </a:xfrm>
            <a:custGeom>
              <a:avLst/>
              <a:gdLst/>
              <a:ahLst/>
              <a:cxnLst/>
              <a:rect l="l" t="t" r="r" b="b"/>
              <a:pathLst>
                <a:path w="1503" h="1305" extrusionOk="0">
                  <a:moveTo>
                    <a:pt x="1502" y="0"/>
                  </a:moveTo>
                  <a:cubicBezTo>
                    <a:pt x="847" y="191"/>
                    <a:pt x="297" y="656"/>
                    <a:pt x="1" y="1269"/>
                  </a:cubicBezTo>
                  <a:cubicBezTo>
                    <a:pt x="124" y="1294"/>
                    <a:pt x="235" y="1305"/>
                    <a:pt x="334" y="1305"/>
                  </a:cubicBezTo>
                  <a:cubicBezTo>
                    <a:pt x="1098" y="1305"/>
                    <a:pt x="1184" y="638"/>
                    <a:pt x="1502" y="170"/>
                  </a:cubicBezTo>
                  <a:lnTo>
                    <a:pt x="1502" y="0"/>
                  </a:ln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9"/>
            <p:cNvSpPr/>
            <p:nvPr/>
          </p:nvSpPr>
          <p:spPr>
            <a:xfrm>
              <a:off x="-1086575" y="3644850"/>
              <a:ext cx="51850" cy="47625"/>
            </a:xfrm>
            <a:custGeom>
              <a:avLst/>
              <a:gdLst/>
              <a:ahLst/>
              <a:cxnLst/>
              <a:rect l="l" t="t" r="r" b="b"/>
              <a:pathLst>
                <a:path w="2074" h="1905" extrusionOk="0">
                  <a:moveTo>
                    <a:pt x="952" y="1"/>
                  </a:moveTo>
                  <a:lnTo>
                    <a:pt x="952" y="1"/>
                  </a:lnTo>
                  <a:cubicBezTo>
                    <a:pt x="1" y="825"/>
                    <a:pt x="1946" y="1164"/>
                    <a:pt x="593" y="1460"/>
                  </a:cubicBezTo>
                  <a:lnTo>
                    <a:pt x="1333" y="1904"/>
                  </a:lnTo>
                  <a:cubicBezTo>
                    <a:pt x="1587" y="1650"/>
                    <a:pt x="1820" y="1396"/>
                    <a:pt x="2073" y="1143"/>
                  </a:cubicBezTo>
                  <a:cubicBezTo>
                    <a:pt x="1249" y="1100"/>
                    <a:pt x="931" y="677"/>
                    <a:pt x="952"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9"/>
            <p:cNvSpPr/>
            <p:nvPr/>
          </p:nvSpPr>
          <p:spPr>
            <a:xfrm>
              <a:off x="-1963750" y="3974250"/>
              <a:ext cx="34400" cy="28075"/>
            </a:xfrm>
            <a:custGeom>
              <a:avLst/>
              <a:gdLst/>
              <a:ahLst/>
              <a:cxnLst/>
              <a:rect l="l" t="t" r="r" b="b"/>
              <a:pathLst>
                <a:path w="1376" h="1123" extrusionOk="0">
                  <a:moveTo>
                    <a:pt x="931" y="1"/>
                  </a:moveTo>
                  <a:lnTo>
                    <a:pt x="931" y="1"/>
                  </a:lnTo>
                  <a:cubicBezTo>
                    <a:pt x="530" y="191"/>
                    <a:pt x="191" y="529"/>
                    <a:pt x="1" y="952"/>
                  </a:cubicBezTo>
                  <a:cubicBezTo>
                    <a:pt x="122" y="1108"/>
                    <a:pt x="286" y="1122"/>
                    <a:pt x="457" y="1122"/>
                  </a:cubicBezTo>
                  <a:cubicBezTo>
                    <a:pt x="495" y="1122"/>
                    <a:pt x="533" y="1122"/>
                    <a:pt x="572" y="1122"/>
                  </a:cubicBezTo>
                  <a:cubicBezTo>
                    <a:pt x="1058" y="847"/>
                    <a:pt x="1375" y="508"/>
                    <a:pt x="931"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9"/>
            <p:cNvSpPr/>
            <p:nvPr/>
          </p:nvSpPr>
          <p:spPr>
            <a:xfrm>
              <a:off x="-1490600" y="3946225"/>
              <a:ext cx="70950" cy="49775"/>
            </a:xfrm>
            <a:custGeom>
              <a:avLst/>
              <a:gdLst/>
              <a:ahLst/>
              <a:cxnLst/>
              <a:rect l="l" t="t" r="r" b="b"/>
              <a:pathLst>
                <a:path w="2838" h="1991" extrusionOk="0">
                  <a:moveTo>
                    <a:pt x="2245" y="1"/>
                  </a:moveTo>
                  <a:lnTo>
                    <a:pt x="1695" y="487"/>
                  </a:lnTo>
                  <a:cubicBezTo>
                    <a:pt x="1666" y="486"/>
                    <a:pt x="1637" y="486"/>
                    <a:pt x="1608" y="486"/>
                  </a:cubicBezTo>
                  <a:cubicBezTo>
                    <a:pt x="1" y="486"/>
                    <a:pt x="150" y="1990"/>
                    <a:pt x="960" y="1990"/>
                  </a:cubicBezTo>
                  <a:cubicBezTo>
                    <a:pt x="1079" y="1990"/>
                    <a:pt x="1213" y="1958"/>
                    <a:pt x="1357" y="1883"/>
                  </a:cubicBezTo>
                  <a:cubicBezTo>
                    <a:pt x="701" y="974"/>
                    <a:pt x="2838" y="1016"/>
                    <a:pt x="2245"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9"/>
            <p:cNvSpPr/>
            <p:nvPr/>
          </p:nvSpPr>
          <p:spPr>
            <a:xfrm>
              <a:off x="-1472025" y="3987125"/>
              <a:ext cx="41800" cy="22275"/>
            </a:xfrm>
            <a:custGeom>
              <a:avLst/>
              <a:gdLst/>
              <a:ahLst/>
              <a:cxnLst/>
              <a:rect l="l" t="t" r="r" b="b"/>
              <a:pathLst>
                <a:path w="1672" h="891" extrusionOk="0">
                  <a:moveTo>
                    <a:pt x="993" y="1"/>
                  </a:moveTo>
                  <a:cubicBezTo>
                    <a:pt x="698" y="1"/>
                    <a:pt x="431" y="318"/>
                    <a:pt x="90" y="318"/>
                  </a:cubicBezTo>
                  <a:cubicBezTo>
                    <a:pt x="61" y="318"/>
                    <a:pt x="31" y="315"/>
                    <a:pt x="1" y="310"/>
                  </a:cubicBezTo>
                  <a:lnTo>
                    <a:pt x="1" y="310"/>
                  </a:lnTo>
                  <a:cubicBezTo>
                    <a:pt x="263" y="686"/>
                    <a:pt x="563" y="891"/>
                    <a:pt x="904" y="891"/>
                  </a:cubicBezTo>
                  <a:cubicBezTo>
                    <a:pt x="1140" y="891"/>
                    <a:pt x="1395" y="793"/>
                    <a:pt x="1672" y="585"/>
                  </a:cubicBezTo>
                  <a:cubicBezTo>
                    <a:pt x="1502" y="480"/>
                    <a:pt x="1375" y="332"/>
                    <a:pt x="1312" y="141"/>
                  </a:cubicBezTo>
                  <a:cubicBezTo>
                    <a:pt x="1200" y="39"/>
                    <a:pt x="1094" y="1"/>
                    <a:pt x="993"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9"/>
            <p:cNvSpPr/>
            <p:nvPr/>
          </p:nvSpPr>
          <p:spPr>
            <a:xfrm>
              <a:off x="-1596800" y="3771225"/>
              <a:ext cx="32275" cy="39750"/>
            </a:xfrm>
            <a:custGeom>
              <a:avLst/>
              <a:gdLst/>
              <a:ahLst/>
              <a:cxnLst/>
              <a:rect l="l" t="t" r="r" b="b"/>
              <a:pathLst>
                <a:path w="1291" h="1590" extrusionOk="0">
                  <a:moveTo>
                    <a:pt x="275" y="0"/>
                  </a:moveTo>
                  <a:cubicBezTo>
                    <a:pt x="381" y="529"/>
                    <a:pt x="275" y="1079"/>
                    <a:pt x="0" y="1523"/>
                  </a:cubicBezTo>
                  <a:cubicBezTo>
                    <a:pt x="23" y="1568"/>
                    <a:pt x="64" y="1589"/>
                    <a:pt x="107" y="1589"/>
                  </a:cubicBezTo>
                  <a:cubicBezTo>
                    <a:pt x="144" y="1589"/>
                    <a:pt x="183" y="1574"/>
                    <a:pt x="212" y="1544"/>
                  </a:cubicBezTo>
                  <a:cubicBezTo>
                    <a:pt x="466" y="1163"/>
                    <a:pt x="1143" y="994"/>
                    <a:pt x="910" y="360"/>
                  </a:cubicBezTo>
                  <a:cubicBezTo>
                    <a:pt x="868" y="254"/>
                    <a:pt x="1143" y="275"/>
                    <a:pt x="1291" y="254"/>
                  </a:cubicBezTo>
                  <a:cubicBezTo>
                    <a:pt x="1252" y="46"/>
                    <a:pt x="1004" y="38"/>
                    <a:pt x="741" y="38"/>
                  </a:cubicBezTo>
                  <a:cubicBezTo>
                    <a:pt x="719" y="38"/>
                    <a:pt x="697" y="38"/>
                    <a:pt x="675" y="38"/>
                  </a:cubicBezTo>
                  <a:cubicBezTo>
                    <a:pt x="532" y="38"/>
                    <a:pt x="388" y="36"/>
                    <a:pt x="275"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9"/>
            <p:cNvSpPr/>
            <p:nvPr/>
          </p:nvSpPr>
          <p:spPr>
            <a:xfrm>
              <a:off x="-1470950" y="3934075"/>
              <a:ext cx="33850" cy="32025"/>
            </a:xfrm>
            <a:custGeom>
              <a:avLst/>
              <a:gdLst/>
              <a:ahLst/>
              <a:cxnLst/>
              <a:rect l="l" t="t" r="r" b="b"/>
              <a:pathLst>
                <a:path w="1354" h="1281" extrusionOk="0">
                  <a:moveTo>
                    <a:pt x="888" y="0"/>
                  </a:moveTo>
                  <a:lnTo>
                    <a:pt x="888" y="0"/>
                  </a:lnTo>
                  <a:cubicBezTo>
                    <a:pt x="508" y="296"/>
                    <a:pt x="212" y="698"/>
                    <a:pt x="0" y="1121"/>
                  </a:cubicBezTo>
                  <a:cubicBezTo>
                    <a:pt x="167" y="1223"/>
                    <a:pt x="318" y="1281"/>
                    <a:pt x="454" y="1281"/>
                  </a:cubicBezTo>
                  <a:cubicBezTo>
                    <a:pt x="628" y="1281"/>
                    <a:pt x="779" y="1187"/>
                    <a:pt x="909" y="973"/>
                  </a:cubicBezTo>
                  <a:cubicBezTo>
                    <a:pt x="761" y="656"/>
                    <a:pt x="1354" y="317"/>
                    <a:pt x="888"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9"/>
            <p:cNvSpPr/>
            <p:nvPr/>
          </p:nvSpPr>
          <p:spPr>
            <a:xfrm>
              <a:off x="-1216100" y="4046700"/>
              <a:ext cx="32800" cy="31975"/>
            </a:xfrm>
            <a:custGeom>
              <a:avLst/>
              <a:gdLst/>
              <a:ahLst/>
              <a:cxnLst/>
              <a:rect l="l" t="t" r="r" b="b"/>
              <a:pathLst>
                <a:path w="1312" h="1279" extrusionOk="0">
                  <a:moveTo>
                    <a:pt x="1290" y="0"/>
                  </a:moveTo>
                  <a:cubicBezTo>
                    <a:pt x="783" y="275"/>
                    <a:pt x="317" y="656"/>
                    <a:pt x="0" y="1142"/>
                  </a:cubicBezTo>
                  <a:cubicBezTo>
                    <a:pt x="96" y="1238"/>
                    <a:pt x="189" y="1278"/>
                    <a:pt x="279" y="1278"/>
                  </a:cubicBezTo>
                  <a:cubicBezTo>
                    <a:pt x="666" y="1278"/>
                    <a:pt x="1003" y="544"/>
                    <a:pt x="1311" y="338"/>
                  </a:cubicBezTo>
                  <a:lnTo>
                    <a:pt x="1290" y="0"/>
                  </a:ln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9"/>
            <p:cNvSpPr/>
            <p:nvPr/>
          </p:nvSpPr>
          <p:spPr>
            <a:xfrm>
              <a:off x="-2706625" y="4053750"/>
              <a:ext cx="37575" cy="16975"/>
            </a:xfrm>
            <a:custGeom>
              <a:avLst/>
              <a:gdLst/>
              <a:ahLst/>
              <a:cxnLst/>
              <a:rect l="l" t="t" r="r" b="b"/>
              <a:pathLst>
                <a:path w="1503" h="679" extrusionOk="0">
                  <a:moveTo>
                    <a:pt x="819" y="0"/>
                  </a:moveTo>
                  <a:cubicBezTo>
                    <a:pt x="554" y="0"/>
                    <a:pt x="278" y="96"/>
                    <a:pt x="1" y="162"/>
                  </a:cubicBezTo>
                  <a:cubicBezTo>
                    <a:pt x="43" y="183"/>
                    <a:pt x="85" y="204"/>
                    <a:pt x="149" y="204"/>
                  </a:cubicBezTo>
                  <a:cubicBezTo>
                    <a:pt x="350" y="562"/>
                    <a:pt x="493" y="679"/>
                    <a:pt x="642" y="679"/>
                  </a:cubicBezTo>
                  <a:cubicBezTo>
                    <a:pt x="855" y="679"/>
                    <a:pt x="1080" y="443"/>
                    <a:pt x="1502" y="331"/>
                  </a:cubicBezTo>
                  <a:cubicBezTo>
                    <a:pt x="1291" y="79"/>
                    <a:pt x="1060" y="0"/>
                    <a:pt x="819"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9"/>
            <p:cNvSpPr/>
            <p:nvPr/>
          </p:nvSpPr>
          <p:spPr>
            <a:xfrm>
              <a:off x="-1211875" y="3838375"/>
              <a:ext cx="33850" cy="28500"/>
            </a:xfrm>
            <a:custGeom>
              <a:avLst/>
              <a:gdLst/>
              <a:ahLst/>
              <a:cxnLst/>
              <a:rect l="l" t="t" r="r" b="b"/>
              <a:pathLst>
                <a:path w="1354" h="1140" extrusionOk="0">
                  <a:moveTo>
                    <a:pt x="994" y="0"/>
                  </a:moveTo>
                  <a:cubicBezTo>
                    <a:pt x="592" y="254"/>
                    <a:pt x="148" y="466"/>
                    <a:pt x="0" y="931"/>
                  </a:cubicBezTo>
                  <a:cubicBezTo>
                    <a:pt x="76" y="1071"/>
                    <a:pt x="113" y="1140"/>
                    <a:pt x="187" y="1140"/>
                  </a:cubicBezTo>
                  <a:cubicBezTo>
                    <a:pt x="258" y="1140"/>
                    <a:pt x="364" y="1076"/>
                    <a:pt x="571" y="952"/>
                  </a:cubicBezTo>
                  <a:cubicBezTo>
                    <a:pt x="762" y="656"/>
                    <a:pt x="1354" y="487"/>
                    <a:pt x="994"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9"/>
            <p:cNvSpPr/>
            <p:nvPr/>
          </p:nvSpPr>
          <p:spPr>
            <a:xfrm>
              <a:off x="-771325" y="3734850"/>
              <a:ext cx="38500" cy="23000"/>
            </a:xfrm>
            <a:custGeom>
              <a:avLst/>
              <a:gdLst/>
              <a:ahLst/>
              <a:cxnLst/>
              <a:rect l="l" t="t" r="r" b="b"/>
              <a:pathLst>
                <a:path w="1540" h="920" extrusionOk="0">
                  <a:moveTo>
                    <a:pt x="1165" y="1"/>
                  </a:moveTo>
                  <a:cubicBezTo>
                    <a:pt x="675" y="1"/>
                    <a:pt x="1" y="919"/>
                    <a:pt x="1080" y="919"/>
                  </a:cubicBezTo>
                  <a:cubicBezTo>
                    <a:pt x="1197" y="919"/>
                    <a:pt x="1336" y="908"/>
                    <a:pt x="1497" y="884"/>
                  </a:cubicBezTo>
                  <a:lnTo>
                    <a:pt x="1540" y="609"/>
                  </a:lnTo>
                  <a:cubicBezTo>
                    <a:pt x="1540" y="159"/>
                    <a:pt x="1368" y="1"/>
                    <a:pt x="1165"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9"/>
            <p:cNvSpPr/>
            <p:nvPr/>
          </p:nvSpPr>
          <p:spPr>
            <a:xfrm>
              <a:off x="-1220875" y="3861625"/>
              <a:ext cx="25950" cy="29125"/>
            </a:xfrm>
            <a:custGeom>
              <a:avLst/>
              <a:gdLst/>
              <a:ahLst/>
              <a:cxnLst/>
              <a:rect l="l" t="t" r="r" b="b"/>
              <a:pathLst>
                <a:path w="1038" h="1165" extrusionOk="0">
                  <a:moveTo>
                    <a:pt x="360" y="1"/>
                  </a:moveTo>
                  <a:cubicBezTo>
                    <a:pt x="149" y="85"/>
                    <a:pt x="22" y="276"/>
                    <a:pt x="1" y="487"/>
                  </a:cubicBezTo>
                  <a:cubicBezTo>
                    <a:pt x="276" y="572"/>
                    <a:pt x="445" y="868"/>
                    <a:pt x="403" y="1164"/>
                  </a:cubicBezTo>
                  <a:cubicBezTo>
                    <a:pt x="1037" y="1016"/>
                    <a:pt x="487" y="381"/>
                    <a:pt x="931" y="170"/>
                  </a:cubicBezTo>
                  <a:lnTo>
                    <a:pt x="931" y="22"/>
                  </a:lnTo>
                  <a:cubicBezTo>
                    <a:pt x="909" y="15"/>
                    <a:pt x="887" y="11"/>
                    <a:pt x="865" y="11"/>
                  </a:cubicBezTo>
                  <a:cubicBezTo>
                    <a:pt x="755" y="11"/>
                    <a:pt x="645" y="87"/>
                    <a:pt x="535" y="87"/>
                  </a:cubicBezTo>
                  <a:cubicBezTo>
                    <a:pt x="477" y="87"/>
                    <a:pt x="419" y="66"/>
                    <a:pt x="360"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9"/>
            <p:cNvSpPr/>
            <p:nvPr/>
          </p:nvSpPr>
          <p:spPr>
            <a:xfrm>
              <a:off x="-1411225" y="3896275"/>
              <a:ext cx="23300" cy="15350"/>
            </a:xfrm>
            <a:custGeom>
              <a:avLst/>
              <a:gdLst/>
              <a:ahLst/>
              <a:cxnLst/>
              <a:rect l="l" t="t" r="r" b="b"/>
              <a:pathLst>
                <a:path w="932" h="614" extrusionOk="0">
                  <a:moveTo>
                    <a:pt x="649" y="0"/>
                  </a:moveTo>
                  <a:cubicBezTo>
                    <a:pt x="410" y="0"/>
                    <a:pt x="184" y="218"/>
                    <a:pt x="1" y="370"/>
                  </a:cubicBezTo>
                  <a:lnTo>
                    <a:pt x="1" y="561"/>
                  </a:lnTo>
                  <a:cubicBezTo>
                    <a:pt x="137" y="595"/>
                    <a:pt x="262" y="613"/>
                    <a:pt x="374" y="613"/>
                  </a:cubicBezTo>
                  <a:cubicBezTo>
                    <a:pt x="680" y="613"/>
                    <a:pt x="885" y="473"/>
                    <a:pt x="932" y="116"/>
                  </a:cubicBezTo>
                  <a:cubicBezTo>
                    <a:pt x="837" y="33"/>
                    <a:pt x="742" y="0"/>
                    <a:pt x="649"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9"/>
            <p:cNvSpPr/>
            <p:nvPr/>
          </p:nvSpPr>
          <p:spPr>
            <a:xfrm>
              <a:off x="-788900" y="3743725"/>
              <a:ext cx="26375" cy="19075"/>
            </a:xfrm>
            <a:custGeom>
              <a:avLst/>
              <a:gdLst/>
              <a:ahLst/>
              <a:cxnLst/>
              <a:rect l="l" t="t" r="r" b="b"/>
              <a:pathLst>
                <a:path w="1055" h="763" extrusionOk="0">
                  <a:moveTo>
                    <a:pt x="889" y="1"/>
                  </a:moveTo>
                  <a:lnTo>
                    <a:pt x="889" y="1"/>
                  </a:lnTo>
                  <a:cubicBezTo>
                    <a:pt x="572" y="64"/>
                    <a:pt x="255" y="191"/>
                    <a:pt x="1" y="402"/>
                  </a:cubicBezTo>
                  <a:cubicBezTo>
                    <a:pt x="170" y="466"/>
                    <a:pt x="170" y="614"/>
                    <a:pt x="191" y="762"/>
                  </a:cubicBezTo>
                  <a:cubicBezTo>
                    <a:pt x="196" y="762"/>
                    <a:pt x="201" y="763"/>
                    <a:pt x="206" y="763"/>
                  </a:cubicBezTo>
                  <a:cubicBezTo>
                    <a:pt x="450" y="763"/>
                    <a:pt x="1055" y="290"/>
                    <a:pt x="889"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9"/>
            <p:cNvSpPr/>
            <p:nvPr/>
          </p:nvSpPr>
          <p:spPr>
            <a:xfrm>
              <a:off x="-761400" y="3741600"/>
              <a:ext cx="23825" cy="20050"/>
            </a:xfrm>
            <a:custGeom>
              <a:avLst/>
              <a:gdLst/>
              <a:ahLst/>
              <a:cxnLst/>
              <a:rect l="l" t="t" r="r" b="b"/>
              <a:pathLst>
                <a:path w="953" h="802" extrusionOk="0">
                  <a:moveTo>
                    <a:pt x="212" y="1"/>
                  </a:moveTo>
                  <a:lnTo>
                    <a:pt x="1" y="43"/>
                  </a:lnTo>
                  <a:cubicBezTo>
                    <a:pt x="32" y="422"/>
                    <a:pt x="64" y="802"/>
                    <a:pt x="439" y="802"/>
                  </a:cubicBezTo>
                  <a:cubicBezTo>
                    <a:pt x="566" y="802"/>
                    <a:pt x="733" y="758"/>
                    <a:pt x="952" y="657"/>
                  </a:cubicBezTo>
                  <a:cubicBezTo>
                    <a:pt x="635" y="487"/>
                    <a:pt x="106" y="509"/>
                    <a:pt x="212"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9"/>
            <p:cNvSpPr/>
            <p:nvPr/>
          </p:nvSpPr>
          <p:spPr>
            <a:xfrm>
              <a:off x="-752400" y="3729450"/>
              <a:ext cx="32275" cy="20650"/>
            </a:xfrm>
            <a:custGeom>
              <a:avLst/>
              <a:gdLst/>
              <a:ahLst/>
              <a:cxnLst/>
              <a:rect l="l" t="t" r="r" b="b"/>
              <a:pathLst>
                <a:path w="1291" h="826" extrusionOk="0">
                  <a:moveTo>
                    <a:pt x="381" y="0"/>
                  </a:moveTo>
                  <a:cubicBezTo>
                    <a:pt x="190" y="0"/>
                    <a:pt x="21" y="149"/>
                    <a:pt x="0" y="339"/>
                  </a:cubicBezTo>
                  <a:cubicBezTo>
                    <a:pt x="39" y="337"/>
                    <a:pt x="76" y="336"/>
                    <a:pt x="113" y="336"/>
                  </a:cubicBezTo>
                  <a:cubicBezTo>
                    <a:pt x="479" y="336"/>
                    <a:pt x="744" y="441"/>
                    <a:pt x="783" y="825"/>
                  </a:cubicBezTo>
                  <a:cubicBezTo>
                    <a:pt x="1290" y="318"/>
                    <a:pt x="529" y="275"/>
                    <a:pt x="38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9"/>
            <p:cNvSpPr/>
            <p:nvPr/>
          </p:nvSpPr>
          <p:spPr>
            <a:xfrm>
              <a:off x="-1687225" y="3817225"/>
              <a:ext cx="15900" cy="16400"/>
            </a:xfrm>
            <a:custGeom>
              <a:avLst/>
              <a:gdLst/>
              <a:ahLst/>
              <a:cxnLst/>
              <a:rect l="l" t="t" r="r" b="b"/>
              <a:pathLst>
                <a:path w="636" h="656" extrusionOk="0">
                  <a:moveTo>
                    <a:pt x="635" y="0"/>
                  </a:moveTo>
                  <a:cubicBezTo>
                    <a:pt x="1" y="212"/>
                    <a:pt x="297" y="444"/>
                    <a:pt x="635" y="656"/>
                  </a:cubicBezTo>
                  <a:lnTo>
                    <a:pt x="635" y="0"/>
                  </a:ln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9"/>
            <p:cNvSpPr/>
            <p:nvPr/>
          </p:nvSpPr>
          <p:spPr>
            <a:xfrm>
              <a:off x="-2011875" y="3793675"/>
              <a:ext cx="15900" cy="15650"/>
            </a:xfrm>
            <a:custGeom>
              <a:avLst/>
              <a:gdLst/>
              <a:ahLst/>
              <a:cxnLst/>
              <a:rect l="l" t="t" r="r" b="b"/>
              <a:pathLst>
                <a:path w="636" h="626" extrusionOk="0">
                  <a:moveTo>
                    <a:pt x="209" y="1"/>
                  </a:moveTo>
                  <a:cubicBezTo>
                    <a:pt x="86" y="1"/>
                    <a:pt x="1" y="38"/>
                    <a:pt x="65" y="139"/>
                  </a:cubicBezTo>
                  <a:cubicBezTo>
                    <a:pt x="86" y="350"/>
                    <a:pt x="65" y="604"/>
                    <a:pt x="445" y="625"/>
                  </a:cubicBezTo>
                  <a:cubicBezTo>
                    <a:pt x="340" y="414"/>
                    <a:pt x="149" y="181"/>
                    <a:pt x="636" y="139"/>
                  </a:cubicBezTo>
                  <a:cubicBezTo>
                    <a:pt x="600" y="66"/>
                    <a:pt x="371" y="1"/>
                    <a:pt x="209"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9"/>
            <p:cNvSpPr/>
            <p:nvPr/>
          </p:nvSpPr>
          <p:spPr>
            <a:xfrm>
              <a:off x="-1358350" y="3914500"/>
              <a:ext cx="10075" cy="24350"/>
            </a:xfrm>
            <a:custGeom>
              <a:avLst/>
              <a:gdLst/>
              <a:ahLst/>
              <a:cxnLst/>
              <a:rect l="l" t="t" r="r" b="b"/>
              <a:pathLst>
                <a:path w="403" h="974" extrusionOk="0">
                  <a:moveTo>
                    <a:pt x="255" y="1"/>
                  </a:moveTo>
                  <a:lnTo>
                    <a:pt x="255" y="1"/>
                  </a:lnTo>
                  <a:cubicBezTo>
                    <a:pt x="1" y="297"/>
                    <a:pt x="170" y="635"/>
                    <a:pt x="128" y="974"/>
                  </a:cubicBezTo>
                  <a:cubicBezTo>
                    <a:pt x="403" y="656"/>
                    <a:pt x="255" y="318"/>
                    <a:pt x="255"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9"/>
            <p:cNvSpPr/>
            <p:nvPr/>
          </p:nvSpPr>
          <p:spPr>
            <a:xfrm>
              <a:off x="-1730575" y="4086875"/>
              <a:ext cx="7950" cy="25400"/>
            </a:xfrm>
            <a:custGeom>
              <a:avLst/>
              <a:gdLst/>
              <a:ahLst/>
              <a:cxnLst/>
              <a:rect l="l" t="t" r="r" b="b"/>
              <a:pathLst>
                <a:path w="318" h="1016" extrusionOk="0">
                  <a:moveTo>
                    <a:pt x="318" y="0"/>
                  </a:moveTo>
                  <a:cubicBezTo>
                    <a:pt x="1" y="170"/>
                    <a:pt x="254" y="445"/>
                    <a:pt x="149" y="656"/>
                  </a:cubicBezTo>
                  <a:lnTo>
                    <a:pt x="297" y="1016"/>
                  </a:lnTo>
                  <a:cubicBezTo>
                    <a:pt x="318" y="677"/>
                    <a:pt x="318" y="339"/>
                    <a:pt x="318"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9"/>
            <p:cNvSpPr/>
            <p:nvPr/>
          </p:nvSpPr>
          <p:spPr>
            <a:xfrm>
              <a:off x="-2407350" y="4106975"/>
              <a:ext cx="7425" cy="21175"/>
            </a:xfrm>
            <a:custGeom>
              <a:avLst/>
              <a:gdLst/>
              <a:ahLst/>
              <a:cxnLst/>
              <a:rect l="l" t="t" r="r" b="b"/>
              <a:pathLst>
                <a:path w="297" h="847" extrusionOk="0">
                  <a:moveTo>
                    <a:pt x="296" y="0"/>
                  </a:moveTo>
                  <a:lnTo>
                    <a:pt x="106" y="148"/>
                  </a:lnTo>
                  <a:cubicBezTo>
                    <a:pt x="148" y="381"/>
                    <a:pt x="0" y="656"/>
                    <a:pt x="254" y="846"/>
                  </a:cubicBezTo>
                  <a:cubicBezTo>
                    <a:pt x="275" y="550"/>
                    <a:pt x="275" y="275"/>
                    <a:pt x="296"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9"/>
            <p:cNvSpPr/>
            <p:nvPr/>
          </p:nvSpPr>
          <p:spPr>
            <a:xfrm>
              <a:off x="-2381450" y="4102725"/>
              <a:ext cx="34000" cy="20125"/>
            </a:xfrm>
            <a:custGeom>
              <a:avLst/>
              <a:gdLst/>
              <a:ahLst/>
              <a:cxnLst/>
              <a:rect l="l" t="t" r="r" b="b"/>
              <a:pathLst>
                <a:path w="1360" h="805" extrusionOk="0">
                  <a:moveTo>
                    <a:pt x="402" y="1"/>
                  </a:moveTo>
                  <a:cubicBezTo>
                    <a:pt x="198" y="1"/>
                    <a:pt x="7" y="163"/>
                    <a:pt x="1" y="635"/>
                  </a:cubicBezTo>
                  <a:lnTo>
                    <a:pt x="170" y="805"/>
                  </a:lnTo>
                  <a:cubicBezTo>
                    <a:pt x="1359" y="776"/>
                    <a:pt x="848" y="1"/>
                    <a:pt x="402"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9"/>
            <p:cNvSpPr/>
            <p:nvPr/>
          </p:nvSpPr>
          <p:spPr>
            <a:xfrm>
              <a:off x="-1025775" y="3585100"/>
              <a:ext cx="56600" cy="38700"/>
            </a:xfrm>
            <a:custGeom>
              <a:avLst/>
              <a:gdLst/>
              <a:ahLst/>
              <a:cxnLst/>
              <a:rect l="l" t="t" r="r" b="b"/>
              <a:pathLst>
                <a:path w="2264" h="1548" extrusionOk="0">
                  <a:moveTo>
                    <a:pt x="1312" y="1"/>
                  </a:moveTo>
                  <a:cubicBezTo>
                    <a:pt x="995" y="403"/>
                    <a:pt x="1" y="931"/>
                    <a:pt x="508" y="1481"/>
                  </a:cubicBezTo>
                  <a:cubicBezTo>
                    <a:pt x="588" y="1527"/>
                    <a:pt x="664" y="1547"/>
                    <a:pt x="739" y="1547"/>
                  </a:cubicBezTo>
                  <a:cubicBezTo>
                    <a:pt x="1142" y="1547"/>
                    <a:pt x="1487" y="962"/>
                    <a:pt x="1862" y="783"/>
                  </a:cubicBezTo>
                  <a:cubicBezTo>
                    <a:pt x="2264" y="233"/>
                    <a:pt x="1672" y="170"/>
                    <a:pt x="1312"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9"/>
            <p:cNvSpPr/>
            <p:nvPr/>
          </p:nvSpPr>
          <p:spPr>
            <a:xfrm>
              <a:off x="-1048500" y="3593025"/>
              <a:ext cx="32275" cy="32750"/>
            </a:xfrm>
            <a:custGeom>
              <a:avLst/>
              <a:gdLst/>
              <a:ahLst/>
              <a:cxnLst/>
              <a:rect l="l" t="t" r="r" b="b"/>
              <a:pathLst>
                <a:path w="1291" h="1310" extrusionOk="0">
                  <a:moveTo>
                    <a:pt x="931" y="1"/>
                  </a:moveTo>
                  <a:cubicBezTo>
                    <a:pt x="656" y="445"/>
                    <a:pt x="868" y="1164"/>
                    <a:pt x="0" y="1291"/>
                  </a:cubicBezTo>
                  <a:cubicBezTo>
                    <a:pt x="113" y="1303"/>
                    <a:pt x="212" y="1309"/>
                    <a:pt x="297" y="1309"/>
                  </a:cubicBezTo>
                  <a:cubicBezTo>
                    <a:pt x="1237" y="1309"/>
                    <a:pt x="651" y="602"/>
                    <a:pt x="1291"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9"/>
            <p:cNvSpPr/>
            <p:nvPr/>
          </p:nvSpPr>
          <p:spPr>
            <a:xfrm>
              <a:off x="-1034750" y="3661250"/>
              <a:ext cx="18525" cy="11650"/>
            </a:xfrm>
            <a:custGeom>
              <a:avLst/>
              <a:gdLst/>
              <a:ahLst/>
              <a:cxnLst/>
              <a:rect l="l" t="t" r="r" b="b"/>
              <a:pathLst>
                <a:path w="741" h="466" extrusionOk="0">
                  <a:moveTo>
                    <a:pt x="741" y="0"/>
                  </a:moveTo>
                  <a:cubicBezTo>
                    <a:pt x="423" y="0"/>
                    <a:pt x="148" y="191"/>
                    <a:pt x="0" y="466"/>
                  </a:cubicBezTo>
                  <a:cubicBezTo>
                    <a:pt x="339" y="423"/>
                    <a:pt x="677" y="381"/>
                    <a:pt x="74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9"/>
            <p:cNvSpPr/>
            <p:nvPr/>
          </p:nvSpPr>
          <p:spPr>
            <a:xfrm>
              <a:off x="-1062775" y="3625300"/>
              <a:ext cx="14300" cy="19575"/>
            </a:xfrm>
            <a:custGeom>
              <a:avLst/>
              <a:gdLst/>
              <a:ahLst/>
              <a:cxnLst/>
              <a:rect l="l" t="t" r="r" b="b"/>
              <a:pathLst>
                <a:path w="572" h="783" extrusionOk="0">
                  <a:moveTo>
                    <a:pt x="571" y="0"/>
                  </a:moveTo>
                  <a:lnTo>
                    <a:pt x="571" y="0"/>
                  </a:lnTo>
                  <a:cubicBezTo>
                    <a:pt x="254" y="148"/>
                    <a:pt x="43" y="444"/>
                    <a:pt x="0" y="783"/>
                  </a:cubicBezTo>
                  <a:cubicBezTo>
                    <a:pt x="318" y="635"/>
                    <a:pt x="529" y="338"/>
                    <a:pt x="57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9"/>
            <p:cNvSpPr/>
            <p:nvPr/>
          </p:nvSpPr>
          <p:spPr>
            <a:xfrm>
              <a:off x="-822725" y="3762225"/>
              <a:ext cx="85150" cy="50825"/>
            </a:xfrm>
            <a:custGeom>
              <a:avLst/>
              <a:gdLst/>
              <a:ahLst/>
              <a:cxnLst/>
              <a:rect l="l" t="t" r="r" b="b"/>
              <a:pathLst>
                <a:path w="3406" h="2033" extrusionOk="0">
                  <a:moveTo>
                    <a:pt x="1735" y="1"/>
                  </a:moveTo>
                  <a:cubicBezTo>
                    <a:pt x="1671" y="1"/>
                    <a:pt x="1608" y="1"/>
                    <a:pt x="1544" y="22"/>
                  </a:cubicBezTo>
                  <a:cubicBezTo>
                    <a:pt x="1312" y="614"/>
                    <a:pt x="931" y="1143"/>
                    <a:pt x="466" y="1566"/>
                  </a:cubicBezTo>
                  <a:cubicBezTo>
                    <a:pt x="318" y="1693"/>
                    <a:pt x="0" y="1777"/>
                    <a:pt x="191" y="1989"/>
                  </a:cubicBezTo>
                  <a:cubicBezTo>
                    <a:pt x="289" y="2019"/>
                    <a:pt x="384" y="2032"/>
                    <a:pt x="474" y="2032"/>
                  </a:cubicBezTo>
                  <a:cubicBezTo>
                    <a:pt x="1371" y="2032"/>
                    <a:pt x="1894" y="692"/>
                    <a:pt x="2996" y="692"/>
                  </a:cubicBezTo>
                  <a:cubicBezTo>
                    <a:pt x="3040" y="692"/>
                    <a:pt x="3084" y="694"/>
                    <a:pt x="3130" y="699"/>
                  </a:cubicBezTo>
                  <a:cubicBezTo>
                    <a:pt x="3384" y="699"/>
                    <a:pt x="3384" y="360"/>
                    <a:pt x="3405" y="149"/>
                  </a:cubicBezTo>
                  <a:lnTo>
                    <a:pt x="3405" y="149"/>
                  </a:lnTo>
                  <a:cubicBezTo>
                    <a:pt x="3072" y="322"/>
                    <a:pt x="2514" y="632"/>
                    <a:pt x="2133" y="632"/>
                  </a:cubicBezTo>
                  <a:cubicBezTo>
                    <a:pt x="1863" y="632"/>
                    <a:pt x="1682" y="475"/>
                    <a:pt x="1735"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9"/>
            <p:cNvSpPr/>
            <p:nvPr/>
          </p:nvSpPr>
          <p:spPr>
            <a:xfrm>
              <a:off x="-2451200" y="3912425"/>
              <a:ext cx="70300" cy="49250"/>
            </a:xfrm>
            <a:custGeom>
              <a:avLst/>
              <a:gdLst/>
              <a:ahLst/>
              <a:cxnLst/>
              <a:rect l="l" t="t" r="r" b="b"/>
              <a:pathLst>
                <a:path w="2812" h="1970" extrusionOk="0">
                  <a:moveTo>
                    <a:pt x="668" y="0"/>
                  </a:moveTo>
                  <a:cubicBezTo>
                    <a:pt x="0" y="0"/>
                    <a:pt x="860" y="606"/>
                    <a:pt x="485" y="1247"/>
                  </a:cubicBezTo>
                  <a:cubicBezTo>
                    <a:pt x="633" y="1522"/>
                    <a:pt x="422" y="1881"/>
                    <a:pt x="845" y="1945"/>
                  </a:cubicBezTo>
                  <a:cubicBezTo>
                    <a:pt x="927" y="1960"/>
                    <a:pt x="1009" y="1969"/>
                    <a:pt x="1087" y="1969"/>
                  </a:cubicBezTo>
                  <a:cubicBezTo>
                    <a:pt x="1335" y="1969"/>
                    <a:pt x="1552" y="1879"/>
                    <a:pt x="1649" y="1606"/>
                  </a:cubicBezTo>
                  <a:cubicBezTo>
                    <a:pt x="2008" y="1099"/>
                    <a:pt x="2812" y="845"/>
                    <a:pt x="2072" y="253"/>
                  </a:cubicBezTo>
                  <a:cubicBezTo>
                    <a:pt x="1331" y="76"/>
                    <a:pt x="904" y="0"/>
                    <a:pt x="668"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9"/>
            <p:cNvSpPr/>
            <p:nvPr/>
          </p:nvSpPr>
          <p:spPr>
            <a:xfrm>
              <a:off x="-1211350" y="3866225"/>
              <a:ext cx="37025" cy="40175"/>
            </a:xfrm>
            <a:custGeom>
              <a:avLst/>
              <a:gdLst/>
              <a:ahLst/>
              <a:cxnLst/>
              <a:rect l="l" t="t" r="r" b="b"/>
              <a:pathLst>
                <a:path w="1481" h="1607" extrusionOk="0">
                  <a:moveTo>
                    <a:pt x="639" y="1"/>
                  </a:moveTo>
                  <a:cubicBezTo>
                    <a:pt x="52" y="1"/>
                    <a:pt x="322" y="719"/>
                    <a:pt x="0" y="980"/>
                  </a:cubicBezTo>
                  <a:cubicBezTo>
                    <a:pt x="0" y="1170"/>
                    <a:pt x="0" y="1382"/>
                    <a:pt x="0" y="1593"/>
                  </a:cubicBezTo>
                  <a:cubicBezTo>
                    <a:pt x="64" y="1602"/>
                    <a:pt x="126" y="1607"/>
                    <a:pt x="186" y="1607"/>
                  </a:cubicBezTo>
                  <a:cubicBezTo>
                    <a:pt x="684" y="1607"/>
                    <a:pt x="1066" y="1317"/>
                    <a:pt x="1481" y="1128"/>
                  </a:cubicBezTo>
                  <a:cubicBezTo>
                    <a:pt x="614" y="959"/>
                    <a:pt x="381" y="599"/>
                    <a:pt x="741" y="7"/>
                  </a:cubicBezTo>
                  <a:cubicBezTo>
                    <a:pt x="704" y="3"/>
                    <a:pt x="670" y="1"/>
                    <a:pt x="639"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9"/>
            <p:cNvSpPr/>
            <p:nvPr/>
          </p:nvSpPr>
          <p:spPr>
            <a:xfrm>
              <a:off x="-1616475" y="3809175"/>
              <a:ext cx="24450" cy="8600"/>
            </a:xfrm>
            <a:custGeom>
              <a:avLst/>
              <a:gdLst/>
              <a:ahLst/>
              <a:cxnLst/>
              <a:rect l="l" t="t" r="r" b="b"/>
              <a:pathLst>
                <a:path w="978" h="344" extrusionOk="0">
                  <a:moveTo>
                    <a:pt x="682" y="0"/>
                  </a:moveTo>
                  <a:cubicBezTo>
                    <a:pt x="426" y="0"/>
                    <a:pt x="0" y="69"/>
                    <a:pt x="238" y="343"/>
                  </a:cubicBezTo>
                  <a:cubicBezTo>
                    <a:pt x="555" y="343"/>
                    <a:pt x="830" y="301"/>
                    <a:pt x="978" y="5"/>
                  </a:cubicBezTo>
                  <a:lnTo>
                    <a:pt x="787" y="5"/>
                  </a:lnTo>
                  <a:cubicBezTo>
                    <a:pt x="759" y="2"/>
                    <a:pt x="723" y="0"/>
                    <a:pt x="682"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9"/>
            <p:cNvSpPr/>
            <p:nvPr/>
          </p:nvSpPr>
          <p:spPr>
            <a:xfrm>
              <a:off x="-1698850" y="4050400"/>
              <a:ext cx="28050" cy="32275"/>
            </a:xfrm>
            <a:custGeom>
              <a:avLst/>
              <a:gdLst/>
              <a:ahLst/>
              <a:cxnLst/>
              <a:rect l="l" t="t" r="r" b="b"/>
              <a:pathLst>
                <a:path w="1122" h="1291" extrusionOk="0">
                  <a:moveTo>
                    <a:pt x="1122" y="0"/>
                  </a:moveTo>
                  <a:lnTo>
                    <a:pt x="1122" y="0"/>
                  </a:lnTo>
                  <a:cubicBezTo>
                    <a:pt x="170" y="64"/>
                    <a:pt x="297" y="825"/>
                    <a:pt x="1" y="1290"/>
                  </a:cubicBezTo>
                  <a:cubicBezTo>
                    <a:pt x="614" y="1036"/>
                    <a:pt x="825" y="508"/>
                    <a:pt x="1122"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9"/>
            <p:cNvSpPr/>
            <p:nvPr/>
          </p:nvSpPr>
          <p:spPr>
            <a:xfrm>
              <a:off x="-1718400" y="4083175"/>
              <a:ext cx="19575" cy="23825"/>
            </a:xfrm>
            <a:custGeom>
              <a:avLst/>
              <a:gdLst/>
              <a:ahLst/>
              <a:cxnLst/>
              <a:rect l="l" t="t" r="r" b="b"/>
              <a:pathLst>
                <a:path w="783" h="953" extrusionOk="0">
                  <a:moveTo>
                    <a:pt x="613" y="0"/>
                  </a:moveTo>
                  <a:cubicBezTo>
                    <a:pt x="254" y="381"/>
                    <a:pt x="0" y="741"/>
                    <a:pt x="783" y="952"/>
                  </a:cubicBezTo>
                  <a:cubicBezTo>
                    <a:pt x="783" y="635"/>
                    <a:pt x="783" y="318"/>
                    <a:pt x="783"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9"/>
            <p:cNvSpPr/>
            <p:nvPr/>
          </p:nvSpPr>
          <p:spPr>
            <a:xfrm>
              <a:off x="-1196025" y="4057500"/>
              <a:ext cx="44975" cy="32750"/>
            </a:xfrm>
            <a:custGeom>
              <a:avLst/>
              <a:gdLst/>
              <a:ahLst/>
              <a:cxnLst/>
              <a:rect l="l" t="t" r="r" b="b"/>
              <a:pathLst>
                <a:path w="1799" h="1310" extrusionOk="0">
                  <a:moveTo>
                    <a:pt x="1125" y="0"/>
                  </a:moveTo>
                  <a:cubicBezTo>
                    <a:pt x="1086" y="0"/>
                    <a:pt x="1049" y="15"/>
                    <a:pt x="1016" y="54"/>
                  </a:cubicBezTo>
                  <a:cubicBezTo>
                    <a:pt x="868" y="393"/>
                    <a:pt x="1" y="1070"/>
                    <a:pt x="508" y="1302"/>
                  </a:cubicBezTo>
                  <a:cubicBezTo>
                    <a:pt x="550" y="1307"/>
                    <a:pt x="589" y="1309"/>
                    <a:pt x="627" y="1309"/>
                  </a:cubicBezTo>
                  <a:cubicBezTo>
                    <a:pt x="1094" y="1309"/>
                    <a:pt x="1315" y="964"/>
                    <a:pt x="1608" y="710"/>
                  </a:cubicBezTo>
                  <a:cubicBezTo>
                    <a:pt x="1608" y="499"/>
                    <a:pt x="1798" y="245"/>
                    <a:pt x="1397" y="118"/>
                  </a:cubicBezTo>
                  <a:cubicBezTo>
                    <a:pt x="1309" y="74"/>
                    <a:pt x="1211" y="0"/>
                    <a:pt x="1125"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9"/>
            <p:cNvSpPr/>
            <p:nvPr/>
          </p:nvSpPr>
          <p:spPr>
            <a:xfrm>
              <a:off x="-2024025" y="3873275"/>
              <a:ext cx="18525" cy="32275"/>
            </a:xfrm>
            <a:custGeom>
              <a:avLst/>
              <a:gdLst/>
              <a:ahLst/>
              <a:cxnLst/>
              <a:rect l="l" t="t" r="r" b="b"/>
              <a:pathLst>
                <a:path w="741" h="1291" extrusionOk="0">
                  <a:moveTo>
                    <a:pt x="741" y="0"/>
                  </a:moveTo>
                  <a:lnTo>
                    <a:pt x="741" y="0"/>
                  </a:lnTo>
                  <a:cubicBezTo>
                    <a:pt x="360" y="338"/>
                    <a:pt x="85" y="783"/>
                    <a:pt x="1" y="1290"/>
                  </a:cubicBezTo>
                  <a:lnTo>
                    <a:pt x="572" y="1290"/>
                  </a:lnTo>
                  <a:cubicBezTo>
                    <a:pt x="466" y="846"/>
                    <a:pt x="741" y="444"/>
                    <a:pt x="74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9"/>
            <p:cNvSpPr/>
            <p:nvPr/>
          </p:nvSpPr>
          <p:spPr>
            <a:xfrm>
              <a:off x="-1996000" y="3841550"/>
              <a:ext cx="14300" cy="19575"/>
            </a:xfrm>
            <a:custGeom>
              <a:avLst/>
              <a:gdLst/>
              <a:ahLst/>
              <a:cxnLst/>
              <a:rect l="l" t="t" r="r" b="b"/>
              <a:pathLst>
                <a:path w="572" h="783" extrusionOk="0">
                  <a:moveTo>
                    <a:pt x="170" y="0"/>
                  </a:moveTo>
                  <a:cubicBezTo>
                    <a:pt x="212" y="275"/>
                    <a:pt x="149" y="550"/>
                    <a:pt x="1" y="783"/>
                  </a:cubicBezTo>
                  <a:cubicBezTo>
                    <a:pt x="572" y="613"/>
                    <a:pt x="445" y="317"/>
                    <a:pt x="170"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9"/>
            <p:cNvSpPr/>
            <p:nvPr/>
          </p:nvSpPr>
          <p:spPr>
            <a:xfrm>
              <a:off x="-1996000" y="3813000"/>
              <a:ext cx="14300" cy="12175"/>
            </a:xfrm>
            <a:custGeom>
              <a:avLst/>
              <a:gdLst/>
              <a:ahLst/>
              <a:cxnLst/>
              <a:rect l="l" t="t" r="r" b="b"/>
              <a:pathLst>
                <a:path w="572" h="487" extrusionOk="0">
                  <a:moveTo>
                    <a:pt x="1" y="0"/>
                  </a:moveTo>
                  <a:lnTo>
                    <a:pt x="1" y="487"/>
                  </a:lnTo>
                  <a:cubicBezTo>
                    <a:pt x="276" y="317"/>
                    <a:pt x="572" y="169"/>
                    <a:pt x="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9"/>
            <p:cNvSpPr/>
            <p:nvPr/>
          </p:nvSpPr>
          <p:spPr>
            <a:xfrm>
              <a:off x="-2718775" y="4110675"/>
              <a:ext cx="26450" cy="19575"/>
            </a:xfrm>
            <a:custGeom>
              <a:avLst/>
              <a:gdLst/>
              <a:ahLst/>
              <a:cxnLst/>
              <a:rect l="l" t="t" r="r" b="b"/>
              <a:pathLst>
                <a:path w="1058" h="783" extrusionOk="0">
                  <a:moveTo>
                    <a:pt x="1058" y="0"/>
                  </a:moveTo>
                  <a:lnTo>
                    <a:pt x="487" y="148"/>
                  </a:lnTo>
                  <a:cubicBezTo>
                    <a:pt x="0" y="254"/>
                    <a:pt x="127" y="550"/>
                    <a:pt x="296" y="783"/>
                  </a:cubicBezTo>
                  <a:cubicBezTo>
                    <a:pt x="508" y="487"/>
                    <a:pt x="952" y="360"/>
                    <a:pt x="1058"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9"/>
            <p:cNvSpPr/>
            <p:nvPr/>
          </p:nvSpPr>
          <p:spPr>
            <a:xfrm>
              <a:off x="-2279400" y="3740550"/>
              <a:ext cx="28050" cy="20800"/>
            </a:xfrm>
            <a:custGeom>
              <a:avLst/>
              <a:gdLst/>
              <a:ahLst/>
              <a:cxnLst/>
              <a:rect l="l" t="t" r="r" b="b"/>
              <a:pathLst>
                <a:path w="1122" h="832" extrusionOk="0">
                  <a:moveTo>
                    <a:pt x="1121" y="1"/>
                  </a:moveTo>
                  <a:lnTo>
                    <a:pt x="1121" y="1"/>
                  </a:lnTo>
                  <a:cubicBezTo>
                    <a:pt x="572" y="85"/>
                    <a:pt x="318" y="466"/>
                    <a:pt x="1" y="804"/>
                  </a:cubicBezTo>
                  <a:cubicBezTo>
                    <a:pt x="98" y="823"/>
                    <a:pt x="186" y="831"/>
                    <a:pt x="265" y="831"/>
                  </a:cubicBezTo>
                  <a:cubicBezTo>
                    <a:pt x="821" y="831"/>
                    <a:pt x="955" y="408"/>
                    <a:pt x="1121"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9"/>
            <p:cNvSpPr/>
            <p:nvPr/>
          </p:nvSpPr>
          <p:spPr>
            <a:xfrm>
              <a:off x="-1650200" y="3781800"/>
              <a:ext cx="57650" cy="58225"/>
            </a:xfrm>
            <a:custGeom>
              <a:avLst/>
              <a:gdLst/>
              <a:ahLst/>
              <a:cxnLst/>
              <a:rect l="l" t="t" r="r" b="b"/>
              <a:pathLst>
                <a:path w="2306" h="2329" extrusionOk="0">
                  <a:moveTo>
                    <a:pt x="1587" y="0"/>
                  </a:moveTo>
                  <a:cubicBezTo>
                    <a:pt x="1333" y="254"/>
                    <a:pt x="1227" y="614"/>
                    <a:pt x="846" y="783"/>
                  </a:cubicBezTo>
                  <a:cubicBezTo>
                    <a:pt x="593" y="1037"/>
                    <a:pt x="931" y="1460"/>
                    <a:pt x="466" y="1692"/>
                  </a:cubicBezTo>
                  <a:cubicBezTo>
                    <a:pt x="275" y="1777"/>
                    <a:pt x="0" y="2073"/>
                    <a:pt x="360" y="2263"/>
                  </a:cubicBezTo>
                  <a:cubicBezTo>
                    <a:pt x="440" y="2309"/>
                    <a:pt x="518" y="2328"/>
                    <a:pt x="594" y="2328"/>
                  </a:cubicBezTo>
                  <a:cubicBezTo>
                    <a:pt x="801" y="2328"/>
                    <a:pt x="994" y="2185"/>
                    <a:pt x="1164" y="2031"/>
                  </a:cubicBezTo>
                  <a:cubicBezTo>
                    <a:pt x="1375" y="1650"/>
                    <a:pt x="1269" y="1354"/>
                    <a:pt x="1777" y="1121"/>
                  </a:cubicBezTo>
                  <a:cubicBezTo>
                    <a:pt x="2136" y="677"/>
                    <a:pt x="2306" y="275"/>
                    <a:pt x="1587"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9"/>
            <p:cNvSpPr/>
            <p:nvPr/>
          </p:nvSpPr>
          <p:spPr>
            <a:xfrm>
              <a:off x="-1660175" y="3801025"/>
              <a:ext cx="49650" cy="40725"/>
            </a:xfrm>
            <a:custGeom>
              <a:avLst/>
              <a:gdLst/>
              <a:ahLst/>
              <a:cxnLst/>
              <a:rect l="l" t="t" r="r" b="b"/>
              <a:pathLst>
                <a:path w="1986" h="1629" extrusionOk="0">
                  <a:moveTo>
                    <a:pt x="1024" y="1"/>
                  </a:moveTo>
                  <a:cubicBezTo>
                    <a:pt x="1" y="1"/>
                    <a:pt x="1139" y="1040"/>
                    <a:pt x="463" y="1219"/>
                  </a:cubicBezTo>
                  <a:cubicBezTo>
                    <a:pt x="173" y="1432"/>
                    <a:pt x="554" y="1627"/>
                    <a:pt x="831" y="1627"/>
                  </a:cubicBezTo>
                  <a:cubicBezTo>
                    <a:pt x="858" y="1627"/>
                    <a:pt x="883" y="1625"/>
                    <a:pt x="907" y="1621"/>
                  </a:cubicBezTo>
                  <a:cubicBezTo>
                    <a:pt x="955" y="1626"/>
                    <a:pt x="1000" y="1629"/>
                    <a:pt x="1042" y="1629"/>
                  </a:cubicBezTo>
                  <a:cubicBezTo>
                    <a:pt x="1709" y="1629"/>
                    <a:pt x="1707" y="1027"/>
                    <a:pt x="1986" y="669"/>
                  </a:cubicBezTo>
                  <a:lnTo>
                    <a:pt x="1986" y="500"/>
                  </a:lnTo>
                  <a:cubicBezTo>
                    <a:pt x="1436" y="543"/>
                    <a:pt x="1711" y="1050"/>
                    <a:pt x="1415" y="1240"/>
                  </a:cubicBezTo>
                  <a:cubicBezTo>
                    <a:pt x="1285" y="1321"/>
                    <a:pt x="1156" y="1452"/>
                    <a:pt x="1007" y="1452"/>
                  </a:cubicBezTo>
                  <a:cubicBezTo>
                    <a:pt x="962" y="1452"/>
                    <a:pt x="914" y="1439"/>
                    <a:pt x="865" y="1410"/>
                  </a:cubicBezTo>
                  <a:cubicBezTo>
                    <a:pt x="421" y="1114"/>
                    <a:pt x="1563" y="775"/>
                    <a:pt x="1245" y="14"/>
                  </a:cubicBezTo>
                  <a:cubicBezTo>
                    <a:pt x="1162" y="5"/>
                    <a:pt x="1089" y="1"/>
                    <a:pt x="1024"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9"/>
            <p:cNvSpPr/>
            <p:nvPr/>
          </p:nvSpPr>
          <p:spPr>
            <a:xfrm>
              <a:off x="-2762675" y="4069950"/>
              <a:ext cx="75125" cy="74000"/>
            </a:xfrm>
            <a:custGeom>
              <a:avLst/>
              <a:gdLst/>
              <a:ahLst/>
              <a:cxnLst/>
              <a:rect l="l" t="t" r="r" b="b"/>
              <a:pathLst>
                <a:path w="3005" h="2960" extrusionOk="0">
                  <a:moveTo>
                    <a:pt x="2243" y="1"/>
                  </a:moveTo>
                  <a:cubicBezTo>
                    <a:pt x="1355" y="149"/>
                    <a:pt x="1355" y="1016"/>
                    <a:pt x="741" y="1375"/>
                  </a:cubicBezTo>
                  <a:cubicBezTo>
                    <a:pt x="1" y="1841"/>
                    <a:pt x="149" y="2348"/>
                    <a:pt x="572" y="2898"/>
                  </a:cubicBezTo>
                  <a:cubicBezTo>
                    <a:pt x="674" y="2941"/>
                    <a:pt x="765" y="2960"/>
                    <a:pt x="848" y="2960"/>
                  </a:cubicBezTo>
                  <a:cubicBezTo>
                    <a:pt x="1309" y="2960"/>
                    <a:pt x="1509" y="2387"/>
                    <a:pt x="1970" y="2387"/>
                  </a:cubicBezTo>
                  <a:cubicBezTo>
                    <a:pt x="1990" y="2387"/>
                    <a:pt x="2010" y="2388"/>
                    <a:pt x="2031" y="2390"/>
                  </a:cubicBezTo>
                  <a:cubicBezTo>
                    <a:pt x="2095" y="2179"/>
                    <a:pt x="1968" y="1925"/>
                    <a:pt x="2243" y="1777"/>
                  </a:cubicBezTo>
                  <a:cubicBezTo>
                    <a:pt x="2602" y="1460"/>
                    <a:pt x="2962" y="1143"/>
                    <a:pt x="3004" y="656"/>
                  </a:cubicBezTo>
                  <a:lnTo>
                    <a:pt x="3004" y="656"/>
                  </a:lnTo>
                  <a:cubicBezTo>
                    <a:pt x="2793" y="677"/>
                    <a:pt x="2518" y="614"/>
                    <a:pt x="2475" y="868"/>
                  </a:cubicBezTo>
                  <a:cubicBezTo>
                    <a:pt x="2370" y="1375"/>
                    <a:pt x="1799" y="1629"/>
                    <a:pt x="1672" y="2116"/>
                  </a:cubicBezTo>
                  <a:cubicBezTo>
                    <a:pt x="1619" y="2290"/>
                    <a:pt x="1466" y="2407"/>
                    <a:pt x="1296" y="2407"/>
                  </a:cubicBezTo>
                  <a:cubicBezTo>
                    <a:pt x="1259" y="2407"/>
                    <a:pt x="1222" y="2402"/>
                    <a:pt x="1185" y="2390"/>
                  </a:cubicBezTo>
                  <a:cubicBezTo>
                    <a:pt x="614" y="2094"/>
                    <a:pt x="1926" y="381"/>
                    <a:pt x="2243"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9"/>
            <p:cNvSpPr/>
            <p:nvPr/>
          </p:nvSpPr>
          <p:spPr>
            <a:xfrm>
              <a:off x="-1383200" y="3907100"/>
              <a:ext cx="28025" cy="43550"/>
            </a:xfrm>
            <a:custGeom>
              <a:avLst/>
              <a:gdLst/>
              <a:ahLst/>
              <a:cxnLst/>
              <a:rect l="l" t="t" r="r" b="b"/>
              <a:pathLst>
                <a:path w="1121" h="1742" extrusionOk="0">
                  <a:moveTo>
                    <a:pt x="572" y="1"/>
                  </a:moveTo>
                  <a:lnTo>
                    <a:pt x="572" y="1"/>
                  </a:lnTo>
                  <a:cubicBezTo>
                    <a:pt x="1" y="508"/>
                    <a:pt x="762" y="1312"/>
                    <a:pt x="1" y="1735"/>
                  </a:cubicBezTo>
                  <a:cubicBezTo>
                    <a:pt x="53" y="1739"/>
                    <a:pt x="101" y="1742"/>
                    <a:pt x="145" y="1742"/>
                  </a:cubicBezTo>
                  <a:cubicBezTo>
                    <a:pt x="1120" y="1742"/>
                    <a:pt x="430" y="668"/>
                    <a:pt x="572"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9"/>
            <p:cNvSpPr/>
            <p:nvPr/>
          </p:nvSpPr>
          <p:spPr>
            <a:xfrm>
              <a:off x="-2303725" y="3678675"/>
              <a:ext cx="51850" cy="80275"/>
            </a:xfrm>
            <a:custGeom>
              <a:avLst/>
              <a:gdLst/>
              <a:ahLst/>
              <a:cxnLst/>
              <a:rect l="l" t="t" r="r" b="b"/>
              <a:pathLst>
                <a:path w="2074" h="3211" extrusionOk="0">
                  <a:moveTo>
                    <a:pt x="1351" y="0"/>
                  </a:moveTo>
                  <a:cubicBezTo>
                    <a:pt x="747" y="0"/>
                    <a:pt x="985" y="1549"/>
                    <a:pt x="233" y="1841"/>
                  </a:cubicBezTo>
                  <a:cubicBezTo>
                    <a:pt x="1" y="2137"/>
                    <a:pt x="297" y="2497"/>
                    <a:pt x="64" y="2793"/>
                  </a:cubicBezTo>
                  <a:cubicBezTo>
                    <a:pt x="144" y="3105"/>
                    <a:pt x="251" y="3210"/>
                    <a:pt x="373" y="3210"/>
                  </a:cubicBezTo>
                  <a:cubicBezTo>
                    <a:pt x="540" y="3210"/>
                    <a:pt x="736" y="3012"/>
                    <a:pt x="931" y="2877"/>
                  </a:cubicBezTo>
                  <a:cubicBezTo>
                    <a:pt x="1777" y="2306"/>
                    <a:pt x="1354" y="1312"/>
                    <a:pt x="1946" y="636"/>
                  </a:cubicBezTo>
                  <a:cubicBezTo>
                    <a:pt x="2073" y="488"/>
                    <a:pt x="1650" y="65"/>
                    <a:pt x="1375" y="1"/>
                  </a:cubicBezTo>
                  <a:cubicBezTo>
                    <a:pt x="1367" y="1"/>
                    <a:pt x="1359" y="0"/>
                    <a:pt x="135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9"/>
            <p:cNvSpPr/>
            <p:nvPr/>
          </p:nvSpPr>
          <p:spPr>
            <a:xfrm>
              <a:off x="-1471500" y="3938150"/>
              <a:ext cx="71350" cy="53100"/>
            </a:xfrm>
            <a:custGeom>
              <a:avLst/>
              <a:gdLst/>
              <a:ahLst/>
              <a:cxnLst/>
              <a:rect l="l" t="t" r="r" b="b"/>
              <a:pathLst>
                <a:path w="2854" h="2124" extrusionOk="0">
                  <a:moveTo>
                    <a:pt x="2313" y="0"/>
                  </a:moveTo>
                  <a:cubicBezTo>
                    <a:pt x="2282" y="0"/>
                    <a:pt x="2252" y="2"/>
                    <a:pt x="2222" y="6"/>
                  </a:cubicBezTo>
                  <a:cubicBezTo>
                    <a:pt x="2010" y="154"/>
                    <a:pt x="1629" y="28"/>
                    <a:pt x="1481" y="345"/>
                  </a:cubicBezTo>
                  <a:cubicBezTo>
                    <a:pt x="1418" y="852"/>
                    <a:pt x="1016" y="1275"/>
                    <a:pt x="487" y="1360"/>
                  </a:cubicBezTo>
                  <a:cubicBezTo>
                    <a:pt x="234" y="1423"/>
                    <a:pt x="1" y="1614"/>
                    <a:pt x="43" y="1889"/>
                  </a:cubicBezTo>
                  <a:cubicBezTo>
                    <a:pt x="128" y="2078"/>
                    <a:pt x="315" y="2123"/>
                    <a:pt x="529" y="2123"/>
                  </a:cubicBezTo>
                  <a:cubicBezTo>
                    <a:pt x="727" y="2123"/>
                    <a:pt x="950" y="2084"/>
                    <a:pt x="1137" y="2084"/>
                  </a:cubicBezTo>
                  <a:cubicBezTo>
                    <a:pt x="1200" y="2084"/>
                    <a:pt x="1259" y="2088"/>
                    <a:pt x="1312" y="2100"/>
                  </a:cubicBezTo>
                  <a:lnTo>
                    <a:pt x="1672" y="1804"/>
                  </a:lnTo>
                  <a:cubicBezTo>
                    <a:pt x="1756" y="1149"/>
                    <a:pt x="2031" y="620"/>
                    <a:pt x="2835" y="429"/>
                  </a:cubicBezTo>
                  <a:cubicBezTo>
                    <a:pt x="2854" y="164"/>
                    <a:pt x="2583" y="0"/>
                    <a:pt x="2313"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9"/>
            <p:cNvSpPr/>
            <p:nvPr/>
          </p:nvSpPr>
          <p:spPr>
            <a:xfrm>
              <a:off x="-1433425" y="3921275"/>
              <a:ext cx="58625" cy="61450"/>
            </a:xfrm>
            <a:custGeom>
              <a:avLst/>
              <a:gdLst/>
              <a:ahLst/>
              <a:cxnLst/>
              <a:rect l="l" t="t" r="r" b="b"/>
              <a:pathLst>
                <a:path w="2345" h="2458" extrusionOk="0">
                  <a:moveTo>
                    <a:pt x="1700" y="0"/>
                  </a:moveTo>
                  <a:cubicBezTo>
                    <a:pt x="1581" y="0"/>
                    <a:pt x="1477" y="56"/>
                    <a:pt x="1439" y="195"/>
                  </a:cubicBezTo>
                  <a:cubicBezTo>
                    <a:pt x="1714" y="512"/>
                    <a:pt x="1312" y="745"/>
                    <a:pt x="1270" y="999"/>
                  </a:cubicBezTo>
                  <a:cubicBezTo>
                    <a:pt x="297" y="1147"/>
                    <a:pt x="1" y="1675"/>
                    <a:pt x="149" y="2458"/>
                  </a:cubicBezTo>
                  <a:cubicBezTo>
                    <a:pt x="614" y="1189"/>
                    <a:pt x="1460" y="1570"/>
                    <a:pt x="2137" y="576"/>
                  </a:cubicBezTo>
                  <a:cubicBezTo>
                    <a:pt x="2344" y="309"/>
                    <a:pt x="1980" y="0"/>
                    <a:pt x="1700"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9"/>
            <p:cNvSpPr/>
            <p:nvPr/>
          </p:nvSpPr>
          <p:spPr>
            <a:xfrm>
              <a:off x="-1411225" y="3926025"/>
              <a:ext cx="35250" cy="20225"/>
            </a:xfrm>
            <a:custGeom>
              <a:avLst/>
              <a:gdLst/>
              <a:ahLst/>
              <a:cxnLst/>
              <a:rect l="l" t="t" r="r" b="b"/>
              <a:pathLst>
                <a:path w="1410" h="809" extrusionOk="0">
                  <a:moveTo>
                    <a:pt x="661" y="1"/>
                  </a:moveTo>
                  <a:cubicBezTo>
                    <a:pt x="627" y="1"/>
                    <a:pt x="590" y="2"/>
                    <a:pt x="551" y="5"/>
                  </a:cubicBezTo>
                  <a:lnTo>
                    <a:pt x="382" y="5"/>
                  </a:lnTo>
                  <a:lnTo>
                    <a:pt x="1" y="491"/>
                  </a:lnTo>
                  <a:cubicBezTo>
                    <a:pt x="64" y="639"/>
                    <a:pt x="212" y="766"/>
                    <a:pt x="382" y="809"/>
                  </a:cubicBezTo>
                  <a:cubicBezTo>
                    <a:pt x="847" y="647"/>
                    <a:pt x="1409" y="1"/>
                    <a:pt x="661"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9"/>
            <p:cNvSpPr/>
            <p:nvPr/>
          </p:nvSpPr>
          <p:spPr>
            <a:xfrm>
              <a:off x="-2803900" y="3810875"/>
              <a:ext cx="39900" cy="45625"/>
            </a:xfrm>
            <a:custGeom>
              <a:avLst/>
              <a:gdLst/>
              <a:ahLst/>
              <a:cxnLst/>
              <a:rect l="l" t="t" r="r" b="b"/>
              <a:pathLst>
                <a:path w="1596" h="1825" extrusionOk="0">
                  <a:moveTo>
                    <a:pt x="741" y="0"/>
                  </a:moveTo>
                  <a:lnTo>
                    <a:pt x="191" y="1037"/>
                  </a:lnTo>
                  <a:cubicBezTo>
                    <a:pt x="64" y="1037"/>
                    <a:pt x="64" y="1143"/>
                    <a:pt x="0" y="1185"/>
                  </a:cubicBezTo>
                  <a:lnTo>
                    <a:pt x="0" y="1671"/>
                  </a:lnTo>
                  <a:cubicBezTo>
                    <a:pt x="157" y="1778"/>
                    <a:pt x="308" y="1824"/>
                    <a:pt x="447" y="1824"/>
                  </a:cubicBezTo>
                  <a:cubicBezTo>
                    <a:pt x="1190" y="1824"/>
                    <a:pt x="1596" y="499"/>
                    <a:pt x="74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9"/>
            <p:cNvSpPr/>
            <p:nvPr/>
          </p:nvSpPr>
          <p:spPr>
            <a:xfrm>
              <a:off x="-2810250" y="3804525"/>
              <a:ext cx="11125" cy="36500"/>
            </a:xfrm>
            <a:custGeom>
              <a:avLst/>
              <a:gdLst/>
              <a:ahLst/>
              <a:cxnLst/>
              <a:rect l="l" t="t" r="r" b="b"/>
              <a:pathLst>
                <a:path w="445" h="1460" extrusionOk="0">
                  <a:moveTo>
                    <a:pt x="445" y="1"/>
                  </a:moveTo>
                  <a:cubicBezTo>
                    <a:pt x="1" y="445"/>
                    <a:pt x="297" y="974"/>
                    <a:pt x="254" y="1460"/>
                  </a:cubicBezTo>
                  <a:lnTo>
                    <a:pt x="445" y="1291"/>
                  </a:lnTo>
                  <a:cubicBezTo>
                    <a:pt x="445" y="868"/>
                    <a:pt x="445" y="424"/>
                    <a:pt x="445"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9"/>
            <p:cNvSpPr/>
            <p:nvPr/>
          </p:nvSpPr>
          <p:spPr>
            <a:xfrm>
              <a:off x="-1216100" y="4099100"/>
              <a:ext cx="34200" cy="16875"/>
            </a:xfrm>
            <a:custGeom>
              <a:avLst/>
              <a:gdLst/>
              <a:ahLst/>
              <a:cxnLst/>
              <a:rect l="l" t="t" r="r" b="b"/>
              <a:pathLst>
                <a:path w="1368" h="675" extrusionOk="0">
                  <a:moveTo>
                    <a:pt x="772" y="0"/>
                  </a:moveTo>
                  <a:cubicBezTo>
                    <a:pt x="660" y="0"/>
                    <a:pt x="532" y="37"/>
                    <a:pt x="402" y="125"/>
                  </a:cubicBezTo>
                  <a:cubicBezTo>
                    <a:pt x="0" y="379"/>
                    <a:pt x="465" y="484"/>
                    <a:pt x="550" y="653"/>
                  </a:cubicBezTo>
                  <a:lnTo>
                    <a:pt x="740" y="675"/>
                  </a:lnTo>
                  <a:cubicBezTo>
                    <a:pt x="1368" y="460"/>
                    <a:pt x="1170" y="0"/>
                    <a:pt x="772"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9"/>
            <p:cNvSpPr/>
            <p:nvPr/>
          </p:nvSpPr>
          <p:spPr>
            <a:xfrm>
              <a:off x="-1434475" y="3938375"/>
              <a:ext cx="18525" cy="7875"/>
            </a:xfrm>
            <a:custGeom>
              <a:avLst/>
              <a:gdLst/>
              <a:ahLst/>
              <a:cxnLst/>
              <a:rect l="l" t="t" r="r" b="b"/>
              <a:pathLst>
                <a:path w="741" h="315" extrusionOk="0">
                  <a:moveTo>
                    <a:pt x="402" y="1"/>
                  </a:moveTo>
                  <a:cubicBezTo>
                    <a:pt x="212" y="1"/>
                    <a:pt x="40" y="50"/>
                    <a:pt x="0" y="315"/>
                  </a:cubicBezTo>
                  <a:lnTo>
                    <a:pt x="741" y="19"/>
                  </a:lnTo>
                  <a:cubicBezTo>
                    <a:pt x="637" y="19"/>
                    <a:pt x="517" y="1"/>
                    <a:pt x="402"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9"/>
            <p:cNvSpPr/>
            <p:nvPr/>
          </p:nvSpPr>
          <p:spPr>
            <a:xfrm>
              <a:off x="-2306375" y="3724700"/>
              <a:ext cx="12200" cy="23800"/>
            </a:xfrm>
            <a:custGeom>
              <a:avLst/>
              <a:gdLst/>
              <a:ahLst/>
              <a:cxnLst/>
              <a:rect l="l" t="t" r="r" b="b"/>
              <a:pathLst>
                <a:path w="488" h="952" extrusionOk="0">
                  <a:moveTo>
                    <a:pt x="339" y="0"/>
                  </a:moveTo>
                  <a:cubicBezTo>
                    <a:pt x="1" y="275"/>
                    <a:pt x="212" y="635"/>
                    <a:pt x="170" y="952"/>
                  </a:cubicBezTo>
                  <a:cubicBezTo>
                    <a:pt x="487" y="677"/>
                    <a:pt x="276" y="317"/>
                    <a:pt x="339"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2" name="Google Shape;1402;p9"/>
          <p:cNvGrpSpPr/>
          <p:nvPr/>
        </p:nvGrpSpPr>
        <p:grpSpPr>
          <a:xfrm>
            <a:off x="8137800" y="4488250"/>
            <a:ext cx="1637000" cy="521475"/>
            <a:chOff x="-4380075" y="3780200"/>
            <a:chExt cx="1637000" cy="521475"/>
          </a:xfrm>
        </p:grpSpPr>
        <p:sp>
          <p:nvSpPr>
            <p:cNvPr id="1403" name="Google Shape;1403;p9"/>
            <p:cNvSpPr/>
            <p:nvPr/>
          </p:nvSpPr>
          <p:spPr>
            <a:xfrm>
              <a:off x="-4365800" y="4000700"/>
              <a:ext cx="92575" cy="119000"/>
            </a:xfrm>
            <a:custGeom>
              <a:avLst/>
              <a:gdLst/>
              <a:ahLst/>
              <a:cxnLst/>
              <a:rect l="l" t="t" r="r" b="b"/>
              <a:pathLst>
                <a:path w="3703" h="4760" extrusionOk="0">
                  <a:moveTo>
                    <a:pt x="1947" y="0"/>
                  </a:moveTo>
                  <a:cubicBezTo>
                    <a:pt x="1850" y="76"/>
                    <a:pt x="1738" y="93"/>
                    <a:pt x="1622" y="93"/>
                  </a:cubicBezTo>
                  <a:cubicBezTo>
                    <a:pt x="1523" y="93"/>
                    <a:pt x="1421" y="81"/>
                    <a:pt x="1324" y="81"/>
                  </a:cubicBezTo>
                  <a:cubicBezTo>
                    <a:pt x="1184" y="81"/>
                    <a:pt x="1053" y="107"/>
                    <a:pt x="953" y="233"/>
                  </a:cubicBezTo>
                  <a:cubicBezTo>
                    <a:pt x="1185" y="867"/>
                    <a:pt x="1016" y="1481"/>
                    <a:pt x="805" y="2094"/>
                  </a:cubicBezTo>
                  <a:cubicBezTo>
                    <a:pt x="403" y="2411"/>
                    <a:pt x="1" y="2728"/>
                    <a:pt x="403" y="3278"/>
                  </a:cubicBezTo>
                  <a:cubicBezTo>
                    <a:pt x="614" y="3532"/>
                    <a:pt x="276" y="3765"/>
                    <a:pt x="255" y="4018"/>
                  </a:cubicBezTo>
                  <a:cubicBezTo>
                    <a:pt x="227" y="4566"/>
                    <a:pt x="637" y="4759"/>
                    <a:pt x="1089" y="4759"/>
                  </a:cubicBezTo>
                  <a:cubicBezTo>
                    <a:pt x="1318" y="4759"/>
                    <a:pt x="1557" y="4710"/>
                    <a:pt x="1756" y="4632"/>
                  </a:cubicBezTo>
                  <a:cubicBezTo>
                    <a:pt x="2095" y="4293"/>
                    <a:pt x="1947" y="3786"/>
                    <a:pt x="2243" y="3447"/>
                  </a:cubicBezTo>
                  <a:cubicBezTo>
                    <a:pt x="2306" y="3342"/>
                    <a:pt x="2391" y="3236"/>
                    <a:pt x="2391" y="3151"/>
                  </a:cubicBezTo>
                  <a:cubicBezTo>
                    <a:pt x="2285" y="2559"/>
                    <a:pt x="2941" y="2052"/>
                    <a:pt x="2475" y="1396"/>
                  </a:cubicBezTo>
                  <a:cubicBezTo>
                    <a:pt x="2391" y="677"/>
                    <a:pt x="3702" y="85"/>
                    <a:pt x="1947"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9"/>
            <p:cNvSpPr/>
            <p:nvPr/>
          </p:nvSpPr>
          <p:spPr>
            <a:xfrm>
              <a:off x="-3783125" y="3934375"/>
              <a:ext cx="107900" cy="114625"/>
            </a:xfrm>
            <a:custGeom>
              <a:avLst/>
              <a:gdLst/>
              <a:ahLst/>
              <a:cxnLst/>
              <a:rect l="l" t="t" r="r" b="b"/>
              <a:pathLst>
                <a:path w="4316" h="4585" extrusionOk="0">
                  <a:moveTo>
                    <a:pt x="2319" y="0"/>
                  </a:moveTo>
                  <a:cubicBezTo>
                    <a:pt x="1715" y="0"/>
                    <a:pt x="938" y="245"/>
                    <a:pt x="1862" y="602"/>
                  </a:cubicBezTo>
                  <a:cubicBezTo>
                    <a:pt x="2475" y="813"/>
                    <a:pt x="2475" y="1109"/>
                    <a:pt x="2094" y="1511"/>
                  </a:cubicBezTo>
                  <a:cubicBezTo>
                    <a:pt x="1396" y="2780"/>
                    <a:pt x="2158" y="2928"/>
                    <a:pt x="487" y="3668"/>
                  </a:cubicBezTo>
                  <a:cubicBezTo>
                    <a:pt x="1" y="3922"/>
                    <a:pt x="1" y="4176"/>
                    <a:pt x="529" y="4387"/>
                  </a:cubicBezTo>
                  <a:cubicBezTo>
                    <a:pt x="780" y="4516"/>
                    <a:pt x="1005" y="4584"/>
                    <a:pt x="1210" y="4584"/>
                  </a:cubicBezTo>
                  <a:cubicBezTo>
                    <a:pt x="1541" y="4584"/>
                    <a:pt x="1817" y="4407"/>
                    <a:pt x="2052" y="4028"/>
                  </a:cubicBezTo>
                  <a:cubicBezTo>
                    <a:pt x="2771" y="2865"/>
                    <a:pt x="4315" y="1257"/>
                    <a:pt x="2771" y="73"/>
                  </a:cubicBezTo>
                  <a:cubicBezTo>
                    <a:pt x="2672" y="23"/>
                    <a:pt x="2504" y="0"/>
                    <a:pt x="2319"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9"/>
            <p:cNvSpPr/>
            <p:nvPr/>
          </p:nvSpPr>
          <p:spPr>
            <a:xfrm>
              <a:off x="-3509775" y="3839900"/>
              <a:ext cx="120575" cy="104250"/>
            </a:xfrm>
            <a:custGeom>
              <a:avLst/>
              <a:gdLst/>
              <a:ahLst/>
              <a:cxnLst/>
              <a:rect l="l" t="t" r="r" b="b"/>
              <a:pathLst>
                <a:path w="4823" h="4170" extrusionOk="0">
                  <a:moveTo>
                    <a:pt x="2890" y="1"/>
                  </a:moveTo>
                  <a:cubicBezTo>
                    <a:pt x="1554" y="1"/>
                    <a:pt x="1306" y="1448"/>
                    <a:pt x="635" y="2435"/>
                  </a:cubicBezTo>
                  <a:cubicBezTo>
                    <a:pt x="1" y="3196"/>
                    <a:pt x="953" y="3958"/>
                    <a:pt x="1672" y="4169"/>
                  </a:cubicBezTo>
                  <a:cubicBezTo>
                    <a:pt x="2200" y="3915"/>
                    <a:pt x="3575" y="3640"/>
                    <a:pt x="3406" y="2921"/>
                  </a:cubicBezTo>
                  <a:cubicBezTo>
                    <a:pt x="3348" y="2889"/>
                    <a:pt x="3282" y="2875"/>
                    <a:pt x="3209" y="2875"/>
                  </a:cubicBezTo>
                  <a:cubicBezTo>
                    <a:pt x="2806" y="2875"/>
                    <a:pt x="2207" y="3295"/>
                    <a:pt x="1828" y="3295"/>
                  </a:cubicBezTo>
                  <a:cubicBezTo>
                    <a:pt x="1648" y="3295"/>
                    <a:pt x="1518" y="3200"/>
                    <a:pt x="1481" y="2921"/>
                  </a:cubicBezTo>
                  <a:cubicBezTo>
                    <a:pt x="1650" y="2245"/>
                    <a:pt x="1481" y="1441"/>
                    <a:pt x="2285" y="954"/>
                  </a:cubicBezTo>
                  <a:cubicBezTo>
                    <a:pt x="2446" y="849"/>
                    <a:pt x="2586" y="806"/>
                    <a:pt x="2712" y="806"/>
                  </a:cubicBezTo>
                  <a:cubicBezTo>
                    <a:pt x="3167" y="806"/>
                    <a:pt x="3445" y="1360"/>
                    <a:pt x="3892" y="1525"/>
                  </a:cubicBezTo>
                  <a:cubicBezTo>
                    <a:pt x="4823" y="1250"/>
                    <a:pt x="3850" y="130"/>
                    <a:pt x="3194" y="24"/>
                  </a:cubicBezTo>
                  <a:cubicBezTo>
                    <a:pt x="3087" y="8"/>
                    <a:pt x="2986" y="1"/>
                    <a:pt x="2890"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9"/>
            <p:cNvSpPr/>
            <p:nvPr/>
          </p:nvSpPr>
          <p:spPr>
            <a:xfrm>
              <a:off x="-3648600" y="4077075"/>
              <a:ext cx="133575" cy="103575"/>
            </a:xfrm>
            <a:custGeom>
              <a:avLst/>
              <a:gdLst/>
              <a:ahLst/>
              <a:cxnLst/>
              <a:rect l="l" t="t" r="r" b="b"/>
              <a:pathLst>
                <a:path w="5343" h="4143" extrusionOk="0">
                  <a:moveTo>
                    <a:pt x="4566" y="1"/>
                  </a:moveTo>
                  <a:cubicBezTo>
                    <a:pt x="4442" y="1"/>
                    <a:pt x="4323" y="80"/>
                    <a:pt x="4306" y="202"/>
                  </a:cubicBezTo>
                  <a:cubicBezTo>
                    <a:pt x="3714" y="1492"/>
                    <a:pt x="2403" y="3248"/>
                    <a:pt x="838" y="3374"/>
                  </a:cubicBezTo>
                  <a:cubicBezTo>
                    <a:pt x="784" y="3368"/>
                    <a:pt x="735" y="3365"/>
                    <a:pt x="691" y="3365"/>
                  </a:cubicBezTo>
                  <a:cubicBezTo>
                    <a:pt x="1" y="3365"/>
                    <a:pt x="482" y="4143"/>
                    <a:pt x="1017" y="4143"/>
                  </a:cubicBezTo>
                  <a:cubicBezTo>
                    <a:pt x="1091" y="4143"/>
                    <a:pt x="1166" y="4128"/>
                    <a:pt x="1239" y="4094"/>
                  </a:cubicBezTo>
                  <a:cubicBezTo>
                    <a:pt x="2995" y="3903"/>
                    <a:pt x="5342" y="1894"/>
                    <a:pt x="4644" y="12"/>
                  </a:cubicBezTo>
                  <a:cubicBezTo>
                    <a:pt x="4619" y="4"/>
                    <a:pt x="4592" y="1"/>
                    <a:pt x="4566"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9"/>
            <p:cNvSpPr/>
            <p:nvPr/>
          </p:nvSpPr>
          <p:spPr>
            <a:xfrm>
              <a:off x="-3325250" y="3973575"/>
              <a:ext cx="66125" cy="86300"/>
            </a:xfrm>
            <a:custGeom>
              <a:avLst/>
              <a:gdLst/>
              <a:ahLst/>
              <a:cxnLst/>
              <a:rect l="l" t="t" r="r" b="b"/>
              <a:pathLst>
                <a:path w="2645" h="3452" extrusionOk="0">
                  <a:moveTo>
                    <a:pt x="1914" y="1"/>
                  </a:moveTo>
                  <a:cubicBezTo>
                    <a:pt x="1883" y="1"/>
                    <a:pt x="1851" y="3"/>
                    <a:pt x="1820" y="6"/>
                  </a:cubicBezTo>
                  <a:cubicBezTo>
                    <a:pt x="1703" y="58"/>
                    <a:pt x="1578" y="68"/>
                    <a:pt x="1452" y="68"/>
                  </a:cubicBezTo>
                  <a:cubicBezTo>
                    <a:pt x="1361" y="68"/>
                    <a:pt x="1269" y="63"/>
                    <a:pt x="1179" y="63"/>
                  </a:cubicBezTo>
                  <a:cubicBezTo>
                    <a:pt x="1033" y="63"/>
                    <a:pt x="891" y="77"/>
                    <a:pt x="762" y="154"/>
                  </a:cubicBezTo>
                  <a:cubicBezTo>
                    <a:pt x="657" y="324"/>
                    <a:pt x="995" y="535"/>
                    <a:pt x="868" y="662"/>
                  </a:cubicBezTo>
                  <a:cubicBezTo>
                    <a:pt x="191" y="1170"/>
                    <a:pt x="339" y="1889"/>
                    <a:pt x="149" y="2523"/>
                  </a:cubicBezTo>
                  <a:cubicBezTo>
                    <a:pt x="1" y="2967"/>
                    <a:pt x="276" y="3327"/>
                    <a:pt x="805" y="3433"/>
                  </a:cubicBezTo>
                  <a:cubicBezTo>
                    <a:pt x="869" y="3445"/>
                    <a:pt x="927" y="3451"/>
                    <a:pt x="980" y="3451"/>
                  </a:cubicBezTo>
                  <a:cubicBezTo>
                    <a:pt x="1368" y="3451"/>
                    <a:pt x="1492" y="3135"/>
                    <a:pt x="1566" y="2819"/>
                  </a:cubicBezTo>
                  <a:cubicBezTo>
                    <a:pt x="1778" y="1973"/>
                    <a:pt x="2454" y="1297"/>
                    <a:pt x="2645" y="472"/>
                  </a:cubicBezTo>
                  <a:cubicBezTo>
                    <a:pt x="2510" y="184"/>
                    <a:pt x="2219" y="1"/>
                    <a:pt x="1914"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9"/>
            <p:cNvSpPr/>
            <p:nvPr/>
          </p:nvSpPr>
          <p:spPr>
            <a:xfrm>
              <a:off x="-3061350" y="3976625"/>
              <a:ext cx="100975" cy="93550"/>
            </a:xfrm>
            <a:custGeom>
              <a:avLst/>
              <a:gdLst/>
              <a:ahLst/>
              <a:cxnLst/>
              <a:rect l="l" t="t" r="r" b="b"/>
              <a:pathLst>
                <a:path w="4039" h="3742" extrusionOk="0">
                  <a:moveTo>
                    <a:pt x="2548" y="0"/>
                  </a:moveTo>
                  <a:cubicBezTo>
                    <a:pt x="1914" y="0"/>
                    <a:pt x="1" y="2513"/>
                    <a:pt x="802" y="2930"/>
                  </a:cubicBezTo>
                  <a:cubicBezTo>
                    <a:pt x="1529" y="3484"/>
                    <a:pt x="1916" y="3742"/>
                    <a:pt x="2296" y="3742"/>
                  </a:cubicBezTo>
                  <a:cubicBezTo>
                    <a:pt x="2613" y="3742"/>
                    <a:pt x="2925" y="3562"/>
                    <a:pt x="3425" y="3226"/>
                  </a:cubicBezTo>
                  <a:cubicBezTo>
                    <a:pt x="3425" y="2761"/>
                    <a:pt x="4038" y="2422"/>
                    <a:pt x="3742" y="1915"/>
                  </a:cubicBezTo>
                  <a:cubicBezTo>
                    <a:pt x="3648" y="1886"/>
                    <a:pt x="3552" y="1873"/>
                    <a:pt x="3456" y="1873"/>
                  </a:cubicBezTo>
                  <a:cubicBezTo>
                    <a:pt x="3057" y="1873"/>
                    <a:pt x="2669" y="2110"/>
                    <a:pt x="2515" y="2486"/>
                  </a:cubicBezTo>
                  <a:cubicBezTo>
                    <a:pt x="2428" y="2670"/>
                    <a:pt x="2234" y="2766"/>
                    <a:pt x="2055" y="2766"/>
                  </a:cubicBezTo>
                  <a:cubicBezTo>
                    <a:pt x="1845" y="2766"/>
                    <a:pt x="1656" y="2633"/>
                    <a:pt x="1691" y="2359"/>
                  </a:cubicBezTo>
                  <a:cubicBezTo>
                    <a:pt x="1310" y="1196"/>
                    <a:pt x="2346" y="1534"/>
                    <a:pt x="2706" y="625"/>
                  </a:cubicBezTo>
                  <a:cubicBezTo>
                    <a:pt x="2795" y="179"/>
                    <a:pt x="2717" y="0"/>
                    <a:pt x="2548"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9"/>
            <p:cNvSpPr/>
            <p:nvPr/>
          </p:nvSpPr>
          <p:spPr>
            <a:xfrm>
              <a:off x="-3336600" y="3982425"/>
              <a:ext cx="85950" cy="95000"/>
            </a:xfrm>
            <a:custGeom>
              <a:avLst/>
              <a:gdLst/>
              <a:ahLst/>
              <a:cxnLst/>
              <a:rect l="l" t="t" r="r" b="b"/>
              <a:pathLst>
                <a:path w="3438" h="3800" extrusionOk="0">
                  <a:moveTo>
                    <a:pt x="1470" y="1"/>
                  </a:moveTo>
                  <a:cubicBezTo>
                    <a:pt x="1415" y="1"/>
                    <a:pt x="1352" y="4"/>
                    <a:pt x="1280" y="12"/>
                  </a:cubicBezTo>
                  <a:cubicBezTo>
                    <a:pt x="117" y="752"/>
                    <a:pt x="582" y="1958"/>
                    <a:pt x="53" y="3015"/>
                  </a:cubicBezTo>
                  <a:cubicBezTo>
                    <a:pt x="1" y="3610"/>
                    <a:pt x="744" y="3799"/>
                    <a:pt x="1313" y="3799"/>
                  </a:cubicBezTo>
                  <a:cubicBezTo>
                    <a:pt x="1433" y="3799"/>
                    <a:pt x="1544" y="3791"/>
                    <a:pt x="1639" y="3777"/>
                  </a:cubicBezTo>
                  <a:cubicBezTo>
                    <a:pt x="2528" y="3036"/>
                    <a:pt x="2528" y="1894"/>
                    <a:pt x="3226" y="1048"/>
                  </a:cubicBezTo>
                  <a:cubicBezTo>
                    <a:pt x="3437" y="773"/>
                    <a:pt x="3268" y="414"/>
                    <a:pt x="3120" y="118"/>
                  </a:cubicBezTo>
                  <a:cubicBezTo>
                    <a:pt x="3069" y="114"/>
                    <a:pt x="3024" y="113"/>
                    <a:pt x="2984" y="113"/>
                  </a:cubicBezTo>
                  <a:cubicBezTo>
                    <a:pt x="2293" y="113"/>
                    <a:pt x="2968" y="606"/>
                    <a:pt x="2549" y="1006"/>
                  </a:cubicBezTo>
                  <a:cubicBezTo>
                    <a:pt x="1830" y="1450"/>
                    <a:pt x="2062" y="2888"/>
                    <a:pt x="1407" y="2952"/>
                  </a:cubicBezTo>
                  <a:cubicBezTo>
                    <a:pt x="1068" y="2931"/>
                    <a:pt x="688" y="2634"/>
                    <a:pt x="793" y="2444"/>
                  </a:cubicBezTo>
                  <a:cubicBezTo>
                    <a:pt x="1195" y="1831"/>
                    <a:pt x="624" y="985"/>
                    <a:pt x="1512" y="520"/>
                  </a:cubicBezTo>
                  <a:cubicBezTo>
                    <a:pt x="1782" y="365"/>
                    <a:pt x="2034" y="1"/>
                    <a:pt x="1470"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9"/>
            <p:cNvSpPr/>
            <p:nvPr/>
          </p:nvSpPr>
          <p:spPr>
            <a:xfrm>
              <a:off x="-3037600" y="3967375"/>
              <a:ext cx="96250" cy="85600"/>
            </a:xfrm>
            <a:custGeom>
              <a:avLst/>
              <a:gdLst/>
              <a:ahLst/>
              <a:cxnLst/>
              <a:rect l="l" t="t" r="r" b="b"/>
              <a:pathLst>
                <a:path w="3850" h="3424" extrusionOk="0">
                  <a:moveTo>
                    <a:pt x="3194" y="1"/>
                  </a:moveTo>
                  <a:lnTo>
                    <a:pt x="3194" y="1"/>
                  </a:lnTo>
                  <a:cubicBezTo>
                    <a:pt x="2158" y="22"/>
                    <a:pt x="2855" y="1925"/>
                    <a:pt x="1925" y="1989"/>
                  </a:cubicBezTo>
                  <a:cubicBezTo>
                    <a:pt x="1502" y="1777"/>
                    <a:pt x="1988" y="1206"/>
                    <a:pt x="1735" y="889"/>
                  </a:cubicBezTo>
                  <a:lnTo>
                    <a:pt x="1735" y="889"/>
                  </a:lnTo>
                  <a:cubicBezTo>
                    <a:pt x="1312" y="1143"/>
                    <a:pt x="1037" y="1523"/>
                    <a:pt x="508" y="1777"/>
                  </a:cubicBezTo>
                  <a:cubicBezTo>
                    <a:pt x="0" y="2031"/>
                    <a:pt x="592" y="2475"/>
                    <a:pt x="529" y="2750"/>
                  </a:cubicBezTo>
                  <a:cubicBezTo>
                    <a:pt x="466" y="3046"/>
                    <a:pt x="381" y="3342"/>
                    <a:pt x="783" y="3406"/>
                  </a:cubicBezTo>
                  <a:cubicBezTo>
                    <a:pt x="895" y="3418"/>
                    <a:pt x="994" y="3423"/>
                    <a:pt x="1081" y="3423"/>
                  </a:cubicBezTo>
                  <a:cubicBezTo>
                    <a:pt x="2238" y="3423"/>
                    <a:pt x="1320" y="2445"/>
                    <a:pt x="2834" y="2327"/>
                  </a:cubicBezTo>
                  <a:lnTo>
                    <a:pt x="2940" y="2242"/>
                  </a:lnTo>
                  <a:cubicBezTo>
                    <a:pt x="3088" y="1714"/>
                    <a:pt x="3849" y="254"/>
                    <a:pt x="3194"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9"/>
            <p:cNvSpPr/>
            <p:nvPr/>
          </p:nvSpPr>
          <p:spPr>
            <a:xfrm>
              <a:off x="-3977175" y="4201325"/>
              <a:ext cx="86750" cy="100225"/>
            </a:xfrm>
            <a:custGeom>
              <a:avLst/>
              <a:gdLst/>
              <a:ahLst/>
              <a:cxnLst/>
              <a:rect l="l" t="t" r="r" b="b"/>
              <a:pathLst>
                <a:path w="3470" h="4009" extrusionOk="0">
                  <a:moveTo>
                    <a:pt x="2998" y="1"/>
                  </a:moveTo>
                  <a:cubicBezTo>
                    <a:pt x="2651" y="1"/>
                    <a:pt x="2389" y="695"/>
                    <a:pt x="2264" y="963"/>
                  </a:cubicBezTo>
                  <a:cubicBezTo>
                    <a:pt x="1841" y="1704"/>
                    <a:pt x="1714" y="2634"/>
                    <a:pt x="635" y="2994"/>
                  </a:cubicBezTo>
                  <a:cubicBezTo>
                    <a:pt x="424" y="3269"/>
                    <a:pt x="1" y="3713"/>
                    <a:pt x="318" y="4009"/>
                  </a:cubicBezTo>
                  <a:cubicBezTo>
                    <a:pt x="2369" y="3375"/>
                    <a:pt x="3469" y="1894"/>
                    <a:pt x="3194" y="75"/>
                  </a:cubicBezTo>
                  <a:cubicBezTo>
                    <a:pt x="3126" y="24"/>
                    <a:pt x="3061" y="1"/>
                    <a:pt x="2998"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9"/>
            <p:cNvSpPr/>
            <p:nvPr/>
          </p:nvSpPr>
          <p:spPr>
            <a:xfrm>
              <a:off x="-3308325" y="3985875"/>
              <a:ext cx="71400" cy="92625"/>
            </a:xfrm>
            <a:custGeom>
              <a:avLst/>
              <a:gdLst/>
              <a:ahLst/>
              <a:cxnLst/>
              <a:rect l="l" t="t" r="r" b="b"/>
              <a:pathLst>
                <a:path w="2856" h="3705" extrusionOk="0">
                  <a:moveTo>
                    <a:pt x="1968" y="1"/>
                  </a:moveTo>
                  <a:cubicBezTo>
                    <a:pt x="1968" y="678"/>
                    <a:pt x="1862" y="1312"/>
                    <a:pt x="1185" y="1756"/>
                  </a:cubicBezTo>
                  <a:cubicBezTo>
                    <a:pt x="1101" y="1820"/>
                    <a:pt x="1058" y="1925"/>
                    <a:pt x="1079" y="2052"/>
                  </a:cubicBezTo>
                  <a:cubicBezTo>
                    <a:pt x="1566" y="2983"/>
                    <a:pt x="1" y="3046"/>
                    <a:pt x="487" y="3660"/>
                  </a:cubicBezTo>
                  <a:cubicBezTo>
                    <a:pt x="595" y="3691"/>
                    <a:pt x="692" y="3704"/>
                    <a:pt x="779" y="3704"/>
                  </a:cubicBezTo>
                  <a:cubicBezTo>
                    <a:pt x="1291" y="3704"/>
                    <a:pt x="1485" y="3233"/>
                    <a:pt x="1756" y="2962"/>
                  </a:cubicBezTo>
                  <a:cubicBezTo>
                    <a:pt x="2814" y="1862"/>
                    <a:pt x="2856" y="889"/>
                    <a:pt x="1968"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9"/>
            <p:cNvSpPr/>
            <p:nvPr/>
          </p:nvSpPr>
          <p:spPr>
            <a:xfrm>
              <a:off x="-2825050" y="3780200"/>
              <a:ext cx="81975" cy="104200"/>
            </a:xfrm>
            <a:custGeom>
              <a:avLst/>
              <a:gdLst/>
              <a:ahLst/>
              <a:cxnLst/>
              <a:rect l="l" t="t" r="r" b="b"/>
              <a:pathLst>
                <a:path w="3279" h="4168" extrusionOk="0">
                  <a:moveTo>
                    <a:pt x="2503" y="42"/>
                  </a:moveTo>
                  <a:cubicBezTo>
                    <a:pt x="1130" y="42"/>
                    <a:pt x="2220" y="1577"/>
                    <a:pt x="2115" y="2370"/>
                  </a:cubicBezTo>
                  <a:cubicBezTo>
                    <a:pt x="2221" y="3046"/>
                    <a:pt x="1481" y="2983"/>
                    <a:pt x="1142" y="3237"/>
                  </a:cubicBezTo>
                  <a:cubicBezTo>
                    <a:pt x="1135" y="3242"/>
                    <a:pt x="1128" y="3245"/>
                    <a:pt x="1120" y="3245"/>
                  </a:cubicBezTo>
                  <a:cubicBezTo>
                    <a:pt x="1038" y="3245"/>
                    <a:pt x="919" y="2982"/>
                    <a:pt x="719" y="2982"/>
                  </a:cubicBezTo>
                  <a:cubicBezTo>
                    <a:pt x="712" y="2982"/>
                    <a:pt x="705" y="2982"/>
                    <a:pt x="698" y="2983"/>
                  </a:cubicBezTo>
                  <a:cubicBezTo>
                    <a:pt x="0" y="3194"/>
                    <a:pt x="529" y="3554"/>
                    <a:pt x="529" y="3850"/>
                  </a:cubicBezTo>
                  <a:cubicBezTo>
                    <a:pt x="719" y="4167"/>
                    <a:pt x="1164" y="3956"/>
                    <a:pt x="1417" y="4167"/>
                  </a:cubicBezTo>
                  <a:cubicBezTo>
                    <a:pt x="3215" y="3300"/>
                    <a:pt x="3194" y="1799"/>
                    <a:pt x="3279" y="318"/>
                  </a:cubicBezTo>
                  <a:cubicBezTo>
                    <a:pt x="3173" y="1"/>
                    <a:pt x="2834" y="85"/>
                    <a:pt x="2559" y="43"/>
                  </a:cubicBezTo>
                  <a:cubicBezTo>
                    <a:pt x="2540" y="43"/>
                    <a:pt x="2521" y="42"/>
                    <a:pt x="2503" y="42"/>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9"/>
            <p:cNvSpPr/>
            <p:nvPr/>
          </p:nvSpPr>
          <p:spPr>
            <a:xfrm>
              <a:off x="-4075525" y="4015075"/>
              <a:ext cx="79525" cy="109500"/>
            </a:xfrm>
            <a:custGeom>
              <a:avLst/>
              <a:gdLst/>
              <a:ahLst/>
              <a:cxnLst/>
              <a:rect l="l" t="t" r="r" b="b"/>
              <a:pathLst>
                <a:path w="3181" h="4380" extrusionOk="0">
                  <a:moveTo>
                    <a:pt x="932" y="1"/>
                  </a:moveTo>
                  <a:cubicBezTo>
                    <a:pt x="832" y="1"/>
                    <a:pt x="730" y="52"/>
                    <a:pt x="678" y="144"/>
                  </a:cubicBezTo>
                  <a:cubicBezTo>
                    <a:pt x="847" y="631"/>
                    <a:pt x="1" y="990"/>
                    <a:pt x="762" y="1392"/>
                  </a:cubicBezTo>
                  <a:cubicBezTo>
                    <a:pt x="1101" y="1392"/>
                    <a:pt x="1143" y="990"/>
                    <a:pt x="1566" y="969"/>
                  </a:cubicBezTo>
                  <a:lnTo>
                    <a:pt x="1566" y="969"/>
                  </a:lnTo>
                  <a:cubicBezTo>
                    <a:pt x="974" y="1942"/>
                    <a:pt x="1926" y="3168"/>
                    <a:pt x="657" y="3866"/>
                  </a:cubicBezTo>
                  <a:cubicBezTo>
                    <a:pt x="635" y="3930"/>
                    <a:pt x="635" y="4014"/>
                    <a:pt x="657" y="4099"/>
                  </a:cubicBezTo>
                  <a:cubicBezTo>
                    <a:pt x="929" y="4297"/>
                    <a:pt x="1153" y="4380"/>
                    <a:pt x="1337" y="4380"/>
                  </a:cubicBezTo>
                  <a:cubicBezTo>
                    <a:pt x="1883" y="4380"/>
                    <a:pt x="2084" y="3653"/>
                    <a:pt x="2179" y="3020"/>
                  </a:cubicBezTo>
                  <a:cubicBezTo>
                    <a:pt x="2472" y="1809"/>
                    <a:pt x="3180" y="21"/>
                    <a:pt x="1554" y="21"/>
                  </a:cubicBezTo>
                  <a:cubicBezTo>
                    <a:pt x="1420" y="21"/>
                    <a:pt x="1269" y="34"/>
                    <a:pt x="1101" y="60"/>
                  </a:cubicBezTo>
                  <a:cubicBezTo>
                    <a:pt x="1053" y="20"/>
                    <a:pt x="993" y="1"/>
                    <a:pt x="932"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9"/>
            <p:cNvSpPr/>
            <p:nvPr/>
          </p:nvSpPr>
          <p:spPr>
            <a:xfrm>
              <a:off x="-3656075" y="4066250"/>
              <a:ext cx="123600" cy="94975"/>
            </a:xfrm>
            <a:custGeom>
              <a:avLst/>
              <a:gdLst/>
              <a:ahLst/>
              <a:cxnLst/>
              <a:rect l="l" t="t" r="r" b="b"/>
              <a:pathLst>
                <a:path w="4944" h="3799" extrusionOk="0">
                  <a:moveTo>
                    <a:pt x="4753" y="1"/>
                  </a:moveTo>
                  <a:lnTo>
                    <a:pt x="4626" y="43"/>
                  </a:lnTo>
                  <a:cubicBezTo>
                    <a:pt x="4245" y="466"/>
                    <a:pt x="4267" y="1100"/>
                    <a:pt x="3696" y="1439"/>
                  </a:cubicBezTo>
                  <a:cubicBezTo>
                    <a:pt x="3548" y="1650"/>
                    <a:pt x="3548" y="1967"/>
                    <a:pt x="3188" y="2031"/>
                  </a:cubicBezTo>
                  <a:cubicBezTo>
                    <a:pt x="2612" y="2142"/>
                    <a:pt x="2509" y="3151"/>
                    <a:pt x="1977" y="3151"/>
                  </a:cubicBezTo>
                  <a:cubicBezTo>
                    <a:pt x="1903" y="3151"/>
                    <a:pt x="1821" y="3132"/>
                    <a:pt x="1729" y="3088"/>
                  </a:cubicBezTo>
                  <a:cubicBezTo>
                    <a:pt x="1327" y="2771"/>
                    <a:pt x="2046" y="2708"/>
                    <a:pt x="2088" y="2433"/>
                  </a:cubicBezTo>
                  <a:cubicBezTo>
                    <a:pt x="2131" y="2073"/>
                    <a:pt x="2702" y="1756"/>
                    <a:pt x="2215" y="1375"/>
                  </a:cubicBezTo>
                  <a:lnTo>
                    <a:pt x="2215" y="1375"/>
                  </a:lnTo>
                  <a:cubicBezTo>
                    <a:pt x="0" y="2673"/>
                    <a:pt x="312" y="3799"/>
                    <a:pt x="1403" y="3799"/>
                  </a:cubicBezTo>
                  <a:cubicBezTo>
                    <a:pt x="2376" y="3799"/>
                    <a:pt x="3967" y="2906"/>
                    <a:pt x="4943" y="445"/>
                  </a:cubicBezTo>
                  <a:cubicBezTo>
                    <a:pt x="4859" y="297"/>
                    <a:pt x="4943" y="106"/>
                    <a:pt x="4753"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9"/>
            <p:cNvSpPr/>
            <p:nvPr/>
          </p:nvSpPr>
          <p:spPr>
            <a:xfrm>
              <a:off x="-3192525" y="3784975"/>
              <a:ext cx="77750" cy="81700"/>
            </a:xfrm>
            <a:custGeom>
              <a:avLst/>
              <a:gdLst/>
              <a:ahLst/>
              <a:cxnLst/>
              <a:rect l="l" t="t" r="r" b="b"/>
              <a:pathLst>
                <a:path w="3110" h="3268" extrusionOk="0">
                  <a:moveTo>
                    <a:pt x="2475" y="0"/>
                  </a:moveTo>
                  <a:cubicBezTo>
                    <a:pt x="1439" y="465"/>
                    <a:pt x="550" y="1058"/>
                    <a:pt x="191" y="2073"/>
                  </a:cubicBezTo>
                  <a:cubicBezTo>
                    <a:pt x="466" y="2390"/>
                    <a:pt x="149" y="2580"/>
                    <a:pt x="0" y="2813"/>
                  </a:cubicBezTo>
                  <a:cubicBezTo>
                    <a:pt x="88" y="3155"/>
                    <a:pt x="209" y="3268"/>
                    <a:pt x="345" y="3268"/>
                  </a:cubicBezTo>
                  <a:cubicBezTo>
                    <a:pt x="538" y="3268"/>
                    <a:pt x="763" y="3043"/>
                    <a:pt x="973" y="2919"/>
                  </a:cubicBezTo>
                  <a:cubicBezTo>
                    <a:pt x="1418" y="2136"/>
                    <a:pt x="1692" y="1269"/>
                    <a:pt x="2708" y="825"/>
                  </a:cubicBezTo>
                  <a:cubicBezTo>
                    <a:pt x="3109" y="635"/>
                    <a:pt x="2898" y="0"/>
                    <a:pt x="2475"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9"/>
            <p:cNvSpPr/>
            <p:nvPr/>
          </p:nvSpPr>
          <p:spPr>
            <a:xfrm>
              <a:off x="-4032675" y="4028700"/>
              <a:ext cx="35975" cy="92575"/>
            </a:xfrm>
            <a:custGeom>
              <a:avLst/>
              <a:gdLst/>
              <a:ahLst/>
              <a:cxnLst/>
              <a:rect l="l" t="t" r="r" b="b"/>
              <a:pathLst>
                <a:path w="1439" h="3703" extrusionOk="0">
                  <a:moveTo>
                    <a:pt x="846" y="1"/>
                  </a:moveTo>
                  <a:lnTo>
                    <a:pt x="613" y="86"/>
                  </a:lnTo>
                  <a:cubicBezTo>
                    <a:pt x="909" y="910"/>
                    <a:pt x="169" y="1629"/>
                    <a:pt x="296" y="2412"/>
                  </a:cubicBezTo>
                  <a:cubicBezTo>
                    <a:pt x="212" y="2877"/>
                    <a:pt x="0" y="3385"/>
                    <a:pt x="635" y="3702"/>
                  </a:cubicBezTo>
                  <a:cubicBezTo>
                    <a:pt x="656" y="3110"/>
                    <a:pt x="1396" y="2729"/>
                    <a:pt x="1248" y="2095"/>
                  </a:cubicBezTo>
                  <a:cubicBezTo>
                    <a:pt x="1417" y="1841"/>
                    <a:pt x="1206" y="1524"/>
                    <a:pt x="1417" y="1270"/>
                  </a:cubicBezTo>
                  <a:cubicBezTo>
                    <a:pt x="1438" y="783"/>
                    <a:pt x="1227" y="318"/>
                    <a:pt x="846"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9"/>
            <p:cNvSpPr/>
            <p:nvPr/>
          </p:nvSpPr>
          <p:spPr>
            <a:xfrm>
              <a:off x="-3468000" y="3868500"/>
              <a:ext cx="80850" cy="79200"/>
            </a:xfrm>
            <a:custGeom>
              <a:avLst/>
              <a:gdLst/>
              <a:ahLst/>
              <a:cxnLst/>
              <a:rect l="l" t="t" r="r" b="b"/>
              <a:pathLst>
                <a:path w="3234" h="3168" extrusionOk="0">
                  <a:moveTo>
                    <a:pt x="2623" y="1"/>
                  </a:moveTo>
                  <a:cubicBezTo>
                    <a:pt x="1079" y="1164"/>
                    <a:pt x="2221" y="2031"/>
                    <a:pt x="1037" y="2369"/>
                  </a:cubicBezTo>
                  <a:cubicBezTo>
                    <a:pt x="656" y="2539"/>
                    <a:pt x="233" y="2666"/>
                    <a:pt x="1" y="3025"/>
                  </a:cubicBezTo>
                  <a:cubicBezTo>
                    <a:pt x="192" y="3123"/>
                    <a:pt x="387" y="3168"/>
                    <a:pt x="581" y="3168"/>
                  </a:cubicBezTo>
                  <a:cubicBezTo>
                    <a:pt x="1935" y="3168"/>
                    <a:pt x="3234" y="1018"/>
                    <a:pt x="2623"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9"/>
            <p:cNvSpPr/>
            <p:nvPr/>
          </p:nvSpPr>
          <p:spPr>
            <a:xfrm>
              <a:off x="-2837750" y="3784450"/>
              <a:ext cx="50250" cy="92000"/>
            </a:xfrm>
            <a:custGeom>
              <a:avLst/>
              <a:gdLst/>
              <a:ahLst/>
              <a:cxnLst/>
              <a:rect l="l" t="t" r="r" b="b"/>
              <a:pathLst>
                <a:path w="2010" h="3680" extrusionOk="0">
                  <a:moveTo>
                    <a:pt x="1947" y="0"/>
                  </a:moveTo>
                  <a:cubicBezTo>
                    <a:pt x="995" y="360"/>
                    <a:pt x="1" y="2115"/>
                    <a:pt x="466" y="2876"/>
                  </a:cubicBezTo>
                  <a:cubicBezTo>
                    <a:pt x="508" y="3320"/>
                    <a:pt x="572" y="3468"/>
                    <a:pt x="1037" y="3680"/>
                  </a:cubicBezTo>
                  <a:cubicBezTo>
                    <a:pt x="1312" y="3299"/>
                    <a:pt x="678" y="3130"/>
                    <a:pt x="1375" y="2728"/>
                  </a:cubicBezTo>
                  <a:cubicBezTo>
                    <a:pt x="1820" y="2200"/>
                    <a:pt x="1143" y="1438"/>
                    <a:pt x="1545" y="804"/>
                  </a:cubicBezTo>
                  <a:cubicBezTo>
                    <a:pt x="1629" y="529"/>
                    <a:pt x="2010" y="338"/>
                    <a:pt x="1947"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9"/>
            <p:cNvSpPr/>
            <p:nvPr/>
          </p:nvSpPr>
          <p:spPr>
            <a:xfrm>
              <a:off x="-3664150" y="4085275"/>
              <a:ext cx="78800" cy="85150"/>
            </a:xfrm>
            <a:custGeom>
              <a:avLst/>
              <a:gdLst/>
              <a:ahLst/>
              <a:cxnLst/>
              <a:rect l="l" t="t" r="r" b="b"/>
              <a:pathLst>
                <a:path w="3152" h="3406" extrusionOk="0">
                  <a:moveTo>
                    <a:pt x="2623" y="1"/>
                  </a:moveTo>
                  <a:cubicBezTo>
                    <a:pt x="1861" y="403"/>
                    <a:pt x="1544" y="1185"/>
                    <a:pt x="825" y="1629"/>
                  </a:cubicBezTo>
                  <a:cubicBezTo>
                    <a:pt x="85" y="2264"/>
                    <a:pt x="317" y="2814"/>
                    <a:pt x="973" y="3406"/>
                  </a:cubicBezTo>
                  <a:cubicBezTo>
                    <a:pt x="1036" y="3229"/>
                    <a:pt x="1140" y="3174"/>
                    <a:pt x="1264" y="3174"/>
                  </a:cubicBezTo>
                  <a:cubicBezTo>
                    <a:pt x="1470" y="3174"/>
                    <a:pt x="1729" y="3325"/>
                    <a:pt x="1942" y="3325"/>
                  </a:cubicBezTo>
                  <a:cubicBezTo>
                    <a:pt x="2076" y="3325"/>
                    <a:pt x="2191" y="3265"/>
                    <a:pt x="2263" y="3068"/>
                  </a:cubicBezTo>
                  <a:cubicBezTo>
                    <a:pt x="0" y="2898"/>
                    <a:pt x="1650" y="1185"/>
                    <a:pt x="2644" y="657"/>
                  </a:cubicBezTo>
                  <a:lnTo>
                    <a:pt x="2750" y="572"/>
                  </a:lnTo>
                  <a:cubicBezTo>
                    <a:pt x="2834" y="360"/>
                    <a:pt x="3151" y="128"/>
                    <a:pt x="2623"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9"/>
            <p:cNvSpPr/>
            <p:nvPr/>
          </p:nvSpPr>
          <p:spPr>
            <a:xfrm>
              <a:off x="-4320725" y="4022125"/>
              <a:ext cx="49075" cy="80125"/>
            </a:xfrm>
            <a:custGeom>
              <a:avLst/>
              <a:gdLst/>
              <a:ahLst/>
              <a:cxnLst/>
              <a:rect l="l" t="t" r="r" b="b"/>
              <a:pathLst>
                <a:path w="1963" h="3205" extrusionOk="0">
                  <a:moveTo>
                    <a:pt x="1249" y="1"/>
                  </a:moveTo>
                  <a:cubicBezTo>
                    <a:pt x="1077" y="1"/>
                    <a:pt x="950" y="90"/>
                    <a:pt x="990" y="327"/>
                  </a:cubicBezTo>
                  <a:cubicBezTo>
                    <a:pt x="1095" y="1152"/>
                    <a:pt x="461" y="1766"/>
                    <a:pt x="419" y="2506"/>
                  </a:cubicBezTo>
                  <a:cubicBezTo>
                    <a:pt x="1" y="2952"/>
                    <a:pt x="271" y="3205"/>
                    <a:pt x="637" y="3205"/>
                  </a:cubicBezTo>
                  <a:cubicBezTo>
                    <a:pt x="827" y="3205"/>
                    <a:pt x="1042" y="3137"/>
                    <a:pt x="1201" y="2992"/>
                  </a:cubicBezTo>
                  <a:cubicBezTo>
                    <a:pt x="1074" y="2315"/>
                    <a:pt x="1962" y="1892"/>
                    <a:pt x="1814" y="1216"/>
                  </a:cubicBezTo>
                  <a:cubicBezTo>
                    <a:pt x="1920" y="920"/>
                    <a:pt x="1920" y="581"/>
                    <a:pt x="1836" y="264"/>
                  </a:cubicBezTo>
                  <a:cubicBezTo>
                    <a:pt x="1700" y="117"/>
                    <a:pt x="1445" y="1"/>
                    <a:pt x="1249"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9"/>
            <p:cNvSpPr/>
            <p:nvPr/>
          </p:nvSpPr>
          <p:spPr>
            <a:xfrm>
              <a:off x="-3802900" y="3939125"/>
              <a:ext cx="50475" cy="79625"/>
            </a:xfrm>
            <a:custGeom>
              <a:avLst/>
              <a:gdLst/>
              <a:ahLst/>
              <a:cxnLst/>
              <a:rect l="l" t="t" r="r" b="b"/>
              <a:pathLst>
                <a:path w="2019" h="3185" extrusionOk="0">
                  <a:moveTo>
                    <a:pt x="1673" y="0"/>
                  </a:moveTo>
                  <a:cubicBezTo>
                    <a:pt x="1055" y="0"/>
                    <a:pt x="0" y="2467"/>
                    <a:pt x="51" y="2928"/>
                  </a:cubicBezTo>
                  <a:cubicBezTo>
                    <a:pt x="142" y="3110"/>
                    <a:pt x="295" y="3184"/>
                    <a:pt x="464" y="3184"/>
                  </a:cubicBezTo>
                  <a:cubicBezTo>
                    <a:pt x="845" y="3184"/>
                    <a:pt x="1306" y="2808"/>
                    <a:pt x="1320" y="2442"/>
                  </a:cubicBezTo>
                  <a:cubicBezTo>
                    <a:pt x="1045" y="1279"/>
                    <a:pt x="1532" y="1363"/>
                    <a:pt x="2018" y="475"/>
                  </a:cubicBezTo>
                  <a:cubicBezTo>
                    <a:pt x="1941" y="139"/>
                    <a:pt x="1819" y="0"/>
                    <a:pt x="1673"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9"/>
            <p:cNvSpPr/>
            <p:nvPr/>
          </p:nvSpPr>
          <p:spPr>
            <a:xfrm>
              <a:off x="-3005000" y="3965800"/>
              <a:ext cx="47250" cy="59700"/>
            </a:xfrm>
            <a:custGeom>
              <a:avLst/>
              <a:gdLst/>
              <a:ahLst/>
              <a:cxnLst/>
              <a:rect l="l" t="t" r="r" b="b"/>
              <a:pathLst>
                <a:path w="1890" h="2388" extrusionOk="0">
                  <a:moveTo>
                    <a:pt x="1361" y="0"/>
                  </a:moveTo>
                  <a:cubicBezTo>
                    <a:pt x="1150" y="275"/>
                    <a:pt x="790" y="169"/>
                    <a:pt x="473" y="233"/>
                  </a:cubicBezTo>
                  <a:cubicBezTo>
                    <a:pt x="156" y="444"/>
                    <a:pt x="790" y="719"/>
                    <a:pt x="431" y="952"/>
                  </a:cubicBezTo>
                  <a:cubicBezTo>
                    <a:pt x="152" y="1524"/>
                    <a:pt x="1" y="2388"/>
                    <a:pt x="504" y="2388"/>
                  </a:cubicBezTo>
                  <a:cubicBezTo>
                    <a:pt x="652" y="2388"/>
                    <a:pt x="855" y="2314"/>
                    <a:pt x="1128" y="2136"/>
                  </a:cubicBezTo>
                  <a:cubicBezTo>
                    <a:pt x="1403" y="1988"/>
                    <a:pt x="1361" y="1713"/>
                    <a:pt x="1361" y="1481"/>
                  </a:cubicBezTo>
                  <a:cubicBezTo>
                    <a:pt x="1361" y="952"/>
                    <a:pt x="1551" y="465"/>
                    <a:pt x="1890" y="64"/>
                  </a:cubicBezTo>
                  <a:lnTo>
                    <a:pt x="1361" y="0"/>
                  </a:ln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9"/>
            <p:cNvSpPr/>
            <p:nvPr/>
          </p:nvSpPr>
          <p:spPr>
            <a:xfrm>
              <a:off x="-4008900" y="4184075"/>
              <a:ext cx="73525" cy="117600"/>
            </a:xfrm>
            <a:custGeom>
              <a:avLst/>
              <a:gdLst/>
              <a:ahLst/>
              <a:cxnLst/>
              <a:rect l="l" t="t" r="r" b="b"/>
              <a:pathLst>
                <a:path w="2941" h="4704" extrusionOk="0">
                  <a:moveTo>
                    <a:pt x="2423" y="1"/>
                  </a:moveTo>
                  <a:cubicBezTo>
                    <a:pt x="2379" y="1"/>
                    <a:pt x="2336" y="17"/>
                    <a:pt x="2306" y="46"/>
                  </a:cubicBezTo>
                  <a:cubicBezTo>
                    <a:pt x="952" y="892"/>
                    <a:pt x="1968" y="1780"/>
                    <a:pt x="678" y="2478"/>
                  </a:cubicBezTo>
                  <a:cubicBezTo>
                    <a:pt x="635" y="2880"/>
                    <a:pt x="1" y="3113"/>
                    <a:pt x="255" y="3599"/>
                  </a:cubicBezTo>
                  <a:cubicBezTo>
                    <a:pt x="476" y="4142"/>
                    <a:pt x="639" y="4704"/>
                    <a:pt x="1454" y="4704"/>
                  </a:cubicBezTo>
                  <a:cubicBezTo>
                    <a:pt x="1496" y="4704"/>
                    <a:pt x="1541" y="4702"/>
                    <a:pt x="1587" y="4699"/>
                  </a:cubicBezTo>
                  <a:lnTo>
                    <a:pt x="1587" y="4424"/>
                  </a:lnTo>
                  <a:cubicBezTo>
                    <a:pt x="64" y="3536"/>
                    <a:pt x="2941" y="1632"/>
                    <a:pt x="2560" y="67"/>
                  </a:cubicBezTo>
                  <a:cubicBezTo>
                    <a:pt x="2526" y="22"/>
                    <a:pt x="2474" y="1"/>
                    <a:pt x="2423"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9"/>
            <p:cNvSpPr/>
            <p:nvPr/>
          </p:nvSpPr>
          <p:spPr>
            <a:xfrm>
              <a:off x="-4380075" y="4023725"/>
              <a:ext cx="58200" cy="77450"/>
            </a:xfrm>
            <a:custGeom>
              <a:avLst/>
              <a:gdLst/>
              <a:ahLst/>
              <a:cxnLst/>
              <a:rect l="l" t="t" r="r" b="b"/>
              <a:pathLst>
                <a:path w="2328" h="3098" extrusionOk="0">
                  <a:moveTo>
                    <a:pt x="1071" y="0"/>
                  </a:moveTo>
                  <a:cubicBezTo>
                    <a:pt x="1016" y="0"/>
                    <a:pt x="956" y="16"/>
                    <a:pt x="889" y="52"/>
                  </a:cubicBezTo>
                  <a:cubicBezTo>
                    <a:pt x="656" y="1046"/>
                    <a:pt x="64" y="2103"/>
                    <a:pt x="826" y="3097"/>
                  </a:cubicBezTo>
                  <a:cubicBezTo>
                    <a:pt x="2327" y="2378"/>
                    <a:pt x="1" y="2040"/>
                    <a:pt x="1566" y="1321"/>
                  </a:cubicBezTo>
                  <a:cubicBezTo>
                    <a:pt x="1585" y="1002"/>
                    <a:pt x="1504" y="0"/>
                    <a:pt x="1071"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9"/>
            <p:cNvSpPr/>
            <p:nvPr/>
          </p:nvSpPr>
          <p:spPr>
            <a:xfrm>
              <a:off x="-3150750" y="3819575"/>
              <a:ext cx="66650" cy="57425"/>
            </a:xfrm>
            <a:custGeom>
              <a:avLst/>
              <a:gdLst/>
              <a:ahLst/>
              <a:cxnLst/>
              <a:rect l="l" t="t" r="r" b="b"/>
              <a:pathLst>
                <a:path w="2666" h="2297" extrusionOk="0">
                  <a:moveTo>
                    <a:pt x="2411" y="0"/>
                  </a:moveTo>
                  <a:cubicBezTo>
                    <a:pt x="2247" y="0"/>
                    <a:pt x="2130" y="129"/>
                    <a:pt x="1988" y="224"/>
                  </a:cubicBezTo>
                  <a:cubicBezTo>
                    <a:pt x="1100" y="668"/>
                    <a:pt x="0" y="1281"/>
                    <a:pt x="1058" y="2296"/>
                  </a:cubicBezTo>
                  <a:cubicBezTo>
                    <a:pt x="1692" y="1831"/>
                    <a:pt x="2284" y="1366"/>
                    <a:pt x="2581" y="668"/>
                  </a:cubicBezTo>
                  <a:cubicBezTo>
                    <a:pt x="2644" y="477"/>
                    <a:pt x="2665" y="266"/>
                    <a:pt x="2602" y="54"/>
                  </a:cubicBezTo>
                  <a:cubicBezTo>
                    <a:pt x="2531" y="16"/>
                    <a:pt x="2468" y="0"/>
                    <a:pt x="2411"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9"/>
            <p:cNvSpPr/>
            <p:nvPr/>
          </p:nvSpPr>
          <p:spPr>
            <a:xfrm>
              <a:off x="-2983675" y="3995975"/>
              <a:ext cx="51325" cy="61325"/>
            </a:xfrm>
            <a:custGeom>
              <a:avLst/>
              <a:gdLst/>
              <a:ahLst/>
              <a:cxnLst/>
              <a:rect l="l" t="t" r="r" b="b"/>
              <a:pathLst>
                <a:path w="2053" h="2453" extrusionOk="0">
                  <a:moveTo>
                    <a:pt x="1471" y="1"/>
                  </a:moveTo>
                  <a:cubicBezTo>
                    <a:pt x="950" y="1"/>
                    <a:pt x="923" y="745"/>
                    <a:pt x="677" y="1183"/>
                  </a:cubicBezTo>
                  <a:cubicBezTo>
                    <a:pt x="466" y="1585"/>
                    <a:pt x="1" y="1923"/>
                    <a:pt x="318" y="2452"/>
                  </a:cubicBezTo>
                  <a:cubicBezTo>
                    <a:pt x="1291" y="2050"/>
                    <a:pt x="2052" y="1120"/>
                    <a:pt x="1862" y="104"/>
                  </a:cubicBezTo>
                  <a:cubicBezTo>
                    <a:pt x="1706" y="32"/>
                    <a:pt x="1578" y="1"/>
                    <a:pt x="1471"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9"/>
            <p:cNvSpPr/>
            <p:nvPr/>
          </p:nvSpPr>
          <p:spPr>
            <a:xfrm>
              <a:off x="-3342675" y="3981125"/>
              <a:ext cx="38075" cy="76700"/>
            </a:xfrm>
            <a:custGeom>
              <a:avLst/>
              <a:gdLst/>
              <a:ahLst/>
              <a:cxnLst/>
              <a:rect l="l" t="t" r="r" b="b"/>
              <a:pathLst>
                <a:path w="1523" h="3068" extrusionOk="0">
                  <a:moveTo>
                    <a:pt x="1502" y="1"/>
                  </a:moveTo>
                  <a:lnTo>
                    <a:pt x="1502" y="1"/>
                  </a:lnTo>
                  <a:cubicBezTo>
                    <a:pt x="529" y="64"/>
                    <a:pt x="0" y="2031"/>
                    <a:pt x="169" y="2898"/>
                  </a:cubicBezTo>
                  <a:cubicBezTo>
                    <a:pt x="127" y="3025"/>
                    <a:pt x="190" y="3067"/>
                    <a:pt x="338" y="3067"/>
                  </a:cubicBezTo>
                  <a:cubicBezTo>
                    <a:pt x="1100" y="2285"/>
                    <a:pt x="677" y="910"/>
                    <a:pt x="1523" y="64"/>
                  </a:cubicBezTo>
                  <a:cubicBezTo>
                    <a:pt x="1481" y="43"/>
                    <a:pt x="1481" y="22"/>
                    <a:pt x="1502"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9"/>
            <p:cNvSpPr/>
            <p:nvPr/>
          </p:nvSpPr>
          <p:spPr>
            <a:xfrm>
              <a:off x="-3610225" y="4065725"/>
              <a:ext cx="50250" cy="71925"/>
            </a:xfrm>
            <a:custGeom>
              <a:avLst/>
              <a:gdLst/>
              <a:ahLst/>
              <a:cxnLst/>
              <a:rect l="l" t="t" r="r" b="b"/>
              <a:pathLst>
                <a:path w="2010" h="2877" extrusionOk="0">
                  <a:moveTo>
                    <a:pt x="1608" y="0"/>
                  </a:moveTo>
                  <a:cubicBezTo>
                    <a:pt x="1100" y="0"/>
                    <a:pt x="931" y="360"/>
                    <a:pt x="656" y="614"/>
                  </a:cubicBezTo>
                  <a:cubicBezTo>
                    <a:pt x="910" y="931"/>
                    <a:pt x="720" y="1185"/>
                    <a:pt x="487" y="1439"/>
                  </a:cubicBezTo>
                  <a:cubicBezTo>
                    <a:pt x="487" y="1777"/>
                    <a:pt x="0" y="2010"/>
                    <a:pt x="106" y="2390"/>
                  </a:cubicBezTo>
                  <a:cubicBezTo>
                    <a:pt x="402" y="2496"/>
                    <a:pt x="656" y="2644"/>
                    <a:pt x="868" y="2877"/>
                  </a:cubicBezTo>
                  <a:cubicBezTo>
                    <a:pt x="1164" y="2750"/>
                    <a:pt x="910" y="2263"/>
                    <a:pt x="1396" y="2242"/>
                  </a:cubicBezTo>
                  <a:cubicBezTo>
                    <a:pt x="2010" y="2200"/>
                    <a:pt x="1967" y="1798"/>
                    <a:pt x="1967" y="1417"/>
                  </a:cubicBezTo>
                  <a:cubicBezTo>
                    <a:pt x="1896" y="1376"/>
                    <a:pt x="1836" y="1359"/>
                    <a:pt x="1783" y="1359"/>
                  </a:cubicBezTo>
                  <a:cubicBezTo>
                    <a:pt x="1565" y="1359"/>
                    <a:pt x="1461" y="1641"/>
                    <a:pt x="1206" y="1692"/>
                  </a:cubicBezTo>
                  <a:cubicBezTo>
                    <a:pt x="1375" y="1142"/>
                    <a:pt x="1925" y="487"/>
                    <a:pt x="1608"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9"/>
            <p:cNvSpPr/>
            <p:nvPr/>
          </p:nvSpPr>
          <p:spPr>
            <a:xfrm>
              <a:off x="-4320850" y="4008100"/>
              <a:ext cx="48425" cy="76925"/>
            </a:xfrm>
            <a:custGeom>
              <a:avLst/>
              <a:gdLst/>
              <a:ahLst/>
              <a:cxnLst/>
              <a:rect l="l" t="t" r="r" b="b"/>
              <a:pathLst>
                <a:path w="1937" h="3077" extrusionOk="0">
                  <a:moveTo>
                    <a:pt x="1058" y="0"/>
                  </a:moveTo>
                  <a:cubicBezTo>
                    <a:pt x="720" y="423"/>
                    <a:pt x="1" y="804"/>
                    <a:pt x="783" y="1417"/>
                  </a:cubicBezTo>
                  <a:cubicBezTo>
                    <a:pt x="149" y="1861"/>
                    <a:pt x="635" y="2559"/>
                    <a:pt x="318" y="3067"/>
                  </a:cubicBezTo>
                  <a:cubicBezTo>
                    <a:pt x="356" y="3074"/>
                    <a:pt x="390" y="3077"/>
                    <a:pt x="420" y="3077"/>
                  </a:cubicBezTo>
                  <a:cubicBezTo>
                    <a:pt x="951" y="3077"/>
                    <a:pt x="415" y="2082"/>
                    <a:pt x="995" y="1882"/>
                  </a:cubicBezTo>
                  <a:cubicBezTo>
                    <a:pt x="1936" y="1555"/>
                    <a:pt x="540" y="653"/>
                    <a:pt x="1504" y="653"/>
                  </a:cubicBezTo>
                  <a:cubicBezTo>
                    <a:pt x="1536" y="653"/>
                    <a:pt x="1571" y="654"/>
                    <a:pt x="1608" y="656"/>
                  </a:cubicBezTo>
                  <a:cubicBezTo>
                    <a:pt x="1418" y="465"/>
                    <a:pt x="1439" y="106"/>
                    <a:pt x="1058"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9"/>
            <p:cNvSpPr/>
            <p:nvPr/>
          </p:nvSpPr>
          <p:spPr>
            <a:xfrm>
              <a:off x="-3157100" y="3824600"/>
              <a:ext cx="60825" cy="59675"/>
            </a:xfrm>
            <a:custGeom>
              <a:avLst/>
              <a:gdLst/>
              <a:ahLst/>
              <a:cxnLst/>
              <a:rect l="l" t="t" r="r" b="b"/>
              <a:pathLst>
                <a:path w="2433" h="2387" extrusionOk="0">
                  <a:moveTo>
                    <a:pt x="1943" y="0"/>
                  </a:moveTo>
                  <a:cubicBezTo>
                    <a:pt x="1068" y="0"/>
                    <a:pt x="54" y="1187"/>
                    <a:pt x="1" y="1841"/>
                  </a:cubicBezTo>
                  <a:cubicBezTo>
                    <a:pt x="167" y="2091"/>
                    <a:pt x="543" y="2387"/>
                    <a:pt x="872" y="2387"/>
                  </a:cubicBezTo>
                  <a:cubicBezTo>
                    <a:pt x="1044" y="2387"/>
                    <a:pt x="1203" y="2306"/>
                    <a:pt x="1312" y="2095"/>
                  </a:cubicBezTo>
                  <a:cubicBezTo>
                    <a:pt x="635" y="805"/>
                    <a:pt x="1523" y="868"/>
                    <a:pt x="2433" y="149"/>
                  </a:cubicBezTo>
                  <a:cubicBezTo>
                    <a:pt x="2280" y="46"/>
                    <a:pt x="2114" y="0"/>
                    <a:pt x="1943"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9"/>
            <p:cNvSpPr/>
            <p:nvPr/>
          </p:nvSpPr>
          <p:spPr>
            <a:xfrm>
              <a:off x="-3810725" y="4004925"/>
              <a:ext cx="59875" cy="39200"/>
            </a:xfrm>
            <a:custGeom>
              <a:avLst/>
              <a:gdLst/>
              <a:ahLst/>
              <a:cxnLst/>
              <a:rect l="l" t="t" r="r" b="b"/>
              <a:pathLst>
                <a:path w="2395" h="1568" extrusionOk="0">
                  <a:moveTo>
                    <a:pt x="1443" y="0"/>
                  </a:moveTo>
                  <a:cubicBezTo>
                    <a:pt x="1231" y="275"/>
                    <a:pt x="851" y="360"/>
                    <a:pt x="534" y="487"/>
                  </a:cubicBezTo>
                  <a:cubicBezTo>
                    <a:pt x="0" y="917"/>
                    <a:pt x="1218" y="1567"/>
                    <a:pt x="1600" y="1567"/>
                  </a:cubicBezTo>
                  <a:cubicBezTo>
                    <a:pt x="1612" y="1567"/>
                    <a:pt x="1623" y="1567"/>
                    <a:pt x="1633" y="1565"/>
                  </a:cubicBezTo>
                  <a:cubicBezTo>
                    <a:pt x="851" y="867"/>
                    <a:pt x="2183" y="1079"/>
                    <a:pt x="2395" y="487"/>
                  </a:cubicBezTo>
                  <a:cubicBezTo>
                    <a:pt x="2099" y="296"/>
                    <a:pt x="1781" y="127"/>
                    <a:pt x="1443"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9"/>
            <p:cNvSpPr/>
            <p:nvPr/>
          </p:nvSpPr>
          <p:spPr>
            <a:xfrm>
              <a:off x="-4078925" y="4088975"/>
              <a:ext cx="62125" cy="43925"/>
            </a:xfrm>
            <a:custGeom>
              <a:avLst/>
              <a:gdLst/>
              <a:ahLst/>
              <a:cxnLst/>
              <a:rect l="l" t="t" r="r" b="b"/>
              <a:pathLst>
                <a:path w="2485" h="1757" extrusionOk="0">
                  <a:moveTo>
                    <a:pt x="2146" y="1"/>
                  </a:moveTo>
                  <a:cubicBezTo>
                    <a:pt x="1828" y="479"/>
                    <a:pt x="1977" y="1268"/>
                    <a:pt x="1519" y="1268"/>
                  </a:cubicBezTo>
                  <a:cubicBezTo>
                    <a:pt x="1369" y="1268"/>
                    <a:pt x="1154" y="1183"/>
                    <a:pt x="835" y="974"/>
                  </a:cubicBezTo>
                  <a:cubicBezTo>
                    <a:pt x="766" y="945"/>
                    <a:pt x="699" y="932"/>
                    <a:pt x="635" y="932"/>
                  </a:cubicBezTo>
                  <a:cubicBezTo>
                    <a:pt x="235" y="932"/>
                    <a:pt x="0" y="1444"/>
                    <a:pt x="475" y="1608"/>
                  </a:cubicBezTo>
                  <a:cubicBezTo>
                    <a:pt x="604" y="1685"/>
                    <a:pt x="742" y="1700"/>
                    <a:pt x="883" y="1700"/>
                  </a:cubicBezTo>
                  <a:cubicBezTo>
                    <a:pt x="970" y="1700"/>
                    <a:pt x="1058" y="1694"/>
                    <a:pt x="1144" y="1694"/>
                  </a:cubicBezTo>
                  <a:cubicBezTo>
                    <a:pt x="1264" y="1694"/>
                    <a:pt x="1381" y="1705"/>
                    <a:pt x="1491" y="1756"/>
                  </a:cubicBezTo>
                  <a:cubicBezTo>
                    <a:pt x="1871" y="1672"/>
                    <a:pt x="2336" y="1735"/>
                    <a:pt x="2485" y="1291"/>
                  </a:cubicBezTo>
                  <a:cubicBezTo>
                    <a:pt x="2210" y="910"/>
                    <a:pt x="2104" y="466"/>
                    <a:pt x="2146"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9"/>
            <p:cNvSpPr/>
            <p:nvPr/>
          </p:nvSpPr>
          <p:spPr>
            <a:xfrm>
              <a:off x="-4088725" y="4028700"/>
              <a:ext cx="30150" cy="60850"/>
            </a:xfrm>
            <a:custGeom>
              <a:avLst/>
              <a:gdLst/>
              <a:ahLst/>
              <a:cxnLst/>
              <a:rect l="l" t="t" r="r" b="b"/>
              <a:pathLst>
                <a:path w="1206" h="2434" extrusionOk="0">
                  <a:moveTo>
                    <a:pt x="677" y="1"/>
                  </a:moveTo>
                  <a:cubicBezTo>
                    <a:pt x="360" y="339"/>
                    <a:pt x="85" y="678"/>
                    <a:pt x="85" y="1143"/>
                  </a:cubicBezTo>
                  <a:cubicBezTo>
                    <a:pt x="0" y="1566"/>
                    <a:pt x="0" y="2010"/>
                    <a:pt x="106" y="2433"/>
                  </a:cubicBezTo>
                  <a:cubicBezTo>
                    <a:pt x="825" y="2433"/>
                    <a:pt x="614" y="1820"/>
                    <a:pt x="931" y="1524"/>
                  </a:cubicBezTo>
                  <a:cubicBezTo>
                    <a:pt x="1142" y="1101"/>
                    <a:pt x="1206" y="318"/>
                    <a:pt x="677"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9"/>
            <p:cNvSpPr/>
            <p:nvPr/>
          </p:nvSpPr>
          <p:spPr>
            <a:xfrm>
              <a:off x="-3951800" y="4181950"/>
              <a:ext cx="52900" cy="22325"/>
            </a:xfrm>
            <a:custGeom>
              <a:avLst/>
              <a:gdLst/>
              <a:ahLst/>
              <a:cxnLst/>
              <a:rect l="l" t="t" r="r" b="b"/>
              <a:pathLst>
                <a:path w="2116" h="893" extrusionOk="0">
                  <a:moveTo>
                    <a:pt x="1023" y="1"/>
                  </a:moveTo>
                  <a:cubicBezTo>
                    <a:pt x="742" y="1"/>
                    <a:pt x="403" y="46"/>
                    <a:pt x="1" y="131"/>
                  </a:cubicBezTo>
                  <a:lnTo>
                    <a:pt x="191" y="173"/>
                  </a:lnTo>
                  <a:cubicBezTo>
                    <a:pt x="237" y="826"/>
                    <a:pt x="871" y="891"/>
                    <a:pt x="1467" y="891"/>
                  </a:cubicBezTo>
                  <a:cubicBezTo>
                    <a:pt x="1614" y="891"/>
                    <a:pt x="1758" y="887"/>
                    <a:pt x="1891" y="887"/>
                  </a:cubicBezTo>
                  <a:cubicBezTo>
                    <a:pt x="1971" y="887"/>
                    <a:pt x="2047" y="888"/>
                    <a:pt x="2116" y="893"/>
                  </a:cubicBezTo>
                  <a:cubicBezTo>
                    <a:pt x="2056" y="275"/>
                    <a:pt x="1717" y="1"/>
                    <a:pt x="1023"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9"/>
            <p:cNvSpPr/>
            <p:nvPr/>
          </p:nvSpPr>
          <p:spPr>
            <a:xfrm>
              <a:off x="-4357850" y="4008175"/>
              <a:ext cx="34300" cy="48575"/>
            </a:xfrm>
            <a:custGeom>
              <a:avLst/>
              <a:gdLst/>
              <a:ahLst/>
              <a:cxnLst/>
              <a:rect l="l" t="t" r="r" b="b"/>
              <a:pathLst>
                <a:path w="1372" h="1943" extrusionOk="0">
                  <a:moveTo>
                    <a:pt x="628" y="0"/>
                  </a:moveTo>
                  <a:cubicBezTo>
                    <a:pt x="542" y="0"/>
                    <a:pt x="440" y="19"/>
                    <a:pt x="317" y="61"/>
                  </a:cubicBezTo>
                  <a:cubicBezTo>
                    <a:pt x="381" y="336"/>
                    <a:pt x="0" y="420"/>
                    <a:pt x="0" y="674"/>
                  </a:cubicBezTo>
                  <a:cubicBezTo>
                    <a:pt x="529" y="970"/>
                    <a:pt x="360" y="1541"/>
                    <a:pt x="677" y="1943"/>
                  </a:cubicBezTo>
                  <a:cubicBezTo>
                    <a:pt x="829" y="1431"/>
                    <a:pt x="1372" y="0"/>
                    <a:pt x="628"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9"/>
            <p:cNvSpPr/>
            <p:nvPr/>
          </p:nvSpPr>
          <p:spPr>
            <a:xfrm>
              <a:off x="-2967275" y="3970025"/>
              <a:ext cx="35450" cy="55550"/>
            </a:xfrm>
            <a:custGeom>
              <a:avLst/>
              <a:gdLst/>
              <a:ahLst/>
              <a:cxnLst/>
              <a:rect l="l" t="t" r="r" b="b"/>
              <a:pathLst>
                <a:path w="1418" h="2222" extrusionOk="0">
                  <a:moveTo>
                    <a:pt x="571" y="0"/>
                  </a:moveTo>
                  <a:cubicBezTo>
                    <a:pt x="402" y="741"/>
                    <a:pt x="0" y="1439"/>
                    <a:pt x="21" y="2221"/>
                  </a:cubicBezTo>
                  <a:cubicBezTo>
                    <a:pt x="508" y="1925"/>
                    <a:pt x="296" y="1121"/>
                    <a:pt x="1142" y="1100"/>
                  </a:cubicBezTo>
                  <a:cubicBezTo>
                    <a:pt x="1417" y="741"/>
                    <a:pt x="719" y="339"/>
                    <a:pt x="571"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9"/>
            <p:cNvSpPr/>
            <p:nvPr/>
          </p:nvSpPr>
          <p:spPr>
            <a:xfrm>
              <a:off x="-4085025" y="4065200"/>
              <a:ext cx="28575" cy="56600"/>
            </a:xfrm>
            <a:custGeom>
              <a:avLst/>
              <a:gdLst/>
              <a:ahLst/>
              <a:cxnLst/>
              <a:rect l="l" t="t" r="r" b="b"/>
              <a:pathLst>
                <a:path w="1143" h="2264" extrusionOk="0">
                  <a:moveTo>
                    <a:pt x="550" y="0"/>
                  </a:moveTo>
                  <a:lnTo>
                    <a:pt x="550" y="0"/>
                  </a:lnTo>
                  <a:cubicBezTo>
                    <a:pt x="169" y="233"/>
                    <a:pt x="571" y="783"/>
                    <a:pt x="21" y="952"/>
                  </a:cubicBezTo>
                  <a:lnTo>
                    <a:pt x="0" y="1565"/>
                  </a:lnTo>
                  <a:cubicBezTo>
                    <a:pt x="169" y="1798"/>
                    <a:pt x="21" y="2221"/>
                    <a:pt x="529" y="2263"/>
                  </a:cubicBezTo>
                  <a:cubicBezTo>
                    <a:pt x="677" y="2094"/>
                    <a:pt x="867" y="1988"/>
                    <a:pt x="1079" y="1946"/>
                  </a:cubicBezTo>
                  <a:cubicBezTo>
                    <a:pt x="1142" y="1502"/>
                    <a:pt x="656" y="1227"/>
                    <a:pt x="846" y="762"/>
                  </a:cubicBezTo>
                  <a:cubicBezTo>
                    <a:pt x="952" y="466"/>
                    <a:pt x="825" y="148"/>
                    <a:pt x="550"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9"/>
            <p:cNvSpPr/>
            <p:nvPr/>
          </p:nvSpPr>
          <p:spPr>
            <a:xfrm>
              <a:off x="-4325075" y="4084750"/>
              <a:ext cx="34400" cy="32650"/>
            </a:xfrm>
            <a:custGeom>
              <a:avLst/>
              <a:gdLst/>
              <a:ahLst/>
              <a:cxnLst/>
              <a:rect l="l" t="t" r="r" b="b"/>
              <a:pathLst>
                <a:path w="1376" h="1306" extrusionOk="0">
                  <a:moveTo>
                    <a:pt x="487" y="1"/>
                  </a:moveTo>
                  <a:cubicBezTo>
                    <a:pt x="0" y="360"/>
                    <a:pt x="127" y="826"/>
                    <a:pt x="127" y="1270"/>
                  </a:cubicBezTo>
                  <a:cubicBezTo>
                    <a:pt x="236" y="1294"/>
                    <a:pt x="335" y="1305"/>
                    <a:pt x="425" y="1305"/>
                  </a:cubicBezTo>
                  <a:cubicBezTo>
                    <a:pt x="961" y="1305"/>
                    <a:pt x="1176" y="904"/>
                    <a:pt x="1375" y="487"/>
                  </a:cubicBezTo>
                  <a:cubicBezTo>
                    <a:pt x="1352" y="459"/>
                    <a:pt x="1314" y="448"/>
                    <a:pt x="1265" y="448"/>
                  </a:cubicBezTo>
                  <a:cubicBezTo>
                    <a:pt x="1107" y="448"/>
                    <a:pt x="845" y="561"/>
                    <a:pt x="681" y="561"/>
                  </a:cubicBezTo>
                  <a:cubicBezTo>
                    <a:pt x="516" y="561"/>
                    <a:pt x="449" y="449"/>
                    <a:pt x="677"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9"/>
            <p:cNvSpPr/>
            <p:nvPr/>
          </p:nvSpPr>
          <p:spPr>
            <a:xfrm>
              <a:off x="-3991975" y="4205300"/>
              <a:ext cx="34925" cy="43875"/>
            </a:xfrm>
            <a:custGeom>
              <a:avLst/>
              <a:gdLst/>
              <a:ahLst/>
              <a:cxnLst/>
              <a:rect l="l" t="t" r="r" b="b"/>
              <a:pathLst>
                <a:path w="1397" h="1755" extrusionOk="0">
                  <a:moveTo>
                    <a:pt x="889" y="1"/>
                  </a:moveTo>
                  <a:lnTo>
                    <a:pt x="889" y="1"/>
                  </a:lnTo>
                  <a:cubicBezTo>
                    <a:pt x="339" y="445"/>
                    <a:pt x="360" y="1101"/>
                    <a:pt x="1" y="1629"/>
                  </a:cubicBezTo>
                  <a:cubicBezTo>
                    <a:pt x="115" y="1680"/>
                    <a:pt x="276" y="1754"/>
                    <a:pt x="395" y="1754"/>
                  </a:cubicBezTo>
                  <a:cubicBezTo>
                    <a:pt x="473" y="1754"/>
                    <a:pt x="534" y="1722"/>
                    <a:pt x="550" y="1629"/>
                  </a:cubicBezTo>
                  <a:cubicBezTo>
                    <a:pt x="698" y="1101"/>
                    <a:pt x="1396" y="635"/>
                    <a:pt x="889"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9"/>
            <p:cNvSpPr/>
            <p:nvPr/>
          </p:nvSpPr>
          <p:spPr>
            <a:xfrm>
              <a:off x="-3204675" y="3844175"/>
              <a:ext cx="54875" cy="40375"/>
            </a:xfrm>
            <a:custGeom>
              <a:avLst/>
              <a:gdLst/>
              <a:ahLst/>
              <a:cxnLst/>
              <a:rect l="l" t="t" r="r" b="b"/>
              <a:pathLst>
                <a:path w="2195" h="1615" extrusionOk="0">
                  <a:moveTo>
                    <a:pt x="613" y="1"/>
                  </a:moveTo>
                  <a:cubicBezTo>
                    <a:pt x="0" y="487"/>
                    <a:pt x="402" y="1291"/>
                    <a:pt x="994" y="1608"/>
                  </a:cubicBezTo>
                  <a:cubicBezTo>
                    <a:pt x="1029" y="1612"/>
                    <a:pt x="1069" y="1614"/>
                    <a:pt x="1112" y="1614"/>
                  </a:cubicBezTo>
                  <a:cubicBezTo>
                    <a:pt x="1511" y="1614"/>
                    <a:pt x="2194" y="1432"/>
                    <a:pt x="1946" y="974"/>
                  </a:cubicBezTo>
                  <a:lnTo>
                    <a:pt x="1946" y="974"/>
                  </a:lnTo>
                  <a:cubicBezTo>
                    <a:pt x="1906" y="977"/>
                    <a:pt x="1870" y="979"/>
                    <a:pt x="1837" y="979"/>
                  </a:cubicBezTo>
                  <a:cubicBezTo>
                    <a:pt x="1486" y="979"/>
                    <a:pt x="1508" y="777"/>
                    <a:pt x="1354" y="487"/>
                  </a:cubicBezTo>
                  <a:cubicBezTo>
                    <a:pt x="1350" y="487"/>
                    <a:pt x="1346" y="487"/>
                    <a:pt x="1342" y="487"/>
                  </a:cubicBezTo>
                  <a:cubicBezTo>
                    <a:pt x="1184" y="487"/>
                    <a:pt x="944" y="747"/>
                    <a:pt x="793" y="747"/>
                  </a:cubicBezTo>
                  <a:cubicBezTo>
                    <a:pt x="699" y="747"/>
                    <a:pt x="640" y="646"/>
                    <a:pt x="656" y="318"/>
                  </a:cubicBezTo>
                  <a:cubicBezTo>
                    <a:pt x="740" y="212"/>
                    <a:pt x="719" y="64"/>
                    <a:pt x="613"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9"/>
            <p:cNvSpPr/>
            <p:nvPr/>
          </p:nvSpPr>
          <p:spPr>
            <a:xfrm>
              <a:off x="-3765150" y="3931925"/>
              <a:ext cx="57125" cy="40775"/>
            </a:xfrm>
            <a:custGeom>
              <a:avLst/>
              <a:gdLst/>
              <a:ahLst/>
              <a:cxnLst/>
              <a:rect l="l" t="t" r="r" b="b"/>
              <a:pathLst>
                <a:path w="2285" h="1631" extrusionOk="0">
                  <a:moveTo>
                    <a:pt x="816" y="1"/>
                  </a:moveTo>
                  <a:cubicBezTo>
                    <a:pt x="620" y="1"/>
                    <a:pt x="419" y="151"/>
                    <a:pt x="217" y="151"/>
                  </a:cubicBezTo>
                  <a:cubicBezTo>
                    <a:pt x="208" y="151"/>
                    <a:pt x="200" y="150"/>
                    <a:pt x="191" y="150"/>
                  </a:cubicBezTo>
                  <a:lnTo>
                    <a:pt x="1" y="340"/>
                  </a:lnTo>
                  <a:cubicBezTo>
                    <a:pt x="233" y="361"/>
                    <a:pt x="381" y="467"/>
                    <a:pt x="381" y="678"/>
                  </a:cubicBezTo>
                  <a:cubicBezTo>
                    <a:pt x="762" y="932"/>
                    <a:pt x="1460" y="932"/>
                    <a:pt x="1418" y="1567"/>
                  </a:cubicBezTo>
                  <a:lnTo>
                    <a:pt x="1502" y="1630"/>
                  </a:lnTo>
                  <a:cubicBezTo>
                    <a:pt x="2285" y="1398"/>
                    <a:pt x="1968" y="552"/>
                    <a:pt x="1227" y="509"/>
                  </a:cubicBezTo>
                  <a:cubicBezTo>
                    <a:pt x="1201" y="510"/>
                    <a:pt x="1176" y="511"/>
                    <a:pt x="1153" y="511"/>
                  </a:cubicBezTo>
                  <a:cubicBezTo>
                    <a:pt x="691" y="511"/>
                    <a:pt x="1041" y="312"/>
                    <a:pt x="1122" y="171"/>
                  </a:cubicBezTo>
                  <a:cubicBezTo>
                    <a:pt x="1022" y="43"/>
                    <a:pt x="920" y="1"/>
                    <a:pt x="816"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9"/>
            <p:cNvSpPr/>
            <p:nvPr/>
          </p:nvSpPr>
          <p:spPr>
            <a:xfrm>
              <a:off x="-3173325" y="3868500"/>
              <a:ext cx="35275" cy="26000"/>
            </a:xfrm>
            <a:custGeom>
              <a:avLst/>
              <a:gdLst/>
              <a:ahLst/>
              <a:cxnLst/>
              <a:rect l="l" t="t" r="r" b="b"/>
              <a:pathLst>
                <a:path w="1411" h="1040" extrusionOk="0">
                  <a:moveTo>
                    <a:pt x="692" y="1"/>
                  </a:moveTo>
                  <a:lnTo>
                    <a:pt x="480" y="339"/>
                  </a:lnTo>
                  <a:cubicBezTo>
                    <a:pt x="0" y="769"/>
                    <a:pt x="320" y="1040"/>
                    <a:pt x="718" y="1040"/>
                  </a:cubicBezTo>
                  <a:cubicBezTo>
                    <a:pt x="987" y="1040"/>
                    <a:pt x="1292" y="916"/>
                    <a:pt x="1411" y="635"/>
                  </a:cubicBezTo>
                  <a:cubicBezTo>
                    <a:pt x="1178" y="424"/>
                    <a:pt x="1094" y="64"/>
                    <a:pt x="692"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9"/>
            <p:cNvSpPr/>
            <p:nvPr/>
          </p:nvSpPr>
          <p:spPr>
            <a:xfrm>
              <a:off x="-4071825" y="4019150"/>
              <a:ext cx="32825" cy="43025"/>
            </a:xfrm>
            <a:custGeom>
              <a:avLst/>
              <a:gdLst/>
              <a:ahLst/>
              <a:cxnLst/>
              <a:rect l="l" t="t" r="r" b="b"/>
              <a:pathLst>
                <a:path w="1313" h="1721" extrusionOk="0">
                  <a:moveTo>
                    <a:pt x="404" y="0"/>
                  </a:moveTo>
                  <a:cubicBezTo>
                    <a:pt x="235" y="0"/>
                    <a:pt x="139" y="262"/>
                    <a:pt x="1" y="383"/>
                  </a:cubicBezTo>
                  <a:cubicBezTo>
                    <a:pt x="382" y="785"/>
                    <a:pt x="128" y="1250"/>
                    <a:pt x="191" y="1673"/>
                  </a:cubicBezTo>
                  <a:cubicBezTo>
                    <a:pt x="247" y="1706"/>
                    <a:pt x="302" y="1721"/>
                    <a:pt x="354" y="1721"/>
                  </a:cubicBezTo>
                  <a:cubicBezTo>
                    <a:pt x="602" y="1721"/>
                    <a:pt x="781" y="1396"/>
                    <a:pt x="572" y="1187"/>
                  </a:cubicBezTo>
                  <a:cubicBezTo>
                    <a:pt x="509" y="891"/>
                    <a:pt x="318" y="637"/>
                    <a:pt x="784" y="341"/>
                  </a:cubicBezTo>
                  <a:cubicBezTo>
                    <a:pt x="1312" y="2"/>
                    <a:pt x="635" y="150"/>
                    <a:pt x="530" y="45"/>
                  </a:cubicBezTo>
                  <a:cubicBezTo>
                    <a:pt x="483" y="14"/>
                    <a:pt x="442" y="0"/>
                    <a:pt x="404"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9"/>
            <p:cNvSpPr/>
            <p:nvPr/>
          </p:nvSpPr>
          <p:spPr>
            <a:xfrm>
              <a:off x="-3573650" y="4061225"/>
              <a:ext cx="36950" cy="23575"/>
            </a:xfrm>
            <a:custGeom>
              <a:avLst/>
              <a:gdLst/>
              <a:ahLst/>
              <a:cxnLst/>
              <a:rect l="l" t="t" r="r" b="b"/>
              <a:pathLst>
                <a:path w="1478" h="943" extrusionOk="0">
                  <a:moveTo>
                    <a:pt x="790" y="0"/>
                  </a:moveTo>
                  <a:cubicBezTo>
                    <a:pt x="570" y="0"/>
                    <a:pt x="347" y="59"/>
                    <a:pt x="145" y="180"/>
                  </a:cubicBezTo>
                  <a:lnTo>
                    <a:pt x="145" y="477"/>
                  </a:lnTo>
                  <a:cubicBezTo>
                    <a:pt x="1" y="791"/>
                    <a:pt x="262" y="943"/>
                    <a:pt x="547" y="943"/>
                  </a:cubicBezTo>
                  <a:cubicBezTo>
                    <a:pt x="723" y="943"/>
                    <a:pt x="907" y="885"/>
                    <a:pt x="1012" y="773"/>
                  </a:cubicBezTo>
                  <a:cubicBezTo>
                    <a:pt x="1181" y="603"/>
                    <a:pt x="1097" y="265"/>
                    <a:pt x="1477" y="265"/>
                  </a:cubicBezTo>
                  <a:lnTo>
                    <a:pt x="1477" y="202"/>
                  </a:lnTo>
                  <a:cubicBezTo>
                    <a:pt x="1268" y="69"/>
                    <a:pt x="1030" y="0"/>
                    <a:pt x="790"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9"/>
            <p:cNvSpPr/>
            <p:nvPr/>
          </p:nvSpPr>
          <p:spPr>
            <a:xfrm>
              <a:off x="-3119550" y="3796875"/>
              <a:ext cx="38625" cy="31475"/>
            </a:xfrm>
            <a:custGeom>
              <a:avLst/>
              <a:gdLst/>
              <a:ahLst/>
              <a:cxnLst/>
              <a:rect l="l" t="t" r="r" b="b"/>
              <a:pathLst>
                <a:path w="1545" h="1259" extrusionOk="0">
                  <a:moveTo>
                    <a:pt x="1054" y="1"/>
                  </a:moveTo>
                  <a:cubicBezTo>
                    <a:pt x="988" y="1"/>
                    <a:pt x="907" y="51"/>
                    <a:pt x="804" y="180"/>
                  </a:cubicBezTo>
                  <a:cubicBezTo>
                    <a:pt x="846" y="730"/>
                    <a:pt x="21" y="772"/>
                    <a:pt x="0" y="1258"/>
                  </a:cubicBezTo>
                  <a:lnTo>
                    <a:pt x="931" y="1258"/>
                  </a:lnTo>
                  <a:cubicBezTo>
                    <a:pt x="1163" y="1047"/>
                    <a:pt x="1544" y="814"/>
                    <a:pt x="1333" y="455"/>
                  </a:cubicBezTo>
                  <a:cubicBezTo>
                    <a:pt x="1274" y="264"/>
                    <a:pt x="1205" y="1"/>
                    <a:pt x="1054"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9"/>
            <p:cNvSpPr/>
            <p:nvPr/>
          </p:nvSpPr>
          <p:spPr>
            <a:xfrm>
              <a:off x="-3121150" y="3788200"/>
              <a:ext cx="29100" cy="17975"/>
            </a:xfrm>
            <a:custGeom>
              <a:avLst/>
              <a:gdLst/>
              <a:ahLst/>
              <a:cxnLst/>
              <a:rect l="l" t="t" r="r" b="b"/>
              <a:pathLst>
                <a:path w="1164" h="719" extrusionOk="0">
                  <a:moveTo>
                    <a:pt x="238" y="0"/>
                  </a:moveTo>
                  <a:cubicBezTo>
                    <a:pt x="161" y="0"/>
                    <a:pt x="83" y="11"/>
                    <a:pt x="1" y="40"/>
                  </a:cubicBezTo>
                  <a:cubicBezTo>
                    <a:pt x="24" y="523"/>
                    <a:pt x="190" y="718"/>
                    <a:pt x="432" y="718"/>
                  </a:cubicBezTo>
                  <a:cubicBezTo>
                    <a:pt x="636" y="718"/>
                    <a:pt x="893" y="580"/>
                    <a:pt x="1164" y="358"/>
                  </a:cubicBezTo>
                  <a:cubicBezTo>
                    <a:pt x="1122" y="294"/>
                    <a:pt x="1058" y="210"/>
                    <a:pt x="995" y="146"/>
                  </a:cubicBezTo>
                  <a:cubicBezTo>
                    <a:pt x="734" y="130"/>
                    <a:pt x="498" y="0"/>
                    <a:pt x="238"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9"/>
            <p:cNvSpPr/>
            <p:nvPr/>
          </p:nvSpPr>
          <p:spPr>
            <a:xfrm>
              <a:off x="-2999525" y="3965350"/>
              <a:ext cx="28575" cy="11425"/>
            </a:xfrm>
            <a:custGeom>
              <a:avLst/>
              <a:gdLst/>
              <a:ahLst/>
              <a:cxnLst/>
              <a:rect l="l" t="t" r="r" b="b"/>
              <a:pathLst>
                <a:path w="1143" h="457" extrusionOk="0">
                  <a:moveTo>
                    <a:pt x="911" y="0"/>
                  </a:moveTo>
                  <a:cubicBezTo>
                    <a:pt x="588" y="0"/>
                    <a:pt x="273" y="105"/>
                    <a:pt x="0" y="293"/>
                  </a:cubicBezTo>
                  <a:cubicBezTo>
                    <a:pt x="25" y="343"/>
                    <a:pt x="71" y="363"/>
                    <a:pt x="118" y="363"/>
                  </a:cubicBezTo>
                  <a:cubicBezTo>
                    <a:pt x="152" y="363"/>
                    <a:pt x="185" y="353"/>
                    <a:pt x="212" y="335"/>
                  </a:cubicBezTo>
                  <a:cubicBezTo>
                    <a:pt x="219" y="335"/>
                    <a:pt x="227" y="335"/>
                    <a:pt x="235" y="335"/>
                  </a:cubicBezTo>
                  <a:cubicBezTo>
                    <a:pt x="417" y="335"/>
                    <a:pt x="658" y="457"/>
                    <a:pt x="846" y="457"/>
                  </a:cubicBezTo>
                  <a:cubicBezTo>
                    <a:pt x="1009" y="457"/>
                    <a:pt x="1132" y="364"/>
                    <a:pt x="1142" y="18"/>
                  </a:cubicBezTo>
                  <a:cubicBezTo>
                    <a:pt x="1065" y="6"/>
                    <a:pt x="988" y="0"/>
                    <a:pt x="911"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9"/>
            <p:cNvSpPr/>
            <p:nvPr/>
          </p:nvSpPr>
          <p:spPr>
            <a:xfrm>
              <a:off x="-3600175" y="4081050"/>
              <a:ext cx="22225" cy="20650"/>
            </a:xfrm>
            <a:custGeom>
              <a:avLst/>
              <a:gdLst/>
              <a:ahLst/>
              <a:cxnLst/>
              <a:rect l="l" t="t" r="r" b="b"/>
              <a:pathLst>
                <a:path w="889" h="826" extrusionOk="0">
                  <a:moveTo>
                    <a:pt x="254" y="1"/>
                  </a:moveTo>
                  <a:lnTo>
                    <a:pt x="64" y="170"/>
                  </a:lnTo>
                  <a:cubicBezTo>
                    <a:pt x="296" y="381"/>
                    <a:pt x="0" y="614"/>
                    <a:pt x="85" y="826"/>
                  </a:cubicBezTo>
                  <a:cubicBezTo>
                    <a:pt x="592" y="614"/>
                    <a:pt x="889" y="381"/>
                    <a:pt x="254"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9"/>
            <p:cNvSpPr/>
            <p:nvPr/>
          </p:nvSpPr>
          <p:spPr>
            <a:xfrm>
              <a:off x="-3189350" y="3836775"/>
              <a:ext cx="16950" cy="15825"/>
            </a:xfrm>
            <a:custGeom>
              <a:avLst/>
              <a:gdLst/>
              <a:ahLst/>
              <a:cxnLst/>
              <a:rect l="l" t="t" r="r" b="b"/>
              <a:pathLst>
                <a:path w="678" h="633" extrusionOk="0">
                  <a:moveTo>
                    <a:pt x="64" y="1"/>
                  </a:moveTo>
                  <a:cubicBezTo>
                    <a:pt x="0" y="191"/>
                    <a:pt x="0" y="403"/>
                    <a:pt x="43" y="614"/>
                  </a:cubicBezTo>
                  <a:cubicBezTo>
                    <a:pt x="111" y="627"/>
                    <a:pt x="171" y="633"/>
                    <a:pt x="223" y="633"/>
                  </a:cubicBezTo>
                  <a:cubicBezTo>
                    <a:pt x="678" y="633"/>
                    <a:pt x="482" y="172"/>
                    <a:pt x="64"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9"/>
            <p:cNvSpPr/>
            <p:nvPr/>
          </p:nvSpPr>
          <p:spPr>
            <a:xfrm>
              <a:off x="-3179825" y="3876975"/>
              <a:ext cx="18525" cy="14300"/>
            </a:xfrm>
            <a:custGeom>
              <a:avLst/>
              <a:gdLst/>
              <a:ahLst/>
              <a:cxnLst/>
              <a:rect l="l" t="t" r="r" b="b"/>
              <a:pathLst>
                <a:path w="741" h="572" extrusionOk="0">
                  <a:moveTo>
                    <a:pt x="740" y="0"/>
                  </a:moveTo>
                  <a:lnTo>
                    <a:pt x="0" y="296"/>
                  </a:lnTo>
                  <a:lnTo>
                    <a:pt x="550" y="571"/>
                  </a:lnTo>
                  <a:lnTo>
                    <a:pt x="740" y="0"/>
                  </a:ln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9"/>
            <p:cNvSpPr/>
            <p:nvPr/>
          </p:nvSpPr>
          <p:spPr>
            <a:xfrm>
              <a:off x="-3004300" y="3973200"/>
              <a:ext cx="24350" cy="16400"/>
            </a:xfrm>
            <a:custGeom>
              <a:avLst/>
              <a:gdLst/>
              <a:ahLst/>
              <a:cxnLst/>
              <a:rect l="l" t="t" r="r" b="b"/>
              <a:pathLst>
                <a:path w="974" h="656" extrusionOk="0">
                  <a:moveTo>
                    <a:pt x="191" y="0"/>
                  </a:moveTo>
                  <a:lnTo>
                    <a:pt x="1" y="148"/>
                  </a:lnTo>
                  <a:cubicBezTo>
                    <a:pt x="233" y="212"/>
                    <a:pt x="403" y="423"/>
                    <a:pt x="403" y="656"/>
                  </a:cubicBezTo>
                  <a:cubicBezTo>
                    <a:pt x="974" y="444"/>
                    <a:pt x="487" y="233"/>
                    <a:pt x="403" y="21"/>
                  </a:cubicBezTo>
                  <a:lnTo>
                    <a:pt x="191" y="0"/>
                  </a:ln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9"/>
            <p:cNvSpPr/>
            <p:nvPr/>
          </p:nvSpPr>
          <p:spPr>
            <a:xfrm>
              <a:off x="-3762725" y="3972975"/>
              <a:ext cx="35150" cy="44200"/>
            </a:xfrm>
            <a:custGeom>
              <a:avLst/>
              <a:gdLst/>
              <a:ahLst/>
              <a:cxnLst/>
              <a:rect l="l" t="t" r="r" b="b"/>
              <a:pathLst>
                <a:path w="1406" h="1768" extrusionOk="0">
                  <a:moveTo>
                    <a:pt x="1321" y="1"/>
                  </a:moveTo>
                  <a:cubicBezTo>
                    <a:pt x="722" y="1"/>
                    <a:pt x="1" y="1240"/>
                    <a:pt x="263" y="1765"/>
                  </a:cubicBezTo>
                  <a:lnTo>
                    <a:pt x="475" y="1765"/>
                  </a:lnTo>
                  <a:cubicBezTo>
                    <a:pt x="513" y="1767"/>
                    <a:pt x="551" y="1768"/>
                    <a:pt x="588" y="1768"/>
                  </a:cubicBezTo>
                  <a:cubicBezTo>
                    <a:pt x="962" y="1768"/>
                    <a:pt x="1269" y="1661"/>
                    <a:pt x="1173" y="1257"/>
                  </a:cubicBezTo>
                  <a:cubicBezTo>
                    <a:pt x="1067" y="792"/>
                    <a:pt x="1321" y="411"/>
                    <a:pt x="1405" y="9"/>
                  </a:cubicBezTo>
                  <a:cubicBezTo>
                    <a:pt x="1378" y="4"/>
                    <a:pt x="1350" y="1"/>
                    <a:pt x="1321"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9"/>
            <p:cNvSpPr/>
            <p:nvPr/>
          </p:nvSpPr>
          <p:spPr>
            <a:xfrm>
              <a:off x="-3483325" y="3859600"/>
              <a:ext cx="74575" cy="68050"/>
            </a:xfrm>
            <a:custGeom>
              <a:avLst/>
              <a:gdLst/>
              <a:ahLst/>
              <a:cxnLst/>
              <a:rect l="l" t="t" r="r" b="b"/>
              <a:pathLst>
                <a:path w="2983" h="2722" extrusionOk="0">
                  <a:moveTo>
                    <a:pt x="1470" y="1"/>
                  </a:moveTo>
                  <a:cubicBezTo>
                    <a:pt x="1384" y="1"/>
                    <a:pt x="1289" y="13"/>
                    <a:pt x="1185" y="40"/>
                  </a:cubicBezTo>
                  <a:cubicBezTo>
                    <a:pt x="275" y="166"/>
                    <a:pt x="487" y="1287"/>
                    <a:pt x="233" y="1879"/>
                  </a:cubicBezTo>
                  <a:cubicBezTo>
                    <a:pt x="85" y="2133"/>
                    <a:pt x="0" y="2345"/>
                    <a:pt x="296" y="2514"/>
                  </a:cubicBezTo>
                  <a:cubicBezTo>
                    <a:pt x="460" y="2664"/>
                    <a:pt x="635" y="2722"/>
                    <a:pt x="814" y="2722"/>
                  </a:cubicBezTo>
                  <a:cubicBezTo>
                    <a:pt x="1189" y="2722"/>
                    <a:pt x="1581" y="2468"/>
                    <a:pt x="1925" y="2281"/>
                  </a:cubicBezTo>
                  <a:cubicBezTo>
                    <a:pt x="2115" y="1774"/>
                    <a:pt x="2982" y="1308"/>
                    <a:pt x="2496" y="759"/>
                  </a:cubicBezTo>
                  <a:cubicBezTo>
                    <a:pt x="2223" y="450"/>
                    <a:pt x="1998" y="1"/>
                    <a:pt x="1470"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9"/>
            <p:cNvSpPr/>
            <p:nvPr/>
          </p:nvSpPr>
          <p:spPr>
            <a:xfrm>
              <a:off x="-3453725" y="3856025"/>
              <a:ext cx="45500" cy="60625"/>
            </a:xfrm>
            <a:custGeom>
              <a:avLst/>
              <a:gdLst/>
              <a:ahLst/>
              <a:cxnLst/>
              <a:rect l="l" t="t" r="r" b="b"/>
              <a:pathLst>
                <a:path w="1820" h="2425" extrusionOk="0">
                  <a:moveTo>
                    <a:pt x="576" y="1"/>
                  </a:moveTo>
                  <a:cubicBezTo>
                    <a:pt x="396" y="1"/>
                    <a:pt x="203" y="55"/>
                    <a:pt x="1" y="183"/>
                  </a:cubicBezTo>
                  <a:cubicBezTo>
                    <a:pt x="1671" y="754"/>
                    <a:pt x="1037" y="1219"/>
                    <a:pt x="741" y="2424"/>
                  </a:cubicBezTo>
                  <a:lnTo>
                    <a:pt x="1100" y="2276"/>
                  </a:lnTo>
                  <a:cubicBezTo>
                    <a:pt x="1227" y="1769"/>
                    <a:pt x="1820" y="1409"/>
                    <a:pt x="1671" y="817"/>
                  </a:cubicBezTo>
                  <a:cubicBezTo>
                    <a:pt x="1441" y="387"/>
                    <a:pt x="1054" y="1"/>
                    <a:pt x="576"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9"/>
            <p:cNvSpPr/>
            <p:nvPr/>
          </p:nvSpPr>
          <p:spPr>
            <a:xfrm>
              <a:off x="-3974525" y="4186275"/>
              <a:ext cx="75625" cy="86200"/>
            </a:xfrm>
            <a:custGeom>
              <a:avLst/>
              <a:gdLst/>
              <a:ahLst/>
              <a:cxnLst/>
              <a:rect l="l" t="t" r="r" b="b"/>
              <a:pathLst>
                <a:path w="3025" h="3448" extrusionOk="0">
                  <a:moveTo>
                    <a:pt x="1100" y="0"/>
                  </a:moveTo>
                  <a:lnTo>
                    <a:pt x="0" y="2708"/>
                  </a:lnTo>
                  <a:cubicBezTo>
                    <a:pt x="297" y="2919"/>
                    <a:pt x="381" y="3427"/>
                    <a:pt x="762" y="3448"/>
                  </a:cubicBezTo>
                  <a:cubicBezTo>
                    <a:pt x="804" y="3440"/>
                    <a:pt x="850" y="3438"/>
                    <a:pt x="898" y="3438"/>
                  </a:cubicBezTo>
                  <a:cubicBezTo>
                    <a:pt x="961" y="3438"/>
                    <a:pt x="1028" y="3442"/>
                    <a:pt x="1090" y="3442"/>
                  </a:cubicBezTo>
                  <a:cubicBezTo>
                    <a:pt x="1248" y="3442"/>
                    <a:pt x="1384" y="3419"/>
                    <a:pt x="1396" y="3257"/>
                  </a:cubicBezTo>
                  <a:cubicBezTo>
                    <a:pt x="1460" y="2644"/>
                    <a:pt x="2031" y="2221"/>
                    <a:pt x="2115" y="1650"/>
                  </a:cubicBezTo>
                  <a:cubicBezTo>
                    <a:pt x="2158" y="1143"/>
                    <a:pt x="2560" y="868"/>
                    <a:pt x="3025" y="720"/>
                  </a:cubicBezTo>
                  <a:cubicBezTo>
                    <a:pt x="2475" y="297"/>
                    <a:pt x="1481" y="741"/>
                    <a:pt x="1100"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9"/>
            <p:cNvSpPr/>
            <p:nvPr/>
          </p:nvSpPr>
          <p:spPr>
            <a:xfrm>
              <a:off x="-3962900" y="4206375"/>
              <a:ext cx="58725" cy="72450"/>
            </a:xfrm>
            <a:custGeom>
              <a:avLst/>
              <a:gdLst/>
              <a:ahLst/>
              <a:cxnLst/>
              <a:rect l="l" t="t" r="r" b="b"/>
              <a:pathLst>
                <a:path w="2349" h="2898" extrusionOk="0">
                  <a:moveTo>
                    <a:pt x="2348" y="0"/>
                  </a:moveTo>
                  <a:cubicBezTo>
                    <a:pt x="1989" y="21"/>
                    <a:pt x="1524" y="127"/>
                    <a:pt x="1524" y="381"/>
                  </a:cubicBezTo>
                  <a:cubicBezTo>
                    <a:pt x="1502" y="1036"/>
                    <a:pt x="952" y="1502"/>
                    <a:pt x="868" y="2094"/>
                  </a:cubicBezTo>
                  <a:cubicBezTo>
                    <a:pt x="804" y="2559"/>
                    <a:pt x="487" y="2559"/>
                    <a:pt x="107" y="2559"/>
                  </a:cubicBezTo>
                  <a:cubicBezTo>
                    <a:pt x="1" y="2644"/>
                    <a:pt x="1" y="2813"/>
                    <a:pt x="107" y="2898"/>
                  </a:cubicBezTo>
                  <a:cubicBezTo>
                    <a:pt x="1545" y="2665"/>
                    <a:pt x="1460" y="931"/>
                    <a:pt x="2348"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9"/>
            <p:cNvSpPr/>
            <p:nvPr/>
          </p:nvSpPr>
          <p:spPr>
            <a:xfrm>
              <a:off x="-3991450" y="4269825"/>
              <a:ext cx="32800" cy="24875"/>
            </a:xfrm>
            <a:custGeom>
              <a:avLst/>
              <a:gdLst/>
              <a:ahLst/>
              <a:cxnLst/>
              <a:rect l="l" t="t" r="r" b="b"/>
              <a:pathLst>
                <a:path w="1312" h="995" extrusionOk="0">
                  <a:moveTo>
                    <a:pt x="318" y="0"/>
                  </a:moveTo>
                  <a:lnTo>
                    <a:pt x="318" y="0"/>
                  </a:lnTo>
                  <a:cubicBezTo>
                    <a:pt x="1" y="550"/>
                    <a:pt x="22" y="952"/>
                    <a:pt x="889" y="994"/>
                  </a:cubicBezTo>
                  <a:cubicBezTo>
                    <a:pt x="1164" y="761"/>
                    <a:pt x="1312" y="381"/>
                    <a:pt x="1249" y="21"/>
                  </a:cubicBezTo>
                  <a:cubicBezTo>
                    <a:pt x="1216" y="10"/>
                    <a:pt x="1184" y="4"/>
                    <a:pt x="1155" y="4"/>
                  </a:cubicBezTo>
                  <a:cubicBezTo>
                    <a:pt x="961" y="4"/>
                    <a:pt x="833" y="223"/>
                    <a:pt x="651" y="223"/>
                  </a:cubicBezTo>
                  <a:cubicBezTo>
                    <a:pt x="559" y="223"/>
                    <a:pt x="453" y="167"/>
                    <a:pt x="318"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9"/>
            <p:cNvSpPr/>
            <p:nvPr/>
          </p:nvSpPr>
          <p:spPr>
            <a:xfrm>
              <a:off x="-4071275" y="4031525"/>
              <a:ext cx="44950" cy="80100"/>
            </a:xfrm>
            <a:custGeom>
              <a:avLst/>
              <a:gdLst/>
              <a:ahLst/>
              <a:cxnLst/>
              <a:rect l="l" t="t" r="r" b="b"/>
              <a:pathLst>
                <a:path w="1798" h="3204" extrusionOk="0">
                  <a:moveTo>
                    <a:pt x="1334" y="0"/>
                  </a:moveTo>
                  <a:cubicBezTo>
                    <a:pt x="978" y="0"/>
                    <a:pt x="695" y="384"/>
                    <a:pt x="550" y="692"/>
                  </a:cubicBezTo>
                  <a:cubicBezTo>
                    <a:pt x="550" y="882"/>
                    <a:pt x="592" y="1072"/>
                    <a:pt x="360" y="1178"/>
                  </a:cubicBezTo>
                  <a:cubicBezTo>
                    <a:pt x="254" y="1834"/>
                    <a:pt x="0" y="2510"/>
                    <a:pt x="529" y="3103"/>
                  </a:cubicBezTo>
                  <a:cubicBezTo>
                    <a:pt x="686" y="3173"/>
                    <a:pt x="806" y="3204"/>
                    <a:pt x="900" y="3204"/>
                  </a:cubicBezTo>
                  <a:cubicBezTo>
                    <a:pt x="1148" y="3204"/>
                    <a:pt x="1214" y="2986"/>
                    <a:pt x="1290" y="2680"/>
                  </a:cubicBezTo>
                  <a:cubicBezTo>
                    <a:pt x="1459" y="1982"/>
                    <a:pt x="1227" y="1263"/>
                    <a:pt x="1523" y="586"/>
                  </a:cubicBezTo>
                  <a:cubicBezTo>
                    <a:pt x="1629" y="396"/>
                    <a:pt x="1798" y="142"/>
                    <a:pt x="1523" y="36"/>
                  </a:cubicBezTo>
                  <a:cubicBezTo>
                    <a:pt x="1458" y="11"/>
                    <a:pt x="1395" y="0"/>
                    <a:pt x="1334"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9"/>
            <p:cNvSpPr/>
            <p:nvPr/>
          </p:nvSpPr>
          <p:spPr>
            <a:xfrm>
              <a:off x="-3599125" y="4067300"/>
              <a:ext cx="62425" cy="50775"/>
            </a:xfrm>
            <a:custGeom>
              <a:avLst/>
              <a:gdLst/>
              <a:ahLst/>
              <a:cxnLst/>
              <a:rect l="l" t="t" r="r" b="b"/>
              <a:pathLst>
                <a:path w="2497" h="2031" extrusionOk="0">
                  <a:moveTo>
                    <a:pt x="2340" y="0"/>
                  </a:moveTo>
                  <a:cubicBezTo>
                    <a:pt x="2001" y="0"/>
                    <a:pt x="1837" y="600"/>
                    <a:pt x="1564" y="600"/>
                  </a:cubicBezTo>
                  <a:cubicBezTo>
                    <a:pt x="1454" y="600"/>
                    <a:pt x="1327" y="504"/>
                    <a:pt x="1164" y="234"/>
                  </a:cubicBezTo>
                  <a:cubicBezTo>
                    <a:pt x="931" y="403"/>
                    <a:pt x="804" y="656"/>
                    <a:pt x="825" y="931"/>
                  </a:cubicBezTo>
                  <a:cubicBezTo>
                    <a:pt x="931" y="1354"/>
                    <a:pt x="1" y="1608"/>
                    <a:pt x="529" y="1925"/>
                  </a:cubicBezTo>
                  <a:cubicBezTo>
                    <a:pt x="645" y="2000"/>
                    <a:pt x="734" y="2030"/>
                    <a:pt x="807" y="2030"/>
                  </a:cubicBezTo>
                  <a:cubicBezTo>
                    <a:pt x="1142" y="2030"/>
                    <a:pt x="1106" y="1375"/>
                    <a:pt x="1507" y="1375"/>
                  </a:cubicBezTo>
                  <a:cubicBezTo>
                    <a:pt x="1513" y="1375"/>
                    <a:pt x="1518" y="1375"/>
                    <a:pt x="1523" y="1376"/>
                  </a:cubicBezTo>
                  <a:cubicBezTo>
                    <a:pt x="2496" y="1249"/>
                    <a:pt x="2094" y="445"/>
                    <a:pt x="2454" y="22"/>
                  </a:cubicBezTo>
                  <a:cubicBezTo>
                    <a:pt x="2414" y="7"/>
                    <a:pt x="2376" y="0"/>
                    <a:pt x="2340"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9"/>
            <p:cNvSpPr/>
            <p:nvPr/>
          </p:nvSpPr>
          <p:spPr>
            <a:xfrm>
              <a:off x="-3631375" y="4122275"/>
              <a:ext cx="43625" cy="29450"/>
            </a:xfrm>
            <a:custGeom>
              <a:avLst/>
              <a:gdLst/>
              <a:ahLst/>
              <a:cxnLst/>
              <a:rect l="l" t="t" r="r" b="b"/>
              <a:pathLst>
                <a:path w="1745" h="1178" extrusionOk="0">
                  <a:moveTo>
                    <a:pt x="1407" y="1"/>
                  </a:moveTo>
                  <a:cubicBezTo>
                    <a:pt x="1295" y="1"/>
                    <a:pt x="1147" y="40"/>
                    <a:pt x="952" y="128"/>
                  </a:cubicBezTo>
                  <a:cubicBezTo>
                    <a:pt x="656" y="382"/>
                    <a:pt x="0" y="382"/>
                    <a:pt x="318" y="911"/>
                  </a:cubicBezTo>
                  <a:cubicBezTo>
                    <a:pt x="445" y="1102"/>
                    <a:pt x="608" y="1177"/>
                    <a:pt x="781" y="1177"/>
                  </a:cubicBezTo>
                  <a:cubicBezTo>
                    <a:pt x="1123" y="1177"/>
                    <a:pt x="1503" y="882"/>
                    <a:pt x="1714" y="615"/>
                  </a:cubicBezTo>
                  <a:cubicBezTo>
                    <a:pt x="1744" y="264"/>
                    <a:pt x="1698" y="1"/>
                    <a:pt x="1407"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9"/>
            <p:cNvSpPr/>
            <p:nvPr/>
          </p:nvSpPr>
          <p:spPr>
            <a:xfrm>
              <a:off x="-3177200" y="3788150"/>
              <a:ext cx="89400" cy="85675"/>
            </a:xfrm>
            <a:custGeom>
              <a:avLst/>
              <a:gdLst/>
              <a:ahLst/>
              <a:cxnLst/>
              <a:rect l="l" t="t" r="r" b="b"/>
              <a:pathLst>
                <a:path w="3576" h="3427" extrusionOk="0">
                  <a:moveTo>
                    <a:pt x="2116" y="0"/>
                  </a:moveTo>
                  <a:cubicBezTo>
                    <a:pt x="2264" y="1058"/>
                    <a:pt x="783" y="317"/>
                    <a:pt x="255" y="2728"/>
                  </a:cubicBezTo>
                  <a:cubicBezTo>
                    <a:pt x="318" y="2961"/>
                    <a:pt x="1" y="3151"/>
                    <a:pt x="149" y="3426"/>
                  </a:cubicBezTo>
                  <a:cubicBezTo>
                    <a:pt x="1143" y="3257"/>
                    <a:pt x="1608" y="2242"/>
                    <a:pt x="2306" y="1607"/>
                  </a:cubicBezTo>
                  <a:cubicBezTo>
                    <a:pt x="2623" y="1248"/>
                    <a:pt x="3575" y="1269"/>
                    <a:pt x="3237" y="486"/>
                  </a:cubicBezTo>
                  <a:lnTo>
                    <a:pt x="3237" y="486"/>
                  </a:lnTo>
                  <a:cubicBezTo>
                    <a:pt x="3059" y="555"/>
                    <a:pt x="2903" y="592"/>
                    <a:pt x="2772" y="592"/>
                  </a:cubicBezTo>
                  <a:cubicBezTo>
                    <a:pt x="2499" y="592"/>
                    <a:pt x="2335" y="429"/>
                    <a:pt x="2306" y="42"/>
                  </a:cubicBezTo>
                  <a:lnTo>
                    <a:pt x="2116" y="0"/>
                  </a:ln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9"/>
            <p:cNvSpPr/>
            <p:nvPr/>
          </p:nvSpPr>
          <p:spPr>
            <a:xfrm>
              <a:off x="-3774675" y="3952050"/>
              <a:ext cx="47100" cy="64750"/>
            </a:xfrm>
            <a:custGeom>
              <a:avLst/>
              <a:gdLst/>
              <a:ahLst/>
              <a:cxnLst/>
              <a:rect l="l" t="t" r="r" b="b"/>
              <a:pathLst>
                <a:path w="1884" h="2590" extrusionOk="0">
                  <a:moveTo>
                    <a:pt x="741" y="0"/>
                  </a:moveTo>
                  <a:cubicBezTo>
                    <a:pt x="339" y="529"/>
                    <a:pt x="403" y="1375"/>
                    <a:pt x="1" y="1946"/>
                  </a:cubicBezTo>
                  <a:cubicBezTo>
                    <a:pt x="22" y="2010"/>
                    <a:pt x="22" y="2052"/>
                    <a:pt x="1" y="2094"/>
                  </a:cubicBezTo>
                  <a:cubicBezTo>
                    <a:pt x="134" y="2342"/>
                    <a:pt x="268" y="2590"/>
                    <a:pt x="618" y="2590"/>
                  </a:cubicBezTo>
                  <a:cubicBezTo>
                    <a:pt x="656" y="2590"/>
                    <a:pt x="697" y="2587"/>
                    <a:pt x="741" y="2581"/>
                  </a:cubicBezTo>
                  <a:cubicBezTo>
                    <a:pt x="805" y="1988"/>
                    <a:pt x="1418" y="1587"/>
                    <a:pt x="1503" y="994"/>
                  </a:cubicBezTo>
                  <a:cubicBezTo>
                    <a:pt x="1883" y="191"/>
                    <a:pt x="1756" y="64"/>
                    <a:pt x="741"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9"/>
            <p:cNvSpPr/>
            <p:nvPr/>
          </p:nvSpPr>
          <p:spPr>
            <a:xfrm>
              <a:off x="-3756150" y="3948875"/>
              <a:ext cx="32800" cy="28050"/>
            </a:xfrm>
            <a:custGeom>
              <a:avLst/>
              <a:gdLst/>
              <a:ahLst/>
              <a:cxnLst/>
              <a:rect l="l" t="t" r="r" b="b"/>
              <a:pathLst>
                <a:path w="1312" h="1122" extrusionOk="0">
                  <a:moveTo>
                    <a:pt x="0" y="0"/>
                  </a:moveTo>
                  <a:lnTo>
                    <a:pt x="0" y="148"/>
                  </a:lnTo>
                  <a:cubicBezTo>
                    <a:pt x="698" y="212"/>
                    <a:pt x="973" y="529"/>
                    <a:pt x="762" y="1121"/>
                  </a:cubicBezTo>
                  <a:lnTo>
                    <a:pt x="1121" y="952"/>
                  </a:lnTo>
                  <a:cubicBezTo>
                    <a:pt x="1311" y="170"/>
                    <a:pt x="1185" y="64"/>
                    <a:pt x="0"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9"/>
            <p:cNvSpPr/>
            <p:nvPr/>
          </p:nvSpPr>
          <p:spPr>
            <a:xfrm>
              <a:off x="-3783125" y="3961025"/>
              <a:ext cx="25400" cy="40225"/>
            </a:xfrm>
            <a:custGeom>
              <a:avLst/>
              <a:gdLst/>
              <a:ahLst/>
              <a:cxnLst/>
              <a:rect l="l" t="t" r="r" b="b"/>
              <a:pathLst>
                <a:path w="1016" h="1609" extrusionOk="0">
                  <a:moveTo>
                    <a:pt x="741" y="1"/>
                  </a:moveTo>
                  <a:lnTo>
                    <a:pt x="741" y="1"/>
                  </a:lnTo>
                  <a:cubicBezTo>
                    <a:pt x="1" y="424"/>
                    <a:pt x="212" y="1016"/>
                    <a:pt x="360" y="1608"/>
                  </a:cubicBezTo>
                  <a:lnTo>
                    <a:pt x="529" y="1439"/>
                  </a:lnTo>
                  <a:cubicBezTo>
                    <a:pt x="593" y="953"/>
                    <a:pt x="1016" y="508"/>
                    <a:pt x="741"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9"/>
            <p:cNvSpPr/>
            <p:nvPr/>
          </p:nvSpPr>
          <p:spPr>
            <a:xfrm>
              <a:off x="-3772025" y="3961025"/>
              <a:ext cx="21175" cy="35975"/>
            </a:xfrm>
            <a:custGeom>
              <a:avLst/>
              <a:gdLst/>
              <a:ahLst/>
              <a:cxnLst/>
              <a:rect l="l" t="t" r="r" b="b"/>
              <a:pathLst>
                <a:path w="847" h="1439" extrusionOk="0">
                  <a:moveTo>
                    <a:pt x="297" y="1"/>
                  </a:moveTo>
                  <a:cubicBezTo>
                    <a:pt x="212" y="487"/>
                    <a:pt x="1" y="931"/>
                    <a:pt x="85" y="1439"/>
                  </a:cubicBezTo>
                  <a:cubicBezTo>
                    <a:pt x="339" y="974"/>
                    <a:pt x="847" y="572"/>
                    <a:pt x="466"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9"/>
            <p:cNvSpPr/>
            <p:nvPr/>
          </p:nvSpPr>
          <p:spPr>
            <a:xfrm>
              <a:off x="-3986150" y="4253950"/>
              <a:ext cx="14300" cy="15900"/>
            </a:xfrm>
            <a:custGeom>
              <a:avLst/>
              <a:gdLst/>
              <a:ahLst/>
              <a:cxnLst/>
              <a:rect l="l" t="t" r="r" b="b"/>
              <a:pathLst>
                <a:path w="572" h="636" extrusionOk="0">
                  <a:moveTo>
                    <a:pt x="465" y="1"/>
                  </a:moveTo>
                  <a:cubicBezTo>
                    <a:pt x="0" y="64"/>
                    <a:pt x="148" y="402"/>
                    <a:pt x="106" y="635"/>
                  </a:cubicBezTo>
                  <a:cubicBezTo>
                    <a:pt x="571" y="572"/>
                    <a:pt x="550" y="297"/>
                    <a:pt x="487"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9"/>
            <p:cNvSpPr/>
            <p:nvPr/>
          </p:nvSpPr>
          <p:spPr>
            <a:xfrm>
              <a:off x="-4083975" y="4060975"/>
              <a:ext cx="26475" cy="48125"/>
            </a:xfrm>
            <a:custGeom>
              <a:avLst/>
              <a:gdLst/>
              <a:ahLst/>
              <a:cxnLst/>
              <a:rect l="l" t="t" r="r" b="b"/>
              <a:pathLst>
                <a:path w="1059" h="1925" extrusionOk="0">
                  <a:moveTo>
                    <a:pt x="677" y="0"/>
                  </a:moveTo>
                  <a:lnTo>
                    <a:pt x="508" y="169"/>
                  </a:lnTo>
                  <a:cubicBezTo>
                    <a:pt x="910" y="994"/>
                    <a:pt x="1" y="1438"/>
                    <a:pt x="1058" y="1925"/>
                  </a:cubicBezTo>
                  <a:cubicBezTo>
                    <a:pt x="783" y="1311"/>
                    <a:pt x="995" y="635"/>
                    <a:pt x="868"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9"/>
            <p:cNvSpPr/>
            <p:nvPr/>
          </p:nvSpPr>
          <p:spPr>
            <a:xfrm>
              <a:off x="-3472075" y="3894425"/>
              <a:ext cx="32275" cy="25475"/>
            </a:xfrm>
            <a:custGeom>
              <a:avLst/>
              <a:gdLst/>
              <a:ahLst/>
              <a:cxnLst/>
              <a:rect l="l" t="t" r="r" b="b"/>
              <a:pathLst>
                <a:path w="1291" h="1019" extrusionOk="0">
                  <a:moveTo>
                    <a:pt x="777" y="0"/>
                  </a:moveTo>
                  <a:cubicBezTo>
                    <a:pt x="227" y="21"/>
                    <a:pt x="375" y="592"/>
                    <a:pt x="16" y="740"/>
                  </a:cubicBezTo>
                  <a:cubicBezTo>
                    <a:pt x="1" y="941"/>
                    <a:pt x="156" y="1019"/>
                    <a:pt x="362" y="1019"/>
                  </a:cubicBezTo>
                  <a:cubicBezTo>
                    <a:pt x="741" y="1019"/>
                    <a:pt x="1291" y="754"/>
                    <a:pt x="1263" y="508"/>
                  </a:cubicBezTo>
                  <a:cubicBezTo>
                    <a:pt x="1263" y="233"/>
                    <a:pt x="1052" y="0"/>
                    <a:pt x="777"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9"/>
            <p:cNvSpPr/>
            <p:nvPr/>
          </p:nvSpPr>
          <p:spPr>
            <a:xfrm>
              <a:off x="-3986675" y="4254300"/>
              <a:ext cx="27800" cy="31025"/>
            </a:xfrm>
            <a:custGeom>
              <a:avLst/>
              <a:gdLst/>
              <a:ahLst/>
              <a:cxnLst/>
              <a:rect l="l" t="t" r="r" b="b"/>
              <a:pathLst>
                <a:path w="1112" h="1241" extrusionOk="0">
                  <a:moveTo>
                    <a:pt x="639" y="0"/>
                  </a:moveTo>
                  <a:cubicBezTo>
                    <a:pt x="599" y="0"/>
                    <a:pt x="556" y="3"/>
                    <a:pt x="508" y="8"/>
                  </a:cubicBezTo>
                  <a:lnTo>
                    <a:pt x="127" y="642"/>
                  </a:lnTo>
                  <a:cubicBezTo>
                    <a:pt x="169" y="854"/>
                    <a:pt x="0" y="1150"/>
                    <a:pt x="360" y="1234"/>
                  </a:cubicBezTo>
                  <a:cubicBezTo>
                    <a:pt x="384" y="1238"/>
                    <a:pt x="407" y="1240"/>
                    <a:pt x="428" y="1240"/>
                  </a:cubicBezTo>
                  <a:cubicBezTo>
                    <a:pt x="763" y="1240"/>
                    <a:pt x="779" y="801"/>
                    <a:pt x="1058" y="642"/>
                  </a:cubicBezTo>
                  <a:cubicBezTo>
                    <a:pt x="1058" y="330"/>
                    <a:pt x="1111" y="0"/>
                    <a:pt x="639"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70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1702"/>
        <p:cNvGrpSpPr/>
        <p:nvPr/>
      </p:nvGrpSpPr>
      <p:grpSpPr>
        <a:xfrm>
          <a:off x="0" y="0"/>
          <a:ext cx="0" cy="0"/>
          <a:chOff x="0" y="0"/>
          <a:chExt cx="0" cy="0"/>
        </a:xfrm>
      </p:grpSpPr>
      <p:pic>
        <p:nvPicPr>
          <p:cNvPr id="1703" name="Google Shape;1703;p1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704" name="Google Shape;1704;p13"/>
          <p:cNvSpPr txBox="1">
            <a:spLocks noGrp="1"/>
          </p:cNvSpPr>
          <p:nvPr>
            <p:ph type="subTitle" idx="1"/>
          </p:nvPr>
        </p:nvSpPr>
        <p:spPr>
          <a:xfrm>
            <a:off x="3140316" y="3410225"/>
            <a:ext cx="2864100" cy="68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705" name="Google Shape;1705;p13"/>
          <p:cNvSpPr txBox="1">
            <a:spLocks noGrp="1"/>
          </p:cNvSpPr>
          <p:nvPr>
            <p:ph type="title"/>
          </p:nvPr>
        </p:nvSpPr>
        <p:spPr>
          <a:xfrm>
            <a:off x="2643450" y="2197025"/>
            <a:ext cx="3857100" cy="1482300"/>
          </a:xfrm>
          <a:prstGeom prst="rect">
            <a:avLst/>
          </a:prstGeom>
        </p:spPr>
        <p:txBody>
          <a:bodyPr spcFirstLastPara="1" wrap="square" lIns="91425" tIns="91425" rIns="91425" bIns="91425" anchor="ctr" anchorCtr="0">
            <a:noAutofit/>
          </a:bodyPr>
          <a:lstStyle>
            <a:lvl1pPr lvl="0" algn="ctr" rtl="0">
              <a:lnSpc>
                <a:spcPct val="90000"/>
              </a:lnSpc>
              <a:spcBef>
                <a:spcPts val="0"/>
              </a:spcBef>
              <a:spcAft>
                <a:spcPts val="0"/>
              </a:spcAft>
              <a:buSzPts val="4200"/>
              <a:buNone/>
              <a:defRPr sz="54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706" name="Google Shape;1706;p13"/>
          <p:cNvSpPr txBox="1">
            <a:spLocks noGrp="1"/>
          </p:cNvSpPr>
          <p:nvPr>
            <p:ph type="title" idx="2" hasCustomPrompt="1"/>
          </p:nvPr>
        </p:nvSpPr>
        <p:spPr>
          <a:xfrm>
            <a:off x="3844116" y="1425648"/>
            <a:ext cx="1456500" cy="103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96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grpSp>
        <p:nvGrpSpPr>
          <p:cNvPr id="1707" name="Google Shape;1707;p13"/>
          <p:cNvGrpSpPr/>
          <p:nvPr/>
        </p:nvGrpSpPr>
        <p:grpSpPr>
          <a:xfrm>
            <a:off x="-442137" y="686788"/>
            <a:ext cx="2106500" cy="597475"/>
            <a:chOff x="-2810250" y="3572525"/>
            <a:chExt cx="2106500" cy="597475"/>
          </a:xfrm>
        </p:grpSpPr>
        <p:sp>
          <p:nvSpPr>
            <p:cNvPr id="1708" name="Google Shape;1708;p13"/>
            <p:cNvSpPr/>
            <p:nvPr/>
          </p:nvSpPr>
          <p:spPr>
            <a:xfrm>
              <a:off x="-2396250" y="4007475"/>
              <a:ext cx="133850" cy="123700"/>
            </a:xfrm>
            <a:custGeom>
              <a:avLst/>
              <a:gdLst/>
              <a:ahLst/>
              <a:cxnLst/>
              <a:rect l="l" t="t" r="r" b="b"/>
              <a:pathLst>
                <a:path w="5354" h="4948" extrusionOk="0">
                  <a:moveTo>
                    <a:pt x="3665" y="0"/>
                  </a:moveTo>
                  <a:cubicBezTo>
                    <a:pt x="3419" y="0"/>
                    <a:pt x="3177" y="89"/>
                    <a:pt x="2983" y="258"/>
                  </a:cubicBezTo>
                  <a:cubicBezTo>
                    <a:pt x="2771" y="1971"/>
                    <a:pt x="1" y="2521"/>
                    <a:pt x="339" y="4445"/>
                  </a:cubicBezTo>
                  <a:cubicBezTo>
                    <a:pt x="400" y="4488"/>
                    <a:pt x="452" y="4505"/>
                    <a:pt x="498" y="4505"/>
                  </a:cubicBezTo>
                  <a:cubicBezTo>
                    <a:pt x="693" y="4505"/>
                    <a:pt x="777" y="4189"/>
                    <a:pt x="1039" y="4189"/>
                  </a:cubicBezTo>
                  <a:cubicBezTo>
                    <a:pt x="1052" y="4189"/>
                    <a:pt x="1065" y="4190"/>
                    <a:pt x="1079" y="4192"/>
                  </a:cubicBezTo>
                  <a:cubicBezTo>
                    <a:pt x="1164" y="4466"/>
                    <a:pt x="614" y="4466"/>
                    <a:pt x="762" y="4763"/>
                  </a:cubicBezTo>
                  <a:cubicBezTo>
                    <a:pt x="893" y="4882"/>
                    <a:pt x="1072" y="4948"/>
                    <a:pt x="1226" y="4948"/>
                  </a:cubicBezTo>
                  <a:cubicBezTo>
                    <a:pt x="1344" y="4948"/>
                    <a:pt x="1447" y="4909"/>
                    <a:pt x="1502" y="4826"/>
                  </a:cubicBezTo>
                  <a:cubicBezTo>
                    <a:pt x="1946" y="4213"/>
                    <a:pt x="2750" y="3853"/>
                    <a:pt x="3004" y="3155"/>
                  </a:cubicBezTo>
                  <a:cubicBezTo>
                    <a:pt x="3110" y="2817"/>
                    <a:pt x="3363" y="2542"/>
                    <a:pt x="3659" y="2373"/>
                  </a:cubicBezTo>
                  <a:cubicBezTo>
                    <a:pt x="4558" y="1871"/>
                    <a:pt x="5354" y="109"/>
                    <a:pt x="4167" y="109"/>
                  </a:cubicBezTo>
                  <a:cubicBezTo>
                    <a:pt x="4153" y="109"/>
                    <a:pt x="4139" y="109"/>
                    <a:pt x="4125" y="110"/>
                  </a:cubicBezTo>
                  <a:cubicBezTo>
                    <a:pt x="3977" y="36"/>
                    <a:pt x="3820" y="0"/>
                    <a:pt x="3665"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13"/>
            <p:cNvSpPr/>
            <p:nvPr/>
          </p:nvSpPr>
          <p:spPr>
            <a:xfrm>
              <a:off x="-1076525" y="3572525"/>
              <a:ext cx="126925" cy="104075"/>
            </a:xfrm>
            <a:custGeom>
              <a:avLst/>
              <a:gdLst/>
              <a:ahLst/>
              <a:cxnLst/>
              <a:rect l="l" t="t" r="r" b="b"/>
              <a:pathLst>
                <a:path w="5077" h="4163" extrusionOk="0">
                  <a:moveTo>
                    <a:pt x="3337" y="1"/>
                  </a:moveTo>
                  <a:cubicBezTo>
                    <a:pt x="3025" y="1"/>
                    <a:pt x="2736" y="55"/>
                    <a:pt x="2602" y="165"/>
                  </a:cubicBezTo>
                  <a:cubicBezTo>
                    <a:pt x="2665" y="715"/>
                    <a:pt x="1798" y="906"/>
                    <a:pt x="1841" y="1477"/>
                  </a:cubicBezTo>
                  <a:cubicBezTo>
                    <a:pt x="1819" y="1815"/>
                    <a:pt x="1544" y="1900"/>
                    <a:pt x="1248" y="1963"/>
                  </a:cubicBezTo>
                  <a:cubicBezTo>
                    <a:pt x="254" y="2513"/>
                    <a:pt x="1" y="4099"/>
                    <a:pt x="1502" y="4163"/>
                  </a:cubicBezTo>
                  <a:cubicBezTo>
                    <a:pt x="2412" y="3824"/>
                    <a:pt x="3173" y="3190"/>
                    <a:pt x="3659" y="2365"/>
                  </a:cubicBezTo>
                  <a:cubicBezTo>
                    <a:pt x="3793" y="1912"/>
                    <a:pt x="4060" y="1739"/>
                    <a:pt x="4460" y="1739"/>
                  </a:cubicBezTo>
                  <a:cubicBezTo>
                    <a:pt x="4565" y="1739"/>
                    <a:pt x="4678" y="1751"/>
                    <a:pt x="4801" y="1773"/>
                  </a:cubicBezTo>
                  <a:cubicBezTo>
                    <a:pt x="4738" y="1604"/>
                    <a:pt x="5076" y="1477"/>
                    <a:pt x="4865" y="1286"/>
                  </a:cubicBezTo>
                  <a:cubicBezTo>
                    <a:pt x="4670" y="1119"/>
                    <a:pt x="4486" y="1055"/>
                    <a:pt x="4305" y="1055"/>
                  </a:cubicBezTo>
                  <a:cubicBezTo>
                    <a:pt x="3779" y="1055"/>
                    <a:pt x="3290" y="1599"/>
                    <a:pt x="2708" y="1709"/>
                  </a:cubicBezTo>
                  <a:cubicBezTo>
                    <a:pt x="2792" y="1202"/>
                    <a:pt x="3215" y="948"/>
                    <a:pt x="3511" y="715"/>
                  </a:cubicBezTo>
                  <a:cubicBezTo>
                    <a:pt x="3571" y="673"/>
                    <a:pt x="3645" y="658"/>
                    <a:pt x="3726" y="658"/>
                  </a:cubicBezTo>
                  <a:cubicBezTo>
                    <a:pt x="3891" y="658"/>
                    <a:pt x="4083" y="718"/>
                    <a:pt x="4233" y="718"/>
                  </a:cubicBezTo>
                  <a:cubicBezTo>
                    <a:pt x="4373" y="718"/>
                    <a:pt x="4476" y="666"/>
                    <a:pt x="4484" y="461"/>
                  </a:cubicBezTo>
                  <a:cubicBezTo>
                    <a:pt x="4458" y="156"/>
                    <a:pt x="3864" y="1"/>
                    <a:pt x="3337"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13"/>
            <p:cNvSpPr/>
            <p:nvPr/>
          </p:nvSpPr>
          <p:spPr>
            <a:xfrm>
              <a:off x="-2407875" y="4057575"/>
              <a:ext cx="141200" cy="94050"/>
            </a:xfrm>
            <a:custGeom>
              <a:avLst/>
              <a:gdLst/>
              <a:ahLst/>
              <a:cxnLst/>
              <a:rect l="l" t="t" r="r" b="b"/>
              <a:pathLst>
                <a:path w="5648" h="3762" extrusionOk="0">
                  <a:moveTo>
                    <a:pt x="4962" y="0"/>
                  </a:moveTo>
                  <a:cubicBezTo>
                    <a:pt x="4363" y="0"/>
                    <a:pt x="3743" y="352"/>
                    <a:pt x="3532" y="940"/>
                  </a:cubicBezTo>
                  <a:cubicBezTo>
                    <a:pt x="3405" y="1638"/>
                    <a:pt x="2665" y="1743"/>
                    <a:pt x="2369" y="2293"/>
                  </a:cubicBezTo>
                  <a:cubicBezTo>
                    <a:pt x="2144" y="2744"/>
                    <a:pt x="1958" y="2962"/>
                    <a:pt x="1704" y="2962"/>
                  </a:cubicBezTo>
                  <a:cubicBezTo>
                    <a:pt x="1506" y="2962"/>
                    <a:pt x="1265" y="2828"/>
                    <a:pt x="931" y="2568"/>
                  </a:cubicBezTo>
                  <a:cubicBezTo>
                    <a:pt x="656" y="2399"/>
                    <a:pt x="677" y="2188"/>
                    <a:pt x="740" y="1955"/>
                  </a:cubicBezTo>
                  <a:cubicBezTo>
                    <a:pt x="844" y="1728"/>
                    <a:pt x="715" y="1616"/>
                    <a:pt x="571" y="1616"/>
                  </a:cubicBezTo>
                  <a:cubicBezTo>
                    <a:pt x="420" y="1616"/>
                    <a:pt x="253" y="1738"/>
                    <a:pt x="317" y="1976"/>
                  </a:cubicBezTo>
                  <a:cubicBezTo>
                    <a:pt x="85" y="2293"/>
                    <a:pt x="0" y="2801"/>
                    <a:pt x="360" y="3076"/>
                  </a:cubicBezTo>
                  <a:cubicBezTo>
                    <a:pt x="1067" y="3522"/>
                    <a:pt x="1545" y="3761"/>
                    <a:pt x="1963" y="3761"/>
                  </a:cubicBezTo>
                  <a:cubicBezTo>
                    <a:pt x="2358" y="3761"/>
                    <a:pt x="2699" y="3549"/>
                    <a:pt x="3130" y="3097"/>
                  </a:cubicBezTo>
                  <a:cubicBezTo>
                    <a:pt x="3997" y="2166"/>
                    <a:pt x="5097" y="1342"/>
                    <a:pt x="5647" y="178"/>
                  </a:cubicBezTo>
                  <a:cubicBezTo>
                    <a:pt x="5441" y="57"/>
                    <a:pt x="5203" y="0"/>
                    <a:pt x="4962"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13"/>
            <p:cNvSpPr/>
            <p:nvPr/>
          </p:nvSpPr>
          <p:spPr>
            <a:xfrm>
              <a:off x="-869800" y="3762375"/>
              <a:ext cx="147025" cy="84950"/>
            </a:xfrm>
            <a:custGeom>
              <a:avLst/>
              <a:gdLst/>
              <a:ahLst/>
              <a:cxnLst/>
              <a:rect l="l" t="t" r="r" b="b"/>
              <a:pathLst>
                <a:path w="5881" h="3398" extrusionOk="0">
                  <a:moveTo>
                    <a:pt x="3321" y="0"/>
                  </a:moveTo>
                  <a:cubicBezTo>
                    <a:pt x="2724" y="0"/>
                    <a:pt x="1587" y="1645"/>
                    <a:pt x="652" y="1645"/>
                  </a:cubicBezTo>
                  <a:cubicBezTo>
                    <a:pt x="646" y="1645"/>
                    <a:pt x="641" y="1645"/>
                    <a:pt x="635" y="1644"/>
                  </a:cubicBezTo>
                  <a:cubicBezTo>
                    <a:pt x="339" y="1666"/>
                    <a:pt x="530" y="2004"/>
                    <a:pt x="276" y="2067"/>
                  </a:cubicBezTo>
                  <a:cubicBezTo>
                    <a:pt x="1" y="2448"/>
                    <a:pt x="170" y="2829"/>
                    <a:pt x="276" y="3188"/>
                  </a:cubicBezTo>
                  <a:lnTo>
                    <a:pt x="445" y="3209"/>
                  </a:lnTo>
                  <a:cubicBezTo>
                    <a:pt x="481" y="3205"/>
                    <a:pt x="517" y="3203"/>
                    <a:pt x="553" y="3203"/>
                  </a:cubicBezTo>
                  <a:cubicBezTo>
                    <a:pt x="921" y="3203"/>
                    <a:pt x="1302" y="3397"/>
                    <a:pt x="1640" y="3397"/>
                  </a:cubicBezTo>
                  <a:cubicBezTo>
                    <a:pt x="1779" y="3397"/>
                    <a:pt x="1911" y="3365"/>
                    <a:pt x="2031" y="3273"/>
                  </a:cubicBezTo>
                  <a:cubicBezTo>
                    <a:pt x="2645" y="2850"/>
                    <a:pt x="3491" y="2554"/>
                    <a:pt x="3892" y="2089"/>
                  </a:cubicBezTo>
                  <a:cubicBezTo>
                    <a:pt x="4358" y="1306"/>
                    <a:pt x="5881" y="1243"/>
                    <a:pt x="5606" y="164"/>
                  </a:cubicBezTo>
                  <a:cubicBezTo>
                    <a:pt x="5575" y="156"/>
                    <a:pt x="5540" y="153"/>
                    <a:pt x="5503" y="153"/>
                  </a:cubicBezTo>
                  <a:cubicBezTo>
                    <a:pt x="4820" y="153"/>
                    <a:pt x="3102" y="1370"/>
                    <a:pt x="2581" y="1771"/>
                  </a:cubicBezTo>
                  <a:cubicBezTo>
                    <a:pt x="2877" y="1179"/>
                    <a:pt x="3533" y="756"/>
                    <a:pt x="3491" y="58"/>
                  </a:cubicBezTo>
                  <a:cubicBezTo>
                    <a:pt x="3441" y="18"/>
                    <a:pt x="3384" y="0"/>
                    <a:pt x="332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13"/>
            <p:cNvSpPr/>
            <p:nvPr/>
          </p:nvSpPr>
          <p:spPr>
            <a:xfrm>
              <a:off x="-2475025" y="3887900"/>
              <a:ext cx="118975" cy="96950"/>
            </a:xfrm>
            <a:custGeom>
              <a:avLst/>
              <a:gdLst/>
              <a:ahLst/>
              <a:cxnLst/>
              <a:rect l="l" t="t" r="r" b="b"/>
              <a:pathLst>
                <a:path w="4759" h="3878" extrusionOk="0">
                  <a:moveTo>
                    <a:pt x="2337" y="1"/>
                  </a:moveTo>
                  <a:cubicBezTo>
                    <a:pt x="1329" y="1"/>
                    <a:pt x="678" y="1172"/>
                    <a:pt x="550" y="1995"/>
                  </a:cubicBezTo>
                  <a:cubicBezTo>
                    <a:pt x="0" y="3010"/>
                    <a:pt x="867" y="3751"/>
                    <a:pt x="1883" y="3878"/>
                  </a:cubicBezTo>
                  <a:cubicBezTo>
                    <a:pt x="2665" y="3095"/>
                    <a:pt x="4759" y="1953"/>
                    <a:pt x="3215" y="832"/>
                  </a:cubicBezTo>
                  <a:cubicBezTo>
                    <a:pt x="2898" y="621"/>
                    <a:pt x="2961" y="346"/>
                    <a:pt x="2834" y="92"/>
                  </a:cubicBezTo>
                  <a:cubicBezTo>
                    <a:pt x="2660" y="29"/>
                    <a:pt x="2494" y="1"/>
                    <a:pt x="2337"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13"/>
            <p:cNvSpPr/>
            <p:nvPr/>
          </p:nvSpPr>
          <p:spPr>
            <a:xfrm>
              <a:off x="-1207650" y="3814575"/>
              <a:ext cx="107350" cy="83025"/>
            </a:xfrm>
            <a:custGeom>
              <a:avLst/>
              <a:gdLst/>
              <a:ahLst/>
              <a:cxnLst/>
              <a:rect l="l" t="t" r="r" b="b"/>
              <a:pathLst>
                <a:path w="4294" h="3321" extrusionOk="0">
                  <a:moveTo>
                    <a:pt x="2433" y="1"/>
                  </a:moveTo>
                  <a:lnTo>
                    <a:pt x="1883" y="275"/>
                  </a:lnTo>
                  <a:cubicBezTo>
                    <a:pt x="1967" y="1227"/>
                    <a:pt x="1037" y="1523"/>
                    <a:pt x="423" y="2031"/>
                  </a:cubicBezTo>
                  <a:cubicBezTo>
                    <a:pt x="0" y="2771"/>
                    <a:pt x="297" y="3194"/>
                    <a:pt x="1333" y="3321"/>
                  </a:cubicBezTo>
                  <a:cubicBezTo>
                    <a:pt x="3025" y="2665"/>
                    <a:pt x="2623" y="1227"/>
                    <a:pt x="4252" y="1121"/>
                  </a:cubicBezTo>
                  <a:lnTo>
                    <a:pt x="4294" y="783"/>
                  </a:lnTo>
                  <a:cubicBezTo>
                    <a:pt x="3955" y="22"/>
                    <a:pt x="3131" y="106"/>
                    <a:pt x="2433"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13"/>
            <p:cNvSpPr/>
            <p:nvPr/>
          </p:nvSpPr>
          <p:spPr>
            <a:xfrm>
              <a:off x="-1657600" y="3775075"/>
              <a:ext cx="115300" cy="89075"/>
            </a:xfrm>
            <a:custGeom>
              <a:avLst/>
              <a:gdLst/>
              <a:ahLst/>
              <a:cxnLst/>
              <a:rect l="l" t="t" r="r" b="b"/>
              <a:pathLst>
                <a:path w="4612" h="3563" extrusionOk="0">
                  <a:moveTo>
                    <a:pt x="3414" y="0"/>
                  </a:moveTo>
                  <a:cubicBezTo>
                    <a:pt x="2993" y="0"/>
                    <a:pt x="3192" y="1023"/>
                    <a:pt x="1840" y="1707"/>
                  </a:cubicBezTo>
                  <a:cubicBezTo>
                    <a:pt x="1883" y="2807"/>
                    <a:pt x="719" y="2575"/>
                    <a:pt x="0" y="2934"/>
                  </a:cubicBezTo>
                  <a:cubicBezTo>
                    <a:pt x="104" y="3374"/>
                    <a:pt x="451" y="3562"/>
                    <a:pt x="899" y="3562"/>
                  </a:cubicBezTo>
                  <a:cubicBezTo>
                    <a:pt x="2278" y="3562"/>
                    <a:pt x="4612" y="1777"/>
                    <a:pt x="3701" y="100"/>
                  </a:cubicBezTo>
                  <a:cubicBezTo>
                    <a:pt x="3579" y="31"/>
                    <a:pt x="3487" y="0"/>
                    <a:pt x="3414"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13"/>
            <p:cNvSpPr/>
            <p:nvPr/>
          </p:nvSpPr>
          <p:spPr>
            <a:xfrm>
              <a:off x="-2430100" y="3892350"/>
              <a:ext cx="79875" cy="94825"/>
            </a:xfrm>
            <a:custGeom>
              <a:avLst/>
              <a:gdLst/>
              <a:ahLst/>
              <a:cxnLst/>
              <a:rect l="l" t="t" r="r" b="b"/>
              <a:pathLst>
                <a:path w="3195" h="3793" extrusionOk="0">
                  <a:moveTo>
                    <a:pt x="1251" y="0"/>
                  </a:moveTo>
                  <a:cubicBezTo>
                    <a:pt x="1175" y="0"/>
                    <a:pt x="1096" y="7"/>
                    <a:pt x="1016" y="20"/>
                  </a:cubicBezTo>
                  <a:cubicBezTo>
                    <a:pt x="720" y="316"/>
                    <a:pt x="382" y="548"/>
                    <a:pt x="1185" y="760"/>
                  </a:cubicBezTo>
                  <a:cubicBezTo>
                    <a:pt x="2475" y="1162"/>
                    <a:pt x="1376" y="2684"/>
                    <a:pt x="530" y="3002"/>
                  </a:cubicBezTo>
                  <a:cubicBezTo>
                    <a:pt x="212" y="3065"/>
                    <a:pt x="1" y="3382"/>
                    <a:pt x="86" y="3700"/>
                  </a:cubicBezTo>
                  <a:cubicBezTo>
                    <a:pt x="287" y="3764"/>
                    <a:pt x="455" y="3793"/>
                    <a:pt x="600" y="3793"/>
                  </a:cubicBezTo>
                  <a:cubicBezTo>
                    <a:pt x="1354" y="3793"/>
                    <a:pt x="1459" y="3019"/>
                    <a:pt x="2116" y="2558"/>
                  </a:cubicBezTo>
                  <a:cubicBezTo>
                    <a:pt x="3194" y="1779"/>
                    <a:pt x="2538" y="0"/>
                    <a:pt x="125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13"/>
            <p:cNvSpPr/>
            <p:nvPr/>
          </p:nvSpPr>
          <p:spPr>
            <a:xfrm>
              <a:off x="-858675" y="3784450"/>
              <a:ext cx="124800" cy="72900"/>
            </a:xfrm>
            <a:custGeom>
              <a:avLst/>
              <a:gdLst/>
              <a:ahLst/>
              <a:cxnLst/>
              <a:rect l="l" t="t" r="r" b="b"/>
              <a:pathLst>
                <a:path w="4992" h="2916" extrusionOk="0">
                  <a:moveTo>
                    <a:pt x="4991" y="85"/>
                  </a:moveTo>
                  <a:lnTo>
                    <a:pt x="4991" y="85"/>
                  </a:lnTo>
                  <a:cubicBezTo>
                    <a:pt x="4590" y="233"/>
                    <a:pt x="3638" y="0"/>
                    <a:pt x="3553" y="529"/>
                  </a:cubicBezTo>
                  <a:cubicBezTo>
                    <a:pt x="3744" y="1523"/>
                    <a:pt x="2242" y="1142"/>
                    <a:pt x="1925" y="1840"/>
                  </a:cubicBezTo>
                  <a:cubicBezTo>
                    <a:pt x="1784" y="2210"/>
                    <a:pt x="1565" y="2322"/>
                    <a:pt x="1324" y="2322"/>
                  </a:cubicBezTo>
                  <a:cubicBezTo>
                    <a:pt x="952" y="2322"/>
                    <a:pt x="529" y="2056"/>
                    <a:pt x="260" y="2056"/>
                  </a:cubicBezTo>
                  <a:cubicBezTo>
                    <a:pt x="125" y="2056"/>
                    <a:pt x="30" y="2124"/>
                    <a:pt x="0" y="2326"/>
                  </a:cubicBezTo>
                  <a:cubicBezTo>
                    <a:pt x="340" y="2745"/>
                    <a:pt x="752" y="2916"/>
                    <a:pt x="1193" y="2916"/>
                  </a:cubicBezTo>
                  <a:cubicBezTo>
                    <a:pt x="2648" y="2916"/>
                    <a:pt x="4423" y="1058"/>
                    <a:pt x="4991" y="85"/>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13"/>
            <p:cNvSpPr/>
            <p:nvPr/>
          </p:nvSpPr>
          <p:spPr>
            <a:xfrm>
              <a:off x="-1715775" y="4022375"/>
              <a:ext cx="82525" cy="97300"/>
            </a:xfrm>
            <a:custGeom>
              <a:avLst/>
              <a:gdLst/>
              <a:ahLst/>
              <a:cxnLst/>
              <a:rect l="l" t="t" r="r" b="b"/>
              <a:pathLst>
                <a:path w="3301" h="3892" extrusionOk="0">
                  <a:moveTo>
                    <a:pt x="2164" y="1"/>
                  </a:moveTo>
                  <a:cubicBezTo>
                    <a:pt x="2076" y="1"/>
                    <a:pt x="2004" y="47"/>
                    <a:pt x="1968" y="191"/>
                  </a:cubicBezTo>
                  <a:cubicBezTo>
                    <a:pt x="1714" y="381"/>
                    <a:pt x="1545" y="677"/>
                    <a:pt x="1545" y="994"/>
                  </a:cubicBezTo>
                  <a:cubicBezTo>
                    <a:pt x="1376" y="1925"/>
                    <a:pt x="1" y="2411"/>
                    <a:pt x="530" y="3469"/>
                  </a:cubicBezTo>
                  <a:cubicBezTo>
                    <a:pt x="675" y="3736"/>
                    <a:pt x="995" y="3891"/>
                    <a:pt x="1306" y="3891"/>
                  </a:cubicBezTo>
                  <a:cubicBezTo>
                    <a:pt x="1536" y="3891"/>
                    <a:pt x="1760" y="3806"/>
                    <a:pt x="1904" y="3617"/>
                  </a:cubicBezTo>
                  <a:cubicBezTo>
                    <a:pt x="2179" y="2432"/>
                    <a:pt x="3300" y="1502"/>
                    <a:pt x="3258" y="233"/>
                  </a:cubicBezTo>
                  <a:lnTo>
                    <a:pt x="2708" y="148"/>
                  </a:lnTo>
                  <a:cubicBezTo>
                    <a:pt x="2698" y="150"/>
                    <a:pt x="2687" y="151"/>
                    <a:pt x="2676" y="151"/>
                  </a:cubicBezTo>
                  <a:cubicBezTo>
                    <a:pt x="2534" y="151"/>
                    <a:pt x="2323" y="1"/>
                    <a:pt x="2164"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13"/>
            <p:cNvSpPr/>
            <p:nvPr/>
          </p:nvSpPr>
          <p:spPr>
            <a:xfrm>
              <a:off x="-1209225" y="4031875"/>
              <a:ext cx="103650" cy="71425"/>
            </a:xfrm>
            <a:custGeom>
              <a:avLst/>
              <a:gdLst/>
              <a:ahLst/>
              <a:cxnLst/>
              <a:rect l="l" t="t" r="r" b="b"/>
              <a:pathLst>
                <a:path w="4146" h="2857" extrusionOk="0">
                  <a:moveTo>
                    <a:pt x="3786" y="1"/>
                  </a:moveTo>
                  <a:cubicBezTo>
                    <a:pt x="3046" y="85"/>
                    <a:pt x="2305" y="64"/>
                    <a:pt x="1586" y="128"/>
                  </a:cubicBezTo>
                  <a:lnTo>
                    <a:pt x="1015" y="593"/>
                  </a:lnTo>
                  <a:cubicBezTo>
                    <a:pt x="931" y="678"/>
                    <a:pt x="888" y="762"/>
                    <a:pt x="867" y="889"/>
                  </a:cubicBezTo>
                  <a:cubicBezTo>
                    <a:pt x="867" y="1460"/>
                    <a:pt x="0" y="1756"/>
                    <a:pt x="254" y="2412"/>
                  </a:cubicBezTo>
                  <a:cubicBezTo>
                    <a:pt x="536" y="2704"/>
                    <a:pt x="899" y="2857"/>
                    <a:pt x="1245" y="2857"/>
                  </a:cubicBezTo>
                  <a:cubicBezTo>
                    <a:pt x="1652" y="2857"/>
                    <a:pt x="2036" y="2646"/>
                    <a:pt x="2242" y="2200"/>
                  </a:cubicBezTo>
                  <a:cubicBezTo>
                    <a:pt x="2305" y="2031"/>
                    <a:pt x="2263" y="1862"/>
                    <a:pt x="2157" y="1756"/>
                  </a:cubicBezTo>
                  <a:cubicBezTo>
                    <a:pt x="2106" y="1735"/>
                    <a:pt x="2059" y="1725"/>
                    <a:pt x="2015" y="1725"/>
                  </a:cubicBezTo>
                  <a:cubicBezTo>
                    <a:pt x="1762" y="1725"/>
                    <a:pt x="1611" y="2027"/>
                    <a:pt x="1362" y="2027"/>
                  </a:cubicBezTo>
                  <a:cubicBezTo>
                    <a:pt x="1314" y="2027"/>
                    <a:pt x="1262" y="2016"/>
                    <a:pt x="1206" y="1989"/>
                  </a:cubicBezTo>
                  <a:cubicBezTo>
                    <a:pt x="1461" y="1559"/>
                    <a:pt x="1576" y="1366"/>
                    <a:pt x="1705" y="1366"/>
                  </a:cubicBezTo>
                  <a:cubicBezTo>
                    <a:pt x="1811" y="1366"/>
                    <a:pt x="1926" y="1497"/>
                    <a:pt x="2136" y="1735"/>
                  </a:cubicBezTo>
                  <a:cubicBezTo>
                    <a:pt x="2338" y="1823"/>
                    <a:pt x="2499" y="1859"/>
                    <a:pt x="2631" y="1859"/>
                  </a:cubicBezTo>
                  <a:cubicBezTo>
                    <a:pt x="3230" y="1859"/>
                    <a:pt x="3210" y="1093"/>
                    <a:pt x="3574" y="868"/>
                  </a:cubicBezTo>
                  <a:lnTo>
                    <a:pt x="3574" y="868"/>
                  </a:lnTo>
                  <a:cubicBezTo>
                    <a:pt x="3426" y="1079"/>
                    <a:pt x="3320" y="1291"/>
                    <a:pt x="3765" y="1418"/>
                  </a:cubicBezTo>
                  <a:cubicBezTo>
                    <a:pt x="3765" y="953"/>
                    <a:pt x="4145" y="487"/>
                    <a:pt x="3786"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13"/>
            <p:cNvSpPr/>
            <p:nvPr/>
          </p:nvSpPr>
          <p:spPr>
            <a:xfrm>
              <a:off x="-2402600" y="4013900"/>
              <a:ext cx="103125" cy="108950"/>
            </a:xfrm>
            <a:custGeom>
              <a:avLst/>
              <a:gdLst/>
              <a:ahLst/>
              <a:cxnLst/>
              <a:rect l="l" t="t" r="r" b="b"/>
              <a:pathLst>
                <a:path w="4125" h="4358" extrusionOk="0">
                  <a:moveTo>
                    <a:pt x="3258" y="1"/>
                  </a:moveTo>
                  <a:cubicBezTo>
                    <a:pt x="1883" y="720"/>
                    <a:pt x="826" y="1925"/>
                    <a:pt x="276" y="3385"/>
                  </a:cubicBezTo>
                  <a:cubicBezTo>
                    <a:pt x="635" y="3638"/>
                    <a:pt x="1" y="4188"/>
                    <a:pt x="656" y="4358"/>
                  </a:cubicBezTo>
                  <a:cubicBezTo>
                    <a:pt x="720" y="4315"/>
                    <a:pt x="741" y="4231"/>
                    <a:pt x="656" y="4188"/>
                  </a:cubicBezTo>
                  <a:cubicBezTo>
                    <a:pt x="635" y="2285"/>
                    <a:pt x="4125" y="1206"/>
                    <a:pt x="3258"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13"/>
            <p:cNvSpPr/>
            <p:nvPr/>
          </p:nvSpPr>
          <p:spPr>
            <a:xfrm>
              <a:off x="-2066325" y="3800825"/>
              <a:ext cx="83575" cy="106975"/>
            </a:xfrm>
            <a:custGeom>
              <a:avLst/>
              <a:gdLst/>
              <a:ahLst/>
              <a:cxnLst/>
              <a:rect l="l" t="t" r="r" b="b"/>
              <a:pathLst>
                <a:path w="3343" h="4279" extrusionOk="0">
                  <a:moveTo>
                    <a:pt x="1333" y="1"/>
                  </a:moveTo>
                  <a:lnTo>
                    <a:pt x="1333" y="22"/>
                  </a:lnTo>
                  <a:cubicBezTo>
                    <a:pt x="678" y="1333"/>
                    <a:pt x="1" y="2856"/>
                    <a:pt x="995" y="4188"/>
                  </a:cubicBezTo>
                  <a:cubicBezTo>
                    <a:pt x="1021" y="4179"/>
                    <a:pt x="1044" y="4174"/>
                    <a:pt x="1064" y="4174"/>
                  </a:cubicBezTo>
                  <a:cubicBezTo>
                    <a:pt x="1093" y="4174"/>
                    <a:pt x="1118" y="4185"/>
                    <a:pt x="1143" y="4209"/>
                  </a:cubicBezTo>
                  <a:cubicBezTo>
                    <a:pt x="1255" y="4257"/>
                    <a:pt x="1355" y="4278"/>
                    <a:pt x="1445" y="4278"/>
                  </a:cubicBezTo>
                  <a:cubicBezTo>
                    <a:pt x="2033" y="4278"/>
                    <a:pt x="2193" y="3371"/>
                    <a:pt x="2560" y="3004"/>
                  </a:cubicBezTo>
                  <a:cubicBezTo>
                    <a:pt x="2814" y="2581"/>
                    <a:pt x="3342" y="2200"/>
                    <a:pt x="3152" y="1650"/>
                  </a:cubicBezTo>
                  <a:cubicBezTo>
                    <a:pt x="2964" y="1253"/>
                    <a:pt x="3272" y="339"/>
                    <a:pt x="2645" y="339"/>
                  </a:cubicBezTo>
                  <a:cubicBezTo>
                    <a:pt x="2638" y="339"/>
                    <a:pt x="2631" y="339"/>
                    <a:pt x="2623" y="339"/>
                  </a:cubicBezTo>
                  <a:cubicBezTo>
                    <a:pt x="1777" y="1016"/>
                    <a:pt x="2285" y="2116"/>
                    <a:pt x="1629" y="2940"/>
                  </a:cubicBezTo>
                  <a:cubicBezTo>
                    <a:pt x="678" y="2010"/>
                    <a:pt x="3258" y="318"/>
                    <a:pt x="1333"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13"/>
            <p:cNvSpPr/>
            <p:nvPr/>
          </p:nvSpPr>
          <p:spPr>
            <a:xfrm>
              <a:off x="-2386200" y="4013900"/>
              <a:ext cx="131150" cy="123250"/>
            </a:xfrm>
            <a:custGeom>
              <a:avLst/>
              <a:gdLst/>
              <a:ahLst/>
              <a:cxnLst/>
              <a:rect l="l" t="t" r="r" b="b"/>
              <a:pathLst>
                <a:path w="5246" h="4930" extrusionOk="0">
                  <a:moveTo>
                    <a:pt x="4273" y="1"/>
                  </a:moveTo>
                  <a:cubicBezTo>
                    <a:pt x="4251" y="974"/>
                    <a:pt x="3702" y="1672"/>
                    <a:pt x="2708" y="2116"/>
                  </a:cubicBezTo>
                  <a:cubicBezTo>
                    <a:pt x="2517" y="2200"/>
                    <a:pt x="2390" y="2306"/>
                    <a:pt x="2433" y="2475"/>
                  </a:cubicBezTo>
                  <a:cubicBezTo>
                    <a:pt x="2644" y="3448"/>
                    <a:pt x="1142" y="3533"/>
                    <a:pt x="1079" y="4400"/>
                  </a:cubicBezTo>
                  <a:cubicBezTo>
                    <a:pt x="1079" y="4474"/>
                    <a:pt x="957" y="4521"/>
                    <a:pt x="809" y="4521"/>
                  </a:cubicBezTo>
                  <a:cubicBezTo>
                    <a:pt x="661" y="4521"/>
                    <a:pt x="487" y="4474"/>
                    <a:pt x="381" y="4358"/>
                  </a:cubicBezTo>
                  <a:cubicBezTo>
                    <a:pt x="430" y="4210"/>
                    <a:pt x="343" y="4184"/>
                    <a:pt x="233" y="4184"/>
                  </a:cubicBezTo>
                  <a:cubicBezTo>
                    <a:pt x="173" y="4184"/>
                    <a:pt x="107" y="4191"/>
                    <a:pt x="51" y="4191"/>
                  </a:cubicBezTo>
                  <a:cubicBezTo>
                    <a:pt x="33" y="4191"/>
                    <a:pt x="16" y="4191"/>
                    <a:pt x="0" y="4188"/>
                  </a:cubicBezTo>
                  <a:lnTo>
                    <a:pt x="0" y="4358"/>
                  </a:lnTo>
                  <a:cubicBezTo>
                    <a:pt x="211" y="4625"/>
                    <a:pt x="478" y="4929"/>
                    <a:pt x="770" y="4929"/>
                  </a:cubicBezTo>
                  <a:cubicBezTo>
                    <a:pt x="918" y="4929"/>
                    <a:pt x="1071" y="4852"/>
                    <a:pt x="1227" y="4654"/>
                  </a:cubicBezTo>
                  <a:cubicBezTo>
                    <a:pt x="1713" y="4061"/>
                    <a:pt x="2433" y="3638"/>
                    <a:pt x="2771" y="2983"/>
                  </a:cubicBezTo>
                  <a:cubicBezTo>
                    <a:pt x="3157" y="2175"/>
                    <a:pt x="3471" y="1892"/>
                    <a:pt x="4244" y="1892"/>
                  </a:cubicBezTo>
                  <a:cubicBezTo>
                    <a:pt x="4402" y="1892"/>
                    <a:pt x="4579" y="1904"/>
                    <a:pt x="4780" y="1925"/>
                  </a:cubicBezTo>
                  <a:cubicBezTo>
                    <a:pt x="5245" y="1164"/>
                    <a:pt x="4865" y="551"/>
                    <a:pt x="4273"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13"/>
            <p:cNvSpPr/>
            <p:nvPr/>
          </p:nvSpPr>
          <p:spPr>
            <a:xfrm>
              <a:off x="-1054850" y="3608375"/>
              <a:ext cx="98375" cy="83775"/>
            </a:xfrm>
            <a:custGeom>
              <a:avLst/>
              <a:gdLst/>
              <a:ahLst/>
              <a:cxnLst/>
              <a:rect l="l" t="t" r="r" b="b"/>
              <a:pathLst>
                <a:path w="3935" h="3351" extrusionOk="0">
                  <a:moveTo>
                    <a:pt x="3286" y="0"/>
                  </a:moveTo>
                  <a:cubicBezTo>
                    <a:pt x="3065" y="0"/>
                    <a:pt x="2878" y="122"/>
                    <a:pt x="2814" y="360"/>
                  </a:cubicBezTo>
                  <a:cubicBezTo>
                    <a:pt x="2602" y="1121"/>
                    <a:pt x="1820" y="1460"/>
                    <a:pt x="1545" y="2115"/>
                  </a:cubicBezTo>
                  <a:cubicBezTo>
                    <a:pt x="1312" y="2284"/>
                    <a:pt x="1058" y="2454"/>
                    <a:pt x="804" y="2581"/>
                  </a:cubicBezTo>
                  <a:cubicBezTo>
                    <a:pt x="402" y="2729"/>
                    <a:pt x="1" y="2855"/>
                    <a:pt x="64" y="3342"/>
                  </a:cubicBezTo>
                  <a:cubicBezTo>
                    <a:pt x="126" y="3347"/>
                    <a:pt x="187" y="3350"/>
                    <a:pt x="248" y="3350"/>
                  </a:cubicBezTo>
                  <a:cubicBezTo>
                    <a:pt x="1839" y="3350"/>
                    <a:pt x="3181" y="1540"/>
                    <a:pt x="3934" y="339"/>
                  </a:cubicBezTo>
                  <a:cubicBezTo>
                    <a:pt x="3738" y="111"/>
                    <a:pt x="3496" y="0"/>
                    <a:pt x="3286"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13"/>
            <p:cNvSpPr/>
            <p:nvPr/>
          </p:nvSpPr>
          <p:spPr>
            <a:xfrm>
              <a:off x="-2025025" y="3796425"/>
              <a:ext cx="88800" cy="110275"/>
            </a:xfrm>
            <a:custGeom>
              <a:avLst/>
              <a:gdLst/>
              <a:ahLst/>
              <a:cxnLst/>
              <a:rect l="l" t="t" r="r" b="b"/>
              <a:pathLst>
                <a:path w="3552" h="4411" extrusionOk="0">
                  <a:moveTo>
                    <a:pt x="889" y="1"/>
                  </a:moveTo>
                  <a:cubicBezTo>
                    <a:pt x="649" y="1"/>
                    <a:pt x="619" y="221"/>
                    <a:pt x="1162" y="663"/>
                  </a:cubicBezTo>
                  <a:cubicBezTo>
                    <a:pt x="1373" y="832"/>
                    <a:pt x="1310" y="1001"/>
                    <a:pt x="1141" y="1150"/>
                  </a:cubicBezTo>
                  <a:cubicBezTo>
                    <a:pt x="992" y="1678"/>
                    <a:pt x="1881" y="2186"/>
                    <a:pt x="1141" y="2588"/>
                  </a:cubicBezTo>
                  <a:cubicBezTo>
                    <a:pt x="770" y="2670"/>
                    <a:pt x="1" y="4411"/>
                    <a:pt x="696" y="4411"/>
                  </a:cubicBezTo>
                  <a:cubicBezTo>
                    <a:pt x="716" y="4411"/>
                    <a:pt x="737" y="4409"/>
                    <a:pt x="760" y="4406"/>
                  </a:cubicBezTo>
                  <a:cubicBezTo>
                    <a:pt x="3552" y="1477"/>
                    <a:pt x="1512" y="1"/>
                    <a:pt x="889"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13"/>
            <p:cNvSpPr/>
            <p:nvPr/>
          </p:nvSpPr>
          <p:spPr>
            <a:xfrm>
              <a:off x="-2743625" y="4091025"/>
              <a:ext cx="81975" cy="78875"/>
            </a:xfrm>
            <a:custGeom>
              <a:avLst/>
              <a:gdLst/>
              <a:ahLst/>
              <a:cxnLst/>
              <a:rect l="l" t="t" r="r" b="b"/>
              <a:pathLst>
                <a:path w="3279" h="3155" extrusionOk="0">
                  <a:moveTo>
                    <a:pt x="2655" y="0"/>
                  </a:moveTo>
                  <a:cubicBezTo>
                    <a:pt x="2457" y="0"/>
                    <a:pt x="2305" y="192"/>
                    <a:pt x="1967" y="638"/>
                  </a:cubicBezTo>
                  <a:cubicBezTo>
                    <a:pt x="1269" y="1463"/>
                    <a:pt x="127" y="2034"/>
                    <a:pt x="0" y="3155"/>
                  </a:cubicBezTo>
                  <a:cubicBezTo>
                    <a:pt x="1756" y="2943"/>
                    <a:pt x="2411" y="2119"/>
                    <a:pt x="3279" y="300"/>
                  </a:cubicBezTo>
                  <a:cubicBezTo>
                    <a:pt x="2979" y="109"/>
                    <a:pt x="2804" y="0"/>
                    <a:pt x="2655"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13"/>
            <p:cNvSpPr/>
            <p:nvPr/>
          </p:nvSpPr>
          <p:spPr>
            <a:xfrm>
              <a:off x="-1964275" y="3977375"/>
              <a:ext cx="102600" cy="85350"/>
            </a:xfrm>
            <a:custGeom>
              <a:avLst/>
              <a:gdLst/>
              <a:ahLst/>
              <a:cxnLst/>
              <a:rect l="l" t="t" r="r" b="b"/>
              <a:pathLst>
                <a:path w="4104" h="3414" extrusionOk="0">
                  <a:moveTo>
                    <a:pt x="3439" y="0"/>
                  </a:moveTo>
                  <a:cubicBezTo>
                    <a:pt x="3010" y="0"/>
                    <a:pt x="3012" y="466"/>
                    <a:pt x="2814" y="700"/>
                  </a:cubicBezTo>
                  <a:cubicBezTo>
                    <a:pt x="2665" y="1145"/>
                    <a:pt x="1946" y="1335"/>
                    <a:pt x="1925" y="1758"/>
                  </a:cubicBezTo>
                  <a:cubicBezTo>
                    <a:pt x="1862" y="2836"/>
                    <a:pt x="635" y="2562"/>
                    <a:pt x="1" y="3090"/>
                  </a:cubicBezTo>
                  <a:cubicBezTo>
                    <a:pt x="278" y="3316"/>
                    <a:pt x="585" y="3413"/>
                    <a:pt x="902" y="3413"/>
                  </a:cubicBezTo>
                  <a:cubicBezTo>
                    <a:pt x="2401" y="3413"/>
                    <a:pt x="4103" y="1232"/>
                    <a:pt x="3702" y="45"/>
                  </a:cubicBezTo>
                  <a:cubicBezTo>
                    <a:pt x="3599" y="14"/>
                    <a:pt x="3513" y="0"/>
                    <a:pt x="3439"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13"/>
            <p:cNvSpPr/>
            <p:nvPr/>
          </p:nvSpPr>
          <p:spPr>
            <a:xfrm>
              <a:off x="-2311650" y="3692450"/>
              <a:ext cx="94325" cy="88925"/>
            </a:xfrm>
            <a:custGeom>
              <a:avLst/>
              <a:gdLst/>
              <a:ahLst/>
              <a:cxnLst/>
              <a:rect l="l" t="t" r="r" b="b"/>
              <a:pathLst>
                <a:path w="3773" h="3557" extrusionOk="0">
                  <a:moveTo>
                    <a:pt x="3321" y="0"/>
                  </a:moveTo>
                  <a:lnTo>
                    <a:pt x="3321" y="0"/>
                  </a:lnTo>
                  <a:cubicBezTo>
                    <a:pt x="1354" y="550"/>
                    <a:pt x="3109" y="2411"/>
                    <a:pt x="910" y="2749"/>
                  </a:cubicBezTo>
                  <a:cubicBezTo>
                    <a:pt x="635" y="2961"/>
                    <a:pt x="43" y="2686"/>
                    <a:pt x="0" y="3215"/>
                  </a:cubicBezTo>
                  <a:cubicBezTo>
                    <a:pt x="318" y="3453"/>
                    <a:pt x="646" y="3557"/>
                    <a:pt x="967" y="3557"/>
                  </a:cubicBezTo>
                  <a:cubicBezTo>
                    <a:pt x="2441" y="3557"/>
                    <a:pt x="3772" y="1372"/>
                    <a:pt x="332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13"/>
            <p:cNvSpPr/>
            <p:nvPr/>
          </p:nvSpPr>
          <p:spPr>
            <a:xfrm>
              <a:off x="-1678225" y="3763825"/>
              <a:ext cx="87800" cy="86200"/>
            </a:xfrm>
            <a:custGeom>
              <a:avLst/>
              <a:gdLst/>
              <a:ahLst/>
              <a:cxnLst/>
              <a:rect l="l" t="t" r="r" b="b"/>
              <a:pathLst>
                <a:path w="3512" h="3448" extrusionOk="0">
                  <a:moveTo>
                    <a:pt x="2538" y="0"/>
                  </a:moveTo>
                  <a:lnTo>
                    <a:pt x="2538" y="0"/>
                  </a:lnTo>
                  <a:cubicBezTo>
                    <a:pt x="2010" y="360"/>
                    <a:pt x="1777" y="1037"/>
                    <a:pt x="1016" y="1163"/>
                  </a:cubicBezTo>
                  <a:cubicBezTo>
                    <a:pt x="614" y="1375"/>
                    <a:pt x="550" y="1819"/>
                    <a:pt x="275" y="2136"/>
                  </a:cubicBezTo>
                  <a:cubicBezTo>
                    <a:pt x="0" y="2454"/>
                    <a:pt x="297" y="3448"/>
                    <a:pt x="783" y="3448"/>
                  </a:cubicBezTo>
                  <a:cubicBezTo>
                    <a:pt x="1756" y="3384"/>
                    <a:pt x="3088" y="3363"/>
                    <a:pt x="2708" y="2157"/>
                  </a:cubicBezTo>
                  <a:lnTo>
                    <a:pt x="2581" y="2115"/>
                  </a:lnTo>
                  <a:cubicBezTo>
                    <a:pt x="2242" y="2263"/>
                    <a:pt x="2306" y="2644"/>
                    <a:pt x="2010" y="2792"/>
                  </a:cubicBezTo>
                  <a:cubicBezTo>
                    <a:pt x="1919" y="2832"/>
                    <a:pt x="1780" y="2858"/>
                    <a:pt x="1669" y="2858"/>
                  </a:cubicBezTo>
                  <a:cubicBezTo>
                    <a:pt x="1547" y="2858"/>
                    <a:pt x="1458" y="2827"/>
                    <a:pt x="1502" y="2750"/>
                  </a:cubicBezTo>
                  <a:cubicBezTo>
                    <a:pt x="1735" y="2390"/>
                    <a:pt x="1291" y="1798"/>
                    <a:pt x="2010" y="1629"/>
                  </a:cubicBezTo>
                  <a:cubicBezTo>
                    <a:pt x="2581" y="1396"/>
                    <a:pt x="3511" y="296"/>
                    <a:pt x="2538"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13"/>
            <p:cNvSpPr/>
            <p:nvPr/>
          </p:nvSpPr>
          <p:spPr>
            <a:xfrm>
              <a:off x="-2786250" y="4057250"/>
              <a:ext cx="89275" cy="103275"/>
            </a:xfrm>
            <a:custGeom>
              <a:avLst/>
              <a:gdLst/>
              <a:ahLst/>
              <a:cxnLst/>
              <a:rect l="l" t="t" r="r" b="b"/>
              <a:pathLst>
                <a:path w="3571" h="4131" extrusionOk="0">
                  <a:moveTo>
                    <a:pt x="3320" y="1"/>
                  </a:moveTo>
                  <a:cubicBezTo>
                    <a:pt x="3281" y="1"/>
                    <a:pt x="3236" y="14"/>
                    <a:pt x="3186" y="43"/>
                  </a:cubicBezTo>
                  <a:cubicBezTo>
                    <a:pt x="1875" y="297"/>
                    <a:pt x="902" y="1799"/>
                    <a:pt x="500" y="2941"/>
                  </a:cubicBezTo>
                  <a:cubicBezTo>
                    <a:pt x="0" y="3367"/>
                    <a:pt x="808" y="4130"/>
                    <a:pt x="1326" y="4130"/>
                  </a:cubicBezTo>
                  <a:cubicBezTo>
                    <a:pt x="1553" y="4130"/>
                    <a:pt x="1725" y="3983"/>
                    <a:pt x="1705" y="3596"/>
                  </a:cubicBezTo>
                  <a:cubicBezTo>
                    <a:pt x="1748" y="3195"/>
                    <a:pt x="1134" y="2793"/>
                    <a:pt x="1473" y="2454"/>
                  </a:cubicBezTo>
                  <a:cubicBezTo>
                    <a:pt x="2107" y="1862"/>
                    <a:pt x="2424" y="1016"/>
                    <a:pt x="3334" y="614"/>
                  </a:cubicBezTo>
                  <a:cubicBezTo>
                    <a:pt x="3570" y="487"/>
                    <a:pt x="3557" y="1"/>
                    <a:pt x="3320"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13"/>
            <p:cNvSpPr/>
            <p:nvPr/>
          </p:nvSpPr>
          <p:spPr>
            <a:xfrm>
              <a:off x="-1699900" y="4050150"/>
              <a:ext cx="94675" cy="82875"/>
            </a:xfrm>
            <a:custGeom>
              <a:avLst/>
              <a:gdLst/>
              <a:ahLst/>
              <a:cxnLst/>
              <a:rect l="l" t="t" r="r" b="b"/>
              <a:pathLst>
                <a:path w="3787" h="3315" extrusionOk="0">
                  <a:moveTo>
                    <a:pt x="2841" y="0"/>
                  </a:moveTo>
                  <a:cubicBezTo>
                    <a:pt x="2127" y="0"/>
                    <a:pt x="1428" y="2279"/>
                    <a:pt x="952" y="2590"/>
                  </a:cubicBezTo>
                  <a:cubicBezTo>
                    <a:pt x="719" y="2759"/>
                    <a:pt x="0" y="2611"/>
                    <a:pt x="402" y="3225"/>
                  </a:cubicBezTo>
                  <a:cubicBezTo>
                    <a:pt x="528" y="3288"/>
                    <a:pt x="645" y="3315"/>
                    <a:pt x="756" y="3315"/>
                  </a:cubicBezTo>
                  <a:cubicBezTo>
                    <a:pt x="1391" y="3315"/>
                    <a:pt x="1814" y="2413"/>
                    <a:pt x="2390" y="2125"/>
                  </a:cubicBezTo>
                  <a:cubicBezTo>
                    <a:pt x="2919" y="1596"/>
                    <a:pt x="3786" y="1089"/>
                    <a:pt x="3173" y="179"/>
                  </a:cubicBezTo>
                  <a:cubicBezTo>
                    <a:pt x="3062" y="55"/>
                    <a:pt x="2952" y="0"/>
                    <a:pt x="284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13"/>
            <p:cNvSpPr/>
            <p:nvPr/>
          </p:nvSpPr>
          <p:spPr>
            <a:xfrm>
              <a:off x="-2789625" y="3788150"/>
              <a:ext cx="65050" cy="96625"/>
            </a:xfrm>
            <a:custGeom>
              <a:avLst/>
              <a:gdLst/>
              <a:ahLst/>
              <a:cxnLst/>
              <a:rect l="l" t="t" r="r" b="b"/>
              <a:pathLst>
                <a:path w="2602" h="3865" extrusionOk="0">
                  <a:moveTo>
                    <a:pt x="1840" y="0"/>
                  </a:moveTo>
                  <a:lnTo>
                    <a:pt x="1840" y="0"/>
                  </a:lnTo>
                  <a:cubicBezTo>
                    <a:pt x="1312" y="1481"/>
                    <a:pt x="1502" y="2813"/>
                    <a:pt x="0" y="3849"/>
                  </a:cubicBezTo>
                  <a:cubicBezTo>
                    <a:pt x="99" y="3859"/>
                    <a:pt x="189" y="3864"/>
                    <a:pt x="273" y="3864"/>
                  </a:cubicBezTo>
                  <a:cubicBezTo>
                    <a:pt x="1228" y="3864"/>
                    <a:pt x="1253" y="3226"/>
                    <a:pt x="1798" y="2623"/>
                  </a:cubicBezTo>
                  <a:cubicBezTo>
                    <a:pt x="2602" y="2073"/>
                    <a:pt x="2559" y="719"/>
                    <a:pt x="1840"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13"/>
            <p:cNvSpPr/>
            <p:nvPr/>
          </p:nvSpPr>
          <p:spPr>
            <a:xfrm>
              <a:off x="-1955800" y="3959800"/>
              <a:ext cx="84075" cy="62725"/>
            </a:xfrm>
            <a:custGeom>
              <a:avLst/>
              <a:gdLst/>
              <a:ahLst/>
              <a:cxnLst/>
              <a:rect l="l" t="t" r="r" b="b"/>
              <a:pathLst>
                <a:path w="3363" h="2509" extrusionOk="0">
                  <a:moveTo>
                    <a:pt x="2039" y="1"/>
                  </a:moveTo>
                  <a:cubicBezTo>
                    <a:pt x="1810" y="1"/>
                    <a:pt x="1590" y="17"/>
                    <a:pt x="1417" y="29"/>
                  </a:cubicBezTo>
                  <a:cubicBezTo>
                    <a:pt x="1840" y="1361"/>
                    <a:pt x="0" y="1425"/>
                    <a:pt x="402" y="2228"/>
                  </a:cubicBezTo>
                  <a:cubicBezTo>
                    <a:pt x="582" y="2430"/>
                    <a:pt x="773" y="2509"/>
                    <a:pt x="968" y="2509"/>
                  </a:cubicBezTo>
                  <a:cubicBezTo>
                    <a:pt x="1551" y="2509"/>
                    <a:pt x="2173" y="1800"/>
                    <a:pt x="2665" y="1530"/>
                  </a:cubicBezTo>
                  <a:cubicBezTo>
                    <a:pt x="2897" y="1277"/>
                    <a:pt x="2771" y="748"/>
                    <a:pt x="3363" y="748"/>
                  </a:cubicBezTo>
                  <a:cubicBezTo>
                    <a:pt x="3332" y="117"/>
                    <a:pt x="2652" y="1"/>
                    <a:pt x="2039"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13"/>
            <p:cNvSpPr/>
            <p:nvPr/>
          </p:nvSpPr>
          <p:spPr>
            <a:xfrm>
              <a:off x="-2043050" y="3795025"/>
              <a:ext cx="43900" cy="86200"/>
            </a:xfrm>
            <a:custGeom>
              <a:avLst/>
              <a:gdLst/>
              <a:ahLst/>
              <a:cxnLst/>
              <a:rect l="l" t="t" r="r" b="b"/>
              <a:pathLst>
                <a:path w="1756" h="3448" extrusionOk="0">
                  <a:moveTo>
                    <a:pt x="741" y="0"/>
                  </a:moveTo>
                  <a:cubicBezTo>
                    <a:pt x="587" y="0"/>
                    <a:pt x="455" y="42"/>
                    <a:pt x="402" y="233"/>
                  </a:cubicBezTo>
                  <a:cubicBezTo>
                    <a:pt x="1756" y="867"/>
                    <a:pt x="0" y="1840"/>
                    <a:pt x="212" y="2771"/>
                  </a:cubicBezTo>
                  <a:cubicBezTo>
                    <a:pt x="233" y="3045"/>
                    <a:pt x="64" y="3426"/>
                    <a:pt x="593" y="3447"/>
                  </a:cubicBezTo>
                  <a:cubicBezTo>
                    <a:pt x="1692" y="3405"/>
                    <a:pt x="1142" y="1375"/>
                    <a:pt x="1692" y="571"/>
                  </a:cubicBezTo>
                  <a:cubicBezTo>
                    <a:pt x="1354" y="486"/>
                    <a:pt x="1523" y="106"/>
                    <a:pt x="1206" y="21"/>
                  </a:cubicBezTo>
                  <a:cubicBezTo>
                    <a:pt x="1178" y="25"/>
                    <a:pt x="1149" y="27"/>
                    <a:pt x="1119" y="27"/>
                  </a:cubicBezTo>
                  <a:cubicBezTo>
                    <a:pt x="999" y="27"/>
                    <a:pt x="863" y="0"/>
                    <a:pt x="74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13"/>
            <p:cNvSpPr/>
            <p:nvPr/>
          </p:nvSpPr>
          <p:spPr>
            <a:xfrm>
              <a:off x="-1207125" y="3842325"/>
              <a:ext cx="99900" cy="81125"/>
            </a:xfrm>
            <a:custGeom>
              <a:avLst/>
              <a:gdLst/>
              <a:ahLst/>
              <a:cxnLst/>
              <a:rect l="l" t="t" r="r" b="b"/>
              <a:pathLst>
                <a:path w="3996" h="3245" extrusionOk="0">
                  <a:moveTo>
                    <a:pt x="3626" y="1"/>
                  </a:moveTo>
                  <a:cubicBezTo>
                    <a:pt x="3227" y="1"/>
                    <a:pt x="2608" y="447"/>
                    <a:pt x="2813" y="857"/>
                  </a:cubicBezTo>
                  <a:cubicBezTo>
                    <a:pt x="2708" y="1788"/>
                    <a:pt x="614" y="2253"/>
                    <a:pt x="1" y="3057"/>
                  </a:cubicBezTo>
                  <a:cubicBezTo>
                    <a:pt x="184" y="3187"/>
                    <a:pt x="386" y="3245"/>
                    <a:pt x="600" y="3245"/>
                  </a:cubicBezTo>
                  <a:cubicBezTo>
                    <a:pt x="1841" y="3245"/>
                    <a:pt x="3462" y="1307"/>
                    <a:pt x="3913" y="477"/>
                  </a:cubicBezTo>
                  <a:cubicBezTo>
                    <a:pt x="3995" y="133"/>
                    <a:pt x="3843" y="1"/>
                    <a:pt x="3626"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13"/>
            <p:cNvSpPr/>
            <p:nvPr/>
          </p:nvSpPr>
          <p:spPr>
            <a:xfrm>
              <a:off x="-1440825" y="3903950"/>
              <a:ext cx="90450" cy="87775"/>
            </a:xfrm>
            <a:custGeom>
              <a:avLst/>
              <a:gdLst/>
              <a:ahLst/>
              <a:cxnLst/>
              <a:rect l="l" t="t" r="r" b="b"/>
              <a:pathLst>
                <a:path w="3618" h="3511" extrusionOk="0">
                  <a:moveTo>
                    <a:pt x="3045" y="1"/>
                  </a:moveTo>
                  <a:cubicBezTo>
                    <a:pt x="2929" y="1"/>
                    <a:pt x="2820" y="50"/>
                    <a:pt x="2750" y="169"/>
                  </a:cubicBezTo>
                  <a:cubicBezTo>
                    <a:pt x="2390" y="740"/>
                    <a:pt x="3152" y="1607"/>
                    <a:pt x="2221" y="1755"/>
                  </a:cubicBezTo>
                  <a:cubicBezTo>
                    <a:pt x="1735" y="2178"/>
                    <a:pt x="1" y="2728"/>
                    <a:pt x="1016" y="3511"/>
                  </a:cubicBezTo>
                  <a:cubicBezTo>
                    <a:pt x="1798" y="2876"/>
                    <a:pt x="3575" y="2601"/>
                    <a:pt x="3427" y="1396"/>
                  </a:cubicBezTo>
                  <a:cubicBezTo>
                    <a:pt x="3617" y="1078"/>
                    <a:pt x="3427" y="740"/>
                    <a:pt x="3554" y="444"/>
                  </a:cubicBezTo>
                  <a:cubicBezTo>
                    <a:pt x="3540" y="203"/>
                    <a:pt x="3279" y="1"/>
                    <a:pt x="3045"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13"/>
            <p:cNvSpPr/>
            <p:nvPr/>
          </p:nvSpPr>
          <p:spPr>
            <a:xfrm>
              <a:off x="-2317450" y="3668875"/>
              <a:ext cx="96225" cy="98400"/>
            </a:xfrm>
            <a:custGeom>
              <a:avLst/>
              <a:gdLst/>
              <a:ahLst/>
              <a:cxnLst/>
              <a:rect l="l" t="t" r="r" b="b"/>
              <a:pathLst>
                <a:path w="3849" h="3936" extrusionOk="0">
                  <a:moveTo>
                    <a:pt x="1791" y="0"/>
                  </a:moveTo>
                  <a:cubicBezTo>
                    <a:pt x="1353" y="0"/>
                    <a:pt x="906" y="63"/>
                    <a:pt x="825" y="457"/>
                  </a:cubicBezTo>
                  <a:cubicBezTo>
                    <a:pt x="1163" y="1091"/>
                    <a:pt x="359" y="1683"/>
                    <a:pt x="867" y="2275"/>
                  </a:cubicBezTo>
                  <a:cubicBezTo>
                    <a:pt x="874" y="2276"/>
                    <a:pt x="881" y="2276"/>
                    <a:pt x="888" y="2276"/>
                  </a:cubicBezTo>
                  <a:cubicBezTo>
                    <a:pt x="1665" y="2276"/>
                    <a:pt x="1339" y="1130"/>
                    <a:pt x="2051" y="795"/>
                  </a:cubicBezTo>
                  <a:lnTo>
                    <a:pt x="2051" y="795"/>
                  </a:lnTo>
                  <a:cubicBezTo>
                    <a:pt x="2013" y="1637"/>
                    <a:pt x="1854" y="3241"/>
                    <a:pt x="805" y="3241"/>
                  </a:cubicBezTo>
                  <a:cubicBezTo>
                    <a:pt x="695" y="3241"/>
                    <a:pt x="575" y="3223"/>
                    <a:pt x="444" y="3185"/>
                  </a:cubicBezTo>
                  <a:lnTo>
                    <a:pt x="444" y="3185"/>
                  </a:lnTo>
                  <a:cubicBezTo>
                    <a:pt x="1" y="3642"/>
                    <a:pt x="446" y="3936"/>
                    <a:pt x="907" y="3936"/>
                  </a:cubicBezTo>
                  <a:cubicBezTo>
                    <a:pt x="1151" y="3936"/>
                    <a:pt x="1398" y="3854"/>
                    <a:pt x="1523" y="3671"/>
                  </a:cubicBezTo>
                  <a:cubicBezTo>
                    <a:pt x="2009" y="3523"/>
                    <a:pt x="2284" y="3121"/>
                    <a:pt x="2643" y="2868"/>
                  </a:cubicBezTo>
                  <a:lnTo>
                    <a:pt x="2643" y="2550"/>
                  </a:lnTo>
                  <a:cubicBezTo>
                    <a:pt x="1671" y="1958"/>
                    <a:pt x="3849" y="1556"/>
                    <a:pt x="2453" y="12"/>
                  </a:cubicBezTo>
                  <a:lnTo>
                    <a:pt x="2453" y="12"/>
                  </a:lnTo>
                  <a:cubicBezTo>
                    <a:pt x="2425" y="14"/>
                    <a:pt x="2395" y="14"/>
                    <a:pt x="2363" y="14"/>
                  </a:cubicBezTo>
                  <a:cubicBezTo>
                    <a:pt x="2200" y="14"/>
                    <a:pt x="1997" y="0"/>
                    <a:pt x="179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13"/>
            <p:cNvSpPr/>
            <p:nvPr/>
          </p:nvSpPr>
          <p:spPr>
            <a:xfrm>
              <a:off x="-2754200" y="4058850"/>
              <a:ext cx="89900" cy="74375"/>
            </a:xfrm>
            <a:custGeom>
              <a:avLst/>
              <a:gdLst/>
              <a:ahLst/>
              <a:cxnLst/>
              <a:rect l="l" t="t" r="r" b="b"/>
              <a:pathLst>
                <a:path w="3596" h="2975" extrusionOk="0">
                  <a:moveTo>
                    <a:pt x="2052" y="0"/>
                  </a:moveTo>
                  <a:lnTo>
                    <a:pt x="2052" y="0"/>
                  </a:lnTo>
                  <a:cubicBezTo>
                    <a:pt x="2094" y="170"/>
                    <a:pt x="2115" y="339"/>
                    <a:pt x="1904" y="445"/>
                  </a:cubicBezTo>
                  <a:cubicBezTo>
                    <a:pt x="1333" y="762"/>
                    <a:pt x="0" y="2496"/>
                    <a:pt x="698" y="2919"/>
                  </a:cubicBezTo>
                  <a:cubicBezTo>
                    <a:pt x="785" y="2957"/>
                    <a:pt x="864" y="2974"/>
                    <a:pt x="936" y="2974"/>
                  </a:cubicBezTo>
                  <a:cubicBezTo>
                    <a:pt x="1184" y="2974"/>
                    <a:pt x="1360" y="2782"/>
                    <a:pt x="1523" y="2602"/>
                  </a:cubicBezTo>
                  <a:cubicBezTo>
                    <a:pt x="1988" y="1671"/>
                    <a:pt x="2919" y="1164"/>
                    <a:pt x="3596" y="445"/>
                  </a:cubicBezTo>
                  <a:cubicBezTo>
                    <a:pt x="3543" y="127"/>
                    <a:pt x="3268" y="80"/>
                    <a:pt x="2951" y="80"/>
                  </a:cubicBezTo>
                  <a:cubicBezTo>
                    <a:pt x="2815" y="80"/>
                    <a:pt x="2671" y="89"/>
                    <a:pt x="2534" y="89"/>
                  </a:cubicBezTo>
                  <a:cubicBezTo>
                    <a:pt x="2351" y="89"/>
                    <a:pt x="2179" y="73"/>
                    <a:pt x="2052"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13"/>
            <p:cNvSpPr/>
            <p:nvPr/>
          </p:nvSpPr>
          <p:spPr>
            <a:xfrm>
              <a:off x="-1445700" y="3896300"/>
              <a:ext cx="88975" cy="104875"/>
            </a:xfrm>
            <a:custGeom>
              <a:avLst/>
              <a:gdLst/>
              <a:ahLst/>
              <a:cxnLst/>
              <a:rect l="l" t="t" r="r" b="b"/>
              <a:pathLst>
                <a:path w="3559" h="4195" extrusionOk="0">
                  <a:moveTo>
                    <a:pt x="2453" y="1"/>
                  </a:moveTo>
                  <a:cubicBezTo>
                    <a:pt x="2421" y="1"/>
                    <a:pt x="2387" y="4"/>
                    <a:pt x="2353" y="10"/>
                  </a:cubicBezTo>
                  <a:cubicBezTo>
                    <a:pt x="2036" y="263"/>
                    <a:pt x="1697" y="454"/>
                    <a:pt x="1316" y="581"/>
                  </a:cubicBezTo>
                  <a:cubicBezTo>
                    <a:pt x="1278" y="1166"/>
                    <a:pt x="1545" y="1268"/>
                    <a:pt x="1822" y="1268"/>
                  </a:cubicBezTo>
                  <a:cubicBezTo>
                    <a:pt x="1970" y="1268"/>
                    <a:pt x="2120" y="1239"/>
                    <a:pt x="2229" y="1239"/>
                  </a:cubicBezTo>
                  <a:cubicBezTo>
                    <a:pt x="2366" y="1239"/>
                    <a:pt x="2436" y="1285"/>
                    <a:pt x="2353" y="1490"/>
                  </a:cubicBezTo>
                  <a:cubicBezTo>
                    <a:pt x="1972" y="2273"/>
                    <a:pt x="724" y="2357"/>
                    <a:pt x="534" y="3288"/>
                  </a:cubicBezTo>
                  <a:cubicBezTo>
                    <a:pt x="1" y="3751"/>
                    <a:pt x="212" y="4195"/>
                    <a:pt x="588" y="4195"/>
                  </a:cubicBezTo>
                  <a:cubicBezTo>
                    <a:pt x="778" y="4195"/>
                    <a:pt x="1011" y="4080"/>
                    <a:pt x="1211" y="3795"/>
                  </a:cubicBezTo>
                  <a:cubicBezTo>
                    <a:pt x="640" y="2865"/>
                    <a:pt x="2120" y="2759"/>
                    <a:pt x="2501" y="2167"/>
                  </a:cubicBezTo>
                  <a:cubicBezTo>
                    <a:pt x="3558" y="1977"/>
                    <a:pt x="2459" y="771"/>
                    <a:pt x="3241" y="285"/>
                  </a:cubicBezTo>
                  <a:cubicBezTo>
                    <a:pt x="2954" y="246"/>
                    <a:pt x="2754" y="1"/>
                    <a:pt x="2453"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13"/>
            <p:cNvSpPr/>
            <p:nvPr/>
          </p:nvSpPr>
          <p:spPr>
            <a:xfrm>
              <a:off x="-2068950" y="3801350"/>
              <a:ext cx="38075" cy="101025"/>
            </a:xfrm>
            <a:custGeom>
              <a:avLst/>
              <a:gdLst/>
              <a:ahLst/>
              <a:cxnLst/>
              <a:rect l="l" t="t" r="r" b="b"/>
              <a:pathLst>
                <a:path w="1523" h="4041" extrusionOk="0">
                  <a:moveTo>
                    <a:pt x="1438" y="1"/>
                  </a:moveTo>
                  <a:cubicBezTo>
                    <a:pt x="317" y="466"/>
                    <a:pt x="571" y="1629"/>
                    <a:pt x="148" y="2496"/>
                  </a:cubicBezTo>
                  <a:cubicBezTo>
                    <a:pt x="381" y="3025"/>
                    <a:pt x="0" y="3829"/>
                    <a:pt x="1015" y="4040"/>
                  </a:cubicBezTo>
                  <a:cubicBezTo>
                    <a:pt x="1332" y="3998"/>
                    <a:pt x="1311" y="3892"/>
                    <a:pt x="1184" y="3660"/>
                  </a:cubicBezTo>
                  <a:cubicBezTo>
                    <a:pt x="190" y="2412"/>
                    <a:pt x="1523" y="1270"/>
                    <a:pt x="1438"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13"/>
            <p:cNvSpPr/>
            <p:nvPr/>
          </p:nvSpPr>
          <p:spPr>
            <a:xfrm>
              <a:off x="-1966375" y="3961950"/>
              <a:ext cx="61350" cy="83775"/>
            </a:xfrm>
            <a:custGeom>
              <a:avLst/>
              <a:gdLst/>
              <a:ahLst/>
              <a:cxnLst/>
              <a:rect l="l" t="t" r="r" b="b"/>
              <a:pathLst>
                <a:path w="2454" h="3351" extrusionOk="0">
                  <a:moveTo>
                    <a:pt x="1687" y="0"/>
                  </a:moveTo>
                  <a:cubicBezTo>
                    <a:pt x="1476" y="0"/>
                    <a:pt x="1240" y="400"/>
                    <a:pt x="1036" y="493"/>
                  </a:cubicBezTo>
                  <a:cubicBezTo>
                    <a:pt x="1142" y="1064"/>
                    <a:pt x="656" y="1381"/>
                    <a:pt x="317" y="1762"/>
                  </a:cubicBezTo>
                  <a:cubicBezTo>
                    <a:pt x="0" y="2290"/>
                    <a:pt x="402" y="2734"/>
                    <a:pt x="571" y="3179"/>
                  </a:cubicBezTo>
                  <a:cubicBezTo>
                    <a:pt x="615" y="3310"/>
                    <a:pt x="743" y="3351"/>
                    <a:pt x="892" y="3351"/>
                  </a:cubicBezTo>
                  <a:cubicBezTo>
                    <a:pt x="1032" y="3351"/>
                    <a:pt x="1189" y="3315"/>
                    <a:pt x="1311" y="3284"/>
                  </a:cubicBezTo>
                  <a:cubicBezTo>
                    <a:pt x="1967" y="3136"/>
                    <a:pt x="1565" y="2586"/>
                    <a:pt x="1777" y="2269"/>
                  </a:cubicBezTo>
                  <a:lnTo>
                    <a:pt x="1777" y="2269"/>
                  </a:lnTo>
                  <a:cubicBezTo>
                    <a:pt x="1701" y="2283"/>
                    <a:pt x="1629" y="2289"/>
                    <a:pt x="1560" y="2289"/>
                  </a:cubicBezTo>
                  <a:cubicBezTo>
                    <a:pt x="901" y="2289"/>
                    <a:pt x="610" y="1691"/>
                    <a:pt x="1396" y="1423"/>
                  </a:cubicBezTo>
                  <a:cubicBezTo>
                    <a:pt x="2453" y="1127"/>
                    <a:pt x="2136" y="598"/>
                    <a:pt x="1777" y="27"/>
                  </a:cubicBezTo>
                  <a:cubicBezTo>
                    <a:pt x="1747" y="9"/>
                    <a:pt x="1717" y="0"/>
                    <a:pt x="1687"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13"/>
            <p:cNvSpPr/>
            <p:nvPr/>
          </p:nvSpPr>
          <p:spPr>
            <a:xfrm>
              <a:off x="-2808675" y="3778450"/>
              <a:ext cx="49750" cy="85475"/>
            </a:xfrm>
            <a:custGeom>
              <a:avLst/>
              <a:gdLst/>
              <a:ahLst/>
              <a:cxnLst/>
              <a:rect l="l" t="t" r="r" b="b"/>
              <a:pathLst>
                <a:path w="1990" h="3419" extrusionOk="0">
                  <a:moveTo>
                    <a:pt x="1208" y="0"/>
                  </a:moveTo>
                  <a:cubicBezTo>
                    <a:pt x="771" y="0"/>
                    <a:pt x="203" y="848"/>
                    <a:pt x="170" y="1213"/>
                  </a:cubicBezTo>
                  <a:cubicBezTo>
                    <a:pt x="149" y="1572"/>
                    <a:pt x="86" y="1932"/>
                    <a:pt x="276" y="2270"/>
                  </a:cubicBezTo>
                  <a:cubicBezTo>
                    <a:pt x="377" y="2317"/>
                    <a:pt x="456" y="2337"/>
                    <a:pt x="519" y="2337"/>
                  </a:cubicBezTo>
                  <a:cubicBezTo>
                    <a:pt x="852" y="2337"/>
                    <a:pt x="738" y="1784"/>
                    <a:pt x="1058" y="1784"/>
                  </a:cubicBezTo>
                  <a:cubicBezTo>
                    <a:pt x="1376" y="3412"/>
                    <a:pt x="191" y="2440"/>
                    <a:pt x="1" y="3137"/>
                  </a:cubicBezTo>
                  <a:cubicBezTo>
                    <a:pt x="170" y="3351"/>
                    <a:pt x="359" y="3419"/>
                    <a:pt x="551" y="3419"/>
                  </a:cubicBezTo>
                  <a:cubicBezTo>
                    <a:pt x="816" y="3419"/>
                    <a:pt x="1089" y="3292"/>
                    <a:pt x="1333" y="3243"/>
                  </a:cubicBezTo>
                  <a:cubicBezTo>
                    <a:pt x="1989" y="3095"/>
                    <a:pt x="1672" y="1551"/>
                    <a:pt x="1460" y="1086"/>
                  </a:cubicBezTo>
                  <a:cubicBezTo>
                    <a:pt x="1249" y="832"/>
                    <a:pt x="1270" y="452"/>
                    <a:pt x="1524" y="219"/>
                  </a:cubicBezTo>
                  <a:cubicBezTo>
                    <a:pt x="1437" y="64"/>
                    <a:pt x="1327" y="0"/>
                    <a:pt x="1208"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13"/>
            <p:cNvSpPr/>
            <p:nvPr/>
          </p:nvSpPr>
          <p:spPr>
            <a:xfrm>
              <a:off x="-1088675" y="3593575"/>
              <a:ext cx="68750" cy="87825"/>
            </a:xfrm>
            <a:custGeom>
              <a:avLst/>
              <a:gdLst/>
              <a:ahLst/>
              <a:cxnLst/>
              <a:rect l="l" t="t" r="r" b="b"/>
              <a:pathLst>
                <a:path w="2750" h="3513" extrusionOk="0">
                  <a:moveTo>
                    <a:pt x="2580" y="0"/>
                  </a:moveTo>
                  <a:lnTo>
                    <a:pt x="2580" y="0"/>
                  </a:lnTo>
                  <a:cubicBezTo>
                    <a:pt x="1544" y="64"/>
                    <a:pt x="635" y="1481"/>
                    <a:pt x="317" y="2369"/>
                  </a:cubicBezTo>
                  <a:cubicBezTo>
                    <a:pt x="0" y="2813"/>
                    <a:pt x="317" y="3194"/>
                    <a:pt x="677" y="3490"/>
                  </a:cubicBezTo>
                  <a:cubicBezTo>
                    <a:pt x="793" y="3505"/>
                    <a:pt x="890" y="3512"/>
                    <a:pt x="969" y="3512"/>
                  </a:cubicBezTo>
                  <a:cubicBezTo>
                    <a:pt x="1875" y="3512"/>
                    <a:pt x="589" y="2577"/>
                    <a:pt x="1036" y="2052"/>
                  </a:cubicBezTo>
                  <a:cubicBezTo>
                    <a:pt x="1269" y="1819"/>
                    <a:pt x="1354" y="1502"/>
                    <a:pt x="1607" y="1248"/>
                  </a:cubicBezTo>
                  <a:cubicBezTo>
                    <a:pt x="2750" y="1100"/>
                    <a:pt x="2305" y="825"/>
                    <a:pt x="2580"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13"/>
            <p:cNvSpPr/>
            <p:nvPr/>
          </p:nvSpPr>
          <p:spPr>
            <a:xfrm>
              <a:off x="-1974075" y="3998050"/>
              <a:ext cx="84900" cy="53525"/>
            </a:xfrm>
            <a:custGeom>
              <a:avLst/>
              <a:gdLst/>
              <a:ahLst/>
              <a:cxnLst/>
              <a:rect l="l" t="t" r="r" b="b"/>
              <a:pathLst>
                <a:path w="3396" h="2141" extrusionOk="0">
                  <a:moveTo>
                    <a:pt x="3396" y="0"/>
                  </a:moveTo>
                  <a:cubicBezTo>
                    <a:pt x="2846" y="64"/>
                    <a:pt x="2381" y="360"/>
                    <a:pt x="2085" y="804"/>
                  </a:cubicBezTo>
                  <a:cubicBezTo>
                    <a:pt x="2063" y="1058"/>
                    <a:pt x="1408" y="1100"/>
                    <a:pt x="1810" y="1502"/>
                  </a:cubicBezTo>
                  <a:cubicBezTo>
                    <a:pt x="1915" y="1629"/>
                    <a:pt x="1810" y="1756"/>
                    <a:pt x="1598" y="1777"/>
                  </a:cubicBezTo>
                  <a:cubicBezTo>
                    <a:pt x="1545" y="1777"/>
                    <a:pt x="1481" y="1778"/>
                    <a:pt x="1413" y="1778"/>
                  </a:cubicBezTo>
                  <a:cubicBezTo>
                    <a:pt x="1212" y="1778"/>
                    <a:pt x="990" y="1766"/>
                    <a:pt x="1006" y="1671"/>
                  </a:cubicBezTo>
                  <a:cubicBezTo>
                    <a:pt x="1091" y="1164"/>
                    <a:pt x="308" y="677"/>
                    <a:pt x="985" y="170"/>
                  </a:cubicBezTo>
                  <a:cubicBezTo>
                    <a:pt x="874" y="59"/>
                    <a:pt x="742" y="11"/>
                    <a:pt x="612" y="11"/>
                  </a:cubicBezTo>
                  <a:cubicBezTo>
                    <a:pt x="298" y="11"/>
                    <a:pt x="0" y="296"/>
                    <a:pt x="75" y="656"/>
                  </a:cubicBezTo>
                  <a:cubicBezTo>
                    <a:pt x="33" y="1015"/>
                    <a:pt x="329" y="1290"/>
                    <a:pt x="350" y="1650"/>
                  </a:cubicBezTo>
                  <a:cubicBezTo>
                    <a:pt x="366" y="1986"/>
                    <a:pt x="552" y="2141"/>
                    <a:pt x="844" y="2141"/>
                  </a:cubicBezTo>
                  <a:cubicBezTo>
                    <a:pt x="937" y="2141"/>
                    <a:pt x="1041" y="2125"/>
                    <a:pt x="1154" y="2094"/>
                  </a:cubicBezTo>
                  <a:cubicBezTo>
                    <a:pt x="1767" y="1904"/>
                    <a:pt x="2677" y="1967"/>
                    <a:pt x="2465" y="1015"/>
                  </a:cubicBezTo>
                  <a:cubicBezTo>
                    <a:pt x="2634" y="656"/>
                    <a:pt x="3311" y="444"/>
                    <a:pt x="3396"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13"/>
            <p:cNvSpPr/>
            <p:nvPr/>
          </p:nvSpPr>
          <p:spPr>
            <a:xfrm>
              <a:off x="-1722100" y="4027125"/>
              <a:ext cx="55525" cy="61375"/>
            </a:xfrm>
            <a:custGeom>
              <a:avLst/>
              <a:gdLst/>
              <a:ahLst/>
              <a:cxnLst/>
              <a:rect l="l" t="t" r="r" b="b"/>
              <a:pathLst>
                <a:path w="2221" h="2455" extrusionOk="0">
                  <a:moveTo>
                    <a:pt x="2221" y="1"/>
                  </a:moveTo>
                  <a:lnTo>
                    <a:pt x="2221" y="1"/>
                  </a:lnTo>
                  <a:cubicBezTo>
                    <a:pt x="804" y="318"/>
                    <a:pt x="360" y="1333"/>
                    <a:pt x="0" y="2390"/>
                  </a:cubicBezTo>
                  <a:cubicBezTo>
                    <a:pt x="108" y="2433"/>
                    <a:pt x="218" y="2455"/>
                    <a:pt x="327" y="2455"/>
                  </a:cubicBezTo>
                  <a:cubicBezTo>
                    <a:pt x="537" y="2455"/>
                    <a:pt x="742" y="2375"/>
                    <a:pt x="909" y="2221"/>
                  </a:cubicBezTo>
                  <a:cubicBezTo>
                    <a:pt x="1375" y="1862"/>
                    <a:pt x="1417" y="1227"/>
                    <a:pt x="2030" y="931"/>
                  </a:cubicBezTo>
                  <a:lnTo>
                    <a:pt x="2221" y="1"/>
                  </a:ln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13"/>
            <p:cNvSpPr/>
            <p:nvPr/>
          </p:nvSpPr>
          <p:spPr>
            <a:xfrm>
              <a:off x="-1677700" y="4028175"/>
              <a:ext cx="57125" cy="83050"/>
            </a:xfrm>
            <a:custGeom>
              <a:avLst/>
              <a:gdLst/>
              <a:ahLst/>
              <a:cxnLst/>
              <a:rect l="l" t="t" r="r" b="b"/>
              <a:pathLst>
                <a:path w="2285" h="3322" extrusionOk="0">
                  <a:moveTo>
                    <a:pt x="1735" y="1"/>
                  </a:moveTo>
                  <a:cubicBezTo>
                    <a:pt x="1396" y="149"/>
                    <a:pt x="677" y="128"/>
                    <a:pt x="1375" y="699"/>
                  </a:cubicBezTo>
                  <a:cubicBezTo>
                    <a:pt x="1841" y="1079"/>
                    <a:pt x="1" y="2327"/>
                    <a:pt x="254" y="3321"/>
                  </a:cubicBezTo>
                  <a:cubicBezTo>
                    <a:pt x="424" y="3300"/>
                    <a:pt x="614" y="3258"/>
                    <a:pt x="614" y="3131"/>
                  </a:cubicBezTo>
                  <a:cubicBezTo>
                    <a:pt x="572" y="2306"/>
                    <a:pt x="1545" y="1904"/>
                    <a:pt x="1714" y="1185"/>
                  </a:cubicBezTo>
                  <a:cubicBezTo>
                    <a:pt x="1746" y="1012"/>
                    <a:pt x="1834" y="955"/>
                    <a:pt x="1943" y="955"/>
                  </a:cubicBezTo>
                  <a:cubicBezTo>
                    <a:pt x="2048" y="955"/>
                    <a:pt x="2171" y="1007"/>
                    <a:pt x="2285" y="1058"/>
                  </a:cubicBezTo>
                  <a:cubicBezTo>
                    <a:pt x="2285" y="656"/>
                    <a:pt x="2242" y="233"/>
                    <a:pt x="1735"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13"/>
            <p:cNvSpPr/>
            <p:nvPr/>
          </p:nvSpPr>
          <p:spPr>
            <a:xfrm>
              <a:off x="-853400" y="3754725"/>
              <a:ext cx="70850" cy="55975"/>
            </a:xfrm>
            <a:custGeom>
              <a:avLst/>
              <a:gdLst/>
              <a:ahLst/>
              <a:cxnLst/>
              <a:rect l="l" t="t" r="r" b="b"/>
              <a:pathLst>
                <a:path w="2834" h="2239" extrusionOk="0">
                  <a:moveTo>
                    <a:pt x="2658" y="0"/>
                  </a:moveTo>
                  <a:cubicBezTo>
                    <a:pt x="2102" y="0"/>
                    <a:pt x="70" y="1639"/>
                    <a:pt x="1" y="1950"/>
                  </a:cubicBezTo>
                  <a:cubicBezTo>
                    <a:pt x="37" y="2133"/>
                    <a:pt x="200" y="2239"/>
                    <a:pt x="364" y="2239"/>
                  </a:cubicBezTo>
                  <a:cubicBezTo>
                    <a:pt x="485" y="2239"/>
                    <a:pt x="606" y="2182"/>
                    <a:pt x="677" y="2056"/>
                  </a:cubicBezTo>
                  <a:cubicBezTo>
                    <a:pt x="1248" y="1337"/>
                    <a:pt x="2285" y="1062"/>
                    <a:pt x="2771" y="280"/>
                  </a:cubicBezTo>
                  <a:cubicBezTo>
                    <a:pt x="2833" y="82"/>
                    <a:pt x="2783" y="0"/>
                    <a:pt x="2658"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13"/>
            <p:cNvSpPr/>
            <p:nvPr/>
          </p:nvSpPr>
          <p:spPr>
            <a:xfrm>
              <a:off x="-2343900" y="3700375"/>
              <a:ext cx="64525" cy="72450"/>
            </a:xfrm>
            <a:custGeom>
              <a:avLst/>
              <a:gdLst/>
              <a:ahLst/>
              <a:cxnLst/>
              <a:rect l="l" t="t" r="r" b="b"/>
              <a:pathLst>
                <a:path w="2581" h="2898" extrusionOk="0">
                  <a:moveTo>
                    <a:pt x="1333" y="0"/>
                  </a:moveTo>
                  <a:cubicBezTo>
                    <a:pt x="889" y="825"/>
                    <a:pt x="0" y="2454"/>
                    <a:pt x="1290" y="2898"/>
                  </a:cubicBezTo>
                  <a:cubicBezTo>
                    <a:pt x="1409" y="2752"/>
                    <a:pt x="1582" y="2736"/>
                    <a:pt x="1764" y="2736"/>
                  </a:cubicBezTo>
                  <a:cubicBezTo>
                    <a:pt x="1815" y="2736"/>
                    <a:pt x="1868" y="2737"/>
                    <a:pt x="1919" y="2737"/>
                  </a:cubicBezTo>
                  <a:cubicBezTo>
                    <a:pt x="2107" y="2737"/>
                    <a:pt x="2289" y="2720"/>
                    <a:pt x="2411" y="2559"/>
                  </a:cubicBezTo>
                  <a:cubicBezTo>
                    <a:pt x="2389" y="2558"/>
                    <a:pt x="2366" y="2557"/>
                    <a:pt x="2343" y="2557"/>
                  </a:cubicBezTo>
                  <a:cubicBezTo>
                    <a:pt x="2206" y="2557"/>
                    <a:pt x="2066" y="2580"/>
                    <a:pt x="1930" y="2580"/>
                  </a:cubicBezTo>
                  <a:cubicBezTo>
                    <a:pt x="1772" y="2580"/>
                    <a:pt x="1618" y="2549"/>
                    <a:pt x="1481" y="2411"/>
                  </a:cubicBezTo>
                  <a:cubicBezTo>
                    <a:pt x="1100" y="1629"/>
                    <a:pt x="2581" y="318"/>
                    <a:pt x="1333"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13"/>
            <p:cNvSpPr/>
            <p:nvPr/>
          </p:nvSpPr>
          <p:spPr>
            <a:xfrm>
              <a:off x="-1185450" y="4084450"/>
              <a:ext cx="52900" cy="46850"/>
            </a:xfrm>
            <a:custGeom>
              <a:avLst/>
              <a:gdLst/>
              <a:ahLst/>
              <a:cxnLst/>
              <a:rect l="l" t="t" r="r" b="b"/>
              <a:pathLst>
                <a:path w="2116" h="1874" extrusionOk="0">
                  <a:moveTo>
                    <a:pt x="1619" y="1"/>
                  </a:moveTo>
                  <a:cubicBezTo>
                    <a:pt x="1160" y="1"/>
                    <a:pt x="641" y="525"/>
                    <a:pt x="276" y="753"/>
                  </a:cubicBezTo>
                  <a:cubicBezTo>
                    <a:pt x="1" y="1049"/>
                    <a:pt x="170" y="1578"/>
                    <a:pt x="445" y="1874"/>
                  </a:cubicBezTo>
                  <a:cubicBezTo>
                    <a:pt x="1291" y="1578"/>
                    <a:pt x="1650" y="880"/>
                    <a:pt x="2116" y="288"/>
                  </a:cubicBezTo>
                  <a:cubicBezTo>
                    <a:pt x="1967" y="80"/>
                    <a:pt x="1798" y="1"/>
                    <a:pt x="1619"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13"/>
            <p:cNvSpPr/>
            <p:nvPr/>
          </p:nvSpPr>
          <p:spPr>
            <a:xfrm>
              <a:off x="-1229250" y="4107250"/>
              <a:ext cx="54925" cy="33150"/>
            </a:xfrm>
            <a:custGeom>
              <a:avLst/>
              <a:gdLst/>
              <a:ahLst/>
              <a:cxnLst/>
              <a:rect l="l" t="t" r="r" b="b"/>
              <a:pathLst>
                <a:path w="2197" h="1326" extrusionOk="0">
                  <a:moveTo>
                    <a:pt x="256" y="1"/>
                  </a:moveTo>
                  <a:cubicBezTo>
                    <a:pt x="0" y="1"/>
                    <a:pt x="44" y="176"/>
                    <a:pt x="167" y="666"/>
                  </a:cubicBezTo>
                  <a:cubicBezTo>
                    <a:pt x="615" y="1114"/>
                    <a:pt x="919" y="1326"/>
                    <a:pt x="1254" y="1326"/>
                  </a:cubicBezTo>
                  <a:cubicBezTo>
                    <a:pt x="1519" y="1326"/>
                    <a:pt x="1804" y="1193"/>
                    <a:pt x="2197" y="941"/>
                  </a:cubicBezTo>
                  <a:lnTo>
                    <a:pt x="2197" y="327"/>
                  </a:lnTo>
                  <a:cubicBezTo>
                    <a:pt x="1816" y="95"/>
                    <a:pt x="1372" y="264"/>
                    <a:pt x="991" y="137"/>
                  </a:cubicBezTo>
                  <a:cubicBezTo>
                    <a:pt x="630" y="54"/>
                    <a:pt x="397" y="1"/>
                    <a:pt x="256"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13"/>
            <p:cNvSpPr/>
            <p:nvPr/>
          </p:nvSpPr>
          <p:spPr>
            <a:xfrm>
              <a:off x="-1212950" y="3839725"/>
              <a:ext cx="111600" cy="76650"/>
            </a:xfrm>
            <a:custGeom>
              <a:avLst/>
              <a:gdLst/>
              <a:ahLst/>
              <a:cxnLst/>
              <a:rect l="l" t="t" r="r" b="b"/>
              <a:pathLst>
                <a:path w="4464" h="3066" extrusionOk="0">
                  <a:moveTo>
                    <a:pt x="3772" y="1"/>
                  </a:moveTo>
                  <a:cubicBezTo>
                    <a:pt x="2618" y="1"/>
                    <a:pt x="3318" y="1426"/>
                    <a:pt x="1947" y="1554"/>
                  </a:cubicBezTo>
                  <a:cubicBezTo>
                    <a:pt x="1926" y="2463"/>
                    <a:pt x="487" y="2146"/>
                    <a:pt x="1" y="2696"/>
                  </a:cubicBezTo>
                  <a:cubicBezTo>
                    <a:pt x="87" y="2953"/>
                    <a:pt x="240" y="3065"/>
                    <a:pt x="448" y="3065"/>
                  </a:cubicBezTo>
                  <a:cubicBezTo>
                    <a:pt x="548" y="3065"/>
                    <a:pt x="660" y="3040"/>
                    <a:pt x="784" y="2992"/>
                  </a:cubicBezTo>
                  <a:cubicBezTo>
                    <a:pt x="1439" y="2082"/>
                    <a:pt x="3279" y="2082"/>
                    <a:pt x="3173" y="729"/>
                  </a:cubicBezTo>
                  <a:cubicBezTo>
                    <a:pt x="3122" y="484"/>
                    <a:pt x="3487" y="270"/>
                    <a:pt x="3784" y="270"/>
                  </a:cubicBezTo>
                  <a:cubicBezTo>
                    <a:pt x="3975" y="270"/>
                    <a:pt x="4138" y="358"/>
                    <a:pt x="4146" y="581"/>
                  </a:cubicBezTo>
                  <a:cubicBezTo>
                    <a:pt x="4358" y="475"/>
                    <a:pt x="4379" y="263"/>
                    <a:pt x="4464" y="115"/>
                  </a:cubicBezTo>
                  <a:cubicBezTo>
                    <a:pt x="4178" y="35"/>
                    <a:pt x="3952" y="1"/>
                    <a:pt x="3772"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13"/>
            <p:cNvSpPr/>
            <p:nvPr/>
          </p:nvSpPr>
          <p:spPr>
            <a:xfrm>
              <a:off x="-1453300" y="3905525"/>
              <a:ext cx="62725" cy="53325"/>
            </a:xfrm>
            <a:custGeom>
              <a:avLst/>
              <a:gdLst/>
              <a:ahLst/>
              <a:cxnLst/>
              <a:rect l="l" t="t" r="r" b="b"/>
              <a:pathLst>
                <a:path w="2509" h="2133" extrusionOk="0">
                  <a:moveTo>
                    <a:pt x="1684" y="0"/>
                  </a:moveTo>
                  <a:cubicBezTo>
                    <a:pt x="1113" y="275"/>
                    <a:pt x="605" y="656"/>
                    <a:pt x="182" y="1142"/>
                  </a:cubicBezTo>
                  <a:cubicBezTo>
                    <a:pt x="0" y="1753"/>
                    <a:pt x="42" y="2133"/>
                    <a:pt x="273" y="2133"/>
                  </a:cubicBezTo>
                  <a:cubicBezTo>
                    <a:pt x="418" y="2133"/>
                    <a:pt x="637" y="1984"/>
                    <a:pt x="923" y="1650"/>
                  </a:cubicBezTo>
                  <a:cubicBezTo>
                    <a:pt x="1853" y="1290"/>
                    <a:pt x="2509" y="1311"/>
                    <a:pt x="1684" y="191"/>
                  </a:cubicBezTo>
                  <a:cubicBezTo>
                    <a:pt x="1747" y="169"/>
                    <a:pt x="1769" y="42"/>
                    <a:pt x="1684"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13"/>
            <p:cNvSpPr/>
            <p:nvPr/>
          </p:nvSpPr>
          <p:spPr>
            <a:xfrm>
              <a:off x="-1616375" y="3758075"/>
              <a:ext cx="48150" cy="53125"/>
            </a:xfrm>
            <a:custGeom>
              <a:avLst/>
              <a:gdLst/>
              <a:ahLst/>
              <a:cxnLst/>
              <a:rect l="l" t="t" r="r" b="b"/>
              <a:pathLst>
                <a:path w="1926" h="2125" extrusionOk="0">
                  <a:moveTo>
                    <a:pt x="769" y="0"/>
                  </a:moveTo>
                  <a:cubicBezTo>
                    <a:pt x="512" y="0"/>
                    <a:pt x="248" y="64"/>
                    <a:pt x="1" y="188"/>
                  </a:cubicBezTo>
                  <a:cubicBezTo>
                    <a:pt x="149" y="442"/>
                    <a:pt x="487" y="590"/>
                    <a:pt x="234" y="928"/>
                  </a:cubicBezTo>
                  <a:cubicBezTo>
                    <a:pt x="593" y="1288"/>
                    <a:pt x="276" y="1732"/>
                    <a:pt x="466" y="2112"/>
                  </a:cubicBezTo>
                  <a:cubicBezTo>
                    <a:pt x="516" y="2121"/>
                    <a:pt x="562" y="2125"/>
                    <a:pt x="605" y="2125"/>
                  </a:cubicBezTo>
                  <a:cubicBezTo>
                    <a:pt x="1453" y="2125"/>
                    <a:pt x="1000" y="611"/>
                    <a:pt x="1926" y="611"/>
                  </a:cubicBezTo>
                  <a:cubicBezTo>
                    <a:pt x="1644" y="195"/>
                    <a:pt x="1217" y="0"/>
                    <a:pt x="769"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13"/>
            <p:cNvSpPr/>
            <p:nvPr/>
          </p:nvSpPr>
          <p:spPr>
            <a:xfrm>
              <a:off x="-1733750" y="4083050"/>
              <a:ext cx="57675" cy="47200"/>
            </a:xfrm>
            <a:custGeom>
              <a:avLst/>
              <a:gdLst/>
              <a:ahLst/>
              <a:cxnLst/>
              <a:rect l="l" t="t" r="r" b="b"/>
              <a:pathLst>
                <a:path w="2307" h="1888" extrusionOk="0">
                  <a:moveTo>
                    <a:pt x="1083" y="0"/>
                  </a:moveTo>
                  <a:cubicBezTo>
                    <a:pt x="871" y="0"/>
                    <a:pt x="661" y="47"/>
                    <a:pt x="466" y="153"/>
                  </a:cubicBezTo>
                  <a:lnTo>
                    <a:pt x="445" y="153"/>
                  </a:lnTo>
                  <a:cubicBezTo>
                    <a:pt x="1" y="1549"/>
                    <a:pt x="530" y="1613"/>
                    <a:pt x="1756" y="1888"/>
                  </a:cubicBezTo>
                  <a:cubicBezTo>
                    <a:pt x="1650" y="1486"/>
                    <a:pt x="2116" y="1486"/>
                    <a:pt x="2306" y="1274"/>
                  </a:cubicBezTo>
                  <a:lnTo>
                    <a:pt x="2306" y="1274"/>
                  </a:lnTo>
                  <a:cubicBezTo>
                    <a:pt x="2229" y="1288"/>
                    <a:pt x="2154" y="1295"/>
                    <a:pt x="2084" y="1295"/>
                  </a:cubicBezTo>
                  <a:cubicBezTo>
                    <a:pt x="1400" y="1295"/>
                    <a:pt x="1034" y="676"/>
                    <a:pt x="1206" y="5"/>
                  </a:cubicBezTo>
                  <a:cubicBezTo>
                    <a:pt x="1165" y="2"/>
                    <a:pt x="1124" y="0"/>
                    <a:pt x="1083"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13"/>
            <p:cNvSpPr/>
            <p:nvPr/>
          </p:nvSpPr>
          <p:spPr>
            <a:xfrm>
              <a:off x="-1208000" y="3821450"/>
              <a:ext cx="62225" cy="45350"/>
            </a:xfrm>
            <a:custGeom>
              <a:avLst/>
              <a:gdLst/>
              <a:ahLst/>
              <a:cxnLst/>
              <a:rect l="l" t="t" r="r" b="b"/>
              <a:pathLst>
                <a:path w="2489" h="1814" extrusionOk="0">
                  <a:moveTo>
                    <a:pt x="1897" y="0"/>
                  </a:moveTo>
                  <a:lnTo>
                    <a:pt x="839" y="677"/>
                  </a:lnTo>
                  <a:cubicBezTo>
                    <a:pt x="879" y="933"/>
                    <a:pt x="1" y="1813"/>
                    <a:pt x="478" y="1813"/>
                  </a:cubicBezTo>
                  <a:cubicBezTo>
                    <a:pt x="513" y="1813"/>
                    <a:pt x="556" y="1808"/>
                    <a:pt x="607" y="1798"/>
                  </a:cubicBezTo>
                  <a:cubicBezTo>
                    <a:pt x="1262" y="1312"/>
                    <a:pt x="2489" y="1164"/>
                    <a:pt x="1897"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13"/>
            <p:cNvSpPr/>
            <p:nvPr/>
          </p:nvSpPr>
          <p:spPr>
            <a:xfrm>
              <a:off x="-2325400" y="3681825"/>
              <a:ext cx="40100" cy="78850"/>
            </a:xfrm>
            <a:custGeom>
              <a:avLst/>
              <a:gdLst/>
              <a:ahLst/>
              <a:cxnLst/>
              <a:rect l="l" t="t" r="r" b="b"/>
              <a:pathLst>
                <a:path w="1604" h="3154" extrusionOk="0">
                  <a:moveTo>
                    <a:pt x="1244" y="1"/>
                  </a:moveTo>
                  <a:cubicBezTo>
                    <a:pt x="939" y="1"/>
                    <a:pt x="529" y="310"/>
                    <a:pt x="593" y="742"/>
                  </a:cubicBezTo>
                  <a:cubicBezTo>
                    <a:pt x="1587" y="1313"/>
                    <a:pt x="1" y="2307"/>
                    <a:pt x="741" y="3153"/>
                  </a:cubicBezTo>
                  <a:cubicBezTo>
                    <a:pt x="698" y="2942"/>
                    <a:pt x="804" y="2709"/>
                    <a:pt x="1016" y="2603"/>
                  </a:cubicBezTo>
                  <a:cubicBezTo>
                    <a:pt x="1143" y="2328"/>
                    <a:pt x="1164" y="2011"/>
                    <a:pt x="1121" y="1715"/>
                  </a:cubicBezTo>
                  <a:cubicBezTo>
                    <a:pt x="1396" y="1334"/>
                    <a:pt x="1143" y="827"/>
                    <a:pt x="1544" y="467"/>
                  </a:cubicBezTo>
                  <a:cubicBezTo>
                    <a:pt x="1604" y="138"/>
                    <a:pt x="1447" y="1"/>
                    <a:pt x="1244"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13"/>
            <p:cNvSpPr/>
            <p:nvPr/>
          </p:nvSpPr>
          <p:spPr>
            <a:xfrm>
              <a:off x="-1236725" y="4088800"/>
              <a:ext cx="61875" cy="35100"/>
            </a:xfrm>
            <a:custGeom>
              <a:avLst/>
              <a:gdLst/>
              <a:ahLst/>
              <a:cxnLst/>
              <a:rect l="l" t="t" r="r" b="b"/>
              <a:pathLst>
                <a:path w="2475" h="1404" extrusionOk="0">
                  <a:moveTo>
                    <a:pt x="1116" y="0"/>
                  </a:moveTo>
                  <a:cubicBezTo>
                    <a:pt x="773" y="0"/>
                    <a:pt x="529" y="325"/>
                    <a:pt x="191" y="325"/>
                  </a:cubicBezTo>
                  <a:cubicBezTo>
                    <a:pt x="106" y="706"/>
                    <a:pt x="0" y="1171"/>
                    <a:pt x="444" y="1404"/>
                  </a:cubicBezTo>
                  <a:cubicBezTo>
                    <a:pt x="396" y="1017"/>
                    <a:pt x="483" y="906"/>
                    <a:pt x="623" y="906"/>
                  </a:cubicBezTo>
                  <a:cubicBezTo>
                    <a:pt x="809" y="906"/>
                    <a:pt x="1087" y="1099"/>
                    <a:pt x="1269" y="1099"/>
                  </a:cubicBezTo>
                  <a:cubicBezTo>
                    <a:pt x="1310" y="1099"/>
                    <a:pt x="1346" y="1090"/>
                    <a:pt x="1375" y="1065"/>
                  </a:cubicBezTo>
                  <a:cubicBezTo>
                    <a:pt x="1476" y="964"/>
                    <a:pt x="1364" y="747"/>
                    <a:pt x="1503" y="747"/>
                  </a:cubicBezTo>
                  <a:cubicBezTo>
                    <a:pt x="1509" y="747"/>
                    <a:pt x="1516" y="747"/>
                    <a:pt x="1523" y="748"/>
                  </a:cubicBezTo>
                  <a:cubicBezTo>
                    <a:pt x="1692" y="769"/>
                    <a:pt x="1523" y="960"/>
                    <a:pt x="1565" y="1065"/>
                  </a:cubicBezTo>
                  <a:cubicBezTo>
                    <a:pt x="1648" y="1148"/>
                    <a:pt x="1733" y="1176"/>
                    <a:pt x="1818" y="1176"/>
                  </a:cubicBezTo>
                  <a:cubicBezTo>
                    <a:pt x="2000" y="1176"/>
                    <a:pt x="2186" y="1047"/>
                    <a:pt x="2366" y="1047"/>
                  </a:cubicBezTo>
                  <a:cubicBezTo>
                    <a:pt x="2402" y="1047"/>
                    <a:pt x="2439" y="1053"/>
                    <a:pt x="2475" y="1065"/>
                  </a:cubicBezTo>
                  <a:cubicBezTo>
                    <a:pt x="2390" y="473"/>
                    <a:pt x="1967" y="177"/>
                    <a:pt x="1396" y="71"/>
                  </a:cubicBezTo>
                  <a:cubicBezTo>
                    <a:pt x="1295" y="21"/>
                    <a:pt x="1202" y="0"/>
                    <a:pt x="1116"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13"/>
            <p:cNvSpPr/>
            <p:nvPr/>
          </p:nvSpPr>
          <p:spPr>
            <a:xfrm>
              <a:off x="-1155825" y="4050400"/>
              <a:ext cx="40725" cy="41250"/>
            </a:xfrm>
            <a:custGeom>
              <a:avLst/>
              <a:gdLst/>
              <a:ahLst/>
              <a:cxnLst/>
              <a:rect l="l" t="t" r="r" b="b"/>
              <a:pathLst>
                <a:path w="1629" h="1650" extrusionOk="0">
                  <a:moveTo>
                    <a:pt x="1354" y="0"/>
                  </a:moveTo>
                  <a:lnTo>
                    <a:pt x="1354" y="0"/>
                  </a:lnTo>
                  <a:cubicBezTo>
                    <a:pt x="635" y="973"/>
                    <a:pt x="635" y="973"/>
                    <a:pt x="0" y="994"/>
                  </a:cubicBezTo>
                  <a:lnTo>
                    <a:pt x="0" y="1481"/>
                  </a:lnTo>
                  <a:cubicBezTo>
                    <a:pt x="88" y="1528"/>
                    <a:pt x="188" y="1539"/>
                    <a:pt x="291" y="1539"/>
                  </a:cubicBezTo>
                  <a:cubicBezTo>
                    <a:pt x="372" y="1539"/>
                    <a:pt x="455" y="1532"/>
                    <a:pt x="538" y="1532"/>
                  </a:cubicBezTo>
                  <a:cubicBezTo>
                    <a:pt x="677" y="1532"/>
                    <a:pt x="813" y="1551"/>
                    <a:pt x="931" y="1650"/>
                  </a:cubicBezTo>
                  <a:cubicBezTo>
                    <a:pt x="1375" y="1438"/>
                    <a:pt x="1438" y="1036"/>
                    <a:pt x="1607" y="677"/>
                  </a:cubicBezTo>
                  <a:cubicBezTo>
                    <a:pt x="1311" y="529"/>
                    <a:pt x="1629" y="169"/>
                    <a:pt x="1354"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13"/>
            <p:cNvSpPr/>
            <p:nvPr/>
          </p:nvSpPr>
          <p:spPr>
            <a:xfrm>
              <a:off x="-2706625" y="4069925"/>
              <a:ext cx="49725" cy="45725"/>
            </a:xfrm>
            <a:custGeom>
              <a:avLst/>
              <a:gdLst/>
              <a:ahLst/>
              <a:cxnLst/>
              <a:rect l="l" t="t" r="r" b="b"/>
              <a:pathLst>
                <a:path w="1989" h="1829" extrusionOk="0">
                  <a:moveTo>
                    <a:pt x="1658" y="1"/>
                  </a:moveTo>
                  <a:cubicBezTo>
                    <a:pt x="1179" y="1"/>
                    <a:pt x="1051" y="430"/>
                    <a:pt x="741" y="657"/>
                  </a:cubicBezTo>
                  <a:cubicBezTo>
                    <a:pt x="403" y="996"/>
                    <a:pt x="85" y="1355"/>
                    <a:pt x="1" y="1799"/>
                  </a:cubicBezTo>
                  <a:cubicBezTo>
                    <a:pt x="67" y="1819"/>
                    <a:pt x="128" y="1828"/>
                    <a:pt x="184" y="1828"/>
                  </a:cubicBezTo>
                  <a:cubicBezTo>
                    <a:pt x="724" y="1828"/>
                    <a:pt x="848" y="997"/>
                    <a:pt x="1372" y="997"/>
                  </a:cubicBezTo>
                  <a:cubicBezTo>
                    <a:pt x="1490" y="997"/>
                    <a:pt x="1629" y="1039"/>
                    <a:pt x="1799" y="1144"/>
                  </a:cubicBezTo>
                  <a:cubicBezTo>
                    <a:pt x="1735" y="763"/>
                    <a:pt x="1989" y="361"/>
                    <a:pt x="1693" y="2"/>
                  </a:cubicBezTo>
                  <a:cubicBezTo>
                    <a:pt x="1681" y="1"/>
                    <a:pt x="1670" y="1"/>
                    <a:pt x="1658"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13"/>
            <p:cNvSpPr/>
            <p:nvPr/>
          </p:nvSpPr>
          <p:spPr>
            <a:xfrm>
              <a:off x="-2283100" y="3669175"/>
              <a:ext cx="56600" cy="63475"/>
            </a:xfrm>
            <a:custGeom>
              <a:avLst/>
              <a:gdLst/>
              <a:ahLst/>
              <a:cxnLst/>
              <a:rect l="l" t="t" r="r" b="b"/>
              <a:pathLst>
                <a:path w="2264" h="2539" extrusionOk="0">
                  <a:moveTo>
                    <a:pt x="1079" y="0"/>
                  </a:moveTo>
                  <a:cubicBezTo>
                    <a:pt x="1037" y="127"/>
                    <a:pt x="931" y="318"/>
                    <a:pt x="973" y="360"/>
                  </a:cubicBezTo>
                  <a:cubicBezTo>
                    <a:pt x="2264" y="1185"/>
                    <a:pt x="1" y="2094"/>
                    <a:pt x="1269" y="2538"/>
                  </a:cubicBezTo>
                  <a:cubicBezTo>
                    <a:pt x="1058" y="1798"/>
                    <a:pt x="1735" y="1417"/>
                    <a:pt x="2179" y="931"/>
                  </a:cubicBezTo>
                  <a:cubicBezTo>
                    <a:pt x="1883" y="529"/>
                    <a:pt x="1523" y="212"/>
                    <a:pt x="1079"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13"/>
            <p:cNvSpPr/>
            <p:nvPr/>
          </p:nvSpPr>
          <p:spPr>
            <a:xfrm>
              <a:off x="-792475" y="3742675"/>
              <a:ext cx="64400" cy="38575"/>
            </a:xfrm>
            <a:custGeom>
              <a:avLst/>
              <a:gdLst/>
              <a:ahLst/>
              <a:cxnLst/>
              <a:rect l="l" t="t" r="r" b="b"/>
              <a:pathLst>
                <a:path w="2576" h="1543" extrusionOk="0">
                  <a:moveTo>
                    <a:pt x="1244" y="0"/>
                  </a:moveTo>
                  <a:lnTo>
                    <a:pt x="1032" y="43"/>
                  </a:lnTo>
                  <a:cubicBezTo>
                    <a:pt x="1" y="909"/>
                    <a:pt x="355" y="1543"/>
                    <a:pt x="1021" y="1543"/>
                  </a:cubicBezTo>
                  <a:cubicBezTo>
                    <a:pt x="1378" y="1543"/>
                    <a:pt x="1826" y="1360"/>
                    <a:pt x="2195" y="931"/>
                  </a:cubicBezTo>
                  <a:lnTo>
                    <a:pt x="2365" y="910"/>
                  </a:lnTo>
                  <a:cubicBezTo>
                    <a:pt x="2576" y="762"/>
                    <a:pt x="2428" y="529"/>
                    <a:pt x="2195" y="529"/>
                  </a:cubicBezTo>
                  <a:cubicBezTo>
                    <a:pt x="2117" y="550"/>
                    <a:pt x="2047" y="560"/>
                    <a:pt x="1984" y="560"/>
                  </a:cubicBezTo>
                  <a:cubicBezTo>
                    <a:pt x="1606" y="560"/>
                    <a:pt x="1479" y="218"/>
                    <a:pt x="1244"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13"/>
            <p:cNvSpPr/>
            <p:nvPr/>
          </p:nvSpPr>
          <p:spPr>
            <a:xfrm>
              <a:off x="-1240425" y="3873700"/>
              <a:ext cx="47600" cy="44775"/>
            </a:xfrm>
            <a:custGeom>
              <a:avLst/>
              <a:gdLst/>
              <a:ahLst/>
              <a:cxnLst/>
              <a:rect l="l" t="t" r="r" b="b"/>
              <a:pathLst>
                <a:path w="1904" h="1791" extrusionOk="0">
                  <a:moveTo>
                    <a:pt x="882" y="1"/>
                  </a:moveTo>
                  <a:cubicBezTo>
                    <a:pt x="710" y="1"/>
                    <a:pt x="531" y="143"/>
                    <a:pt x="402" y="512"/>
                  </a:cubicBezTo>
                  <a:cubicBezTo>
                    <a:pt x="0" y="1098"/>
                    <a:pt x="805" y="1790"/>
                    <a:pt x="1452" y="1790"/>
                  </a:cubicBezTo>
                  <a:cubicBezTo>
                    <a:pt x="1622" y="1790"/>
                    <a:pt x="1780" y="1743"/>
                    <a:pt x="1904" y="1633"/>
                  </a:cubicBezTo>
                  <a:cubicBezTo>
                    <a:pt x="1586" y="1633"/>
                    <a:pt x="1290" y="1612"/>
                    <a:pt x="1163" y="1294"/>
                  </a:cubicBezTo>
                  <a:cubicBezTo>
                    <a:pt x="1673" y="844"/>
                    <a:pt x="1301" y="1"/>
                    <a:pt x="882"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13"/>
            <p:cNvSpPr/>
            <p:nvPr/>
          </p:nvSpPr>
          <p:spPr>
            <a:xfrm>
              <a:off x="-1146850" y="3808550"/>
              <a:ext cx="59925" cy="25625"/>
            </a:xfrm>
            <a:custGeom>
              <a:avLst/>
              <a:gdLst/>
              <a:ahLst/>
              <a:cxnLst/>
              <a:rect l="l" t="t" r="r" b="b"/>
              <a:pathLst>
                <a:path w="2397" h="1025" extrusionOk="0">
                  <a:moveTo>
                    <a:pt x="1087" y="0"/>
                  </a:moveTo>
                  <a:cubicBezTo>
                    <a:pt x="682" y="0"/>
                    <a:pt x="250" y="94"/>
                    <a:pt x="1" y="242"/>
                  </a:cubicBezTo>
                  <a:cubicBezTo>
                    <a:pt x="593" y="538"/>
                    <a:pt x="1333" y="580"/>
                    <a:pt x="1862" y="1024"/>
                  </a:cubicBezTo>
                  <a:cubicBezTo>
                    <a:pt x="2396" y="276"/>
                    <a:pt x="1782" y="0"/>
                    <a:pt x="1087"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13"/>
            <p:cNvSpPr/>
            <p:nvPr/>
          </p:nvSpPr>
          <p:spPr>
            <a:xfrm>
              <a:off x="-1169575" y="4020525"/>
              <a:ext cx="55000" cy="23225"/>
            </a:xfrm>
            <a:custGeom>
              <a:avLst/>
              <a:gdLst/>
              <a:ahLst/>
              <a:cxnLst/>
              <a:rect l="l" t="t" r="r" b="b"/>
              <a:pathLst>
                <a:path w="2200" h="929" extrusionOk="0">
                  <a:moveTo>
                    <a:pt x="1519" y="0"/>
                  </a:moveTo>
                  <a:cubicBezTo>
                    <a:pt x="1011" y="0"/>
                    <a:pt x="375" y="354"/>
                    <a:pt x="0" y="582"/>
                  </a:cubicBezTo>
                  <a:cubicBezTo>
                    <a:pt x="71" y="565"/>
                    <a:pt x="137" y="558"/>
                    <a:pt x="200" y="558"/>
                  </a:cubicBezTo>
                  <a:cubicBezTo>
                    <a:pt x="652" y="558"/>
                    <a:pt x="921" y="928"/>
                    <a:pt x="1243" y="928"/>
                  </a:cubicBezTo>
                  <a:cubicBezTo>
                    <a:pt x="1399" y="928"/>
                    <a:pt x="1568" y="841"/>
                    <a:pt x="1777" y="582"/>
                  </a:cubicBezTo>
                  <a:cubicBezTo>
                    <a:pt x="1865" y="494"/>
                    <a:pt x="1997" y="450"/>
                    <a:pt x="2124" y="450"/>
                  </a:cubicBezTo>
                  <a:cubicBezTo>
                    <a:pt x="2150" y="450"/>
                    <a:pt x="2175" y="451"/>
                    <a:pt x="2200" y="455"/>
                  </a:cubicBezTo>
                  <a:cubicBezTo>
                    <a:pt x="2068" y="120"/>
                    <a:pt x="1815" y="0"/>
                    <a:pt x="1519"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13"/>
            <p:cNvSpPr/>
            <p:nvPr/>
          </p:nvSpPr>
          <p:spPr>
            <a:xfrm>
              <a:off x="-745525" y="3725025"/>
              <a:ext cx="41775" cy="41450"/>
            </a:xfrm>
            <a:custGeom>
              <a:avLst/>
              <a:gdLst/>
              <a:ahLst/>
              <a:cxnLst/>
              <a:rect l="l" t="t" r="r" b="b"/>
              <a:pathLst>
                <a:path w="1671" h="1658" extrusionOk="0">
                  <a:moveTo>
                    <a:pt x="624" y="1"/>
                  </a:moveTo>
                  <a:cubicBezTo>
                    <a:pt x="459" y="1"/>
                    <a:pt x="286" y="63"/>
                    <a:pt x="106" y="177"/>
                  </a:cubicBezTo>
                  <a:cubicBezTo>
                    <a:pt x="0" y="495"/>
                    <a:pt x="529" y="643"/>
                    <a:pt x="381" y="981"/>
                  </a:cubicBezTo>
                  <a:cubicBezTo>
                    <a:pt x="360" y="1087"/>
                    <a:pt x="402" y="1193"/>
                    <a:pt x="465" y="1277"/>
                  </a:cubicBezTo>
                  <a:lnTo>
                    <a:pt x="487" y="1616"/>
                  </a:lnTo>
                  <a:cubicBezTo>
                    <a:pt x="550" y="1637"/>
                    <a:pt x="592" y="1637"/>
                    <a:pt x="656" y="1658"/>
                  </a:cubicBezTo>
                  <a:cubicBezTo>
                    <a:pt x="952" y="1256"/>
                    <a:pt x="1671" y="854"/>
                    <a:pt x="1206" y="304"/>
                  </a:cubicBezTo>
                  <a:cubicBezTo>
                    <a:pt x="1019" y="95"/>
                    <a:pt x="827" y="1"/>
                    <a:pt x="624"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13"/>
            <p:cNvSpPr/>
            <p:nvPr/>
          </p:nvSpPr>
          <p:spPr>
            <a:xfrm>
              <a:off x="-2762125" y="4128650"/>
              <a:ext cx="51300" cy="41350"/>
            </a:xfrm>
            <a:custGeom>
              <a:avLst/>
              <a:gdLst/>
              <a:ahLst/>
              <a:cxnLst/>
              <a:rect l="l" t="t" r="r" b="b"/>
              <a:pathLst>
                <a:path w="2052" h="1654" extrusionOk="0">
                  <a:moveTo>
                    <a:pt x="1946" y="0"/>
                  </a:moveTo>
                  <a:cubicBezTo>
                    <a:pt x="1396" y="21"/>
                    <a:pt x="1015" y="381"/>
                    <a:pt x="550" y="550"/>
                  </a:cubicBezTo>
                  <a:cubicBezTo>
                    <a:pt x="570" y="862"/>
                    <a:pt x="589" y="1192"/>
                    <a:pt x="128" y="1192"/>
                  </a:cubicBezTo>
                  <a:cubicBezTo>
                    <a:pt x="89" y="1192"/>
                    <a:pt x="46" y="1189"/>
                    <a:pt x="0" y="1185"/>
                  </a:cubicBezTo>
                  <a:lnTo>
                    <a:pt x="0" y="1185"/>
                  </a:lnTo>
                  <a:cubicBezTo>
                    <a:pt x="218" y="1363"/>
                    <a:pt x="325" y="1654"/>
                    <a:pt x="670" y="1654"/>
                  </a:cubicBezTo>
                  <a:cubicBezTo>
                    <a:pt x="692" y="1654"/>
                    <a:pt x="716" y="1652"/>
                    <a:pt x="740" y="1650"/>
                  </a:cubicBezTo>
                  <a:cubicBezTo>
                    <a:pt x="1290" y="1185"/>
                    <a:pt x="1354" y="444"/>
                    <a:pt x="2052" y="64"/>
                  </a:cubicBezTo>
                  <a:lnTo>
                    <a:pt x="1946" y="0"/>
                  </a:ln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13"/>
            <p:cNvSpPr/>
            <p:nvPr/>
          </p:nvSpPr>
          <p:spPr>
            <a:xfrm>
              <a:off x="-1231025" y="4054625"/>
              <a:ext cx="54075" cy="42050"/>
            </a:xfrm>
            <a:custGeom>
              <a:avLst/>
              <a:gdLst/>
              <a:ahLst/>
              <a:cxnLst/>
              <a:rect l="l" t="t" r="r" b="b"/>
              <a:pathLst>
                <a:path w="2163" h="1682" extrusionOk="0">
                  <a:moveTo>
                    <a:pt x="1908" y="0"/>
                  </a:moveTo>
                  <a:cubicBezTo>
                    <a:pt x="1253" y="0"/>
                    <a:pt x="1232" y="804"/>
                    <a:pt x="576" y="804"/>
                  </a:cubicBezTo>
                  <a:cubicBezTo>
                    <a:pt x="407" y="1015"/>
                    <a:pt x="216" y="1248"/>
                    <a:pt x="26" y="1460"/>
                  </a:cubicBezTo>
                  <a:cubicBezTo>
                    <a:pt x="1" y="1625"/>
                    <a:pt x="71" y="1682"/>
                    <a:pt x="189" y="1682"/>
                  </a:cubicBezTo>
                  <a:cubicBezTo>
                    <a:pt x="438" y="1682"/>
                    <a:pt x="899" y="1431"/>
                    <a:pt x="1113" y="1431"/>
                  </a:cubicBezTo>
                  <a:cubicBezTo>
                    <a:pt x="1134" y="1431"/>
                    <a:pt x="1152" y="1433"/>
                    <a:pt x="1168" y="1438"/>
                  </a:cubicBezTo>
                  <a:cubicBezTo>
                    <a:pt x="1337" y="1100"/>
                    <a:pt x="1464" y="719"/>
                    <a:pt x="1845" y="444"/>
                  </a:cubicBezTo>
                  <a:cubicBezTo>
                    <a:pt x="2014" y="339"/>
                    <a:pt x="2162" y="191"/>
                    <a:pt x="1908"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13"/>
            <p:cNvSpPr/>
            <p:nvPr/>
          </p:nvSpPr>
          <p:spPr>
            <a:xfrm>
              <a:off x="-1988600" y="4013900"/>
              <a:ext cx="43400" cy="40750"/>
            </a:xfrm>
            <a:custGeom>
              <a:avLst/>
              <a:gdLst/>
              <a:ahLst/>
              <a:cxnLst/>
              <a:rect l="l" t="t" r="r" b="b"/>
              <a:pathLst>
                <a:path w="1736" h="1630" extrusionOk="0">
                  <a:moveTo>
                    <a:pt x="593" y="1"/>
                  </a:moveTo>
                  <a:cubicBezTo>
                    <a:pt x="1" y="593"/>
                    <a:pt x="276" y="1291"/>
                    <a:pt x="974" y="1629"/>
                  </a:cubicBezTo>
                  <a:cubicBezTo>
                    <a:pt x="1012" y="1626"/>
                    <a:pt x="1050" y="1625"/>
                    <a:pt x="1088" y="1625"/>
                  </a:cubicBezTo>
                  <a:cubicBezTo>
                    <a:pt x="1151" y="1625"/>
                    <a:pt x="1213" y="1628"/>
                    <a:pt x="1274" y="1628"/>
                  </a:cubicBezTo>
                  <a:cubicBezTo>
                    <a:pt x="1449" y="1628"/>
                    <a:pt x="1614" y="1609"/>
                    <a:pt x="1735" y="1460"/>
                  </a:cubicBezTo>
                  <a:cubicBezTo>
                    <a:pt x="614" y="1375"/>
                    <a:pt x="1629" y="804"/>
                    <a:pt x="656" y="43"/>
                  </a:cubicBezTo>
                  <a:lnTo>
                    <a:pt x="593" y="1"/>
                  </a:ln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13"/>
            <p:cNvSpPr/>
            <p:nvPr/>
          </p:nvSpPr>
          <p:spPr>
            <a:xfrm>
              <a:off x="-1652850" y="3761175"/>
              <a:ext cx="37575" cy="32625"/>
            </a:xfrm>
            <a:custGeom>
              <a:avLst/>
              <a:gdLst/>
              <a:ahLst/>
              <a:cxnLst/>
              <a:rect l="l" t="t" r="r" b="b"/>
              <a:pathLst>
                <a:path w="1503" h="1305" extrusionOk="0">
                  <a:moveTo>
                    <a:pt x="1502" y="0"/>
                  </a:moveTo>
                  <a:cubicBezTo>
                    <a:pt x="847" y="191"/>
                    <a:pt x="297" y="656"/>
                    <a:pt x="1" y="1269"/>
                  </a:cubicBezTo>
                  <a:cubicBezTo>
                    <a:pt x="124" y="1294"/>
                    <a:pt x="235" y="1305"/>
                    <a:pt x="334" y="1305"/>
                  </a:cubicBezTo>
                  <a:cubicBezTo>
                    <a:pt x="1098" y="1305"/>
                    <a:pt x="1184" y="638"/>
                    <a:pt x="1502" y="170"/>
                  </a:cubicBezTo>
                  <a:lnTo>
                    <a:pt x="1502" y="0"/>
                  </a:ln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13"/>
            <p:cNvSpPr/>
            <p:nvPr/>
          </p:nvSpPr>
          <p:spPr>
            <a:xfrm>
              <a:off x="-1086575" y="3644850"/>
              <a:ext cx="51850" cy="47625"/>
            </a:xfrm>
            <a:custGeom>
              <a:avLst/>
              <a:gdLst/>
              <a:ahLst/>
              <a:cxnLst/>
              <a:rect l="l" t="t" r="r" b="b"/>
              <a:pathLst>
                <a:path w="2074" h="1905" extrusionOk="0">
                  <a:moveTo>
                    <a:pt x="952" y="1"/>
                  </a:moveTo>
                  <a:lnTo>
                    <a:pt x="952" y="1"/>
                  </a:lnTo>
                  <a:cubicBezTo>
                    <a:pt x="1" y="825"/>
                    <a:pt x="1946" y="1164"/>
                    <a:pt x="593" y="1460"/>
                  </a:cubicBezTo>
                  <a:lnTo>
                    <a:pt x="1333" y="1904"/>
                  </a:lnTo>
                  <a:cubicBezTo>
                    <a:pt x="1587" y="1650"/>
                    <a:pt x="1820" y="1396"/>
                    <a:pt x="2073" y="1143"/>
                  </a:cubicBezTo>
                  <a:cubicBezTo>
                    <a:pt x="1249" y="1100"/>
                    <a:pt x="931" y="677"/>
                    <a:pt x="952"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13"/>
            <p:cNvSpPr/>
            <p:nvPr/>
          </p:nvSpPr>
          <p:spPr>
            <a:xfrm>
              <a:off x="-1963750" y="3974250"/>
              <a:ext cx="34400" cy="28075"/>
            </a:xfrm>
            <a:custGeom>
              <a:avLst/>
              <a:gdLst/>
              <a:ahLst/>
              <a:cxnLst/>
              <a:rect l="l" t="t" r="r" b="b"/>
              <a:pathLst>
                <a:path w="1376" h="1123" extrusionOk="0">
                  <a:moveTo>
                    <a:pt x="931" y="1"/>
                  </a:moveTo>
                  <a:lnTo>
                    <a:pt x="931" y="1"/>
                  </a:lnTo>
                  <a:cubicBezTo>
                    <a:pt x="530" y="191"/>
                    <a:pt x="191" y="529"/>
                    <a:pt x="1" y="952"/>
                  </a:cubicBezTo>
                  <a:cubicBezTo>
                    <a:pt x="122" y="1108"/>
                    <a:pt x="286" y="1122"/>
                    <a:pt x="457" y="1122"/>
                  </a:cubicBezTo>
                  <a:cubicBezTo>
                    <a:pt x="495" y="1122"/>
                    <a:pt x="533" y="1122"/>
                    <a:pt x="572" y="1122"/>
                  </a:cubicBezTo>
                  <a:cubicBezTo>
                    <a:pt x="1058" y="847"/>
                    <a:pt x="1375" y="508"/>
                    <a:pt x="931"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13"/>
            <p:cNvSpPr/>
            <p:nvPr/>
          </p:nvSpPr>
          <p:spPr>
            <a:xfrm>
              <a:off x="-1490600" y="3946225"/>
              <a:ext cx="70950" cy="49775"/>
            </a:xfrm>
            <a:custGeom>
              <a:avLst/>
              <a:gdLst/>
              <a:ahLst/>
              <a:cxnLst/>
              <a:rect l="l" t="t" r="r" b="b"/>
              <a:pathLst>
                <a:path w="2838" h="1991" extrusionOk="0">
                  <a:moveTo>
                    <a:pt x="2245" y="1"/>
                  </a:moveTo>
                  <a:lnTo>
                    <a:pt x="1695" y="487"/>
                  </a:lnTo>
                  <a:cubicBezTo>
                    <a:pt x="1666" y="486"/>
                    <a:pt x="1637" y="486"/>
                    <a:pt x="1608" y="486"/>
                  </a:cubicBezTo>
                  <a:cubicBezTo>
                    <a:pt x="1" y="486"/>
                    <a:pt x="150" y="1990"/>
                    <a:pt x="960" y="1990"/>
                  </a:cubicBezTo>
                  <a:cubicBezTo>
                    <a:pt x="1079" y="1990"/>
                    <a:pt x="1213" y="1958"/>
                    <a:pt x="1357" y="1883"/>
                  </a:cubicBezTo>
                  <a:cubicBezTo>
                    <a:pt x="701" y="974"/>
                    <a:pt x="2838" y="1016"/>
                    <a:pt x="2245"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13"/>
            <p:cNvSpPr/>
            <p:nvPr/>
          </p:nvSpPr>
          <p:spPr>
            <a:xfrm>
              <a:off x="-1472025" y="3987125"/>
              <a:ext cx="41800" cy="22275"/>
            </a:xfrm>
            <a:custGeom>
              <a:avLst/>
              <a:gdLst/>
              <a:ahLst/>
              <a:cxnLst/>
              <a:rect l="l" t="t" r="r" b="b"/>
              <a:pathLst>
                <a:path w="1672" h="891" extrusionOk="0">
                  <a:moveTo>
                    <a:pt x="993" y="1"/>
                  </a:moveTo>
                  <a:cubicBezTo>
                    <a:pt x="698" y="1"/>
                    <a:pt x="431" y="318"/>
                    <a:pt x="90" y="318"/>
                  </a:cubicBezTo>
                  <a:cubicBezTo>
                    <a:pt x="61" y="318"/>
                    <a:pt x="31" y="315"/>
                    <a:pt x="1" y="310"/>
                  </a:cubicBezTo>
                  <a:lnTo>
                    <a:pt x="1" y="310"/>
                  </a:lnTo>
                  <a:cubicBezTo>
                    <a:pt x="263" y="686"/>
                    <a:pt x="563" y="891"/>
                    <a:pt x="904" y="891"/>
                  </a:cubicBezTo>
                  <a:cubicBezTo>
                    <a:pt x="1140" y="891"/>
                    <a:pt x="1395" y="793"/>
                    <a:pt x="1672" y="585"/>
                  </a:cubicBezTo>
                  <a:cubicBezTo>
                    <a:pt x="1502" y="480"/>
                    <a:pt x="1375" y="332"/>
                    <a:pt x="1312" y="141"/>
                  </a:cubicBezTo>
                  <a:cubicBezTo>
                    <a:pt x="1200" y="39"/>
                    <a:pt x="1094" y="1"/>
                    <a:pt x="993"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13"/>
            <p:cNvSpPr/>
            <p:nvPr/>
          </p:nvSpPr>
          <p:spPr>
            <a:xfrm>
              <a:off x="-1596800" y="3771225"/>
              <a:ext cx="32275" cy="39750"/>
            </a:xfrm>
            <a:custGeom>
              <a:avLst/>
              <a:gdLst/>
              <a:ahLst/>
              <a:cxnLst/>
              <a:rect l="l" t="t" r="r" b="b"/>
              <a:pathLst>
                <a:path w="1291" h="1590" extrusionOk="0">
                  <a:moveTo>
                    <a:pt x="275" y="0"/>
                  </a:moveTo>
                  <a:cubicBezTo>
                    <a:pt x="381" y="529"/>
                    <a:pt x="275" y="1079"/>
                    <a:pt x="0" y="1523"/>
                  </a:cubicBezTo>
                  <a:cubicBezTo>
                    <a:pt x="23" y="1568"/>
                    <a:pt x="64" y="1589"/>
                    <a:pt x="107" y="1589"/>
                  </a:cubicBezTo>
                  <a:cubicBezTo>
                    <a:pt x="144" y="1589"/>
                    <a:pt x="183" y="1574"/>
                    <a:pt x="212" y="1544"/>
                  </a:cubicBezTo>
                  <a:cubicBezTo>
                    <a:pt x="466" y="1163"/>
                    <a:pt x="1143" y="994"/>
                    <a:pt x="910" y="360"/>
                  </a:cubicBezTo>
                  <a:cubicBezTo>
                    <a:pt x="868" y="254"/>
                    <a:pt x="1143" y="275"/>
                    <a:pt x="1291" y="254"/>
                  </a:cubicBezTo>
                  <a:cubicBezTo>
                    <a:pt x="1252" y="46"/>
                    <a:pt x="1004" y="38"/>
                    <a:pt x="741" y="38"/>
                  </a:cubicBezTo>
                  <a:cubicBezTo>
                    <a:pt x="719" y="38"/>
                    <a:pt x="697" y="38"/>
                    <a:pt x="675" y="38"/>
                  </a:cubicBezTo>
                  <a:cubicBezTo>
                    <a:pt x="532" y="38"/>
                    <a:pt x="388" y="36"/>
                    <a:pt x="275"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13"/>
            <p:cNvSpPr/>
            <p:nvPr/>
          </p:nvSpPr>
          <p:spPr>
            <a:xfrm>
              <a:off x="-1470950" y="3934075"/>
              <a:ext cx="33850" cy="32025"/>
            </a:xfrm>
            <a:custGeom>
              <a:avLst/>
              <a:gdLst/>
              <a:ahLst/>
              <a:cxnLst/>
              <a:rect l="l" t="t" r="r" b="b"/>
              <a:pathLst>
                <a:path w="1354" h="1281" extrusionOk="0">
                  <a:moveTo>
                    <a:pt x="888" y="0"/>
                  </a:moveTo>
                  <a:lnTo>
                    <a:pt x="888" y="0"/>
                  </a:lnTo>
                  <a:cubicBezTo>
                    <a:pt x="508" y="296"/>
                    <a:pt x="212" y="698"/>
                    <a:pt x="0" y="1121"/>
                  </a:cubicBezTo>
                  <a:cubicBezTo>
                    <a:pt x="167" y="1223"/>
                    <a:pt x="318" y="1281"/>
                    <a:pt x="454" y="1281"/>
                  </a:cubicBezTo>
                  <a:cubicBezTo>
                    <a:pt x="628" y="1281"/>
                    <a:pt x="779" y="1187"/>
                    <a:pt x="909" y="973"/>
                  </a:cubicBezTo>
                  <a:cubicBezTo>
                    <a:pt x="761" y="656"/>
                    <a:pt x="1354" y="317"/>
                    <a:pt x="888"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13"/>
            <p:cNvSpPr/>
            <p:nvPr/>
          </p:nvSpPr>
          <p:spPr>
            <a:xfrm>
              <a:off x="-1216100" y="4046700"/>
              <a:ext cx="32800" cy="31975"/>
            </a:xfrm>
            <a:custGeom>
              <a:avLst/>
              <a:gdLst/>
              <a:ahLst/>
              <a:cxnLst/>
              <a:rect l="l" t="t" r="r" b="b"/>
              <a:pathLst>
                <a:path w="1312" h="1279" extrusionOk="0">
                  <a:moveTo>
                    <a:pt x="1290" y="0"/>
                  </a:moveTo>
                  <a:cubicBezTo>
                    <a:pt x="783" y="275"/>
                    <a:pt x="317" y="656"/>
                    <a:pt x="0" y="1142"/>
                  </a:cubicBezTo>
                  <a:cubicBezTo>
                    <a:pt x="96" y="1238"/>
                    <a:pt x="189" y="1278"/>
                    <a:pt x="279" y="1278"/>
                  </a:cubicBezTo>
                  <a:cubicBezTo>
                    <a:pt x="666" y="1278"/>
                    <a:pt x="1003" y="544"/>
                    <a:pt x="1311" y="338"/>
                  </a:cubicBezTo>
                  <a:lnTo>
                    <a:pt x="1290" y="0"/>
                  </a:ln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13"/>
            <p:cNvSpPr/>
            <p:nvPr/>
          </p:nvSpPr>
          <p:spPr>
            <a:xfrm>
              <a:off x="-2706625" y="4053750"/>
              <a:ext cx="37575" cy="16975"/>
            </a:xfrm>
            <a:custGeom>
              <a:avLst/>
              <a:gdLst/>
              <a:ahLst/>
              <a:cxnLst/>
              <a:rect l="l" t="t" r="r" b="b"/>
              <a:pathLst>
                <a:path w="1503" h="679" extrusionOk="0">
                  <a:moveTo>
                    <a:pt x="819" y="0"/>
                  </a:moveTo>
                  <a:cubicBezTo>
                    <a:pt x="554" y="0"/>
                    <a:pt x="278" y="96"/>
                    <a:pt x="1" y="162"/>
                  </a:cubicBezTo>
                  <a:cubicBezTo>
                    <a:pt x="43" y="183"/>
                    <a:pt x="85" y="204"/>
                    <a:pt x="149" y="204"/>
                  </a:cubicBezTo>
                  <a:cubicBezTo>
                    <a:pt x="350" y="562"/>
                    <a:pt x="493" y="679"/>
                    <a:pt x="642" y="679"/>
                  </a:cubicBezTo>
                  <a:cubicBezTo>
                    <a:pt x="855" y="679"/>
                    <a:pt x="1080" y="443"/>
                    <a:pt x="1502" y="331"/>
                  </a:cubicBezTo>
                  <a:cubicBezTo>
                    <a:pt x="1291" y="79"/>
                    <a:pt x="1060" y="0"/>
                    <a:pt x="819"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13"/>
            <p:cNvSpPr/>
            <p:nvPr/>
          </p:nvSpPr>
          <p:spPr>
            <a:xfrm>
              <a:off x="-1211875" y="3838375"/>
              <a:ext cx="33850" cy="28500"/>
            </a:xfrm>
            <a:custGeom>
              <a:avLst/>
              <a:gdLst/>
              <a:ahLst/>
              <a:cxnLst/>
              <a:rect l="l" t="t" r="r" b="b"/>
              <a:pathLst>
                <a:path w="1354" h="1140" extrusionOk="0">
                  <a:moveTo>
                    <a:pt x="994" y="0"/>
                  </a:moveTo>
                  <a:cubicBezTo>
                    <a:pt x="592" y="254"/>
                    <a:pt x="148" y="466"/>
                    <a:pt x="0" y="931"/>
                  </a:cubicBezTo>
                  <a:cubicBezTo>
                    <a:pt x="76" y="1071"/>
                    <a:pt x="113" y="1140"/>
                    <a:pt x="187" y="1140"/>
                  </a:cubicBezTo>
                  <a:cubicBezTo>
                    <a:pt x="258" y="1140"/>
                    <a:pt x="364" y="1076"/>
                    <a:pt x="571" y="952"/>
                  </a:cubicBezTo>
                  <a:cubicBezTo>
                    <a:pt x="762" y="656"/>
                    <a:pt x="1354" y="487"/>
                    <a:pt x="994"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13"/>
            <p:cNvSpPr/>
            <p:nvPr/>
          </p:nvSpPr>
          <p:spPr>
            <a:xfrm>
              <a:off x="-771325" y="3734850"/>
              <a:ext cx="38500" cy="23000"/>
            </a:xfrm>
            <a:custGeom>
              <a:avLst/>
              <a:gdLst/>
              <a:ahLst/>
              <a:cxnLst/>
              <a:rect l="l" t="t" r="r" b="b"/>
              <a:pathLst>
                <a:path w="1540" h="920" extrusionOk="0">
                  <a:moveTo>
                    <a:pt x="1165" y="1"/>
                  </a:moveTo>
                  <a:cubicBezTo>
                    <a:pt x="675" y="1"/>
                    <a:pt x="1" y="919"/>
                    <a:pt x="1080" y="919"/>
                  </a:cubicBezTo>
                  <a:cubicBezTo>
                    <a:pt x="1197" y="919"/>
                    <a:pt x="1336" y="908"/>
                    <a:pt x="1497" y="884"/>
                  </a:cubicBezTo>
                  <a:lnTo>
                    <a:pt x="1540" y="609"/>
                  </a:lnTo>
                  <a:cubicBezTo>
                    <a:pt x="1540" y="159"/>
                    <a:pt x="1368" y="1"/>
                    <a:pt x="1165"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13"/>
            <p:cNvSpPr/>
            <p:nvPr/>
          </p:nvSpPr>
          <p:spPr>
            <a:xfrm>
              <a:off x="-1220875" y="3861625"/>
              <a:ext cx="25950" cy="29125"/>
            </a:xfrm>
            <a:custGeom>
              <a:avLst/>
              <a:gdLst/>
              <a:ahLst/>
              <a:cxnLst/>
              <a:rect l="l" t="t" r="r" b="b"/>
              <a:pathLst>
                <a:path w="1038" h="1165" extrusionOk="0">
                  <a:moveTo>
                    <a:pt x="360" y="1"/>
                  </a:moveTo>
                  <a:cubicBezTo>
                    <a:pt x="149" y="85"/>
                    <a:pt x="22" y="276"/>
                    <a:pt x="1" y="487"/>
                  </a:cubicBezTo>
                  <a:cubicBezTo>
                    <a:pt x="276" y="572"/>
                    <a:pt x="445" y="868"/>
                    <a:pt x="403" y="1164"/>
                  </a:cubicBezTo>
                  <a:cubicBezTo>
                    <a:pt x="1037" y="1016"/>
                    <a:pt x="487" y="381"/>
                    <a:pt x="931" y="170"/>
                  </a:cubicBezTo>
                  <a:lnTo>
                    <a:pt x="931" y="22"/>
                  </a:lnTo>
                  <a:cubicBezTo>
                    <a:pt x="909" y="15"/>
                    <a:pt x="887" y="11"/>
                    <a:pt x="865" y="11"/>
                  </a:cubicBezTo>
                  <a:cubicBezTo>
                    <a:pt x="755" y="11"/>
                    <a:pt x="645" y="87"/>
                    <a:pt x="535" y="87"/>
                  </a:cubicBezTo>
                  <a:cubicBezTo>
                    <a:pt x="477" y="87"/>
                    <a:pt x="419" y="66"/>
                    <a:pt x="360"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13"/>
            <p:cNvSpPr/>
            <p:nvPr/>
          </p:nvSpPr>
          <p:spPr>
            <a:xfrm>
              <a:off x="-1411225" y="3896275"/>
              <a:ext cx="23300" cy="15350"/>
            </a:xfrm>
            <a:custGeom>
              <a:avLst/>
              <a:gdLst/>
              <a:ahLst/>
              <a:cxnLst/>
              <a:rect l="l" t="t" r="r" b="b"/>
              <a:pathLst>
                <a:path w="932" h="614" extrusionOk="0">
                  <a:moveTo>
                    <a:pt x="649" y="0"/>
                  </a:moveTo>
                  <a:cubicBezTo>
                    <a:pt x="410" y="0"/>
                    <a:pt x="184" y="218"/>
                    <a:pt x="1" y="370"/>
                  </a:cubicBezTo>
                  <a:lnTo>
                    <a:pt x="1" y="561"/>
                  </a:lnTo>
                  <a:cubicBezTo>
                    <a:pt x="137" y="595"/>
                    <a:pt x="262" y="613"/>
                    <a:pt x="374" y="613"/>
                  </a:cubicBezTo>
                  <a:cubicBezTo>
                    <a:pt x="680" y="613"/>
                    <a:pt x="885" y="473"/>
                    <a:pt x="932" y="116"/>
                  </a:cubicBezTo>
                  <a:cubicBezTo>
                    <a:pt x="837" y="33"/>
                    <a:pt x="742" y="0"/>
                    <a:pt x="649"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13"/>
            <p:cNvSpPr/>
            <p:nvPr/>
          </p:nvSpPr>
          <p:spPr>
            <a:xfrm>
              <a:off x="-788900" y="3743725"/>
              <a:ext cx="26375" cy="19075"/>
            </a:xfrm>
            <a:custGeom>
              <a:avLst/>
              <a:gdLst/>
              <a:ahLst/>
              <a:cxnLst/>
              <a:rect l="l" t="t" r="r" b="b"/>
              <a:pathLst>
                <a:path w="1055" h="763" extrusionOk="0">
                  <a:moveTo>
                    <a:pt x="889" y="1"/>
                  </a:moveTo>
                  <a:lnTo>
                    <a:pt x="889" y="1"/>
                  </a:lnTo>
                  <a:cubicBezTo>
                    <a:pt x="572" y="64"/>
                    <a:pt x="255" y="191"/>
                    <a:pt x="1" y="402"/>
                  </a:cubicBezTo>
                  <a:cubicBezTo>
                    <a:pt x="170" y="466"/>
                    <a:pt x="170" y="614"/>
                    <a:pt x="191" y="762"/>
                  </a:cubicBezTo>
                  <a:cubicBezTo>
                    <a:pt x="196" y="762"/>
                    <a:pt x="201" y="763"/>
                    <a:pt x="206" y="763"/>
                  </a:cubicBezTo>
                  <a:cubicBezTo>
                    <a:pt x="450" y="763"/>
                    <a:pt x="1055" y="290"/>
                    <a:pt x="889"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13"/>
            <p:cNvSpPr/>
            <p:nvPr/>
          </p:nvSpPr>
          <p:spPr>
            <a:xfrm>
              <a:off x="-761400" y="3741600"/>
              <a:ext cx="23825" cy="20050"/>
            </a:xfrm>
            <a:custGeom>
              <a:avLst/>
              <a:gdLst/>
              <a:ahLst/>
              <a:cxnLst/>
              <a:rect l="l" t="t" r="r" b="b"/>
              <a:pathLst>
                <a:path w="953" h="802" extrusionOk="0">
                  <a:moveTo>
                    <a:pt x="212" y="1"/>
                  </a:moveTo>
                  <a:lnTo>
                    <a:pt x="1" y="43"/>
                  </a:lnTo>
                  <a:cubicBezTo>
                    <a:pt x="32" y="422"/>
                    <a:pt x="64" y="802"/>
                    <a:pt x="439" y="802"/>
                  </a:cubicBezTo>
                  <a:cubicBezTo>
                    <a:pt x="566" y="802"/>
                    <a:pt x="733" y="758"/>
                    <a:pt x="952" y="657"/>
                  </a:cubicBezTo>
                  <a:cubicBezTo>
                    <a:pt x="635" y="487"/>
                    <a:pt x="106" y="509"/>
                    <a:pt x="212"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13"/>
            <p:cNvSpPr/>
            <p:nvPr/>
          </p:nvSpPr>
          <p:spPr>
            <a:xfrm>
              <a:off x="-752400" y="3729450"/>
              <a:ext cx="32275" cy="20650"/>
            </a:xfrm>
            <a:custGeom>
              <a:avLst/>
              <a:gdLst/>
              <a:ahLst/>
              <a:cxnLst/>
              <a:rect l="l" t="t" r="r" b="b"/>
              <a:pathLst>
                <a:path w="1291" h="826" extrusionOk="0">
                  <a:moveTo>
                    <a:pt x="381" y="0"/>
                  </a:moveTo>
                  <a:cubicBezTo>
                    <a:pt x="190" y="0"/>
                    <a:pt x="21" y="149"/>
                    <a:pt x="0" y="339"/>
                  </a:cubicBezTo>
                  <a:cubicBezTo>
                    <a:pt x="39" y="337"/>
                    <a:pt x="76" y="336"/>
                    <a:pt x="113" y="336"/>
                  </a:cubicBezTo>
                  <a:cubicBezTo>
                    <a:pt x="479" y="336"/>
                    <a:pt x="744" y="441"/>
                    <a:pt x="783" y="825"/>
                  </a:cubicBezTo>
                  <a:cubicBezTo>
                    <a:pt x="1290" y="318"/>
                    <a:pt x="529" y="275"/>
                    <a:pt x="38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13"/>
            <p:cNvSpPr/>
            <p:nvPr/>
          </p:nvSpPr>
          <p:spPr>
            <a:xfrm>
              <a:off x="-1687225" y="3817225"/>
              <a:ext cx="15900" cy="16400"/>
            </a:xfrm>
            <a:custGeom>
              <a:avLst/>
              <a:gdLst/>
              <a:ahLst/>
              <a:cxnLst/>
              <a:rect l="l" t="t" r="r" b="b"/>
              <a:pathLst>
                <a:path w="636" h="656" extrusionOk="0">
                  <a:moveTo>
                    <a:pt x="635" y="0"/>
                  </a:moveTo>
                  <a:cubicBezTo>
                    <a:pt x="1" y="212"/>
                    <a:pt x="297" y="444"/>
                    <a:pt x="635" y="656"/>
                  </a:cubicBezTo>
                  <a:lnTo>
                    <a:pt x="635" y="0"/>
                  </a:ln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13"/>
            <p:cNvSpPr/>
            <p:nvPr/>
          </p:nvSpPr>
          <p:spPr>
            <a:xfrm>
              <a:off x="-2011875" y="3793675"/>
              <a:ext cx="15900" cy="15650"/>
            </a:xfrm>
            <a:custGeom>
              <a:avLst/>
              <a:gdLst/>
              <a:ahLst/>
              <a:cxnLst/>
              <a:rect l="l" t="t" r="r" b="b"/>
              <a:pathLst>
                <a:path w="636" h="626" extrusionOk="0">
                  <a:moveTo>
                    <a:pt x="209" y="1"/>
                  </a:moveTo>
                  <a:cubicBezTo>
                    <a:pt x="86" y="1"/>
                    <a:pt x="1" y="38"/>
                    <a:pt x="65" y="139"/>
                  </a:cubicBezTo>
                  <a:cubicBezTo>
                    <a:pt x="86" y="350"/>
                    <a:pt x="65" y="604"/>
                    <a:pt x="445" y="625"/>
                  </a:cubicBezTo>
                  <a:cubicBezTo>
                    <a:pt x="340" y="414"/>
                    <a:pt x="149" y="181"/>
                    <a:pt x="636" y="139"/>
                  </a:cubicBezTo>
                  <a:cubicBezTo>
                    <a:pt x="600" y="66"/>
                    <a:pt x="371" y="1"/>
                    <a:pt x="209"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13"/>
            <p:cNvSpPr/>
            <p:nvPr/>
          </p:nvSpPr>
          <p:spPr>
            <a:xfrm>
              <a:off x="-1358350" y="3914500"/>
              <a:ext cx="10075" cy="24350"/>
            </a:xfrm>
            <a:custGeom>
              <a:avLst/>
              <a:gdLst/>
              <a:ahLst/>
              <a:cxnLst/>
              <a:rect l="l" t="t" r="r" b="b"/>
              <a:pathLst>
                <a:path w="403" h="974" extrusionOk="0">
                  <a:moveTo>
                    <a:pt x="255" y="1"/>
                  </a:moveTo>
                  <a:lnTo>
                    <a:pt x="255" y="1"/>
                  </a:lnTo>
                  <a:cubicBezTo>
                    <a:pt x="1" y="297"/>
                    <a:pt x="170" y="635"/>
                    <a:pt x="128" y="974"/>
                  </a:cubicBezTo>
                  <a:cubicBezTo>
                    <a:pt x="403" y="656"/>
                    <a:pt x="255" y="318"/>
                    <a:pt x="255"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13"/>
            <p:cNvSpPr/>
            <p:nvPr/>
          </p:nvSpPr>
          <p:spPr>
            <a:xfrm>
              <a:off x="-1730575" y="4086875"/>
              <a:ext cx="7950" cy="25400"/>
            </a:xfrm>
            <a:custGeom>
              <a:avLst/>
              <a:gdLst/>
              <a:ahLst/>
              <a:cxnLst/>
              <a:rect l="l" t="t" r="r" b="b"/>
              <a:pathLst>
                <a:path w="318" h="1016" extrusionOk="0">
                  <a:moveTo>
                    <a:pt x="318" y="0"/>
                  </a:moveTo>
                  <a:cubicBezTo>
                    <a:pt x="1" y="170"/>
                    <a:pt x="254" y="445"/>
                    <a:pt x="149" y="656"/>
                  </a:cubicBezTo>
                  <a:lnTo>
                    <a:pt x="297" y="1016"/>
                  </a:lnTo>
                  <a:cubicBezTo>
                    <a:pt x="318" y="677"/>
                    <a:pt x="318" y="339"/>
                    <a:pt x="318"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13"/>
            <p:cNvSpPr/>
            <p:nvPr/>
          </p:nvSpPr>
          <p:spPr>
            <a:xfrm>
              <a:off x="-2407350" y="4106975"/>
              <a:ext cx="7425" cy="21175"/>
            </a:xfrm>
            <a:custGeom>
              <a:avLst/>
              <a:gdLst/>
              <a:ahLst/>
              <a:cxnLst/>
              <a:rect l="l" t="t" r="r" b="b"/>
              <a:pathLst>
                <a:path w="297" h="847" extrusionOk="0">
                  <a:moveTo>
                    <a:pt x="296" y="0"/>
                  </a:moveTo>
                  <a:lnTo>
                    <a:pt x="106" y="148"/>
                  </a:lnTo>
                  <a:cubicBezTo>
                    <a:pt x="148" y="381"/>
                    <a:pt x="0" y="656"/>
                    <a:pt x="254" y="846"/>
                  </a:cubicBezTo>
                  <a:cubicBezTo>
                    <a:pt x="275" y="550"/>
                    <a:pt x="275" y="275"/>
                    <a:pt x="296"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13"/>
            <p:cNvSpPr/>
            <p:nvPr/>
          </p:nvSpPr>
          <p:spPr>
            <a:xfrm>
              <a:off x="-2381450" y="4102725"/>
              <a:ext cx="34000" cy="20125"/>
            </a:xfrm>
            <a:custGeom>
              <a:avLst/>
              <a:gdLst/>
              <a:ahLst/>
              <a:cxnLst/>
              <a:rect l="l" t="t" r="r" b="b"/>
              <a:pathLst>
                <a:path w="1360" h="805" extrusionOk="0">
                  <a:moveTo>
                    <a:pt x="402" y="1"/>
                  </a:moveTo>
                  <a:cubicBezTo>
                    <a:pt x="198" y="1"/>
                    <a:pt x="7" y="163"/>
                    <a:pt x="1" y="635"/>
                  </a:cubicBezTo>
                  <a:lnTo>
                    <a:pt x="170" y="805"/>
                  </a:lnTo>
                  <a:cubicBezTo>
                    <a:pt x="1359" y="776"/>
                    <a:pt x="848" y="1"/>
                    <a:pt x="402"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13"/>
            <p:cNvSpPr/>
            <p:nvPr/>
          </p:nvSpPr>
          <p:spPr>
            <a:xfrm>
              <a:off x="-1025775" y="3585100"/>
              <a:ext cx="56600" cy="38700"/>
            </a:xfrm>
            <a:custGeom>
              <a:avLst/>
              <a:gdLst/>
              <a:ahLst/>
              <a:cxnLst/>
              <a:rect l="l" t="t" r="r" b="b"/>
              <a:pathLst>
                <a:path w="2264" h="1548" extrusionOk="0">
                  <a:moveTo>
                    <a:pt x="1312" y="1"/>
                  </a:moveTo>
                  <a:cubicBezTo>
                    <a:pt x="995" y="403"/>
                    <a:pt x="1" y="931"/>
                    <a:pt x="508" y="1481"/>
                  </a:cubicBezTo>
                  <a:cubicBezTo>
                    <a:pt x="588" y="1527"/>
                    <a:pt x="664" y="1547"/>
                    <a:pt x="739" y="1547"/>
                  </a:cubicBezTo>
                  <a:cubicBezTo>
                    <a:pt x="1142" y="1547"/>
                    <a:pt x="1487" y="962"/>
                    <a:pt x="1862" y="783"/>
                  </a:cubicBezTo>
                  <a:cubicBezTo>
                    <a:pt x="2264" y="233"/>
                    <a:pt x="1672" y="170"/>
                    <a:pt x="1312"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13"/>
            <p:cNvSpPr/>
            <p:nvPr/>
          </p:nvSpPr>
          <p:spPr>
            <a:xfrm>
              <a:off x="-1048500" y="3593025"/>
              <a:ext cx="32275" cy="32750"/>
            </a:xfrm>
            <a:custGeom>
              <a:avLst/>
              <a:gdLst/>
              <a:ahLst/>
              <a:cxnLst/>
              <a:rect l="l" t="t" r="r" b="b"/>
              <a:pathLst>
                <a:path w="1291" h="1310" extrusionOk="0">
                  <a:moveTo>
                    <a:pt x="931" y="1"/>
                  </a:moveTo>
                  <a:cubicBezTo>
                    <a:pt x="656" y="445"/>
                    <a:pt x="868" y="1164"/>
                    <a:pt x="0" y="1291"/>
                  </a:cubicBezTo>
                  <a:cubicBezTo>
                    <a:pt x="113" y="1303"/>
                    <a:pt x="212" y="1309"/>
                    <a:pt x="297" y="1309"/>
                  </a:cubicBezTo>
                  <a:cubicBezTo>
                    <a:pt x="1237" y="1309"/>
                    <a:pt x="651" y="602"/>
                    <a:pt x="1291"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13"/>
            <p:cNvSpPr/>
            <p:nvPr/>
          </p:nvSpPr>
          <p:spPr>
            <a:xfrm>
              <a:off x="-1034750" y="3661250"/>
              <a:ext cx="18525" cy="11650"/>
            </a:xfrm>
            <a:custGeom>
              <a:avLst/>
              <a:gdLst/>
              <a:ahLst/>
              <a:cxnLst/>
              <a:rect l="l" t="t" r="r" b="b"/>
              <a:pathLst>
                <a:path w="741" h="466" extrusionOk="0">
                  <a:moveTo>
                    <a:pt x="741" y="0"/>
                  </a:moveTo>
                  <a:cubicBezTo>
                    <a:pt x="423" y="0"/>
                    <a:pt x="148" y="191"/>
                    <a:pt x="0" y="466"/>
                  </a:cubicBezTo>
                  <a:cubicBezTo>
                    <a:pt x="339" y="423"/>
                    <a:pt x="677" y="381"/>
                    <a:pt x="74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13"/>
            <p:cNvSpPr/>
            <p:nvPr/>
          </p:nvSpPr>
          <p:spPr>
            <a:xfrm>
              <a:off x="-1062775" y="3625300"/>
              <a:ext cx="14300" cy="19575"/>
            </a:xfrm>
            <a:custGeom>
              <a:avLst/>
              <a:gdLst/>
              <a:ahLst/>
              <a:cxnLst/>
              <a:rect l="l" t="t" r="r" b="b"/>
              <a:pathLst>
                <a:path w="572" h="783" extrusionOk="0">
                  <a:moveTo>
                    <a:pt x="571" y="0"/>
                  </a:moveTo>
                  <a:lnTo>
                    <a:pt x="571" y="0"/>
                  </a:lnTo>
                  <a:cubicBezTo>
                    <a:pt x="254" y="148"/>
                    <a:pt x="43" y="444"/>
                    <a:pt x="0" y="783"/>
                  </a:cubicBezTo>
                  <a:cubicBezTo>
                    <a:pt x="318" y="635"/>
                    <a:pt x="529" y="338"/>
                    <a:pt x="57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13"/>
            <p:cNvSpPr/>
            <p:nvPr/>
          </p:nvSpPr>
          <p:spPr>
            <a:xfrm>
              <a:off x="-822725" y="3762225"/>
              <a:ext cx="85150" cy="50825"/>
            </a:xfrm>
            <a:custGeom>
              <a:avLst/>
              <a:gdLst/>
              <a:ahLst/>
              <a:cxnLst/>
              <a:rect l="l" t="t" r="r" b="b"/>
              <a:pathLst>
                <a:path w="3406" h="2033" extrusionOk="0">
                  <a:moveTo>
                    <a:pt x="1735" y="1"/>
                  </a:moveTo>
                  <a:cubicBezTo>
                    <a:pt x="1671" y="1"/>
                    <a:pt x="1608" y="1"/>
                    <a:pt x="1544" y="22"/>
                  </a:cubicBezTo>
                  <a:cubicBezTo>
                    <a:pt x="1312" y="614"/>
                    <a:pt x="931" y="1143"/>
                    <a:pt x="466" y="1566"/>
                  </a:cubicBezTo>
                  <a:cubicBezTo>
                    <a:pt x="318" y="1693"/>
                    <a:pt x="0" y="1777"/>
                    <a:pt x="191" y="1989"/>
                  </a:cubicBezTo>
                  <a:cubicBezTo>
                    <a:pt x="289" y="2019"/>
                    <a:pt x="384" y="2032"/>
                    <a:pt x="474" y="2032"/>
                  </a:cubicBezTo>
                  <a:cubicBezTo>
                    <a:pt x="1371" y="2032"/>
                    <a:pt x="1894" y="692"/>
                    <a:pt x="2996" y="692"/>
                  </a:cubicBezTo>
                  <a:cubicBezTo>
                    <a:pt x="3040" y="692"/>
                    <a:pt x="3084" y="694"/>
                    <a:pt x="3130" y="699"/>
                  </a:cubicBezTo>
                  <a:cubicBezTo>
                    <a:pt x="3384" y="699"/>
                    <a:pt x="3384" y="360"/>
                    <a:pt x="3405" y="149"/>
                  </a:cubicBezTo>
                  <a:lnTo>
                    <a:pt x="3405" y="149"/>
                  </a:lnTo>
                  <a:cubicBezTo>
                    <a:pt x="3072" y="322"/>
                    <a:pt x="2514" y="632"/>
                    <a:pt x="2133" y="632"/>
                  </a:cubicBezTo>
                  <a:cubicBezTo>
                    <a:pt x="1863" y="632"/>
                    <a:pt x="1682" y="475"/>
                    <a:pt x="1735"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13"/>
            <p:cNvSpPr/>
            <p:nvPr/>
          </p:nvSpPr>
          <p:spPr>
            <a:xfrm>
              <a:off x="-2451200" y="3912425"/>
              <a:ext cx="70300" cy="49250"/>
            </a:xfrm>
            <a:custGeom>
              <a:avLst/>
              <a:gdLst/>
              <a:ahLst/>
              <a:cxnLst/>
              <a:rect l="l" t="t" r="r" b="b"/>
              <a:pathLst>
                <a:path w="2812" h="1970" extrusionOk="0">
                  <a:moveTo>
                    <a:pt x="668" y="0"/>
                  </a:moveTo>
                  <a:cubicBezTo>
                    <a:pt x="0" y="0"/>
                    <a:pt x="860" y="606"/>
                    <a:pt x="485" y="1247"/>
                  </a:cubicBezTo>
                  <a:cubicBezTo>
                    <a:pt x="633" y="1522"/>
                    <a:pt x="422" y="1881"/>
                    <a:pt x="845" y="1945"/>
                  </a:cubicBezTo>
                  <a:cubicBezTo>
                    <a:pt x="927" y="1960"/>
                    <a:pt x="1009" y="1969"/>
                    <a:pt x="1087" y="1969"/>
                  </a:cubicBezTo>
                  <a:cubicBezTo>
                    <a:pt x="1335" y="1969"/>
                    <a:pt x="1552" y="1879"/>
                    <a:pt x="1649" y="1606"/>
                  </a:cubicBezTo>
                  <a:cubicBezTo>
                    <a:pt x="2008" y="1099"/>
                    <a:pt x="2812" y="845"/>
                    <a:pt x="2072" y="253"/>
                  </a:cubicBezTo>
                  <a:cubicBezTo>
                    <a:pt x="1331" y="76"/>
                    <a:pt x="904" y="0"/>
                    <a:pt x="668"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13"/>
            <p:cNvSpPr/>
            <p:nvPr/>
          </p:nvSpPr>
          <p:spPr>
            <a:xfrm>
              <a:off x="-1211350" y="3866225"/>
              <a:ext cx="37025" cy="40175"/>
            </a:xfrm>
            <a:custGeom>
              <a:avLst/>
              <a:gdLst/>
              <a:ahLst/>
              <a:cxnLst/>
              <a:rect l="l" t="t" r="r" b="b"/>
              <a:pathLst>
                <a:path w="1481" h="1607" extrusionOk="0">
                  <a:moveTo>
                    <a:pt x="639" y="1"/>
                  </a:moveTo>
                  <a:cubicBezTo>
                    <a:pt x="52" y="1"/>
                    <a:pt x="322" y="719"/>
                    <a:pt x="0" y="980"/>
                  </a:cubicBezTo>
                  <a:cubicBezTo>
                    <a:pt x="0" y="1170"/>
                    <a:pt x="0" y="1382"/>
                    <a:pt x="0" y="1593"/>
                  </a:cubicBezTo>
                  <a:cubicBezTo>
                    <a:pt x="64" y="1602"/>
                    <a:pt x="126" y="1607"/>
                    <a:pt x="186" y="1607"/>
                  </a:cubicBezTo>
                  <a:cubicBezTo>
                    <a:pt x="684" y="1607"/>
                    <a:pt x="1066" y="1317"/>
                    <a:pt x="1481" y="1128"/>
                  </a:cubicBezTo>
                  <a:cubicBezTo>
                    <a:pt x="614" y="959"/>
                    <a:pt x="381" y="599"/>
                    <a:pt x="741" y="7"/>
                  </a:cubicBezTo>
                  <a:cubicBezTo>
                    <a:pt x="704" y="3"/>
                    <a:pt x="670" y="1"/>
                    <a:pt x="639"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13"/>
            <p:cNvSpPr/>
            <p:nvPr/>
          </p:nvSpPr>
          <p:spPr>
            <a:xfrm>
              <a:off x="-1616475" y="3809175"/>
              <a:ext cx="24450" cy="8600"/>
            </a:xfrm>
            <a:custGeom>
              <a:avLst/>
              <a:gdLst/>
              <a:ahLst/>
              <a:cxnLst/>
              <a:rect l="l" t="t" r="r" b="b"/>
              <a:pathLst>
                <a:path w="978" h="344" extrusionOk="0">
                  <a:moveTo>
                    <a:pt x="682" y="0"/>
                  </a:moveTo>
                  <a:cubicBezTo>
                    <a:pt x="426" y="0"/>
                    <a:pt x="0" y="69"/>
                    <a:pt x="238" y="343"/>
                  </a:cubicBezTo>
                  <a:cubicBezTo>
                    <a:pt x="555" y="343"/>
                    <a:pt x="830" y="301"/>
                    <a:pt x="978" y="5"/>
                  </a:cubicBezTo>
                  <a:lnTo>
                    <a:pt x="787" y="5"/>
                  </a:lnTo>
                  <a:cubicBezTo>
                    <a:pt x="759" y="2"/>
                    <a:pt x="723" y="0"/>
                    <a:pt x="682"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13"/>
            <p:cNvSpPr/>
            <p:nvPr/>
          </p:nvSpPr>
          <p:spPr>
            <a:xfrm>
              <a:off x="-1698850" y="4050400"/>
              <a:ext cx="28050" cy="32275"/>
            </a:xfrm>
            <a:custGeom>
              <a:avLst/>
              <a:gdLst/>
              <a:ahLst/>
              <a:cxnLst/>
              <a:rect l="l" t="t" r="r" b="b"/>
              <a:pathLst>
                <a:path w="1122" h="1291" extrusionOk="0">
                  <a:moveTo>
                    <a:pt x="1122" y="0"/>
                  </a:moveTo>
                  <a:lnTo>
                    <a:pt x="1122" y="0"/>
                  </a:lnTo>
                  <a:cubicBezTo>
                    <a:pt x="170" y="64"/>
                    <a:pt x="297" y="825"/>
                    <a:pt x="1" y="1290"/>
                  </a:cubicBezTo>
                  <a:cubicBezTo>
                    <a:pt x="614" y="1036"/>
                    <a:pt x="825" y="508"/>
                    <a:pt x="1122"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13"/>
            <p:cNvSpPr/>
            <p:nvPr/>
          </p:nvSpPr>
          <p:spPr>
            <a:xfrm>
              <a:off x="-1718400" y="4083175"/>
              <a:ext cx="19575" cy="23825"/>
            </a:xfrm>
            <a:custGeom>
              <a:avLst/>
              <a:gdLst/>
              <a:ahLst/>
              <a:cxnLst/>
              <a:rect l="l" t="t" r="r" b="b"/>
              <a:pathLst>
                <a:path w="783" h="953" extrusionOk="0">
                  <a:moveTo>
                    <a:pt x="613" y="0"/>
                  </a:moveTo>
                  <a:cubicBezTo>
                    <a:pt x="254" y="381"/>
                    <a:pt x="0" y="741"/>
                    <a:pt x="783" y="952"/>
                  </a:cubicBezTo>
                  <a:cubicBezTo>
                    <a:pt x="783" y="635"/>
                    <a:pt x="783" y="318"/>
                    <a:pt x="783"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13"/>
            <p:cNvSpPr/>
            <p:nvPr/>
          </p:nvSpPr>
          <p:spPr>
            <a:xfrm>
              <a:off x="-1196025" y="4057500"/>
              <a:ext cx="44975" cy="32750"/>
            </a:xfrm>
            <a:custGeom>
              <a:avLst/>
              <a:gdLst/>
              <a:ahLst/>
              <a:cxnLst/>
              <a:rect l="l" t="t" r="r" b="b"/>
              <a:pathLst>
                <a:path w="1799" h="1310" extrusionOk="0">
                  <a:moveTo>
                    <a:pt x="1125" y="0"/>
                  </a:moveTo>
                  <a:cubicBezTo>
                    <a:pt x="1086" y="0"/>
                    <a:pt x="1049" y="15"/>
                    <a:pt x="1016" y="54"/>
                  </a:cubicBezTo>
                  <a:cubicBezTo>
                    <a:pt x="868" y="393"/>
                    <a:pt x="1" y="1070"/>
                    <a:pt x="508" y="1302"/>
                  </a:cubicBezTo>
                  <a:cubicBezTo>
                    <a:pt x="550" y="1307"/>
                    <a:pt x="589" y="1309"/>
                    <a:pt x="627" y="1309"/>
                  </a:cubicBezTo>
                  <a:cubicBezTo>
                    <a:pt x="1094" y="1309"/>
                    <a:pt x="1315" y="964"/>
                    <a:pt x="1608" y="710"/>
                  </a:cubicBezTo>
                  <a:cubicBezTo>
                    <a:pt x="1608" y="499"/>
                    <a:pt x="1798" y="245"/>
                    <a:pt x="1397" y="118"/>
                  </a:cubicBezTo>
                  <a:cubicBezTo>
                    <a:pt x="1309" y="74"/>
                    <a:pt x="1211" y="0"/>
                    <a:pt x="1125"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13"/>
            <p:cNvSpPr/>
            <p:nvPr/>
          </p:nvSpPr>
          <p:spPr>
            <a:xfrm>
              <a:off x="-2024025" y="3873275"/>
              <a:ext cx="18525" cy="32275"/>
            </a:xfrm>
            <a:custGeom>
              <a:avLst/>
              <a:gdLst/>
              <a:ahLst/>
              <a:cxnLst/>
              <a:rect l="l" t="t" r="r" b="b"/>
              <a:pathLst>
                <a:path w="741" h="1291" extrusionOk="0">
                  <a:moveTo>
                    <a:pt x="741" y="0"/>
                  </a:moveTo>
                  <a:lnTo>
                    <a:pt x="741" y="0"/>
                  </a:lnTo>
                  <a:cubicBezTo>
                    <a:pt x="360" y="338"/>
                    <a:pt x="85" y="783"/>
                    <a:pt x="1" y="1290"/>
                  </a:cubicBezTo>
                  <a:lnTo>
                    <a:pt x="572" y="1290"/>
                  </a:lnTo>
                  <a:cubicBezTo>
                    <a:pt x="466" y="846"/>
                    <a:pt x="741" y="444"/>
                    <a:pt x="74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13"/>
            <p:cNvSpPr/>
            <p:nvPr/>
          </p:nvSpPr>
          <p:spPr>
            <a:xfrm>
              <a:off x="-1996000" y="3841550"/>
              <a:ext cx="14300" cy="19575"/>
            </a:xfrm>
            <a:custGeom>
              <a:avLst/>
              <a:gdLst/>
              <a:ahLst/>
              <a:cxnLst/>
              <a:rect l="l" t="t" r="r" b="b"/>
              <a:pathLst>
                <a:path w="572" h="783" extrusionOk="0">
                  <a:moveTo>
                    <a:pt x="170" y="0"/>
                  </a:moveTo>
                  <a:cubicBezTo>
                    <a:pt x="212" y="275"/>
                    <a:pt x="149" y="550"/>
                    <a:pt x="1" y="783"/>
                  </a:cubicBezTo>
                  <a:cubicBezTo>
                    <a:pt x="572" y="613"/>
                    <a:pt x="445" y="317"/>
                    <a:pt x="170"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13"/>
            <p:cNvSpPr/>
            <p:nvPr/>
          </p:nvSpPr>
          <p:spPr>
            <a:xfrm>
              <a:off x="-1996000" y="3813000"/>
              <a:ext cx="14300" cy="12175"/>
            </a:xfrm>
            <a:custGeom>
              <a:avLst/>
              <a:gdLst/>
              <a:ahLst/>
              <a:cxnLst/>
              <a:rect l="l" t="t" r="r" b="b"/>
              <a:pathLst>
                <a:path w="572" h="487" extrusionOk="0">
                  <a:moveTo>
                    <a:pt x="1" y="0"/>
                  </a:moveTo>
                  <a:lnTo>
                    <a:pt x="1" y="487"/>
                  </a:lnTo>
                  <a:cubicBezTo>
                    <a:pt x="276" y="317"/>
                    <a:pt x="572" y="169"/>
                    <a:pt x="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13"/>
            <p:cNvSpPr/>
            <p:nvPr/>
          </p:nvSpPr>
          <p:spPr>
            <a:xfrm>
              <a:off x="-2718775" y="4110675"/>
              <a:ext cx="26450" cy="19575"/>
            </a:xfrm>
            <a:custGeom>
              <a:avLst/>
              <a:gdLst/>
              <a:ahLst/>
              <a:cxnLst/>
              <a:rect l="l" t="t" r="r" b="b"/>
              <a:pathLst>
                <a:path w="1058" h="783" extrusionOk="0">
                  <a:moveTo>
                    <a:pt x="1058" y="0"/>
                  </a:moveTo>
                  <a:lnTo>
                    <a:pt x="487" y="148"/>
                  </a:lnTo>
                  <a:cubicBezTo>
                    <a:pt x="0" y="254"/>
                    <a:pt x="127" y="550"/>
                    <a:pt x="296" y="783"/>
                  </a:cubicBezTo>
                  <a:cubicBezTo>
                    <a:pt x="508" y="487"/>
                    <a:pt x="952" y="360"/>
                    <a:pt x="1058"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13"/>
            <p:cNvSpPr/>
            <p:nvPr/>
          </p:nvSpPr>
          <p:spPr>
            <a:xfrm>
              <a:off x="-2279400" y="3740550"/>
              <a:ext cx="28050" cy="20800"/>
            </a:xfrm>
            <a:custGeom>
              <a:avLst/>
              <a:gdLst/>
              <a:ahLst/>
              <a:cxnLst/>
              <a:rect l="l" t="t" r="r" b="b"/>
              <a:pathLst>
                <a:path w="1122" h="832" extrusionOk="0">
                  <a:moveTo>
                    <a:pt x="1121" y="1"/>
                  </a:moveTo>
                  <a:lnTo>
                    <a:pt x="1121" y="1"/>
                  </a:lnTo>
                  <a:cubicBezTo>
                    <a:pt x="572" y="85"/>
                    <a:pt x="318" y="466"/>
                    <a:pt x="1" y="804"/>
                  </a:cubicBezTo>
                  <a:cubicBezTo>
                    <a:pt x="98" y="823"/>
                    <a:pt x="186" y="831"/>
                    <a:pt x="265" y="831"/>
                  </a:cubicBezTo>
                  <a:cubicBezTo>
                    <a:pt x="821" y="831"/>
                    <a:pt x="955" y="408"/>
                    <a:pt x="1121"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13"/>
            <p:cNvSpPr/>
            <p:nvPr/>
          </p:nvSpPr>
          <p:spPr>
            <a:xfrm>
              <a:off x="-1650200" y="3781800"/>
              <a:ext cx="57650" cy="58225"/>
            </a:xfrm>
            <a:custGeom>
              <a:avLst/>
              <a:gdLst/>
              <a:ahLst/>
              <a:cxnLst/>
              <a:rect l="l" t="t" r="r" b="b"/>
              <a:pathLst>
                <a:path w="2306" h="2329" extrusionOk="0">
                  <a:moveTo>
                    <a:pt x="1587" y="0"/>
                  </a:moveTo>
                  <a:cubicBezTo>
                    <a:pt x="1333" y="254"/>
                    <a:pt x="1227" y="614"/>
                    <a:pt x="846" y="783"/>
                  </a:cubicBezTo>
                  <a:cubicBezTo>
                    <a:pt x="593" y="1037"/>
                    <a:pt x="931" y="1460"/>
                    <a:pt x="466" y="1692"/>
                  </a:cubicBezTo>
                  <a:cubicBezTo>
                    <a:pt x="275" y="1777"/>
                    <a:pt x="0" y="2073"/>
                    <a:pt x="360" y="2263"/>
                  </a:cubicBezTo>
                  <a:cubicBezTo>
                    <a:pt x="440" y="2309"/>
                    <a:pt x="518" y="2328"/>
                    <a:pt x="594" y="2328"/>
                  </a:cubicBezTo>
                  <a:cubicBezTo>
                    <a:pt x="801" y="2328"/>
                    <a:pt x="994" y="2185"/>
                    <a:pt x="1164" y="2031"/>
                  </a:cubicBezTo>
                  <a:cubicBezTo>
                    <a:pt x="1375" y="1650"/>
                    <a:pt x="1269" y="1354"/>
                    <a:pt x="1777" y="1121"/>
                  </a:cubicBezTo>
                  <a:cubicBezTo>
                    <a:pt x="2136" y="677"/>
                    <a:pt x="2306" y="275"/>
                    <a:pt x="1587"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13"/>
            <p:cNvSpPr/>
            <p:nvPr/>
          </p:nvSpPr>
          <p:spPr>
            <a:xfrm>
              <a:off x="-1660175" y="3801025"/>
              <a:ext cx="49650" cy="40725"/>
            </a:xfrm>
            <a:custGeom>
              <a:avLst/>
              <a:gdLst/>
              <a:ahLst/>
              <a:cxnLst/>
              <a:rect l="l" t="t" r="r" b="b"/>
              <a:pathLst>
                <a:path w="1986" h="1629" extrusionOk="0">
                  <a:moveTo>
                    <a:pt x="1024" y="1"/>
                  </a:moveTo>
                  <a:cubicBezTo>
                    <a:pt x="1" y="1"/>
                    <a:pt x="1139" y="1040"/>
                    <a:pt x="463" y="1219"/>
                  </a:cubicBezTo>
                  <a:cubicBezTo>
                    <a:pt x="173" y="1432"/>
                    <a:pt x="554" y="1627"/>
                    <a:pt x="831" y="1627"/>
                  </a:cubicBezTo>
                  <a:cubicBezTo>
                    <a:pt x="858" y="1627"/>
                    <a:pt x="883" y="1625"/>
                    <a:pt x="907" y="1621"/>
                  </a:cubicBezTo>
                  <a:cubicBezTo>
                    <a:pt x="955" y="1626"/>
                    <a:pt x="1000" y="1629"/>
                    <a:pt x="1042" y="1629"/>
                  </a:cubicBezTo>
                  <a:cubicBezTo>
                    <a:pt x="1709" y="1629"/>
                    <a:pt x="1707" y="1027"/>
                    <a:pt x="1986" y="669"/>
                  </a:cubicBezTo>
                  <a:lnTo>
                    <a:pt x="1986" y="500"/>
                  </a:lnTo>
                  <a:cubicBezTo>
                    <a:pt x="1436" y="543"/>
                    <a:pt x="1711" y="1050"/>
                    <a:pt x="1415" y="1240"/>
                  </a:cubicBezTo>
                  <a:cubicBezTo>
                    <a:pt x="1285" y="1321"/>
                    <a:pt x="1156" y="1452"/>
                    <a:pt x="1007" y="1452"/>
                  </a:cubicBezTo>
                  <a:cubicBezTo>
                    <a:pt x="962" y="1452"/>
                    <a:pt x="914" y="1439"/>
                    <a:pt x="865" y="1410"/>
                  </a:cubicBezTo>
                  <a:cubicBezTo>
                    <a:pt x="421" y="1114"/>
                    <a:pt x="1563" y="775"/>
                    <a:pt x="1245" y="14"/>
                  </a:cubicBezTo>
                  <a:cubicBezTo>
                    <a:pt x="1162" y="5"/>
                    <a:pt x="1089" y="1"/>
                    <a:pt x="1024"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13"/>
            <p:cNvSpPr/>
            <p:nvPr/>
          </p:nvSpPr>
          <p:spPr>
            <a:xfrm>
              <a:off x="-2762675" y="4069950"/>
              <a:ext cx="75125" cy="74000"/>
            </a:xfrm>
            <a:custGeom>
              <a:avLst/>
              <a:gdLst/>
              <a:ahLst/>
              <a:cxnLst/>
              <a:rect l="l" t="t" r="r" b="b"/>
              <a:pathLst>
                <a:path w="3005" h="2960" extrusionOk="0">
                  <a:moveTo>
                    <a:pt x="2243" y="1"/>
                  </a:moveTo>
                  <a:cubicBezTo>
                    <a:pt x="1355" y="149"/>
                    <a:pt x="1355" y="1016"/>
                    <a:pt x="741" y="1375"/>
                  </a:cubicBezTo>
                  <a:cubicBezTo>
                    <a:pt x="1" y="1841"/>
                    <a:pt x="149" y="2348"/>
                    <a:pt x="572" y="2898"/>
                  </a:cubicBezTo>
                  <a:cubicBezTo>
                    <a:pt x="674" y="2941"/>
                    <a:pt x="765" y="2960"/>
                    <a:pt x="848" y="2960"/>
                  </a:cubicBezTo>
                  <a:cubicBezTo>
                    <a:pt x="1309" y="2960"/>
                    <a:pt x="1509" y="2387"/>
                    <a:pt x="1970" y="2387"/>
                  </a:cubicBezTo>
                  <a:cubicBezTo>
                    <a:pt x="1990" y="2387"/>
                    <a:pt x="2010" y="2388"/>
                    <a:pt x="2031" y="2390"/>
                  </a:cubicBezTo>
                  <a:cubicBezTo>
                    <a:pt x="2095" y="2179"/>
                    <a:pt x="1968" y="1925"/>
                    <a:pt x="2243" y="1777"/>
                  </a:cubicBezTo>
                  <a:cubicBezTo>
                    <a:pt x="2602" y="1460"/>
                    <a:pt x="2962" y="1143"/>
                    <a:pt x="3004" y="656"/>
                  </a:cubicBezTo>
                  <a:lnTo>
                    <a:pt x="3004" y="656"/>
                  </a:lnTo>
                  <a:cubicBezTo>
                    <a:pt x="2793" y="677"/>
                    <a:pt x="2518" y="614"/>
                    <a:pt x="2475" y="868"/>
                  </a:cubicBezTo>
                  <a:cubicBezTo>
                    <a:pt x="2370" y="1375"/>
                    <a:pt x="1799" y="1629"/>
                    <a:pt x="1672" y="2116"/>
                  </a:cubicBezTo>
                  <a:cubicBezTo>
                    <a:pt x="1619" y="2290"/>
                    <a:pt x="1466" y="2407"/>
                    <a:pt x="1296" y="2407"/>
                  </a:cubicBezTo>
                  <a:cubicBezTo>
                    <a:pt x="1259" y="2407"/>
                    <a:pt x="1222" y="2402"/>
                    <a:pt x="1185" y="2390"/>
                  </a:cubicBezTo>
                  <a:cubicBezTo>
                    <a:pt x="614" y="2094"/>
                    <a:pt x="1926" y="381"/>
                    <a:pt x="2243"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13"/>
            <p:cNvSpPr/>
            <p:nvPr/>
          </p:nvSpPr>
          <p:spPr>
            <a:xfrm>
              <a:off x="-1383200" y="3907100"/>
              <a:ext cx="28025" cy="43550"/>
            </a:xfrm>
            <a:custGeom>
              <a:avLst/>
              <a:gdLst/>
              <a:ahLst/>
              <a:cxnLst/>
              <a:rect l="l" t="t" r="r" b="b"/>
              <a:pathLst>
                <a:path w="1121" h="1742" extrusionOk="0">
                  <a:moveTo>
                    <a:pt x="572" y="1"/>
                  </a:moveTo>
                  <a:lnTo>
                    <a:pt x="572" y="1"/>
                  </a:lnTo>
                  <a:cubicBezTo>
                    <a:pt x="1" y="508"/>
                    <a:pt x="762" y="1312"/>
                    <a:pt x="1" y="1735"/>
                  </a:cubicBezTo>
                  <a:cubicBezTo>
                    <a:pt x="53" y="1739"/>
                    <a:pt x="101" y="1742"/>
                    <a:pt x="145" y="1742"/>
                  </a:cubicBezTo>
                  <a:cubicBezTo>
                    <a:pt x="1120" y="1742"/>
                    <a:pt x="430" y="668"/>
                    <a:pt x="572"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13"/>
            <p:cNvSpPr/>
            <p:nvPr/>
          </p:nvSpPr>
          <p:spPr>
            <a:xfrm>
              <a:off x="-2303725" y="3678675"/>
              <a:ext cx="51850" cy="80275"/>
            </a:xfrm>
            <a:custGeom>
              <a:avLst/>
              <a:gdLst/>
              <a:ahLst/>
              <a:cxnLst/>
              <a:rect l="l" t="t" r="r" b="b"/>
              <a:pathLst>
                <a:path w="2074" h="3211" extrusionOk="0">
                  <a:moveTo>
                    <a:pt x="1351" y="0"/>
                  </a:moveTo>
                  <a:cubicBezTo>
                    <a:pt x="747" y="0"/>
                    <a:pt x="985" y="1549"/>
                    <a:pt x="233" y="1841"/>
                  </a:cubicBezTo>
                  <a:cubicBezTo>
                    <a:pt x="1" y="2137"/>
                    <a:pt x="297" y="2497"/>
                    <a:pt x="64" y="2793"/>
                  </a:cubicBezTo>
                  <a:cubicBezTo>
                    <a:pt x="144" y="3105"/>
                    <a:pt x="251" y="3210"/>
                    <a:pt x="373" y="3210"/>
                  </a:cubicBezTo>
                  <a:cubicBezTo>
                    <a:pt x="540" y="3210"/>
                    <a:pt x="736" y="3012"/>
                    <a:pt x="931" y="2877"/>
                  </a:cubicBezTo>
                  <a:cubicBezTo>
                    <a:pt x="1777" y="2306"/>
                    <a:pt x="1354" y="1312"/>
                    <a:pt x="1946" y="636"/>
                  </a:cubicBezTo>
                  <a:cubicBezTo>
                    <a:pt x="2073" y="488"/>
                    <a:pt x="1650" y="65"/>
                    <a:pt x="1375" y="1"/>
                  </a:cubicBezTo>
                  <a:cubicBezTo>
                    <a:pt x="1367" y="1"/>
                    <a:pt x="1359" y="0"/>
                    <a:pt x="135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13"/>
            <p:cNvSpPr/>
            <p:nvPr/>
          </p:nvSpPr>
          <p:spPr>
            <a:xfrm>
              <a:off x="-1471500" y="3938150"/>
              <a:ext cx="71350" cy="53100"/>
            </a:xfrm>
            <a:custGeom>
              <a:avLst/>
              <a:gdLst/>
              <a:ahLst/>
              <a:cxnLst/>
              <a:rect l="l" t="t" r="r" b="b"/>
              <a:pathLst>
                <a:path w="2854" h="2124" extrusionOk="0">
                  <a:moveTo>
                    <a:pt x="2313" y="0"/>
                  </a:moveTo>
                  <a:cubicBezTo>
                    <a:pt x="2282" y="0"/>
                    <a:pt x="2252" y="2"/>
                    <a:pt x="2222" y="6"/>
                  </a:cubicBezTo>
                  <a:cubicBezTo>
                    <a:pt x="2010" y="154"/>
                    <a:pt x="1629" y="28"/>
                    <a:pt x="1481" y="345"/>
                  </a:cubicBezTo>
                  <a:cubicBezTo>
                    <a:pt x="1418" y="852"/>
                    <a:pt x="1016" y="1275"/>
                    <a:pt x="487" y="1360"/>
                  </a:cubicBezTo>
                  <a:cubicBezTo>
                    <a:pt x="234" y="1423"/>
                    <a:pt x="1" y="1614"/>
                    <a:pt x="43" y="1889"/>
                  </a:cubicBezTo>
                  <a:cubicBezTo>
                    <a:pt x="128" y="2078"/>
                    <a:pt x="315" y="2123"/>
                    <a:pt x="529" y="2123"/>
                  </a:cubicBezTo>
                  <a:cubicBezTo>
                    <a:pt x="727" y="2123"/>
                    <a:pt x="950" y="2084"/>
                    <a:pt x="1137" y="2084"/>
                  </a:cubicBezTo>
                  <a:cubicBezTo>
                    <a:pt x="1200" y="2084"/>
                    <a:pt x="1259" y="2088"/>
                    <a:pt x="1312" y="2100"/>
                  </a:cubicBezTo>
                  <a:lnTo>
                    <a:pt x="1672" y="1804"/>
                  </a:lnTo>
                  <a:cubicBezTo>
                    <a:pt x="1756" y="1149"/>
                    <a:pt x="2031" y="620"/>
                    <a:pt x="2835" y="429"/>
                  </a:cubicBezTo>
                  <a:cubicBezTo>
                    <a:pt x="2854" y="164"/>
                    <a:pt x="2583" y="0"/>
                    <a:pt x="2313"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13"/>
            <p:cNvSpPr/>
            <p:nvPr/>
          </p:nvSpPr>
          <p:spPr>
            <a:xfrm>
              <a:off x="-1433425" y="3921275"/>
              <a:ext cx="58625" cy="61450"/>
            </a:xfrm>
            <a:custGeom>
              <a:avLst/>
              <a:gdLst/>
              <a:ahLst/>
              <a:cxnLst/>
              <a:rect l="l" t="t" r="r" b="b"/>
              <a:pathLst>
                <a:path w="2345" h="2458" extrusionOk="0">
                  <a:moveTo>
                    <a:pt x="1700" y="0"/>
                  </a:moveTo>
                  <a:cubicBezTo>
                    <a:pt x="1581" y="0"/>
                    <a:pt x="1477" y="56"/>
                    <a:pt x="1439" y="195"/>
                  </a:cubicBezTo>
                  <a:cubicBezTo>
                    <a:pt x="1714" y="512"/>
                    <a:pt x="1312" y="745"/>
                    <a:pt x="1270" y="999"/>
                  </a:cubicBezTo>
                  <a:cubicBezTo>
                    <a:pt x="297" y="1147"/>
                    <a:pt x="1" y="1675"/>
                    <a:pt x="149" y="2458"/>
                  </a:cubicBezTo>
                  <a:cubicBezTo>
                    <a:pt x="614" y="1189"/>
                    <a:pt x="1460" y="1570"/>
                    <a:pt x="2137" y="576"/>
                  </a:cubicBezTo>
                  <a:cubicBezTo>
                    <a:pt x="2344" y="309"/>
                    <a:pt x="1980" y="0"/>
                    <a:pt x="1700"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13"/>
            <p:cNvSpPr/>
            <p:nvPr/>
          </p:nvSpPr>
          <p:spPr>
            <a:xfrm>
              <a:off x="-1411225" y="3926025"/>
              <a:ext cx="35250" cy="20225"/>
            </a:xfrm>
            <a:custGeom>
              <a:avLst/>
              <a:gdLst/>
              <a:ahLst/>
              <a:cxnLst/>
              <a:rect l="l" t="t" r="r" b="b"/>
              <a:pathLst>
                <a:path w="1410" h="809" extrusionOk="0">
                  <a:moveTo>
                    <a:pt x="661" y="1"/>
                  </a:moveTo>
                  <a:cubicBezTo>
                    <a:pt x="627" y="1"/>
                    <a:pt x="590" y="2"/>
                    <a:pt x="551" y="5"/>
                  </a:cubicBezTo>
                  <a:lnTo>
                    <a:pt x="382" y="5"/>
                  </a:lnTo>
                  <a:lnTo>
                    <a:pt x="1" y="491"/>
                  </a:lnTo>
                  <a:cubicBezTo>
                    <a:pt x="64" y="639"/>
                    <a:pt x="212" y="766"/>
                    <a:pt x="382" y="809"/>
                  </a:cubicBezTo>
                  <a:cubicBezTo>
                    <a:pt x="847" y="647"/>
                    <a:pt x="1409" y="1"/>
                    <a:pt x="661"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13"/>
            <p:cNvSpPr/>
            <p:nvPr/>
          </p:nvSpPr>
          <p:spPr>
            <a:xfrm>
              <a:off x="-2803900" y="3810875"/>
              <a:ext cx="39900" cy="45625"/>
            </a:xfrm>
            <a:custGeom>
              <a:avLst/>
              <a:gdLst/>
              <a:ahLst/>
              <a:cxnLst/>
              <a:rect l="l" t="t" r="r" b="b"/>
              <a:pathLst>
                <a:path w="1596" h="1825" extrusionOk="0">
                  <a:moveTo>
                    <a:pt x="741" y="0"/>
                  </a:moveTo>
                  <a:lnTo>
                    <a:pt x="191" y="1037"/>
                  </a:lnTo>
                  <a:cubicBezTo>
                    <a:pt x="64" y="1037"/>
                    <a:pt x="64" y="1143"/>
                    <a:pt x="0" y="1185"/>
                  </a:cubicBezTo>
                  <a:lnTo>
                    <a:pt x="0" y="1671"/>
                  </a:lnTo>
                  <a:cubicBezTo>
                    <a:pt x="157" y="1778"/>
                    <a:pt x="308" y="1824"/>
                    <a:pt x="447" y="1824"/>
                  </a:cubicBezTo>
                  <a:cubicBezTo>
                    <a:pt x="1190" y="1824"/>
                    <a:pt x="1596" y="499"/>
                    <a:pt x="741"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13"/>
            <p:cNvSpPr/>
            <p:nvPr/>
          </p:nvSpPr>
          <p:spPr>
            <a:xfrm>
              <a:off x="-2810250" y="3804525"/>
              <a:ext cx="11125" cy="36500"/>
            </a:xfrm>
            <a:custGeom>
              <a:avLst/>
              <a:gdLst/>
              <a:ahLst/>
              <a:cxnLst/>
              <a:rect l="l" t="t" r="r" b="b"/>
              <a:pathLst>
                <a:path w="445" h="1460" extrusionOk="0">
                  <a:moveTo>
                    <a:pt x="445" y="1"/>
                  </a:moveTo>
                  <a:cubicBezTo>
                    <a:pt x="1" y="445"/>
                    <a:pt x="297" y="974"/>
                    <a:pt x="254" y="1460"/>
                  </a:cubicBezTo>
                  <a:lnTo>
                    <a:pt x="445" y="1291"/>
                  </a:lnTo>
                  <a:cubicBezTo>
                    <a:pt x="445" y="868"/>
                    <a:pt x="445" y="424"/>
                    <a:pt x="445"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13"/>
            <p:cNvSpPr/>
            <p:nvPr/>
          </p:nvSpPr>
          <p:spPr>
            <a:xfrm>
              <a:off x="-1216100" y="4099100"/>
              <a:ext cx="34200" cy="16875"/>
            </a:xfrm>
            <a:custGeom>
              <a:avLst/>
              <a:gdLst/>
              <a:ahLst/>
              <a:cxnLst/>
              <a:rect l="l" t="t" r="r" b="b"/>
              <a:pathLst>
                <a:path w="1368" h="675" extrusionOk="0">
                  <a:moveTo>
                    <a:pt x="772" y="0"/>
                  </a:moveTo>
                  <a:cubicBezTo>
                    <a:pt x="660" y="0"/>
                    <a:pt x="532" y="37"/>
                    <a:pt x="402" y="125"/>
                  </a:cubicBezTo>
                  <a:cubicBezTo>
                    <a:pt x="0" y="379"/>
                    <a:pt x="465" y="484"/>
                    <a:pt x="550" y="653"/>
                  </a:cubicBezTo>
                  <a:lnTo>
                    <a:pt x="740" y="675"/>
                  </a:lnTo>
                  <a:cubicBezTo>
                    <a:pt x="1368" y="460"/>
                    <a:pt x="1170" y="0"/>
                    <a:pt x="772"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13"/>
            <p:cNvSpPr/>
            <p:nvPr/>
          </p:nvSpPr>
          <p:spPr>
            <a:xfrm>
              <a:off x="-1434475" y="3938375"/>
              <a:ext cx="18525" cy="7875"/>
            </a:xfrm>
            <a:custGeom>
              <a:avLst/>
              <a:gdLst/>
              <a:ahLst/>
              <a:cxnLst/>
              <a:rect l="l" t="t" r="r" b="b"/>
              <a:pathLst>
                <a:path w="741" h="315" extrusionOk="0">
                  <a:moveTo>
                    <a:pt x="402" y="1"/>
                  </a:moveTo>
                  <a:cubicBezTo>
                    <a:pt x="212" y="1"/>
                    <a:pt x="40" y="50"/>
                    <a:pt x="0" y="315"/>
                  </a:cubicBezTo>
                  <a:lnTo>
                    <a:pt x="741" y="19"/>
                  </a:lnTo>
                  <a:cubicBezTo>
                    <a:pt x="637" y="19"/>
                    <a:pt x="517" y="1"/>
                    <a:pt x="402"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13"/>
            <p:cNvSpPr/>
            <p:nvPr/>
          </p:nvSpPr>
          <p:spPr>
            <a:xfrm>
              <a:off x="-2306375" y="3724700"/>
              <a:ext cx="12200" cy="23800"/>
            </a:xfrm>
            <a:custGeom>
              <a:avLst/>
              <a:gdLst/>
              <a:ahLst/>
              <a:cxnLst/>
              <a:rect l="l" t="t" r="r" b="b"/>
              <a:pathLst>
                <a:path w="488" h="952" extrusionOk="0">
                  <a:moveTo>
                    <a:pt x="339" y="0"/>
                  </a:moveTo>
                  <a:cubicBezTo>
                    <a:pt x="1" y="275"/>
                    <a:pt x="212" y="635"/>
                    <a:pt x="170" y="952"/>
                  </a:cubicBezTo>
                  <a:cubicBezTo>
                    <a:pt x="487" y="677"/>
                    <a:pt x="276" y="317"/>
                    <a:pt x="339"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818" name="Google Shape;1818;p13"/>
          <p:cNvPicPr preferRelativeResize="0"/>
          <p:nvPr/>
        </p:nvPicPr>
        <p:blipFill>
          <a:blip r:embed="rId3">
            <a:alphaModFix amt="57000"/>
          </a:blip>
          <a:stretch>
            <a:fillRect/>
          </a:stretch>
        </p:blipFill>
        <p:spPr>
          <a:xfrm>
            <a:off x="-405738" y="-88850"/>
            <a:ext cx="3793026" cy="673800"/>
          </a:xfrm>
          <a:prstGeom prst="rect">
            <a:avLst/>
          </a:prstGeom>
          <a:noFill/>
          <a:ln>
            <a:noFill/>
          </a:ln>
        </p:spPr>
      </p:pic>
      <p:pic>
        <p:nvPicPr>
          <p:cNvPr id="1819" name="Google Shape;1819;p13"/>
          <p:cNvPicPr preferRelativeResize="0"/>
          <p:nvPr/>
        </p:nvPicPr>
        <p:blipFill>
          <a:blip r:embed="rId4">
            <a:alphaModFix amt="55000"/>
          </a:blip>
          <a:stretch>
            <a:fillRect/>
          </a:stretch>
        </p:blipFill>
        <p:spPr>
          <a:xfrm>
            <a:off x="5886125" y="4625975"/>
            <a:ext cx="3793026" cy="673800"/>
          </a:xfrm>
          <a:prstGeom prst="rect">
            <a:avLst/>
          </a:prstGeom>
          <a:noFill/>
          <a:ln>
            <a:noFill/>
          </a:ln>
        </p:spPr>
      </p:pic>
      <p:grpSp>
        <p:nvGrpSpPr>
          <p:cNvPr id="1820" name="Google Shape;1820;p13"/>
          <p:cNvGrpSpPr/>
          <p:nvPr/>
        </p:nvGrpSpPr>
        <p:grpSpPr>
          <a:xfrm>
            <a:off x="7432698" y="4092426"/>
            <a:ext cx="2115168" cy="673798"/>
            <a:chOff x="-4380075" y="3780200"/>
            <a:chExt cx="1637000" cy="521475"/>
          </a:xfrm>
        </p:grpSpPr>
        <p:sp>
          <p:nvSpPr>
            <p:cNvPr id="1821" name="Google Shape;1821;p13"/>
            <p:cNvSpPr/>
            <p:nvPr/>
          </p:nvSpPr>
          <p:spPr>
            <a:xfrm>
              <a:off x="-4365800" y="4000700"/>
              <a:ext cx="92575" cy="119000"/>
            </a:xfrm>
            <a:custGeom>
              <a:avLst/>
              <a:gdLst/>
              <a:ahLst/>
              <a:cxnLst/>
              <a:rect l="l" t="t" r="r" b="b"/>
              <a:pathLst>
                <a:path w="3703" h="4760" extrusionOk="0">
                  <a:moveTo>
                    <a:pt x="1947" y="0"/>
                  </a:moveTo>
                  <a:cubicBezTo>
                    <a:pt x="1850" y="76"/>
                    <a:pt x="1738" y="93"/>
                    <a:pt x="1622" y="93"/>
                  </a:cubicBezTo>
                  <a:cubicBezTo>
                    <a:pt x="1523" y="93"/>
                    <a:pt x="1421" y="81"/>
                    <a:pt x="1324" y="81"/>
                  </a:cubicBezTo>
                  <a:cubicBezTo>
                    <a:pt x="1184" y="81"/>
                    <a:pt x="1053" y="107"/>
                    <a:pt x="953" y="233"/>
                  </a:cubicBezTo>
                  <a:cubicBezTo>
                    <a:pt x="1185" y="867"/>
                    <a:pt x="1016" y="1481"/>
                    <a:pt x="805" y="2094"/>
                  </a:cubicBezTo>
                  <a:cubicBezTo>
                    <a:pt x="403" y="2411"/>
                    <a:pt x="1" y="2728"/>
                    <a:pt x="403" y="3278"/>
                  </a:cubicBezTo>
                  <a:cubicBezTo>
                    <a:pt x="614" y="3532"/>
                    <a:pt x="276" y="3765"/>
                    <a:pt x="255" y="4018"/>
                  </a:cubicBezTo>
                  <a:cubicBezTo>
                    <a:pt x="227" y="4566"/>
                    <a:pt x="637" y="4759"/>
                    <a:pt x="1089" y="4759"/>
                  </a:cubicBezTo>
                  <a:cubicBezTo>
                    <a:pt x="1318" y="4759"/>
                    <a:pt x="1557" y="4710"/>
                    <a:pt x="1756" y="4632"/>
                  </a:cubicBezTo>
                  <a:cubicBezTo>
                    <a:pt x="2095" y="4293"/>
                    <a:pt x="1947" y="3786"/>
                    <a:pt x="2243" y="3447"/>
                  </a:cubicBezTo>
                  <a:cubicBezTo>
                    <a:pt x="2306" y="3342"/>
                    <a:pt x="2391" y="3236"/>
                    <a:pt x="2391" y="3151"/>
                  </a:cubicBezTo>
                  <a:cubicBezTo>
                    <a:pt x="2285" y="2559"/>
                    <a:pt x="2941" y="2052"/>
                    <a:pt x="2475" y="1396"/>
                  </a:cubicBezTo>
                  <a:cubicBezTo>
                    <a:pt x="2391" y="677"/>
                    <a:pt x="3702" y="85"/>
                    <a:pt x="1947"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13"/>
            <p:cNvSpPr/>
            <p:nvPr/>
          </p:nvSpPr>
          <p:spPr>
            <a:xfrm>
              <a:off x="-3783125" y="3934375"/>
              <a:ext cx="107900" cy="114625"/>
            </a:xfrm>
            <a:custGeom>
              <a:avLst/>
              <a:gdLst/>
              <a:ahLst/>
              <a:cxnLst/>
              <a:rect l="l" t="t" r="r" b="b"/>
              <a:pathLst>
                <a:path w="4316" h="4585" extrusionOk="0">
                  <a:moveTo>
                    <a:pt x="2319" y="0"/>
                  </a:moveTo>
                  <a:cubicBezTo>
                    <a:pt x="1715" y="0"/>
                    <a:pt x="938" y="245"/>
                    <a:pt x="1862" y="602"/>
                  </a:cubicBezTo>
                  <a:cubicBezTo>
                    <a:pt x="2475" y="813"/>
                    <a:pt x="2475" y="1109"/>
                    <a:pt x="2094" y="1511"/>
                  </a:cubicBezTo>
                  <a:cubicBezTo>
                    <a:pt x="1396" y="2780"/>
                    <a:pt x="2158" y="2928"/>
                    <a:pt x="487" y="3668"/>
                  </a:cubicBezTo>
                  <a:cubicBezTo>
                    <a:pt x="1" y="3922"/>
                    <a:pt x="1" y="4176"/>
                    <a:pt x="529" y="4387"/>
                  </a:cubicBezTo>
                  <a:cubicBezTo>
                    <a:pt x="780" y="4516"/>
                    <a:pt x="1005" y="4584"/>
                    <a:pt x="1210" y="4584"/>
                  </a:cubicBezTo>
                  <a:cubicBezTo>
                    <a:pt x="1541" y="4584"/>
                    <a:pt x="1817" y="4407"/>
                    <a:pt x="2052" y="4028"/>
                  </a:cubicBezTo>
                  <a:cubicBezTo>
                    <a:pt x="2771" y="2865"/>
                    <a:pt x="4315" y="1257"/>
                    <a:pt x="2771" y="73"/>
                  </a:cubicBezTo>
                  <a:cubicBezTo>
                    <a:pt x="2672" y="23"/>
                    <a:pt x="2504" y="0"/>
                    <a:pt x="2319"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13"/>
            <p:cNvSpPr/>
            <p:nvPr/>
          </p:nvSpPr>
          <p:spPr>
            <a:xfrm>
              <a:off x="-3509775" y="3839900"/>
              <a:ext cx="120575" cy="104250"/>
            </a:xfrm>
            <a:custGeom>
              <a:avLst/>
              <a:gdLst/>
              <a:ahLst/>
              <a:cxnLst/>
              <a:rect l="l" t="t" r="r" b="b"/>
              <a:pathLst>
                <a:path w="4823" h="4170" extrusionOk="0">
                  <a:moveTo>
                    <a:pt x="2890" y="1"/>
                  </a:moveTo>
                  <a:cubicBezTo>
                    <a:pt x="1554" y="1"/>
                    <a:pt x="1306" y="1448"/>
                    <a:pt x="635" y="2435"/>
                  </a:cubicBezTo>
                  <a:cubicBezTo>
                    <a:pt x="1" y="3196"/>
                    <a:pt x="953" y="3958"/>
                    <a:pt x="1672" y="4169"/>
                  </a:cubicBezTo>
                  <a:cubicBezTo>
                    <a:pt x="2200" y="3915"/>
                    <a:pt x="3575" y="3640"/>
                    <a:pt x="3406" y="2921"/>
                  </a:cubicBezTo>
                  <a:cubicBezTo>
                    <a:pt x="3348" y="2889"/>
                    <a:pt x="3282" y="2875"/>
                    <a:pt x="3209" y="2875"/>
                  </a:cubicBezTo>
                  <a:cubicBezTo>
                    <a:pt x="2806" y="2875"/>
                    <a:pt x="2207" y="3295"/>
                    <a:pt x="1828" y="3295"/>
                  </a:cubicBezTo>
                  <a:cubicBezTo>
                    <a:pt x="1648" y="3295"/>
                    <a:pt x="1518" y="3200"/>
                    <a:pt x="1481" y="2921"/>
                  </a:cubicBezTo>
                  <a:cubicBezTo>
                    <a:pt x="1650" y="2245"/>
                    <a:pt x="1481" y="1441"/>
                    <a:pt x="2285" y="954"/>
                  </a:cubicBezTo>
                  <a:cubicBezTo>
                    <a:pt x="2446" y="849"/>
                    <a:pt x="2586" y="806"/>
                    <a:pt x="2712" y="806"/>
                  </a:cubicBezTo>
                  <a:cubicBezTo>
                    <a:pt x="3167" y="806"/>
                    <a:pt x="3445" y="1360"/>
                    <a:pt x="3892" y="1525"/>
                  </a:cubicBezTo>
                  <a:cubicBezTo>
                    <a:pt x="4823" y="1250"/>
                    <a:pt x="3850" y="130"/>
                    <a:pt x="3194" y="24"/>
                  </a:cubicBezTo>
                  <a:cubicBezTo>
                    <a:pt x="3087" y="8"/>
                    <a:pt x="2986" y="1"/>
                    <a:pt x="2890"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13"/>
            <p:cNvSpPr/>
            <p:nvPr/>
          </p:nvSpPr>
          <p:spPr>
            <a:xfrm>
              <a:off x="-3648600" y="4077075"/>
              <a:ext cx="133575" cy="103575"/>
            </a:xfrm>
            <a:custGeom>
              <a:avLst/>
              <a:gdLst/>
              <a:ahLst/>
              <a:cxnLst/>
              <a:rect l="l" t="t" r="r" b="b"/>
              <a:pathLst>
                <a:path w="5343" h="4143" extrusionOk="0">
                  <a:moveTo>
                    <a:pt x="4566" y="1"/>
                  </a:moveTo>
                  <a:cubicBezTo>
                    <a:pt x="4442" y="1"/>
                    <a:pt x="4323" y="80"/>
                    <a:pt x="4306" y="202"/>
                  </a:cubicBezTo>
                  <a:cubicBezTo>
                    <a:pt x="3714" y="1492"/>
                    <a:pt x="2403" y="3248"/>
                    <a:pt x="838" y="3374"/>
                  </a:cubicBezTo>
                  <a:cubicBezTo>
                    <a:pt x="784" y="3368"/>
                    <a:pt x="735" y="3365"/>
                    <a:pt x="691" y="3365"/>
                  </a:cubicBezTo>
                  <a:cubicBezTo>
                    <a:pt x="1" y="3365"/>
                    <a:pt x="482" y="4143"/>
                    <a:pt x="1017" y="4143"/>
                  </a:cubicBezTo>
                  <a:cubicBezTo>
                    <a:pt x="1091" y="4143"/>
                    <a:pt x="1166" y="4128"/>
                    <a:pt x="1239" y="4094"/>
                  </a:cubicBezTo>
                  <a:cubicBezTo>
                    <a:pt x="2995" y="3903"/>
                    <a:pt x="5342" y="1894"/>
                    <a:pt x="4644" y="12"/>
                  </a:cubicBezTo>
                  <a:cubicBezTo>
                    <a:pt x="4619" y="4"/>
                    <a:pt x="4592" y="1"/>
                    <a:pt x="4566"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13"/>
            <p:cNvSpPr/>
            <p:nvPr/>
          </p:nvSpPr>
          <p:spPr>
            <a:xfrm>
              <a:off x="-3325250" y="3973575"/>
              <a:ext cx="66125" cy="86300"/>
            </a:xfrm>
            <a:custGeom>
              <a:avLst/>
              <a:gdLst/>
              <a:ahLst/>
              <a:cxnLst/>
              <a:rect l="l" t="t" r="r" b="b"/>
              <a:pathLst>
                <a:path w="2645" h="3452" extrusionOk="0">
                  <a:moveTo>
                    <a:pt x="1914" y="1"/>
                  </a:moveTo>
                  <a:cubicBezTo>
                    <a:pt x="1883" y="1"/>
                    <a:pt x="1851" y="3"/>
                    <a:pt x="1820" y="6"/>
                  </a:cubicBezTo>
                  <a:cubicBezTo>
                    <a:pt x="1703" y="58"/>
                    <a:pt x="1578" y="68"/>
                    <a:pt x="1452" y="68"/>
                  </a:cubicBezTo>
                  <a:cubicBezTo>
                    <a:pt x="1361" y="68"/>
                    <a:pt x="1269" y="63"/>
                    <a:pt x="1179" y="63"/>
                  </a:cubicBezTo>
                  <a:cubicBezTo>
                    <a:pt x="1033" y="63"/>
                    <a:pt x="891" y="77"/>
                    <a:pt x="762" y="154"/>
                  </a:cubicBezTo>
                  <a:cubicBezTo>
                    <a:pt x="657" y="324"/>
                    <a:pt x="995" y="535"/>
                    <a:pt x="868" y="662"/>
                  </a:cubicBezTo>
                  <a:cubicBezTo>
                    <a:pt x="191" y="1170"/>
                    <a:pt x="339" y="1889"/>
                    <a:pt x="149" y="2523"/>
                  </a:cubicBezTo>
                  <a:cubicBezTo>
                    <a:pt x="1" y="2967"/>
                    <a:pt x="276" y="3327"/>
                    <a:pt x="805" y="3433"/>
                  </a:cubicBezTo>
                  <a:cubicBezTo>
                    <a:pt x="869" y="3445"/>
                    <a:pt x="927" y="3451"/>
                    <a:pt x="980" y="3451"/>
                  </a:cubicBezTo>
                  <a:cubicBezTo>
                    <a:pt x="1368" y="3451"/>
                    <a:pt x="1492" y="3135"/>
                    <a:pt x="1566" y="2819"/>
                  </a:cubicBezTo>
                  <a:cubicBezTo>
                    <a:pt x="1778" y="1973"/>
                    <a:pt x="2454" y="1297"/>
                    <a:pt x="2645" y="472"/>
                  </a:cubicBezTo>
                  <a:cubicBezTo>
                    <a:pt x="2510" y="184"/>
                    <a:pt x="2219" y="1"/>
                    <a:pt x="1914"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13"/>
            <p:cNvSpPr/>
            <p:nvPr/>
          </p:nvSpPr>
          <p:spPr>
            <a:xfrm>
              <a:off x="-3061350" y="3976625"/>
              <a:ext cx="100975" cy="93550"/>
            </a:xfrm>
            <a:custGeom>
              <a:avLst/>
              <a:gdLst/>
              <a:ahLst/>
              <a:cxnLst/>
              <a:rect l="l" t="t" r="r" b="b"/>
              <a:pathLst>
                <a:path w="4039" h="3742" extrusionOk="0">
                  <a:moveTo>
                    <a:pt x="2548" y="0"/>
                  </a:moveTo>
                  <a:cubicBezTo>
                    <a:pt x="1914" y="0"/>
                    <a:pt x="1" y="2513"/>
                    <a:pt x="802" y="2930"/>
                  </a:cubicBezTo>
                  <a:cubicBezTo>
                    <a:pt x="1529" y="3484"/>
                    <a:pt x="1916" y="3742"/>
                    <a:pt x="2296" y="3742"/>
                  </a:cubicBezTo>
                  <a:cubicBezTo>
                    <a:pt x="2613" y="3742"/>
                    <a:pt x="2925" y="3562"/>
                    <a:pt x="3425" y="3226"/>
                  </a:cubicBezTo>
                  <a:cubicBezTo>
                    <a:pt x="3425" y="2761"/>
                    <a:pt x="4038" y="2422"/>
                    <a:pt x="3742" y="1915"/>
                  </a:cubicBezTo>
                  <a:cubicBezTo>
                    <a:pt x="3648" y="1886"/>
                    <a:pt x="3552" y="1873"/>
                    <a:pt x="3456" y="1873"/>
                  </a:cubicBezTo>
                  <a:cubicBezTo>
                    <a:pt x="3057" y="1873"/>
                    <a:pt x="2669" y="2110"/>
                    <a:pt x="2515" y="2486"/>
                  </a:cubicBezTo>
                  <a:cubicBezTo>
                    <a:pt x="2428" y="2670"/>
                    <a:pt x="2234" y="2766"/>
                    <a:pt x="2055" y="2766"/>
                  </a:cubicBezTo>
                  <a:cubicBezTo>
                    <a:pt x="1845" y="2766"/>
                    <a:pt x="1656" y="2633"/>
                    <a:pt x="1691" y="2359"/>
                  </a:cubicBezTo>
                  <a:cubicBezTo>
                    <a:pt x="1310" y="1196"/>
                    <a:pt x="2346" y="1534"/>
                    <a:pt x="2706" y="625"/>
                  </a:cubicBezTo>
                  <a:cubicBezTo>
                    <a:pt x="2795" y="179"/>
                    <a:pt x="2717" y="0"/>
                    <a:pt x="2548"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13"/>
            <p:cNvSpPr/>
            <p:nvPr/>
          </p:nvSpPr>
          <p:spPr>
            <a:xfrm>
              <a:off x="-3336600" y="3982425"/>
              <a:ext cx="85950" cy="95000"/>
            </a:xfrm>
            <a:custGeom>
              <a:avLst/>
              <a:gdLst/>
              <a:ahLst/>
              <a:cxnLst/>
              <a:rect l="l" t="t" r="r" b="b"/>
              <a:pathLst>
                <a:path w="3438" h="3800" extrusionOk="0">
                  <a:moveTo>
                    <a:pt x="1470" y="1"/>
                  </a:moveTo>
                  <a:cubicBezTo>
                    <a:pt x="1415" y="1"/>
                    <a:pt x="1352" y="4"/>
                    <a:pt x="1280" y="12"/>
                  </a:cubicBezTo>
                  <a:cubicBezTo>
                    <a:pt x="117" y="752"/>
                    <a:pt x="582" y="1958"/>
                    <a:pt x="53" y="3015"/>
                  </a:cubicBezTo>
                  <a:cubicBezTo>
                    <a:pt x="1" y="3610"/>
                    <a:pt x="744" y="3799"/>
                    <a:pt x="1313" y="3799"/>
                  </a:cubicBezTo>
                  <a:cubicBezTo>
                    <a:pt x="1433" y="3799"/>
                    <a:pt x="1544" y="3791"/>
                    <a:pt x="1639" y="3777"/>
                  </a:cubicBezTo>
                  <a:cubicBezTo>
                    <a:pt x="2528" y="3036"/>
                    <a:pt x="2528" y="1894"/>
                    <a:pt x="3226" y="1048"/>
                  </a:cubicBezTo>
                  <a:cubicBezTo>
                    <a:pt x="3437" y="773"/>
                    <a:pt x="3268" y="414"/>
                    <a:pt x="3120" y="118"/>
                  </a:cubicBezTo>
                  <a:cubicBezTo>
                    <a:pt x="3069" y="114"/>
                    <a:pt x="3024" y="113"/>
                    <a:pt x="2984" y="113"/>
                  </a:cubicBezTo>
                  <a:cubicBezTo>
                    <a:pt x="2293" y="113"/>
                    <a:pt x="2968" y="606"/>
                    <a:pt x="2549" y="1006"/>
                  </a:cubicBezTo>
                  <a:cubicBezTo>
                    <a:pt x="1830" y="1450"/>
                    <a:pt x="2062" y="2888"/>
                    <a:pt x="1407" y="2952"/>
                  </a:cubicBezTo>
                  <a:cubicBezTo>
                    <a:pt x="1068" y="2931"/>
                    <a:pt x="688" y="2634"/>
                    <a:pt x="793" y="2444"/>
                  </a:cubicBezTo>
                  <a:cubicBezTo>
                    <a:pt x="1195" y="1831"/>
                    <a:pt x="624" y="985"/>
                    <a:pt x="1512" y="520"/>
                  </a:cubicBezTo>
                  <a:cubicBezTo>
                    <a:pt x="1782" y="365"/>
                    <a:pt x="2034" y="1"/>
                    <a:pt x="1470"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13"/>
            <p:cNvSpPr/>
            <p:nvPr/>
          </p:nvSpPr>
          <p:spPr>
            <a:xfrm>
              <a:off x="-3037600" y="3967375"/>
              <a:ext cx="96250" cy="85600"/>
            </a:xfrm>
            <a:custGeom>
              <a:avLst/>
              <a:gdLst/>
              <a:ahLst/>
              <a:cxnLst/>
              <a:rect l="l" t="t" r="r" b="b"/>
              <a:pathLst>
                <a:path w="3850" h="3424" extrusionOk="0">
                  <a:moveTo>
                    <a:pt x="3194" y="1"/>
                  </a:moveTo>
                  <a:lnTo>
                    <a:pt x="3194" y="1"/>
                  </a:lnTo>
                  <a:cubicBezTo>
                    <a:pt x="2158" y="22"/>
                    <a:pt x="2855" y="1925"/>
                    <a:pt x="1925" y="1989"/>
                  </a:cubicBezTo>
                  <a:cubicBezTo>
                    <a:pt x="1502" y="1777"/>
                    <a:pt x="1988" y="1206"/>
                    <a:pt x="1735" y="889"/>
                  </a:cubicBezTo>
                  <a:lnTo>
                    <a:pt x="1735" y="889"/>
                  </a:lnTo>
                  <a:cubicBezTo>
                    <a:pt x="1312" y="1143"/>
                    <a:pt x="1037" y="1523"/>
                    <a:pt x="508" y="1777"/>
                  </a:cubicBezTo>
                  <a:cubicBezTo>
                    <a:pt x="0" y="2031"/>
                    <a:pt x="592" y="2475"/>
                    <a:pt x="529" y="2750"/>
                  </a:cubicBezTo>
                  <a:cubicBezTo>
                    <a:pt x="466" y="3046"/>
                    <a:pt x="381" y="3342"/>
                    <a:pt x="783" y="3406"/>
                  </a:cubicBezTo>
                  <a:cubicBezTo>
                    <a:pt x="895" y="3418"/>
                    <a:pt x="994" y="3423"/>
                    <a:pt x="1081" y="3423"/>
                  </a:cubicBezTo>
                  <a:cubicBezTo>
                    <a:pt x="2238" y="3423"/>
                    <a:pt x="1320" y="2445"/>
                    <a:pt x="2834" y="2327"/>
                  </a:cubicBezTo>
                  <a:lnTo>
                    <a:pt x="2940" y="2242"/>
                  </a:lnTo>
                  <a:cubicBezTo>
                    <a:pt x="3088" y="1714"/>
                    <a:pt x="3849" y="254"/>
                    <a:pt x="3194"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13"/>
            <p:cNvSpPr/>
            <p:nvPr/>
          </p:nvSpPr>
          <p:spPr>
            <a:xfrm>
              <a:off x="-3977175" y="4201325"/>
              <a:ext cx="86750" cy="100225"/>
            </a:xfrm>
            <a:custGeom>
              <a:avLst/>
              <a:gdLst/>
              <a:ahLst/>
              <a:cxnLst/>
              <a:rect l="l" t="t" r="r" b="b"/>
              <a:pathLst>
                <a:path w="3470" h="4009" extrusionOk="0">
                  <a:moveTo>
                    <a:pt x="2998" y="1"/>
                  </a:moveTo>
                  <a:cubicBezTo>
                    <a:pt x="2651" y="1"/>
                    <a:pt x="2389" y="695"/>
                    <a:pt x="2264" y="963"/>
                  </a:cubicBezTo>
                  <a:cubicBezTo>
                    <a:pt x="1841" y="1704"/>
                    <a:pt x="1714" y="2634"/>
                    <a:pt x="635" y="2994"/>
                  </a:cubicBezTo>
                  <a:cubicBezTo>
                    <a:pt x="424" y="3269"/>
                    <a:pt x="1" y="3713"/>
                    <a:pt x="318" y="4009"/>
                  </a:cubicBezTo>
                  <a:cubicBezTo>
                    <a:pt x="2369" y="3375"/>
                    <a:pt x="3469" y="1894"/>
                    <a:pt x="3194" y="75"/>
                  </a:cubicBezTo>
                  <a:cubicBezTo>
                    <a:pt x="3126" y="24"/>
                    <a:pt x="3061" y="1"/>
                    <a:pt x="2998"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13"/>
            <p:cNvSpPr/>
            <p:nvPr/>
          </p:nvSpPr>
          <p:spPr>
            <a:xfrm>
              <a:off x="-3308325" y="3985875"/>
              <a:ext cx="71400" cy="92625"/>
            </a:xfrm>
            <a:custGeom>
              <a:avLst/>
              <a:gdLst/>
              <a:ahLst/>
              <a:cxnLst/>
              <a:rect l="l" t="t" r="r" b="b"/>
              <a:pathLst>
                <a:path w="2856" h="3705" extrusionOk="0">
                  <a:moveTo>
                    <a:pt x="1968" y="1"/>
                  </a:moveTo>
                  <a:cubicBezTo>
                    <a:pt x="1968" y="678"/>
                    <a:pt x="1862" y="1312"/>
                    <a:pt x="1185" y="1756"/>
                  </a:cubicBezTo>
                  <a:cubicBezTo>
                    <a:pt x="1101" y="1820"/>
                    <a:pt x="1058" y="1925"/>
                    <a:pt x="1079" y="2052"/>
                  </a:cubicBezTo>
                  <a:cubicBezTo>
                    <a:pt x="1566" y="2983"/>
                    <a:pt x="1" y="3046"/>
                    <a:pt x="487" y="3660"/>
                  </a:cubicBezTo>
                  <a:cubicBezTo>
                    <a:pt x="595" y="3691"/>
                    <a:pt x="692" y="3704"/>
                    <a:pt x="779" y="3704"/>
                  </a:cubicBezTo>
                  <a:cubicBezTo>
                    <a:pt x="1291" y="3704"/>
                    <a:pt x="1485" y="3233"/>
                    <a:pt x="1756" y="2962"/>
                  </a:cubicBezTo>
                  <a:cubicBezTo>
                    <a:pt x="2814" y="1862"/>
                    <a:pt x="2856" y="889"/>
                    <a:pt x="1968"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13"/>
            <p:cNvSpPr/>
            <p:nvPr/>
          </p:nvSpPr>
          <p:spPr>
            <a:xfrm>
              <a:off x="-2825050" y="3780200"/>
              <a:ext cx="81975" cy="104200"/>
            </a:xfrm>
            <a:custGeom>
              <a:avLst/>
              <a:gdLst/>
              <a:ahLst/>
              <a:cxnLst/>
              <a:rect l="l" t="t" r="r" b="b"/>
              <a:pathLst>
                <a:path w="3279" h="4168" extrusionOk="0">
                  <a:moveTo>
                    <a:pt x="2503" y="42"/>
                  </a:moveTo>
                  <a:cubicBezTo>
                    <a:pt x="1130" y="42"/>
                    <a:pt x="2220" y="1577"/>
                    <a:pt x="2115" y="2370"/>
                  </a:cubicBezTo>
                  <a:cubicBezTo>
                    <a:pt x="2221" y="3046"/>
                    <a:pt x="1481" y="2983"/>
                    <a:pt x="1142" y="3237"/>
                  </a:cubicBezTo>
                  <a:cubicBezTo>
                    <a:pt x="1135" y="3242"/>
                    <a:pt x="1128" y="3245"/>
                    <a:pt x="1120" y="3245"/>
                  </a:cubicBezTo>
                  <a:cubicBezTo>
                    <a:pt x="1038" y="3245"/>
                    <a:pt x="919" y="2982"/>
                    <a:pt x="719" y="2982"/>
                  </a:cubicBezTo>
                  <a:cubicBezTo>
                    <a:pt x="712" y="2982"/>
                    <a:pt x="705" y="2982"/>
                    <a:pt x="698" y="2983"/>
                  </a:cubicBezTo>
                  <a:cubicBezTo>
                    <a:pt x="0" y="3194"/>
                    <a:pt x="529" y="3554"/>
                    <a:pt x="529" y="3850"/>
                  </a:cubicBezTo>
                  <a:cubicBezTo>
                    <a:pt x="719" y="4167"/>
                    <a:pt x="1164" y="3956"/>
                    <a:pt x="1417" y="4167"/>
                  </a:cubicBezTo>
                  <a:cubicBezTo>
                    <a:pt x="3215" y="3300"/>
                    <a:pt x="3194" y="1799"/>
                    <a:pt x="3279" y="318"/>
                  </a:cubicBezTo>
                  <a:cubicBezTo>
                    <a:pt x="3173" y="1"/>
                    <a:pt x="2834" y="85"/>
                    <a:pt x="2559" y="43"/>
                  </a:cubicBezTo>
                  <a:cubicBezTo>
                    <a:pt x="2540" y="43"/>
                    <a:pt x="2521" y="42"/>
                    <a:pt x="2503" y="42"/>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13"/>
            <p:cNvSpPr/>
            <p:nvPr/>
          </p:nvSpPr>
          <p:spPr>
            <a:xfrm>
              <a:off x="-4075525" y="4015075"/>
              <a:ext cx="79525" cy="109500"/>
            </a:xfrm>
            <a:custGeom>
              <a:avLst/>
              <a:gdLst/>
              <a:ahLst/>
              <a:cxnLst/>
              <a:rect l="l" t="t" r="r" b="b"/>
              <a:pathLst>
                <a:path w="3181" h="4380" extrusionOk="0">
                  <a:moveTo>
                    <a:pt x="932" y="1"/>
                  </a:moveTo>
                  <a:cubicBezTo>
                    <a:pt x="832" y="1"/>
                    <a:pt x="730" y="52"/>
                    <a:pt x="678" y="144"/>
                  </a:cubicBezTo>
                  <a:cubicBezTo>
                    <a:pt x="847" y="631"/>
                    <a:pt x="1" y="990"/>
                    <a:pt x="762" y="1392"/>
                  </a:cubicBezTo>
                  <a:cubicBezTo>
                    <a:pt x="1101" y="1392"/>
                    <a:pt x="1143" y="990"/>
                    <a:pt x="1566" y="969"/>
                  </a:cubicBezTo>
                  <a:lnTo>
                    <a:pt x="1566" y="969"/>
                  </a:lnTo>
                  <a:cubicBezTo>
                    <a:pt x="974" y="1942"/>
                    <a:pt x="1926" y="3168"/>
                    <a:pt x="657" y="3866"/>
                  </a:cubicBezTo>
                  <a:cubicBezTo>
                    <a:pt x="635" y="3930"/>
                    <a:pt x="635" y="4014"/>
                    <a:pt x="657" y="4099"/>
                  </a:cubicBezTo>
                  <a:cubicBezTo>
                    <a:pt x="929" y="4297"/>
                    <a:pt x="1153" y="4380"/>
                    <a:pt x="1337" y="4380"/>
                  </a:cubicBezTo>
                  <a:cubicBezTo>
                    <a:pt x="1883" y="4380"/>
                    <a:pt x="2084" y="3653"/>
                    <a:pt x="2179" y="3020"/>
                  </a:cubicBezTo>
                  <a:cubicBezTo>
                    <a:pt x="2472" y="1809"/>
                    <a:pt x="3180" y="21"/>
                    <a:pt x="1554" y="21"/>
                  </a:cubicBezTo>
                  <a:cubicBezTo>
                    <a:pt x="1420" y="21"/>
                    <a:pt x="1269" y="34"/>
                    <a:pt x="1101" y="60"/>
                  </a:cubicBezTo>
                  <a:cubicBezTo>
                    <a:pt x="1053" y="20"/>
                    <a:pt x="993" y="1"/>
                    <a:pt x="932"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13"/>
            <p:cNvSpPr/>
            <p:nvPr/>
          </p:nvSpPr>
          <p:spPr>
            <a:xfrm>
              <a:off x="-3656075" y="4066250"/>
              <a:ext cx="123600" cy="94975"/>
            </a:xfrm>
            <a:custGeom>
              <a:avLst/>
              <a:gdLst/>
              <a:ahLst/>
              <a:cxnLst/>
              <a:rect l="l" t="t" r="r" b="b"/>
              <a:pathLst>
                <a:path w="4944" h="3799" extrusionOk="0">
                  <a:moveTo>
                    <a:pt x="4753" y="1"/>
                  </a:moveTo>
                  <a:lnTo>
                    <a:pt x="4626" y="43"/>
                  </a:lnTo>
                  <a:cubicBezTo>
                    <a:pt x="4245" y="466"/>
                    <a:pt x="4267" y="1100"/>
                    <a:pt x="3696" y="1439"/>
                  </a:cubicBezTo>
                  <a:cubicBezTo>
                    <a:pt x="3548" y="1650"/>
                    <a:pt x="3548" y="1967"/>
                    <a:pt x="3188" y="2031"/>
                  </a:cubicBezTo>
                  <a:cubicBezTo>
                    <a:pt x="2612" y="2142"/>
                    <a:pt x="2509" y="3151"/>
                    <a:pt x="1977" y="3151"/>
                  </a:cubicBezTo>
                  <a:cubicBezTo>
                    <a:pt x="1903" y="3151"/>
                    <a:pt x="1821" y="3132"/>
                    <a:pt x="1729" y="3088"/>
                  </a:cubicBezTo>
                  <a:cubicBezTo>
                    <a:pt x="1327" y="2771"/>
                    <a:pt x="2046" y="2708"/>
                    <a:pt x="2088" y="2433"/>
                  </a:cubicBezTo>
                  <a:cubicBezTo>
                    <a:pt x="2131" y="2073"/>
                    <a:pt x="2702" y="1756"/>
                    <a:pt x="2215" y="1375"/>
                  </a:cubicBezTo>
                  <a:lnTo>
                    <a:pt x="2215" y="1375"/>
                  </a:lnTo>
                  <a:cubicBezTo>
                    <a:pt x="0" y="2673"/>
                    <a:pt x="312" y="3799"/>
                    <a:pt x="1403" y="3799"/>
                  </a:cubicBezTo>
                  <a:cubicBezTo>
                    <a:pt x="2376" y="3799"/>
                    <a:pt x="3967" y="2906"/>
                    <a:pt x="4943" y="445"/>
                  </a:cubicBezTo>
                  <a:cubicBezTo>
                    <a:pt x="4859" y="297"/>
                    <a:pt x="4943" y="106"/>
                    <a:pt x="4753"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13"/>
            <p:cNvSpPr/>
            <p:nvPr/>
          </p:nvSpPr>
          <p:spPr>
            <a:xfrm>
              <a:off x="-3192525" y="3784975"/>
              <a:ext cx="77750" cy="81700"/>
            </a:xfrm>
            <a:custGeom>
              <a:avLst/>
              <a:gdLst/>
              <a:ahLst/>
              <a:cxnLst/>
              <a:rect l="l" t="t" r="r" b="b"/>
              <a:pathLst>
                <a:path w="3110" h="3268" extrusionOk="0">
                  <a:moveTo>
                    <a:pt x="2475" y="0"/>
                  </a:moveTo>
                  <a:cubicBezTo>
                    <a:pt x="1439" y="465"/>
                    <a:pt x="550" y="1058"/>
                    <a:pt x="191" y="2073"/>
                  </a:cubicBezTo>
                  <a:cubicBezTo>
                    <a:pt x="466" y="2390"/>
                    <a:pt x="149" y="2580"/>
                    <a:pt x="0" y="2813"/>
                  </a:cubicBezTo>
                  <a:cubicBezTo>
                    <a:pt x="88" y="3155"/>
                    <a:pt x="209" y="3268"/>
                    <a:pt x="345" y="3268"/>
                  </a:cubicBezTo>
                  <a:cubicBezTo>
                    <a:pt x="538" y="3268"/>
                    <a:pt x="763" y="3043"/>
                    <a:pt x="973" y="2919"/>
                  </a:cubicBezTo>
                  <a:cubicBezTo>
                    <a:pt x="1418" y="2136"/>
                    <a:pt x="1692" y="1269"/>
                    <a:pt x="2708" y="825"/>
                  </a:cubicBezTo>
                  <a:cubicBezTo>
                    <a:pt x="3109" y="635"/>
                    <a:pt x="2898" y="0"/>
                    <a:pt x="2475"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13"/>
            <p:cNvSpPr/>
            <p:nvPr/>
          </p:nvSpPr>
          <p:spPr>
            <a:xfrm>
              <a:off x="-4032675" y="4028700"/>
              <a:ext cx="35975" cy="92575"/>
            </a:xfrm>
            <a:custGeom>
              <a:avLst/>
              <a:gdLst/>
              <a:ahLst/>
              <a:cxnLst/>
              <a:rect l="l" t="t" r="r" b="b"/>
              <a:pathLst>
                <a:path w="1439" h="3703" extrusionOk="0">
                  <a:moveTo>
                    <a:pt x="846" y="1"/>
                  </a:moveTo>
                  <a:lnTo>
                    <a:pt x="613" y="86"/>
                  </a:lnTo>
                  <a:cubicBezTo>
                    <a:pt x="909" y="910"/>
                    <a:pt x="169" y="1629"/>
                    <a:pt x="296" y="2412"/>
                  </a:cubicBezTo>
                  <a:cubicBezTo>
                    <a:pt x="212" y="2877"/>
                    <a:pt x="0" y="3385"/>
                    <a:pt x="635" y="3702"/>
                  </a:cubicBezTo>
                  <a:cubicBezTo>
                    <a:pt x="656" y="3110"/>
                    <a:pt x="1396" y="2729"/>
                    <a:pt x="1248" y="2095"/>
                  </a:cubicBezTo>
                  <a:cubicBezTo>
                    <a:pt x="1417" y="1841"/>
                    <a:pt x="1206" y="1524"/>
                    <a:pt x="1417" y="1270"/>
                  </a:cubicBezTo>
                  <a:cubicBezTo>
                    <a:pt x="1438" y="783"/>
                    <a:pt x="1227" y="318"/>
                    <a:pt x="846"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13"/>
            <p:cNvSpPr/>
            <p:nvPr/>
          </p:nvSpPr>
          <p:spPr>
            <a:xfrm>
              <a:off x="-3468000" y="3868500"/>
              <a:ext cx="80850" cy="79200"/>
            </a:xfrm>
            <a:custGeom>
              <a:avLst/>
              <a:gdLst/>
              <a:ahLst/>
              <a:cxnLst/>
              <a:rect l="l" t="t" r="r" b="b"/>
              <a:pathLst>
                <a:path w="3234" h="3168" extrusionOk="0">
                  <a:moveTo>
                    <a:pt x="2623" y="1"/>
                  </a:moveTo>
                  <a:cubicBezTo>
                    <a:pt x="1079" y="1164"/>
                    <a:pt x="2221" y="2031"/>
                    <a:pt x="1037" y="2369"/>
                  </a:cubicBezTo>
                  <a:cubicBezTo>
                    <a:pt x="656" y="2539"/>
                    <a:pt x="233" y="2666"/>
                    <a:pt x="1" y="3025"/>
                  </a:cubicBezTo>
                  <a:cubicBezTo>
                    <a:pt x="192" y="3123"/>
                    <a:pt x="387" y="3168"/>
                    <a:pt x="581" y="3168"/>
                  </a:cubicBezTo>
                  <a:cubicBezTo>
                    <a:pt x="1935" y="3168"/>
                    <a:pt x="3234" y="1018"/>
                    <a:pt x="2623"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13"/>
            <p:cNvSpPr/>
            <p:nvPr/>
          </p:nvSpPr>
          <p:spPr>
            <a:xfrm>
              <a:off x="-2837750" y="3784450"/>
              <a:ext cx="50250" cy="92000"/>
            </a:xfrm>
            <a:custGeom>
              <a:avLst/>
              <a:gdLst/>
              <a:ahLst/>
              <a:cxnLst/>
              <a:rect l="l" t="t" r="r" b="b"/>
              <a:pathLst>
                <a:path w="2010" h="3680" extrusionOk="0">
                  <a:moveTo>
                    <a:pt x="1947" y="0"/>
                  </a:moveTo>
                  <a:cubicBezTo>
                    <a:pt x="995" y="360"/>
                    <a:pt x="1" y="2115"/>
                    <a:pt x="466" y="2876"/>
                  </a:cubicBezTo>
                  <a:cubicBezTo>
                    <a:pt x="508" y="3320"/>
                    <a:pt x="572" y="3468"/>
                    <a:pt x="1037" y="3680"/>
                  </a:cubicBezTo>
                  <a:cubicBezTo>
                    <a:pt x="1312" y="3299"/>
                    <a:pt x="678" y="3130"/>
                    <a:pt x="1375" y="2728"/>
                  </a:cubicBezTo>
                  <a:cubicBezTo>
                    <a:pt x="1820" y="2200"/>
                    <a:pt x="1143" y="1438"/>
                    <a:pt x="1545" y="804"/>
                  </a:cubicBezTo>
                  <a:cubicBezTo>
                    <a:pt x="1629" y="529"/>
                    <a:pt x="2010" y="338"/>
                    <a:pt x="1947"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13"/>
            <p:cNvSpPr/>
            <p:nvPr/>
          </p:nvSpPr>
          <p:spPr>
            <a:xfrm>
              <a:off x="-3664150" y="4085275"/>
              <a:ext cx="78800" cy="85150"/>
            </a:xfrm>
            <a:custGeom>
              <a:avLst/>
              <a:gdLst/>
              <a:ahLst/>
              <a:cxnLst/>
              <a:rect l="l" t="t" r="r" b="b"/>
              <a:pathLst>
                <a:path w="3152" h="3406" extrusionOk="0">
                  <a:moveTo>
                    <a:pt x="2623" y="1"/>
                  </a:moveTo>
                  <a:cubicBezTo>
                    <a:pt x="1861" y="403"/>
                    <a:pt x="1544" y="1185"/>
                    <a:pt x="825" y="1629"/>
                  </a:cubicBezTo>
                  <a:cubicBezTo>
                    <a:pt x="85" y="2264"/>
                    <a:pt x="317" y="2814"/>
                    <a:pt x="973" y="3406"/>
                  </a:cubicBezTo>
                  <a:cubicBezTo>
                    <a:pt x="1036" y="3229"/>
                    <a:pt x="1140" y="3174"/>
                    <a:pt x="1264" y="3174"/>
                  </a:cubicBezTo>
                  <a:cubicBezTo>
                    <a:pt x="1470" y="3174"/>
                    <a:pt x="1729" y="3325"/>
                    <a:pt x="1942" y="3325"/>
                  </a:cubicBezTo>
                  <a:cubicBezTo>
                    <a:pt x="2076" y="3325"/>
                    <a:pt x="2191" y="3265"/>
                    <a:pt x="2263" y="3068"/>
                  </a:cubicBezTo>
                  <a:cubicBezTo>
                    <a:pt x="0" y="2898"/>
                    <a:pt x="1650" y="1185"/>
                    <a:pt x="2644" y="657"/>
                  </a:cubicBezTo>
                  <a:lnTo>
                    <a:pt x="2750" y="572"/>
                  </a:lnTo>
                  <a:cubicBezTo>
                    <a:pt x="2834" y="360"/>
                    <a:pt x="3151" y="128"/>
                    <a:pt x="2623"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13"/>
            <p:cNvSpPr/>
            <p:nvPr/>
          </p:nvSpPr>
          <p:spPr>
            <a:xfrm>
              <a:off x="-4320725" y="4022125"/>
              <a:ext cx="49075" cy="80125"/>
            </a:xfrm>
            <a:custGeom>
              <a:avLst/>
              <a:gdLst/>
              <a:ahLst/>
              <a:cxnLst/>
              <a:rect l="l" t="t" r="r" b="b"/>
              <a:pathLst>
                <a:path w="1963" h="3205" extrusionOk="0">
                  <a:moveTo>
                    <a:pt x="1249" y="1"/>
                  </a:moveTo>
                  <a:cubicBezTo>
                    <a:pt x="1077" y="1"/>
                    <a:pt x="950" y="90"/>
                    <a:pt x="990" y="327"/>
                  </a:cubicBezTo>
                  <a:cubicBezTo>
                    <a:pt x="1095" y="1152"/>
                    <a:pt x="461" y="1766"/>
                    <a:pt x="419" y="2506"/>
                  </a:cubicBezTo>
                  <a:cubicBezTo>
                    <a:pt x="1" y="2952"/>
                    <a:pt x="271" y="3205"/>
                    <a:pt x="637" y="3205"/>
                  </a:cubicBezTo>
                  <a:cubicBezTo>
                    <a:pt x="827" y="3205"/>
                    <a:pt x="1042" y="3137"/>
                    <a:pt x="1201" y="2992"/>
                  </a:cubicBezTo>
                  <a:cubicBezTo>
                    <a:pt x="1074" y="2315"/>
                    <a:pt x="1962" y="1892"/>
                    <a:pt x="1814" y="1216"/>
                  </a:cubicBezTo>
                  <a:cubicBezTo>
                    <a:pt x="1920" y="920"/>
                    <a:pt x="1920" y="581"/>
                    <a:pt x="1836" y="264"/>
                  </a:cubicBezTo>
                  <a:cubicBezTo>
                    <a:pt x="1700" y="117"/>
                    <a:pt x="1445" y="1"/>
                    <a:pt x="1249"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13"/>
            <p:cNvSpPr/>
            <p:nvPr/>
          </p:nvSpPr>
          <p:spPr>
            <a:xfrm>
              <a:off x="-3802900" y="3939125"/>
              <a:ext cx="50475" cy="79625"/>
            </a:xfrm>
            <a:custGeom>
              <a:avLst/>
              <a:gdLst/>
              <a:ahLst/>
              <a:cxnLst/>
              <a:rect l="l" t="t" r="r" b="b"/>
              <a:pathLst>
                <a:path w="2019" h="3185" extrusionOk="0">
                  <a:moveTo>
                    <a:pt x="1673" y="0"/>
                  </a:moveTo>
                  <a:cubicBezTo>
                    <a:pt x="1055" y="0"/>
                    <a:pt x="0" y="2467"/>
                    <a:pt x="51" y="2928"/>
                  </a:cubicBezTo>
                  <a:cubicBezTo>
                    <a:pt x="142" y="3110"/>
                    <a:pt x="295" y="3184"/>
                    <a:pt x="464" y="3184"/>
                  </a:cubicBezTo>
                  <a:cubicBezTo>
                    <a:pt x="845" y="3184"/>
                    <a:pt x="1306" y="2808"/>
                    <a:pt x="1320" y="2442"/>
                  </a:cubicBezTo>
                  <a:cubicBezTo>
                    <a:pt x="1045" y="1279"/>
                    <a:pt x="1532" y="1363"/>
                    <a:pt x="2018" y="475"/>
                  </a:cubicBezTo>
                  <a:cubicBezTo>
                    <a:pt x="1941" y="139"/>
                    <a:pt x="1819" y="0"/>
                    <a:pt x="1673"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13"/>
            <p:cNvSpPr/>
            <p:nvPr/>
          </p:nvSpPr>
          <p:spPr>
            <a:xfrm>
              <a:off x="-3005000" y="3965800"/>
              <a:ext cx="47250" cy="59700"/>
            </a:xfrm>
            <a:custGeom>
              <a:avLst/>
              <a:gdLst/>
              <a:ahLst/>
              <a:cxnLst/>
              <a:rect l="l" t="t" r="r" b="b"/>
              <a:pathLst>
                <a:path w="1890" h="2388" extrusionOk="0">
                  <a:moveTo>
                    <a:pt x="1361" y="0"/>
                  </a:moveTo>
                  <a:cubicBezTo>
                    <a:pt x="1150" y="275"/>
                    <a:pt x="790" y="169"/>
                    <a:pt x="473" y="233"/>
                  </a:cubicBezTo>
                  <a:cubicBezTo>
                    <a:pt x="156" y="444"/>
                    <a:pt x="790" y="719"/>
                    <a:pt x="431" y="952"/>
                  </a:cubicBezTo>
                  <a:cubicBezTo>
                    <a:pt x="152" y="1524"/>
                    <a:pt x="1" y="2388"/>
                    <a:pt x="504" y="2388"/>
                  </a:cubicBezTo>
                  <a:cubicBezTo>
                    <a:pt x="652" y="2388"/>
                    <a:pt x="855" y="2314"/>
                    <a:pt x="1128" y="2136"/>
                  </a:cubicBezTo>
                  <a:cubicBezTo>
                    <a:pt x="1403" y="1988"/>
                    <a:pt x="1361" y="1713"/>
                    <a:pt x="1361" y="1481"/>
                  </a:cubicBezTo>
                  <a:cubicBezTo>
                    <a:pt x="1361" y="952"/>
                    <a:pt x="1551" y="465"/>
                    <a:pt x="1890" y="64"/>
                  </a:cubicBezTo>
                  <a:lnTo>
                    <a:pt x="1361" y="0"/>
                  </a:ln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13"/>
            <p:cNvSpPr/>
            <p:nvPr/>
          </p:nvSpPr>
          <p:spPr>
            <a:xfrm>
              <a:off x="-4008900" y="4184075"/>
              <a:ext cx="73525" cy="117600"/>
            </a:xfrm>
            <a:custGeom>
              <a:avLst/>
              <a:gdLst/>
              <a:ahLst/>
              <a:cxnLst/>
              <a:rect l="l" t="t" r="r" b="b"/>
              <a:pathLst>
                <a:path w="2941" h="4704" extrusionOk="0">
                  <a:moveTo>
                    <a:pt x="2423" y="1"/>
                  </a:moveTo>
                  <a:cubicBezTo>
                    <a:pt x="2379" y="1"/>
                    <a:pt x="2336" y="17"/>
                    <a:pt x="2306" y="46"/>
                  </a:cubicBezTo>
                  <a:cubicBezTo>
                    <a:pt x="952" y="892"/>
                    <a:pt x="1968" y="1780"/>
                    <a:pt x="678" y="2478"/>
                  </a:cubicBezTo>
                  <a:cubicBezTo>
                    <a:pt x="635" y="2880"/>
                    <a:pt x="1" y="3113"/>
                    <a:pt x="255" y="3599"/>
                  </a:cubicBezTo>
                  <a:cubicBezTo>
                    <a:pt x="476" y="4142"/>
                    <a:pt x="639" y="4704"/>
                    <a:pt x="1454" y="4704"/>
                  </a:cubicBezTo>
                  <a:cubicBezTo>
                    <a:pt x="1496" y="4704"/>
                    <a:pt x="1541" y="4702"/>
                    <a:pt x="1587" y="4699"/>
                  </a:cubicBezTo>
                  <a:lnTo>
                    <a:pt x="1587" y="4424"/>
                  </a:lnTo>
                  <a:cubicBezTo>
                    <a:pt x="64" y="3536"/>
                    <a:pt x="2941" y="1632"/>
                    <a:pt x="2560" y="67"/>
                  </a:cubicBezTo>
                  <a:cubicBezTo>
                    <a:pt x="2526" y="22"/>
                    <a:pt x="2474" y="1"/>
                    <a:pt x="2423"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13"/>
            <p:cNvSpPr/>
            <p:nvPr/>
          </p:nvSpPr>
          <p:spPr>
            <a:xfrm>
              <a:off x="-4380075" y="4023725"/>
              <a:ext cx="58200" cy="77450"/>
            </a:xfrm>
            <a:custGeom>
              <a:avLst/>
              <a:gdLst/>
              <a:ahLst/>
              <a:cxnLst/>
              <a:rect l="l" t="t" r="r" b="b"/>
              <a:pathLst>
                <a:path w="2328" h="3098" extrusionOk="0">
                  <a:moveTo>
                    <a:pt x="1071" y="0"/>
                  </a:moveTo>
                  <a:cubicBezTo>
                    <a:pt x="1016" y="0"/>
                    <a:pt x="956" y="16"/>
                    <a:pt x="889" y="52"/>
                  </a:cubicBezTo>
                  <a:cubicBezTo>
                    <a:pt x="656" y="1046"/>
                    <a:pt x="64" y="2103"/>
                    <a:pt x="826" y="3097"/>
                  </a:cubicBezTo>
                  <a:cubicBezTo>
                    <a:pt x="2327" y="2378"/>
                    <a:pt x="1" y="2040"/>
                    <a:pt x="1566" y="1321"/>
                  </a:cubicBezTo>
                  <a:cubicBezTo>
                    <a:pt x="1585" y="1002"/>
                    <a:pt x="1504" y="0"/>
                    <a:pt x="1071"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13"/>
            <p:cNvSpPr/>
            <p:nvPr/>
          </p:nvSpPr>
          <p:spPr>
            <a:xfrm>
              <a:off x="-3150750" y="3819575"/>
              <a:ext cx="66650" cy="57425"/>
            </a:xfrm>
            <a:custGeom>
              <a:avLst/>
              <a:gdLst/>
              <a:ahLst/>
              <a:cxnLst/>
              <a:rect l="l" t="t" r="r" b="b"/>
              <a:pathLst>
                <a:path w="2666" h="2297" extrusionOk="0">
                  <a:moveTo>
                    <a:pt x="2411" y="0"/>
                  </a:moveTo>
                  <a:cubicBezTo>
                    <a:pt x="2247" y="0"/>
                    <a:pt x="2130" y="129"/>
                    <a:pt x="1988" y="224"/>
                  </a:cubicBezTo>
                  <a:cubicBezTo>
                    <a:pt x="1100" y="668"/>
                    <a:pt x="0" y="1281"/>
                    <a:pt x="1058" y="2296"/>
                  </a:cubicBezTo>
                  <a:cubicBezTo>
                    <a:pt x="1692" y="1831"/>
                    <a:pt x="2284" y="1366"/>
                    <a:pt x="2581" y="668"/>
                  </a:cubicBezTo>
                  <a:cubicBezTo>
                    <a:pt x="2644" y="477"/>
                    <a:pt x="2665" y="266"/>
                    <a:pt x="2602" y="54"/>
                  </a:cubicBezTo>
                  <a:cubicBezTo>
                    <a:pt x="2531" y="16"/>
                    <a:pt x="2468" y="0"/>
                    <a:pt x="2411"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13"/>
            <p:cNvSpPr/>
            <p:nvPr/>
          </p:nvSpPr>
          <p:spPr>
            <a:xfrm>
              <a:off x="-2983675" y="3995975"/>
              <a:ext cx="51325" cy="61325"/>
            </a:xfrm>
            <a:custGeom>
              <a:avLst/>
              <a:gdLst/>
              <a:ahLst/>
              <a:cxnLst/>
              <a:rect l="l" t="t" r="r" b="b"/>
              <a:pathLst>
                <a:path w="2053" h="2453" extrusionOk="0">
                  <a:moveTo>
                    <a:pt x="1471" y="1"/>
                  </a:moveTo>
                  <a:cubicBezTo>
                    <a:pt x="950" y="1"/>
                    <a:pt x="923" y="745"/>
                    <a:pt x="677" y="1183"/>
                  </a:cubicBezTo>
                  <a:cubicBezTo>
                    <a:pt x="466" y="1585"/>
                    <a:pt x="1" y="1923"/>
                    <a:pt x="318" y="2452"/>
                  </a:cubicBezTo>
                  <a:cubicBezTo>
                    <a:pt x="1291" y="2050"/>
                    <a:pt x="2052" y="1120"/>
                    <a:pt x="1862" y="104"/>
                  </a:cubicBezTo>
                  <a:cubicBezTo>
                    <a:pt x="1706" y="32"/>
                    <a:pt x="1578" y="1"/>
                    <a:pt x="1471"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13"/>
            <p:cNvSpPr/>
            <p:nvPr/>
          </p:nvSpPr>
          <p:spPr>
            <a:xfrm>
              <a:off x="-3342675" y="3981125"/>
              <a:ext cx="38075" cy="76700"/>
            </a:xfrm>
            <a:custGeom>
              <a:avLst/>
              <a:gdLst/>
              <a:ahLst/>
              <a:cxnLst/>
              <a:rect l="l" t="t" r="r" b="b"/>
              <a:pathLst>
                <a:path w="1523" h="3068" extrusionOk="0">
                  <a:moveTo>
                    <a:pt x="1502" y="1"/>
                  </a:moveTo>
                  <a:lnTo>
                    <a:pt x="1502" y="1"/>
                  </a:lnTo>
                  <a:cubicBezTo>
                    <a:pt x="529" y="64"/>
                    <a:pt x="0" y="2031"/>
                    <a:pt x="169" y="2898"/>
                  </a:cubicBezTo>
                  <a:cubicBezTo>
                    <a:pt x="127" y="3025"/>
                    <a:pt x="190" y="3067"/>
                    <a:pt x="338" y="3067"/>
                  </a:cubicBezTo>
                  <a:cubicBezTo>
                    <a:pt x="1100" y="2285"/>
                    <a:pt x="677" y="910"/>
                    <a:pt x="1523" y="64"/>
                  </a:cubicBezTo>
                  <a:cubicBezTo>
                    <a:pt x="1481" y="43"/>
                    <a:pt x="1481" y="22"/>
                    <a:pt x="1502"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13"/>
            <p:cNvSpPr/>
            <p:nvPr/>
          </p:nvSpPr>
          <p:spPr>
            <a:xfrm>
              <a:off x="-3610225" y="4065725"/>
              <a:ext cx="50250" cy="71925"/>
            </a:xfrm>
            <a:custGeom>
              <a:avLst/>
              <a:gdLst/>
              <a:ahLst/>
              <a:cxnLst/>
              <a:rect l="l" t="t" r="r" b="b"/>
              <a:pathLst>
                <a:path w="2010" h="2877" extrusionOk="0">
                  <a:moveTo>
                    <a:pt x="1608" y="0"/>
                  </a:moveTo>
                  <a:cubicBezTo>
                    <a:pt x="1100" y="0"/>
                    <a:pt x="931" y="360"/>
                    <a:pt x="656" y="614"/>
                  </a:cubicBezTo>
                  <a:cubicBezTo>
                    <a:pt x="910" y="931"/>
                    <a:pt x="720" y="1185"/>
                    <a:pt x="487" y="1439"/>
                  </a:cubicBezTo>
                  <a:cubicBezTo>
                    <a:pt x="487" y="1777"/>
                    <a:pt x="0" y="2010"/>
                    <a:pt x="106" y="2390"/>
                  </a:cubicBezTo>
                  <a:cubicBezTo>
                    <a:pt x="402" y="2496"/>
                    <a:pt x="656" y="2644"/>
                    <a:pt x="868" y="2877"/>
                  </a:cubicBezTo>
                  <a:cubicBezTo>
                    <a:pt x="1164" y="2750"/>
                    <a:pt x="910" y="2263"/>
                    <a:pt x="1396" y="2242"/>
                  </a:cubicBezTo>
                  <a:cubicBezTo>
                    <a:pt x="2010" y="2200"/>
                    <a:pt x="1967" y="1798"/>
                    <a:pt x="1967" y="1417"/>
                  </a:cubicBezTo>
                  <a:cubicBezTo>
                    <a:pt x="1896" y="1376"/>
                    <a:pt x="1836" y="1359"/>
                    <a:pt x="1783" y="1359"/>
                  </a:cubicBezTo>
                  <a:cubicBezTo>
                    <a:pt x="1565" y="1359"/>
                    <a:pt x="1461" y="1641"/>
                    <a:pt x="1206" y="1692"/>
                  </a:cubicBezTo>
                  <a:cubicBezTo>
                    <a:pt x="1375" y="1142"/>
                    <a:pt x="1925" y="487"/>
                    <a:pt x="1608"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13"/>
            <p:cNvSpPr/>
            <p:nvPr/>
          </p:nvSpPr>
          <p:spPr>
            <a:xfrm>
              <a:off x="-4320850" y="4008100"/>
              <a:ext cx="48425" cy="76925"/>
            </a:xfrm>
            <a:custGeom>
              <a:avLst/>
              <a:gdLst/>
              <a:ahLst/>
              <a:cxnLst/>
              <a:rect l="l" t="t" r="r" b="b"/>
              <a:pathLst>
                <a:path w="1937" h="3077" extrusionOk="0">
                  <a:moveTo>
                    <a:pt x="1058" y="0"/>
                  </a:moveTo>
                  <a:cubicBezTo>
                    <a:pt x="720" y="423"/>
                    <a:pt x="1" y="804"/>
                    <a:pt x="783" y="1417"/>
                  </a:cubicBezTo>
                  <a:cubicBezTo>
                    <a:pt x="149" y="1861"/>
                    <a:pt x="635" y="2559"/>
                    <a:pt x="318" y="3067"/>
                  </a:cubicBezTo>
                  <a:cubicBezTo>
                    <a:pt x="356" y="3074"/>
                    <a:pt x="390" y="3077"/>
                    <a:pt x="420" y="3077"/>
                  </a:cubicBezTo>
                  <a:cubicBezTo>
                    <a:pt x="951" y="3077"/>
                    <a:pt x="415" y="2082"/>
                    <a:pt x="995" y="1882"/>
                  </a:cubicBezTo>
                  <a:cubicBezTo>
                    <a:pt x="1936" y="1555"/>
                    <a:pt x="540" y="653"/>
                    <a:pt x="1504" y="653"/>
                  </a:cubicBezTo>
                  <a:cubicBezTo>
                    <a:pt x="1536" y="653"/>
                    <a:pt x="1571" y="654"/>
                    <a:pt x="1608" y="656"/>
                  </a:cubicBezTo>
                  <a:cubicBezTo>
                    <a:pt x="1418" y="465"/>
                    <a:pt x="1439" y="106"/>
                    <a:pt x="1058"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13"/>
            <p:cNvSpPr/>
            <p:nvPr/>
          </p:nvSpPr>
          <p:spPr>
            <a:xfrm>
              <a:off x="-3157100" y="3824600"/>
              <a:ext cx="60825" cy="59675"/>
            </a:xfrm>
            <a:custGeom>
              <a:avLst/>
              <a:gdLst/>
              <a:ahLst/>
              <a:cxnLst/>
              <a:rect l="l" t="t" r="r" b="b"/>
              <a:pathLst>
                <a:path w="2433" h="2387" extrusionOk="0">
                  <a:moveTo>
                    <a:pt x="1943" y="0"/>
                  </a:moveTo>
                  <a:cubicBezTo>
                    <a:pt x="1068" y="0"/>
                    <a:pt x="54" y="1187"/>
                    <a:pt x="1" y="1841"/>
                  </a:cubicBezTo>
                  <a:cubicBezTo>
                    <a:pt x="167" y="2091"/>
                    <a:pt x="543" y="2387"/>
                    <a:pt x="872" y="2387"/>
                  </a:cubicBezTo>
                  <a:cubicBezTo>
                    <a:pt x="1044" y="2387"/>
                    <a:pt x="1203" y="2306"/>
                    <a:pt x="1312" y="2095"/>
                  </a:cubicBezTo>
                  <a:cubicBezTo>
                    <a:pt x="635" y="805"/>
                    <a:pt x="1523" y="868"/>
                    <a:pt x="2433" y="149"/>
                  </a:cubicBezTo>
                  <a:cubicBezTo>
                    <a:pt x="2280" y="46"/>
                    <a:pt x="2114" y="0"/>
                    <a:pt x="1943"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13"/>
            <p:cNvSpPr/>
            <p:nvPr/>
          </p:nvSpPr>
          <p:spPr>
            <a:xfrm>
              <a:off x="-3810725" y="4004925"/>
              <a:ext cx="59875" cy="39200"/>
            </a:xfrm>
            <a:custGeom>
              <a:avLst/>
              <a:gdLst/>
              <a:ahLst/>
              <a:cxnLst/>
              <a:rect l="l" t="t" r="r" b="b"/>
              <a:pathLst>
                <a:path w="2395" h="1568" extrusionOk="0">
                  <a:moveTo>
                    <a:pt x="1443" y="0"/>
                  </a:moveTo>
                  <a:cubicBezTo>
                    <a:pt x="1231" y="275"/>
                    <a:pt x="851" y="360"/>
                    <a:pt x="534" y="487"/>
                  </a:cubicBezTo>
                  <a:cubicBezTo>
                    <a:pt x="0" y="917"/>
                    <a:pt x="1218" y="1567"/>
                    <a:pt x="1600" y="1567"/>
                  </a:cubicBezTo>
                  <a:cubicBezTo>
                    <a:pt x="1612" y="1567"/>
                    <a:pt x="1623" y="1567"/>
                    <a:pt x="1633" y="1565"/>
                  </a:cubicBezTo>
                  <a:cubicBezTo>
                    <a:pt x="851" y="867"/>
                    <a:pt x="2183" y="1079"/>
                    <a:pt x="2395" y="487"/>
                  </a:cubicBezTo>
                  <a:cubicBezTo>
                    <a:pt x="2099" y="296"/>
                    <a:pt x="1781" y="127"/>
                    <a:pt x="1443"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13"/>
            <p:cNvSpPr/>
            <p:nvPr/>
          </p:nvSpPr>
          <p:spPr>
            <a:xfrm>
              <a:off x="-4078925" y="4088975"/>
              <a:ext cx="62125" cy="43925"/>
            </a:xfrm>
            <a:custGeom>
              <a:avLst/>
              <a:gdLst/>
              <a:ahLst/>
              <a:cxnLst/>
              <a:rect l="l" t="t" r="r" b="b"/>
              <a:pathLst>
                <a:path w="2485" h="1757" extrusionOk="0">
                  <a:moveTo>
                    <a:pt x="2146" y="1"/>
                  </a:moveTo>
                  <a:cubicBezTo>
                    <a:pt x="1828" y="479"/>
                    <a:pt x="1977" y="1268"/>
                    <a:pt x="1519" y="1268"/>
                  </a:cubicBezTo>
                  <a:cubicBezTo>
                    <a:pt x="1369" y="1268"/>
                    <a:pt x="1154" y="1183"/>
                    <a:pt x="835" y="974"/>
                  </a:cubicBezTo>
                  <a:cubicBezTo>
                    <a:pt x="766" y="945"/>
                    <a:pt x="699" y="932"/>
                    <a:pt x="635" y="932"/>
                  </a:cubicBezTo>
                  <a:cubicBezTo>
                    <a:pt x="235" y="932"/>
                    <a:pt x="0" y="1444"/>
                    <a:pt x="475" y="1608"/>
                  </a:cubicBezTo>
                  <a:cubicBezTo>
                    <a:pt x="604" y="1685"/>
                    <a:pt x="742" y="1700"/>
                    <a:pt x="883" y="1700"/>
                  </a:cubicBezTo>
                  <a:cubicBezTo>
                    <a:pt x="970" y="1700"/>
                    <a:pt x="1058" y="1694"/>
                    <a:pt x="1144" y="1694"/>
                  </a:cubicBezTo>
                  <a:cubicBezTo>
                    <a:pt x="1264" y="1694"/>
                    <a:pt x="1381" y="1705"/>
                    <a:pt x="1491" y="1756"/>
                  </a:cubicBezTo>
                  <a:cubicBezTo>
                    <a:pt x="1871" y="1672"/>
                    <a:pt x="2336" y="1735"/>
                    <a:pt x="2485" y="1291"/>
                  </a:cubicBezTo>
                  <a:cubicBezTo>
                    <a:pt x="2210" y="910"/>
                    <a:pt x="2104" y="466"/>
                    <a:pt x="2146"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13"/>
            <p:cNvSpPr/>
            <p:nvPr/>
          </p:nvSpPr>
          <p:spPr>
            <a:xfrm>
              <a:off x="-4088725" y="4028700"/>
              <a:ext cx="30150" cy="60850"/>
            </a:xfrm>
            <a:custGeom>
              <a:avLst/>
              <a:gdLst/>
              <a:ahLst/>
              <a:cxnLst/>
              <a:rect l="l" t="t" r="r" b="b"/>
              <a:pathLst>
                <a:path w="1206" h="2434" extrusionOk="0">
                  <a:moveTo>
                    <a:pt x="677" y="1"/>
                  </a:moveTo>
                  <a:cubicBezTo>
                    <a:pt x="360" y="339"/>
                    <a:pt x="85" y="678"/>
                    <a:pt x="85" y="1143"/>
                  </a:cubicBezTo>
                  <a:cubicBezTo>
                    <a:pt x="0" y="1566"/>
                    <a:pt x="0" y="2010"/>
                    <a:pt x="106" y="2433"/>
                  </a:cubicBezTo>
                  <a:cubicBezTo>
                    <a:pt x="825" y="2433"/>
                    <a:pt x="614" y="1820"/>
                    <a:pt x="931" y="1524"/>
                  </a:cubicBezTo>
                  <a:cubicBezTo>
                    <a:pt x="1142" y="1101"/>
                    <a:pt x="1206" y="318"/>
                    <a:pt x="677"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13"/>
            <p:cNvSpPr/>
            <p:nvPr/>
          </p:nvSpPr>
          <p:spPr>
            <a:xfrm>
              <a:off x="-3951800" y="4181950"/>
              <a:ext cx="52900" cy="22325"/>
            </a:xfrm>
            <a:custGeom>
              <a:avLst/>
              <a:gdLst/>
              <a:ahLst/>
              <a:cxnLst/>
              <a:rect l="l" t="t" r="r" b="b"/>
              <a:pathLst>
                <a:path w="2116" h="893" extrusionOk="0">
                  <a:moveTo>
                    <a:pt x="1023" y="1"/>
                  </a:moveTo>
                  <a:cubicBezTo>
                    <a:pt x="742" y="1"/>
                    <a:pt x="403" y="46"/>
                    <a:pt x="1" y="131"/>
                  </a:cubicBezTo>
                  <a:lnTo>
                    <a:pt x="191" y="173"/>
                  </a:lnTo>
                  <a:cubicBezTo>
                    <a:pt x="237" y="826"/>
                    <a:pt x="871" y="891"/>
                    <a:pt x="1467" y="891"/>
                  </a:cubicBezTo>
                  <a:cubicBezTo>
                    <a:pt x="1614" y="891"/>
                    <a:pt x="1758" y="887"/>
                    <a:pt x="1891" y="887"/>
                  </a:cubicBezTo>
                  <a:cubicBezTo>
                    <a:pt x="1971" y="887"/>
                    <a:pt x="2047" y="888"/>
                    <a:pt x="2116" y="893"/>
                  </a:cubicBezTo>
                  <a:cubicBezTo>
                    <a:pt x="2056" y="275"/>
                    <a:pt x="1717" y="1"/>
                    <a:pt x="1023"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13"/>
            <p:cNvSpPr/>
            <p:nvPr/>
          </p:nvSpPr>
          <p:spPr>
            <a:xfrm>
              <a:off x="-4357850" y="4008175"/>
              <a:ext cx="34300" cy="48575"/>
            </a:xfrm>
            <a:custGeom>
              <a:avLst/>
              <a:gdLst/>
              <a:ahLst/>
              <a:cxnLst/>
              <a:rect l="l" t="t" r="r" b="b"/>
              <a:pathLst>
                <a:path w="1372" h="1943" extrusionOk="0">
                  <a:moveTo>
                    <a:pt x="628" y="0"/>
                  </a:moveTo>
                  <a:cubicBezTo>
                    <a:pt x="542" y="0"/>
                    <a:pt x="440" y="19"/>
                    <a:pt x="317" y="61"/>
                  </a:cubicBezTo>
                  <a:cubicBezTo>
                    <a:pt x="381" y="336"/>
                    <a:pt x="0" y="420"/>
                    <a:pt x="0" y="674"/>
                  </a:cubicBezTo>
                  <a:cubicBezTo>
                    <a:pt x="529" y="970"/>
                    <a:pt x="360" y="1541"/>
                    <a:pt x="677" y="1943"/>
                  </a:cubicBezTo>
                  <a:cubicBezTo>
                    <a:pt x="829" y="1431"/>
                    <a:pt x="1372" y="0"/>
                    <a:pt x="628"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13"/>
            <p:cNvSpPr/>
            <p:nvPr/>
          </p:nvSpPr>
          <p:spPr>
            <a:xfrm>
              <a:off x="-2967275" y="3970025"/>
              <a:ext cx="35450" cy="55550"/>
            </a:xfrm>
            <a:custGeom>
              <a:avLst/>
              <a:gdLst/>
              <a:ahLst/>
              <a:cxnLst/>
              <a:rect l="l" t="t" r="r" b="b"/>
              <a:pathLst>
                <a:path w="1418" h="2222" extrusionOk="0">
                  <a:moveTo>
                    <a:pt x="571" y="0"/>
                  </a:moveTo>
                  <a:cubicBezTo>
                    <a:pt x="402" y="741"/>
                    <a:pt x="0" y="1439"/>
                    <a:pt x="21" y="2221"/>
                  </a:cubicBezTo>
                  <a:cubicBezTo>
                    <a:pt x="508" y="1925"/>
                    <a:pt x="296" y="1121"/>
                    <a:pt x="1142" y="1100"/>
                  </a:cubicBezTo>
                  <a:cubicBezTo>
                    <a:pt x="1417" y="741"/>
                    <a:pt x="719" y="339"/>
                    <a:pt x="571"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13"/>
            <p:cNvSpPr/>
            <p:nvPr/>
          </p:nvSpPr>
          <p:spPr>
            <a:xfrm>
              <a:off x="-4085025" y="4065200"/>
              <a:ext cx="28575" cy="56600"/>
            </a:xfrm>
            <a:custGeom>
              <a:avLst/>
              <a:gdLst/>
              <a:ahLst/>
              <a:cxnLst/>
              <a:rect l="l" t="t" r="r" b="b"/>
              <a:pathLst>
                <a:path w="1143" h="2264" extrusionOk="0">
                  <a:moveTo>
                    <a:pt x="550" y="0"/>
                  </a:moveTo>
                  <a:lnTo>
                    <a:pt x="550" y="0"/>
                  </a:lnTo>
                  <a:cubicBezTo>
                    <a:pt x="169" y="233"/>
                    <a:pt x="571" y="783"/>
                    <a:pt x="21" y="952"/>
                  </a:cubicBezTo>
                  <a:lnTo>
                    <a:pt x="0" y="1565"/>
                  </a:lnTo>
                  <a:cubicBezTo>
                    <a:pt x="169" y="1798"/>
                    <a:pt x="21" y="2221"/>
                    <a:pt x="529" y="2263"/>
                  </a:cubicBezTo>
                  <a:cubicBezTo>
                    <a:pt x="677" y="2094"/>
                    <a:pt x="867" y="1988"/>
                    <a:pt x="1079" y="1946"/>
                  </a:cubicBezTo>
                  <a:cubicBezTo>
                    <a:pt x="1142" y="1502"/>
                    <a:pt x="656" y="1227"/>
                    <a:pt x="846" y="762"/>
                  </a:cubicBezTo>
                  <a:cubicBezTo>
                    <a:pt x="952" y="466"/>
                    <a:pt x="825" y="148"/>
                    <a:pt x="550"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13"/>
            <p:cNvSpPr/>
            <p:nvPr/>
          </p:nvSpPr>
          <p:spPr>
            <a:xfrm>
              <a:off x="-4325075" y="4084750"/>
              <a:ext cx="34400" cy="32650"/>
            </a:xfrm>
            <a:custGeom>
              <a:avLst/>
              <a:gdLst/>
              <a:ahLst/>
              <a:cxnLst/>
              <a:rect l="l" t="t" r="r" b="b"/>
              <a:pathLst>
                <a:path w="1376" h="1306" extrusionOk="0">
                  <a:moveTo>
                    <a:pt x="487" y="1"/>
                  </a:moveTo>
                  <a:cubicBezTo>
                    <a:pt x="0" y="360"/>
                    <a:pt x="127" y="826"/>
                    <a:pt x="127" y="1270"/>
                  </a:cubicBezTo>
                  <a:cubicBezTo>
                    <a:pt x="236" y="1294"/>
                    <a:pt x="335" y="1305"/>
                    <a:pt x="425" y="1305"/>
                  </a:cubicBezTo>
                  <a:cubicBezTo>
                    <a:pt x="961" y="1305"/>
                    <a:pt x="1176" y="904"/>
                    <a:pt x="1375" y="487"/>
                  </a:cubicBezTo>
                  <a:cubicBezTo>
                    <a:pt x="1352" y="459"/>
                    <a:pt x="1314" y="448"/>
                    <a:pt x="1265" y="448"/>
                  </a:cubicBezTo>
                  <a:cubicBezTo>
                    <a:pt x="1107" y="448"/>
                    <a:pt x="845" y="561"/>
                    <a:pt x="681" y="561"/>
                  </a:cubicBezTo>
                  <a:cubicBezTo>
                    <a:pt x="516" y="561"/>
                    <a:pt x="449" y="449"/>
                    <a:pt x="677"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13"/>
            <p:cNvSpPr/>
            <p:nvPr/>
          </p:nvSpPr>
          <p:spPr>
            <a:xfrm>
              <a:off x="-3991975" y="4205300"/>
              <a:ext cx="34925" cy="43875"/>
            </a:xfrm>
            <a:custGeom>
              <a:avLst/>
              <a:gdLst/>
              <a:ahLst/>
              <a:cxnLst/>
              <a:rect l="l" t="t" r="r" b="b"/>
              <a:pathLst>
                <a:path w="1397" h="1755" extrusionOk="0">
                  <a:moveTo>
                    <a:pt x="889" y="1"/>
                  </a:moveTo>
                  <a:lnTo>
                    <a:pt x="889" y="1"/>
                  </a:lnTo>
                  <a:cubicBezTo>
                    <a:pt x="339" y="445"/>
                    <a:pt x="360" y="1101"/>
                    <a:pt x="1" y="1629"/>
                  </a:cubicBezTo>
                  <a:cubicBezTo>
                    <a:pt x="115" y="1680"/>
                    <a:pt x="276" y="1754"/>
                    <a:pt x="395" y="1754"/>
                  </a:cubicBezTo>
                  <a:cubicBezTo>
                    <a:pt x="473" y="1754"/>
                    <a:pt x="534" y="1722"/>
                    <a:pt x="550" y="1629"/>
                  </a:cubicBezTo>
                  <a:cubicBezTo>
                    <a:pt x="698" y="1101"/>
                    <a:pt x="1396" y="635"/>
                    <a:pt x="889"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13"/>
            <p:cNvSpPr/>
            <p:nvPr/>
          </p:nvSpPr>
          <p:spPr>
            <a:xfrm>
              <a:off x="-3204675" y="3844175"/>
              <a:ext cx="54875" cy="40375"/>
            </a:xfrm>
            <a:custGeom>
              <a:avLst/>
              <a:gdLst/>
              <a:ahLst/>
              <a:cxnLst/>
              <a:rect l="l" t="t" r="r" b="b"/>
              <a:pathLst>
                <a:path w="2195" h="1615" extrusionOk="0">
                  <a:moveTo>
                    <a:pt x="613" y="1"/>
                  </a:moveTo>
                  <a:cubicBezTo>
                    <a:pt x="0" y="487"/>
                    <a:pt x="402" y="1291"/>
                    <a:pt x="994" y="1608"/>
                  </a:cubicBezTo>
                  <a:cubicBezTo>
                    <a:pt x="1029" y="1612"/>
                    <a:pt x="1069" y="1614"/>
                    <a:pt x="1112" y="1614"/>
                  </a:cubicBezTo>
                  <a:cubicBezTo>
                    <a:pt x="1511" y="1614"/>
                    <a:pt x="2194" y="1432"/>
                    <a:pt x="1946" y="974"/>
                  </a:cubicBezTo>
                  <a:lnTo>
                    <a:pt x="1946" y="974"/>
                  </a:lnTo>
                  <a:cubicBezTo>
                    <a:pt x="1906" y="977"/>
                    <a:pt x="1870" y="979"/>
                    <a:pt x="1837" y="979"/>
                  </a:cubicBezTo>
                  <a:cubicBezTo>
                    <a:pt x="1486" y="979"/>
                    <a:pt x="1508" y="777"/>
                    <a:pt x="1354" y="487"/>
                  </a:cubicBezTo>
                  <a:cubicBezTo>
                    <a:pt x="1350" y="487"/>
                    <a:pt x="1346" y="487"/>
                    <a:pt x="1342" y="487"/>
                  </a:cubicBezTo>
                  <a:cubicBezTo>
                    <a:pt x="1184" y="487"/>
                    <a:pt x="944" y="747"/>
                    <a:pt x="793" y="747"/>
                  </a:cubicBezTo>
                  <a:cubicBezTo>
                    <a:pt x="699" y="747"/>
                    <a:pt x="640" y="646"/>
                    <a:pt x="656" y="318"/>
                  </a:cubicBezTo>
                  <a:cubicBezTo>
                    <a:pt x="740" y="212"/>
                    <a:pt x="719" y="64"/>
                    <a:pt x="613"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13"/>
            <p:cNvSpPr/>
            <p:nvPr/>
          </p:nvSpPr>
          <p:spPr>
            <a:xfrm>
              <a:off x="-3765150" y="3931925"/>
              <a:ext cx="57125" cy="40775"/>
            </a:xfrm>
            <a:custGeom>
              <a:avLst/>
              <a:gdLst/>
              <a:ahLst/>
              <a:cxnLst/>
              <a:rect l="l" t="t" r="r" b="b"/>
              <a:pathLst>
                <a:path w="2285" h="1631" extrusionOk="0">
                  <a:moveTo>
                    <a:pt x="816" y="1"/>
                  </a:moveTo>
                  <a:cubicBezTo>
                    <a:pt x="620" y="1"/>
                    <a:pt x="419" y="151"/>
                    <a:pt x="217" y="151"/>
                  </a:cubicBezTo>
                  <a:cubicBezTo>
                    <a:pt x="208" y="151"/>
                    <a:pt x="200" y="150"/>
                    <a:pt x="191" y="150"/>
                  </a:cubicBezTo>
                  <a:lnTo>
                    <a:pt x="1" y="340"/>
                  </a:lnTo>
                  <a:cubicBezTo>
                    <a:pt x="233" y="361"/>
                    <a:pt x="381" y="467"/>
                    <a:pt x="381" y="678"/>
                  </a:cubicBezTo>
                  <a:cubicBezTo>
                    <a:pt x="762" y="932"/>
                    <a:pt x="1460" y="932"/>
                    <a:pt x="1418" y="1567"/>
                  </a:cubicBezTo>
                  <a:lnTo>
                    <a:pt x="1502" y="1630"/>
                  </a:lnTo>
                  <a:cubicBezTo>
                    <a:pt x="2285" y="1398"/>
                    <a:pt x="1968" y="552"/>
                    <a:pt x="1227" y="509"/>
                  </a:cubicBezTo>
                  <a:cubicBezTo>
                    <a:pt x="1201" y="510"/>
                    <a:pt x="1176" y="511"/>
                    <a:pt x="1153" y="511"/>
                  </a:cubicBezTo>
                  <a:cubicBezTo>
                    <a:pt x="691" y="511"/>
                    <a:pt x="1041" y="312"/>
                    <a:pt x="1122" y="171"/>
                  </a:cubicBezTo>
                  <a:cubicBezTo>
                    <a:pt x="1022" y="43"/>
                    <a:pt x="920" y="1"/>
                    <a:pt x="816"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13"/>
            <p:cNvSpPr/>
            <p:nvPr/>
          </p:nvSpPr>
          <p:spPr>
            <a:xfrm>
              <a:off x="-3173325" y="3868500"/>
              <a:ext cx="35275" cy="26000"/>
            </a:xfrm>
            <a:custGeom>
              <a:avLst/>
              <a:gdLst/>
              <a:ahLst/>
              <a:cxnLst/>
              <a:rect l="l" t="t" r="r" b="b"/>
              <a:pathLst>
                <a:path w="1411" h="1040" extrusionOk="0">
                  <a:moveTo>
                    <a:pt x="692" y="1"/>
                  </a:moveTo>
                  <a:lnTo>
                    <a:pt x="480" y="339"/>
                  </a:lnTo>
                  <a:cubicBezTo>
                    <a:pt x="0" y="769"/>
                    <a:pt x="320" y="1040"/>
                    <a:pt x="718" y="1040"/>
                  </a:cubicBezTo>
                  <a:cubicBezTo>
                    <a:pt x="987" y="1040"/>
                    <a:pt x="1292" y="916"/>
                    <a:pt x="1411" y="635"/>
                  </a:cubicBezTo>
                  <a:cubicBezTo>
                    <a:pt x="1178" y="424"/>
                    <a:pt x="1094" y="64"/>
                    <a:pt x="692"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13"/>
            <p:cNvSpPr/>
            <p:nvPr/>
          </p:nvSpPr>
          <p:spPr>
            <a:xfrm>
              <a:off x="-4071825" y="4019150"/>
              <a:ext cx="32825" cy="43025"/>
            </a:xfrm>
            <a:custGeom>
              <a:avLst/>
              <a:gdLst/>
              <a:ahLst/>
              <a:cxnLst/>
              <a:rect l="l" t="t" r="r" b="b"/>
              <a:pathLst>
                <a:path w="1313" h="1721" extrusionOk="0">
                  <a:moveTo>
                    <a:pt x="404" y="0"/>
                  </a:moveTo>
                  <a:cubicBezTo>
                    <a:pt x="235" y="0"/>
                    <a:pt x="139" y="262"/>
                    <a:pt x="1" y="383"/>
                  </a:cubicBezTo>
                  <a:cubicBezTo>
                    <a:pt x="382" y="785"/>
                    <a:pt x="128" y="1250"/>
                    <a:pt x="191" y="1673"/>
                  </a:cubicBezTo>
                  <a:cubicBezTo>
                    <a:pt x="247" y="1706"/>
                    <a:pt x="302" y="1721"/>
                    <a:pt x="354" y="1721"/>
                  </a:cubicBezTo>
                  <a:cubicBezTo>
                    <a:pt x="602" y="1721"/>
                    <a:pt x="781" y="1396"/>
                    <a:pt x="572" y="1187"/>
                  </a:cubicBezTo>
                  <a:cubicBezTo>
                    <a:pt x="509" y="891"/>
                    <a:pt x="318" y="637"/>
                    <a:pt x="784" y="341"/>
                  </a:cubicBezTo>
                  <a:cubicBezTo>
                    <a:pt x="1312" y="2"/>
                    <a:pt x="635" y="150"/>
                    <a:pt x="530" y="45"/>
                  </a:cubicBezTo>
                  <a:cubicBezTo>
                    <a:pt x="483" y="14"/>
                    <a:pt x="442" y="0"/>
                    <a:pt x="404"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13"/>
            <p:cNvSpPr/>
            <p:nvPr/>
          </p:nvSpPr>
          <p:spPr>
            <a:xfrm>
              <a:off x="-3573650" y="4061225"/>
              <a:ext cx="36950" cy="23575"/>
            </a:xfrm>
            <a:custGeom>
              <a:avLst/>
              <a:gdLst/>
              <a:ahLst/>
              <a:cxnLst/>
              <a:rect l="l" t="t" r="r" b="b"/>
              <a:pathLst>
                <a:path w="1478" h="943" extrusionOk="0">
                  <a:moveTo>
                    <a:pt x="790" y="0"/>
                  </a:moveTo>
                  <a:cubicBezTo>
                    <a:pt x="570" y="0"/>
                    <a:pt x="347" y="59"/>
                    <a:pt x="145" y="180"/>
                  </a:cubicBezTo>
                  <a:lnTo>
                    <a:pt x="145" y="477"/>
                  </a:lnTo>
                  <a:cubicBezTo>
                    <a:pt x="1" y="791"/>
                    <a:pt x="262" y="943"/>
                    <a:pt x="547" y="943"/>
                  </a:cubicBezTo>
                  <a:cubicBezTo>
                    <a:pt x="723" y="943"/>
                    <a:pt x="907" y="885"/>
                    <a:pt x="1012" y="773"/>
                  </a:cubicBezTo>
                  <a:cubicBezTo>
                    <a:pt x="1181" y="603"/>
                    <a:pt x="1097" y="265"/>
                    <a:pt x="1477" y="265"/>
                  </a:cubicBezTo>
                  <a:lnTo>
                    <a:pt x="1477" y="202"/>
                  </a:lnTo>
                  <a:cubicBezTo>
                    <a:pt x="1268" y="69"/>
                    <a:pt x="1030" y="0"/>
                    <a:pt x="790"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13"/>
            <p:cNvSpPr/>
            <p:nvPr/>
          </p:nvSpPr>
          <p:spPr>
            <a:xfrm>
              <a:off x="-3119550" y="3796875"/>
              <a:ext cx="38625" cy="31475"/>
            </a:xfrm>
            <a:custGeom>
              <a:avLst/>
              <a:gdLst/>
              <a:ahLst/>
              <a:cxnLst/>
              <a:rect l="l" t="t" r="r" b="b"/>
              <a:pathLst>
                <a:path w="1545" h="1259" extrusionOk="0">
                  <a:moveTo>
                    <a:pt x="1054" y="1"/>
                  </a:moveTo>
                  <a:cubicBezTo>
                    <a:pt x="988" y="1"/>
                    <a:pt x="907" y="51"/>
                    <a:pt x="804" y="180"/>
                  </a:cubicBezTo>
                  <a:cubicBezTo>
                    <a:pt x="846" y="730"/>
                    <a:pt x="21" y="772"/>
                    <a:pt x="0" y="1258"/>
                  </a:cubicBezTo>
                  <a:lnTo>
                    <a:pt x="931" y="1258"/>
                  </a:lnTo>
                  <a:cubicBezTo>
                    <a:pt x="1163" y="1047"/>
                    <a:pt x="1544" y="814"/>
                    <a:pt x="1333" y="455"/>
                  </a:cubicBezTo>
                  <a:cubicBezTo>
                    <a:pt x="1274" y="264"/>
                    <a:pt x="1205" y="1"/>
                    <a:pt x="1054"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13"/>
            <p:cNvSpPr/>
            <p:nvPr/>
          </p:nvSpPr>
          <p:spPr>
            <a:xfrm>
              <a:off x="-3121150" y="3788200"/>
              <a:ext cx="29100" cy="17975"/>
            </a:xfrm>
            <a:custGeom>
              <a:avLst/>
              <a:gdLst/>
              <a:ahLst/>
              <a:cxnLst/>
              <a:rect l="l" t="t" r="r" b="b"/>
              <a:pathLst>
                <a:path w="1164" h="719" extrusionOk="0">
                  <a:moveTo>
                    <a:pt x="238" y="0"/>
                  </a:moveTo>
                  <a:cubicBezTo>
                    <a:pt x="161" y="0"/>
                    <a:pt x="83" y="11"/>
                    <a:pt x="1" y="40"/>
                  </a:cubicBezTo>
                  <a:cubicBezTo>
                    <a:pt x="24" y="523"/>
                    <a:pt x="190" y="718"/>
                    <a:pt x="432" y="718"/>
                  </a:cubicBezTo>
                  <a:cubicBezTo>
                    <a:pt x="636" y="718"/>
                    <a:pt x="893" y="580"/>
                    <a:pt x="1164" y="358"/>
                  </a:cubicBezTo>
                  <a:cubicBezTo>
                    <a:pt x="1122" y="294"/>
                    <a:pt x="1058" y="210"/>
                    <a:pt x="995" y="146"/>
                  </a:cubicBezTo>
                  <a:cubicBezTo>
                    <a:pt x="734" y="130"/>
                    <a:pt x="498" y="0"/>
                    <a:pt x="238"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13"/>
            <p:cNvSpPr/>
            <p:nvPr/>
          </p:nvSpPr>
          <p:spPr>
            <a:xfrm>
              <a:off x="-2999525" y="3965350"/>
              <a:ext cx="28575" cy="11425"/>
            </a:xfrm>
            <a:custGeom>
              <a:avLst/>
              <a:gdLst/>
              <a:ahLst/>
              <a:cxnLst/>
              <a:rect l="l" t="t" r="r" b="b"/>
              <a:pathLst>
                <a:path w="1143" h="457" extrusionOk="0">
                  <a:moveTo>
                    <a:pt x="911" y="0"/>
                  </a:moveTo>
                  <a:cubicBezTo>
                    <a:pt x="588" y="0"/>
                    <a:pt x="273" y="105"/>
                    <a:pt x="0" y="293"/>
                  </a:cubicBezTo>
                  <a:cubicBezTo>
                    <a:pt x="25" y="343"/>
                    <a:pt x="71" y="363"/>
                    <a:pt x="118" y="363"/>
                  </a:cubicBezTo>
                  <a:cubicBezTo>
                    <a:pt x="152" y="363"/>
                    <a:pt x="185" y="353"/>
                    <a:pt x="212" y="335"/>
                  </a:cubicBezTo>
                  <a:cubicBezTo>
                    <a:pt x="219" y="335"/>
                    <a:pt x="227" y="335"/>
                    <a:pt x="235" y="335"/>
                  </a:cubicBezTo>
                  <a:cubicBezTo>
                    <a:pt x="417" y="335"/>
                    <a:pt x="658" y="457"/>
                    <a:pt x="846" y="457"/>
                  </a:cubicBezTo>
                  <a:cubicBezTo>
                    <a:pt x="1009" y="457"/>
                    <a:pt x="1132" y="364"/>
                    <a:pt x="1142" y="18"/>
                  </a:cubicBezTo>
                  <a:cubicBezTo>
                    <a:pt x="1065" y="6"/>
                    <a:pt x="988" y="0"/>
                    <a:pt x="911"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13"/>
            <p:cNvSpPr/>
            <p:nvPr/>
          </p:nvSpPr>
          <p:spPr>
            <a:xfrm>
              <a:off x="-3600175" y="4081050"/>
              <a:ext cx="22225" cy="20650"/>
            </a:xfrm>
            <a:custGeom>
              <a:avLst/>
              <a:gdLst/>
              <a:ahLst/>
              <a:cxnLst/>
              <a:rect l="l" t="t" r="r" b="b"/>
              <a:pathLst>
                <a:path w="889" h="826" extrusionOk="0">
                  <a:moveTo>
                    <a:pt x="254" y="1"/>
                  </a:moveTo>
                  <a:lnTo>
                    <a:pt x="64" y="170"/>
                  </a:lnTo>
                  <a:cubicBezTo>
                    <a:pt x="296" y="381"/>
                    <a:pt x="0" y="614"/>
                    <a:pt x="85" y="826"/>
                  </a:cubicBezTo>
                  <a:cubicBezTo>
                    <a:pt x="592" y="614"/>
                    <a:pt x="889" y="381"/>
                    <a:pt x="254"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13"/>
            <p:cNvSpPr/>
            <p:nvPr/>
          </p:nvSpPr>
          <p:spPr>
            <a:xfrm>
              <a:off x="-3189350" y="3836775"/>
              <a:ext cx="16950" cy="15825"/>
            </a:xfrm>
            <a:custGeom>
              <a:avLst/>
              <a:gdLst/>
              <a:ahLst/>
              <a:cxnLst/>
              <a:rect l="l" t="t" r="r" b="b"/>
              <a:pathLst>
                <a:path w="678" h="633" extrusionOk="0">
                  <a:moveTo>
                    <a:pt x="64" y="1"/>
                  </a:moveTo>
                  <a:cubicBezTo>
                    <a:pt x="0" y="191"/>
                    <a:pt x="0" y="403"/>
                    <a:pt x="43" y="614"/>
                  </a:cubicBezTo>
                  <a:cubicBezTo>
                    <a:pt x="111" y="627"/>
                    <a:pt x="171" y="633"/>
                    <a:pt x="223" y="633"/>
                  </a:cubicBezTo>
                  <a:cubicBezTo>
                    <a:pt x="678" y="633"/>
                    <a:pt x="482" y="172"/>
                    <a:pt x="64"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13"/>
            <p:cNvSpPr/>
            <p:nvPr/>
          </p:nvSpPr>
          <p:spPr>
            <a:xfrm>
              <a:off x="-3179825" y="3876975"/>
              <a:ext cx="18525" cy="14300"/>
            </a:xfrm>
            <a:custGeom>
              <a:avLst/>
              <a:gdLst/>
              <a:ahLst/>
              <a:cxnLst/>
              <a:rect l="l" t="t" r="r" b="b"/>
              <a:pathLst>
                <a:path w="741" h="572" extrusionOk="0">
                  <a:moveTo>
                    <a:pt x="740" y="0"/>
                  </a:moveTo>
                  <a:lnTo>
                    <a:pt x="0" y="296"/>
                  </a:lnTo>
                  <a:lnTo>
                    <a:pt x="550" y="571"/>
                  </a:lnTo>
                  <a:lnTo>
                    <a:pt x="740" y="0"/>
                  </a:ln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13"/>
            <p:cNvSpPr/>
            <p:nvPr/>
          </p:nvSpPr>
          <p:spPr>
            <a:xfrm>
              <a:off x="-3004300" y="3973200"/>
              <a:ext cx="24350" cy="16400"/>
            </a:xfrm>
            <a:custGeom>
              <a:avLst/>
              <a:gdLst/>
              <a:ahLst/>
              <a:cxnLst/>
              <a:rect l="l" t="t" r="r" b="b"/>
              <a:pathLst>
                <a:path w="974" h="656" extrusionOk="0">
                  <a:moveTo>
                    <a:pt x="191" y="0"/>
                  </a:moveTo>
                  <a:lnTo>
                    <a:pt x="1" y="148"/>
                  </a:lnTo>
                  <a:cubicBezTo>
                    <a:pt x="233" y="212"/>
                    <a:pt x="403" y="423"/>
                    <a:pt x="403" y="656"/>
                  </a:cubicBezTo>
                  <a:cubicBezTo>
                    <a:pt x="974" y="444"/>
                    <a:pt x="487" y="233"/>
                    <a:pt x="403" y="21"/>
                  </a:cubicBezTo>
                  <a:lnTo>
                    <a:pt x="191" y="0"/>
                  </a:ln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13"/>
            <p:cNvSpPr/>
            <p:nvPr/>
          </p:nvSpPr>
          <p:spPr>
            <a:xfrm>
              <a:off x="-3762725" y="3972975"/>
              <a:ext cx="35150" cy="44200"/>
            </a:xfrm>
            <a:custGeom>
              <a:avLst/>
              <a:gdLst/>
              <a:ahLst/>
              <a:cxnLst/>
              <a:rect l="l" t="t" r="r" b="b"/>
              <a:pathLst>
                <a:path w="1406" h="1768" extrusionOk="0">
                  <a:moveTo>
                    <a:pt x="1321" y="1"/>
                  </a:moveTo>
                  <a:cubicBezTo>
                    <a:pt x="722" y="1"/>
                    <a:pt x="1" y="1240"/>
                    <a:pt x="263" y="1765"/>
                  </a:cubicBezTo>
                  <a:lnTo>
                    <a:pt x="475" y="1765"/>
                  </a:lnTo>
                  <a:cubicBezTo>
                    <a:pt x="513" y="1767"/>
                    <a:pt x="551" y="1768"/>
                    <a:pt x="588" y="1768"/>
                  </a:cubicBezTo>
                  <a:cubicBezTo>
                    <a:pt x="962" y="1768"/>
                    <a:pt x="1269" y="1661"/>
                    <a:pt x="1173" y="1257"/>
                  </a:cubicBezTo>
                  <a:cubicBezTo>
                    <a:pt x="1067" y="792"/>
                    <a:pt x="1321" y="411"/>
                    <a:pt x="1405" y="9"/>
                  </a:cubicBezTo>
                  <a:cubicBezTo>
                    <a:pt x="1378" y="4"/>
                    <a:pt x="1350" y="1"/>
                    <a:pt x="1321"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13"/>
            <p:cNvSpPr/>
            <p:nvPr/>
          </p:nvSpPr>
          <p:spPr>
            <a:xfrm>
              <a:off x="-3483325" y="3859600"/>
              <a:ext cx="74575" cy="68050"/>
            </a:xfrm>
            <a:custGeom>
              <a:avLst/>
              <a:gdLst/>
              <a:ahLst/>
              <a:cxnLst/>
              <a:rect l="l" t="t" r="r" b="b"/>
              <a:pathLst>
                <a:path w="2983" h="2722" extrusionOk="0">
                  <a:moveTo>
                    <a:pt x="1470" y="1"/>
                  </a:moveTo>
                  <a:cubicBezTo>
                    <a:pt x="1384" y="1"/>
                    <a:pt x="1289" y="13"/>
                    <a:pt x="1185" y="40"/>
                  </a:cubicBezTo>
                  <a:cubicBezTo>
                    <a:pt x="275" y="166"/>
                    <a:pt x="487" y="1287"/>
                    <a:pt x="233" y="1879"/>
                  </a:cubicBezTo>
                  <a:cubicBezTo>
                    <a:pt x="85" y="2133"/>
                    <a:pt x="0" y="2345"/>
                    <a:pt x="296" y="2514"/>
                  </a:cubicBezTo>
                  <a:cubicBezTo>
                    <a:pt x="460" y="2664"/>
                    <a:pt x="635" y="2722"/>
                    <a:pt x="814" y="2722"/>
                  </a:cubicBezTo>
                  <a:cubicBezTo>
                    <a:pt x="1189" y="2722"/>
                    <a:pt x="1581" y="2468"/>
                    <a:pt x="1925" y="2281"/>
                  </a:cubicBezTo>
                  <a:cubicBezTo>
                    <a:pt x="2115" y="1774"/>
                    <a:pt x="2982" y="1308"/>
                    <a:pt x="2496" y="759"/>
                  </a:cubicBezTo>
                  <a:cubicBezTo>
                    <a:pt x="2223" y="450"/>
                    <a:pt x="1998" y="1"/>
                    <a:pt x="1470"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13"/>
            <p:cNvSpPr/>
            <p:nvPr/>
          </p:nvSpPr>
          <p:spPr>
            <a:xfrm>
              <a:off x="-3453725" y="3856025"/>
              <a:ext cx="45500" cy="60625"/>
            </a:xfrm>
            <a:custGeom>
              <a:avLst/>
              <a:gdLst/>
              <a:ahLst/>
              <a:cxnLst/>
              <a:rect l="l" t="t" r="r" b="b"/>
              <a:pathLst>
                <a:path w="1820" h="2425" extrusionOk="0">
                  <a:moveTo>
                    <a:pt x="576" y="1"/>
                  </a:moveTo>
                  <a:cubicBezTo>
                    <a:pt x="396" y="1"/>
                    <a:pt x="203" y="55"/>
                    <a:pt x="1" y="183"/>
                  </a:cubicBezTo>
                  <a:cubicBezTo>
                    <a:pt x="1671" y="754"/>
                    <a:pt x="1037" y="1219"/>
                    <a:pt x="741" y="2424"/>
                  </a:cubicBezTo>
                  <a:lnTo>
                    <a:pt x="1100" y="2276"/>
                  </a:lnTo>
                  <a:cubicBezTo>
                    <a:pt x="1227" y="1769"/>
                    <a:pt x="1820" y="1409"/>
                    <a:pt x="1671" y="817"/>
                  </a:cubicBezTo>
                  <a:cubicBezTo>
                    <a:pt x="1441" y="387"/>
                    <a:pt x="1054" y="1"/>
                    <a:pt x="576"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13"/>
            <p:cNvSpPr/>
            <p:nvPr/>
          </p:nvSpPr>
          <p:spPr>
            <a:xfrm>
              <a:off x="-3974525" y="4186275"/>
              <a:ext cx="75625" cy="86200"/>
            </a:xfrm>
            <a:custGeom>
              <a:avLst/>
              <a:gdLst/>
              <a:ahLst/>
              <a:cxnLst/>
              <a:rect l="l" t="t" r="r" b="b"/>
              <a:pathLst>
                <a:path w="3025" h="3448" extrusionOk="0">
                  <a:moveTo>
                    <a:pt x="1100" y="0"/>
                  </a:moveTo>
                  <a:lnTo>
                    <a:pt x="0" y="2708"/>
                  </a:lnTo>
                  <a:cubicBezTo>
                    <a:pt x="297" y="2919"/>
                    <a:pt x="381" y="3427"/>
                    <a:pt x="762" y="3448"/>
                  </a:cubicBezTo>
                  <a:cubicBezTo>
                    <a:pt x="804" y="3440"/>
                    <a:pt x="850" y="3438"/>
                    <a:pt x="898" y="3438"/>
                  </a:cubicBezTo>
                  <a:cubicBezTo>
                    <a:pt x="961" y="3438"/>
                    <a:pt x="1028" y="3442"/>
                    <a:pt x="1090" y="3442"/>
                  </a:cubicBezTo>
                  <a:cubicBezTo>
                    <a:pt x="1248" y="3442"/>
                    <a:pt x="1384" y="3419"/>
                    <a:pt x="1396" y="3257"/>
                  </a:cubicBezTo>
                  <a:cubicBezTo>
                    <a:pt x="1460" y="2644"/>
                    <a:pt x="2031" y="2221"/>
                    <a:pt x="2115" y="1650"/>
                  </a:cubicBezTo>
                  <a:cubicBezTo>
                    <a:pt x="2158" y="1143"/>
                    <a:pt x="2560" y="868"/>
                    <a:pt x="3025" y="720"/>
                  </a:cubicBezTo>
                  <a:cubicBezTo>
                    <a:pt x="2475" y="297"/>
                    <a:pt x="1481" y="741"/>
                    <a:pt x="1100"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13"/>
            <p:cNvSpPr/>
            <p:nvPr/>
          </p:nvSpPr>
          <p:spPr>
            <a:xfrm>
              <a:off x="-3962900" y="4206375"/>
              <a:ext cx="58725" cy="72450"/>
            </a:xfrm>
            <a:custGeom>
              <a:avLst/>
              <a:gdLst/>
              <a:ahLst/>
              <a:cxnLst/>
              <a:rect l="l" t="t" r="r" b="b"/>
              <a:pathLst>
                <a:path w="2349" h="2898" extrusionOk="0">
                  <a:moveTo>
                    <a:pt x="2348" y="0"/>
                  </a:moveTo>
                  <a:cubicBezTo>
                    <a:pt x="1989" y="21"/>
                    <a:pt x="1524" y="127"/>
                    <a:pt x="1524" y="381"/>
                  </a:cubicBezTo>
                  <a:cubicBezTo>
                    <a:pt x="1502" y="1036"/>
                    <a:pt x="952" y="1502"/>
                    <a:pt x="868" y="2094"/>
                  </a:cubicBezTo>
                  <a:cubicBezTo>
                    <a:pt x="804" y="2559"/>
                    <a:pt x="487" y="2559"/>
                    <a:pt x="107" y="2559"/>
                  </a:cubicBezTo>
                  <a:cubicBezTo>
                    <a:pt x="1" y="2644"/>
                    <a:pt x="1" y="2813"/>
                    <a:pt x="107" y="2898"/>
                  </a:cubicBezTo>
                  <a:cubicBezTo>
                    <a:pt x="1545" y="2665"/>
                    <a:pt x="1460" y="931"/>
                    <a:pt x="2348"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13"/>
            <p:cNvSpPr/>
            <p:nvPr/>
          </p:nvSpPr>
          <p:spPr>
            <a:xfrm>
              <a:off x="-3991450" y="4269825"/>
              <a:ext cx="32800" cy="24875"/>
            </a:xfrm>
            <a:custGeom>
              <a:avLst/>
              <a:gdLst/>
              <a:ahLst/>
              <a:cxnLst/>
              <a:rect l="l" t="t" r="r" b="b"/>
              <a:pathLst>
                <a:path w="1312" h="995" extrusionOk="0">
                  <a:moveTo>
                    <a:pt x="318" y="0"/>
                  </a:moveTo>
                  <a:lnTo>
                    <a:pt x="318" y="0"/>
                  </a:lnTo>
                  <a:cubicBezTo>
                    <a:pt x="1" y="550"/>
                    <a:pt x="22" y="952"/>
                    <a:pt x="889" y="994"/>
                  </a:cubicBezTo>
                  <a:cubicBezTo>
                    <a:pt x="1164" y="761"/>
                    <a:pt x="1312" y="381"/>
                    <a:pt x="1249" y="21"/>
                  </a:cubicBezTo>
                  <a:cubicBezTo>
                    <a:pt x="1216" y="10"/>
                    <a:pt x="1184" y="4"/>
                    <a:pt x="1155" y="4"/>
                  </a:cubicBezTo>
                  <a:cubicBezTo>
                    <a:pt x="961" y="4"/>
                    <a:pt x="833" y="223"/>
                    <a:pt x="651" y="223"/>
                  </a:cubicBezTo>
                  <a:cubicBezTo>
                    <a:pt x="559" y="223"/>
                    <a:pt x="453" y="167"/>
                    <a:pt x="318"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13"/>
            <p:cNvSpPr/>
            <p:nvPr/>
          </p:nvSpPr>
          <p:spPr>
            <a:xfrm>
              <a:off x="-4071275" y="4031525"/>
              <a:ext cx="44950" cy="80100"/>
            </a:xfrm>
            <a:custGeom>
              <a:avLst/>
              <a:gdLst/>
              <a:ahLst/>
              <a:cxnLst/>
              <a:rect l="l" t="t" r="r" b="b"/>
              <a:pathLst>
                <a:path w="1798" h="3204" extrusionOk="0">
                  <a:moveTo>
                    <a:pt x="1334" y="0"/>
                  </a:moveTo>
                  <a:cubicBezTo>
                    <a:pt x="978" y="0"/>
                    <a:pt x="695" y="384"/>
                    <a:pt x="550" y="692"/>
                  </a:cubicBezTo>
                  <a:cubicBezTo>
                    <a:pt x="550" y="882"/>
                    <a:pt x="592" y="1072"/>
                    <a:pt x="360" y="1178"/>
                  </a:cubicBezTo>
                  <a:cubicBezTo>
                    <a:pt x="254" y="1834"/>
                    <a:pt x="0" y="2510"/>
                    <a:pt x="529" y="3103"/>
                  </a:cubicBezTo>
                  <a:cubicBezTo>
                    <a:pt x="686" y="3173"/>
                    <a:pt x="806" y="3204"/>
                    <a:pt x="900" y="3204"/>
                  </a:cubicBezTo>
                  <a:cubicBezTo>
                    <a:pt x="1148" y="3204"/>
                    <a:pt x="1214" y="2986"/>
                    <a:pt x="1290" y="2680"/>
                  </a:cubicBezTo>
                  <a:cubicBezTo>
                    <a:pt x="1459" y="1982"/>
                    <a:pt x="1227" y="1263"/>
                    <a:pt x="1523" y="586"/>
                  </a:cubicBezTo>
                  <a:cubicBezTo>
                    <a:pt x="1629" y="396"/>
                    <a:pt x="1798" y="142"/>
                    <a:pt x="1523" y="36"/>
                  </a:cubicBezTo>
                  <a:cubicBezTo>
                    <a:pt x="1458" y="11"/>
                    <a:pt x="1395" y="0"/>
                    <a:pt x="1334"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13"/>
            <p:cNvSpPr/>
            <p:nvPr/>
          </p:nvSpPr>
          <p:spPr>
            <a:xfrm>
              <a:off x="-3599125" y="4067300"/>
              <a:ext cx="62425" cy="50775"/>
            </a:xfrm>
            <a:custGeom>
              <a:avLst/>
              <a:gdLst/>
              <a:ahLst/>
              <a:cxnLst/>
              <a:rect l="l" t="t" r="r" b="b"/>
              <a:pathLst>
                <a:path w="2497" h="2031" extrusionOk="0">
                  <a:moveTo>
                    <a:pt x="2340" y="0"/>
                  </a:moveTo>
                  <a:cubicBezTo>
                    <a:pt x="2001" y="0"/>
                    <a:pt x="1837" y="600"/>
                    <a:pt x="1564" y="600"/>
                  </a:cubicBezTo>
                  <a:cubicBezTo>
                    <a:pt x="1454" y="600"/>
                    <a:pt x="1327" y="504"/>
                    <a:pt x="1164" y="234"/>
                  </a:cubicBezTo>
                  <a:cubicBezTo>
                    <a:pt x="931" y="403"/>
                    <a:pt x="804" y="656"/>
                    <a:pt x="825" y="931"/>
                  </a:cubicBezTo>
                  <a:cubicBezTo>
                    <a:pt x="931" y="1354"/>
                    <a:pt x="1" y="1608"/>
                    <a:pt x="529" y="1925"/>
                  </a:cubicBezTo>
                  <a:cubicBezTo>
                    <a:pt x="645" y="2000"/>
                    <a:pt x="734" y="2030"/>
                    <a:pt x="807" y="2030"/>
                  </a:cubicBezTo>
                  <a:cubicBezTo>
                    <a:pt x="1142" y="2030"/>
                    <a:pt x="1106" y="1375"/>
                    <a:pt x="1507" y="1375"/>
                  </a:cubicBezTo>
                  <a:cubicBezTo>
                    <a:pt x="1513" y="1375"/>
                    <a:pt x="1518" y="1375"/>
                    <a:pt x="1523" y="1376"/>
                  </a:cubicBezTo>
                  <a:cubicBezTo>
                    <a:pt x="2496" y="1249"/>
                    <a:pt x="2094" y="445"/>
                    <a:pt x="2454" y="22"/>
                  </a:cubicBezTo>
                  <a:cubicBezTo>
                    <a:pt x="2414" y="7"/>
                    <a:pt x="2376" y="0"/>
                    <a:pt x="2340"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13"/>
            <p:cNvSpPr/>
            <p:nvPr/>
          </p:nvSpPr>
          <p:spPr>
            <a:xfrm>
              <a:off x="-3631375" y="4122275"/>
              <a:ext cx="43625" cy="29450"/>
            </a:xfrm>
            <a:custGeom>
              <a:avLst/>
              <a:gdLst/>
              <a:ahLst/>
              <a:cxnLst/>
              <a:rect l="l" t="t" r="r" b="b"/>
              <a:pathLst>
                <a:path w="1745" h="1178" extrusionOk="0">
                  <a:moveTo>
                    <a:pt x="1407" y="1"/>
                  </a:moveTo>
                  <a:cubicBezTo>
                    <a:pt x="1295" y="1"/>
                    <a:pt x="1147" y="40"/>
                    <a:pt x="952" y="128"/>
                  </a:cubicBezTo>
                  <a:cubicBezTo>
                    <a:pt x="656" y="382"/>
                    <a:pt x="0" y="382"/>
                    <a:pt x="318" y="911"/>
                  </a:cubicBezTo>
                  <a:cubicBezTo>
                    <a:pt x="445" y="1102"/>
                    <a:pt x="608" y="1177"/>
                    <a:pt x="781" y="1177"/>
                  </a:cubicBezTo>
                  <a:cubicBezTo>
                    <a:pt x="1123" y="1177"/>
                    <a:pt x="1503" y="882"/>
                    <a:pt x="1714" y="615"/>
                  </a:cubicBezTo>
                  <a:cubicBezTo>
                    <a:pt x="1744" y="264"/>
                    <a:pt x="1698" y="1"/>
                    <a:pt x="1407"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13"/>
            <p:cNvSpPr/>
            <p:nvPr/>
          </p:nvSpPr>
          <p:spPr>
            <a:xfrm>
              <a:off x="-3177200" y="3788150"/>
              <a:ext cx="89400" cy="85675"/>
            </a:xfrm>
            <a:custGeom>
              <a:avLst/>
              <a:gdLst/>
              <a:ahLst/>
              <a:cxnLst/>
              <a:rect l="l" t="t" r="r" b="b"/>
              <a:pathLst>
                <a:path w="3576" h="3427" extrusionOk="0">
                  <a:moveTo>
                    <a:pt x="2116" y="0"/>
                  </a:moveTo>
                  <a:cubicBezTo>
                    <a:pt x="2264" y="1058"/>
                    <a:pt x="783" y="317"/>
                    <a:pt x="255" y="2728"/>
                  </a:cubicBezTo>
                  <a:cubicBezTo>
                    <a:pt x="318" y="2961"/>
                    <a:pt x="1" y="3151"/>
                    <a:pt x="149" y="3426"/>
                  </a:cubicBezTo>
                  <a:cubicBezTo>
                    <a:pt x="1143" y="3257"/>
                    <a:pt x="1608" y="2242"/>
                    <a:pt x="2306" y="1607"/>
                  </a:cubicBezTo>
                  <a:cubicBezTo>
                    <a:pt x="2623" y="1248"/>
                    <a:pt x="3575" y="1269"/>
                    <a:pt x="3237" y="486"/>
                  </a:cubicBezTo>
                  <a:lnTo>
                    <a:pt x="3237" y="486"/>
                  </a:lnTo>
                  <a:cubicBezTo>
                    <a:pt x="3059" y="555"/>
                    <a:pt x="2903" y="592"/>
                    <a:pt x="2772" y="592"/>
                  </a:cubicBezTo>
                  <a:cubicBezTo>
                    <a:pt x="2499" y="592"/>
                    <a:pt x="2335" y="429"/>
                    <a:pt x="2306" y="42"/>
                  </a:cubicBezTo>
                  <a:lnTo>
                    <a:pt x="2116" y="0"/>
                  </a:ln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13"/>
            <p:cNvSpPr/>
            <p:nvPr/>
          </p:nvSpPr>
          <p:spPr>
            <a:xfrm>
              <a:off x="-3774675" y="3952050"/>
              <a:ext cx="47100" cy="64750"/>
            </a:xfrm>
            <a:custGeom>
              <a:avLst/>
              <a:gdLst/>
              <a:ahLst/>
              <a:cxnLst/>
              <a:rect l="l" t="t" r="r" b="b"/>
              <a:pathLst>
                <a:path w="1884" h="2590" extrusionOk="0">
                  <a:moveTo>
                    <a:pt x="741" y="0"/>
                  </a:moveTo>
                  <a:cubicBezTo>
                    <a:pt x="339" y="529"/>
                    <a:pt x="403" y="1375"/>
                    <a:pt x="1" y="1946"/>
                  </a:cubicBezTo>
                  <a:cubicBezTo>
                    <a:pt x="22" y="2010"/>
                    <a:pt x="22" y="2052"/>
                    <a:pt x="1" y="2094"/>
                  </a:cubicBezTo>
                  <a:cubicBezTo>
                    <a:pt x="134" y="2342"/>
                    <a:pt x="268" y="2590"/>
                    <a:pt x="618" y="2590"/>
                  </a:cubicBezTo>
                  <a:cubicBezTo>
                    <a:pt x="656" y="2590"/>
                    <a:pt x="697" y="2587"/>
                    <a:pt x="741" y="2581"/>
                  </a:cubicBezTo>
                  <a:cubicBezTo>
                    <a:pt x="805" y="1988"/>
                    <a:pt x="1418" y="1587"/>
                    <a:pt x="1503" y="994"/>
                  </a:cubicBezTo>
                  <a:cubicBezTo>
                    <a:pt x="1883" y="191"/>
                    <a:pt x="1756" y="64"/>
                    <a:pt x="741"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13"/>
            <p:cNvSpPr/>
            <p:nvPr/>
          </p:nvSpPr>
          <p:spPr>
            <a:xfrm>
              <a:off x="-3756150" y="3948875"/>
              <a:ext cx="32800" cy="28050"/>
            </a:xfrm>
            <a:custGeom>
              <a:avLst/>
              <a:gdLst/>
              <a:ahLst/>
              <a:cxnLst/>
              <a:rect l="l" t="t" r="r" b="b"/>
              <a:pathLst>
                <a:path w="1312" h="1122" extrusionOk="0">
                  <a:moveTo>
                    <a:pt x="0" y="0"/>
                  </a:moveTo>
                  <a:lnTo>
                    <a:pt x="0" y="148"/>
                  </a:lnTo>
                  <a:cubicBezTo>
                    <a:pt x="698" y="212"/>
                    <a:pt x="973" y="529"/>
                    <a:pt x="762" y="1121"/>
                  </a:cubicBezTo>
                  <a:lnTo>
                    <a:pt x="1121" y="952"/>
                  </a:lnTo>
                  <a:cubicBezTo>
                    <a:pt x="1311" y="170"/>
                    <a:pt x="1185" y="64"/>
                    <a:pt x="0"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13"/>
            <p:cNvSpPr/>
            <p:nvPr/>
          </p:nvSpPr>
          <p:spPr>
            <a:xfrm>
              <a:off x="-3783125" y="3961025"/>
              <a:ext cx="25400" cy="40225"/>
            </a:xfrm>
            <a:custGeom>
              <a:avLst/>
              <a:gdLst/>
              <a:ahLst/>
              <a:cxnLst/>
              <a:rect l="l" t="t" r="r" b="b"/>
              <a:pathLst>
                <a:path w="1016" h="1609" extrusionOk="0">
                  <a:moveTo>
                    <a:pt x="741" y="1"/>
                  </a:moveTo>
                  <a:lnTo>
                    <a:pt x="741" y="1"/>
                  </a:lnTo>
                  <a:cubicBezTo>
                    <a:pt x="1" y="424"/>
                    <a:pt x="212" y="1016"/>
                    <a:pt x="360" y="1608"/>
                  </a:cubicBezTo>
                  <a:lnTo>
                    <a:pt x="529" y="1439"/>
                  </a:lnTo>
                  <a:cubicBezTo>
                    <a:pt x="593" y="953"/>
                    <a:pt x="1016" y="508"/>
                    <a:pt x="741"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13"/>
            <p:cNvSpPr/>
            <p:nvPr/>
          </p:nvSpPr>
          <p:spPr>
            <a:xfrm>
              <a:off x="-3772025" y="3961025"/>
              <a:ext cx="21175" cy="35975"/>
            </a:xfrm>
            <a:custGeom>
              <a:avLst/>
              <a:gdLst/>
              <a:ahLst/>
              <a:cxnLst/>
              <a:rect l="l" t="t" r="r" b="b"/>
              <a:pathLst>
                <a:path w="847" h="1439" extrusionOk="0">
                  <a:moveTo>
                    <a:pt x="297" y="1"/>
                  </a:moveTo>
                  <a:cubicBezTo>
                    <a:pt x="212" y="487"/>
                    <a:pt x="1" y="931"/>
                    <a:pt x="85" y="1439"/>
                  </a:cubicBezTo>
                  <a:cubicBezTo>
                    <a:pt x="339" y="974"/>
                    <a:pt x="847" y="572"/>
                    <a:pt x="466"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13"/>
            <p:cNvSpPr/>
            <p:nvPr/>
          </p:nvSpPr>
          <p:spPr>
            <a:xfrm>
              <a:off x="-3986150" y="4253950"/>
              <a:ext cx="14300" cy="15900"/>
            </a:xfrm>
            <a:custGeom>
              <a:avLst/>
              <a:gdLst/>
              <a:ahLst/>
              <a:cxnLst/>
              <a:rect l="l" t="t" r="r" b="b"/>
              <a:pathLst>
                <a:path w="572" h="636" extrusionOk="0">
                  <a:moveTo>
                    <a:pt x="465" y="1"/>
                  </a:moveTo>
                  <a:cubicBezTo>
                    <a:pt x="0" y="64"/>
                    <a:pt x="148" y="402"/>
                    <a:pt x="106" y="635"/>
                  </a:cubicBezTo>
                  <a:cubicBezTo>
                    <a:pt x="571" y="572"/>
                    <a:pt x="550" y="297"/>
                    <a:pt x="487"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13"/>
            <p:cNvSpPr/>
            <p:nvPr/>
          </p:nvSpPr>
          <p:spPr>
            <a:xfrm>
              <a:off x="-4083975" y="4060975"/>
              <a:ext cx="26475" cy="48125"/>
            </a:xfrm>
            <a:custGeom>
              <a:avLst/>
              <a:gdLst/>
              <a:ahLst/>
              <a:cxnLst/>
              <a:rect l="l" t="t" r="r" b="b"/>
              <a:pathLst>
                <a:path w="1059" h="1925" extrusionOk="0">
                  <a:moveTo>
                    <a:pt x="677" y="0"/>
                  </a:moveTo>
                  <a:lnTo>
                    <a:pt x="508" y="169"/>
                  </a:lnTo>
                  <a:cubicBezTo>
                    <a:pt x="910" y="994"/>
                    <a:pt x="1" y="1438"/>
                    <a:pt x="1058" y="1925"/>
                  </a:cubicBezTo>
                  <a:cubicBezTo>
                    <a:pt x="783" y="1311"/>
                    <a:pt x="995" y="635"/>
                    <a:pt x="868"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13"/>
            <p:cNvSpPr/>
            <p:nvPr/>
          </p:nvSpPr>
          <p:spPr>
            <a:xfrm>
              <a:off x="-3472075" y="3894425"/>
              <a:ext cx="32275" cy="25475"/>
            </a:xfrm>
            <a:custGeom>
              <a:avLst/>
              <a:gdLst/>
              <a:ahLst/>
              <a:cxnLst/>
              <a:rect l="l" t="t" r="r" b="b"/>
              <a:pathLst>
                <a:path w="1291" h="1019" extrusionOk="0">
                  <a:moveTo>
                    <a:pt x="777" y="0"/>
                  </a:moveTo>
                  <a:cubicBezTo>
                    <a:pt x="227" y="21"/>
                    <a:pt x="375" y="592"/>
                    <a:pt x="16" y="740"/>
                  </a:cubicBezTo>
                  <a:cubicBezTo>
                    <a:pt x="1" y="941"/>
                    <a:pt x="156" y="1019"/>
                    <a:pt x="362" y="1019"/>
                  </a:cubicBezTo>
                  <a:cubicBezTo>
                    <a:pt x="741" y="1019"/>
                    <a:pt x="1291" y="754"/>
                    <a:pt x="1263" y="508"/>
                  </a:cubicBezTo>
                  <a:cubicBezTo>
                    <a:pt x="1263" y="233"/>
                    <a:pt x="1052" y="0"/>
                    <a:pt x="777"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13"/>
            <p:cNvSpPr/>
            <p:nvPr/>
          </p:nvSpPr>
          <p:spPr>
            <a:xfrm>
              <a:off x="-3986675" y="4254300"/>
              <a:ext cx="27800" cy="31025"/>
            </a:xfrm>
            <a:custGeom>
              <a:avLst/>
              <a:gdLst/>
              <a:ahLst/>
              <a:cxnLst/>
              <a:rect l="l" t="t" r="r" b="b"/>
              <a:pathLst>
                <a:path w="1112" h="1241" extrusionOk="0">
                  <a:moveTo>
                    <a:pt x="639" y="0"/>
                  </a:moveTo>
                  <a:cubicBezTo>
                    <a:pt x="599" y="0"/>
                    <a:pt x="556" y="3"/>
                    <a:pt x="508" y="8"/>
                  </a:cubicBezTo>
                  <a:lnTo>
                    <a:pt x="127" y="642"/>
                  </a:lnTo>
                  <a:cubicBezTo>
                    <a:pt x="169" y="854"/>
                    <a:pt x="0" y="1150"/>
                    <a:pt x="360" y="1234"/>
                  </a:cubicBezTo>
                  <a:cubicBezTo>
                    <a:pt x="384" y="1238"/>
                    <a:pt x="407" y="1240"/>
                    <a:pt x="428" y="1240"/>
                  </a:cubicBezTo>
                  <a:cubicBezTo>
                    <a:pt x="763" y="1240"/>
                    <a:pt x="779" y="801"/>
                    <a:pt x="1058" y="642"/>
                  </a:cubicBezTo>
                  <a:cubicBezTo>
                    <a:pt x="1058" y="330"/>
                    <a:pt x="1111" y="0"/>
                    <a:pt x="639"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3"/>
              </a:buClr>
              <a:buSzPts val="3000"/>
              <a:buFont typeface="Caveat Brush"/>
              <a:buNone/>
              <a:defRPr sz="3000" b="1">
                <a:solidFill>
                  <a:schemeClr val="accent3"/>
                </a:solidFill>
                <a:latin typeface="Caveat Brush"/>
                <a:ea typeface="Caveat Brush"/>
                <a:cs typeface="Caveat Brush"/>
                <a:sym typeface="Caveat Brush"/>
              </a:defRPr>
            </a:lvl1pPr>
            <a:lvl2pPr lvl="1">
              <a:spcBef>
                <a:spcPts val="0"/>
              </a:spcBef>
              <a:spcAft>
                <a:spcPts val="0"/>
              </a:spcAft>
              <a:buClr>
                <a:schemeClr val="accent3"/>
              </a:buClr>
              <a:buSzPts val="3000"/>
              <a:buFont typeface="Caveat Brush"/>
              <a:buNone/>
              <a:defRPr sz="3000">
                <a:solidFill>
                  <a:schemeClr val="accent3"/>
                </a:solidFill>
                <a:latin typeface="Caveat Brush"/>
                <a:ea typeface="Caveat Brush"/>
                <a:cs typeface="Caveat Brush"/>
                <a:sym typeface="Caveat Brush"/>
              </a:defRPr>
            </a:lvl2pPr>
            <a:lvl3pPr lvl="2">
              <a:spcBef>
                <a:spcPts val="0"/>
              </a:spcBef>
              <a:spcAft>
                <a:spcPts val="0"/>
              </a:spcAft>
              <a:buClr>
                <a:schemeClr val="accent3"/>
              </a:buClr>
              <a:buSzPts val="3000"/>
              <a:buFont typeface="Caveat Brush"/>
              <a:buNone/>
              <a:defRPr sz="3000">
                <a:solidFill>
                  <a:schemeClr val="accent3"/>
                </a:solidFill>
                <a:latin typeface="Caveat Brush"/>
                <a:ea typeface="Caveat Brush"/>
                <a:cs typeface="Caveat Brush"/>
                <a:sym typeface="Caveat Brush"/>
              </a:defRPr>
            </a:lvl3pPr>
            <a:lvl4pPr lvl="3">
              <a:spcBef>
                <a:spcPts val="0"/>
              </a:spcBef>
              <a:spcAft>
                <a:spcPts val="0"/>
              </a:spcAft>
              <a:buClr>
                <a:schemeClr val="accent3"/>
              </a:buClr>
              <a:buSzPts val="3000"/>
              <a:buFont typeface="Caveat Brush"/>
              <a:buNone/>
              <a:defRPr sz="3000">
                <a:solidFill>
                  <a:schemeClr val="accent3"/>
                </a:solidFill>
                <a:latin typeface="Caveat Brush"/>
                <a:ea typeface="Caveat Brush"/>
                <a:cs typeface="Caveat Brush"/>
                <a:sym typeface="Caveat Brush"/>
              </a:defRPr>
            </a:lvl4pPr>
            <a:lvl5pPr lvl="4">
              <a:spcBef>
                <a:spcPts val="0"/>
              </a:spcBef>
              <a:spcAft>
                <a:spcPts val="0"/>
              </a:spcAft>
              <a:buClr>
                <a:schemeClr val="accent3"/>
              </a:buClr>
              <a:buSzPts val="3000"/>
              <a:buFont typeface="Caveat Brush"/>
              <a:buNone/>
              <a:defRPr sz="3000">
                <a:solidFill>
                  <a:schemeClr val="accent3"/>
                </a:solidFill>
                <a:latin typeface="Caveat Brush"/>
                <a:ea typeface="Caveat Brush"/>
                <a:cs typeface="Caveat Brush"/>
                <a:sym typeface="Caveat Brush"/>
              </a:defRPr>
            </a:lvl5pPr>
            <a:lvl6pPr lvl="5">
              <a:spcBef>
                <a:spcPts val="0"/>
              </a:spcBef>
              <a:spcAft>
                <a:spcPts val="0"/>
              </a:spcAft>
              <a:buClr>
                <a:schemeClr val="accent3"/>
              </a:buClr>
              <a:buSzPts val="3000"/>
              <a:buFont typeface="Caveat Brush"/>
              <a:buNone/>
              <a:defRPr sz="3000">
                <a:solidFill>
                  <a:schemeClr val="accent3"/>
                </a:solidFill>
                <a:latin typeface="Caveat Brush"/>
                <a:ea typeface="Caveat Brush"/>
                <a:cs typeface="Caveat Brush"/>
                <a:sym typeface="Caveat Brush"/>
              </a:defRPr>
            </a:lvl6pPr>
            <a:lvl7pPr lvl="6">
              <a:spcBef>
                <a:spcPts val="0"/>
              </a:spcBef>
              <a:spcAft>
                <a:spcPts val="0"/>
              </a:spcAft>
              <a:buClr>
                <a:schemeClr val="accent3"/>
              </a:buClr>
              <a:buSzPts val="3000"/>
              <a:buFont typeface="Caveat Brush"/>
              <a:buNone/>
              <a:defRPr sz="3000">
                <a:solidFill>
                  <a:schemeClr val="accent3"/>
                </a:solidFill>
                <a:latin typeface="Caveat Brush"/>
                <a:ea typeface="Caveat Brush"/>
                <a:cs typeface="Caveat Brush"/>
                <a:sym typeface="Caveat Brush"/>
              </a:defRPr>
            </a:lvl7pPr>
            <a:lvl8pPr lvl="7">
              <a:spcBef>
                <a:spcPts val="0"/>
              </a:spcBef>
              <a:spcAft>
                <a:spcPts val="0"/>
              </a:spcAft>
              <a:buClr>
                <a:schemeClr val="accent3"/>
              </a:buClr>
              <a:buSzPts val="3000"/>
              <a:buFont typeface="Caveat Brush"/>
              <a:buNone/>
              <a:defRPr sz="3000">
                <a:solidFill>
                  <a:schemeClr val="accent3"/>
                </a:solidFill>
                <a:latin typeface="Caveat Brush"/>
                <a:ea typeface="Caveat Brush"/>
                <a:cs typeface="Caveat Brush"/>
                <a:sym typeface="Caveat Brush"/>
              </a:defRPr>
            </a:lvl8pPr>
            <a:lvl9pPr lvl="8">
              <a:spcBef>
                <a:spcPts val="0"/>
              </a:spcBef>
              <a:spcAft>
                <a:spcPts val="0"/>
              </a:spcAft>
              <a:buClr>
                <a:schemeClr val="accent3"/>
              </a:buClr>
              <a:buSzPts val="3000"/>
              <a:buFont typeface="Caveat Brush"/>
              <a:buNone/>
              <a:defRPr sz="3000">
                <a:solidFill>
                  <a:schemeClr val="accent3"/>
                </a:solidFill>
                <a:latin typeface="Caveat Brush"/>
                <a:ea typeface="Caveat Brush"/>
                <a:cs typeface="Caveat Brush"/>
                <a:sym typeface="Caveat Brus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23850">
              <a:lnSpc>
                <a:spcPct val="115000"/>
              </a:lnSpc>
              <a:spcBef>
                <a:spcPts val="0"/>
              </a:spcBef>
              <a:spcAft>
                <a:spcPts val="0"/>
              </a:spcAft>
              <a:buClr>
                <a:schemeClr val="accent3"/>
              </a:buClr>
              <a:buSzPts val="1500"/>
              <a:buFont typeface="Raleway"/>
              <a:buChar char="●"/>
              <a:defRPr sz="1500">
                <a:solidFill>
                  <a:schemeClr val="accent3"/>
                </a:solidFill>
                <a:latin typeface="Raleway"/>
                <a:ea typeface="Raleway"/>
                <a:cs typeface="Raleway"/>
                <a:sym typeface="Raleway"/>
              </a:defRPr>
            </a:lvl1pPr>
            <a:lvl2pPr marL="914400" lvl="1" indent="-323850">
              <a:lnSpc>
                <a:spcPct val="115000"/>
              </a:lnSpc>
              <a:spcBef>
                <a:spcPts val="1600"/>
              </a:spcBef>
              <a:spcAft>
                <a:spcPts val="0"/>
              </a:spcAft>
              <a:buClr>
                <a:schemeClr val="accent3"/>
              </a:buClr>
              <a:buSzPts val="1500"/>
              <a:buFont typeface="Raleway"/>
              <a:buChar char="○"/>
              <a:defRPr sz="1500">
                <a:solidFill>
                  <a:schemeClr val="accent3"/>
                </a:solidFill>
                <a:latin typeface="Raleway"/>
                <a:ea typeface="Raleway"/>
                <a:cs typeface="Raleway"/>
                <a:sym typeface="Raleway"/>
              </a:defRPr>
            </a:lvl2pPr>
            <a:lvl3pPr marL="1371600" lvl="2" indent="-323850">
              <a:lnSpc>
                <a:spcPct val="115000"/>
              </a:lnSpc>
              <a:spcBef>
                <a:spcPts val="1600"/>
              </a:spcBef>
              <a:spcAft>
                <a:spcPts val="0"/>
              </a:spcAft>
              <a:buClr>
                <a:schemeClr val="accent3"/>
              </a:buClr>
              <a:buSzPts val="1500"/>
              <a:buFont typeface="Raleway"/>
              <a:buChar char="■"/>
              <a:defRPr sz="1500">
                <a:solidFill>
                  <a:schemeClr val="accent3"/>
                </a:solidFill>
                <a:latin typeface="Raleway"/>
                <a:ea typeface="Raleway"/>
                <a:cs typeface="Raleway"/>
                <a:sym typeface="Raleway"/>
              </a:defRPr>
            </a:lvl3pPr>
            <a:lvl4pPr marL="1828800" lvl="3" indent="-323850">
              <a:lnSpc>
                <a:spcPct val="115000"/>
              </a:lnSpc>
              <a:spcBef>
                <a:spcPts val="1600"/>
              </a:spcBef>
              <a:spcAft>
                <a:spcPts val="0"/>
              </a:spcAft>
              <a:buClr>
                <a:schemeClr val="accent3"/>
              </a:buClr>
              <a:buSzPts val="1500"/>
              <a:buFont typeface="Raleway"/>
              <a:buChar char="●"/>
              <a:defRPr sz="1500">
                <a:solidFill>
                  <a:schemeClr val="accent3"/>
                </a:solidFill>
                <a:latin typeface="Raleway"/>
                <a:ea typeface="Raleway"/>
                <a:cs typeface="Raleway"/>
                <a:sym typeface="Raleway"/>
              </a:defRPr>
            </a:lvl4pPr>
            <a:lvl5pPr marL="2286000" lvl="4" indent="-323850">
              <a:lnSpc>
                <a:spcPct val="115000"/>
              </a:lnSpc>
              <a:spcBef>
                <a:spcPts val="1600"/>
              </a:spcBef>
              <a:spcAft>
                <a:spcPts val="0"/>
              </a:spcAft>
              <a:buClr>
                <a:schemeClr val="accent3"/>
              </a:buClr>
              <a:buSzPts val="1500"/>
              <a:buFont typeface="Raleway"/>
              <a:buChar char="○"/>
              <a:defRPr sz="1500">
                <a:solidFill>
                  <a:schemeClr val="accent3"/>
                </a:solidFill>
                <a:latin typeface="Raleway"/>
                <a:ea typeface="Raleway"/>
                <a:cs typeface="Raleway"/>
                <a:sym typeface="Raleway"/>
              </a:defRPr>
            </a:lvl5pPr>
            <a:lvl6pPr marL="2743200" lvl="5" indent="-323850">
              <a:lnSpc>
                <a:spcPct val="115000"/>
              </a:lnSpc>
              <a:spcBef>
                <a:spcPts val="1600"/>
              </a:spcBef>
              <a:spcAft>
                <a:spcPts val="0"/>
              </a:spcAft>
              <a:buClr>
                <a:schemeClr val="accent3"/>
              </a:buClr>
              <a:buSzPts val="1500"/>
              <a:buFont typeface="Raleway"/>
              <a:buChar char="■"/>
              <a:defRPr sz="1500">
                <a:solidFill>
                  <a:schemeClr val="accent3"/>
                </a:solidFill>
                <a:latin typeface="Raleway"/>
                <a:ea typeface="Raleway"/>
                <a:cs typeface="Raleway"/>
                <a:sym typeface="Raleway"/>
              </a:defRPr>
            </a:lvl6pPr>
            <a:lvl7pPr marL="3200400" lvl="6" indent="-323850">
              <a:lnSpc>
                <a:spcPct val="115000"/>
              </a:lnSpc>
              <a:spcBef>
                <a:spcPts val="1600"/>
              </a:spcBef>
              <a:spcAft>
                <a:spcPts val="0"/>
              </a:spcAft>
              <a:buClr>
                <a:schemeClr val="accent3"/>
              </a:buClr>
              <a:buSzPts val="1500"/>
              <a:buFont typeface="Raleway"/>
              <a:buChar char="●"/>
              <a:defRPr sz="1500">
                <a:solidFill>
                  <a:schemeClr val="accent3"/>
                </a:solidFill>
                <a:latin typeface="Raleway"/>
                <a:ea typeface="Raleway"/>
                <a:cs typeface="Raleway"/>
                <a:sym typeface="Raleway"/>
              </a:defRPr>
            </a:lvl7pPr>
            <a:lvl8pPr marL="3657600" lvl="7" indent="-323850">
              <a:lnSpc>
                <a:spcPct val="115000"/>
              </a:lnSpc>
              <a:spcBef>
                <a:spcPts val="1600"/>
              </a:spcBef>
              <a:spcAft>
                <a:spcPts val="0"/>
              </a:spcAft>
              <a:buClr>
                <a:schemeClr val="accent3"/>
              </a:buClr>
              <a:buSzPts val="1500"/>
              <a:buFont typeface="Raleway"/>
              <a:buChar char="○"/>
              <a:defRPr sz="1500">
                <a:solidFill>
                  <a:schemeClr val="accent3"/>
                </a:solidFill>
                <a:latin typeface="Raleway"/>
                <a:ea typeface="Raleway"/>
                <a:cs typeface="Raleway"/>
                <a:sym typeface="Raleway"/>
              </a:defRPr>
            </a:lvl8pPr>
            <a:lvl9pPr marL="4114800" lvl="8" indent="-323850">
              <a:lnSpc>
                <a:spcPct val="115000"/>
              </a:lnSpc>
              <a:spcBef>
                <a:spcPts val="1600"/>
              </a:spcBef>
              <a:spcAft>
                <a:spcPts val="1600"/>
              </a:spcAft>
              <a:buClr>
                <a:schemeClr val="accent3"/>
              </a:buClr>
              <a:buSzPts val="1500"/>
              <a:buFont typeface="Raleway"/>
              <a:buChar char="■"/>
              <a:defRPr sz="1500">
                <a:solidFill>
                  <a:schemeClr val="accent3"/>
                </a:solidFill>
                <a:latin typeface="Raleway"/>
                <a:ea typeface="Raleway"/>
                <a:cs typeface="Raleway"/>
                <a:sym typeface="Ralew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8" r:id="rId8"/>
    <p:sldLayoutId id="2147483659" r:id="rId9"/>
    <p:sldLayoutId id="2147483660" r:id="rId10"/>
    <p:sldLayoutId id="2147483661" r:id="rId11"/>
    <p:sldLayoutId id="2147483662" r:id="rId12"/>
    <p:sldLayoutId id="2147483676" r:id="rId13"/>
    <p:sldLayoutId id="2147483681" r:id="rId14"/>
    <p:sldLayoutId id="2147483682" r:id="rId15"/>
    <p:sldLayoutId id="2147483683" r:id="rId16"/>
    <p:sldLayoutId id="214748368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1.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13.png"/><Relationship Id="rId5" Type="http://schemas.openxmlformats.org/officeDocument/2006/relationships/image" Target="../media/image6.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51"/>
        <p:cNvGrpSpPr/>
        <p:nvPr/>
      </p:nvGrpSpPr>
      <p:grpSpPr>
        <a:xfrm>
          <a:off x="0" y="0"/>
          <a:ext cx="0" cy="0"/>
          <a:chOff x="0" y="0"/>
          <a:chExt cx="0" cy="0"/>
        </a:xfrm>
      </p:grpSpPr>
      <p:pic>
        <p:nvPicPr>
          <p:cNvPr id="7152" name="Google Shape;7152;p41"/>
          <p:cNvPicPr preferRelativeResize="0"/>
          <p:nvPr/>
        </p:nvPicPr>
        <p:blipFill>
          <a:blip r:embed="rId3">
            <a:alphaModFix amt="35000"/>
          </a:blip>
          <a:stretch>
            <a:fillRect/>
          </a:stretch>
        </p:blipFill>
        <p:spPr>
          <a:xfrm rot="1352083">
            <a:off x="1526082" y="1330848"/>
            <a:ext cx="6261950" cy="3312225"/>
          </a:xfrm>
          <a:prstGeom prst="rect">
            <a:avLst/>
          </a:prstGeom>
          <a:noFill/>
          <a:ln>
            <a:noFill/>
          </a:ln>
        </p:spPr>
      </p:pic>
      <p:sp>
        <p:nvSpPr>
          <p:cNvPr id="7153" name="Google Shape;7153;p41"/>
          <p:cNvSpPr txBox="1">
            <a:spLocks noGrp="1"/>
          </p:cNvSpPr>
          <p:nvPr>
            <p:ph type="body" idx="1"/>
          </p:nvPr>
        </p:nvSpPr>
        <p:spPr>
          <a:xfrm>
            <a:off x="1925850" y="581816"/>
            <a:ext cx="5292300" cy="56285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Mata Kuliah Pemrograman Berbasis Objek</a:t>
            </a:r>
            <a:endParaRPr dirty="0"/>
          </a:p>
        </p:txBody>
      </p:sp>
      <p:sp>
        <p:nvSpPr>
          <p:cNvPr id="7154" name="Google Shape;7154;p41"/>
          <p:cNvSpPr/>
          <p:nvPr/>
        </p:nvSpPr>
        <p:spPr>
          <a:xfrm>
            <a:off x="3122150" y="2991250"/>
            <a:ext cx="5775" cy="7725"/>
          </a:xfrm>
          <a:custGeom>
            <a:avLst/>
            <a:gdLst/>
            <a:ahLst/>
            <a:cxnLst/>
            <a:rect l="l" t="t" r="r" b="b"/>
            <a:pathLst>
              <a:path w="231" h="309" extrusionOk="0">
                <a:moveTo>
                  <a:pt x="231" y="0"/>
                </a:moveTo>
                <a:lnTo>
                  <a:pt x="0" y="103"/>
                </a:lnTo>
                <a:lnTo>
                  <a:pt x="77" y="308"/>
                </a:lnTo>
                <a:lnTo>
                  <a:pt x="2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5" name="Google Shape;7155;p41"/>
          <p:cNvSpPr/>
          <p:nvPr/>
        </p:nvSpPr>
        <p:spPr>
          <a:xfrm>
            <a:off x="3471525" y="2989975"/>
            <a:ext cx="2575" cy="25"/>
          </a:xfrm>
          <a:custGeom>
            <a:avLst/>
            <a:gdLst/>
            <a:ahLst/>
            <a:cxnLst/>
            <a:rect l="l" t="t" r="r" b="b"/>
            <a:pathLst>
              <a:path w="103" h="1" extrusionOk="0">
                <a:moveTo>
                  <a:pt x="103" y="0"/>
                </a:moveTo>
                <a:lnTo>
                  <a:pt x="0" y="0"/>
                </a:lnTo>
                <a:cubicBezTo>
                  <a:pt x="52" y="0"/>
                  <a:pt x="77" y="0"/>
                  <a:pt x="1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6" name="Google Shape;7156;p41"/>
          <p:cNvSpPr/>
          <p:nvPr/>
        </p:nvSpPr>
        <p:spPr>
          <a:xfrm>
            <a:off x="3503575" y="3002800"/>
            <a:ext cx="1950" cy="650"/>
          </a:xfrm>
          <a:custGeom>
            <a:avLst/>
            <a:gdLst/>
            <a:ahLst/>
            <a:cxnLst/>
            <a:rect l="l" t="t" r="r" b="b"/>
            <a:pathLst>
              <a:path w="78" h="26" extrusionOk="0">
                <a:moveTo>
                  <a:pt x="77" y="0"/>
                </a:moveTo>
                <a:cubicBezTo>
                  <a:pt x="64" y="0"/>
                  <a:pt x="52" y="6"/>
                  <a:pt x="39" y="13"/>
                </a:cubicBezTo>
                <a:lnTo>
                  <a:pt x="77" y="0"/>
                </a:lnTo>
                <a:close/>
                <a:moveTo>
                  <a:pt x="39" y="13"/>
                </a:moveTo>
                <a:lnTo>
                  <a:pt x="0" y="26"/>
                </a:lnTo>
                <a:cubicBezTo>
                  <a:pt x="13" y="26"/>
                  <a:pt x="26" y="19"/>
                  <a:pt x="39" y="1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7" name="Google Shape;7157;p41"/>
          <p:cNvSpPr/>
          <p:nvPr/>
        </p:nvSpPr>
        <p:spPr>
          <a:xfrm>
            <a:off x="3553575" y="2991900"/>
            <a:ext cx="675" cy="650"/>
          </a:xfrm>
          <a:custGeom>
            <a:avLst/>
            <a:gdLst/>
            <a:ahLst/>
            <a:cxnLst/>
            <a:rect l="l" t="t" r="r" b="b"/>
            <a:pathLst>
              <a:path w="27" h="26" extrusionOk="0">
                <a:moveTo>
                  <a:pt x="0" y="0"/>
                </a:moveTo>
                <a:lnTo>
                  <a:pt x="0" y="26"/>
                </a:lnTo>
                <a:cubicBezTo>
                  <a:pt x="26" y="0"/>
                  <a:pt x="26"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8" name="Google Shape;7158;p41"/>
          <p:cNvSpPr/>
          <p:nvPr/>
        </p:nvSpPr>
        <p:spPr>
          <a:xfrm>
            <a:off x="3240750" y="2989975"/>
            <a:ext cx="5725" cy="2575"/>
          </a:xfrm>
          <a:custGeom>
            <a:avLst/>
            <a:gdLst/>
            <a:ahLst/>
            <a:cxnLst/>
            <a:rect l="l" t="t" r="r" b="b"/>
            <a:pathLst>
              <a:path w="229" h="103" extrusionOk="0">
                <a:moveTo>
                  <a:pt x="128" y="0"/>
                </a:moveTo>
                <a:lnTo>
                  <a:pt x="2" y="101"/>
                </a:lnTo>
                <a:lnTo>
                  <a:pt x="2" y="101"/>
                </a:lnTo>
                <a:cubicBezTo>
                  <a:pt x="37" y="78"/>
                  <a:pt x="228" y="100"/>
                  <a:pt x="128" y="0"/>
                </a:cubicBezTo>
                <a:close/>
                <a:moveTo>
                  <a:pt x="2" y="101"/>
                </a:moveTo>
                <a:cubicBezTo>
                  <a:pt x="2" y="101"/>
                  <a:pt x="1" y="102"/>
                  <a:pt x="0" y="103"/>
                </a:cubicBezTo>
                <a:lnTo>
                  <a:pt x="2" y="10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9" name="Google Shape;7159;p41"/>
          <p:cNvSpPr/>
          <p:nvPr/>
        </p:nvSpPr>
        <p:spPr>
          <a:xfrm>
            <a:off x="3465000" y="3001500"/>
            <a:ext cx="5250" cy="5475"/>
          </a:xfrm>
          <a:custGeom>
            <a:avLst/>
            <a:gdLst/>
            <a:ahLst/>
            <a:cxnLst/>
            <a:rect l="l" t="t" r="r" b="b"/>
            <a:pathLst>
              <a:path w="210" h="219" extrusionOk="0">
                <a:moveTo>
                  <a:pt x="82" y="1"/>
                </a:moveTo>
                <a:lnTo>
                  <a:pt x="82" y="1"/>
                </a:lnTo>
                <a:cubicBezTo>
                  <a:pt x="41" y="62"/>
                  <a:pt x="1" y="218"/>
                  <a:pt x="99" y="218"/>
                </a:cubicBezTo>
                <a:cubicBezTo>
                  <a:pt x="125" y="218"/>
                  <a:pt x="162" y="207"/>
                  <a:pt x="210" y="180"/>
                </a:cubicBezTo>
                <a:cubicBezTo>
                  <a:pt x="133" y="155"/>
                  <a:pt x="56" y="78"/>
                  <a:pt x="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0" name="Google Shape;7160;p41"/>
          <p:cNvSpPr/>
          <p:nvPr/>
        </p:nvSpPr>
        <p:spPr>
          <a:xfrm>
            <a:off x="3540125" y="2999700"/>
            <a:ext cx="4500" cy="3125"/>
          </a:xfrm>
          <a:custGeom>
            <a:avLst/>
            <a:gdLst/>
            <a:ahLst/>
            <a:cxnLst/>
            <a:rect l="l" t="t" r="r" b="b"/>
            <a:pathLst>
              <a:path w="180" h="125" extrusionOk="0">
                <a:moveTo>
                  <a:pt x="138" y="0"/>
                </a:moveTo>
                <a:lnTo>
                  <a:pt x="138" y="0"/>
                </a:lnTo>
                <a:cubicBezTo>
                  <a:pt x="136" y="0"/>
                  <a:pt x="133" y="6"/>
                  <a:pt x="128" y="21"/>
                </a:cubicBezTo>
                <a:lnTo>
                  <a:pt x="0" y="124"/>
                </a:lnTo>
                <a:lnTo>
                  <a:pt x="180" y="124"/>
                </a:lnTo>
                <a:cubicBezTo>
                  <a:pt x="138" y="103"/>
                  <a:pt x="147" y="0"/>
                  <a:pt x="1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1" name="Google Shape;7161;p41"/>
          <p:cNvSpPr/>
          <p:nvPr/>
        </p:nvSpPr>
        <p:spPr>
          <a:xfrm>
            <a:off x="3543950" y="3002800"/>
            <a:ext cx="675" cy="25"/>
          </a:xfrm>
          <a:custGeom>
            <a:avLst/>
            <a:gdLst/>
            <a:ahLst/>
            <a:cxnLst/>
            <a:rect l="l" t="t" r="r" b="b"/>
            <a:pathLst>
              <a:path w="27" h="1" extrusionOk="0">
                <a:moveTo>
                  <a:pt x="27" y="0"/>
                </a:moveTo>
                <a:lnTo>
                  <a:pt x="1" y="0"/>
                </a:lnTo>
                <a:cubicBezTo>
                  <a:pt x="27" y="0"/>
                  <a:pt x="27" y="0"/>
                  <a:pt x="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2" name="Google Shape;7162;p41"/>
          <p:cNvSpPr/>
          <p:nvPr/>
        </p:nvSpPr>
        <p:spPr>
          <a:xfrm>
            <a:off x="3320875" y="2995100"/>
            <a:ext cx="13175" cy="11750"/>
          </a:xfrm>
          <a:custGeom>
            <a:avLst/>
            <a:gdLst/>
            <a:ahLst/>
            <a:cxnLst/>
            <a:rect l="l" t="t" r="r" b="b"/>
            <a:pathLst>
              <a:path w="527" h="470" extrusionOk="0">
                <a:moveTo>
                  <a:pt x="129" y="0"/>
                </a:moveTo>
                <a:lnTo>
                  <a:pt x="129" y="0"/>
                </a:lnTo>
                <a:cubicBezTo>
                  <a:pt x="0" y="180"/>
                  <a:pt x="462" y="282"/>
                  <a:pt x="205" y="462"/>
                </a:cubicBezTo>
                <a:cubicBezTo>
                  <a:pt x="246" y="467"/>
                  <a:pt x="278" y="469"/>
                  <a:pt x="302" y="469"/>
                </a:cubicBezTo>
                <a:cubicBezTo>
                  <a:pt x="527" y="469"/>
                  <a:pt x="156" y="277"/>
                  <a:pt x="411" y="231"/>
                </a:cubicBezTo>
                <a:cubicBezTo>
                  <a:pt x="282" y="231"/>
                  <a:pt x="154" y="129"/>
                  <a:pt x="1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3" name="Google Shape;7163;p41"/>
          <p:cNvSpPr/>
          <p:nvPr/>
        </p:nvSpPr>
        <p:spPr>
          <a:xfrm>
            <a:off x="3331125" y="3000875"/>
            <a:ext cx="1950" cy="25"/>
          </a:xfrm>
          <a:custGeom>
            <a:avLst/>
            <a:gdLst/>
            <a:ahLst/>
            <a:cxnLst/>
            <a:rect l="l" t="t" r="r" b="b"/>
            <a:pathLst>
              <a:path w="78" h="1" extrusionOk="0">
                <a:moveTo>
                  <a:pt x="1" y="0"/>
                </a:moveTo>
                <a:cubicBezTo>
                  <a:pt x="26" y="0"/>
                  <a:pt x="52" y="0"/>
                  <a:pt x="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4" name="Google Shape;7164;p41"/>
          <p:cNvSpPr/>
          <p:nvPr/>
        </p:nvSpPr>
        <p:spPr>
          <a:xfrm>
            <a:off x="3719600" y="2993825"/>
            <a:ext cx="3875" cy="1300"/>
          </a:xfrm>
          <a:custGeom>
            <a:avLst/>
            <a:gdLst/>
            <a:ahLst/>
            <a:cxnLst/>
            <a:rect l="l" t="t" r="r" b="b"/>
            <a:pathLst>
              <a:path w="155" h="52" extrusionOk="0">
                <a:moveTo>
                  <a:pt x="155" y="0"/>
                </a:moveTo>
                <a:lnTo>
                  <a:pt x="78" y="26"/>
                </a:lnTo>
                <a:cubicBezTo>
                  <a:pt x="103" y="19"/>
                  <a:pt x="129" y="13"/>
                  <a:pt x="155" y="0"/>
                </a:cubicBezTo>
                <a:close/>
                <a:moveTo>
                  <a:pt x="78" y="26"/>
                </a:moveTo>
                <a:lnTo>
                  <a:pt x="78" y="26"/>
                </a:lnTo>
                <a:cubicBezTo>
                  <a:pt x="52" y="32"/>
                  <a:pt x="27" y="39"/>
                  <a:pt x="1" y="51"/>
                </a:cubicBezTo>
                <a:lnTo>
                  <a:pt x="78" y="26"/>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5" name="Google Shape;7165;p41"/>
          <p:cNvSpPr/>
          <p:nvPr/>
        </p:nvSpPr>
        <p:spPr>
          <a:xfrm>
            <a:off x="4022200" y="3003425"/>
            <a:ext cx="650" cy="675"/>
          </a:xfrm>
          <a:custGeom>
            <a:avLst/>
            <a:gdLst/>
            <a:ahLst/>
            <a:cxnLst/>
            <a:rect l="l" t="t" r="r" b="b"/>
            <a:pathLst>
              <a:path w="26" h="27" extrusionOk="0">
                <a:moveTo>
                  <a:pt x="0" y="26"/>
                </a:moveTo>
                <a:cubicBezTo>
                  <a:pt x="0" y="26"/>
                  <a:pt x="26" y="1"/>
                  <a:pt x="26" y="1"/>
                </a:cubicBezTo>
                <a:cubicBezTo>
                  <a:pt x="26" y="1"/>
                  <a:pt x="0" y="26"/>
                  <a:pt x="0" y="2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6" name="Google Shape;7166;p41"/>
          <p:cNvSpPr/>
          <p:nvPr/>
        </p:nvSpPr>
        <p:spPr>
          <a:xfrm>
            <a:off x="3742050" y="2993825"/>
            <a:ext cx="650" cy="2575"/>
          </a:xfrm>
          <a:custGeom>
            <a:avLst/>
            <a:gdLst/>
            <a:ahLst/>
            <a:cxnLst/>
            <a:rect l="l" t="t" r="r" b="b"/>
            <a:pathLst>
              <a:path w="26" h="103" extrusionOk="0">
                <a:moveTo>
                  <a:pt x="26" y="0"/>
                </a:moveTo>
                <a:lnTo>
                  <a:pt x="26" y="0"/>
                </a:lnTo>
                <a:cubicBezTo>
                  <a:pt x="0" y="51"/>
                  <a:pt x="0" y="77"/>
                  <a:pt x="0" y="103"/>
                </a:cubicBezTo>
                <a:cubicBezTo>
                  <a:pt x="26" y="77"/>
                  <a:pt x="26" y="26"/>
                  <a:pt x="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7" name="Google Shape;7167;p41"/>
          <p:cNvSpPr/>
          <p:nvPr/>
        </p:nvSpPr>
        <p:spPr>
          <a:xfrm>
            <a:off x="3741400" y="2996375"/>
            <a:ext cx="675" cy="1950"/>
          </a:xfrm>
          <a:custGeom>
            <a:avLst/>
            <a:gdLst/>
            <a:ahLst/>
            <a:cxnLst/>
            <a:rect l="l" t="t" r="r" b="b"/>
            <a:pathLst>
              <a:path w="27" h="78" extrusionOk="0">
                <a:moveTo>
                  <a:pt x="26" y="1"/>
                </a:moveTo>
                <a:cubicBezTo>
                  <a:pt x="1" y="26"/>
                  <a:pt x="1" y="52"/>
                  <a:pt x="1" y="78"/>
                </a:cubicBezTo>
                <a:lnTo>
                  <a:pt x="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8" name="Google Shape;7168;p41"/>
          <p:cNvSpPr/>
          <p:nvPr/>
        </p:nvSpPr>
        <p:spPr>
          <a:xfrm>
            <a:off x="4052950" y="2995100"/>
            <a:ext cx="25" cy="650"/>
          </a:xfrm>
          <a:custGeom>
            <a:avLst/>
            <a:gdLst/>
            <a:ahLst/>
            <a:cxnLst/>
            <a:rect l="l" t="t" r="r" b="b"/>
            <a:pathLst>
              <a:path w="1" h="26" extrusionOk="0">
                <a:moveTo>
                  <a:pt x="1" y="0"/>
                </a:moveTo>
                <a:lnTo>
                  <a:pt x="1" y="26"/>
                </a:lnTo>
                <a:cubicBezTo>
                  <a:pt x="1" y="26"/>
                  <a:pt x="1"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9" name="Google Shape;7169;p41"/>
          <p:cNvSpPr/>
          <p:nvPr/>
        </p:nvSpPr>
        <p:spPr>
          <a:xfrm>
            <a:off x="3820900" y="2997650"/>
            <a:ext cx="5150" cy="3250"/>
          </a:xfrm>
          <a:custGeom>
            <a:avLst/>
            <a:gdLst/>
            <a:ahLst/>
            <a:cxnLst/>
            <a:rect l="l" t="t" r="r" b="b"/>
            <a:pathLst>
              <a:path w="206" h="130" extrusionOk="0">
                <a:moveTo>
                  <a:pt x="103" y="1"/>
                </a:moveTo>
                <a:cubicBezTo>
                  <a:pt x="52" y="1"/>
                  <a:pt x="52" y="78"/>
                  <a:pt x="0" y="129"/>
                </a:cubicBezTo>
                <a:cubicBezTo>
                  <a:pt x="26" y="103"/>
                  <a:pt x="58" y="91"/>
                  <a:pt x="93" y="91"/>
                </a:cubicBezTo>
                <a:cubicBezTo>
                  <a:pt x="129" y="91"/>
                  <a:pt x="167" y="103"/>
                  <a:pt x="206" y="129"/>
                </a:cubicBezTo>
                <a:cubicBezTo>
                  <a:pt x="154" y="78"/>
                  <a:pt x="129" y="27"/>
                  <a:pt x="1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0" name="Google Shape;7170;p41"/>
          <p:cNvSpPr/>
          <p:nvPr/>
        </p:nvSpPr>
        <p:spPr>
          <a:xfrm>
            <a:off x="3820900" y="3000875"/>
            <a:ext cx="25" cy="25"/>
          </a:xfrm>
          <a:custGeom>
            <a:avLst/>
            <a:gdLst/>
            <a:ahLst/>
            <a:cxnLst/>
            <a:rect l="l" t="t" r="r" b="b"/>
            <a:pathLst>
              <a:path w="1" h="1" extrusionOk="0">
                <a:moveTo>
                  <a:pt x="0" y="0"/>
                </a:move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1" name="Google Shape;7171;p41"/>
          <p:cNvSpPr/>
          <p:nvPr/>
        </p:nvSpPr>
        <p:spPr>
          <a:xfrm>
            <a:off x="3724750" y="3003425"/>
            <a:ext cx="2575" cy="2600"/>
          </a:xfrm>
          <a:custGeom>
            <a:avLst/>
            <a:gdLst/>
            <a:ahLst/>
            <a:cxnLst/>
            <a:rect l="l" t="t" r="r" b="b"/>
            <a:pathLst>
              <a:path w="103" h="104" extrusionOk="0">
                <a:moveTo>
                  <a:pt x="103" y="1"/>
                </a:moveTo>
                <a:lnTo>
                  <a:pt x="0" y="103"/>
                </a:lnTo>
                <a:lnTo>
                  <a:pt x="26" y="103"/>
                </a:lnTo>
                <a:lnTo>
                  <a:pt x="1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2" name="Google Shape;7172;p41"/>
          <p:cNvSpPr/>
          <p:nvPr/>
        </p:nvSpPr>
        <p:spPr>
          <a:xfrm>
            <a:off x="3997450" y="3000875"/>
            <a:ext cx="3600" cy="4825"/>
          </a:xfrm>
          <a:custGeom>
            <a:avLst/>
            <a:gdLst/>
            <a:ahLst/>
            <a:cxnLst/>
            <a:rect l="l" t="t" r="r" b="b"/>
            <a:pathLst>
              <a:path w="144" h="193" extrusionOk="0">
                <a:moveTo>
                  <a:pt x="41" y="0"/>
                </a:moveTo>
                <a:lnTo>
                  <a:pt x="41" y="0"/>
                </a:lnTo>
                <a:cubicBezTo>
                  <a:pt x="21" y="41"/>
                  <a:pt x="1" y="192"/>
                  <a:pt x="68" y="192"/>
                </a:cubicBezTo>
                <a:cubicBezTo>
                  <a:pt x="87" y="192"/>
                  <a:pt x="111" y="181"/>
                  <a:pt x="144" y="154"/>
                </a:cubicBezTo>
                <a:cubicBezTo>
                  <a:pt x="93" y="154"/>
                  <a:pt x="41" y="77"/>
                  <a:pt x="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3" name="Google Shape;7173;p41"/>
          <p:cNvSpPr/>
          <p:nvPr/>
        </p:nvSpPr>
        <p:spPr>
          <a:xfrm>
            <a:off x="4045275" y="3002250"/>
            <a:ext cx="2575" cy="3125"/>
          </a:xfrm>
          <a:custGeom>
            <a:avLst/>
            <a:gdLst/>
            <a:ahLst/>
            <a:cxnLst/>
            <a:rect l="l" t="t" r="r" b="b"/>
            <a:pathLst>
              <a:path w="103" h="125" extrusionOk="0">
                <a:moveTo>
                  <a:pt x="64" y="1"/>
                </a:moveTo>
                <a:cubicBezTo>
                  <a:pt x="61" y="1"/>
                  <a:pt x="57" y="7"/>
                  <a:pt x="51" y="22"/>
                </a:cubicBezTo>
                <a:lnTo>
                  <a:pt x="0" y="125"/>
                </a:lnTo>
                <a:lnTo>
                  <a:pt x="103" y="125"/>
                </a:lnTo>
                <a:cubicBezTo>
                  <a:pt x="82" y="104"/>
                  <a:pt x="78" y="1"/>
                  <a:pt x="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4" name="Google Shape;7174;p41"/>
          <p:cNvSpPr/>
          <p:nvPr/>
        </p:nvSpPr>
        <p:spPr>
          <a:xfrm>
            <a:off x="4047825" y="3005350"/>
            <a:ext cx="675" cy="25"/>
          </a:xfrm>
          <a:custGeom>
            <a:avLst/>
            <a:gdLst/>
            <a:ahLst/>
            <a:cxnLst/>
            <a:rect l="l" t="t" r="r" b="b"/>
            <a:pathLst>
              <a:path w="27" h="1" extrusionOk="0">
                <a:moveTo>
                  <a:pt x="26" y="1"/>
                </a:moveTo>
                <a:lnTo>
                  <a:pt x="1" y="1"/>
                </a:lnTo>
                <a:cubicBezTo>
                  <a:pt x="1" y="1"/>
                  <a:pt x="26" y="1"/>
                  <a:pt x="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5" name="Google Shape;7175;p41"/>
          <p:cNvSpPr/>
          <p:nvPr/>
        </p:nvSpPr>
        <p:spPr>
          <a:xfrm>
            <a:off x="4055525" y="2991900"/>
            <a:ext cx="3225" cy="1950"/>
          </a:xfrm>
          <a:custGeom>
            <a:avLst/>
            <a:gdLst/>
            <a:ahLst/>
            <a:cxnLst/>
            <a:rect l="l" t="t" r="r" b="b"/>
            <a:pathLst>
              <a:path w="129" h="78" extrusionOk="0">
                <a:moveTo>
                  <a:pt x="129" y="0"/>
                </a:moveTo>
                <a:lnTo>
                  <a:pt x="0" y="77"/>
                </a:lnTo>
                <a:lnTo>
                  <a:pt x="1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6" name="Google Shape;7176;p41"/>
          <p:cNvSpPr/>
          <p:nvPr/>
        </p:nvSpPr>
        <p:spPr>
          <a:xfrm>
            <a:off x="4076050" y="2993825"/>
            <a:ext cx="3225" cy="3225"/>
          </a:xfrm>
          <a:custGeom>
            <a:avLst/>
            <a:gdLst/>
            <a:ahLst/>
            <a:cxnLst/>
            <a:rect l="l" t="t" r="r" b="b"/>
            <a:pathLst>
              <a:path w="129" h="129" extrusionOk="0">
                <a:moveTo>
                  <a:pt x="77" y="0"/>
                </a:moveTo>
                <a:lnTo>
                  <a:pt x="0" y="103"/>
                </a:lnTo>
                <a:lnTo>
                  <a:pt x="26" y="128"/>
                </a:lnTo>
                <a:lnTo>
                  <a:pt x="128" y="26"/>
                </a:lnTo>
                <a:lnTo>
                  <a:pt x="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7" name="Google Shape;7177;p41"/>
          <p:cNvSpPr/>
          <p:nvPr/>
        </p:nvSpPr>
        <p:spPr>
          <a:xfrm>
            <a:off x="3828600" y="3004700"/>
            <a:ext cx="15400" cy="14150"/>
          </a:xfrm>
          <a:custGeom>
            <a:avLst/>
            <a:gdLst/>
            <a:ahLst/>
            <a:cxnLst/>
            <a:rect l="l" t="t" r="r" b="b"/>
            <a:pathLst>
              <a:path w="616" h="566" extrusionOk="0">
                <a:moveTo>
                  <a:pt x="359" y="1"/>
                </a:moveTo>
                <a:cubicBezTo>
                  <a:pt x="308" y="129"/>
                  <a:pt x="257" y="1"/>
                  <a:pt x="308" y="232"/>
                </a:cubicBezTo>
                <a:cubicBezTo>
                  <a:pt x="300" y="270"/>
                  <a:pt x="286" y="286"/>
                  <a:pt x="270" y="286"/>
                </a:cubicBezTo>
                <a:cubicBezTo>
                  <a:pt x="235" y="286"/>
                  <a:pt x="195" y="201"/>
                  <a:pt x="231" y="129"/>
                </a:cubicBezTo>
                <a:lnTo>
                  <a:pt x="231" y="129"/>
                </a:lnTo>
                <a:lnTo>
                  <a:pt x="77" y="309"/>
                </a:lnTo>
                <a:lnTo>
                  <a:pt x="205" y="309"/>
                </a:lnTo>
                <a:cubicBezTo>
                  <a:pt x="231" y="514"/>
                  <a:pt x="0" y="309"/>
                  <a:pt x="51" y="539"/>
                </a:cubicBezTo>
                <a:lnTo>
                  <a:pt x="231" y="463"/>
                </a:lnTo>
                <a:lnTo>
                  <a:pt x="231" y="514"/>
                </a:lnTo>
                <a:cubicBezTo>
                  <a:pt x="250" y="476"/>
                  <a:pt x="296" y="452"/>
                  <a:pt x="339" y="452"/>
                </a:cubicBezTo>
                <a:cubicBezTo>
                  <a:pt x="355" y="452"/>
                  <a:pt x="371" y="456"/>
                  <a:pt x="385" y="463"/>
                </a:cubicBezTo>
                <a:cubicBezTo>
                  <a:pt x="385" y="488"/>
                  <a:pt x="410" y="539"/>
                  <a:pt x="385" y="565"/>
                </a:cubicBezTo>
                <a:cubicBezTo>
                  <a:pt x="615" y="514"/>
                  <a:pt x="359" y="206"/>
                  <a:pt x="539" y="104"/>
                </a:cubicBezTo>
                <a:lnTo>
                  <a:pt x="462" y="104"/>
                </a:lnTo>
                <a:cubicBezTo>
                  <a:pt x="458" y="107"/>
                  <a:pt x="454" y="109"/>
                  <a:pt x="449" y="109"/>
                </a:cubicBezTo>
                <a:cubicBezTo>
                  <a:pt x="416" y="109"/>
                  <a:pt x="359" y="45"/>
                  <a:pt x="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8" name="Google Shape;7178;p41"/>
          <p:cNvSpPr/>
          <p:nvPr/>
        </p:nvSpPr>
        <p:spPr>
          <a:xfrm>
            <a:off x="3842050" y="2998950"/>
            <a:ext cx="12850" cy="25025"/>
          </a:xfrm>
          <a:custGeom>
            <a:avLst/>
            <a:gdLst/>
            <a:ahLst/>
            <a:cxnLst/>
            <a:rect l="l" t="t" r="r" b="b"/>
            <a:pathLst>
              <a:path w="514" h="1001" extrusionOk="0">
                <a:moveTo>
                  <a:pt x="411" y="0"/>
                </a:moveTo>
                <a:cubicBezTo>
                  <a:pt x="334" y="77"/>
                  <a:pt x="308" y="51"/>
                  <a:pt x="283" y="205"/>
                </a:cubicBezTo>
                <a:cubicBezTo>
                  <a:pt x="255" y="212"/>
                  <a:pt x="228" y="215"/>
                  <a:pt x="201" y="215"/>
                </a:cubicBezTo>
                <a:cubicBezTo>
                  <a:pt x="129" y="215"/>
                  <a:pt x="64" y="192"/>
                  <a:pt x="26" y="154"/>
                </a:cubicBezTo>
                <a:cubicBezTo>
                  <a:pt x="1" y="180"/>
                  <a:pt x="26" y="308"/>
                  <a:pt x="1" y="334"/>
                </a:cubicBezTo>
                <a:lnTo>
                  <a:pt x="26" y="334"/>
                </a:lnTo>
                <a:lnTo>
                  <a:pt x="103" y="590"/>
                </a:lnTo>
                <a:cubicBezTo>
                  <a:pt x="103" y="539"/>
                  <a:pt x="154" y="539"/>
                  <a:pt x="180" y="539"/>
                </a:cubicBezTo>
                <a:lnTo>
                  <a:pt x="103" y="872"/>
                </a:lnTo>
                <a:cubicBezTo>
                  <a:pt x="159" y="972"/>
                  <a:pt x="210" y="995"/>
                  <a:pt x="258" y="995"/>
                </a:cubicBezTo>
                <a:cubicBezTo>
                  <a:pt x="298" y="995"/>
                  <a:pt x="336" y="980"/>
                  <a:pt x="373" y="980"/>
                </a:cubicBezTo>
                <a:cubicBezTo>
                  <a:pt x="395" y="980"/>
                  <a:pt x="416" y="985"/>
                  <a:pt x="436" y="1000"/>
                </a:cubicBezTo>
                <a:cubicBezTo>
                  <a:pt x="308" y="795"/>
                  <a:pt x="462" y="872"/>
                  <a:pt x="257" y="718"/>
                </a:cubicBezTo>
                <a:lnTo>
                  <a:pt x="283" y="462"/>
                </a:lnTo>
                <a:lnTo>
                  <a:pt x="436" y="487"/>
                </a:lnTo>
                <a:cubicBezTo>
                  <a:pt x="411" y="410"/>
                  <a:pt x="488" y="308"/>
                  <a:pt x="411" y="257"/>
                </a:cubicBezTo>
                <a:cubicBezTo>
                  <a:pt x="411" y="257"/>
                  <a:pt x="385" y="308"/>
                  <a:pt x="360" y="308"/>
                </a:cubicBezTo>
                <a:cubicBezTo>
                  <a:pt x="308" y="128"/>
                  <a:pt x="513" y="180"/>
                  <a:pt x="4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9" name="Google Shape;7179;p41"/>
          <p:cNvSpPr/>
          <p:nvPr/>
        </p:nvSpPr>
        <p:spPr>
          <a:xfrm>
            <a:off x="4030525" y="2991250"/>
            <a:ext cx="1300" cy="1950"/>
          </a:xfrm>
          <a:custGeom>
            <a:avLst/>
            <a:gdLst/>
            <a:ahLst/>
            <a:cxnLst/>
            <a:rect l="l" t="t" r="r" b="b"/>
            <a:pathLst>
              <a:path w="52" h="78" extrusionOk="0">
                <a:moveTo>
                  <a:pt x="52" y="0"/>
                </a:moveTo>
                <a:lnTo>
                  <a:pt x="0" y="77"/>
                </a:lnTo>
                <a:cubicBezTo>
                  <a:pt x="26" y="52"/>
                  <a:pt x="52" y="26"/>
                  <a:pt x="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0" name="Google Shape;7180;p41"/>
          <p:cNvSpPr/>
          <p:nvPr/>
        </p:nvSpPr>
        <p:spPr>
          <a:xfrm>
            <a:off x="3889500" y="3004700"/>
            <a:ext cx="25" cy="675"/>
          </a:xfrm>
          <a:custGeom>
            <a:avLst/>
            <a:gdLst/>
            <a:ahLst/>
            <a:cxnLst/>
            <a:rect l="l" t="t" r="r" b="b"/>
            <a:pathLst>
              <a:path w="1" h="27" extrusionOk="0">
                <a:moveTo>
                  <a:pt x="0" y="27"/>
                </a:moveTo>
                <a:lnTo>
                  <a:pt x="0" y="27"/>
                </a:lnTo>
                <a:cubicBezTo>
                  <a:pt x="0" y="1"/>
                  <a:pt x="0" y="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1" name="Google Shape;7181;p41"/>
          <p:cNvSpPr/>
          <p:nvPr/>
        </p:nvSpPr>
        <p:spPr>
          <a:xfrm>
            <a:off x="4032450" y="2990600"/>
            <a:ext cx="25" cy="675"/>
          </a:xfrm>
          <a:custGeom>
            <a:avLst/>
            <a:gdLst/>
            <a:ahLst/>
            <a:cxnLst/>
            <a:rect l="l" t="t" r="r" b="b"/>
            <a:pathLst>
              <a:path w="1" h="27" extrusionOk="0">
                <a:moveTo>
                  <a:pt x="0" y="1"/>
                </a:moveTo>
                <a:lnTo>
                  <a:pt x="0" y="1"/>
                </a:lnTo>
                <a:lnTo>
                  <a:pt x="0" y="26"/>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2" name="Google Shape;7182;p41"/>
          <p:cNvSpPr/>
          <p:nvPr/>
        </p:nvSpPr>
        <p:spPr>
          <a:xfrm>
            <a:off x="3860650" y="2991250"/>
            <a:ext cx="25" cy="675"/>
          </a:xfrm>
          <a:custGeom>
            <a:avLst/>
            <a:gdLst/>
            <a:ahLst/>
            <a:cxnLst/>
            <a:rect l="l" t="t" r="r" b="b"/>
            <a:pathLst>
              <a:path w="1" h="27" extrusionOk="0">
                <a:moveTo>
                  <a:pt x="0" y="26"/>
                </a:moveTo>
                <a:lnTo>
                  <a:pt x="0" y="26"/>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3" name="Google Shape;7183;p41"/>
          <p:cNvSpPr/>
          <p:nvPr/>
        </p:nvSpPr>
        <p:spPr>
          <a:xfrm>
            <a:off x="3858725" y="3002150"/>
            <a:ext cx="650" cy="1300"/>
          </a:xfrm>
          <a:custGeom>
            <a:avLst/>
            <a:gdLst/>
            <a:ahLst/>
            <a:cxnLst/>
            <a:rect l="l" t="t" r="r" b="b"/>
            <a:pathLst>
              <a:path w="26" h="52" extrusionOk="0">
                <a:moveTo>
                  <a:pt x="26" y="0"/>
                </a:moveTo>
                <a:lnTo>
                  <a:pt x="0" y="52"/>
                </a:lnTo>
                <a:cubicBezTo>
                  <a:pt x="0" y="52"/>
                  <a:pt x="26" y="26"/>
                  <a:pt x="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4" name="Google Shape;7184;p41"/>
          <p:cNvSpPr/>
          <p:nvPr/>
        </p:nvSpPr>
        <p:spPr>
          <a:xfrm>
            <a:off x="3852825" y="3002800"/>
            <a:ext cx="12975" cy="22450"/>
          </a:xfrm>
          <a:custGeom>
            <a:avLst/>
            <a:gdLst/>
            <a:ahLst/>
            <a:cxnLst/>
            <a:rect l="l" t="t" r="r" b="b"/>
            <a:pathLst>
              <a:path w="519" h="898" extrusionOk="0">
                <a:moveTo>
                  <a:pt x="159" y="0"/>
                </a:moveTo>
                <a:cubicBezTo>
                  <a:pt x="159" y="48"/>
                  <a:pt x="0" y="233"/>
                  <a:pt x="153" y="233"/>
                </a:cubicBezTo>
                <a:cubicBezTo>
                  <a:pt x="162" y="233"/>
                  <a:pt x="173" y="232"/>
                  <a:pt x="185" y="231"/>
                </a:cubicBezTo>
                <a:lnTo>
                  <a:pt x="185" y="231"/>
                </a:lnTo>
                <a:cubicBezTo>
                  <a:pt x="236" y="436"/>
                  <a:pt x="82" y="359"/>
                  <a:pt x="57" y="410"/>
                </a:cubicBezTo>
                <a:cubicBezTo>
                  <a:pt x="108" y="462"/>
                  <a:pt x="57" y="564"/>
                  <a:pt x="108" y="615"/>
                </a:cubicBezTo>
                <a:cubicBezTo>
                  <a:pt x="108" y="590"/>
                  <a:pt x="134" y="513"/>
                  <a:pt x="185" y="513"/>
                </a:cubicBezTo>
                <a:cubicBezTo>
                  <a:pt x="207" y="602"/>
                  <a:pt x="191" y="672"/>
                  <a:pt x="136" y="672"/>
                </a:cubicBezTo>
                <a:cubicBezTo>
                  <a:pt x="127" y="672"/>
                  <a:pt x="118" y="670"/>
                  <a:pt x="108" y="667"/>
                </a:cubicBezTo>
                <a:lnTo>
                  <a:pt x="108" y="667"/>
                </a:lnTo>
                <a:cubicBezTo>
                  <a:pt x="211" y="744"/>
                  <a:pt x="82" y="846"/>
                  <a:pt x="185" y="898"/>
                </a:cubicBezTo>
                <a:cubicBezTo>
                  <a:pt x="390" y="769"/>
                  <a:pt x="518" y="564"/>
                  <a:pt x="518" y="333"/>
                </a:cubicBezTo>
                <a:lnTo>
                  <a:pt x="518" y="333"/>
                </a:lnTo>
                <a:cubicBezTo>
                  <a:pt x="456" y="396"/>
                  <a:pt x="376" y="475"/>
                  <a:pt x="280" y="475"/>
                </a:cubicBezTo>
                <a:cubicBezTo>
                  <a:pt x="258" y="475"/>
                  <a:pt x="235" y="471"/>
                  <a:pt x="211" y="462"/>
                </a:cubicBezTo>
                <a:lnTo>
                  <a:pt x="211" y="282"/>
                </a:lnTo>
                <a:cubicBezTo>
                  <a:pt x="260" y="324"/>
                  <a:pt x="297" y="338"/>
                  <a:pt x="327" y="338"/>
                </a:cubicBezTo>
                <a:cubicBezTo>
                  <a:pt x="389" y="338"/>
                  <a:pt x="423" y="274"/>
                  <a:pt x="493" y="256"/>
                </a:cubicBezTo>
                <a:lnTo>
                  <a:pt x="236" y="231"/>
                </a:lnTo>
                <a:cubicBezTo>
                  <a:pt x="82" y="128"/>
                  <a:pt x="159" y="77"/>
                  <a:pt x="236" y="26"/>
                </a:cubicBezTo>
                <a:cubicBezTo>
                  <a:pt x="211" y="26"/>
                  <a:pt x="185" y="26"/>
                  <a:pt x="1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5" name="Google Shape;7185;p41"/>
          <p:cNvSpPr/>
          <p:nvPr/>
        </p:nvSpPr>
        <p:spPr>
          <a:xfrm>
            <a:off x="3959375" y="3002800"/>
            <a:ext cx="1300" cy="650"/>
          </a:xfrm>
          <a:custGeom>
            <a:avLst/>
            <a:gdLst/>
            <a:ahLst/>
            <a:cxnLst/>
            <a:rect l="l" t="t" r="r" b="b"/>
            <a:pathLst>
              <a:path w="52" h="26" extrusionOk="0">
                <a:moveTo>
                  <a:pt x="51" y="0"/>
                </a:moveTo>
                <a:cubicBezTo>
                  <a:pt x="26" y="0"/>
                  <a:pt x="0" y="26"/>
                  <a:pt x="0" y="26"/>
                </a:cubicBezTo>
                <a:cubicBezTo>
                  <a:pt x="0" y="26"/>
                  <a:pt x="26" y="26"/>
                  <a:pt x="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6" name="Google Shape;7186;p41"/>
          <p:cNvSpPr/>
          <p:nvPr/>
        </p:nvSpPr>
        <p:spPr>
          <a:xfrm>
            <a:off x="3856150" y="2991900"/>
            <a:ext cx="5150" cy="5150"/>
          </a:xfrm>
          <a:custGeom>
            <a:avLst/>
            <a:gdLst/>
            <a:ahLst/>
            <a:cxnLst/>
            <a:rect l="l" t="t" r="r" b="b"/>
            <a:pathLst>
              <a:path w="206" h="206" extrusionOk="0">
                <a:moveTo>
                  <a:pt x="103" y="0"/>
                </a:moveTo>
                <a:cubicBezTo>
                  <a:pt x="103" y="77"/>
                  <a:pt x="1" y="77"/>
                  <a:pt x="78" y="205"/>
                </a:cubicBezTo>
                <a:cubicBezTo>
                  <a:pt x="26" y="51"/>
                  <a:pt x="206" y="128"/>
                  <a:pt x="1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7" name="Google Shape;7187;p41"/>
          <p:cNvSpPr/>
          <p:nvPr/>
        </p:nvSpPr>
        <p:spPr>
          <a:xfrm>
            <a:off x="3954875" y="2994450"/>
            <a:ext cx="4525" cy="10275"/>
          </a:xfrm>
          <a:custGeom>
            <a:avLst/>
            <a:gdLst/>
            <a:ahLst/>
            <a:cxnLst/>
            <a:rect l="l" t="t" r="r" b="b"/>
            <a:pathLst>
              <a:path w="181" h="411" extrusionOk="0">
                <a:moveTo>
                  <a:pt x="103" y="1"/>
                </a:moveTo>
                <a:lnTo>
                  <a:pt x="103" y="1"/>
                </a:lnTo>
                <a:cubicBezTo>
                  <a:pt x="1" y="78"/>
                  <a:pt x="103" y="206"/>
                  <a:pt x="1" y="206"/>
                </a:cubicBezTo>
                <a:lnTo>
                  <a:pt x="103" y="411"/>
                </a:lnTo>
                <a:cubicBezTo>
                  <a:pt x="26" y="206"/>
                  <a:pt x="180" y="155"/>
                  <a:pt x="1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8" name="Google Shape;7188;p41"/>
          <p:cNvSpPr/>
          <p:nvPr/>
        </p:nvSpPr>
        <p:spPr>
          <a:xfrm>
            <a:off x="3974750" y="2995100"/>
            <a:ext cx="2600" cy="1950"/>
          </a:xfrm>
          <a:custGeom>
            <a:avLst/>
            <a:gdLst/>
            <a:ahLst/>
            <a:cxnLst/>
            <a:rect l="l" t="t" r="r" b="b"/>
            <a:pathLst>
              <a:path w="104" h="78" extrusionOk="0">
                <a:moveTo>
                  <a:pt x="1" y="0"/>
                </a:moveTo>
                <a:lnTo>
                  <a:pt x="1" y="52"/>
                </a:lnTo>
                <a:lnTo>
                  <a:pt x="103" y="77"/>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9" name="Google Shape;7189;p41"/>
          <p:cNvSpPr/>
          <p:nvPr/>
        </p:nvSpPr>
        <p:spPr>
          <a:xfrm>
            <a:off x="3974100" y="2996375"/>
            <a:ext cx="25" cy="1300"/>
          </a:xfrm>
          <a:custGeom>
            <a:avLst/>
            <a:gdLst/>
            <a:ahLst/>
            <a:cxnLst/>
            <a:rect l="l" t="t" r="r" b="b"/>
            <a:pathLst>
              <a:path w="1" h="52" extrusionOk="0">
                <a:moveTo>
                  <a:pt x="1" y="52"/>
                </a:move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0" name="Google Shape;7190;p41"/>
          <p:cNvSpPr/>
          <p:nvPr/>
        </p:nvSpPr>
        <p:spPr>
          <a:xfrm>
            <a:off x="3987575" y="2991250"/>
            <a:ext cx="1300" cy="2600"/>
          </a:xfrm>
          <a:custGeom>
            <a:avLst/>
            <a:gdLst/>
            <a:ahLst/>
            <a:cxnLst/>
            <a:rect l="l" t="t" r="r" b="b"/>
            <a:pathLst>
              <a:path w="52" h="104" extrusionOk="0">
                <a:moveTo>
                  <a:pt x="52" y="0"/>
                </a:moveTo>
                <a:lnTo>
                  <a:pt x="0" y="77"/>
                </a:lnTo>
                <a:lnTo>
                  <a:pt x="0" y="103"/>
                </a:lnTo>
                <a:lnTo>
                  <a:pt x="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1" name="Google Shape;7191;p41"/>
          <p:cNvSpPr/>
          <p:nvPr/>
        </p:nvSpPr>
        <p:spPr>
          <a:xfrm>
            <a:off x="4034375" y="2993175"/>
            <a:ext cx="650" cy="675"/>
          </a:xfrm>
          <a:custGeom>
            <a:avLst/>
            <a:gdLst/>
            <a:ahLst/>
            <a:cxnLst/>
            <a:rect l="l" t="t" r="r" b="b"/>
            <a:pathLst>
              <a:path w="26" h="27" extrusionOk="0">
                <a:moveTo>
                  <a:pt x="26" y="0"/>
                </a:moveTo>
                <a:lnTo>
                  <a:pt x="0" y="26"/>
                </a:lnTo>
                <a:cubicBezTo>
                  <a:pt x="0" y="26"/>
                  <a:pt x="26" y="0"/>
                  <a:pt x="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2" name="Google Shape;7192;p41"/>
          <p:cNvSpPr/>
          <p:nvPr/>
        </p:nvSpPr>
        <p:spPr>
          <a:xfrm>
            <a:off x="4045275" y="2990600"/>
            <a:ext cx="2325" cy="1375"/>
          </a:xfrm>
          <a:custGeom>
            <a:avLst/>
            <a:gdLst/>
            <a:ahLst/>
            <a:cxnLst/>
            <a:rect l="l" t="t" r="r" b="b"/>
            <a:pathLst>
              <a:path w="93" h="55" extrusionOk="0">
                <a:moveTo>
                  <a:pt x="0" y="1"/>
                </a:moveTo>
                <a:lnTo>
                  <a:pt x="0" y="1"/>
                </a:lnTo>
                <a:cubicBezTo>
                  <a:pt x="10" y="42"/>
                  <a:pt x="29" y="54"/>
                  <a:pt x="46" y="54"/>
                </a:cubicBezTo>
                <a:cubicBezTo>
                  <a:pt x="71" y="54"/>
                  <a:pt x="93" y="26"/>
                  <a:pt x="77" y="26"/>
                </a:cubicBezTo>
                <a:cubicBezTo>
                  <a:pt x="51" y="26"/>
                  <a:pt x="26" y="26"/>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3" name="Google Shape;7193;p41"/>
          <p:cNvSpPr/>
          <p:nvPr/>
        </p:nvSpPr>
        <p:spPr>
          <a:xfrm>
            <a:off x="3827950" y="2993175"/>
            <a:ext cx="25" cy="675"/>
          </a:xfrm>
          <a:custGeom>
            <a:avLst/>
            <a:gdLst/>
            <a:ahLst/>
            <a:cxnLst/>
            <a:rect l="l" t="t" r="r" b="b"/>
            <a:pathLst>
              <a:path w="1" h="27" extrusionOk="0">
                <a:moveTo>
                  <a:pt x="0" y="26"/>
                </a:moveTo>
                <a:lnTo>
                  <a:pt x="0" y="0"/>
                </a:lnTo>
                <a:cubicBezTo>
                  <a:pt x="0" y="26"/>
                  <a:pt x="0" y="26"/>
                  <a:pt x="0" y="2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4" name="Google Shape;7194;p41"/>
          <p:cNvSpPr/>
          <p:nvPr/>
        </p:nvSpPr>
        <p:spPr>
          <a:xfrm>
            <a:off x="3827300" y="2991725"/>
            <a:ext cx="1075" cy="2125"/>
          </a:xfrm>
          <a:custGeom>
            <a:avLst/>
            <a:gdLst/>
            <a:ahLst/>
            <a:cxnLst/>
            <a:rect l="l" t="t" r="r" b="b"/>
            <a:pathLst>
              <a:path w="43" h="85" extrusionOk="0">
                <a:moveTo>
                  <a:pt x="22" y="0"/>
                </a:moveTo>
                <a:cubicBezTo>
                  <a:pt x="17" y="0"/>
                  <a:pt x="10" y="2"/>
                  <a:pt x="1" y="7"/>
                </a:cubicBezTo>
                <a:lnTo>
                  <a:pt x="1" y="84"/>
                </a:lnTo>
                <a:cubicBezTo>
                  <a:pt x="22" y="42"/>
                  <a:pt x="43" y="0"/>
                  <a:pt x="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5" name="Google Shape;7195;p41"/>
          <p:cNvSpPr/>
          <p:nvPr/>
        </p:nvSpPr>
        <p:spPr>
          <a:xfrm>
            <a:off x="3990775" y="2993825"/>
            <a:ext cx="1300" cy="25"/>
          </a:xfrm>
          <a:custGeom>
            <a:avLst/>
            <a:gdLst/>
            <a:ahLst/>
            <a:cxnLst/>
            <a:rect l="l" t="t" r="r" b="b"/>
            <a:pathLst>
              <a:path w="52" h="1" extrusionOk="0">
                <a:moveTo>
                  <a:pt x="52" y="0"/>
                </a:moveTo>
                <a:cubicBezTo>
                  <a:pt x="26" y="0"/>
                  <a:pt x="1" y="0"/>
                  <a:pt x="1" y="0"/>
                </a:cubicBezTo>
                <a:cubicBezTo>
                  <a:pt x="1" y="0"/>
                  <a:pt x="26" y="0"/>
                  <a:pt x="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6" name="Google Shape;7196;p41"/>
          <p:cNvSpPr/>
          <p:nvPr/>
        </p:nvSpPr>
        <p:spPr>
          <a:xfrm>
            <a:off x="3978600" y="3004075"/>
            <a:ext cx="675" cy="650"/>
          </a:xfrm>
          <a:custGeom>
            <a:avLst/>
            <a:gdLst/>
            <a:ahLst/>
            <a:cxnLst/>
            <a:rect l="l" t="t" r="r" b="b"/>
            <a:pathLst>
              <a:path w="27" h="26" extrusionOk="0">
                <a:moveTo>
                  <a:pt x="26" y="0"/>
                </a:moveTo>
                <a:lnTo>
                  <a:pt x="26" y="0"/>
                </a:lnTo>
                <a:lnTo>
                  <a:pt x="0" y="26"/>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7" name="Google Shape;7197;p41"/>
          <p:cNvSpPr/>
          <p:nvPr/>
        </p:nvSpPr>
        <p:spPr>
          <a:xfrm>
            <a:off x="3923475" y="2993175"/>
            <a:ext cx="650" cy="1300"/>
          </a:xfrm>
          <a:custGeom>
            <a:avLst/>
            <a:gdLst/>
            <a:ahLst/>
            <a:cxnLst/>
            <a:rect l="l" t="t" r="r" b="b"/>
            <a:pathLst>
              <a:path w="26" h="52" extrusionOk="0">
                <a:moveTo>
                  <a:pt x="26" y="0"/>
                </a:moveTo>
                <a:lnTo>
                  <a:pt x="0" y="52"/>
                </a:lnTo>
                <a:cubicBezTo>
                  <a:pt x="26" y="52"/>
                  <a:pt x="26" y="26"/>
                  <a:pt x="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8" name="Google Shape;7198;p41"/>
          <p:cNvSpPr/>
          <p:nvPr/>
        </p:nvSpPr>
        <p:spPr>
          <a:xfrm>
            <a:off x="3899100" y="2997650"/>
            <a:ext cx="4525" cy="5175"/>
          </a:xfrm>
          <a:custGeom>
            <a:avLst/>
            <a:gdLst/>
            <a:ahLst/>
            <a:cxnLst/>
            <a:rect l="l" t="t" r="r" b="b"/>
            <a:pathLst>
              <a:path w="181" h="207" extrusionOk="0">
                <a:moveTo>
                  <a:pt x="78" y="1"/>
                </a:moveTo>
                <a:cubicBezTo>
                  <a:pt x="78" y="52"/>
                  <a:pt x="1" y="129"/>
                  <a:pt x="52" y="206"/>
                </a:cubicBezTo>
                <a:lnTo>
                  <a:pt x="180" y="103"/>
                </a:lnTo>
                <a:cubicBezTo>
                  <a:pt x="129" y="103"/>
                  <a:pt x="103" y="52"/>
                  <a:pt x="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9" name="Google Shape;7199;p41"/>
          <p:cNvSpPr/>
          <p:nvPr/>
        </p:nvSpPr>
        <p:spPr>
          <a:xfrm>
            <a:off x="3903600" y="2998950"/>
            <a:ext cx="1300" cy="1300"/>
          </a:xfrm>
          <a:custGeom>
            <a:avLst/>
            <a:gdLst/>
            <a:ahLst/>
            <a:cxnLst/>
            <a:rect l="l" t="t" r="r" b="b"/>
            <a:pathLst>
              <a:path w="52" h="52" extrusionOk="0">
                <a:moveTo>
                  <a:pt x="52" y="0"/>
                </a:moveTo>
                <a:lnTo>
                  <a:pt x="0" y="51"/>
                </a:lnTo>
                <a:cubicBezTo>
                  <a:pt x="26" y="26"/>
                  <a:pt x="52" y="26"/>
                  <a:pt x="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0" name="Google Shape;7200;p41"/>
          <p:cNvSpPr/>
          <p:nvPr/>
        </p:nvSpPr>
        <p:spPr>
          <a:xfrm>
            <a:off x="3900400" y="2997025"/>
            <a:ext cx="650" cy="650"/>
          </a:xfrm>
          <a:custGeom>
            <a:avLst/>
            <a:gdLst/>
            <a:ahLst/>
            <a:cxnLst/>
            <a:rect l="l" t="t" r="r" b="b"/>
            <a:pathLst>
              <a:path w="26" h="26" extrusionOk="0">
                <a:moveTo>
                  <a:pt x="0" y="0"/>
                </a:moveTo>
                <a:cubicBezTo>
                  <a:pt x="26" y="26"/>
                  <a:pt x="26" y="26"/>
                  <a:pt x="26" y="26"/>
                </a:cubicBezTo>
                <a:cubicBezTo>
                  <a:pt x="26" y="26"/>
                  <a:pt x="26" y="26"/>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1" name="Google Shape;7201;p41"/>
          <p:cNvSpPr/>
          <p:nvPr/>
        </p:nvSpPr>
        <p:spPr>
          <a:xfrm>
            <a:off x="3760000" y="2989975"/>
            <a:ext cx="1950" cy="1300"/>
          </a:xfrm>
          <a:custGeom>
            <a:avLst/>
            <a:gdLst/>
            <a:ahLst/>
            <a:cxnLst/>
            <a:rect l="l" t="t" r="r" b="b"/>
            <a:pathLst>
              <a:path w="78" h="52" extrusionOk="0">
                <a:moveTo>
                  <a:pt x="0" y="0"/>
                </a:moveTo>
                <a:lnTo>
                  <a:pt x="0" y="0"/>
                </a:lnTo>
                <a:cubicBezTo>
                  <a:pt x="26" y="26"/>
                  <a:pt x="52" y="51"/>
                  <a:pt x="77" y="51"/>
                </a:cubicBez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2" name="Google Shape;7202;p41"/>
          <p:cNvSpPr/>
          <p:nvPr/>
        </p:nvSpPr>
        <p:spPr>
          <a:xfrm>
            <a:off x="3924750" y="3001500"/>
            <a:ext cx="1300" cy="2600"/>
          </a:xfrm>
          <a:custGeom>
            <a:avLst/>
            <a:gdLst/>
            <a:ahLst/>
            <a:cxnLst/>
            <a:rect l="l" t="t" r="r" b="b"/>
            <a:pathLst>
              <a:path w="52" h="104" extrusionOk="0">
                <a:moveTo>
                  <a:pt x="52" y="1"/>
                </a:moveTo>
                <a:lnTo>
                  <a:pt x="52" y="1"/>
                </a:lnTo>
                <a:cubicBezTo>
                  <a:pt x="26" y="26"/>
                  <a:pt x="0" y="78"/>
                  <a:pt x="0" y="103"/>
                </a:cubicBezTo>
                <a:cubicBezTo>
                  <a:pt x="52" y="52"/>
                  <a:pt x="52" y="26"/>
                  <a:pt x="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3" name="Google Shape;7203;p41"/>
          <p:cNvSpPr/>
          <p:nvPr/>
        </p:nvSpPr>
        <p:spPr>
          <a:xfrm>
            <a:off x="4125400" y="3002450"/>
            <a:ext cx="2600" cy="2275"/>
          </a:xfrm>
          <a:custGeom>
            <a:avLst/>
            <a:gdLst/>
            <a:ahLst/>
            <a:cxnLst/>
            <a:rect l="l" t="t" r="r" b="b"/>
            <a:pathLst>
              <a:path w="104" h="91" extrusionOk="0">
                <a:moveTo>
                  <a:pt x="81" y="0"/>
                </a:moveTo>
                <a:cubicBezTo>
                  <a:pt x="61" y="0"/>
                  <a:pt x="38" y="72"/>
                  <a:pt x="1" y="91"/>
                </a:cubicBezTo>
                <a:cubicBezTo>
                  <a:pt x="52" y="91"/>
                  <a:pt x="77" y="65"/>
                  <a:pt x="103" y="40"/>
                </a:cubicBezTo>
                <a:cubicBezTo>
                  <a:pt x="96" y="11"/>
                  <a:pt x="89" y="0"/>
                  <a:pt x="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4" name="Google Shape;7204;p41"/>
          <p:cNvSpPr txBox="1">
            <a:spLocks noGrp="1"/>
          </p:cNvSpPr>
          <p:nvPr>
            <p:ph type="title"/>
          </p:nvPr>
        </p:nvSpPr>
        <p:spPr>
          <a:xfrm>
            <a:off x="786807" y="1158050"/>
            <a:ext cx="7740503" cy="129512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400" dirty="0" err="1"/>
              <a:t>Implementasi</a:t>
            </a:r>
            <a:r>
              <a:rPr lang="en-US" sz="4400" dirty="0"/>
              <a:t> Java </a:t>
            </a:r>
            <a:r>
              <a:rPr lang="en-US" sz="4400" dirty="0" err="1"/>
              <a:t>dalam</a:t>
            </a:r>
            <a:r>
              <a:rPr lang="en-US" sz="4400" dirty="0"/>
              <a:t> Program </a:t>
            </a:r>
            <a:r>
              <a:rPr lang="en-US" sz="4400" dirty="0" err="1"/>
              <a:t>Ekspedisi</a:t>
            </a:r>
            <a:r>
              <a:rPr lang="en-US" sz="4400" dirty="0"/>
              <a:t> </a:t>
            </a:r>
            <a:r>
              <a:rPr lang="en-US" sz="4400" dirty="0" err="1"/>
              <a:t>Barang</a:t>
            </a:r>
            <a:endParaRPr sz="4400" dirty="0"/>
          </a:p>
        </p:txBody>
      </p:sp>
      <p:sp>
        <p:nvSpPr>
          <p:cNvPr id="5" name="Google Shape;7204;p41">
            <a:extLst>
              <a:ext uri="{FF2B5EF4-FFF2-40B4-BE49-F238E27FC236}">
                <a16:creationId xmlns:a16="http://schemas.microsoft.com/office/drawing/2014/main" id="{9FD38149-E2EE-5729-94A5-3FD90EECE12A}"/>
              </a:ext>
            </a:extLst>
          </p:cNvPr>
          <p:cNvSpPr txBox="1">
            <a:spLocks/>
          </p:cNvSpPr>
          <p:nvPr/>
        </p:nvSpPr>
        <p:spPr>
          <a:xfrm>
            <a:off x="625534" y="2860572"/>
            <a:ext cx="7740503" cy="81048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2400"/>
              <a:buFont typeface="Caveat Brush"/>
              <a:buNone/>
              <a:defRPr sz="7000" b="1" i="0" u="none" strike="noStrike" cap="none">
                <a:solidFill>
                  <a:schemeClr val="accent3"/>
                </a:solidFill>
                <a:latin typeface="Caveat Brush"/>
                <a:ea typeface="Caveat Brush"/>
                <a:cs typeface="Caveat Brush"/>
                <a:sym typeface="Caveat Brush"/>
              </a:defRPr>
            </a:lvl1pPr>
            <a:lvl2pPr marR="0" lvl="1" algn="l" rtl="0">
              <a:lnSpc>
                <a:spcPct val="100000"/>
              </a:lnSpc>
              <a:spcBef>
                <a:spcPts val="0"/>
              </a:spcBef>
              <a:spcAft>
                <a:spcPts val="0"/>
              </a:spcAft>
              <a:buClr>
                <a:schemeClr val="accent3"/>
              </a:buClr>
              <a:buSzPts val="2400"/>
              <a:buFont typeface="Caveat Brush"/>
              <a:buNone/>
              <a:defRPr sz="2400" b="0" i="0" u="none" strike="noStrike" cap="none">
                <a:solidFill>
                  <a:schemeClr val="accent3"/>
                </a:solidFill>
                <a:latin typeface="Caveat Brush"/>
                <a:ea typeface="Caveat Brush"/>
                <a:cs typeface="Caveat Brush"/>
                <a:sym typeface="Caveat Brush"/>
              </a:defRPr>
            </a:lvl2pPr>
            <a:lvl3pPr marR="0" lvl="2" algn="l" rtl="0">
              <a:lnSpc>
                <a:spcPct val="100000"/>
              </a:lnSpc>
              <a:spcBef>
                <a:spcPts val="0"/>
              </a:spcBef>
              <a:spcAft>
                <a:spcPts val="0"/>
              </a:spcAft>
              <a:buClr>
                <a:schemeClr val="accent3"/>
              </a:buClr>
              <a:buSzPts val="2400"/>
              <a:buFont typeface="Caveat Brush"/>
              <a:buNone/>
              <a:defRPr sz="2400" b="0" i="0" u="none" strike="noStrike" cap="none">
                <a:solidFill>
                  <a:schemeClr val="accent3"/>
                </a:solidFill>
                <a:latin typeface="Caveat Brush"/>
                <a:ea typeface="Caveat Brush"/>
                <a:cs typeface="Caveat Brush"/>
                <a:sym typeface="Caveat Brush"/>
              </a:defRPr>
            </a:lvl3pPr>
            <a:lvl4pPr marR="0" lvl="3" algn="l" rtl="0">
              <a:lnSpc>
                <a:spcPct val="100000"/>
              </a:lnSpc>
              <a:spcBef>
                <a:spcPts val="0"/>
              </a:spcBef>
              <a:spcAft>
                <a:spcPts val="0"/>
              </a:spcAft>
              <a:buClr>
                <a:schemeClr val="accent3"/>
              </a:buClr>
              <a:buSzPts val="2400"/>
              <a:buFont typeface="Caveat Brush"/>
              <a:buNone/>
              <a:defRPr sz="2400" b="0" i="0" u="none" strike="noStrike" cap="none">
                <a:solidFill>
                  <a:schemeClr val="accent3"/>
                </a:solidFill>
                <a:latin typeface="Caveat Brush"/>
                <a:ea typeface="Caveat Brush"/>
                <a:cs typeface="Caveat Brush"/>
                <a:sym typeface="Caveat Brush"/>
              </a:defRPr>
            </a:lvl4pPr>
            <a:lvl5pPr marR="0" lvl="4" algn="l" rtl="0">
              <a:lnSpc>
                <a:spcPct val="100000"/>
              </a:lnSpc>
              <a:spcBef>
                <a:spcPts val="0"/>
              </a:spcBef>
              <a:spcAft>
                <a:spcPts val="0"/>
              </a:spcAft>
              <a:buClr>
                <a:schemeClr val="accent3"/>
              </a:buClr>
              <a:buSzPts val="2400"/>
              <a:buFont typeface="Caveat Brush"/>
              <a:buNone/>
              <a:defRPr sz="2400" b="0" i="0" u="none" strike="noStrike" cap="none">
                <a:solidFill>
                  <a:schemeClr val="accent3"/>
                </a:solidFill>
                <a:latin typeface="Caveat Brush"/>
                <a:ea typeface="Caveat Brush"/>
                <a:cs typeface="Caveat Brush"/>
                <a:sym typeface="Caveat Brush"/>
              </a:defRPr>
            </a:lvl5pPr>
            <a:lvl6pPr marR="0" lvl="5" algn="l" rtl="0">
              <a:lnSpc>
                <a:spcPct val="100000"/>
              </a:lnSpc>
              <a:spcBef>
                <a:spcPts val="0"/>
              </a:spcBef>
              <a:spcAft>
                <a:spcPts val="0"/>
              </a:spcAft>
              <a:buClr>
                <a:schemeClr val="accent3"/>
              </a:buClr>
              <a:buSzPts val="2400"/>
              <a:buFont typeface="Caveat Brush"/>
              <a:buNone/>
              <a:defRPr sz="2400" b="0" i="0" u="none" strike="noStrike" cap="none">
                <a:solidFill>
                  <a:schemeClr val="accent3"/>
                </a:solidFill>
                <a:latin typeface="Caveat Brush"/>
                <a:ea typeface="Caveat Brush"/>
                <a:cs typeface="Caveat Brush"/>
                <a:sym typeface="Caveat Brush"/>
              </a:defRPr>
            </a:lvl6pPr>
            <a:lvl7pPr marR="0" lvl="6" algn="l" rtl="0">
              <a:lnSpc>
                <a:spcPct val="100000"/>
              </a:lnSpc>
              <a:spcBef>
                <a:spcPts val="0"/>
              </a:spcBef>
              <a:spcAft>
                <a:spcPts val="0"/>
              </a:spcAft>
              <a:buClr>
                <a:schemeClr val="accent3"/>
              </a:buClr>
              <a:buSzPts val="2400"/>
              <a:buFont typeface="Caveat Brush"/>
              <a:buNone/>
              <a:defRPr sz="2400" b="0" i="0" u="none" strike="noStrike" cap="none">
                <a:solidFill>
                  <a:schemeClr val="accent3"/>
                </a:solidFill>
                <a:latin typeface="Caveat Brush"/>
                <a:ea typeface="Caveat Brush"/>
                <a:cs typeface="Caveat Brush"/>
                <a:sym typeface="Caveat Brush"/>
              </a:defRPr>
            </a:lvl7pPr>
            <a:lvl8pPr marR="0" lvl="7" algn="l" rtl="0">
              <a:lnSpc>
                <a:spcPct val="100000"/>
              </a:lnSpc>
              <a:spcBef>
                <a:spcPts val="0"/>
              </a:spcBef>
              <a:spcAft>
                <a:spcPts val="0"/>
              </a:spcAft>
              <a:buClr>
                <a:schemeClr val="accent3"/>
              </a:buClr>
              <a:buSzPts val="2400"/>
              <a:buFont typeface="Caveat Brush"/>
              <a:buNone/>
              <a:defRPr sz="2400" b="0" i="0" u="none" strike="noStrike" cap="none">
                <a:solidFill>
                  <a:schemeClr val="accent3"/>
                </a:solidFill>
                <a:latin typeface="Caveat Brush"/>
                <a:ea typeface="Caveat Brush"/>
                <a:cs typeface="Caveat Brush"/>
                <a:sym typeface="Caveat Brush"/>
              </a:defRPr>
            </a:lvl8pPr>
            <a:lvl9pPr marR="0" lvl="8" algn="l" rtl="0">
              <a:lnSpc>
                <a:spcPct val="100000"/>
              </a:lnSpc>
              <a:spcBef>
                <a:spcPts val="0"/>
              </a:spcBef>
              <a:spcAft>
                <a:spcPts val="0"/>
              </a:spcAft>
              <a:buClr>
                <a:schemeClr val="accent3"/>
              </a:buClr>
              <a:buSzPts val="2400"/>
              <a:buFont typeface="Caveat Brush"/>
              <a:buNone/>
              <a:defRPr sz="2400" b="0" i="0" u="none" strike="noStrike" cap="none">
                <a:solidFill>
                  <a:schemeClr val="accent3"/>
                </a:solidFill>
                <a:latin typeface="Caveat Brush"/>
                <a:ea typeface="Caveat Brush"/>
                <a:cs typeface="Caveat Brush"/>
                <a:sym typeface="Caveat Brush"/>
              </a:defRPr>
            </a:lvl9pPr>
          </a:lstStyle>
          <a:p>
            <a:r>
              <a:rPr lang="en-US" sz="2400" dirty="0"/>
              <a:t>Fathurrohman Rifqi Saputra</a:t>
            </a:r>
          </a:p>
          <a:p>
            <a:r>
              <a:rPr lang="en-US" sz="2400" dirty="0"/>
              <a:t>2100018420</a:t>
            </a:r>
          </a:p>
          <a:p>
            <a:r>
              <a:rPr lang="en-US" sz="2400" dirty="0" err="1"/>
              <a:t>Kelas</a:t>
            </a:r>
            <a:r>
              <a:rPr lang="en-US" sz="2400" dirty="0"/>
              <a:t> H</a:t>
            </a:r>
          </a:p>
        </p:txBody>
      </p:sp>
      <p:sp>
        <p:nvSpPr>
          <p:cNvPr id="6" name="Google Shape;7153;p41">
            <a:extLst>
              <a:ext uri="{FF2B5EF4-FFF2-40B4-BE49-F238E27FC236}">
                <a16:creationId xmlns:a16="http://schemas.microsoft.com/office/drawing/2014/main" id="{C1868BDE-136F-BD89-2ECE-9B5D7850838C}"/>
              </a:ext>
            </a:extLst>
          </p:cNvPr>
          <p:cNvSpPr txBox="1">
            <a:spLocks/>
          </p:cNvSpPr>
          <p:nvPr/>
        </p:nvSpPr>
        <p:spPr>
          <a:xfrm>
            <a:off x="549321" y="4323269"/>
            <a:ext cx="7892930" cy="56285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accent3"/>
              </a:buClr>
              <a:buSzPts val="1200"/>
              <a:buFont typeface="Raleway"/>
              <a:buChar char="●"/>
              <a:defRPr sz="1800" b="0" i="0" u="none" strike="noStrike" cap="none">
                <a:solidFill>
                  <a:schemeClr val="accent3"/>
                </a:solidFill>
                <a:latin typeface="Raleway"/>
                <a:ea typeface="Raleway"/>
                <a:cs typeface="Raleway"/>
                <a:sym typeface="Raleway"/>
              </a:defRPr>
            </a:lvl1pPr>
            <a:lvl2pPr marL="914400" marR="0" lvl="1" indent="-304800" algn="l" rtl="0">
              <a:lnSpc>
                <a:spcPct val="115000"/>
              </a:lnSpc>
              <a:spcBef>
                <a:spcPts val="0"/>
              </a:spcBef>
              <a:spcAft>
                <a:spcPts val="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2pPr>
            <a:lvl3pPr marL="1371600" marR="0" lvl="2" indent="-304800" algn="l" rtl="0">
              <a:lnSpc>
                <a:spcPct val="115000"/>
              </a:lnSpc>
              <a:spcBef>
                <a:spcPts val="1600"/>
              </a:spcBef>
              <a:spcAft>
                <a:spcPts val="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3pPr>
            <a:lvl4pPr marL="1828800" marR="0" lvl="3" indent="-304800" algn="l" rtl="0">
              <a:lnSpc>
                <a:spcPct val="115000"/>
              </a:lnSpc>
              <a:spcBef>
                <a:spcPts val="1600"/>
              </a:spcBef>
              <a:spcAft>
                <a:spcPts val="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4pPr>
            <a:lvl5pPr marL="2286000" marR="0" lvl="4" indent="-304800" algn="l" rtl="0">
              <a:lnSpc>
                <a:spcPct val="115000"/>
              </a:lnSpc>
              <a:spcBef>
                <a:spcPts val="1600"/>
              </a:spcBef>
              <a:spcAft>
                <a:spcPts val="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5pPr>
            <a:lvl6pPr marL="2743200" marR="0" lvl="5" indent="-304800" algn="l" rtl="0">
              <a:lnSpc>
                <a:spcPct val="115000"/>
              </a:lnSpc>
              <a:spcBef>
                <a:spcPts val="1600"/>
              </a:spcBef>
              <a:spcAft>
                <a:spcPts val="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6pPr>
            <a:lvl7pPr marL="3200400" marR="0" lvl="6" indent="-304800" algn="l" rtl="0">
              <a:lnSpc>
                <a:spcPct val="115000"/>
              </a:lnSpc>
              <a:spcBef>
                <a:spcPts val="1600"/>
              </a:spcBef>
              <a:spcAft>
                <a:spcPts val="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7pPr>
            <a:lvl8pPr marL="3657600" marR="0" lvl="7" indent="-304800" algn="l" rtl="0">
              <a:lnSpc>
                <a:spcPct val="115000"/>
              </a:lnSpc>
              <a:spcBef>
                <a:spcPts val="1600"/>
              </a:spcBef>
              <a:spcAft>
                <a:spcPts val="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8pPr>
            <a:lvl9pPr marL="4114800" marR="0" lvl="8" indent="-304800" algn="l" rtl="0">
              <a:lnSpc>
                <a:spcPct val="115000"/>
              </a:lnSpc>
              <a:spcBef>
                <a:spcPts val="1600"/>
              </a:spcBef>
              <a:spcAft>
                <a:spcPts val="160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9pPr>
          </a:lstStyle>
          <a:p>
            <a:pPr marL="0" indent="0">
              <a:buFont typeface="Raleway"/>
              <a:buNone/>
            </a:pPr>
            <a:r>
              <a:rPr lang="en-ID" dirty="0"/>
              <a:t>https://github.com/Fathurifqi/Tugas-Akhir-PBO-Pengiriman-Barang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826"/>
        <p:cNvGrpSpPr/>
        <p:nvPr/>
      </p:nvGrpSpPr>
      <p:grpSpPr>
        <a:xfrm>
          <a:off x="0" y="0"/>
          <a:ext cx="0" cy="0"/>
          <a:chOff x="0" y="0"/>
          <a:chExt cx="0" cy="0"/>
        </a:xfrm>
      </p:grpSpPr>
      <p:pic>
        <p:nvPicPr>
          <p:cNvPr id="2" name="Gambar 1">
            <a:extLst>
              <a:ext uri="{FF2B5EF4-FFF2-40B4-BE49-F238E27FC236}">
                <a16:creationId xmlns:a16="http://schemas.microsoft.com/office/drawing/2014/main" id="{C5A839D9-54F9-FCD5-02E7-D9DA0BC3D8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0931" y="1717138"/>
            <a:ext cx="3113449" cy="1928868"/>
          </a:xfrm>
          <a:prstGeom prst="rect">
            <a:avLst/>
          </a:prstGeom>
        </p:spPr>
      </p:pic>
      <p:sp>
        <p:nvSpPr>
          <p:cNvPr id="8827" name="Google Shape;8827;p71"/>
          <p:cNvSpPr txBox="1">
            <a:spLocks noGrp="1"/>
          </p:cNvSpPr>
          <p:nvPr>
            <p:ph type="subTitle" idx="1"/>
          </p:nvPr>
        </p:nvSpPr>
        <p:spPr>
          <a:xfrm>
            <a:off x="709620" y="1440180"/>
            <a:ext cx="4201626" cy="3131810"/>
          </a:xfrm>
          <a:prstGeom prst="rect">
            <a:avLst/>
          </a:prstGeom>
        </p:spPr>
        <p:txBody>
          <a:bodyPr spcFirstLastPara="1" wrap="square" lIns="0" tIns="0" rIns="0" bIns="0" anchor="ctr" anchorCtr="0">
            <a:noAutofit/>
          </a:bodyPr>
          <a:lstStyle/>
          <a:p>
            <a:pPr marL="0" lvl="0" indent="0" algn="just" rtl="0">
              <a:spcBef>
                <a:spcPts val="0"/>
              </a:spcBef>
              <a:spcAft>
                <a:spcPts val="0"/>
              </a:spcAft>
              <a:buNone/>
            </a:pPr>
            <a:r>
              <a:rPr lang="en-ID" dirty="0" err="1"/>
              <a:t>Perancangan</a:t>
            </a:r>
            <a:r>
              <a:rPr lang="en-ID" dirty="0"/>
              <a:t> </a:t>
            </a:r>
            <a:r>
              <a:rPr lang="en-ID" b="1" dirty="0"/>
              <a:t>user Interface </a:t>
            </a:r>
            <a:r>
              <a:rPr lang="en-ID" dirty="0" err="1"/>
              <a:t>berfungsi</a:t>
            </a:r>
            <a:r>
              <a:rPr lang="en-ID" dirty="0"/>
              <a:t> </a:t>
            </a:r>
            <a:r>
              <a:rPr lang="en-ID" dirty="0" err="1"/>
              <a:t>untuk</a:t>
            </a:r>
            <a:r>
              <a:rPr lang="en-ID" dirty="0"/>
              <a:t> </a:t>
            </a:r>
            <a:r>
              <a:rPr lang="en-ID" b="1" dirty="0" err="1"/>
              <a:t>mengkomunikasikan</a:t>
            </a:r>
            <a:r>
              <a:rPr lang="en-ID" dirty="0"/>
              <a:t> </a:t>
            </a:r>
            <a:r>
              <a:rPr lang="en-ID" dirty="0" err="1"/>
              <a:t>fitur-fitur</a:t>
            </a:r>
            <a:r>
              <a:rPr lang="en-ID" dirty="0"/>
              <a:t> </a:t>
            </a:r>
            <a:r>
              <a:rPr lang="en-ID" dirty="0" err="1"/>
              <a:t>sistem</a:t>
            </a:r>
            <a:r>
              <a:rPr lang="en-ID" dirty="0"/>
              <a:t> yang </a:t>
            </a:r>
            <a:r>
              <a:rPr lang="en-ID" dirty="0" err="1"/>
              <a:t>tersedia</a:t>
            </a:r>
            <a:r>
              <a:rPr lang="en-ID" dirty="0"/>
              <a:t> agar user </a:t>
            </a:r>
            <a:r>
              <a:rPr lang="en-ID" dirty="0" err="1"/>
              <a:t>mengerti</a:t>
            </a:r>
            <a:r>
              <a:rPr lang="en-ID" dirty="0"/>
              <a:t> dan </a:t>
            </a:r>
            <a:r>
              <a:rPr lang="en-ID" dirty="0" err="1"/>
              <a:t>dapat</a:t>
            </a:r>
            <a:r>
              <a:rPr lang="en-ID" dirty="0"/>
              <a:t> </a:t>
            </a:r>
            <a:r>
              <a:rPr lang="en-ID" dirty="0" err="1"/>
              <a:t>menggunakan</a:t>
            </a:r>
            <a:r>
              <a:rPr lang="en-ID" dirty="0"/>
              <a:t> </a:t>
            </a:r>
            <a:r>
              <a:rPr lang="en-ID" dirty="0" err="1"/>
              <a:t>sistem</a:t>
            </a:r>
            <a:r>
              <a:rPr lang="en-ID" dirty="0"/>
              <a:t>, </a:t>
            </a:r>
            <a:r>
              <a:rPr lang="en-ID" dirty="0" err="1"/>
              <a:t>serta</a:t>
            </a:r>
            <a:r>
              <a:rPr lang="en-ID" dirty="0"/>
              <a:t> </a:t>
            </a:r>
            <a:r>
              <a:rPr lang="en-ID" dirty="0" err="1"/>
              <a:t>memiliki</a:t>
            </a:r>
            <a:r>
              <a:rPr lang="en-ID" dirty="0"/>
              <a:t> </a:t>
            </a:r>
            <a:r>
              <a:rPr lang="en-ID" dirty="0" err="1"/>
              <a:t>nilai</a:t>
            </a:r>
            <a:r>
              <a:rPr lang="en-ID" dirty="0"/>
              <a:t> </a:t>
            </a:r>
            <a:r>
              <a:rPr lang="en-ID" dirty="0" err="1"/>
              <a:t>kepuasan</a:t>
            </a:r>
            <a:r>
              <a:rPr lang="en-ID" dirty="0"/>
              <a:t> dan </a:t>
            </a:r>
            <a:r>
              <a:rPr lang="en-ID" dirty="0" err="1"/>
              <a:t>kenyamanan</a:t>
            </a:r>
            <a:r>
              <a:rPr lang="en-ID" dirty="0"/>
              <a:t> </a:t>
            </a:r>
            <a:r>
              <a:rPr lang="en-ID" dirty="0" err="1"/>
              <a:t>dalam</a:t>
            </a:r>
            <a:r>
              <a:rPr lang="en-ID" dirty="0"/>
              <a:t> </a:t>
            </a:r>
            <a:r>
              <a:rPr lang="en-ID" dirty="0" err="1"/>
              <a:t>mengunakan</a:t>
            </a:r>
            <a:r>
              <a:rPr lang="en-ID" dirty="0"/>
              <a:t> </a:t>
            </a:r>
            <a:r>
              <a:rPr lang="en-ID" dirty="0" err="1"/>
              <a:t>aplikasi</a:t>
            </a:r>
            <a:r>
              <a:rPr lang="en-ID" dirty="0"/>
              <a:t> </a:t>
            </a:r>
            <a:r>
              <a:rPr lang="en-ID" dirty="0" err="1"/>
              <a:t>tersebut</a:t>
            </a:r>
            <a:r>
              <a:rPr lang="en-ID" dirty="0"/>
              <a:t>.</a:t>
            </a:r>
          </a:p>
          <a:p>
            <a:pPr marL="0" lvl="0" indent="0" algn="just" rtl="0">
              <a:spcBef>
                <a:spcPts val="0"/>
              </a:spcBef>
              <a:spcAft>
                <a:spcPts val="0"/>
              </a:spcAft>
              <a:buNone/>
            </a:pPr>
            <a:endParaRPr lang="en-ID" dirty="0"/>
          </a:p>
          <a:p>
            <a:pPr marL="0" lvl="0" indent="0" algn="just" rtl="0">
              <a:spcBef>
                <a:spcPts val="0"/>
              </a:spcBef>
              <a:spcAft>
                <a:spcPts val="0"/>
              </a:spcAft>
              <a:buNone/>
            </a:pPr>
            <a:r>
              <a:rPr lang="en-ID" dirty="0"/>
              <a:t>UI </a:t>
            </a:r>
            <a:r>
              <a:rPr lang="en-ID" dirty="0" err="1"/>
              <a:t>mengadaptasi</a:t>
            </a:r>
            <a:r>
              <a:rPr lang="en-ID" dirty="0"/>
              <a:t> </a:t>
            </a:r>
            <a:r>
              <a:rPr lang="en-ID" dirty="0" err="1"/>
              <a:t>konsep</a:t>
            </a:r>
            <a:r>
              <a:rPr lang="en-ID" dirty="0"/>
              <a:t> </a:t>
            </a:r>
            <a:r>
              <a:rPr lang="en-ID" dirty="0" err="1"/>
              <a:t>dari</a:t>
            </a:r>
            <a:r>
              <a:rPr lang="en-ID" dirty="0"/>
              <a:t> </a:t>
            </a:r>
            <a:r>
              <a:rPr lang="en-ID" b="1" dirty="0" err="1"/>
              <a:t>desain</a:t>
            </a:r>
            <a:r>
              <a:rPr lang="en-ID" b="1" dirty="0"/>
              <a:t> visual</a:t>
            </a:r>
            <a:r>
              <a:rPr lang="en-ID" dirty="0"/>
              <a:t>, </a:t>
            </a:r>
            <a:r>
              <a:rPr lang="en-ID" dirty="0" err="1"/>
              <a:t>interaksi</a:t>
            </a:r>
            <a:r>
              <a:rPr lang="en-ID" dirty="0"/>
              <a:t>, dan </a:t>
            </a:r>
            <a:r>
              <a:rPr lang="en-ID" dirty="0" err="1"/>
              <a:t>arsitektur</a:t>
            </a:r>
            <a:r>
              <a:rPr lang="en-ID" dirty="0"/>
              <a:t> </a:t>
            </a:r>
            <a:r>
              <a:rPr lang="en-ID" dirty="0" err="1"/>
              <a:t>informasi</a:t>
            </a:r>
            <a:r>
              <a:rPr lang="en-ID" dirty="0"/>
              <a:t>. Jadi, </a:t>
            </a:r>
            <a:r>
              <a:rPr lang="en-ID" dirty="0" err="1"/>
              <a:t>pengerjaannya</a:t>
            </a:r>
            <a:r>
              <a:rPr lang="en-ID" dirty="0"/>
              <a:t> </a:t>
            </a:r>
            <a:r>
              <a:rPr lang="en-ID" dirty="0" err="1"/>
              <a:t>mengantisipasi</a:t>
            </a:r>
            <a:r>
              <a:rPr lang="en-ID" dirty="0"/>
              <a:t> </a:t>
            </a:r>
            <a:r>
              <a:rPr lang="en-ID" dirty="0" err="1"/>
              <a:t>apa</a:t>
            </a:r>
            <a:r>
              <a:rPr lang="en-ID" dirty="0"/>
              <a:t> </a:t>
            </a:r>
            <a:r>
              <a:rPr lang="en-ID" dirty="0" err="1"/>
              <a:t>saja</a:t>
            </a:r>
            <a:r>
              <a:rPr lang="en-ID" dirty="0"/>
              <a:t> yang </a:t>
            </a:r>
            <a:r>
              <a:rPr lang="en-ID" dirty="0" err="1"/>
              <a:t>akan</a:t>
            </a:r>
            <a:r>
              <a:rPr lang="en-ID" dirty="0"/>
              <a:t> user </a:t>
            </a:r>
            <a:r>
              <a:rPr lang="en-ID" dirty="0" err="1"/>
              <a:t>perlukan</a:t>
            </a:r>
            <a:r>
              <a:rPr lang="en-ID" dirty="0"/>
              <a:t> dan </a:t>
            </a:r>
            <a:r>
              <a:rPr lang="en-ID" dirty="0" err="1"/>
              <a:t>lakukan</a:t>
            </a:r>
            <a:r>
              <a:rPr lang="en-ID" dirty="0"/>
              <a:t> </a:t>
            </a:r>
            <a:r>
              <a:rPr lang="en-ID" dirty="0" err="1"/>
              <a:t>selama</a:t>
            </a:r>
            <a:r>
              <a:rPr lang="en-ID" dirty="0"/>
              <a:t> </a:t>
            </a:r>
            <a:r>
              <a:rPr lang="en-ID" dirty="0" err="1"/>
              <a:t>menggunakan</a:t>
            </a:r>
            <a:r>
              <a:rPr lang="en-ID" dirty="0"/>
              <a:t> </a:t>
            </a:r>
            <a:r>
              <a:rPr lang="en-ID" dirty="0" err="1"/>
              <a:t>aplikasi</a:t>
            </a:r>
            <a:r>
              <a:rPr lang="en-ID" dirty="0"/>
              <a:t>, website, </a:t>
            </a:r>
            <a:r>
              <a:rPr lang="en-ID" dirty="0" err="1"/>
              <a:t>atau</a:t>
            </a:r>
            <a:r>
              <a:rPr lang="en-ID" dirty="0"/>
              <a:t> </a:t>
            </a:r>
            <a:r>
              <a:rPr lang="en-ID" dirty="0" err="1"/>
              <a:t>perangkat</a:t>
            </a:r>
            <a:r>
              <a:rPr lang="en-ID" dirty="0"/>
              <a:t> digital </a:t>
            </a:r>
            <a:r>
              <a:rPr lang="en-ID" dirty="0" err="1"/>
              <a:t>lainnya</a:t>
            </a:r>
            <a:r>
              <a:rPr lang="en-ID" dirty="0"/>
              <a:t>.</a:t>
            </a:r>
            <a:endParaRPr dirty="0"/>
          </a:p>
        </p:txBody>
      </p:sp>
      <p:sp>
        <p:nvSpPr>
          <p:cNvPr id="8828" name="Google Shape;8828;p71"/>
          <p:cNvSpPr txBox="1">
            <a:spLocks noGrp="1"/>
          </p:cNvSpPr>
          <p:nvPr>
            <p:ph type="title"/>
          </p:nvPr>
        </p:nvSpPr>
        <p:spPr>
          <a:xfrm>
            <a:off x="2433788" y="680438"/>
            <a:ext cx="4276424" cy="56320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Rancangan UI Aplikasi</a:t>
            </a:r>
            <a:endParaRPr dirty="0"/>
          </a:p>
        </p:txBody>
      </p:sp>
      <p:grpSp>
        <p:nvGrpSpPr>
          <p:cNvPr id="8830" name="Google Shape;8830;p71"/>
          <p:cNvGrpSpPr/>
          <p:nvPr/>
        </p:nvGrpSpPr>
        <p:grpSpPr>
          <a:xfrm>
            <a:off x="5180478" y="1609581"/>
            <a:ext cx="3366800" cy="2564249"/>
            <a:chOff x="3578510" y="1419647"/>
            <a:chExt cx="4021500" cy="3062887"/>
          </a:xfrm>
        </p:grpSpPr>
        <p:sp>
          <p:nvSpPr>
            <p:cNvPr id="8831" name="Google Shape;8831;p71"/>
            <p:cNvSpPr/>
            <p:nvPr/>
          </p:nvSpPr>
          <p:spPr>
            <a:xfrm>
              <a:off x="3716658" y="1548119"/>
              <a:ext cx="3748500" cy="22857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2" name="Google Shape;8832;p71"/>
            <p:cNvSpPr/>
            <p:nvPr/>
          </p:nvSpPr>
          <p:spPr>
            <a:xfrm>
              <a:off x="3578510" y="1419647"/>
              <a:ext cx="4021500" cy="2544300"/>
            </a:xfrm>
            <a:prstGeom prst="roundRect">
              <a:avLst>
                <a:gd name="adj" fmla="val 3857"/>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33" name="Google Shape;8833;p71"/>
            <p:cNvSpPr/>
            <p:nvPr/>
          </p:nvSpPr>
          <p:spPr>
            <a:xfrm>
              <a:off x="4900908" y="3963886"/>
              <a:ext cx="1373274" cy="518648"/>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noFill/>
            <a:ln w="19050" cap="flat" cmpd="sng">
              <a:solidFill>
                <a:schemeClr val="accent3"/>
              </a:solidFill>
              <a:prstDash val="solid"/>
              <a:round/>
              <a:headEnd type="none" w="med" len="med"/>
              <a:tailEnd type="none" w="med" len="med"/>
            </a:ln>
          </p:spPr>
        </p:sp>
        <p:cxnSp>
          <p:nvCxnSpPr>
            <p:cNvPr id="8834" name="Google Shape;8834;p71"/>
            <p:cNvCxnSpPr/>
            <p:nvPr/>
          </p:nvCxnSpPr>
          <p:spPr>
            <a:xfrm>
              <a:off x="4915750" y="4433452"/>
              <a:ext cx="1353300" cy="0"/>
            </a:xfrm>
            <a:prstGeom prst="straightConnector1">
              <a:avLst/>
            </a:prstGeom>
            <a:noFill/>
            <a:ln w="19050" cap="flat" cmpd="sng">
              <a:solidFill>
                <a:schemeClr val="accent3"/>
              </a:solidFill>
              <a:prstDash val="solid"/>
              <a:round/>
              <a:headEnd type="none" w="med" len="med"/>
              <a:tailEnd type="none" w="med" len="med"/>
            </a:ln>
          </p:spPr>
        </p:cxn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826"/>
        <p:cNvGrpSpPr/>
        <p:nvPr/>
      </p:nvGrpSpPr>
      <p:grpSpPr>
        <a:xfrm>
          <a:off x="0" y="0"/>
          <a:ext cx="0" cy="0"/>
          <a:chOff x="0" y="0"/>
          <a:chExt cx="0" cy="0"/>
        </a:xfrm>
      </p:grpSpPr>
      <p:pic>
        <p:nvPicPr>
          <p:cNvPr id="5" name="Gambar 4">
            <a:extLst>
              <a:ext uri="{FF2B5EF4-FFF2-40B4-BE49-F238E27FC236}">
                <a16:creationId xmlns:a16="http://schemas.microsoft.com/office/drawing/2014/main" id="{2753C985-5E8C-F452-5D92-422B93D2A3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836" y="1336138"/>
            <a:ext cx="3138244" cy="1913588"/>
          </a:xfrm>
          <a:prstGeom prst="rect">
            <a:avLst/>
          </a:prstGeom>
        </p:spPr>
      </p:pic>
      <p:sp>
        <p:nvSpPr>
          <p:cNvPr id="8827" name="Google Shape;8827;p71"/>
          <p:cNvSpPr txBox="1">
            <a:spLocks noGrp="1"/>
          </p:cNvSpPr>
          <p:nvPr>
            <p:ph type="subTitle" idx="1"/>
          </p:nvPr>
        </p:nvSpPr>
        <p:spPr>
          <a:xfrm>
            <a:off x="4333986" y="1121483"/>
            <a:ext cx="4118042" cy="2630256"/>
          </a:xfrm>
          <a:prstGeom prst="rect">
            <a:avLst/>
          </a:prstGeom>
        </p:spPr>
        <p:txBody>
          <a:bodyPr spcFirstLastPara="1" wrap="square" lIns="0" tIns="0" rIns="0" bIns="0" anchor="ctr" anchorCtr="0">
            <a:noAutofit/>
          </a:bodyPr>
          <a:lstStyle/>
          <a:p>
            <a:pPr marL="0" lvl="0" indent="0" algn="just" rtl="0">
              <a:spcBef>
                <a:spcPts val="0"/>
              </a:spcBef>
              <a:spcAft>
                <a:spcPts val="0"/>
              </a:spcAft>
              <a:buNone/>
            </a:pPr>
            <a:r>
              <a:rPr lang="en-ID" dirty="0" err="1"/>
              <a:t>Rancangan</a:t>
            </a:r>
            <a:r>
              <a:rPr lang="en-ID" dirty="0"/>
              <a:t> UI yang </a:t>
            </a:r>
            <a:r>
              <a:rPr lang="en-ID" dirty="0" err="1"/>
              <a:t>dibuat</a:t>
            </a:r>
            <a:r>
              <a:rPr lang="en-ID" dirty="0"/>
              <a:t> kali </a:t>
            </a:r>
            <a:r>
              <a:rPr lang="en-ID" dirty="0" err="1"/>
              <a:t>ini</a:t>
            </a:r>
            <a:r>
              <a:rPr lang="en-ID" dirty="0"/>
              <a:t> </a:t>
            </a:r>
            <a:r>
              <a:rPr lang="en-ID" dirty="0" err="1"/>
              <a:t>hanya</a:t>
            </a:r>
            <a:r>
              <a:rPr lang="en-ID" dirty="0"/>
              <a:t> </a:t>
            </a:r>
            <a:r>
              <a:rPr lang="en-ID" dirty="0" err="1"/>
              <a:t>sebatas</a:t>
            </a:r>
            <a:r>
              <a:rPr lang="en-ID" dirty="0"/>
              <a:t> </a:t>
            </a:r>
            <a:r>
              <a:rPr lang="en-ID" dirty="0" err="1"/>
              <a:t>desain</a:t>
            </a:r>
            <a:r>
              <a:rPr lang="en-ID" dirty="0"/>
              <a:t> </a:t>
            </a:r>
            <a:r>
              <a:rPr lang="en-ID" b="1" dirty="0" err="1"/>
              <a:t>tabel</a:t>
            </a:r>
            <a:r>
              <a:rPr lang="en-ID" b="1" dirty="0"/>
              <a:t> </a:t>
            </a:r>
            <a:r>
              <a:rPr lang="en-ID" b="1" dirty="0" err="1"/>
              <a:t>sederhana</a:t>
            </a:r>
            <a:r>
              <a:rPr lang="en-ID" b="1" dirty="0"/>
              <a:t> </a:t>
            </a:r>
            <a:r>
              <a:rPr lang="en-ID" dirty="0"/>
              <a:t>yang </a:t>
            </a:r>
            <a:r>
              <a:rPr lang="en-ID" dirty="0" err="1"/>
              <a:t>tiap</a:t>
            </a:r>
            <a:r>
              <a:rPr lang="en-ID" dirty="0"/>
              <a:t> </a:t>
            </a:r>
            <a:r>
              <a:rPr lang="en-ID" dirty="0" err="1"/>
              <a:t>fungsinya</a:t>
            </a:r>
            <a:r>
              <a:rPr lang="en-ID" dirty="0"/>
              <a:t> </a:t>
            </a:r>
            <a:r>
              <a:rPr lang="en-ID" dirty="0" err="1"/>
              <a:t>memiliki</a:t>
            </a:r>
            <a:r>
              <a:rPr lang="en-ID" dirty="0"/>
              <a:t> </a:t>
            </a:r>
            <a:r>
              <a:rPr lang="en-ID" dirty="0" err="1"/>
              <a:t>kotak</a:t>
            </a:r>
            <a:r>
              <a:rPr lang="en-ID" dirty="0"/>
              <a:t> </a:t>
            </a:r>
            <a:r>
              <a:rPr lang="en-ID" dirty="0" err="1"/>
              <a:t>atau</a:t>
            </a:r>
            <a:r>
              <a:rPr lang="en-ID" dirty="0"/>
              <a:t> </a:t>
            </a:r>
            <a:r>
              <a:rPr lang="en-ID" dirty="0" err="1"/>
              <a:t>bagian</a:t>
            </a:r>
            <a:r>
              <a:rPr lang="en-ID" dirty="0"/>
              <a:t> </a:t>
            </a:r>
            <a:r>
              <a:rPr lang="en-ID" dirty="0" err="1"/>
              <a:t>terpisahnya</a:t>
            </a:r>
            <a:r>
              <a:rPr lang="en-ID" dirty="0"/>
              <a:t> masing-masing agar </a:t>
            </a:r>
            <a:r>
              <a:rPr lang="en-ID" dirty="0" err="1"/>
              <a:t>tidak</a:t>
            </a:r>
            <a:r>
              <a:rPr lang="en-ID" dirty="0"/>
              <a:t> </a:t>
            </a:r>
            <a:r>
              <a:rPr lang="en-ID" dirty="0" err="1"/>
              <a:t>saling</a:t>
            </a:r>
            <a:r>
              <a:rPr lang="en-ID" dirty="0"/>
              <a:t> </a:t>
            </a:r>
            <a:r>
              <a:rPr lang="en-ID" dirty="0" err="1"/>
              <a:t>tercampur</a:t>
            </a:r>
            <a:r>
              <a:rPr lang="en-ID" dirty="0"/>
              <a:t> </a:t>
            </a:r>
            <a:r>
              <a:rPr lang="en-ID" dirty="0" err="1"/>
              <a:t>dalam</a:t>
            </a:r>
            <a:r>
              <a:rPr lang="en-ID" dirty="0"/>
              <a:t> </a:t>
            </a:r>
            <a:r>
              <a:rPr lang="en-ID" dirty="0" err="1"/>
              <a:t>satu</a:t>
            </a:r>
            <a:r>
              <a:rPr lang="en-ID" dirty="0"/>
              <a:t> kali </a:t>
            </a:r>
            <a:r>
              <a:rPr lang="en-ID" dirty="0" err="1"/>
              <a:t>penggunaan</a:t>
            </a:r>
            <a:r>
              <a:rPr lang="en-ID" dirty="0"/>
              <a:t>. Dan </a:t>
            </a:r>
            <a:r>
              <a:rPr lang="en-ID" dirty="0" err="1"/>
              <a:t>setiap</a:t>
            </a:r>
            <a:r>
              <a:rPr lang="en-ID" dirty="0"/>
              <a:t> kali </a:t>
            </a:r>
            <a:r>
              <a:rPr lang="en-ID" dirty="0" err="1"/>
              <a:t>memilih</a:t>
            </a:r>
            <a:r>
              <a:rPr lang="en-ID" dirty="0"/>
              <a:t> </a:t>
            </a:r>
            <a:r>
              <a:rPr lang="en-ID" dirty="0" err="1"/>
              <a:t>fitur</a:t>
            </a:r>
            <a:r>
              <a:rPr lang="en-ID" dirty="0"/>
              <a:t>, program </a:t>
            </a:r>
            <a:r>
              <a:rPr lang="en-ID" dirty="0" err="1"/>
              <a:t>akan</a:t>
            </a:r>
            <a:r>
              <a:rPr lang="en-ID" dirty="0"/>
              <a:t> </a:t>
            </a:r>
            <a:r>
              <a:rPr lang="en-ID" dirty="0" err="1"/>
              <a:t>mengganti</a:t>
            </a:r>
            <a:r>
              <a:rPr lang="en-ID" dirty="0"/>
              <a:t> </a:t>
            </a:r>
            <a:r>
              <a:rPr lang="en-ID" dirty="0" err="1"/>
              <a:t>tampilannya</a:t>
            </a:r>
            <a:r>
              <a:rPr lang="en-ID" dirty="0"/>
              <a:t> </a:t>
            </a:r>
            <a:r>
              <a:rPr lang="en-ID" dirty="0" err="1"/>
              <a:t>secara</a:t>
            </a:r>
            <a:r>
              <a:rPr lang="en-ID" dirty="0"/>
              <a:t> </a:t>
            </a:r>
            <a:r>
              <a:rPr lang="en-ID" dirty="0" err="1"/>
              <a:t>langsung</a:t>
            </a:r>
            <a:r>
              <a:rPr lang="en-ID" dirty="0"/>
              <a:t> </a:t>
            </a:r>
            <a:r>
              <a:rPr lang="en-ID" dirty="0" err="1"/>
              <a:t>tanpa</a:t>
            </a:r>
            <a:r>
              <a:rPr lang="en-ID" dirty="0"/>
              <a:t> </a:t>
            </a:r>
            <a:r>
              <a:rPr lang="en-ID" dirty="0" err="1"/>
              <a:t>harus</a:t>
            </a:r>
            <a:r>
              <a:rPr lang="en-ID" dirty="0"/>
              <a:t> </a:t>
            </a:r>
            <a:r>
              <a:rPr lang="en-ID" dirty="0" err="1"/>
              <a:t>bertumpukkan</a:t>
            </a:r>
            <a:r>
              <a:rPr lang="en-ID" dirty="0"/>
              <a:t> </a:t>
            </a:r>
            <a:r>
              <a:rPr lang="en-ID" dirty="0" err="1"/>
              <a:t>dengan</a:t>
            </a:r>
            <a:r>
              <a:rPr lang="en-ID" dirty="0"/>
              <a:t> </a:t>
            </a:r>
            <a:r>
              <a:rPr lang="en-ID" dirty="0" err="1"/>
              <a:t>tampilan</a:t>
            </a:r>
            <a:r>
              <a:rPr lang="en-ID" dirty="0"/>
              <a:t> </a:t>
            </a:r>
            <a:r>
              <a:rPr lang="en-ID" dirty="0" err="1"/>
              <a:t>awal</a:t>
            </a:r>
            <a:r>
              <a:rPr lang="en-ID" dirty="0"/>
              <a:t>.</a:t>
            </a:r>
            <a:endParaRPr dirty="0"/>
          </a:p>
        </p:txBody>
      </p:sp>
      <p:grpSp>
        <p:nvGrpSpPr>
          <p:cNvPr id="8830" name="Google Shape;8830;p71"/>
          <p:cNvGrpSpPr/>
          <p:nvPr/>
        </p:nvGrpSpPr>
        <p:grpSpPr>
          <a:xfrm>
            <a:off x="494178" y="1228581"/>
            <a:ext cx="3366800" cy="2564249"/>
            <a:chOff x="3578510" y="1419647"/>
            <a:chExt cx="4021500" cy="3062887"/>
          </a:xfrm>
        </p:grpSpPr>
        <p:sp>
          <p:nvSpPr>
            <p:cNvPr id="8831" name="Google Shape;8831;p71"/>
            <p:cNvSpPr/>
            <p:nvPr/>
          </p:nvSpPr>
          <p:spPr>
            <a:xfrm>
              <a:off x="3716658" y="1548119"/>
              <a:ext cx="3748500" cy="22857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2" name="Google Shape;8832;p71"/>
            <p:cNvSpPr/>
            <p:nvPr/>
          </p:nvSpPr>
          <p:spPr>
            <a:xfrm>
              <a:off x="3578510" y="1419647"/>
              <a:ext cx="4021500" cy="2544300"/>
            </a:xfrm>
            <a:prstGeom prst="roundRect">
              <a:avLst>
                <a:gd name="adj" fmla="val 3857"/>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33" name="Google Shape;8833;p71"/>
            <p:cNvSpPr/>
            <p:nvPr/>
          </p:nvSpPr>
          <p:spPr>
            <a:xfrm>
              <a:off x="4900908" y="3963886"/>
              <a:ext cx="1373274" cy="518648"/>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noFill/>
            <a:ln w="19050" cap="flat" cmpd="sng">
              <a:solidFill>
                <a:schemeClr val="accent3"/>
              </a:solidFill>
              <a:prstDash val="solid"/>
              <a:round/>
              <a:headEnd type="none" w="med" len="med"/>
              <a:tailEnd type="none" w="med" len="med"/>
            </a:ln>
          </p:spPr>
        </p:sp>
        <p:cxnSp>
          <p:nvCxnSpPr>
            <p:cNvPr id="8834" name="Google Shape;8834;p71"/>
            <p:cNvCxnSpPr/>
            <p:nvPr/>
          </p:nvCxnSpPr>
          <p:spPr>
            <a:xfrm>
              <a:off x="4915750" y="4433452"/>
              <a:ext cx="1353300" cy="0"/>
            </a:xfrm>
            <a:prstGeom prst="straightConnector1">
              <a:avLst/>
            </a:prstGeom>
            <a:noFill/>
            <a:ln w="19050" cap="flat" cmpd="sng">
              <a:solidFill>
                <a:schemeClr val="accent3"/>
              </a:solidFill>
              <a:prstDash val="solid"/>
              <a:round/>
              <a:headEnd type="none" w="med" len="med"/>
              <a:tailEnd type="none" w="med" len="med"/>
            </a:ln>
          </p:spPr>
        </p:cxnSp>
      </p:grpSp>
    </p:spTree>
    <p:extLst>
      <p:ext uri="{BB962C8B-B14F-4D97-AF65-F5344CB8AC3E}">
        <p14:creationId xmlns:p14="http://schemas.microsoft.com/office/powerpoint/2010/main" val="1112131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554"/>
        <p:cNvGrpSpPr/>
        <p:nvPr/>
      </p:nvGrpSpPr>
      <p:grpSpPr>
        <a:xfrm>
          <a:off x="0" y="0"/>
          <a:ext cx="0" cy="0"/>
          <a:chOff x="0" y="0"/>
          <a:chExt cx="0" cy="0"/>
        </a:xfrm>
      </p:grpSpPr>
      <p:sp>
        <p:nvSpPr>
          <p:cNvPr id="7555" name="Google Shape;7555;p51"/>
          <p:cNvSpPr/>
          <p:nvPr/>
        </p:nvSpPr>
        <p:spPr>
          <a:xfrm>
            <a:off x="2482886" y="985725"/>
            <a:ext cx="4181103" cy="3274036"/>
          </a:xfrm>
          <a:custGeom>
            <a:avLst/>
            <a:gdLst/>
            <a:ahLst/>
            <a:cxnLst/>
            <a:rect l="l" t="t" r="r" b="b"/>
            <a:pathLst>
              <a:path w="15784" h="15784" extrusionOk="0">
                <a:moveTo>
                  <a:pt x="1" y="1"/>
                </a:moveTo>
                <a:lnTo>
                  <a:pt x="1" y="15783"/>
                </a:lnTo>
                <a:lnTo>
                  <a:pt x="15783" y="15783"/>
                </a:lnTo>
                <a:lnTo>
                  <a:pt x="15783" y="1"/>
                </a:ln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6" name="Google Shape;7556;p51"/>
          <p:cNvSpPr txBox="1">
            <a:spLocks noGrp="1"/>
          </p:cNvSpPr>
          <p:nvPr>
            <p:ph type="title"/>
          </p:nvPr>
        </p:nvSpPr>
        <p:spPr>
          <a:xfrm>
            <a:off x="2657413" y="2253602"/>
            <a:ext cx="3857100" cy="134231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Hasil dan Pembahasan</a:t>
            </a:r>
            <a:endParaRPr dirty="0"/>
          </a:p>
        </p:txBody>
      </p:sp>
      <p:sp>
        <p:nvSpPr>
          <p:cNvPr id="7558" name="Google Shape;7558;p51"/>
          <p:cNvSpPr txBox="1">
            <a:spLocks noGrp="1"/>
          </p:cNvSpPr>
          <p:nvPr>
            <p:ph type="title" idx="2"/>
          </p:nvPr>
        </p:nvSpPr>
        <p:spPr>
          <a:xfrm>
            <a:off x="3857713" y="1284489"/>
            <a:ext cx="1456500" cy="103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grpSp>
        <p:nvGrpSpPr>
          <p:cNvPr id="7559" name="Google Shape;7559;p51"/>
          <p:cNvGrpSpPr/>
          <p:nvPr/>
        </p:nvGrpSpPr>
        <p:grpSpPr>
          <a:xfrm>
            <a:off x="2795237" y="3623681"/>
            <a:ext cx="3553525" cy="175275"/>
            <a:chOff x="3998100" y="4633825"/>
            <a:chExt cx="2329875" cy="175275"/>
          </a:xfrm>
        </p:grpSpPr>
        <p:sp>
          <p:nvSpPr>
            <p:cNvPr id="7560" name="Google Shape;7560;p51"/>
            <p:cNvSpPr/>
            <p:nvPr/>
          </p:nvSpPr>
          <p:spPr>
            <a:xfrm>
              <a:off x="4853875" y="4633825"/>
              <a:ext cx="1023725" cy="161150"/>
            </a:xfrm>
            <a:custGeom>
              <a:avLst/>
              <a:gdLst/>
              <a:ahLst/>
              <a:cxnLst/>
              <a:rect l="l" t="t" r="r" b="b"/>
              <a:pathLst>
                <a:path w="40949" h="6446" extrusionOk="0">
                  <a:moveTo>
                    <a:pt x="2449" y="524"/>
                  </a:moveTo>
                  <a:lnTo>
                    <a:pt x="2993" y="545"/>
                  </a:lnTo>
                  <a:cubicBezTo>
                    <a:pt x="3055" y="629"/>
                    <a:pt x="3097" y="629"/>
                    <a:pt x="3160" y="566"/>
                  </a:cubicBezTo>
                  <a:cubicBezTo>
                    <a:pt x="3641" y="503"/>
                    <a:pt x="4123" y="503"/>
                    <a:pt x="4583" y="587"/>
                  </a:cubicBezTo>
                  <a:cubicBezTo>
                    <a:pt x="4646" y="670"/>
                    <a:pt x="4667" y="775"/>
                    <a:pt x="4729" y="796"/>
                  </a:cubicBezTo>
                  <a:cubicBezTo>
                    <a:pt x="4897" y="838"/>
                    <a:pt x="4918" y="691"/>
                    <a:pt x="4939" y="587"/>
                  </a:cubicBezTo>
                  <a:cubicBezTo>
                    <a:pt x="5587" y="503"/>
                    <a:pt x="6257" y="503"/>
                    <a:pt x="6905" y="587"/>
                  </a:cubicBezTo>
                  <a:cubicBezTo>
                    <a:pt x="7261" y="984"/>
                    <a:pt x="7428" y="984"/>
                    <a:pt x="7784" y="587"/>
                  </a:cubicBezTo>
                  <a:cubicBezTo>
                    <a:pt x="8600" y="503"/>
                    <a:pt x="9437" y="503"/>
                    <a:pt x="10274" y="608"/>
                  </a:cubicBezTo>
                  <a:cubicBezTo>
                    <a:pt x="10316" y="670"/>
                    <a:pt x="10337" y="796"/>
                    <a:pt x="10400" y="817"/>
                  </a:cubicBezTo>
                  <a:cubicBezTo>
                    <a:pt x="10567" y="859"/>
                    <a:pt x="10588" y="712"/>
                    <a:pt x="10630" y="608"/>
                  </a:cubicBezTo>
                  <a:lnTo>
                    <a:pt x="10985" y="608"/>
                  </a:lnTo>
                  <a:cubicBezTo>
                    <a:pt x="11237" y="963"/>
                    <a:pt x="11278" y="963"/>
                    <a:pt x="11509" y="587"/>
                  </a:cubicBezTo>
                  <a:cubicBezTo>
                    <a:pt x="12157" y="524"/>
                    <a:pt x="12806" y="524"/>
                    <a:pt x="13454" y="587"/>
                  </a:cubicBezTo>
                  <a:cubicBezTo>
                    <a:pt x="13747" y="1005"/>
                    <a:pt x="13852" y="1005"/>
                    <a:pt x="14166" y="587"/>
                  </a:cubicBezTo>
                  <a:cubicBezTo>
                    <a:pt x="14752" y="524"/>
                    <a:pt x="15338" y="503"/>
                    <a:pt x="15944" y="545"/>
                  </a:cubicBezTo>
                  <a:cubicBezTo>
                    <a:pt x="16154" y="817"/>
                    <a:pt x="16488" y="712"/>
                    <a:pt x="16760" y="817"/>
                  </a:cubicBezTo>
                  <a:cubicBezTo>
                    <a:pt x="17032" y="942"/>
                    <a:pt x="17263" y="775"/>
                    <a:pt x="17346" y="461"/>
                  </a:cubicBezTo>
                  <a:cubicBezTo>
                    <a:pt x="18120" y="357"/>
                    <a:pt x="18895" y="315"/>
                    <a:pt x="19669" y="378"/>
                  </a:cubicBezTo>
                  <a:cubicBezTo>
                    <a:pt x="19711" y="419"/>
                    <a:pt x="19773" y="482"/>
                    <a:pt x="19815" y="482"/>
                  </a:cubicBezTo>
                  <a:cubicBezTo>
                    <a:pt x="21029" y="503"/>
                    <a:pt x="22221" y="503"/>
                    <a:pt x="23435" y="524"/>
                  </a:cubicBezTo>
                  <a:cubicBezTo>
                    <a:pt x="23602" y="524"/>
                    <a:pt x="23707" y="398"/>
                    <a:pt x="23728" y="252"/>
                  </a:cubicBezTo>
                  <a:cubicBezTo>
                    <a:pt x="24084" y="168"/>
                    <a:pt x="24439" y="168"/>
                    <a:pt x="24795" y="231"/>
                  </a:cubicBezTo>
                  <a:cubicBezTo>
                    <a:pt x="25025" y="629"/>
                    <a:pt x="25088" y="629"/>
                    <a:pt x="25318" y="252"/>
                  </a:cubicBezTo>
                  <a:lnTo>
                    <a:pt x="26030" y="189"/>
                  </a:lnTo>
                  <a:cubicBezTo>
                    <a:pt x="26553" y="524"/>
                    <a:pt x="27159" y="294"/>
                    <a:pt x="27703" y="461"/>
                  </a:cubicBezTo>
                  <a:cubicBezTo>
                    <a:pt x="27871" y="503"/>
                    <a:pt x="27955" y="252"/>
                    <a:pt x="27996" y="85"/>
                  </a:cubicBezTo>
                  <a:cubicBezTo>
                    <a:pt x="28227" y="1"/>
                    <a:pt x="28478" y="22"/>
                    <a:pt x="28708" y="106"/>
                  </a:cubicBezTo>
                  <a:cubicBezTo>
                    <a:pt x="29147" y="503"/>
                    <a:pt x="29691" y="503"/>
                    <a:pt x="30235" y="398"/>
                  </a:cubicBezTo>
                  <a:cubicBezTo>
                    <a:pt x="30256" y="398"/>
                    <a:pt x="30277" y="294"/>
                    <a:pt x="30298" y="252"/>
                  </a:cubicBezTo>
                  <a:lnTo>
                    <a:pt x="30821" y="252"/>
                  </a:lnTo>
                  <a:cubicBezTo>
                    <a:pt x="31198" y="650"/>
                    <a:pt x="31428" y="650"/>
                    <a:pt x="31867" y="273"/>
                  </a:cubicBezTo>
                  <a:lnTo>
                    <a:pt x="32913" y="357"/>
                  </a:lnTo>
                  <a:cubicBezTo>
                    <a:pt x="33018" y="524"/>
                    <a:pt x="33144" y="566"/>
                    <a:pt x="33269" y="378"/>
                  </a:cubicBezTo>
                  <a:cubicBezTo>
                    <a:pt x="34169" y="357"/>
                    <a:pt x="35048" y="378"/>
                    <a:pt x="35947" y="440"/>
                  </a:cubicBezTo>
                  <a:cubicBezTo>
                    <a:pt x="36010" y="712"/>
                    <a:pt x="36198" y="712"/>
                    <a:pt x="36429" y="712"/>
                  </a:cubicBezTo>
                  <a:cubicBezTo>
                    <a:pt x="36784" y="712"/>
                    <a:pt x="37161" y="670"/>
                    <a:pt x="37475" y="775"/>
                  </a:cubicBezTo>
                  <a:cubicBezTo>
                    <a:pt x="37893" y="942"/>
                    <a:pt x="37621" y="1403"/>
                    <a:pt x="37726" y="1717"/>
                  </a:cubicBezTo>
                  <a:cubicBezTo>
                    <a:pt x="37768" y="1800"/>
                    <a:pt x="37830" y="1863"/>
                    <a:pt x="37914" y="1884"/>
                  </a:cubicBezTo>
                  <a:cubicBezTo>
                    <a:pt x="38040" y="1884"/>
                    <a:pt x="38144" y="1800"/>
                    <a:pt x="38165" y="1675"/>
                  </a:cubicBezTo>
                  <a:cubicBezTo>
                    <a:pt x="38186" y="1591"/>
                    <a:pt x="38186" y="1486"/>
                    <a:pt x="38144" y="1403"/>
                  </a:cubicBezTo>
                  <a:cubicBezTo>
                    <a:pt x="37977" y="984"/>
                    <a:pt x="38270" y="880"/>
                    <a:pt x="38563" y="817"/>
                  </a:cubicBezTo>
                  <a:cubicBezTo>
                    <a:pt x="38939" y="712"/>
                    <a:pt x="39253" y="942"/>
                    <a:pt x="39483" y="1403"/>
                  </a:cubicBezTo>
                  <a:cubicBezTo>
                    <a:pt x="39651" y="1821"/>
                    <a:pt x="39944" y="2156"/>
                    <a:pt x="40341" y="2344"/>
                  </a:cubicBezTo>
                  <a:cubicBezTo>
                    <a:pt x="40927" y="2595"/>
                    <a:pt x="40948" y="2721"/>
                    <a:pt x="40781" y="3453"/>
                  </a:cubicBezTo>
                  <a:cubicBezTo>
                    <a:pt x="39776" y="3328"/>
                    <a:pt x="39776" y="3349"/>
                    <a:pt x="40069" y="4165"/>
                  </a:cubicBezTo>
                  <a:cubicBezTo>
                    <a:pt x="39295" y="4290"/>
                    <a:pt x="39295" y="4290"/>
                    <a:pt x="38939" y="4039"/>
                  </a:cubicBezTo>
                  <a:cubicBezTo>
                    <a:pt x="38521" y="3704"/>
                    <a:pt x="38207" y="3746"/>
                    <a:pt x="37893" y="4207"/>
                  </a:cubicBezTo>
                  <a:cubicBezTo>
                    <a:pt x="37454" y="4834"/>
                    <a:pt x="37328" y="4834"/>
                    <a:pt x="36847" y="4290"/>
                  </a:cubicBezTo>
                  <a:cubicBezTo>
                    <a:pt x="36742" y="4186"/>
                    <a:pt x="36659" y="4060"/>
                    <a:pt x="36491" y="4144"/>
                  </a:cubicBezTo>
                  <a:cubicBezTo>
                    <a:pt x="36345" y="4186"/>
                    <a:pt x="36282" y="4374"/>
                    <a:pt x="36366" y="4499"/>
                  </a:cubicBezTo>
                  <a:cubicBezTo>
                    <a:pt x="36450" y="4751"/>
                    <a:pt x="36491" y="5023"/>
                    <a:pt x="36470" y="5295"/>
                  </a:cubicBezTo>
                  <a:lnTo>
                    <a:pt x="35947" y="5315"/>
                  </a:lnTo>
                  <a:cubicBezTo>
                    <a:pt x="35843" y="5169"/>
                    <a:pt x="35654" y="5106"/>
                    <a:pt x="35487" y="5169"/>
                  </a:cubicBezTo>
                  <a:cubicBezTo>
                    <a:pt x="34525" y="5420"/>
                    <a:pt x="33541" y="5295"/>
                    <a:pt x="32558" y="5336"/>
                  </a:cubicBezTo>
                  <a:cubicBezTo>
                    <a:pt x="32348" y="5336"/>
                    <a:pt x="32160" y="5336"/>
                    <a:pt x="32056" y="5567"/>
                  </a:cubicBezTo>
                  <a:lnTo>
                    <a:pt x="31700" y="5608"/>
                  </a:lnTo>
                  <a:cubicBezTo>
                    <a:pt x="31679" y="5504"/>
                    <a:pt x="31658" y="5399"/>
                    <a:pt x="31512" y="5399"/>
                  </a:cubicBezTo>
                  <a:cubicBezTo>
                    <a:pt x="31386" y="5399"/>
                    <a:pt x="31365" y="5525"/>
                    <a:pt x="31344" y="5629"/>
                  </a:cubicBezTo>
                  <a:lnTo>
                    <a:pt x="30988" y="5671"/>
                  </a:lnTo>
                  <a:cubicBezTo>
                    <a:pt x="30737" y="5441"/>
                    <a:pt x="30361" y="5441"/>
                    <a:pt x="30110" y="5671"/>
                  </a:cubicBezTo>
                  <a:lnTo>
                    <a:pt x="29754" y="5650"/>
                  </a:lnTo>
                  <a:cubicBezTo>
                    <a:pt x="29712" y="5504"/>
                    <a:pt x="29649" y="5357"/>
                    <a:pt x="29482" y="5357"/>
                  </a:cubicBezTo>
                  <a:lnTo>
                    <a:pt x="27536" y="5357"/>
                  </a:lnTo>
                  <a:cubicBezTo>
                    <a:pt x="27369" y="5357"/>
                    <a:pt x="27306" y="5504"/>
                    <a:pt x="27285" y="5671"/>
                  </a:cubicBezTo>
                  <a:cubicBezTo>
                    <a:pt x="26574" y="5859"/>
                    <a:pt x="25862" y="5922"/>
                    <a:pt x="25130" y="5839"/>
                  </a:cubicBezTo>
                  <a:cubicBezTo>
                    <a:pt x="25025" y="5671"/>
                    <a:pt x="24900" y="5671"/>
                    <a:pt x="24795" y="5839"/>
                  </a:cubicBezTo>
                  <a:cubicBezTo>
                    <a:pt x="24565" y="5880"/>
                    <a:pt x="24314" y="5880"/>
                    <a:pt x="24084" y="5818"/>
                  </a:cubicBezTo>
                  <a:cubicBezTo>
                    <a:pt x="24000" y="5336"/>
                    <a:pt x="23644" y="5211"/>
                    <a:pt x="23309" y="5399"/>
                  </a:cubicBezTo>
                  <a:cubicBezTo>
                    <a:pt x="22912" y="5629"/>
                    <a:pt x="22682" y="5483"/>
                    <a:pt x="22347" y="5315"/>
                  </a:cubicBezTo>
                  <a:cubicBezTo>
                    <a:pt x="21803" y="5064"/>
                    <a:pt x="21217" y="4751"/>
                    <a:pt x="20673" y="5357"/>
                  </a:cubicBezTo>
                  <a:cubicBezTo>
                    <a:pt x="20548" y="5504"/>
                    <a:pt x="20359" y="5504"/>
                    <a:pt x="20192" y="5504"/>
                  </a:cubicBezTo>
                  <a:cubicBezTo>
                    <a:pt x="19669" y="5546"/>
                    <a:pt x="19167" y="5253"/>
                    <a:pt x="18623" y="5462"/>
                  </a:cubicBezTo>
                  <a:cubicBezTo>
                    <a:pt x="18476" y="5525"/>
                    <a:pt x="18330" y="5336"/>
                    <a:pt x="18246" y="5169"/>
                  </a:cubicBezTo>
                  <a:cubicBezTo>
                    <a:pt x="18016" y="4730"/>
                    <a:pt x="17723" y="4771"/>
                    <a:pt x="17346" y="4960"/>
                  </a:cubicBezTo>
                  <a:cubicBezTo>
                    <a:pt x="17179" y="5064"/>
                    <a:pt x="16928" y="5064"/>
                    <a:pt x="16781" y="5190"/>
                  </a:cubicBezTo>
                  <a:cubicBezTo>
                    <a:pt x="16447" y="5441"/>
                    <a:pt x="16028" y="5504"/>
                    <a:pt x="15631" y="5357"/>
                  </a:cubicBezTo>
                  <a:cubicBezTo>
                    <a:pt x="14814" y="5085"/>
                    <a:pt x="13936" y="5106"/>
                    <a:pt x="13141" y="5441"/>
                  </a:cubicBezTo>
                  <a:cubicBezTo>
                    <a:pt x="12701" y="5608"/>
                    <a:pt x="12220" y="5671"/>
                    <a:pt x="11760" y="5587"/>
                  </a:cubicBezTo>
                  <a:cubicBezTo>
                    <a:pt x="11237" y="5525"/>
                    <a:pt x="11069" y="5755"/>
                    <a:pt x="10965" y="6173"/>
                  </a:cubicBezTo>
                  <a:lnTo>
                    <a:pt x="10441" y="6173"/>
                  </a:lnTo>
                  <a:cubicBezTo>
                    <a:pt x="10169" y="5587"/>
                    <a:pt x="9960" y="6069"/>
                    <a:pt x="9730" y="6194"/>
                  </a:cubicBezTo>
                  <a:cubicBezTo>
                    <a:pt x="9040" y="6194"/>
                    <a:pt x="8328" y="6215"/>
                    <a:pt x="7617" y="6194"/>
                  </a:cubicBezTo>
                  <a:cubicBezTo>
                    <a:pt x="6236" y="6173"/>
                    <a:pt x="4855" y="6445"/>
                    <a:pt x="3474" y="6362"/>
                  </a:cubicBezTo>
                  <a:cubicBezTo>
                    <a:pt x="3244" y="6341"/>
                    <a:pt x="3014" y="6404"/>
                    <a:pt x="2783" y="6278"/>
                  </a:cubicBezTo>
                  <a:cubicBezTo>
                    <a:pt x="2825" y="5943"/>
                    <a:pt x="2721" y="5546"/>
                    <a:pt x="3223" y="5420"/>
                  </a:cubicBezTo>
                  <a:cubicBezTo>
                    <a:pt x="3537" y="5357"/>
                    <a:pt x="3390" y="5127"/>
                    <a:pt x="3265" y="4939"/>
                  </a:cubicBezTo>
                  <a:cubicBezTo>
                    <a:pt x="3202" y="4834"/>
                    <a:pt x="3202" y="4709"/>
                    <a:pt x="3348" y="4646"/>
                  </a:cubicBezTo>
                  <a:cubicBezTo>
                    <a:pt x="3453" y="4604"/>
                    <a:pt x="3599" y="4646"/>
                    <a:pt x="3641" y="4771"/>
                  </a:cubicBezTo>
                  <a:cubicBezTo>
                    <a:pt x="3725" y="4918"/>
                    <a:pt x="3662" y="5148"/>
                    <a:pt x="3830" y="5253"/>
                  </a:cubicBezTo>
                  <a:cubicBezTo>
                    <a:pt x="3976" y="5357"/>
                    <a:pt x="4248" y="5587"/>
                    <a:pt x="4353" y="5315"/>
                  </a:cubicBezTo>
                  <a:cubicBezTo>
                    <a:pt x="4499" y="4876"/>
                    <a:pt x="4959" y="5023"/>
                    <a:pt x="5190" y="4730"/>
                  </a:cubicBezTo>
                  <a:cubicBezTo>
                    <a:pt x="5336" y="4520"/>
                    <a:pt x="5545" y="4625"/>
                    <a:pt x="5692" y="4834"/>
                  </a:cubicBezTo>
                  <a:cubicBezTo>
                    <a:pt x="5796" y="5002"/>
                    <a:pt x="5901" y="5169"/>
                    <a:pt x="6048" y="5336"/>
                  </a:cubicBezTo>
                  <a:cubicBezTo>
                    <a:pt x="6257" y="5546"/>
                    <a:pt x="6654" y="5587"/>
                    <a:pt x="6696" y="5378"/>
                  </a:cubicBezTo>
                  <a:cubicBezTo>
                    <a:pt x="6759" y="5169"/>
                    <a:pt x="6822" y="5148"/>
                    <a:pt x="7010" y="5127"/>
                  </a:cubicBezTo>
                  <a:cubicBezTo>
                    <a:pt x="7282" y="5106"/>
                    <a:pt x="7575" y="5064"/>
                    <a:pt x="7889" y="5023"/>
                  </a:cubicBezTo>
                  <a:cubicBezTo>
                    <a:pt x="7763" y="5357"/>
                    <a:pt x="7533" y="5713"/>
                    <a:pt x="8140" y="5650"/>
                  </a:cubicBezTo>
                  <a:cubicBezTo>
                    <a:pt x="8349" y="5629"/>
                    <a:pt x="8558" y="5922"/>
                    <a:pt x="8768" y="5650"/>
                  </a:cubicBezTo>
                  <a:cubicBezTo>
                    <a:pt x="8412" y="4876"/>
                    <a:pt x="8412" y="4876"/>
                    <a:pt x="9207" y="4876"/>
                  </a:cubicBezTo>
                  <a:cubicBezTo>
                    <a:pt x="9228" y="4876"/>
                    <a:pt x="9270" y="4792"/>
                    <a:pt x="9291" y="4751"/>
                  </a:cubicBezTo>
                  <a:cubicBezTo>
                    <a:pt x="8914" y="4499"/>
                    <a:pt x="8914" y="4499"/>
                    <a:pt x="8642" y="4499"/>
                  </a:cubicBezTo>
                  <a:cubicBezTo>
                    <a:pt x="8119" y="4520"/>
                    <a:pt x="7638" y="4520"/>
                    <a:pt x="7177" y="4227"/>
                  </a:cubicBezTo>
                  <a:cubicBezTo>
                    <a:pt x="6864" y="4018"/>
                    <a:pt x="6487" y="3976"/>
                    <a:pt x="6152" y="4123"/>
                  </a:cubicBezTo>
                  <a:cubicBezTo>
                    <a:pt x="5859" y="4227"/>
                    <a:pt x="5566" y="4248"/>
                    <a:pt x="5273" y="4207"/>
                  </a:cubicBezTo>
                  <a:cubicBezTo>
                    <a:pt x="5148" y="4207"/>
                    <a:pt x="5043" y="4123"/>
                    <a:pt x="5022" y="4018"/>
                  </a:cubicBezTo>
                  <a:cubicBezTo>
                    <a:pt x="4980" y="3893"/>
                    <a:pt x="5022" y="3767"/>
                    <a:pt x="5148" y="3725"/>
                  </a:cubicBezTo>
                  <a:cubicBezTo>
                    <a:pt x="5503" y="3516"/>
                    <a:pt x="5817" y="3223"/>
                    <a:pt x="6340" y="3432"/>
                  </a:cubicBezTo>
                  <a:cubicBezTo>
                    <a:pt x="6696" y="3579"/>
                    <a:pt x="7136" y="3600"/>
                    <a:pt x="7449" y="3809"/>
                  </a:cubicBezTo>
                  <a:cubicBezTo>
                    <a:pt x="7617" y="3663"/>
                    <a:pt x="7659" y="3411"/>
                    <a:pt x="7575" y="3370"/>
                  </a:cubicBezTo>
                  <a:cubicBezTo>
                    <a:pt x="6989" y="3119"/>
                    <a:pt x="6822" y="2135"/>
                    <a:pt x="5922" y="2428"/>
                  </a:cubicBezTo>
                  <a:cubicBezTo>
                    <a:pt x="5671" y="2491"/>
                    <a:pt x="5483" y="2323"/>
                    <a:pt x="5294" y="2156"/>
                  </a:cubicBezTo>
                  <a:cubicBezTo>
                    <a:pt x="5127" y="1989"/>
                    <a:pt x="4918" y="1821"/>
                    <a:pt x="4771" y="1968"/>
                  </a:cubicBezTo>
                  <a:cubicBezTo>
                    <a:pt x="4374" y="2302"/>
                    <a:pt x="3976" y="2177"/>
                    <a:pt x="3537" y="2135"/>
                  </a:cubicBezTo>
                  <a:cubicBezTo>
                    <a:pt x="3286" y="2093"/>
                    <a:pt x="1716" y="1821"/>
                    <a:pt x="1549" y="1696"/>
                  </a:cubicBezTo>
                  <a:cubicBezTo>
                    <a:pt x="1214" y="1445"/>
                    <a:pt x="838" y="1277"/>
                    <a:pt x="419" y="1214"/>
                  </a:cubicBezTo>
                  <a:cubicBezTo>
                    <a:pt x="63" y="1173"/>
                    <a:pt x="1" y="963"/>
                    <a:pt x="1" y="670"/>
                  </a:cubicBezTo>
                  <a:cubicBezTo>
                    <a:pt x="440" y="670"/>
                    <a:pt x="879" y="691"/>
                    <a:pt x="1319" y="670"/>
                  </a:cubicBezTo>
                  <a:cubicBezTo>
                    <a:pt x="1758" y="650"/>
                    <a:pt x="2114" y="838"/>
                    <a:pt x="2449" y="524"/>
                  </a:cubicBezTo>
                  <a:close/>
                  <a:moveTo>
                    <a:pt x="9772" y="4792"/>
                  </a:moveTo>
                  <a:cubicBezTo>
                    <a:pt x="9730" y="4960"/>
                    <a:pt x="9814" y="5148"/>
                    <a:pt x="10002" y="5211"/>
                  </a:cubicBezTo>
                  <a:cubicBezTo>
                    <a:pt x="10128" y="5295"/>
                    <a:pt x="10316" y="5211"/>
                    <a:pt x="10358" y="5064"/>
                  </a:cubicBezTo>
                  <a:cubicBezTo>
                    <a:pt x="10462" y="4730"/>
                    <a:pt x="10609" y="4646"/>
                    <a:pt x="10985" y="4688"/>
                  </a:cubicBezTo>
                  <a:cubicBezTo>
                    <a:pt x="11362" y="4751"/>
                    <a:pt x="11697" y="4499"/>
                    <a:pt x="11739" y="4123"/>
                  </a:cubicBezTo>
                  <a:cubicBezTo>
                    <a:pt x="11760" y="4018"/>
                    <a:pt x="11843" y="3893"/>
                    <a:pt x="11739" y="3788"/>
                  </a:cubicBezTo>
                  <a:cubicBezTo>
                    <a:pt x="11655" y="3704"/>
                    <a:pt x="11509" y="3704"/>
                    <a:pt x="11425" y="3788"/>
                  </a:cubicBezTo>
                  <a:cubicBezTo>
                    <a:pt x="11132" y="4144"/>
                    <a:pt x="10818" y="4039"/>
                    <a:pt x="10483" y="3914"/>
                  </a:cubicBezTo>
                  <a:cubicBezTo>
                    <a:pt x="10190" y="3830"/>
                    <a:pt x="9960" y="3914"/>
                    <a:pt x="9918" y="4269"/>
                  </a:cubicBezTo>
                  <a:cubicBezTo>
                    <a:pt x="9877" y="4458"/>
                    <a:pt x="9835" y="4625"/>
                    <a:pt x="9772" y="4792"/>
                  </a:cubicBezTo>
                  <a:close/>
                  <a:moveTo>
                    <a:pt x="39023" y="2282"/>
                  </a:moveTo>
                  <a:cubicBezTo>
                    <a:pt x="39149" y="2261"/>
                    <a:pt x="39295" y="2240"/>
                    <a:pt x="39295" y="2093"/>
                  </a:cubicBezTo>
                  <a:cubicBezTo>
                    <a:pt x="39295" y="1947"/>
                    <a:pt x="39170" y="1821"/>
                    <a:pt x="39023" y="1821"/>
                  </a:cubicBezTo>
                  <a:cubicBezTo>
                    <a:pt x="38877" y="1800"/>
                    <a:pt x="38730" y="1926"/>
                    <a:pt x="38730" y="2072"/>
                  </a:cubicBezTo>
                  <a:cubicBezTo>
                    <a:pt x="38730" y="2261"/>
                    <a:pt x="38877" y="2282"/>
                    <a:pt x="39023" y="2282"/>
                  </a:cubicBezTo>
                  <a:close/>
                  <a:moveTo>
                    <a:pt x="19711" y="942"/>
                  </a:moveTo>
                  <a:cubicBezTo>
                    <a:pt x="19606" y="942"/>
                    <a:pt x="19522" y="1026"/>
                    <a:pt x="19522" y="1110"/>
                  </a:cubicBezTo>
                  <a:cubicBezTo>
                    <a:pt x="19501" y="1361"/>
                    <a:pt x="19690" y="1403"/>
                    <a:pt x="19878" y="1403"/>
                  </a:cubicBezTo>
                  <a:cubicBezTo>
                    <a:pt x="19983" y="1403"/>
                    <a:pt x="20129" y="1340"/>
                    <a:pt x="20087" y="1214"/>
                  </a:cubicBezTo>
                  <a:cubicBezTo>
                    <a:pt x="20045" y="1005"/>
                    <a:pt x="19857" y="963"/>
                    <a:pt x="19711" y="942"/>
                  </a:cubicBezTo>
                  <a:close/>
                  <a:moveTo>
                    <a:pt x="18225" y="1863"/>
                  </a:moveTo>
                  <a:cubicBezTo>
                    <a:pt x="18225" y="1738"/>
                    <a:pt x="18162" y="1675"/>
                    <a:pt x="18079" y="1675"/>
                  </a:cubicBezTo>
                  <a:cubicBezTo>
                    <a:pt x="17974" y="1654"/>
                    <a:pt x="17911" y="1738"/>
                    <a:pt x="17911" y="1821"/>
                  </a:cubicBezTo>
                  <a:cubicBezTo>
                    <a:pt x="17911" y="1947"/>
                    <a:pt x="17953" y="2072"/>
                    <a:pt x="18100" y="2030"/>
                  </a:cubicBezTo>
                  <a:cubicBezTo>
                    <a:pt x="18162" y="2010"/>
                    <a:pt x="18183" y="1905"/>
                    <a:pt x="18225" y="1863"/>
                  </a:cubicBezTo>
                  <a:close/>
                  <a:moveTo>
                    <a:pt x="20485" y="1884"/>
                  </a:moveTo>
                  <a:lnTo>
                    <a:pt x="20317" y="1821"/>
                  </a:lnTo>
                  <a:cubicBezTo>
                    <a:pt x="20296" y="1884"/>
                    <a:pt x="20255" y="1947"/>
                    <a:pt x="20276" y="1968"/>
                  </a:cubicBezTo>
                  <a:cubicBezTo>
                    <a:pt x="20276" y="2010"/>
                    <a:pt x="20359" y="2010"/>
                    <a:pt x="20401" y="2051"/>
                  </a:cubicBezTo>
                  <a:cubicBezTo>
                    <a:pt x="20443" y="1989"/>
                    <a:pt x="20464" y="1926"/>
                    <a:pt x="20485" y="1884"/>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1" name="Google Shape;7561;p51"/>
            <p:cNvSpPr/>
            <p:nvPr/>
          </p:nvSpPr>
          <p:spPr>
            <a:xfrm>
              <a:off x="4232975" y="4637500"/>
              <a:ext cx="852650" cy="163225"/>
            </a:xfrm>
            <a:custGeom>
              <a:avLst/>
              <a:gdLst/>
              <a:ahLst/>
              <a:cxnLst/>
              <a:rect l="l" t="t" r="r" b="b"/>
              <a:pathLst>
                <a:path w="34106" h="6529" extrusionOk="0">
                  <a:moveTo>
                    <a:pt x="24816" y="544"/>
                  </a:moveTo>
                  <a:cubicBezTo>
                    <a:pt x="24816" y="837"/>
                    <a:pt x="24878" y="1026"/>
                    <a:pt x="25234" y="1088"/>
                  </a:cubicBezTo>
                  <a:cubicBezTo>
                    <a:pt x="25632" y="1130"/>
                    <a:pt x="26029" y="1298"/>
                    <a:pt x="26364" y="1570"/>
                  </a:cubicBezTo>
                  <a:cubicBezTo>
                    <a:pt x="26510" y="1674"/>
                    <a:pt x="28101" y="1967"/>
                    <a:pt x="28352" y="1988"/>
                  </a:cubicBezTo>
                  <a:cubicBezTo>
                    <a:pt x="28770" y="2051"/>
                    <a:pt x="29189" y="2176"/>
                    <a:pt x="29586" y="1821"/>
                  </a:cubicBezTo>
                  <a:cubicBezTo>
                    <a:pt x="29754" y="1674"/>
                    <a:pt x="29963" y="1883"/>
                    <a:pt x="30109" y="2030"/>
                  </a:cubicBezTo>
                  <a:cubicBezTo>
                    <a:pt x="30256" y="2176"/>
                    <a:pt x="30486" y="2365"/>
                    <a:pt x="30737" y="2281"/>
                  </a:cubicBezTo>
                  <a:cubicBezTo>
                    <a:pt x="31637" y="2009"/>
                    <a:pt x="31804" y="2972"/>
                    <a:pt x="32390" y="3244"/>
                  </a:cubicBezTo>
                  <a:cubicBezTo>
                    <a:pt x="32474" y="3285"/>
                    <a:pt x="32432" y="3516"/>
                    <a:pt x="32264" y="3662"/>
                  </a:cubicBezTo>
                  <a:cubicBezTo>
                    <a:pt x="31930" y="3474"/>
                    <a:pt x="31511" y="3432"/>
                    <a:pt x="31156" y="3306"/>
                  </a:cubicBezTo>
                  <a:cubicBezTo>
                    <a:pt x="30632" y="3097"/>
                    <a:pt x="30319" y="3369"/>
                    <a:pt x="29942" y="3578"/>
                  </a:cubicBezTo>
                  <a:cubicBezTo>
                    <a:pt x="29837" y="3641"/>
                    <a:pt x="29775" y="3767"/>
                    <a:pt x="29816" y="3871"/>
                  </a:cubicBezTo>
                  <a:cubicBezTo>
                    <a:pt x="29858" y="3997"/>
                    <a:pt x="29963" y="4060"/>
                    <a:pt x="30088" y="4060"/>
                  </a:cubicBezTo>
                  <a:cubicBezTo>
                    <a:pt x="30381" y="4122"/>
                    <a:pt x="30674" y="4101"/>
                    <a:pt x="30967" y="3997"/>
                  </a:cubicBezTo>
                  <a:cubicBezTo>
                    <a:pt x="31281" y="3850"/>
                    <a:pt x="31679" y="3892"/>
                    <a:pt x="31972" y="4101"/>
                  </a:cubicBezTo>
                  <a:cubicBezTo>
                    <a:pt x="32453" y="4394"/>
                    <a:pt x="32934" y="4373"/>
                    <a:pt x="33457" y="4352"/>
                  </a:cubicBezTo>
                  <a:cubicBezTo>
                    <a:pt x="33729" y="4352"/>
                    <a:pt x="33729" y="4332"/>
                    <a:pt x="34106" y="4624"/>
                  </a:cubicBezTo>
                  <a:cubicBezTo>
                    <a:pt x="34064" y="4666"/>
                    <a:pt x="34043" y="4750"/>
                    <a:pt x="34001" y="4750"/>
                  </a:cubicBezTo>
                  <a:cubicBezTo>
                    <a:pt x="33227" y="4729"/>
                    <a:pt x="33227" y="4729"/>
                    <a:pt x="33583" y="5524"/>
                  </a:cubicBezTo>
                  <a:cubicBezTo>
                    <a:pt x="33373" y="5754"/>
                    <a:pt x="33164" y="5482"/>
                    <a:pt x="32955" y="5524"/>
                  </a:cubicBezTo>
                  <a:cubicBezTo>
                    <a:pt x="32348" y="5587"/>
                    <a:pt x="32578" y="5231"/>
                    <a:pt x="32704" y="4896"/>
                  </a:cubicBezTo>
                  <a:cubicBezTo>
                    <a:pt x="32369" y="4938"/>
                    <a:pt x="32097" y="4980"/>
                    <a:pt x="31804" y="4980"/>
                  </a:cubicBezTo>
                  <a:cubicBezTo>
                    <a:pt x="31637" y="4980"/>
                    <a:pt x="31574" y="4980"/>
                    <a:pt x="31511" y="5252"/>
                  </a:cubicBezTo>
                  <a:cubicBezTo>
                    <a:pt x="31448" y="5503"/>
                    <a:pt x="31051" y="5399"/>
                    <a:pt x="30863" y="5189"/>
                  </a:cubicBezTo>
                  <a:cubicBezTo>
                    <a:pt x="30716" y="5043"/>
                    <a:pt x="30591" y="4876"/>
                    <a:pt x="30486" y="4708"/>
                  </a:cubicBezTo>
                  <a:cubicBezTo>
                    <a:pt x="30339" y="4499"/>
                    <a:pt x="30151" y="4394"/>
                    <a:pt x="29984" y="4604"/>
                  </a:cubicBezTo>
                  <a:cubicBezTo>
                    <a:pt x="29775" y="4896"/>
                    <a:pt x="29293" y="4729"/>
                    <a:pt x="29147" y="5189"/>
                  </a:cubicBezTo>
                  <a:cubicBezTo>
                    <a:pt x="29063" y="5440"/>
                    <a:pt x="28791" y="5231"/>
                    <a:pt x="28624" y="5106"/>
                  </a:cubicBezTo>
                  <a:cubicBezTo>
                    <a:pt x="28477" y="5001"/>
                    <a:pt x="28540" y="4792"/>
                    <a:pt x="28456" y="4624"/>
                  </a:cubicBezTo>
                  <a:cubicBezTo>
                    <a:pt x="28394" y="4520"/>
                    <a:pt x="28268" y="4457"/>
                    <a:pt x="28163" y="4520"/>
                  </a:cubicBezTo>
                  <a:cubicBezTo>
                    <a:pt x="28017" y="4562"/>
                    <a:pt x="28017" y="4687"/>
                    <a:pt x="28080" y="4813"/>
                  </a:cubicBezTo>
                  <a:cubicBezTo>
                    <a:pt x="28205" y="4980"/>
                    <a:pt x="28352" y="5210"/>
                    <a:pt x="28038" y="5294"/>
                  </a:cubicBezTo>
                  <a:cubicBezTo>
                    <a:pt x="27515" y="5420"/>
                    <a:pt x="27640" y="5796"/>
                    <a:pt x="27598" y="6131"/>
                  </a:cubicBezTo>
                  <a:lnTo>
                    <a:pt x="26029" y="6089"/>
                  </a:lnTo>
                  <a:cubicBezTo>
                    <a:pt x="25841" y="5650"/>
                    <a:pt x="25841" y="5650"/>
                    <a:pt x="25318" y="6047"/>
                  </a:cubicBezTo>
                  <a:lnTo>
                    <a:pt x="24795" y="6068"/>
                  </a:lnTo>
                  <a:cubicBezTo>
                    <a:pt x="24669" y="5880"/>
                    <a:pt x="24565" y="5880"/>
                    <a:pt x="24439" y="6068"/>
                  </a:cubicBezTo>
                  <a:lnTo>
                    <a:pt x="24083" y="6047"/>
                  </a:lnTo>
                  <a:cubicBezTo>
                    <a:pt x="24041" y="5775"/>
                    <a:pt x="23895" y="5671"/>
                    <a:pt x="23644" y="5754"/>
                  </a:cubicBezTo>
                  <a:cubicBezTo>
                    <a:pt x="23184" y="5964"/>
                    <a:pt x="22744" y="5943"/>
                    <a:pt x="22389" y="5545"/>
                  </a:cubicBezTo>
                  <a:cubicBezTo>
                    <a:pt x="22284" y="5420"/>
                    <a:pt x="22117" y="5336"/>
                    <a:pt x="21991" y="5440"/>
                  </a:cubicBezTo>
                  <a:cubicBezTo>
                    <a:pt x="21656" y="5733"/>
                    <a:pt x="21091" y="5712"/>
                    <a:pt x="20882" y="6236"/>
                  </a:cubicBezTo>
                  <a:lnTo>
                    <a:pt x="19480" y="6257"/>
                  </a:lnTo>
                  <a:cubicBezTo>
                    <a:pt x="19355" y="6068"/>
                    <a:pt x="19229" y="6068"/>
                    <a:pt x="19104" y="6257"/>
                  </a:cubicBezTo>
                  <a:lnTo>
                    <a:pt x="18769" y="6257"/>
                  </a:lnTo>
                  <a:cubicBezTo>
                    <a:pt x="18539" y="5985"/>
                    <a:pt x="18350" y="5985"/>
                    <a:pt x="18225" y="6340"/>
                  </a:cubicBezTo>
                  <a:cubicBezTo>
                    <a:pt x="17827" y="6445"/>
                    <a:pt x="17388" y="6466"/>
                    <a:pt x="16990" y="6403"/>
                  </a:cubicBezTo>
                  <a:cubicBezTo>
                    <a:pt x="16865" y="6005"/>
                    <a:pt x="16802" y="5503"/>
                    <a:pt x="16216" y="5985"/>
                  </a:cubicBezTo>
                  <a:cubicBezTo>
                    <a:pt x="16091" y="6089"/>
                    <a:pt x="15944" y="5964"/>
                    <a:pt x="15798" y="5964"/>
                  </a:cubicBezTo>
                  <a:cubicBezTo>
                    <a:pt x="15546" y="5964"/>
                    <a:pt x="15588" y="6173"/>
                    <a:pt x="15567" y="6340"/>
                  </a:cubicBezTo>
                  <a:cubicBezTo>
                    <a:pt x="15274" y="6424"/>
                    <a:pt x="14961" y="6424"/>
                    <a:pt x="14668" y="6340"/>
                  </a:cubicBezTo>
                  <a:cubicBezTo>
                    <a:pt x="14479" y="5943"/>
                    <a:pt x="14228" y="6026"/>
                    <a:pt x="13977" y="6257"/>
                  </a:cubicBezTo>
                  <a:cubicBezTo>
                    <a:pt x="12847" y="6319"/>
                    <a:pt x="11717" y="6298"/>
                    <a:pt x="10609" y="6194"/>
                  </a:cubicBezTo>
                  <a:cubicBezTo>
                    <a:pt x="10567" y="5838"/>
                    <a:pt x="10211" y="5880"/>
                    <a:pt x="10002" y="5754"/>
                  </a:cubicBezTo>
                  <a:cubicBezTo>
                    <a:pt x="9374" y="5399"/>
                    <a:pt x="9269" y="5461"/>
                    <a:pt x="9186" y="6236"/>
                  </a:cubicBezTo>
                  <a:cubicBezTo>
                    <a:pt x="8244" y="6529"/>
                    <a:pt x="7303" y="6382"/>
                    <a:pt x="6340" y="6361"/>
                  </a:cubicBezTo>
                  <a:cubicBezTo>
                    <a:pt x="6361" y="6005"/>
                    <a:pt x="6884" y="6131"/>
                    <a:pt x="6884" y="5733"/>
                  </a:cubicBezTo>
                  <a:cubicBezTo>
                    <a:pt x="6884" y="5294"/>
                    <a:pt x="7240" y="5064"/>
                    <a:pt x="7554" y="4855"/>
                  </a:cubicBezTo>
                  <a:cubicBezTo>
                    <a:pt x="7847" y="4708"/>
                    <a:pt x="8077" y="4478"/>
                    <a:pt x="8244" y="4185"/>
                  </a:cubicBezTo>
                  <a:cubicBezTo>
                    <a:pt x="8391" y="3871"/>
                    <a:pt x="8265" y="3348"/>
                    <a:pt x="8035" y="3327"/>
                  </a:cubicBezTo>
                  <a:cubicBezTo>
                    <a:pt x="7658" y="3306"/>
                    <a:pt x="7847" y="3704"/>
                    <a:pt x="7658" y="3829"/>
                  </a:cubicBezTo>
                  <a:cubicBezTo>
                    <a:pt x="7637" y="3850"/>
                    <a:pt x="7596" y="3829"/>
                    <a:pt x="7512" y="3850"/>
                  </a:cubicBezTo>
                  <a:cubicBezTo>
                    <a:pt x="7344" y="3557"/>
                    <a:pt x="7282" y="3160"/>
                    <a:pt x="6905" y="2972"/>
                  </a:cubicBezTo>
                  <a:cubicBezTo>
                    <a:pt x="6800" y="2909"/>
                    <a:pt x="6717" y="2783"/>
                    <a:pt x="6759" y="2679"/>
                  </a:cubicBezTo>
                  <a:cubicBezTo>
                    <a:pt x="6989" y="2218"/>
                    <a:pt x="6549" y="1904"/>
                    <a:pt x="6528" y="1507"/>
                  </a:cubicBezTo>
                  <a:cubicBezTo>
                    <a:pt x="6528" y="1256"/>
                    <a:pt x="6445" y="984"/>
                    <a:pt x="6131" y="1005"/>
                  </a:cubicBezTo>
                  <a:cubicBezTo>
                    <a:pt x="5838" y="1047"/>
                    <a:pt x="5712" y="1256"/>
                    <a:pt x="5691" y="1570"/>
                  </a:cubicBezTo>
                  <a:cubicBezTo>
                    <a:pt x="5587" y="2030"/>
                    <a:pt x="5545" y="2511"/>
                    <a:pt x="5545" y="2972"/>
                  </a:cubicBezTo>
                  <a:cubicBezTo>
                    <a:pt x="4457" y="3034"/>
                    <a:pt x="4101" y="2030"/>
                    <a:pt x="3369" y="1591"/>
                  </a:cubicBezTo>
                  <a:cubicBezTo>
                    <a:pt x="3160" y="1465"/>
                    <a:pt x="3118" y="1067"/>
                    <a:pt x="2720" y="1235"/>
                  </a:cubicBezTo>
                  <a:cubicBezTo>
                    <a:pt x="2386" y="1381"/>
                    <a:pt x="2114" y="1026"/>
                    <a:pt x="1779" y="1151"/>
                  </a:cubicBezTo>
                  <a:cubicBezTo>
                    <a:pt x="1695" y="1172"/>
                    <a:pt x="1590" y="1235"/>
                    <a:pt x="1632" y="1319"/>
                  </a:cubicBezTo>
                  <a:cubicBezTo>
                    <a:pt x="1758" y="1695"/>
                    <a:pt x="1590" y="2030"/>
                    <a:pt x="1465" y="2344"/>
                  </a:cubicBezTo>
                  <a:cubicBezTo>
                    <a:pt x="1298" y="2762"/>
                    <a:pt x="1800" y="2972"/>
                    <a:pt x="1821" y="3327"/>
                  </a:cubicBezTo>
                  <a:cubicBezTo>
                    <a:pt x="942" y="3432"/>
                    <a:pt x="544" y="2783"/>
                    <a:pt x="0" y="2323"/>
                  </a:cubicBezTo>
                  <a:cubicBezTo>
                    <a:pt x="565" y="1863"/>
                    <a:pt x="607" y="1339"/>
                    <a:pt x="230" y="754"/>
                  </a:cubicBezTo>
                  <a:cubicBezTo>
                    <a:pt x="189" y="628"/>
                    <a:pt x="147" y="523"/>
                    <a:pt x="147" y="398"/>
                  </a:cubicBezTo>
                  <a:cubicBezTo>
                    <a:pt x="314" y="398"/>
                    <a:pt x="523" y="440"/>
                    <a:pt x="670" y="251"/>
                  </a:cubicBezTo>
                  <a:lnTo>
                    <a:pt x="1381" y="210"/>
                  </a:lnTo>
                  <a:cubicBezTo>
                    <a:pt x="1904" y="691"/>
                    <a:pt x="2909" y="670"/>
                    <a:pt x="3683" y="147"/>
                  </a:cubicBezTo>
                  <a:cubicBezTo>
                    <a:pt x="4457" y="21"/>
                    <a:pt x="5231" y="0"/>
                    <a:pt x="6005" y="126"/>
                  </a:cubicBezTo>
                  <a:cubicBezTo>
                    <a:pt x="6319" y="565"/>
                    <a:pt x="6675" y="461"/>
                    <a:pt x="7052" y="231"/>
                  </a:cubicBezTo>
                  <a:lnTo>
                    <a:pt x="7951" y="293"/>
                  </a:lnTo>
                  <a:cubicBezTo>
                    <a:pt x="8202" y="670"/>
                    <a:pt x="8244" y="670"/>
                    <a:pt x="8474" y="293"/>
                  </a:cubicBezTo>
                  <a:lnTo>
                    <a:pt x="8851" y="251"/>
                  </a:lnTo>
                  <a:lnTo>
                    <a:pt x="9730" y="754"/>
                  </a:lnTo>
                  <a:cubicBezTo>
                    <a:pt x="10253" y="900"/>
                    <a:pt x="10776" y="984"/>
                    <a:pt x="11132" y="419"/>
                  </a:cubicBezTo>
                  <a:cubicBezTo>
                    <a:pt x="11278" y="419"/>
                    <a:pt x="11404" y="377"/>
                    <a:pt x="11487" y="251"/>
                  </a:cubicBezTo>
                  <a:lnTo>
                    <a:pt x="11843" y="293"/>
                  </a:lnTo>
                  <a:cubicBezTo>
                    <a:pt x="11927" y="649"/>
                    <a:pt x="12241" y="586"/>
                    <a:pt x="12492" y="586"/>
                  </a:cubicBezTo>
                  <a:lnTo>
                    <a:pt x="15212" y="586"/>
                  </a:lnTo>
                  <a:cubicBezTo>
                    <a:pt x="15254" y="837"/>
                    <a:pt x="15107" y="1235"/>
                    <a:pt x="15337" y="1339"/>
                  </a:cubicBezTo>
                  <a:cubicBezTo>
                    <a:pt x="15798" y="1528"/>
                    <a:pt x="16216" y="1904"/>
                    <a:pt x="16781" y="1821"/>
                  </a:cubicBezTo>
                  <a:cubicBezTo>
                    <a:pt x="16907" y="1800"/>
                    <a:pt x="17032" y="1800"/>
                    <a:pt x="17074" y="1674"/>
                  </a:cubicBezTo>
                  <a:cubicBezTo>
                    <a:pt x="17116" y="1486"/>
                    <a:pt x="16990" y="1402"/>
                    <a:pt x="16844" y="1339"/>
                  </a:cubicBezTo>
                  <a:cubicBezTo>
                    <a:pt x="16739" y="1298"/>
                    <a:pt x="16614" y="1298"/>
                    <a:pt x="16509" y="1298"/>
                  </a:cubicBezTo>
                  <a:cubicBezTo>
                    <a:pt x="16028" y="1298"/>
                    <a:pt x="15902" y="984"/>
                    <a:pt x="15923" y="586"/>
                  </a:cubicBezTo>
                  <a:cubicBezTo>
                    <a:pt x="16342" y="607"/>
                    <a:pt x="16760" y="544"/>
                    <a:pt x="17179" y="419"/>
                  </a:cubicBezTo>
                  <a:cubicBezTo>
                    <a:pt x="17137" y="921"/>
                    <a:pt x="17471" y="1088"/>
                    <a:pt x="17869" y="1088"/>
                  </a:cubicBezTo>
                  <a:cubicBezTo>
                    <a:pt x="18287" y="1067"/>
                    <a:pt x="18706" y="1193"/>
                    <a:pt x="19041" y="1465"/>
                  </a:cubicBezTo>
                  <a:cubicBezTo>
                    <a:pt x="18999" y="1088"/>
                    <a:pt x="18978" y="837"/>
                    <a:pt x="18936" y="586"/>
                  </a:cubicBezTo>
                  <a:cubicBezTo>
                    <a:pt x="19145" y="586"/>
                    <a:pt x="19355" y="607"/>
                    <a:pt x="19480" y="377"/>
                  </a:cubicBezTo>
                  <a:lnTo>
                    <a:pt x="20171" y="377"/>
                  </a:lnTo>
                  <a:cubicBezTo>
                    <a:pt x="20233" y="795"/>
                    <a:pt x="20568" y="837"/>
                    <a:pt x="20861" y="942"/>
                  </a:cubicBezTo>
                  <a:cubicBezTo>
                    <a:pt x="21489" y="1151"/>
                    <a:pt x="22158" y="1130"/>
                    <a:pt x="22765" y="1402"/>
                  </a:cubicBezTo>
                  <a:cubicBezTo>
                    <a:pt x="23330" y="1653"/>
                    <a:pt x="23665" y="1339"/>
                    <a:pt x="23728" y="586"/>
                  </a:cubicBezTo>
                  <a:lnTo>
                    <a:pt x="23916" y="356"/>
                  </a:lnTo>
                  <a:lnTo>
                    <a:pt x="24418" y="356"/>
                  </a:lnTo>
                  <a:cubicBezTo>
                    <a:pt x="24502" y="503"/>
                    <a:pt x="24669" y="565"/>
                    <a:pt x="24816" y="544"/>
                  </a:cubicBezTo>
                  <a:close/>
                  <a:moveTo>
                    <a:pt x="9207" y="3871"/>
                  </a:moveTo>
                  <a:cubicBezTo>
                    <a:pt x="9416" y="3892"/>
                    <a:pt x="9541" y="3788"/>
                    <a:pt x="9541" y="3641"/>
                  </a:cubicBezTo>
                  <a:cubicBezTo>
                    <a:pt x="9541" y="3411"/>
                    <a:pt x="9374" y="3244"/>
                    <a:pt x="9165" y="3223"/>
                  </a:cubicBezTo>
                  <a:cubicBezTo>
                    <a:pt x="9018" y="3181"/>
                    <a:pt x="8872" y="3306"/>
                    <a:pt x="8893" y="3474"/>
                  </a:cubicBezTo>
                  <a:cubicBezTo>
                    <a:pt x="8872" y="3662"/>
                    <a:pt x="8997" y="3850"/>
                    <a:pt x="9207" y="3871"/>
                  </a:cubicBezTo>
                  <a:close/>
                  <a:moveTo>
                    <a:pt x="7386" y="1109"/>
                  </a:moveTo>
                  <a:cubicBezTo>
                    <a:pt x="7386" y="984"/>
                    <a:pt x="7261" y="900"/>
                    <a:pt x="7156" y="921"/>
                  </a:cubicBezTo>
                  <a:cubicBezTo>
                    <a:pt x="7031" y="921"/>
                    <a:pt x="6926" y="1026"/>
                    <a:pt x="6947" y="1151"/>
                  </a:cubicBezTo>
                  <a:cubicBezTo>
                    <a:pt x="6926" y="1319"/>
                    <a:pt x="7072" y="1423"/>
                    <a:pt x="7240" y="1381"/>
                  </a:cubicBezTo>
                  <a:cubicBezTo>
                    <a:pt x="7365" y="1360"/>
                    <a:pt x="7407" y="1256"/>
                    <a:pt x="7386" y="1130"/>
                  </a:cubicBezTo>
                  <a:close/>
                  <a:moveTo>
                    <a:pt x="24209" y="4206"/>
                  </a:moveTo>
                  <a:cubicBezTo>
                    <a:pt x="24167" y="4185"/>
                    <a:pt x="24104" y="4143"/>
                    <a:pt x="24062" y="4143"/>
                  </a:cubicBezTo>
                  <a:cubicBezTo>
                    <a:pt x="24041" y="4164"/>
                    <a:pt x="24021" y="4248"/>
                    <a:pt x="24000" y="4290"/>
                  </a:cubicBezTo>
                  <a:cubicBezTo>
                    <a:pt x="24041" y="4311"/>
                    <a:pt x="24104" y="4352"/>
                    <a:pt x="24146" y="4352"/>
                  </a:cubicBezTo>
                  <a:cubicBezTo>
                    <a:pt x="24188" y="4332"/>
                    <a:pt x="24188" y="4269"/>
                    <a:pt x="24209" y="4227"/>
                  </a:cubicBezTo>
                  <a:close/>
                  <a:moveTo>
                    <a:pt x="21028" y="1381"/>
                  </a:moveTo>
                  <a:cubicBezTo>
                    <a:pt x="20966" y="1339"/>
                    <a:pt x="20903" y="1298"/>
                    <a:pt x="20882" y="1319"/>
                  </a:cubicBezTo>
                  <a:cubicBezTo>
                    <a:pt x="20840" y="1319"/>
                    <a:pt x="20840" y="1402"/>
                    <a:pt x="20798" y="1465"/>
                  </a:cubicBezTo>
                  <a:cubicBezTo>
                    <a:pt x="20861" y="1486"/>
                    <a:pt x="20924" y="1528"/>
                    <a:pt x="20945" y="1507"/>
                  </a:cubicBezTo>
                  <a:cubicBezTo>
                    <a:pt x="20987" y="1486"/>
                    <a:pt x="21008" y="1423"/>
                    <a:pt x="21028" y="138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2" name="Google Shape;7562;p51"/>
            <p:cNvSpPr/>
            <p:nvPr/>
          </p:nvSpPr>
          <p:spPr>
            <a:xfrm>
              <a:off x="5753075" y="4641150"/>
              <a:ext cx="574900" cy="128200"/>
            </a:xfrm>
            <a:custGeom>
              <a:avLst/>
              <a:gdLst/>
              <a:ahLst/>
              <a:cxnLst/>
              <a:rect l="l" t="t" r="r" b="b"/>
              <a:pathLst>
                <a:path w="22996" h="5128" extrusionOk="0">
                  <a:moveTo>
                    <a:pt x="544" y="4960"/>
                  </a:moveTo>
                  <a:cubicBezTo>
                    <a:pt x="565" y="4688"/>
                    <a:pt x="523" y="4416"/>
                    <a:pt x="419" y="4186"/>
                  </a:cubicBezTo>
                  <a:cubicBezTo>
                    <a:pt x="335" y="4039"/>
                    <a:pt x="398" y="3872"/>
                    <a:pt x="544" y="3809"/>
                  </a:cubicBezTo>
                  <a:cubicBezTo>
                    <a:pt x="712" y="3746"/>
                    <a:pt x="816" y="3851"/>
                    <a:pt x="900" y="3976"/>
                  </a:cubicBezTo>
                  <a:cubicBezTo>
                    <a:pt x="1381" y="4520"/>
                    <a:pt x="1528" y="4499"/>
                    <a:pt x="1946" y="3893"/>
                  </a:cubicBezTo>
                  <a:cubicBezTo>
                    <a:pt x="2281" y="3432"/>
                    <a:pt x="2574" y="3390"/>
                    <a:pt x="2992" y="3704"/>
                  </a:cubicBezTo>
                  <a:cubicBezTo>
                    <a:pt x="3348" y="3976"/>
                    <a:pt x="3348" y="3976"/>
                    <a:pt x="4143" y="3851"/>
                  </a:cubicBezTo>
                  <a:cubicBezTo>
                    <a:pt x="3829" y="3014"/>
                    <a:pt x="3850" y="3014"/>
                    <a:pt x="4855" y="3139"/>
                  </a:cubicBezTo>
                  <a:cubicBezTo>
                    <a:pt x="5001" y="2386"/>
                    <a:pt x="4980" y="2261"/>
                    <a:pt x="4415" y="2009"/>
                  </a:cubicBezTo>
                  <a:cubicBezTo>
                    <a:pt x="4018" y="1821"/>
                    <a:pt x="3704" y="1486"/>
                    <a:pt x="3557" y="1089"/>
                  </a:cubicBezTo>
                  <a:cubicBezTo>
                    <a:pt x="3327" y="608"/>
                    <a:pt x="2992" y="398"/>
                    <a:pt x="2637" y="503"/>
                  </a:cubicBezTo>
                  <a:cubicBezTo>
                    <a:pt x="2323" y="587"/>
                    <a:pt x="2030" y="670"/>
                    <a:pt x="2218" y="1089"/>
                  </a:cubicBezTo>
                  <a:cubicBezTo>
                    <a:pt x="2239" y="1173"/>
                    <a:pt x="2260" y="1256"/>
                    <a:pt x="2239" y="1361"/>
                  </a:cubicBezTo>
                  <a:cubicBezTo>
                    <a:pt x="2218" y="1465"/>
                    <a:pt x="2093" y="1549"/>
                    <a:pt x="1967" y="1549"/>
                  </a:cubicBezTo>
                  <a:cubicBezTo>
                    <a:pt x="1883" y="1528"/>
                    <a:pt x="1821" y="1465"/>
                    <a:pt x="1800" y="1403"/>
                  </a:cubicBezTo>
                  <a:cubicBezTo>
                    <a:pt x="1674" y="1089"/>
                    <a:pt x="1967" y="608"/>
                    <a:pt x="1528" y="461"/>
                  </a:cubicBezTo>
                  <a:cubicBezTo>
                    <a:pt x="1214" y="336"/>
                    <a:pt x="837" y="398"/>
                    <a:pt x="482" y="398"/>
                  </a:cubicBezTo>
                  <a:cubicBezTo>
                    <a:pt x="272" y="398"/>
                    <a:pt x="63" y="377"/>
                    <a:pt x="0" y="126"/>
                  </a:cubicBezTo>
                  <a:cubicBezTo>
                    <a:pt x="2072" y="22"/>
                    <a:pt x="4143" y="64"/>
                    <a:pt x="6215" y="64"/>
                  </a:cubicBezTo>
                  <a:cubicBezTo>
                    <a:pt x="7449" y="1"/>
                    <a:pt x="8684" y="22"/>
                    <a:pt x="9939" y="105"/>
                  </a:cubicBezTo>
                  <a:cubicBezTo>
                    <a:pt x="11320" y="252"/>
                    <a:pt x="12701" y="126"/>
                    <a:pt x="14082" y="377"/>
                  </a:cubicBezTo>
                  <a:cubicBezTo>
                    <a:pt x="14375" y="419"/>
                    <a:pt x="14668" y="419"/>
                    <a:pt x="14961" y="398"/>
                  </a:cubicBezTo>
                  <a:cubicBezTo>
                    <a:pt x="16572" y="398"/>
                    <a:pt x="18204" y="524"/>
                    <a:pt x="19815" y="733"/>
                  </a:cubicBezTo>
                  <a:cubicBezTo>
                    <a:pt x="20066" y="796"/>
                    <a:pt x="20338" y="796"/>
                    <a:pt x="20589" y="775"/>
                  </a:cubicBezTo>
                  <a:cubicBezTo>
                    <a:pt x="21426" y="629"/>
                    <a:pt x="22054" y="1026"/>
                    <a:pt x="22702" y="1486"/>
                  </a:cubicBezTo>
                  <a:cubicBezTo>
                    <a:pt x="22995" y="1675"/>
                    <a:pt x="22933" y="1863"/>
                    <a:pt x="22870" y="2156"/>
                  </a:cubicBezTo>
                  <a:cubicBezTo>
                    <a:pt x="22807" y="2428"/>
                    <a:pt x="22828" y="2805"/>
                    <a:pt x="22430" y="2805"/>
                  </a:cubicBezTo>
                  <a:cubicBezTo>
                    <a:pt x="22054" y="2846"/>
                    <a:pt x="21656" y="2993"/>
                    <a:pt x="21321" y="3181"/>
                  </a:cubicBezTo>
                  <a:cubicBezTo>
                    <a:pt x="21133" y="3286"/>
                    <a:pt x="20945" y="3349"/>
                    <a:pt x="20736" y="3349"/>
                  </a:cubicBezTo>
                  <a:cubicBezTo>
                    <a:pt x="19689" y="3244"/>
                    <a:pt x="18727" y="3788"/>
                    <a:pt x="17681" y="3746"/>
                  </a:cubicBezTo>
                  <a:cubicBezTo>
                    <a:pt x="17555" y="3725"/>
                    <a:pt x="17451" y="3746"/>
                    <a:pt x="17346" y="3809"/>
                  </a:cubicBezTo>
                  <a:cubicBezTo>
                    <a:pt x="16321" y="4541"/>
                    <a:pt x="15170" y="4248"/>
                    <a:pt x="14082" y="4227"/>
                  </a:cubicBezTo>
                  <a:cubicBezTo>
                    <a:pt x="13391" y="4186"/>
                    <a:pt x="12680" y="4186"/>
                    <a:pt x="11990" y="4269"/>
                  </a:cubicBezTo>
                  <a:cubicBezTo>
                    <a:pt x="11006" y="4395"/>
                    <a:pt x="10002" y="4227"/>
                    <a:pt x="9018" y="4458"/>
                  </a:cubicBezTo>
                  <a:cubicBezTo>
                    <a:pt x="7951" y="4709"/>
                    <a:pt x="6842" y="4667"/>
                    <a:pt x="5775" y="4730"/>
                  </a:cubicBezTo>
                  <a:cubicBezTo>
                    <a:pt x="4018" y="4855"/>
                    <a:pt x="2281" y="5127"/>
                    <a:pt x="544" y="496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3" name="Google Shape;7563;p51"/>
            <p:cNvSpPr/>
            <p:nvPr/>
          </p:nvSpPr>
          <p:spPr>
            <a:xfrm>
              <a:off x="3998100" y="4643250"/>
              <a:ext cx="445175" cy="158525"/>
            </a:xfrm>
            <a:custGeom>
              <a:avLst/>
              <a:gdLst/>
              <a:ahLst/>
              <a:cxnLst/>
              <a:rect l="l" t="t" r="r" b="b"/>
              <a:pathLst>
                <a:path w="17807" h="6341" extrusionOk="0">
                  <a:moveTo>
                    <a:pt x="9563" y="147"/>
                  </a:moveTo>
                  <a:cubicBezTo>
                    <a:pt x="9563" y="252"/>
                    <a:pt x="9604" y="377"/>
                    <a:pt x="9646" y="482"/>
                  </a:cubicBezTo>
                  <a:cubicBezTo>
                    <a:pt x="10023" y="1068"/>
                    <a:pt x="9981" y="1591"/>
                    <a:pt x="9437" y="2051"/>
                  </a:cubicBezTo>
                  <a:cubicBezTo>
                    <a:pt x="9981" y="2511"/>
                    <a:pt x="10358" y="3160"/>
                    <a:pt x="11237" y="3055"/>
                  </a:cubicBezTo>
                  <a:cubicBezTo>
                    <a:pt x="11216" y="2700"/>
                    <a:pt x="10713" y="2511"/>
                    <a:pt x="10881" y="2072"/>
                  </a:cubicBezTo>
                  <a:cubicBezTo>
                    <a:pt x="11006" y="1758"/>
                    <a:pt x="11174" y="1423"/>
                    <a:pt x="11048" y="1068"/>
                  </a:cubicBezTo>
                  <a:cubicBezTo>
                    <a:pt x="11027" y="963"/>
                    <a:pt x="11111" y="900"/>
                    <a:pt x="11195" y="879"/>
                  </a:cubicBezTo>
                  <a:cubicBezTo>
                    <a:pt x="11529" y="754"/>
                    <a:pt x="11822" y="1109"/>
                    <a:pt x="12157" y="963"/>
                  </a:cubicBezTo>
                  <a:cubicBezTo>
                    <a:pt x="12534" y="796"/>
                    <a:pt x="12576" y="1193"/>
                    <a:pt x="12785" y="1319"/>
                  </a:cubicBezTo>
                  <a:cubicBezTo>
                    <a:pt x="13517" y="1758"/>
                    <a:pt x="13873" y="2762"/>
                    <a:pt x="14982" y="2721"/>
                  </a:cubicBezTo>
                  <a:cubicBezTo>
                    <a:pt x="14961" y="2239"/>
                    <a:pt x="15003" y="1758"/>
                    <a:pt x="15107" y="1298"/>
                  </a:cubicBezTo>
                  <a:cubicBezTo>
                    <a:pt x="15149" y="984"/>
                    <a:pt x="15296" y="775"/>
                    <a:pt x="15568" y="754"/>
                  </a:cubicBezTo>
                  <a:cubicBezTo>
                    <a:pt x="15819" y="712"/>
                    <a:pt x="15923" y="984"/>
                    <a:pt x="15944" y="1235"/>
                  </a:cubicBezTo>
                  <a:cubicBezTo>
                    <a:pt x="15965" y="1633"/>
                    <a:pt x="16405" y="1946"/>
                    <a:pt x="16175" y="2407"/>
                  </a:cubicBezTo>
                  <a:cubicBezTo>
                    <a:pt x="16133" y="2511"/>
                    <a:pt x="16216" y="2658"/>
                    <a:pt x="16321" y="2700"/>
                  </a:cubicBezTo>
                  <a:cubicBezTo>
                    <a:pt x="16698" y="2888"/>
                    <a:pt x="16760" y="3306"/>
                    <a:pt x="16928" y="3578"/>
                  </a:cubicBezTo>
                  <a:cubicBezTo>
                    <a:pt x="17011" y="3578"/>
                    <a:pt x="17053" y="3578"/>
                    <a:pt x="17074" y="3578"/>
                  </a:cubicBezTo>
                  <a:cubicBezTo>
                    <a:pt x="17263" y="3453"/>
                    <a:pt x="17074" y="3055"/>
                    <a:pt x="17451" y="3076"/>
                  </a:cubicBezTo>
                  <a:cubicBezTo>
                    <a:pt x="17681" y="3097"/>
                    <a:pt x="17807" y="3599"/>
                    <a:pt x="17660" y="3934"/>
                  </a:cubicBezTo>
                  <a:cubicBezTo>
                    <a:pt x="17493" y="4206"/>
                    <a:pt x="17263" y="4436"/>
                    <a:pt x="16970" y="4604"/>
                  </a:cubicBezTo>
                  <a:cubicBezTo>
                    <a:pt x="16656" y="4813"/>
                    <a:pt x="16300" y="5022"/>
                    <a:pt x="16300" y="5462"/>
                  </a:cubicBezTo>
                  <a:cubicBezTo>
                    <a:pt x="16300" y="5859"/>
                    <a:pt x="15777" y="5755"/>
                    <a:pt x="15777" y="6089"/>
                  </a:cubicBezTo>
                  <a:cubicBezTo>
                    <a:pt x="15547" y="6173"/>
                    <a:pt x="15296" y="6194"/>
                    <a:pt x="15066" y="6131"/>
                  </a:cubicBezTo>
                  <a:cubicBezTo>
                    <a:pt x="15066" y="5817"/>
                    <a:pt x="15066" y="5482"/>
                    <a:pt x="15024" y="5169"/>
                  </a:cubicBezTo>
                  <a:cubicBezTo>
                    <a:pt x="15003" y="5043"/>
                    <a:pt x="14877" y="4938"/>
                    <a:pt x="14752" y="4980"/>
                  </a:cubicBezTo>
                  <a:cubicBezTo>
                    <a:pt x="14626" y="4980"/>
                    <a:pt x="14563" y="5085"/>
                    <a:pt x="14542" y="5210"/>
                  </a:cubicBezTo>
                  <a:cubicBezTo>
                    <a:pt x="14459" y="5441"/>
                    <a:pt x="14689" y="5650"/>
                    <a:pt x="14584" y="5901"/>
                  </a:cubicBezTo>
                  <a:cubicBezTo>
                    <a:pt x="14291" y="6047"/>
                    <a:pt x="13936" y="6006"/>
                    <a:pt x="13685" y="5796"/>
                  </a:cubicBezTo>
                  <a:cubicBezTo>
                    <a:pt x="13224" y="5524"/>
                    <a:pt x="13308" y="5922"/>
                    <a:pt x="13287" y="6173"/>
                  </a:cubicBezTo>
                  <a:lnTo>
                    <a:pt x="12931" y="6173"/>
                  </a:lnTo>
                  <a:cubicBezTo>
                    <a:pt x="12889" y="5859"/>
                    <a:pt x="13015" y="5524"/>
                    <a:pt x="12785" y="5169"/>
                  </a:cubicBezTo>
                  <a:cubicBezTo>
                    <a:pt x="12178" y="5901"/>
                    <a:pt x="11383" y="5587"/>
                    <a:pt x="10651" y="5650"/>
                  </a:cubicBezTo>
                  <a:cubicBezTo>
                    <a:pt x="10546" y="5650"/>
                    <a:pt x="10421" y="5608"/>
                    <a:pt x="10337" y="5524"/>
                  </a:cubicBezTo>
                  <a:cubicBezTo>
                    <a:pt x="9835" y="5127"/>
                    <a:pt x="9793" y="5148"/>
                    <a:pt x="9521" y="5650"/>
                  </a:cubicBezTo>
                  <a:cubicBezTo>
                    <a:pt x="9458" y="5796"/>
                    <a:pt x="9458" y="6006"/>
                    <a:pt x="9249" y="6047"/>
                  </a:cubicBezTo>
                  <a:cubicBezTo>
                    <a:pt x="8872" y="5713"/>
                    <a:pt x="8851" y="5692"/>
                    <a:pt x="8412" y="5901"/>
                  </a:cubicBezTo>
                  <a:cubicBezTo>
                    <a:pt x="8182" y="6027"/>
                    <a:pt x="8035" y="5901"/>
                    <a:pt x="7847" y="5838"/>
                  </a:cubicBezTo>
                  <a:cubicBezTo>
                    <a:pt x="7366" y="5629"/>
                    <a:pt x="6759" y="5838"/>
                    <a:pt x="6361" y="6319"/>
                  </a:cubicBezTo>
                  <a:lnTo>
                    <a:pt x="5106" y="6340"/>
                  </a:lnTo>
                  <a:cubicBezTo>
                    <a:pt x="4750" y="6047"/>
                    <a:pt x="4269" y="6236"/>
                    <a:pt x="3871" y="6089"/>
                  </a:cubicBezTo>
                  <a:cubicBezTo>
                    <a:pt x="3767" y="6047"/>
                    <a:pt x="3725" y="6236"/>
                    <a:pt x="3704" y="6340"/>
                  </a:cubicBezTo>
                  <a:lnTo>
                    <a:pt x="3348" y="6340"/>
                  </a:lnTo>
                  <a:cubicBezTo>
                    <a:pt x="3202" y="5880"/>
                    <a:pt x="2930" y="5964"/>
                    <a:pt x="2637" y="6173"/>
                  </a:cubicBezTo>
                  <a:cubicBezTo>
                    <a:pt x="2323" y="6173"/>
                    <a:pt x="2009" y="6068"/>
                    <a:pt x="1737" y="5880"/>
                  </a:cubicBezTo>
                  <a:cubicBezTo>
                    <a:pt x="1905" y="5127"/>
                    <a:pt x="1800" y="4897"/>
                    <a:pt x="1089" y="4646"/>
                  </a:cubicBezTo>
                  <a:cubicBezTo>
                    <a:pt x="963" y="4604"/>
                    <a:pt x="817" y="4604"/>
                    <a:pt x="670" y="4604"/>
                  </a:cubicBezTo>
                  <a:cubicBezTo>
                    <a:pt x="607" y="4541"/>
                    <a:pt x="565" y="4478"/>
                    <a:pt x="503" y="4436"/>
                  </a:cubicBezTo>
                  <a:cubicBezTo>
                    <a:pt x="670" y="4164"/>
                    <a:pt x="691" y="3830"/>
                    <a:pt x="900" y="3558"/>
                  </a:cubicBezTo>
                  <a:cubicBezTo>
                    <a:pt x="1109" y="3286"/>
                    <a:pt x="1109" y="2930"/>
                    <a:pt x="921" y="2658"/>
                  </a:cubicBezTo>
                  <a:cubicBezTo>
                    <a:pt x="754" y="2407"/>
                    <a:pt x="565" y="2051"/>
                    <a:pt x="168" y="2386"/>
                  </a:cubicBezTo>
                  <a:cubicBezTo>
                    <a:pt x="126" y="2428"/>
                    <a:pt x="1" y="2323"/>
                    <a:pt x="21" y="2239"/>
                  </a:cubicBezTo>
                  <a:cubicBezTo>
                    <a:pt x="21" y="2135"/>
                    <a:pt x="63" y="2030"/>
                    <a:pt x="105" y="2009"/>
                  </a:cubicBezTo>
                  <a:cubicBezTo>
                    <a:pt x="545" y="1800"/>
                    <a:pt x="1026" y="1653"/>
                    <a:pt x="1528" y="1591"/>
                  </a:cubicBezTo>
                  <a:cubicBezTo>
                    <a:pt x="1737" y="1591"/>
                    <a:pt x="1988" y="1549"/>
                    <a:pt x="2009" y="1298"/>
                  </a:cubicBezTo>
                  <a:cubicBezTo>
                    <a:pt x="2051" y="984"/>
                    <a:pt x="1716" y="1109"/>
                    <a:pt x="1570" y="1005"/>
                  </a:cubicBezTo>
                  <a:cubicBezTo>
                    <a:pt x="1528" y="963"/>
                    <a:pt x="1507" y="900"/>
                    <a:pt x="1486" y="858"/>
                  </a:cubicBezTo>
                  <a:cubicBezTo>
                    <a:pt x="1570" y="649"/>
                    <a:pt x="1946" y="691"/>
                    <a:pt x="1926" y="398"/>
                  </a:cubicBezTo>
                  <a:lnTo>
                    <a:pt x="2449" y="356"/>
                  </a:lnTo>
                  <a:cubicBezTo>
                    <a:pt x="2721" y="691"/>
                    <a:pt x="3265" y="377"/>
                    <a:pt x="3516" y="837"/>
                  </a:cubicBezTo>
                  <a:cubicBezTo>
                    <a:pt x="3704" y="1172"/>
                    <a:pt x="3955" y="1109"/>
                    <a:pt x="4039" y="712"/>
                  </a:cubicBezTo>
                  <a:cubicBezTo>
                    <a:pt x="4102" y="545"/>
                    <a:pt x="4164" y="398"/>
                    <a:pt x="4206" y="231"/>
                  </a:cubicBezTo>
                  <a:cubicBezTo>
                    <a:pt x="4562" y="147"/>
                    <a:pt x="4918" y="147"/>
                    <a:pt x="5273" y="210"/>
                  </a:cubicBezTo>
                  <a:cubicBezTo>
                    <a:pt x="5378" y="733"/>
                    <a:pt x="5378" y="733"/>
                    <a:pt x="5755" y="482"/>
                  </a:cubicBezTo>
                  <a:lnTo>
                    <a:pt x="5985" y="356"/>
                  </a:lnTo>
                  <a:lnTo>
                    <a:pt x="6340" y="356"/>
                  </a:lnTo>
                  <a:cubicBezTo>
                    <a:pt x="6445" y="712"/>
                    <a:pt x="6508" y="1068"/>
                    <a:pt x="6152" y="1361"/>
                  </a:cubicBezTo>
                  <a:cubicBezTo>
                    <a:pt x="5922" y="1549"/>
                    <a:pt x="5901" y="1884"/>
                    <a:pt x="6089" y="2093"/>
                  </a:cubicBezTo>
                  <a:cubicBezTo>
                    <a:pt x="6236" y="2323"/>
                    <a:pt x="6424" y="2511"/>
                    <a:pt x="6738" y="2428"/>
                  </a:cubicBezTo>
                  <a:cubicBezTo>
                    <a:pt x="7156" y="2323"/>
                    <a:pt x="7700" y="2825"/>
                    <a:pt x="7993" y="2177"/>
                  </a:cubicBezTo>
                  <a:cubicBezTo>
                    <a:pt x="7993" y="2156"/>
                    <a:pt x="8161" y="2197"/>
                    <a:pt x="8244" y="2197"/>
                  </a:cubicBezTo>
                  <a:cubicBezTo>
                    <a:pt x="8558" y="2197"/>
                    <a:pt x="9270" y="1570"/>
                    <a:pt x="9312" y="1277"/>
                  </a:cubicBezTo>
                  <a:cubicBezTo>
                    <a:pt x="9332" y="1151"/>
                    <a:pt x="9312" y="984"/>
                    <a:pt x="9207" y="963"/>
                  </a:cubicBezTo>
                  <a:cubicBezTo>
                    <a:pt x="8516" y="900"/>
                    <a:pt x="8788" y="440"/>
                    <a:pt x="8830" y="84"/>
                  </a:cubicBezTo>
                  <a:cubicBezTo>
                    <a:pt x="9060" y="1"/>
                    <a:pt x="9291" y="1"/>
                    <a:pt x="9521" y="42"/>
                  </a:cubicBezTo>
                  <a:cubicBezTo>
                    <a:pt x="9542" y="84"/>
                    <a:pt x="9542" y="105"/>
                    <a:pt x="9563" y="147"/>
                  </a:cubicBezTo>
                  <a:close/>
                  <a:moveTo>
                    <a:pt x="12304" y="2407"/>
                  </a:moveTo>
                  <a:cubicBezTo>
                    <a:pt x="12345" y="2386"/>
                    <a:pt x="12471" y="2365"/>
                    <a:pt x="12471" y="2323"/>
                  </a:cubicBezTo>
                  <a:cubicBezTo>
                    <a:pt x="12534" y="2177"/>
                    <a:pt x="12429" y="2114"/>
                    <a:pt x="12304" y="2114"/>
                  </a:cubicBezTo>
                  <a:cubicBezTo>
                    <a:pt x="12220" y="2114"/>
                    <a:pt x="12136" y="2156"/>
                    <a:pt x="12136" y="2260"/>
                  </a:cubicBezTo>
                  <a:cubicBezTo>
                    <a:pt x="12115" y="2344"/>
                    <a:pt x="12178" y="2407"/>
                    <a:pt x="12304" y="2407"/>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4" name="Google Shape;7564;p51"/>
            <p:cNvSpPr/>
            <p:nvPr/>
          </p:nvSpPr>
          <p:spPr>
            <a:xfrm>
              <a:off x="5127975" y="4751525"/>
              <a:ext cx="328525" cy="37700"/>
            </a:xfrm>
            <a:custGeom>
              <a:avLst/>
              <a:gdLst/>
              <a:ahLst/>
              <a:cxnLst/>
              <a:rect l="l" t="t" r="r" b="b"/>
              <a:pathLst>
                <a:path w="13141" h="1508" extrusionOk="0">
                  <a:moveTo>
                    <a:pt x="1" y="1424"/>
                  </a:moveTo>
                  <a:cubicBezTo>
                    <a:pt x="126" y="1005"/>
                    <a:pt x="314" y="796"/>
                    <a:pt x="817" y="859"/>
                  </a:cubicBezTo>
                  <a:cubicBezTo>
                    <a:pt x="1277" y="921"/>
                    <a:pt x="1758" y="879"/>
                    <a:pt x="2198" y="691"/>
                  </a:cubicBezTo>
                  <a:cubicBezTo>
                    <a:pt x="2993" y="377"/>
                    <a:pt x="3871" y="335"/>
                    <a:pt x="4687" y="607"/>
                  </a:cubicBezTo>
                  <a:cubicBezTo>
                    <a:pt x="5085" y="775"/>
                    <a:pt x="5503" y="712"/>
                    <a:pt x="5838" y="461"/>
                  </a:cubicBezTo>
                  <a:cubicBezTo>
                    <a:pt x="5985" y="335"/>
                    <a:pt x="6215" y="315"/>
                    <a:pt x="6403" y="231"/>
                  </a:cubicBezTo>
                  <a:cubicBezTo>
                    <a:pt x="6759" y="43"/>
                    <a:pt x="7073" y="1"/>
                    <a:pt x="7282" y="419"/>
                  </a:cubicBezTo>
                  <a:cubicBezTo>
                    <a:pt x="7366" y="587"/>
                    <a:pt x="7512" y="796"/>
                    <a:pt x="7680" y="733"/>
                  </a:cubicBezTo>
                  <a:cubicBezTo>
                    <a:pt x="8203" y="503"/>
                    <a:pt x="8726" y="796"/>
                    <a:pt x="9228" y="775"/>
                  </a:cubicBezTo>
                  <a:cubicBezTo>
                    <a:pt x="9416" y="754"/>
                    <a:pt x="9584" y="775"/>
                    <a:pt x="9730" y="628"/>
                  </a:cubicBezTo>
                  <a:cubicBezTo>
                    <a:pt x="10274" y="22"/>
                    <a:pt x="10860" y="335"/>
                    <a:pt x="11404" y="587"/>
                  </a:cubicBezTo>
                  <a:cubicBezTo>
                    <a:pt x="11739" y="733"/>
                    <a:pt x="11969" y="900"/>
                    <a:pt x="12345" y="670"/>
                  </a:cubicBezTo>
                  <a:cubicBezTo>
                    <a:pt x="12701" y="461"/>
                    <a:pt x="13036" y="607"/>
                    <a:pt x="13141" y="1068"/>
                  </a:cubicBezTo>
                  <a:cubicBezTo>
                    <a:pt x="12053" y="1089"/>
                    <a:pt x="10944" y="1068"/>
                    <a:pt x="9856" y="1131"/>
                  </a:cubicBezTo>
                  <a:cubicBezTo>
                    <a:pt x="8140" y="1235"/>
                    <a:pt x="6403" y="1256"/>
                    <a:pt x="4667" y="1319"/>
                  </a:cubicBezTo>
                  <a:cubicBezTo>
                    <a:pt x="3118" y="1403"/>
                    <a:pt x="1570" y="1507"/>
                    <a:pt x="1" y="1424"/>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5" name="Google Shape;7565;p51"/>
            <p:cNvSpPr/>
            <p:nvPr/>
          </p:nvSpPr>
          <p:spPr>
            <a:xfrm>
              <a:off x="4146125" y="4641675"/>
              <a:ext cx="85825" cy="71700"/>
            </a:xfrm>
            <a:custGeom>
              <a:avLst/>
              <a:gdLst/>
              <a:ahLst/>
              <a:cxnLst/>
              <a:rect l="l" t="t" r="r" b="b"/>
              <a:pathLst>
                <a:path w="3433" h="2868" extrusionOk="0">
                  <a:moveTo>
                    <a:pt x="2930" y="105"/>
                  </a:moveTo>
                  <a:cubicBezTo>
                    <a:pt x="2888" y="461"/>
                    <a:pt x="2616" y="921"/>
                    <a:pt x="3307" y="984"/>
                  </a:cubicBezTo>
                  <a:cubicBezTo>
                    <a:pt x="3411" y="984"/>
                    <a:pt x="3432" y="1172"/>
                    <a:pt x="3411" y="1298"/>
                  </a:cubicBezTo>
                  <a:cubicBezTo>
                    <a:pt x="3370" y="1591"/>
                    <a:pt x="2658" y="2219"/>
                    <a:pt x="2344" y="2219"/>
                  </a:cubicBezTo>
                  <a:cubicBezTo>
                    <a:pt x="2261" y="2219"/>
                    <a:pt x="2114" y="2177"/>
                    <a:pt x="2114" y="2198"/>
                  </a:cubicBezTo>
                  <a:cubicBezTo>
                    <a:pt x="1800" y="2867"/>
                    <a:pt x="1256" y="2365"/>
                    <a:pt x="838" y="2449"/>
                  </a:cubicBezTo>
                  <a:cubicBezTo>
                    <a:pt x="524" y="2532"/>
                    <a:pt x="336" y="2344"/>
                    <a:pt x="189" y="2114"/>
                  </a:cubicBezTo>
                  <a:cubicBezTo>
                    <a:pt x="1" y="1905"/>
                    <a:pt x="43" y="1570"/>
                    <a:pt x="252" y="1382"/>
                  </a:cubicBezTo>
                  <a:cubicBezTo>
                    <a:pt x="629" y="1089"/>
                    <a:pt x="545" y="733"/>
                    <a:pt x="440" y="377"/>
                  </a:cubicBezTo>
                  <a:cubicBezTo>
                    <a:pt x="608" y="377"/>
                    <a:pt x="754" y="315"/>
                    <a:pt x="796" y="126"/>
                  </a:cubicBezTo>
                  <a:cubicBezTo>
                    <a:pt x="1026" y="22"/>
                    <a:pt x="1277" y="1"/>
                    <a:pt x="1507" y="84"/>
                  </a:cubicBezTo>
                  <a:cubicBezTo>
                    <a:pt x="1759" y="461"/>
                    <a:pt x="1800" y="461"/>
                    <a:pt x="2031" y="84"/>
                  </a:cubicBezTo>
                  <a:cubicBezTo>
                    <a:pt x="2323" y="1"/>
                    <a:pt x="2637" y="22"/>
                    <a:pt x="2930" y="105"/>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6" name="Google Shape;7566;p51"/>
            <p:cNvSpPr/>
            <p:nvPr/>
          </p:nvSpPr>
          <p:spPr>
            <a:xfrm>
              <a:off x="4157125" y="4770875"/>
              <a:ext cx="166375" cy="35075"/>
            </a:xfrm>
            <a:custGeom>
              <a:avLst/>
              <a:gdLst/>
              <a:ahLst/>
              <a:cxnLst/>
              <a:rect l="l" t="t" r="r" b="b"/>
              <a:pathLst>
                <a:path w="6655" h="1403" extrusionOk="0">
                  <a:moveTo>
                    <a:pt x="0" y="1194"/>
                  </a:moveTo>
                  <a:cubicBezTo>
                    <a:pt x="419" y="712"/>
                    <a:pt x="1026" y="503"/>
                    <a:pt x="1507" y="712"/>
                  </a:cubicBezTo>
                  <a:cubicBezTo>
                    <a:pt x="1695" y="796"/>
                    <a:pt x="1821" y="901"/>
                    <a:pt x="2072" y="796"/>
                  </a:cubicBezTo>
                  <a:cubicBezTo>
                    <a:pt x="2490" y="566"/>
                    <a:pt x="2511" y="587"/>
                    <a:pt x="2888" y="922"/>
                  </a:cubicBezTo>
                  <a:cubicBezTo>
                    <a:pt x="3097" y="880"/>
                    <a:pt x="3097" y="670"/>
                    <a:pt x="3181" y="524"/>
                  </a:cubicBezTo>
                  <a:cubicBezTo>
                    <a:pt x="3432" y="1"/>
                    <a:pt x="3474" y="1"/>
                    <a:pt x="3976" y="398"/>
                  </a:cubicBezTo>
                  <a:cubicBezTo>
                    <a:pt x="4080" y="482"/>
                    <a:pt x="4185" y="524"/>
                    <a:pt x="4311" y="524"/>
                  </a:cubicBezTo>
                  <a:cubicBezTo>
                    <a:pt x="5022" y="461"/>
                    <a:pt x="5838" y="775"/>
                    <a:pt x="6424" y="43"/>
                  </a:cubicBezTo>
                  <a:cubicBezTo>
                    <a:pt x="6654" y="398"/>
                    <a:pt x="6528" y="733"/>
                    <a:pt x="6570" y="1047"/>
                  </a:cubicBezTo>
                  <a:cubicBezTo>
                    <a:pt x="4792" y="1403"/>
                    <a:pt x="3013" y="1173"/>
                    <a:pt x="1235" y="1235"/>
                  </a:cubicBezTo>
                  <a:cubicBezTo>
                    <a:pt x="816" y="1235"/>
                    <a:pt x="419" y="1214"/>
                    <a:pt x="0" y="1194"/>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7" name="Google Shape;7567;p51"/>
            <p:cNvSpPr/>
            <p:nvPr/>
          </p:nvSpPr>
          <p:spPr>
            <a:xfrm>
              <a:off x="4737750" y="4641675"/>
              <a:ext cx="88950" cy="35600"/>
            </a:xfrm>
            <a:custGeom>
              <a:avLst/>
              <a:gdLst/>
              <a:ahLst/>
              <a:cxnLst/>
              <a:rect l="l" t="t" r="r" b="b"/>
              <a:pathLst>
                <a:path w="3558" h="1424" extrusionOk="0">
                  <a:moveTo>
                    <a:pt x="3558" y="377"/>
                  </a:moveTo>
                  <a:cubicBezTo>
                    <a:pt x="3474" y="1110"/>
                    <a:pt x="3160" y="1424"/>
                    <a:pt x="2595" y="1172"/>
                  </a:cubicBezTo>
                  <a:cubicBezTo>
                    <a:pt x="1967" y="921"/>
                    <a:pt x="1319" y="942"/>
                    <a:pt x="691" y="733"/>
                  </a:cubicBezTo>
                  <a:cubicBezTo>
                    <a:pt x="377" y="628"/>
                    <a:pt x="42" y="587"/>
                    <a:pt x="1" y="168"/>
                  </a:cubicBezTo>
                  <a:cubicBezTo>
                    <a:pt x="147" y="22"/>
                    <a:pt x="377" y="1"/>
                    <a:pt x="545" y="105"/>
                  </a:cubicBezTo>
                  <a:cubicBezTo>
                    <a:pt x="649" y="461"/>
                    <a:pt x="963" y="356"/>
                    <a:pt x="1214" y="356"/>
                  </a:cubicBezTo>
                  <a:cubicBezTo>
                    <a:pt x="1988" y="419"/>
                    <a:pt x="2783" y="231"/>
                    <a:pt x="3558" y="377"/>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8" name="Google Shape;7568;p51"/>
            <p:cNvSpPr/>
            <p:nvPr/>
          </p:nvSpPr>
          <p:spPr>
            <a:xfrm>
              <a:off x="4756050" y="4770350"/>
              <a:ext cx="79550" cy="27225"/>
            </a:xfrm>
            <a:custGeom>
              <a:avLst/>
              <a:gdLst/>
              <a:ahLst/>
              <a:cxnLst/>
              <a:rect l="l" t="t" r="r" b="b"/>
              <a:pathLst>
                <a:path w="3182" h="1089" extrusionOk="0">
                  <a:moveTo>
                    <a:pt x="1" y="901"/>
                  </a:moveTo>
                  <a:cubicBezTo>
                    <a:pt x="189" y="378"/>
                    <a:pt x="754" y="398"/>
                    <a:pt x="1110" y="106"/>
                  </a:cubicBezTo>
                  <a:cubicBezTo>
                    <a:pt x="1235" y="1"/>
                    <a:pt x="1403" y="85"/>
                    <a:pt x="1486" y="189"/>
                  </a:cubicBezTo>
                  <a:cubicBezTo>
                    <a:pt x="1863" y="608"/>
                    <a:pt x="2282" y="608"/>
                    <a:pt x="2763" y="419"/>
                  </a:cubicBezTo>
                  <a:cubicBezTo>
                    <a:pt x="2993" y="315"/>
                    <a:pt x="3160" y="440"/>
                    <a:pt x="3181" y="691"/>
                  </a:cubicBezTo>
                  <a:cubicBezTo>
                    <a:pt x="2302" y="963"/>
                    <a:pt x="1382" y="922"/>
                    <a:pt x="482" y="1026"/>
                  </a:cubicBezTo>
                  <a:cubicBezTo>
                    <a:pt x="315" y="1089"/>
                    <a:pt x="126" y="1026"/>
                    <a:pt x="1" y="90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9" name="Google Shape;7569;p51"/>
            <p:cNvSpPr/>
            <p:nvPr/>
          </p:nvSpPr>
          <p:spPr>
            <a:xfrm>
              <a:off x="5655775" y="4760950"/>
              <a:ext cx="97325" cy="21475"/>
            </a:xfrm>
            <a:custGeom>
              <a:avLst/>
              <a:gdLst/>
              <a:ahLst/>
              <a:cxnLst/>
              <a:rect l="l" t="t" r="r" b="b"/>
              <a:pathLst>
                <a:path w="3893" h="859" extrusionOk="0">
                  <a:moveTo>
                    <a:pt x="0" y="461"/>
                  </a:moveTo>
                  <a:cubicBezTo>
                    <a:pt x="105" y="210"/>
                    <a:pt x="293" y="230"/>
                    <a:pt x="503" y="210"/>
                  </a:cubicBezTo>
                  <a:cubicBezTo>
                    <a:pt x="1486" y="189"/>
                    <a:pt x="2469" y="314"/>
                    <a:pt x="3432" y="42"/>
                  </a:cubicBezTo>
                  <a:cubicBezTo>
                    <a:pt x="3599" y="0"/>
                    <a:pt x="3788" y="63"/>
                    <a:pt x="3892" y="210"/>
                  </a:cubicBezTo>
                  <a:cubicBezTo>
                    <a:pt x="3139" y="461"/>
                    <a:pt x="2428" y="858"/>
                    <a:pt x="1570" y="565"/>
                  </a:cubicBezTo>
                  <a:cubicBezTo>
                    <a:pt x="1089" y="398"/>
                    <a:pt x="524" y="607"/>
                    <a:pt x="0" y="46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0" name="Google Shape;7570;p51"/>
            <p:cNvSpPr/>
            <p:nvPr/>
          </p:nvSpPr>
          <p:spPr>
            <a:xfrm>
              <a:off x="4661900" y="4641675"/>
              <a:ext cx="47625" cy="31425"/>
            </a:xfrm>
            <a:custGeom>
              <a:avLst/>
              <a:gdLst/>
              <a:ahLst/>
              <a:cxnLst/>
              <a:rect l="l" t="t" r="r" b="b"/>
              <a:pathLst>
                <a:path w="1905" h="1257" extrusionOk="0">
                  <a:moveTo>
                    <a:pt x="22" y="210"/>
                  </a:moveTo>
                  <a:lnTo>
                    <a:pt x="22" y="64"/>
                  </a:lnTo>
                  <a:cubicBezTo>
                    <a:pt x="314" y="1"/>
                    <a:pt x="628" y="1"/>
                    <a:pt x="921" y="84"/>
                  </a:cubicBezTo>
                  <a:cubicBezTo>
                    <a:pt x="1089" y="587"/>
                    <a:pt x="1507" y="294"/>
                    <a:pt x="1800" y="377"/>
                  </a:cubicBezTo>
                  <a:cubicBezTo>
                    <a:pt x="1842" y="628"/>
                    <a:pt x="1863" y="880"/>
                    <a:pt x="1905" y="1256"/>
                  </a:cubicBezTo>
                  <a:cubicBezTo>
                    <a:pt x="1570" y="1005"/>
                    <a:pt x="1151" y="880"/>
                    <a:pt x="733" y="900"/>
                  </a:cubicBezTo>
                  <a:cubicBezTo>
                    <a:pt x="335" y="900"/>
                    <a:pt x="1" y="712"/>
                    <a:pt x="22" y="21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1" name="Google Shape;7571;p51"/>
            <p:cNvSpPr/>
            <p:nvPr/>
          </p:nvSpPr>
          <p:spPr>
            <a:xfrm>
              <a:off x="4328700" y="4766700"/>
              <a:ext cx="46050" cy="36125"/>
            </a:xfrm>
            <a:custGeom>
              <a:avLst/>
              <a:gdLst/>
              <a:ahLst/>
              <a:cxnLst/>
              <a:rect l="l" t="t" r="r" b="b"/>
              <a:pathLst>
                <a:path w="1842" h="1445" extrusionOk="0">
                  <a:moveTo>
                    <a:pt x="63" y="1214"/>
                  </a:moveTo>
                  <a:cubicBezTo>
                    <a:pt x="84" y="984"/>
                    <a:pt x="0" y="586"/>
                    <a:pt x="461" y="858"/>
                  </a:cubicBezTo>
                  <a:cubicBezTo>
                    <a:pt x="712" y="1068"/>
                    <a:pt x="1067" y="1089"/>
                    <a:pt x="1360" y="963"/>
                  </a:cubicBezTo>
                  <a:cubicBezTo>
                    <a:pt x="1486" y="712"/>
                    <a:pt x="1235" y="503"/>
                    <a:pt x="1318" y="272"/>
                  </a:cubicBezTo>
                  <a:cubicBezTo>
                    <a:pt x="1360" y="147"/>
                    <a:pt x="1402" y="42"/>
                    <a:pt x="1549" y="42"/>
                  </a:cubicBezTo>
                  <a:cubicBezTo>
                    <a:pt x="1674" y="0"/>
                    <a:pt x="1779" y="84"/>
                    <a:pt x="1800" y="210"/>
                  </a:cubicBezTo>
                  <a:cubicBezTo>
                    <a:pt x="1821" y="544"/>
                    <a:pt x="1821" y="858"/>
                    <a:pt x="1842" y="1193"/>
                  </a:cubicBezTo>
                  <a:cubicBezTo>
                    <a:pt x="1277" y="1423"/>
                    <a:pt x="628" y="1444"/>
                    <a:pt x="63" y="1214"/>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2" name="Google Shape;7572;p51"/>
            <p:cNvSpPr/>
            <p:nvPr/>
          </p:nvSpPr>
          <p:spPr>
            <a:xfrm>
              <a:off x="4059825" y="4643250"/>
              <a:ext cx="44500" cy="28275"/>
            </a:xfrm>
            <a:custGeom>
              <a:avLst/>
              <a:gdLst/>
              <a:ahLst/>
              <a:cxnLst/>
              <a:rect l="l" t="t" r="r" b="b"/>
              <a:pathLst>
                <a:path w="1780" h="1131" extrusionOk="0">
                  <a:moveTo>
                    <a:pt x="1779" y="189"/>
                  </a:moveTo>
                  <a:cubicBezTo>
                    <a:pt x="1716" y="356"/>
                    <a:pt x="1653" y="524"/>
                    <a:pt x="1612" y="691"/>
                  </a:cubicBezTo>
                  <a:cubicBezTo>
                    <a:pt x="1486" y="1047"/>
                    <a:pt x="1256" y="1130"/>
                    <a:pt x="1089" y="817"/>
                  </a:cubicBezTo>
                  <a:cubicBezTo>
                    <a:pt x="817" y="356"/>
                    <a:pt x="273" y="649"/>
                    <a:pt x="1" y="314"/>
                  </a:cubicBezTo>
                  <a:cubicBezTo>
                    <a:pt x="565" y="1"/>
                    <a:pt x="1172" y="231"/>
                    <a:pt x="1779" y="189"/>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3" name="Google Shape;7573;p51"/>
            <p:cNvSpPr/>
            <p:nvPr/>
          </p:nvSpPr>
          <p:spPr>
            <a:xfrm>
              <a:off x="5535975" y="4766700"/>
              <a:ext cx="62275" cy="7875"/>
            </a:xfrm>
            <a:custGeom>
              <a:avLst/>
              <a:gdLst/>
              <a:ahLst/>
              <a:cxnLst/>
              <a:rect l="l" t="t" r="r" b="b"/>
              <a:pathLst>
                <a:path w="2491" h="315" extrusionOk="0">
                  <a:moveTo>
                    <a:pt x="1" y="314"/>
                  </a:moveTo>
                  <a:cubicBezTo>
                    <a:pt x="43" y="168"/>
                    <a:pt x="106" y="0"/>
                    <a:pt x="273" y="0"/>
                  </a:cubicBezTo>
                  <a:lnTo>
                    <a:pt x="2198" y="0"/>
                  </a:lnTo>
                  <a:cubicBezTo>
                    <a:pt x="2365" y="0"/>
                    <a:pt x="2449" y="147"/>
                    <a:pt x="2491" y="293"/>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4" name="Google Shape;7574;p51"/>
            <p:cNvSpPr/>
            <p:nvPr/>
          </p:nvSpPr>
          <p:spPr>
            <a:xfrm>
              <a:off x="4463125" y="4771400"/>
              <a:ext cx="35600" cy="20950"/>
            </a:xfrm>
            <a:custGeom>
              <a:avLst/>
              <a:gdLst/>
              <a:ahLst/>
              <a:cxnLst/>
              <a:rect l="l" t="t" r="r" b="b"/>
              <a:pathLst>
                <a:path w="1424" h="838" extrusionOk="0">
                  <a:moveTo>
                    <a:pt x="1" y="838"/>
                  </a:moveTo>
                  <a:cubicBezTo>
                    <a:pt x="84" y="64"/>
                    <a:pt x="189" y="1"/>
                    <a:pt x="817" y="356"/>
                  </a:cubicBezTo>
                  <a:cubicBezTo>
                    <a:pt x="1026" y="482"/>
                    <a:pt x="1382" y="440"/>
                    <a:pt x="1423" y="796"/>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5" name="Google Shape;7575;p51"/>
            <p:cNvSpPr/>
            <p:nvPr/>
          </p:nvSpPr>
          <p:spPr>
            <a:xfrm>
              <a:off x="4622150" y="4774550"/>
              <a:ext cx="36125" cy="23550"/>
            </a:xfrm>
            <a:custGeom>
              <a:avLst/>
              <a:gdLst/>
              <a:ahLst/>
              <a:cxnLst/>
              <a:rect l="l" t="t" r="r" b="b"/>
              <a:pathLst>
                <a:path w="1445" h="942" extrusionOk="0">
                  <a:moveTo>
                    <a:pt x="21" y="816"/>
                  </a:moveTo>
                  <a:cubicBezTo>
                    <a:pt x="42" y="670"/>
                    <a:pt x="0" y="440"/>
                    <a:pt x="252" y="440"/>
                  </a:cubicBezTo>
                  <a:cubicBezTo>
                    <a:pt x="398" y="440"/>
                    <a:pt x="544" y="586"/>
                    <a:pt x="670" y="482"/>
                  </a:cubicBezTo>
                  <a:cubicBezTo>
                    <a:pt x="1277" y="0"/>
                    <a:pt x="1319" y="482"/>
                    <a:pt x="1444" y="879"/>
                  </a:cubicBezTo>
                  <a:cubicBezTo>
                    <a:pt x="963" y="942"/>
                    <a:pt x="482" y="921"/>
                    <a:pt x="21" y="816"/>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6" name="Google Shape;7576;p51"/>
            <p:cNvSpPr/>
            <p:nvPr/>
          </p:nvSpPr>
          <p:spPr>
            <a:xfrm>
              <a:off x="4090700" y="4793900"/>
              <a:ext cx="35575" cy="15200"/>
            </a:xfrm>
            <a:custGeom>
              <a:avLst/>
              <a:gdLst/>
              <a:ahLst/>
              <a:cxnLst/>
              <a:rect l="l" t="t" r="r" b="b"/>
              <a:pathLst>
                <a:path w="1423" h="608" extrusionOk="0">
                  <a:moveTo>
                    <a:pt x="0" y="314"/>
                  </a:moveTo>
                  <a:cubicBezTo>
                    <a:pt x="21" y="189"/>
                    <a:pt x="63" y="1"/>
                    <a:pt x="167" y="42"/>
                  </a:cubicBezTo>
                  <a:cubicBezTo>
                    <a:pt x="565" y="210"/>
                    <a:pt x="1046" y="1"/>
                    <a:pt x="1423" y="314"/>
                  </a:cubicBezTo>
                  <a:cubicBezTo>
                    <a:pt x="942" y="607"/>
                    <a:pt x="460" y="503"/>
                    <a:pt x="0" y="314"/>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7" name="Google Shape;7577;p51"/>
            <p:cNvSpPr/>
            <p:nvPr/>
          </p:nvSpPr>
          <p:spPr>
            <a:xfrm>
              <a:off x="5097625" y="4772975"/>
              <a:ext cx="17300" cy="20950"/>
            </a:xfrm>
            <a:custGeom>
              <a:avLst/>
              <a:gdLst/>
              <a:ahLst/>
              <a:cxnLst/>
              <a:rect l="l" t="t" r="r" b="b"/>
              <a:pathLst>
                <a:path w="692" h="838" extrusionOk="0">
                  <a:moveTo>
                    <a:pt x="1" y="607"/>
                  </a:moveTo>
                  <a:cubicBezTo>
                    <a:pt x="210" y="482"/>
                    <a:pt x="440" y="1"/>
                    <a:pt x="691" y="586"/>
                  </a:cubicBezTo>
                  <a:cubicBezTo>
                    <a:pt x="524" y="817"/>
                    <a:pt x="168" y="838"/>
                    <a:pt x="1" y="607"/>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8" name="Google Shape;7578;p51"/>
            <p:cNvSpPr/>
            <p:nvPr/>
          </p:nvSpPr>
          <p:spPr>
            <a:xfrm>
              <a:off x="4866425" y="4778200"/>
              <a:ext cx="18350" cy="15725"/>
            </a:xfrm>
            <a:custGeom>
              <a:avLst/>
              <a:gdLst/>
              <a:ahLst/>
              <a:cxnLst/>
              <a:rect l="l" t="t" r="r" b="b"/>
              <a:pathLst>
                <a:path w="734" h="629" extrusionOk="0">
                  <a:moveTo>
                    <a:pt x="1" y="398"/>
                  </a:moveTo>
                  <a:cubicBezTo>
                    <a:pt x="524" y="1"/>
                    <a:pt x="524" y="1"/>
                    <a:pt x="733" y="440"/>
                  </a:cubicBezTo>
                  <a:cubicBezTo>
                    <a:pt x="524" y="629"/>
                    <a:pt x="189" y="608"/>
                    <a:pt x="1" y="398"/>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9" name="Google Shape;7579;p51"/>
            <p:cNvSpPr/>
            <p:nvPr/>
          </p:nvSpPr>
          <p:spPr>
            <a:xfrm>
              <a:off x="5607125" y="4768800"/>
              <a:ext cx="22000" cy="12050"/>
            </a:xfrm>
            <a:custGeom>
              <a:avLst/>
              <a:gdLst/>
              <a:ahLst/>
              <a:cxnLst/>
              <a:rect l="l" t="t" r="r" b="b"/>
              <a:pathLst>
                <a:path w="880" h="482" extrusionOk="0">
                  <a:moveTo>
                    <a:pt x="1" y="230"/>
                  </a:moveTo>
                  <a:cubicBezTo>
                    <a:pt x="252" y="0"/>
                    <a:pt x="628" y="0"/>
                    <a:pt x="879" y="230"/>
                  </a:cubicBezTo>
                  <a:cubicBezTo>
                    <a:pt x="628" y="481"/>
                    <a:pt x="252" y="481"/>
                    <a:pt x="1" y="23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0" name="Google Shape;7580;p51"/>
            <p:cNvSpPr/>
            <p:nvPr/>
          </p:nvSpPr>
          <p:spPr>
            <a:xfrm>
              <a:off x="4130450" y="4645350"/>
              <a:ext cx="17800" cy="15175"/>
            </a:xfrm>
            <a:custGeom>
              <a:avLst/>
              <a:gdLst/>
              <a:ahLst/>
              <a:cxnLst/>
              <a:rect l="l" t="t" r="r" b="b"/>
              <a:pathLst>
                <a:path w="712" h="607" extrusionOk="0">
                  <a:moveTo>
                    <a:pt x="712" y="230"/>
                  </a:moveTo>
                  <a:lnTo>
                    <a:pt x="502" y="356"/>
                  </a:lnTo>
                  <a:cubicBezTo>
                    <a:pt x="105" y="607"/>
                    <a:pt x="105" y="607"/>
                    <a:pt x="0" y="84"/>
                  </a:cubicBezTo>
                  <a:cubicBezTo>
                    <a:pt x="230" y="21"/>
                    <a:pt x="481" y="0"/>
                    <a:pt x="712" y="42"/>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1" name="Google Shape;7581;p51"/>
            <p:cNvSpPr/>
            <p:nvPr/>
          </p:nvSpPr>
          <p:spPr>
            <a:xfrm>
              <a:off x="4582925" y="4785525"/>
              <a:ext cx="17800" cy="12575"/>
            </a:xfrm>
            <a:custGeom>
              <a:avLst/>
              <a:gdLst/>
              <a:ahLst/>
              <a:cxnLst/>
              <a:rect l="l" t="t" r="r" b="b"/>
              <a:pathLst>
                <a:path w="712" h="503" extrusionOk="0">
                  <a:moveTo>
                    <a:pt x="0" y="294"/>
                  </a:moveTo>
                  <a:cubicBezTo>
                    <a:pt x="251" y="84"/>
                    <a:pt x="523" y="1"/>
                    <a:pt x="712" y="377"/>
                  </a:cubicBezTo>
                  <a:cubicBezTo>
                    <a:pt x="481" y="503"/>
                    <a:pt x="188" y="482"/>
                    <a:pt x="0" y="294"/>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2" name="Google Shape;7582;p51"/>
            <p:cNvSpPr/>
            <p:nvPr/>
          </p:nvSpPr>
          <p:spPr>
            <a:xfrm>
              <a:off x="4689100" y="4786575"/>
              <a:ext cx="13625" cy="11000"/>
            </a:xfrm>
            <a:custGeom>
              <a:avLst/>
              <a:gdLst/>
              <a:ahLst/>
              <a:cxnLst/>
              <a:rect l="l" t="t" r="r" b="b"/>
              <a:pathLst>
                <a:path w="545" h="440" extrusionOk="0">
                  <a:moveTo>
                    <a:pt x="1" y="356"/>
                  </a:moveTo>
                  <a:cubicBezTo>
                    <a:pt x="126" y="1"/>
                    <a:pt x="314" y="1"/>
                    <a:pt x="545" y="252"/>
                  </a:cubicBezTo>
                  <a:cubicBezTo>
                    <a:pt x="398" y="419"/>
                    <a:pt x="189" y="440"/>
                    <a:pt x="1" y="356"/>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3" name="Google Shape;7583;p51"/>
            <p:cNvSpPr/>
            <p:nvPr/>
          </p:nvSpPr>
          <p:spPr>
            <a:xfrm>
              <a:off x="5638000" y="4767750"/>
              <a:ext cx="8900" cy="6825"/>
            </a:xfrm>
            <a:custGeom>
              <a:avLst/>
              <a:gdLst/>
              <a:ahLst/>
              <a:cxnLst/>
              <a:rect l="l" t="t" r="r" b="b"/>
              <a:pathLst>
                <a:path w="356" h="273" extrusionOk="0">
                  <a:moveTo>
                    <a:pt x="0" y="230"/>
                  </a:moveTo>
                  <a:cubicBezTo>
                    <a:pt x="21" y="126"/>
                    <a:pt x="42" y="21"/>
                    <a:pt x="167" y="21"/>
                  </a:cubicBezTo>
                  <a:cubicBezTo>
                    <a:pt x="314" y="0"/>
                    <a:pt x="335" y="126"/>
                    <a:pt x="356" y="210"/>
                  </a:cubicBezTo>
                  <a:cubicBezTo>
                    <a:pt x="251" y="272"/>
                    <a:pt x="126" y="272"/>
                    <a:pt x="0" y="23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4" name="Google Shape;7584;p51"/>
            <p:cNvSpPr/>
            <p:nvPr/>
          </p:nvSpPr>
          <p:spPr>
            <a:xfrm>
              <a:off x="4711600" y="4788150"/>
              <a:ext cx="8925" cy="8925"/>
            </a:xfrm>
            <a:custGeom>
              <a:avLst/>
              <a:gdLst/>
              <a:ahLst/>
              <a:cxnLst/>
              <a:rect l="l" t="t" r="r" b="b"/>
              <a:pathLst>
                <a:path w="357" h="357" extrusionOk="0">
                  <a:moveTo>
                    <a:pt x="0" y="189"/>
                  </a:moveTo>
                  <a:cubicBezTo>
                    <a:pt x="105" y="0"/>
                    <a:pt x="231" y="21"/>
                    <a:pt x="356" y="189"/>
                  </a:cubicBezTo>
                  <a:cubicBezTo>
                    <a:pt x="231" y="356"/>
                    <a:pt x="105" y="356"/>
                    <a:pt x="0" y="189"/>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5" name="Google Shape;7585;p51"/>
            <p:cNvSpPr/>
            <p:nvPr/>
          </p:nvSpPr>
          <p:spPr>
            <a:xfrm>
              <a:off x="4844450" y="4783450"/>
              <a:ext cx="8925" cy="9425"/>
            </a:xfrm>
            <a:custGeom>
              <a:avLst/>
              <a:gdLst/>
              <a:ahLst/>
              <a:cxnLst/>
              <a:rect l="l" t="t" r="r" b="b"/>
              <a:pathLst>
                <a:path w="357" h="377" extrusionOk="0">
                  <a:moveTo>
                    <a:pt x="1" y="188"/>
                  </a:moveTo>
                  <a:cubicBezTo>
                    <a:pt x="126" y="0"/>
                    <a:pt x="252" y="21"/>
                    <a:pt x="357" y="209"/>
                  </a:cubicBezTo>
                  <a:cubicBezTo>
                    <a:pt x="231" y="377"/>
                    <a:pt x="126" y="356"/>
                    <a:pt x="1" y="188"/>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6" name="Google Shape;7586;p51"/>
            <p:cNvSpPr/>
            <p:nvPr/>
          </p:nvSpPr>
          <p:spPr>
            <a:xfrm>
              <a:off x="5474250" y="4775075"/>
              <a:ext cx="8400" cy="8400"/>
            </a:xfrm>
            <a:custGeom>
              <a:avLst/>
              <a:gdLst/>
              <a:ahLst/>
              <a:cxnLst/>
              <a:rect l="l" t="t" r="r" b="b"/>
              <a:pathLst>
                <a:path w="336" h="336" extrusionOk="0">
                  <a:moveTo>
                    <a:pt x="1" y="168"/>
                  </a:moveTo>
                  <a:cubicBezTo>
                    <a:pt x="106" y="0"/>
                    <a:pt x="231" y="0"/>
                    <a:pt x="336" y="168"/>
                  </a:cubicBezTo>
                  <a:cubicBezTo>
                    <a:pt x="231" y="335"/>
                    <a:pt x="106" y="335"/>
                    <a:pt x="1" y="168"/>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7" name="Google Shape;7587;p51"/>
            <p:cNvSpPr/>
            <p:nvPr/>
          </p:nvSpPr>
          <p:spPr>
            <a:xfrm>
              <a:off x="5097125" y="4725900"/>
              <a:ext cx="52850" cy="39775"/>
            </a:xfrm>
            <a:custGeom>
              <a:avLst/>
              <a:gdLst/>
              <a:ahLst/>
              <a:cxnLst/>
              <a:rect l="l" t="t" r="r" b="b"/>
              <a:pathLst>
                <a:path w="2114" h="1591" extrusionOk="0">
                  <a:moveTo>
                    <a:pt x="42" y="1109"/>
                  </a:moveTo>
                  <a:cubicBezTo>
                    <a:pt x="84" y="942"/>
                    <a:pt x="147" y="754"/>
                    <a:pt x="167" y="586"/>
                  </a:cubicBezTo>
                  <a:cubicBezTo>
                    <a:pt x="209" y="210"/>
                    <a:pt x="439" y="126"/>
                    <a:pt x="732" y="231"/>
                  </a:cubicBezTo>
                  <a:cubicBezTo>
                    <a:pt x="1088" y="335"/>
                    <a:pt x="1402" y="461"/>
                    <a:pt x="1695" y="105"/>
                  </a:cubicBezTo>
                  <a:cubicBezTo>
                    <a:pt x="1779" y="0"/>
                    <a:pt x="1925" y="0"/>
                    <a:pt x="2009" y="105"/>
                  </a:cubicBezTo>
                  <a:cubicBezTo>
                    <a:pt x="2113" y="210"/>
                    <a:pt x="2030" y="314"/>
                    <a:pt x="2009" y="419"/>
                  </a:cubicBezTo>
                  <a:cubicBezTo>
                    <a:pt x="1967" y="796"/>
                    <a:pt x="1611" y="1068"/>
                    <a:pt x="1255" y="1005"/>
                  </a:cubicBezTo>
                  <a:cubicBezTo>
                    <a:pt x="879" y="963"/>
                    <a:pt x="732" y="1026"/>
                    <a:pt x="607" y="1360"/>
                  </a:cubicBezTo>
                  <a:cubicBezTo>
                    <a:pt x="565" y="1528"/>
                    <a:pt x="398" y="1591"/>
                    <a:pt x="251" y="1528"/>
                  </a:cubicBezTo>
                  <a:cubicBezTo>
                    <a:pt x="84" y="1444"/>
                    <a:pt x="0" y="1277"/>
                    <a:pt x="42" y="1109"/>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8" name="Google Shape;7588;p51"/>
            <p:cNvSpPr/>
            <p:nvPr/>
          </p:nvSpPr>
          <p:spPr>
            <a:xfrm>
              <a:off x="5821600" y="4678825"/>
              <a:ext cx="14150" cy="12050"/>
            </a:xfrm>
            <a:custGeom>
              <a:avLst/>
              <a:gdLst/>
              <a:ahLst/>
              <a:cxnLst/>
              <a:rect l="l" t="t" r="r" b="b"/>
              <a:pathLst>
                <a:path w="566" h="482" extrusionOk="0">
                  <a:moveTo>
                    <a:pt x="314" y="482"/>
                  </a:moveTo>
                  <a:cubicBezTo>
                    <a:pt x="168" y="482"/>
                    <a:pt x="0" y="461"/>
                    <a:pt x="21" y="272"/>
                  </a:cubicBezTo>
                  <a:cubicBezTo>
                    <a:pt x="0" y="105"/>
                    <a:pt x="147" y="0"/>
                    <a:pt x="293" y="0"/>
                  </a:cubicBezTo>
                  <a:cubicBezTo>
                    <a:pt x="461" y="0"/>
                    <a:pt x="565" y="126"/>
                    <a:pt x="565" y="293"/>
                  </a:cubicBezTo>
                  <a:cubicBezTo>
                    <a:pt x="565" y="461"/>
                    <a:pt x="440" y="461"/>
                    <a:pt x="314" y="482"/>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9" name="Google Shape;7589;p51"/>
            <p:cNvSpPr/>
            <p:nvPr/>
          </p:nvSpPr>
          <p:spPr>
            <a:xfrm>
              <a:off x="5341400" y="4657375"/>
              <a:ext cx="15725" cy="11525"/>
            </a:xfrm>
            <a:custGeom>
              <a:avLst/>
              <a:gdLst/>
              <a:ahLst/>
              <a:cxnLst/>
              <a:rect l="l" t="t" r="r" b="b"/>
              <a:pathLst>
                <a:path w="629" h="461" extrusionOk="0">
                  <a:moveTo>
                    <a:pt x="210" y="0"/>
                  </a:moveTo>
                  <a:cubicBezTo>
                    <a:pt x="356" y="21"/>
                    <a:pt x="544" y="84"/>
                    <a:pt x="586" y="272"/>
                  </a:cubicBezTo>
                  <a:cubicBezTo>
                    <a:pt x="628" y="398"/>
                    <a:pt x="482" y="461"/>
                    <a:pt x="377" y="461"/>
                  </a:cubicBezTo>
                  <a:cubicBezTo>
                    <a:pt x="189" y="461"/>
                    <a:pt x="0" y="419"/>
                    <a:pt x="21" y="168"/>
                  </a:cubicBezTo>
                  <a:cubicBezTo>
                    <a:pt x="21" y="84"/>
                    <a:pt x="105" y="0"/>
                    <a:pt x="210"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0" name="Google Shape;7590;p51"/>
            <p:cNvSpPr/>
            <p:nvPr/>
          </p:nvSpPr>
          <p:spPr>
            <a:xfrm>
              <a:off x="5301650" y="4675150"/>
              <a:ext cx="7875" cy="9975"/>
            </a:xfrm>
            <a:custGeom>
              <a:avLst/>
              <a:gdLst/>
              <a:ahLst/>
              <a:cxnLst/>
              <a:rect l="l" t="t" r="r" b="b"/>
              <a:pathLst>
                <a:path w="315" h="399" extrusionOk="0">
                  <a:moveTo>
                    <a:pt x="314" y="210"/>
                  </a:moveTo>
                  <a:cubicBezTo>
                    <a:pt x="272" y="252"/>
                    <a:pt x="251" y="357"/>
                    <a:pt x="189" y="357"/>
                  </a:cubicBezTo>
                  <a:cubicBezTo>
                    <a:pt x="42" y="398"/>
                    <a:pt x="21" y="273"/>
                    <a:pt x="0" y="168"/>
                  </a:cubicBezTo>
                  <a:cubicBezTo>
                    <a:pt x="0" y="85"/>
                    <a:pt x="63" y="1"/>
                    <a:pt x="168" y="1"/>
                  </a:cubicBezTo>
                  <a:cubicBezTo>
                    <a:pt x="251" y="22"/>
                    <a:pt x="293" y="85"/>
                    <a:pt x="314" y="21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1" name="Google Shape;7591;p51"/>
            <p:cNvSpPr/>
            <p:nvPr/>
          </p:nvSpPr>
          <p:spPr>
            <a:xfrm>
              <a:off x="5360225" y="4679350"/>
              <a:ext cx="5775" cy="5250"/>
            </a:xfrm>
            <a:custGeom>
              <a:avLst/>
              <a:gdLst/>
              <a:ahLst/>
              <a:cxnLst/>
              <a:rect l="l" t="t" r="r" b="b"/>
              <a:pathLst>
                <a:path w="231" h="210" extrusionOk="0">
                  <a:moveTo>
                    <a:pt x="231" y="63"/>
                  </a:moveTo>
                  <a:cubicBezTo>
                    <a:pt x="210" y="105"/>
                    <a:pt x="189" y="168"/>
                    <a:pt x="168" y="209"/>
                  </a:cubicBezTo>
                  <a:cubicBezTo>
                    <a:pt x="105" y="189"/>
                    <a:pt x="42" y="189"/>
                    <a:pt x="22" y="147"/>
                  </a:cubicBezTo>
                  <a:cubicBezTo>
                    <a:pt x="1" y="105"/>
                    <a:pt x="63" y="42"/>
                    <a:pt x="84"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2" name="Google Shape;7592;p51"/>
            <p:cNvSpPr/>
            <p:nvPr/>
          </p:nvSpPr>
          <p:spPr>
            <a:xfrm>
              <a:off x="4611175" y="4651100"/>
              <a:ext cx="50225" cy="32975"/>
            </a:xfrm>
            <a:custGeom>
              <a:avLst/>
              <a:gdLst/>
              <a:ahLst/>
              <a:cxnLst/>
              <a:rect l="l" t="t" r="r" b="b"/>
              <a:pathLst>
                <a:path w="2009" h="1319" extrusionOk="0">
                  <a:moveTo>
                    <a:pt x="105" y="0"/>
                  </a:moveTo>
                  <a:lnTo>
                    <a:pt x="837" y="0"/>
                  </a:lnTo>
                  <a:cubicBezTo>
                    <a:pt x="816" y="398"/>
                    <a:pt x="942" y="691"/>
                    <a:pt x="1402" y="691"/>
                  </a:cubicBezTo>
                  <a:cubicBezTo>
                    <a:pt x="1527" y="691"/>
                    <a:pt x="1632" y="712"/>
                    <a:pt x="1758" y="754"/>
                  </a:cubicBezTo>
                  <a:cubicBezTo>
                    <a:pt x="1883" y="795"/>
                    <a:pt x="2009" y="900"/>
                    <a:pt x="1967" y="1067"/>
                  </a:cubicBezTo>
                  <a:cubicBezTo>
                    <a:pt x="1925" y="1214"/>
                    <a:pt x="1799" y="1214"/>
                    <a:pt x="1695" y="1235"/>
                  </a:cubicBezTo>
                  <a:cubicBezTo>
                    <a:pt x="1109" y="1319"/>
                    <a:pt x="691" y="942"/>
                    <a:pt x="230" y="733"/>
                  </a:cubicBezTo>
                  <a:cubicBezTo>
                    <a:pt x="0" y="649"/>
                    <a:pt x="146" y="251"/>
                    <a:pt x="105"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3" name="Google Shape;7593;p51"/>
            <p:cNvSpPr/>
            <p:nvPr/>
          </p:nvSpPr>
          <p:spPr>
            <a:xfrm>
              <a:off x="4476200" y="4645875"/>
              <a:ext cx="35600" cy="15175"/>
            </a:xfrm>
            <a:custGeom>
              <a:avLst/>
              <a:gdLst/>
              <a:ahLst/>
              <a:cxnLst/>
              <a:rect l="l" t="t" r="r" b="b"/>
              <a:pathLst>
                <a:path w="1424" h="607" extrusionOk="0">
                  <a:moveTo>
                    <a:pt x="1" y="377"/>
                  </a:moveTo>
                  <a:cubicBezTo>
                    <a:pt x="1" y="168"/>
                    <a:pt x="189" y="0"/>
                    <a:pt x="398" y="42"/>
                  </a:cubicBezTo>
                  <a:lnTo>
                    <a:pt x="1424" y="42"/>
                  </a:lnTo>
                  <a:cubicBezTo>
                    <a:pt x="1068" y="607"/>
                    <a:pt x="545" y="523"/>
                    <a:pt x="1" y="377"/>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4" name="Google Shape;7594;p51"/>
            <p:cNvSpPr/>
            <p:nvPr/>
          </p:nvSpPr>
          <p:spPr>
            <a:xfrm>
              <a:off x="4454750" y="4717525"/>
              <a:ext cx="16775" cy="17300"/>
            </a:xfrm>
            <a:custGeom>
              <a:avLst/>
              <a:gdLst/>
              <a:ahLst/>
              <a:cxnLst/>
              <a:rect l="l" t="t" r="r" b="b"/>
              <a:pathLst>
                <a:path w="671" h="692" extrusionOk="0">
                  <a:moveTo>
                    <a:pt x="336" y="670"/>
                  </a:moveTo>
                  <a:cubicBezTo>
                    <a:pt x="126" y="649"/>
                    <a:pt x="1" y="461"/>
                    <a:pt x="22" y="273"/>
                  </a:cubicBezTo>
                  <a:cubicBezTo>
                    <a:pt x="1" y="126"/>
                    <a:pt x="147" y="1"/>
                    <a:pt x="294" y="43"/>
                  </a:cubicBezTo>
                  <a:cubicBezTo>
                    <a:pt x="503" y="43"/>
                    <a:pt x="670" y="231"/>
                    <a:pt x="649" y="440"/>
                  </a:cubicBezTo>
                  <a:cubicBezTo>
                    <a:pt x="670" y="607"/>
                    <a:pt x="545" y="691"/>
                    <a:pt x="336" y="67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5" name="Google Shape;7595;p51"/>
            <p:cNvSpPr/>
            <p:nvPr/>
          </p:nvSpPr>
          <p:spPr>
            <a:xfrm>
              <a:off x="4406100" y="4660500"/>
              <a:ext cx="12075" cy="13125"/>
            </a:xfrm>
            <a:custGeom>
              <a:avLst/>
              <a:gdLst/>
              <a:ahLst/>
              <a:cxnLst/>
              <a:rect l="l" t="t" r="r" b="b"/>
              <a:pathLst>
                <a:path w="483" h="525" extrusionOk="0">
                  <a:moveTo>
                    <a:pt x="461" y="210"/>
                  </a:moveTo>
                  <a:cubicBezTo>
                    <a:pt x="482" y="336"/>
                    <a:pt x="440" y="440"/>
                    <a:pt x="315" y="461"/>
                  </a:cubicBezTo>
                  <a:cubicBezTo>
                    <a:pt x="147" y="524"/>
                    <a:pt x="1" y="399"/>
                    <a:pt x="22" y="252"/>
                  </a:cubicBezTo>
                  <a:cubicBezTo>
                    <a:pt x="1" y="127"/>
                    <a:pt x="106" y="22"/>
                    <a:pt x="231" y="22"/>
                  </a:cubicBezTo>
                  <a:cubicBezTo>
                    <a:pt x="336" y="1"/>
                    <a:pt x="461" y="85"/>
                    <a:pt x="461" y="21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6" name="Google Shape;7596;p51"/>
            <p:cNvSpPr/>
            <p:nvPr/>
          </p:nvSpPr>
          <p:spPr>
            <a:xfrm>
              <a:off x="4832950" y="4741075"/>
              <a:ext cx="5250" cy="5775"/>
            </a:xfrm>
            <a:custGeom>
              <a:avLst/>
              <a:gdLst/>
              <a:ahLst/>
              <a:cxnLst/>
              <a:rect l="l" t="t" r="r" b="b"/>
              <a:pathLst>
                <a:path w="210" h="231" extrusionOk="0">
                  <a:moveTo>
                    <a:pt x="210" y="84"/>
                  </a:moveTo>
                  <a:cubicBezTo>
                    <a:pt x="189" y="126"/>
                    <a:pt x="189" y="209"/>
                    <a:pt x="147" y="209"/>
                  </a:cubicBezTo>
                  <a:cubicBezTo>
                    <a:pt x="105" y="230"/>
                    <a:pt x="42" y="189"/>
                    <a:pt x="1" y="168"/>
                  </a:cubicBezTo>
                  <a:cubicBezTo>
                    <a:pt x="22" y="105"/>
                    <a:pt x="42" y="42"/>
                    <a:pt x="63" y="21"/>
                  </a:cubicBezTo>
                  <a:cubicBezTo>
                    <a:pt x="105" y="0"/>
                    <a:pt x="168" y="63"/>
                    <a:pt x="210" y="84"/>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7" name="Google Shape;7597;p51"/>
            <p:cNvSpPr/>
            <p:nvPr/>
          </p:nvSpPr>
          <p:spPr>
            <a:xfrm>
              <a:off x="4753450" y="4670450"/>
              <a:ext cx="5250" cy="5250"/>
            </a:xfrm>
            <a:custGeom>
              <a:avLst/>
              <a:gdLst/>
              <a:ahLst/>
              <a:cxnLst/>
              <a:rect l="l" t="t" r="r" b="b"/>
              <a:pathLst>
                <a:path w="210" h="210" extrusionOk="0">
                  <a:moveTo>
                    <a:pt x="209" y="63"/>
                  </a:moveTo>
                  <a:cubicBezTo>
                    <a:pt x="189" y="105"/>
                    <a:pt x="168" y="189"/>
                    <a:pt x="126" y="210"/>
                  </a:cubicBezTo>
                  <a:cubicBezTo>
                    <a:pt x="105" y="210"/>
                    <a:pt x="42" y="168"/>
                    <a:pt x="0" y="147"/>
                  </a:cubicBezTo>
                  <a:cubicBezTo>
                    <a:pt x="21" y="105"/>
                    <a:pt x="21" y="21"/>
                    <a:pt x="63" y="1"/>
                  </a:cubicBezTo>
                  <a:cubicBezTo>
                    <a:pt x="105" y="1"/>
                    <a:pt x="147" y="42"/>
                    <a:pt x="209" y="63"/>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8" name="Google Shape;7598;p51"/>
            <p:cNvSpPr/>
            <p:nvPr/>
          </p:nvSpPr>
          <p:spPr>
            <a:xfrm>
              <a:off x="4300975" y="4696075"/>
              <a:ext cx="10475" cy="7350"/>
            </a:xfrm>
            <a:custGeom>
              <a:avLst/>
              <a:gdLst/>
              <a:ahLst/>
              <a:cxnLst/>
              <a:rect l="l" t="t" r="r" b="b"/>
              <a:pathLst>
                <a:path w="419" h="294" extrusionOk="0">
                  <a:moveTo>
                    <a:pt x="189" y="294"/>
                  </a:moveTo>
                  <a:cubicBezTo>
                    <a:pt x="63" y="273"/>
                    <a:pt x="0" y="231"/>
                    <a:pt x="21" y="147"/>
                  </a:cubicBezTo>
                  <a:cubicBezTo>
                    <a:pt x="21" y="43"/>
                    <a:pt x="105" y="1"/>
                    <a:pt x="189" y="1"/>
                  </a:cubicBezTo>
                  <a:cubicBezTo>
                    <a:pt x="314" y="1"/>
                    <a:pt x="419" y="64"/>
                    <a:pt x="356" y="210"/>
                  </a:cubicBezTo>
                  <a:cubicBezTo>
                    <a:pt x="356" y="252"/>
                    <a:pt x="230" y="294"/>
                    <a:pt x="189" y="294"/>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99" name="Google Shape;7599;p51"/>
          <p:cNvSpPr/>
          <p:nvPr/>
        </p:nvSpPr>
        <p:spPr>
          <a:xfrm flipH="1">
            <a:off x="6004429" y="769214"/>
            <a:ext cx="985447" cy="1030488"/>
          </a:xfrm>
          <a:custGeom>
            <a:avLst/>
            <a:gdLst/>
            <a:ahLst/>
            <a:cxnLst/>
            <a:rect l="l" t="t" r="r" b="b"/>
            <a:pathLst>
              <a:path w="17306" h="18097" extrusionOk="0">
                <a:moveTo>
                  <a:pt x="12123" y="1"/>
                </a:moveTo>
                <a:lnTo>
                  <a:pt x="0" y="13177"/>
                </a:lnTo>
                <a:lnTo>
                  <a:pt x="44" y="13265"/>
                </a:lnTo>
                <a:lnTo>
                  <a:pt x="132" y="13485"/>
                </a:lnTo>
                <a:lnTo>
                  <a:pt x="308" y="13529"/>
                </a:lnTo>
                <a:lnTo>
                  <a:pt x="483" y="13617"/>
                </a:lnTo>
                <a:lnTo>
                  <a:pt x="571" y="13792"/>
                </a:lnTo>
                <a:lnTo>
                  <a:pt x="659" y="13968"/>
                </a:lnTo>
                <a:lnTo>
                  <a:pt x="835" y="14056"/>
                </a:lnTo>
                <a:lnTo>
                  <a:pt x="1011" y="14100"/>
                </a:lnTo>
                <a:lnTo>
                  <a:pt x="1098" y="14275"/>
                </a:lnTo>
                <a:lnTo>
                  <a:pt x="1142" y="14495"/>
                </a:lnTo>
                <a:lnTo>
                  <a:pt x="1186" y="14495"/>
                </a:lnTo>
                <a:lnTo>
                  <a:pt x="1362" y="14539"/>
                </a:lnTo>
                <a:lnTo>
                  <a:pt x="1538" y="14627"/>
                </a:lnTo>
                <a:lnTo>
                  <a:pt x="1625" y="14802"/>
                </a:lnTo>
                <a:lnTo>
                  <a:pt x="1669" y="14978"/>
                </a:lnTo>
                <a:lnTo>
                  <a:pt x="1713" y="14978"/>
                </a:lnTo>
                <a:lnTo>
                  <a:pt x="1889" y="15066"/>
                </a:lnTo>
                <a:lnTo>
                  <a:pt x="2065" y="15110"/>
                </a:lnTo>
                <a:lnTo>
                  <a:pt x="2109" y="15286"/>
                </a:lnTo>
                <a:lnTo>
                  <a:pt x="2196" y="15461"/>
                </a:lnTo>
                <a:lnTo>
                  <a:pt x="2196" y="15505"/>
                </a:lnTo>
                <a:lnTo>
                  <a:pt x="2416" y="15549"/>
                </a:lnTo>
                <a:lnTo>
                  <a:pt x="2592" y="15593"/>
                </a:lnTo>
                <a:lnTo>
                  <a:pt x="2636" y="15813"/>
                </a:lnTo>
                <a:lnTo>
                  <a:pt x="2723" y="15988"/>
                </a:lnTo>
                <a:lnTo>
                  <a:pt x="2899" y="16032"/>
                </a:lnTo>
                <a:lnTo>
                  <a:pt x="3119" y="16120"/>
                </a:lnTo>
                <a:lnTo>
                  <a:pt x="3163" y="16296"/>
                </a:lnTo>
                <a:lnTo>
                  <a:pt x="3251" y="16471"/>
                </a:lnTo>
                <a:lnTo>
                  <a:pt x="3251" y="16515"/>
                </a:lnTo>
                <a:lnTo>
                  <a:pt x="3426" y="16559"/>
                </a:lnTo>
                <a:lnTo>
                  <a:pt x="3646" y="16603"/>
                </a:lnTo>
                <a:lnTo>
                  <a:pt x="3690" y="16823"/>
                </a:lnTo>
                <a:lnTo>
                  <a:pt x="3778" y="16998"/>
                </a:lnTo>
                <a:lnTo>
                  <a:pt x="3953" y="17042"/>
                </a:lnTo>
                <a:lnTo>
                  <a:pt x="4129" y="17130"/>
                </a:lnTo>
                <a:lnTo>
                  <a:pt x="4217" y="17306"/>
                </a:lnTo>
                <a:lnTo>
                  <a:pt x="4305" y="17482"/>
                </a:lnTo>
                <a:lnTo>
                  <a:pt x="4480" y="17569"/>
                </a:lnTo>
                <a:lnTo>
                  <a:pt x="4656" y="17613"/>
                </a:lnTo>
                <a:lnTo>
                  <a:pt x="4744" y="17789"/>
                </a:lnTo>
                <a:lnTo>
                  <a:pt x="4832" y="18009"/>
                </a:lnTo>
                <a:lnTo>
                  <a:pt x="5007" y="18053"/>
                </a:lnTo>
                <a:lnTo>
                  <a:pt x="5095" y="18097"/>
                </a:lnTo>
                <a:lnTo>
                  <a:pt x="5183" y="18009"/>
                </a:lnTo>
                <a:lnTo>
                  <a:pt x="17305" y="4920"/>
                </a:lnTo>
                <a:lnTo>
                  <a:pt x="17261" y="4876"/>
                </a:lnTo>
                <a:lnTo>
                  <a:pt x="17218" y="4657"/>
                </a:lnTo>
                <a:lnTo>
                  <a:pt x="17174" y="4657"/>
                </a:lnTo>
                <a:lnTo>
                  <a:pt x="16998" y="4613"/>
                </a:lnTo>
                <a:lnTo>
                  <a:pt x="16822" y="4525"/>
                </a:lnTo>
                <a:lnTo>
                  <a:pt x="16734" y="4349"/>
                </a:lnTo>
                <a:lnTo>
                  <a:pt x="16690" y="4173"/>
                </a:lnTo>
                <a:lnTo>
                  <a:pt x="16647" y="4173"/>
                </a:lnTo>
                <a:lnTo>
                  <a:pt x="16471" y="4086"/>
                </a:lnTo>
                <a:lnTo>
                  <a:pt x="16295" y="4042"/>
                </a:lnTo>
                <a:lnTo>
                  <a:pt x="16251" y="3866"/>
                </a:lnTo>
                <a:lnTo>
                  <a:pt x="16163" y="3646"/>
                </a:lnTo>
                <a:lnTo>
                  <a:pt x="15944" y="3602"/>
                </a:lnTo>
                <a:lnTo>
                  <a:pt x="15768" y="3558"/>
                </a:lnTo>
                <a:lnTo>
                  <a:pt x="15724" y="3339"/>
                </a:lnTo>
                <a:lnTo>
                  <a:pt x="15636" y="3163"/>
                </a:lnTo>
                <a:lnTo>
                  <a:pt x="15461" y="3075"/>
                </a:lnTo>
                <a:lnTo>
                  <a:pt x="15241" y="3031"/>
                </a:lnTo>
                <a:lnTo>
                  <a:pt x="15197" y="2856"/>
                </a:lnTo>
                <a:lnTo>
                  <a:pt x="15109" y="2680"/>
                </a:lnTo>
                <a:lnTo>
                  <a:pt x="15109" y="2636"/>
                </a:lnTo>
                <a:lnTo>
                  <a:pt x="14934" y="2592"/>
                </a:lnTo>
                <a:lnTo>
                  <a:pt x="14758" y="2548"/>
                </a:lnTo>
                <a:lnTo>
                  <a:pt x="14670" y="2329"/>
                </a:lnTo>
                <a:lnTo>
                  <a:pt x="14582" y="2153"/>
                </a:lnTo>
                <a:lnTo>
                  <a:pt x="14407" y="2109"/>
                </a:lnTo>
                <a:lnTo>
                  <a:pt x="14231" y="2021"/>
                </a:lnTo>
                <a:lnTo>
                  <a:pt x="14143" y="1846"/>
                </a:lnTo>
                <a:lnTo>
                  <a:pt x="14055" y="1670"/>
                </a:lnTo>
                <a:lnTo>
                  <a:pt x="13880" y="1582"/>
                </a:lnTo>
                <a:lnTo>
                  <a:pt x="13704" y="1538"/>
                </a:lnTo>
                <a:lnTo>
                  <a:pt x="13616" y="1362"/>
                </a:lnTo>
                <a:lnTo>
                  <a:pt x="13572" y="1143"/>
                </a:lnTo>
                <a:lnTo>
                  <a:pt x="13528" y="1143"/>
                </a:lnTo>
                <a:lnTo>
                  <a:pt x="13352" y="1099"/>
                </a:lnTo>
                <a:lnTo>
                  <a:pt x="13177" y="1011"/>
                </a:lnTo>
                <a:lnTo>
                  <a:pt x="13089" y="835"/>
                </a:lnTo>
                <a:lnTo>
                  <a:pt x="13045" y="660"/>
                </a:lnTo>
                <a:lnTo>
                  <a:pt x="13001" y="660"/>
                </a:lnTo>
                <a:lnTo>
                  <a:pt x="12825" y="572"/>
                </a:lnTo>
                <a:lnTo>
                  <a:pt x="12650" y="528"/>
                </a:lnTo>
                <a:lnTo>
                  <a:pt x="12562" y="352"/>
                </a:lnTo>
                <a:lnTo>
                  <a:pt x="12518" y="133"/>
                </a:lnTo>
                <a:lnTo>
                  <a:pt x="12298" y="89"/>
                </a:lnTo>
                <a:lnTo>
                  <a:pt x="121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0" name="Google Shape;7600;p51"/>
          <p:cNvSpPr/>
          <p:nvPr/>
        </p:nvSpPr>
        <p:spPr>
          <a:xfrm flipH="1">
            <a:off x="2252104" y="3461539"/>
            <a:ext cx="985447" cy="1030488"/>
          </a:xfrm>
          <a:custGeom>
            <a:avLst/>
            <a:gdLst/>
            <a:ahLst/>
            <a:cxnLst/>
            <a:rect l="l" t="t" r="r" b="b"/>
            <a:pathLst>
              <a:path w="17306" h="18097" extrusionOk="0">
                <a:moveTo>
                  <a:pt x="12123" y="1"/>
                </a:moveTo>
                <a:lnTo>
                  <a:pt x="0" y="13177"/>
                </a:lnTo>
                <a:lnTo>
                  <a:pt x="44" y="13265"/>
                </a:lnTo>
                <a:lnTo>
                  <a:pt x="132" y="13485"/>
                </a:lnTo>
                <a:lnTo>
                  <a:pt x="308" y="13529"/>
                </a:lnTo>
                <a:lnTo>
                  <a:pt x="483" y="13617"/>
                </a:lnTo>
                <a:lnTo>
                  <a:pt x="571" y="13792"/>
                </a:lnTo>
                <a:lnTo>
                  <a:pt x="659" y="13968"/>
                </a:lnTo>
                <a:lnTo>
                  <a:pt x="835" y="14056"/>
                </a:lnTo>
                <a:lnTo>
                  <a:pt x="1011" y="14100"/>
                </a:lnTo>
                <a:lnTo>
                  <a:pt x="1098" y="14275"/>
                </a:lnTo>
                <a:lnTo>
                  <a:pt x="1142" y="14495"/>
                </a:lnTo>
                <a:lnTo>
                  <a:pt x="1186" y="14495"/>
                </a:lnTo>
                <a:lnTo>
                  <a:pt x="1362" y="14539"/>
                </a:lnTo>
                <a:lnTo>
                  <a:pt x="1538" y="14627"/>
                </a:lnTo>
                <a:lnTo>
                  <a:pt x="1625" y="14802"/>
                </a:lnTo>
                <a:lnTo>
                  <a:pt x="1669" y="14978"/>
                </a:lnTo>
                <a:lnTo>
                  <a:pt x="1713" y="14978"/>
                </a:lnTo>
                <a:lnTo>
                  <a:pt x="1889" y="15066"/>
                </a:lnTo>
                <a:lnTo>
                  <a:pt x="2065" y="15110"/>
                </a:lnTo>
                <a:lnTo>
                  <a:pt x="2109" y="15286"/>
                </a:lnTo>
                <a:lnTo>
                  <a:pt x="2196" y="15461"/>
                </a:lnTo>
                <a:lnTo>
                  <a:pt x="2196" y="15505"/>
                </a:lnTo>
                <a:lnTo>
                  <a:pt x="2416" y="15549"/>
                </a:lnTo>
                <a:lnTo>
                  <a:pt x="2592" y="15593"/>
                </a:lnTo>
                <a:lnTo>
                  <a:pt x="2636" y="15813"/>
                </a:lnTo>
                <a:lnTo>
                  <a:pt x="2723" y="15988"/>
                </a:lnTo>
                <a:lnTo>
                  <a:pt x="2899" y="16032"/>
                </a:lnTo>
                <a:lnTo>
                  <a:pt x="3119" y="16120"/>
                </a:lnTo>
                <a:lnTo>
                  <a:pt x="3163" y="16296"/>
                </a:lnTo>
                <a:lnTo>
                  <a:pt x="3251" y="16471"/>
                </a:lnTo>
                <a:lnTo>
                  <a:pt x="3251" y="16515"/>
                </a:lnTo>
                <a:lnTo>
                  <a:pt x="3426" y="16559"/>
                </a:lnTo>
                <a:lnTo>
                  <a:pt x="3646" y="16603"/>
                </a:lnTo>
                <a:lnTo>
                  <a:pt x="3690" y="16823"/>
                </a:lnTo>
                <a:lnTo>
                  <a:pt x="3778" y="16998"/>
                </a:lnTo>
                <a:lnTo>
                  <a:pt x="3953" y="17042"/>
                </a:lnTo>
                <a:lnTo>
                  <a:pt x="4129" y="17130"/>
                </a:lnTo>
                <a:lnTo>
                  <a:pt x="4217" y="17306"/>
                </a:lnTo>
                <a:lnTo>
                  <a:pt x="4305" y="17482"/>
                </a:lnTo>
                <a:lnTo>
                  <a:pt x="4480" y="17569"/>
                </a:lnTo>
                <a:lnTo>
                  <a:pt x="4656" y="17613"/>
                </a:lnTo>
                <a:lnTo>
                  <a:pt x="4744" y="17789"/>
                </a:lnTo>
                <a:lnTo>
                  <a:pt x="4832" y="18009"/>
                </a:lnTo>
                <a:lnTo>
                  <a:pt x="5007" y="18053"/>
                </a:lnTo>
                <a:lnTo>
                  <a:pt x="5095" y="18097"/>
                </a:lnTo>
                <a:lnTo>
                  <a:pt x="5183" y="18009"/>
                </a:lnTo>
                <a:lnTo>
                  <a:pt x="17305" y="4920"/>
                </a:lnTo>
                <a:lnTo>
                  <a:pt x="17261" y="4876"/>
                </a:lnTo>
                <a:lnTo>
                  <a:pt x="17218" y="4657"/>
                </a:lnTo>
                <a:lnTo>
                  <a:pt x="17174" y="4657"/>
                </a:lnTo>
                <a:lnTo>
                  <a:pt x="16998" y="4613"/>
                </a:lnTo>
                <a:lnTo>
                  <a:pt x="16822" y="4525"/>
                </a:lnTo>
                <a:lnTo>
                  <a:pt x="16734" y="4349"/>
                </a:lnTo>
                <a:lnTo>
                  <a:pt x="16690" y="4173"/>
                </a:lnTo>
                <a:lnTo>
                  <a:pt x="16647" y="4173"/>
                </a:lnTo>
                <a:lnTo>
                  <a:pt x="16471" y="4086"/>
                </a:lnTo>
                <a:lnTo>
                  <a:pt x="16295" y="4042"/>
                </a:lnTo>
                <a:lnTo>
                  <a:pt x="16251" y="3866"/>
                </a:lnTo>
                <a:lnTo>
                  <a:pt x="16163" y="3646"/>
                </a:lnTo>
                <a:lnTo>
                  <a:pt x="15944" y="3602"/>
                </a:lnTo>
                <a:lnTo>
                  <a:pt x="15768" y="3558"/>
                </a:lnTo>
                <a:lnTo>
                  <a:pt x="15724" y="3339"/>
                </a:lnTo>
                <a:lnTo>
                  <a:pt x="15636" y="3163"/>
                </a:lnTo>
                <a:lnTo>
                  <a:pt x="15461" y="3075"/>
                </a:lnTo>
                <a:lnTo>
                  <a:pt x="15241" y="3031"/>
                </a:lnTo>
                <a:lnTo>
                  <a:pt x="15197" y="2856"/>
                </a:lnTo>
                <a:lnTo>
                  <a:pt x="15109" y="2680"/>
                </a:lnTo>
                <a:lnTo>
                  <a:pt x="15109" y="2636"/>
                </a:lnTo>
                <a:lnTo>
                  <a:pt x="14934" y="2592"/>
                </a:lnTo>
                <a:lnTo>
                  <a:pt x="14758" y="2548"/>
                </a:lnTo>
                <a:lnTo>
                  <a:pt x="14670" y="2329"/>
                </a:lnTo>
                <a:lnTo>
                  <a:pt x="14582" y="2153"/>
                </a:lnTo>
                <a:lnTo>
                  <a:pt x="14407" y="2109"/>
                </a:lnTo>
                <a:lnTo>
                  <a:pt x="14231" y="2021"/>
                </a:lnTo>
                <a:lnTo>
                  <a:pt x="14143" y="1846"/>
                </a:lnTo>
                <a:lnTo>
                  <a:pt x="14055" y="1670"/>
                </a:lnTo>
                <a:lnTo>
                  <a:pt x="13880" y="1582"/>
                </a:lnTo>
                <a:lnTo>
                  <a:pt x="13704" y="1538"/>
                </a:lnTo>
                <a:lnTo>
                  <a:pt x="13616" y="1362"/>
                </a:lnTo>
                <a:lnTo>
                  <a:pt x="13572" y="1143"/>
                </a:lnTo>
                <a:lnTo>
                  <a:pt x="13528" y="1143"/>
                </a:lnTo>
                <a:lnTo>
                  <a:pt x="13352" y="1099"/>
                </a:lnTo>
                <a:lnTo>
                  <a:pt x="13177" y="1011"/>
                </a:lnTo>
                <a:lnTo>
                  <a:pt x="13089" y="835"/>
                </a:lnTo>
                <a:lnTo>
                  <a:pt x="13045" y="660"/>
                </a:lnTo>
                <a:lnTo>
                  <a:pt x="13001" y="660"/>
                </a:lnTo>
                <a:lnTo>
                  <a:pt x="12825" y="572"/>
                </a:lnTo>
                <a:lnTo>
                  <a:pt x="12650" y="528"/>
                </a:lnTo>
                <a:lnTo>
                  <a:pt x="12562" y="352"/>
                </a:lnTo>
                <a:lnTo>
                  <a:pt x="12518" y="133"/>
                </a:lnTo>
                <a:lnTo>
                  <a:pt x="12298" y="89"/>
                </a:lnTo>
                <a:lnTo>
                  <a:pt x="121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4942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308"/>
        <p:cNvGrpSpPr/>
        <p:nvPr/>
      </p:nvGrpSpPr>
      <p:grpSpPr>
        <a:xfrm>
          <a:off x="0" y="0"/>
          <a:ext cx="0" cy="0"/>
          <a:chOff x="0" y="0"/>
          <a:chExt cx="0" cy="0"/>
        </a:xfrm>
      </p:grpSpPr>
      <p:sp>
        <p:nvSpPr>
          <p:cNvPr id="7312" name="Google Shape;7312;p45"/>
          <p:cNvSpPr txBox="1">
            <a:spLocks noGrp="1"/>
          </p:cNvSpPr>
          <p:nvPr>
            <p:ph type="title"/>
          </p:nvPr>
        </p:nvSpPr>
        <p:spPr>
          <a:xfrm>
            <a:off x="2372850" y="782225"/>
            <a:ext cx="4398300" cy="51037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Implementasi Java</a:t>
            </a:r>
            <a:endParaRPr sz="4000" dirty="0"/>
          </a:p>
        </p:txBody>
      </p:sp>
      <p:pic>
        <p:nvPicPr>
          <p:cNvPr id="3" name="Gambar 2">
            <a:extLst>
              <a:ext uri="{FF2B5EF4-FFF2-40B4-BE49-F238E27FC236}">
                <a16:creationId xmlns:a16="http://schemas.microsoft.com/office/drawing/2014/main" id="{73A9E816-1C22-320A-654F-9898E00D5A9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54193"/>
          <a:stretch/>
        </p:blipFill>
        <p:spPr bwMode="auto">
          <a:xfrm>
            <a:off x="5150462" y="1613193"/>
            <a:ext cx="3389982" cy="1450448"/>
          </a:xfrm>
          <a:prstGeom prst="rect">
            <a:avLst/>
          </a:prstGeom>
          <a:ln>
            <a:noFill/>
          </a:ln>
          <a:extLst>
            <a:ext uri="{53640926-AAD7-44D8-BBD7-CCE9431645EC}">
              <a14:shadowObscured xmlns:a14="http://schemas.microsoft.com/office/drawing/2010/main"/>
            </a:ext>
          </a:extLst>
        </p:spPr>
      </p:pic>
      <p:sp>
        <p:nvSpPr>
          <p:cNvPr id="7313" name="Google Shape;7313;p45"/>
          <p:cNvSpPr txBox="1">
            <a:spLocks noGrp="1"/>
          </p:cNvSpPr>
          <p:nvPr>
            <p:ph type="body" idx="1"/>
          </p:nvPr>
        </p:nvSpPr>
        <p:spPr>
          <a:xfrm>
            <a:off x="568681" y="1613193"/>
            <a:ext cx="4398300" cy="159711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ID" dirty="0" err="1"/>
              <a:t>Pernyataan</a:t>
            </a:r>
            <a:r>
              <a:rPr lang="en-ID" dirty="0"/>
              <a:t> </a:t>
            </a:r>
            <a:r>
              <a:rPr lang="en-ID" b="1" dirty="0"/>
              <a:t>package </a:t>
            </a:r>
            <a:r>
              <a:rPr lang="en-ID" dirty="0"/>
              <a:t>yang </a:t>
            </a:r>
            <a:r>
              <a:rPr lang="en-ID" dirty="0" err="1"/>
              <a:t>diikuti</a:t>
            </a:r>
            <a:r>
              <a:rPr lang="en-ID" dirty="0"/>
              <a:t> </a:t>
            </a:r>
            <a:r>
              <a:rPr lang="en-ID" dirty="0" err="1"/>
              <a:t>nama</a:t>
            </a:r>
            <a:r>
              <a:rPr lang="en-ID" dirty="0"/>
              <a:t> </a:t>
            </a:r>
            <a:r>
              <a:rPr lang="en-ID" dirty="0" err="1"/>
              <a:t>peket</a:t>
            </a:r>
            <a:r>
              <a:rPr lang="en-ID" dirty="0"/>
              <a:t> </a:t>
            </a:r>
            <a:r>
              <a:rPr lang="en-ID" dirty="0" err="1"/>
              <a:t>adalah</a:t>
            </a:r>
            <a:r>
              <a:rPr lang="en-ID" dirty="0"/>
              <a:t> </a:t>
            </a:r>
            <a:r>
              <a:rPr lang="en-ID" dirty="0" err="1"/>
              <a:t>pernyataan</a:t>
            </a:r>
            <a:r>
              <a:rPr lang="en-ID" dirty="0"/>
              <a:t> Java yang paling </a:t>
            </a:r>
            <a:r>
              <a:rPr lang="en-ID" dirty="0" err="1"/>
              <a:t>pertama</a:t>
            </a:r>
            <a:r>
              <a:rPr lang="en-ID" dirty="0"/>
              <a:t> </a:t>
            </a:r>
            <a:r>
              <a:rPr lang="en-ID" dirty="0" err="1"/>
              <a:t>atau</a:t>
            </a:r>
            <a:r>
              <a:rPr lang="en-ID" dirty="0"/>
              <a:t> </a:t>
            </a:r>
            <a:r>
              <a:rPr lang="en-ID" dirty="0" err="1"/>
              <a:t>berada</a:t>
            </a:r>
            <a:r>
              <a:rPr lang="en-ID" dirty="0"/>
              <a:t> di baris </a:t>
            </a:r>
            <a:r>
              <a:rPr lang="en-ID" dirty="0" err="1"/>
              <a:t>kode</a:t>
            </a:r>
            <a:r>
              <a:rPr lang="en-ID" dirty="0"/>
              <a:t> paling </a:t>
            </a:r>
            <a:r>
              <a:rPr lang="en-ID" dirty="0" err="1"/>
              <a:t>atas</a:t>
            </a:r>
            <a:r>
              <a:rPr lang="en-ID" dirty="0"/>
              <a:t>. </a:t>
            </a:r>
            <a:r>
              <a:rPr lang="en-ID" dirty="0" err="1"/>
              <a:t>Berikut</a:t>
            </a:r>
            <a:r>
              <a:rPr lang="en-ID" dirty="0"/>
              <a:t> </a:t>
            </a:r>
            <a:r>
              <a:rPr lang="en-ID" dirty="0" err="1"/>
              <a:t>ini</a:t>
            </a:r>
            <a:r>
              <a:rPr lang="en-ID" dirty="0"/>
              <a:t> </a:t>
            </a:r>
            <a:r>
              <a:rPr lang="en-ID" dirty="0" err="1"/>
              <a:t>adalah</a:t>
            </a:r>
            <a:r>
              <a:rPr lang="en-ID" dirty="0"/>
              <a:t> </a:t>
            </a:r>
            <a:r>
              <a:rPr lang="en-ID" dirty="0" err="1"/>
              <a:t>sintaksis</a:t>
            </a:r>
            <a:r>
              <a:rPr lang="en-ID" dirty="0"/>
              <a:t> </a:t>
            </a:r>
            <a:r>
              <a:rPr lang="en-ID" dirty="0" err="1"/>
              <a:t>dari</a:t>
            </a:r>
            <a:r>
              <a:rPr lang="en-ID" dirty="0"/>
              <a:t> </a:t>
            </a:r>
            <a:r>
              <a:rPr lang="en-ID" dirty="0" err="1"/>
              <a:t>pernyataan</a:t>
            </a:r>
            <a:r>
              <a:rPr lang="en-ID" dirty="0"/>
              <a:t> package di Java </a:t>
            </a:r>
            <a:r>
              <a:rPr lang="en-ID" dirty="0" err="1"/>
              <a:t>untuk</a:t>
            </a:r>
            <a:r>
              <a:rPr lang="en-ID" dirty="0"/>
              <a:t> </a:t>
            </a:r>
            <a:r>
              <a:rPr lang="en-ID" dirty="0" err="1"/>
              <a:t>meletakkan</a:t>
            </a:r>
            <a:r>
              <a:rPr lang="en-ID" dirty="0"/>
              <a:t> </a:t>
            </a:r>
            <a:r>
              <a:rPr lang="en-ID" dirty="0" err="1"/>
              <a:t>hasil</a:t>
            </a:r>
            <a:r>
              <a:rPr lang="en-ID" dirty="0"/>
              <a:t> </a:t>
            </a:r>
            <a:r>
              <a:rPr lang="en-ID" dirty="0" err="1"/>
              <a:t>kompilasi</a:t>
            </a:r>
            <a:r>
              <a:rPr lang="en-ID" dirty="0"/>
              <a:t> </a:t>
            </a:r>
            <a:r>
              <a:rPr lang="en-ID" dirty="0" err="1"/>
              <a:t>ke</a:t>
            </a:r>
            <a:r>
              <a:rPr lang="en-ID" dirty="0"/>
              <a:t> </a:t>
            </a:r>
            <a:r>
              <a:rPr lang="en-ID" dirty="0" err="1"/>
              <a:t>dalam</a:t>
            </a:r>
            <a:r>
              <a:rPr lang="en-ID" dirty="0"/>
              <a:t> </a:t>
            </a:r>
            <a:r>
              <a:rPr lang="en-ID" dirty="0" err="1"/>
              <a:t>paket</a:t>
            </a:r>
            <a:r>
              <a:rPr lang="en-ID" dirty="0"/>
              <a:t>.</a:t>
            </a:r>
            <a:endParaRPr dirty="0"/>
          </a:p>
        </p:txBody>
      </p:sp>
      <p:sp>
        <p:nvSpPr>
          <p:cNvPr id="7314" name="Google Shape;7314;p45"/>
          <p:cNvSpPr/>
          <p:nvPr/>
        </p:nvSpPr>
        <p:spPr>
          <a:xfrm rot="11503513" flipH="1">
            <a:off x="4904934" y="2736310"/>
            <a:ext cx="803494" cy="572254"/>
          </a:xfrm>
          <a:custGeom>
            <a:avLst/>
            <a:gdLst/>
            <a:ahLst/>
            <a:cxnLst/>
            <a:rect l="l" t="t" r="r" b="b"/>
            <a:pathLst>
              <a:path w="16599" h="9794" extrusionOk="0">
                <a:moveTo>
                  <a:pt x="1" y="5801"/>
                </a:moveTo>
                <a:lnTo>
                  <a:pt x="15086" y="1"/>
                </a:lnTo>
                <a:cubicBezTo>
                  <a:pt x="15086" y="1"/>
                  <a:pt x="14756" y="544"/>
                  <a:pt x="14874" y="828"/>
                </a:cubicBezTo>
                <a:cubicBezTo>
                  <a:pt x="14992" y="1123"/>
                  <a:pt x="15618" y="1288"/>
                  <a:pt x="15618" y="1288"/>
                </a:cubicBezTo>
                <a:cubicBezTo>
                  <a:pt x="15618" y="1288"/>
                  <a:pt x="15287" y="1891"/>
                  <a:pt x="15464" y="2174"/>
                </a:cubicBezTo>
                <a:cubicBezTo>
                  <a:pt x="15630" y="2375"/>
                  <a:pt x="15831" y="2564"/>
                  <a:pt x="16055" y="2706"/>
                </a:cubicBezTo>
                <a:cubicBezTo>
                  <a:pt x="16055" y="2706"/>
                  <a:pt x="15642" y="3698"/>
                  <a:pt x="16598" y="4029"/>
                </a:cubicBezTo>
                <a:lnTo>
                  <a:pt x="1643" y="9794"/>
                </a:lnTo>
                <a:cubicBezTo>
                  <a:pt x="1643" y="9794"/>
                  <a:pt x="1879" y="9144"/>
                  <a:pt x="1785" y="8908"/>
                </a:cubicBezTo>
                <a:cubicBezTo>
                  <a:pt x="1690" y="8660"/>
                  <a:pt x="1100" y="8459"/>
                  <a:pt x="1100" y="8459"/>
                </a:cubicBezTo>
                <a:cubicBezTo>
                  <a:pt x="1100" y="8459"/>
                  <a:pt x="1430" y="7821"/>
                  <a:pt x="1289" y="7478"/>
                </a:cubicBezTo>
                <a:cubicBezTo>
                  <a:pt x="1147" y="7124"/>
                  <a:pt x="592" y="6982"/>
                  <a:pt x="592" y="6982"/>
                </a:cubicBezTo>
                <a:cubicBezTo>
                  <a:pt x="592" y="6982"/>
                  <a:pt x="851" y="6604"/>
                  <a:pt x="722" y="6274"/>
                </a:cubicBezTo>
                <a:cubicBezTo>
                  <a:pt x="580" y="5943"/>
                  <a:pt x="1" y="5801"/>
                  <a:pt x="1" y="580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15" name="Google Shape;7315;p45"/>
          <p:cNvSpPr/>
          <p:nvPr/>
        </p:nvSpPr>
        <p:spPr>
          <a:xfrm rot="1800019" flipH="1">
            <a:off x="7909207" y="1504515"/>
            <a:ext cx="1000993" cy="572248"/>
          </a:xfrm>
          <a:custGeom>
            <a:avLst/>
            <a:gdLst/>
            <a:ahLst/>
            <a:cxnLst/>
            <a:rect l="l" t="t" r="r" b="b"/>
            <a:pathLst>
              <a:path w="16599" h="9794" extrusionOk="0">
                <a:moveTo>
                  <a:pt x="1" y="5801"/>
                </a:moveTo>
                <a:lnTo>
                  <a:pt x="15086" y="1"/>
                </a:lnTo>
                <a:cubicBezTo>
                  <a:pt x="15086" y="1"/>
                  <a:pt x="14756" y="544"/>
                  <a:pt x="14874" y="828"/>
                </a:cubicBezTo>
                <a:cubicBezTo>
                  <a:pt x="14992" y="1123"/>
                  <a:pt x="15618" y="1288"/>
                  <a:pt x="15618" y="1288"/>
                </a:cubicBezTo>
                <a:cubicBezTo>
                  <a:pt x="15618" y="1288"/>
                  <a:pt x="15287" y="1891"/>
                  <a:pt x="15464" y="2174"/>
                </a:cubicBezTo>
                <a:cubicBezTo>
                  <a:pt x="15630" y="2375"/>
                  <a:pt x="15831" y="2564"/>
                  <a:pt x="16055" y="2706"/>
                </a:cubicBezTo>
                <a:cubicBezTo>
                  <a:pt x="16055" y="2706"/>
                  <a:pt x="15642" y="3698"/>
                  <a:pt x="16598" y="4029"/>
                </a:cubicBezTo>
                <a:lnTo>
                  <a:pt x="1643" y="9794"/>
                </a:lnTo>
                <a:cubicBezTo>
                  <a:pt x="1643" y="9794"/>
                  <a:pt x="1879" y="9144"/>
                  <a:pt x="1785" y="8908"/>
                </a:cubicBezTo>
                <a:cubicBezTo>
                  <a:pt x="1690" y="8660"/>
                  <a:pt x="1100" y="8459"/>
                  <a:pt x="1100" y="8459"/>
                </a:cubicBezTo>
                <a:cubicBezTo>
                  <a:pt x="1100" y="8459"/>
                  <a:pt x="1430" y="7821"/>
                  <a:pt x="1289" y="7478"/>
                </a:cubicBezTo>
                <a:cubicBezTo>
                  <a:pt x="1147" y="7124"/>
                  <a:pt x="592" y="6982"/>
                  <a:pt x="592" y="6982"/>
                </a:cubicBezTo>
                <a:cubicBezTo>
                  <a:pt x="592" y="6982"/>
                  <a:pt x="851" y="6604"/>
                  <a:pt x="722" y="6274"/>
                </a:cubicBezTo>
                <a:cubicBezTo>
                  <a:pt x="580" y="5943"/>
                  <a:pt x="1" y="5801"/>
                  <a:pt x="1" y="580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7312;p45">
            <a:extLst>
              <a:ext uri="{FF2B5EF4-FFF2-40B4-BE49-F238E27FC236}">
                <a16:creationId xmlns:a16="http://schemas.microsoft.com/office/drawing/2014/main" id="{00C72702-51FC-11FC-893B-0D03D2D50AC8}"/>
              </a:ext>
            </a:extLst>
          </p:cNvPr>
          <p:cNvSpPr txBox="1">
            <a:spLocks/>
          </p:cNvSpPr>
          <p:nvPr/>
        </p:nvSpPr>
        <p:spPr>
          <a:xfrm>
            <a:off x="603556" y="1292598"/>
            <a:ext cx="1842399" cy="32059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2400"/>
              <a:buFont typeface="Caveat Brush"/>
              <a:buNone/>
              <a:defRPr sz="12000" b="1" i="0" u="none" strike="noStrike" cap="none">
                <a:solidFill>
                  <a:schemeClr val="accent3"/>
                </a:solidFill>
                <a:latin typeface="Caveat Brush"/>
                <a:ea typeface="Caveat Brush"/>
                <a:cs typeface="Caveat Brush"/>
                <a:sym typeface="Caveat Brush"/>
              </a:defRPr>
            </a:lvl1pPr>
            <a:lvl2pPr marR="0" lvl="1" algn="l" rtl="0">
              <a:lnSpc>
                <a:spcPct val="100000"/>
              </a:lnSpc>
              <a:spcBef>
                <a:spcPts val="0"/>
              </a:spcBef>
              <a:spcAft>
                <a:spcPts val="0"/>
              </a:spcAft>
              <a:buClr>
                <a:schemeClr val="accent3"/>
              </a:buClr>
              <a:buSzPts val="2400"/>
              <a:buFont typeface="Caveat Brush"/>
              <a:buNone/>
              <a:defRPr sz="2400" b="0" i="0" u="none" strike="noStrike" cap="none">
                <a:solidFill>
                  <a:schemeClr val="accent3"/>
                </a:solidFill>
                <a:latin typeface="Caveat Brush"/>
                <a:ea typeface="Caveat Brush"/>
                <a:cs typeface="Caveat Brush"/>
                <a:sym typeface="Caveat Brush"/>
              </a:defRPr>
            </a:lvl2pPr>
            <a:lvl3pPr marR="0" lvl="2" algn="l" rtl="0">
              <a:lnSpc>
                <a:spcPct val="100000"/>
              </a:lnSpc>
              <a:spcBef>
                <a:spcPts val="0"/>
              </a:spcBef>
              <a:spcAft>
                <a:spcPts val="0"/>
              </a:spcAft>
              <a:buClr>
                <a:schemeClr val="accent3"/>
              </a:buClr>
              <a:buSzPts val="2400"/>
              <a:buFont typeface="Caveat Brush"/>
              <a:buNone/>
              <a:defRPr sz="2400" b="0" i="0" u="none" strike="noStrike" cap="none">
                <a:solidFill>
                  <a:schemeClr val="accent3"/>
                </a:solidFill>
                <a:latin typeface="Caveat Brush"/>
                <a:ea typeface="Caveat Brush"/>
                <a:cs typeface="Caveat Brush"/>
                <a:sym typeface="Caveat Brush"/>
              </a:defRPr>
            </a:lvl3pPr>
            <a:lvl4pPr marR="0" lvl="3" algn="l" rtl="0">
              <a:lnSpc>
                <a:spcPct val="100000"/>
              </a:lnSpc>
              <a:spcBef>
                <a:spcPts val="0"/>
              </a:spcBef>
              <a:spcAft>
                <a:spcPts val="0"/>
              </a:spcAft>
              <a:buClr>
                <a:schemeClr val="accent3"/>
              </a:buClr>
              <a:buSzPts val="2400"/>
              <a:buFont typeface="Caveat Brush"/>
              <a:buNone/>
              <a:defRPr sz="2400" b="0" i="0" u="none" strike="noStrike" cap="none">
                <a:solidFill>
                  <a:schemeClr val="accent3"/>
                </a:solidFill>
                <a:latin typeface="Caveat Brush"/>
                <a:ea typeface="Caveat Brush"/>
                <a:cs typeface="Caveat Brush"/>
                <a:sym typeface="Caveat Brush"/>
              </a:defRPr>
            </a:lvl4pPr>
            <a:lvl5pPr marR="0" lvl="4" algn="l" rtl="0">
              <a:lnSpc>
                <a:spcPct val="100000"/>
              </a:lnSpc>
              <a:spcBef>
                <a:spcPts val="0"/>
              </a:spcBef>
              <a:spcAft>
                <a:spcPts val="0"/>
              </a:spcAft>
              <a:buClr>
                <a:schemeClr val="accent3"/>
              </a:buClr>
              <a:buSzPts val="2400"/>
              <a:buFont typeface="Caveat Brush"/>
              <a:buNone/>
              <a:defRPr sz="2400" b="0" i="0" u="none" strike="noStrike" cap="none">
                <a:solidFill>
                  <a:schemeClr val="accent3"/>
                </a:solidFill>
                <a:latin typeface="Caveat Brush"/>
                <a:ea typeface="Caveat Brush"/>
                <a:cs typeface="Caveat Brush"/>
                <a:sym typeface="Caveat Brush"/>
              </a:defRPr>
            </a:lvl5pPr>
            <a:lvl6pPr marR="0" lvl="5" algn="l" rtl="0">
              <a:lnSpc>
                <a:spcPct val="100000"/>
              </a:lnSpc>
              <a:spcBef>
                <a:spcPts val="0"/>
              </a:spcBef>
              <a:spcAft>
                <a:spcPts val="0"/>
              </a:spcAft>
              <a:buClr>
                <a:schemeClr val="accent3"/>
              </a:buClr>
              <a:buSzPts val="2400"/>
              <a:buFont typeface="Caveat Brush"/>
              <a:buNone/>
              <a:defRPr sz="2400" b="0" i="0" u="none" strike="noStrike" cap="none">
                <a:solidFill>
                  <a:schemeClr val="accent3"/>
                </a:solidFill>
                <a:latin typeface="Caveat Brush"/>
                <a:ea typeface="Caveat Brush"/>
                <a:cs typeface="Caveat Brush"/>
                <a:sym typeface="Caveat Brush"/>
              </a:defRPr>
            </a:lvl6pPr>
            <a:lvl7pPr marR="0" lvl="6" algn="l" rtl="0">
              <a:lnSpc>
                <a:spcPct val="100000"/>
              </a:lnSpc>
              <a:spcBef>
                <a:spcPts val="0"/>
              </a:spcBef>
              <a:spcAft>
                <a:spcPts val="0"/>
              </a:spcAft>
              <a:buClr>
                <a:schemeClr val="accent3"/>
              </a:buClr>
              <a:buSzPts val="2400"/>
              <a:buFont typeface="Caveat Brush"/>
              <a:buNone/>
              <a:defRPr sz="2400" b="0" i="0" u="none" strike="noStrike" cap="none">
                <a:solidFill>
                  <a:schemeClr val="accent3"/>
                </a:solidFill>
                <a:latin typeface="Caveat Brush"/>
                <a:ea typeface="Caveat Brush"/>
                <a:cs typeface="Caveat Brush"/>
                <a:sym typeface="Caveat Brush"/>
              </a:defRPr>
            </a:lvl7pPr>
            <a:lvl8pPr marR="0" lvl="7" algn="l" rtl="0">
              <a:lnSpc>
                <a:spcPct val="100000"/>
              </a:lnSpc>
              <a:spcBef>
                <a:spcPts val="0"/>
              </a:spcBef>
              <a:spcAft>
                <a:spcPts val="0"/>
              </a:spcAft>
              <a:buClr>
                <a:schemeClr val="accent3"/>
              </a:buClr>
              <a:buSzPts val="2400"/>
              <a:buFont typeface="Caveat Brush"/>
              <a:buNone/>
              <a:defRPr sz="2400" b="0" i="0" u="none" strike="noStrike" cap="none">
                <a:solidFill>
                  <a:schemeClr val="accent3"/>
                </a:solidFill>
                <a:latin typeface="Caveat Brush"/>
                <a:ea typeface="Caveat Brush"/>
                <a:cs typeface="Caveat Brush"/>
                <a:sym typeface="Caveat Brush"/>
              </a:defRPr>
            </a:lvl8pPr>
            <a:lvl9pPr marR="0" lvl="8" algn="l" rtl="0">
              <a:lnSpc>
                <a:spcPct val="100000"/>
              </a:lnSpc>
              <a:spcBef>
                <a:spcPts val="0"/>
              </a:spcBef>
              <a:spcAft>
                <a:spcPts val="0"/>
              </a:spcAft>
              <a:buClr>
                <a:schemeClr val="accent3"/>
              </a:buClr>
              <a:buSzPts val="2400"/>
              <a:buFont typeface="Caveat Brush"/>
              <a:buNone/>
              <a:defRPr sz="2400" b="0" i="0" u="none" strike="noStrike" cap="none">
                <a:solidFill>
                  <a:schemeClr val="accent3"/>
                </a:solidFill>
                <a:latin typeface="Caveat Brush"/>
                <a:ea typeface="Caveat Brush"/>
                <a:cs typeface="Caveat Brush"/>
                <a:sym typeface="Caveat Brush"/>
              </a:defRPr>
            </a:lvl9pPr>
          </a:lstStyle>
          <a:p>
            <a:pPr marL="342900" indent="-342900">
              <a:buFont typeface="Arial" panose="020B0604020202020204" pitchFamily="34" charset="0"/>
              <a:buChar char="•"/>
            </a:pPr>
            <a:r>
              <a:rPr lang="en-ID" sz="2400" dirty="0"/>
              <a:t>Main. java</a:t>
            </a:r>
          </a:p>
        </p:txBody>
      </p:sp>
      <p:sp>
        <p:nvSpPr>
          <p:cNvPr id="4" name="Google Shape;7313;p45">
            <a:extLst>
              <a:ext uri="{FF2B5EF4-FFF2-40B4-BE49-F238E27FC236}">
                <a16:creationId xmlns:a16="http://schemas.microsoft.com/office/drawing/2014/main" id="{B428E765-30D3-D758-1CF8-E175F2B2168F}"/>
              </a:ext>
            </a:extLst>
          </p:cNvPr>
          <p:cNvSpPr txBox="1">
            <a:spLocks/>
          </p:cNvSpPr>
          <p:nvPr/>
        </p:nvSpPr>
        <p:spPr>
          <a:xfrm>
            <a:off x="568681" y="3384236"/>
            <a:ext cx="6840524" cy="15971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accent3"/>
              </a:buClr>
              <a:buSzPts val="1200"/>
              <a:buFont typeface="Raleway"/>
              <a:buChar char="●"/>
              <a:defRPr sz="1600" b="0" i="0" u="none" strike="noStrike" cap="none">
                <a:solidFill>
                  <a:schemeClr val="accent3"/>
                </a:solidFill>
                <a:latin typeface="Raleway"/>
                <a:ea typeface="Raleway"/>
                <a:cs typeface="Raleway"/>
                <a:sym typeface="Raleway"/>
              </a:defRPr>
            </a:lvl1pPr>
            <a:lvl2pPr marL="914400" marR="0" lvl="1" indent="-304800" algn="l" rtl="0">
              <a:lnSpc>
                <a:spcPct val="115000"/>
              </a:lnSpc>
              <a:spcBef>
                <a:spcPts val="1600"/>
              </a:spcBef>
              <a:spcAft>
                <a:spcPts val="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2pPr>
            <a:lvl3pPr marL="1371600" marR="0" lvl="2" indent="-304800" algn="l" rtl="0">
              <a:lnSpc>
                <a:spcPct val="115000"/>
              </a:lnSpc>
              <a:spcBef>
                <a:spcPts val="1600"/>
              </a:spcBef>
              <a:spcAft>
                <a:spcPts val="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3pPr>
            <a:lvl4pPr marL="1828800" marR="0" lvl="3" indent="-304800" algn="l" rtl="0">
              <a:lnSpc>
                <a:spcPct val="115000"/>
              </a:lnSpc>
              <a:spcBef>
                <a:spcPts val="1600"/>
              </a:spcBef>
              <a:spcAft>
                <a:spcPts val="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4pPr>
            <a:lvl5pPr marL="2286000" marR="0" lvl="4" indent="-304800" algn="l" rtl="0">
              <a:lnSpc>
                <a:spcPct val="115000"/>
              </a:lnSpc>
              <a:spcBef>
                <a:spcPts val="1600"/>
              </a:spcBef>
              <a:spcAft>
                <a:spcPts val="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5pPr>
            <a:lvl6pPr marL="2743200" marR="0" lvl="5" indent="-304800" algn="l" rtl="0">
              <a:lnSpc>
                <a:spcPct val="115000"/>
              </a:lnSpc>
              <a:spcBef>
                <a:spcPts val="1600"/>
              </a:spcBef>
              <a:spcAft>
                <a:spcPts val="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6pPr>
            <a:lvl7pPr marL="3200400" marR="0" lvl="6" indent="-304800" algn="l" rtl="0">
              <a:lnSpc>
                <a:spcPct val="115000"/>
              </a:lnSpc>
              <a:spcBef>
                <a:spcPts val="1600"/>
              </a:spcBef>
              <a:spcAft>
                <a:spcPts val="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7pPr>
            <a:lvl8pPr marL="3657600" marR="0" lvl="7" indent="-304800" algn="l" rtl="0">
              <a:lnSpc>
                <a:spcPct val="115000"/>
              </a:lnSpc>
              <a:spcBef>
                <a:spcPts val="1600"/>
              </a:spcBef>
              <a:spcAft>
                <a:spcPts val="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8pPr>
            <a:lvl9pPr marL="4114800" marR="0" lvl="8" indent="-304800" algn="l" rtl="0">
              <a:lnSpc>
                <a:spcPct val="115000"/>
              </a:lnSpc>
              <a:spcBef>
                <a:spcPts val="1600"/>
              </a:spcBef>
              <a:spcAft>
                <a:spcPts val="160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9pPr>
          </a:lstStyle>
          <a:p>
            <a:pPr marL="0" indent="0" algn="just">
              <a:spcAft>
                <a:spcPts val="1600"/>
              </a:spcAft>
              <a:buFont typeface="Raleway"/>
              <a:buNone/>
            </a:pPr>
            <a:r>
              <a:rPr lang="en-ID" b="1" dirty="0"/>
              <a:t>Import java.io.*; </a:t>
            </a:r>
            <a:r>
              <a:rPr lang="en-ID" dirty="0" err="1"/>
              <a:t>merupakan</a:t>
            </a:r>
            <a:r>
              <a:rPr lang="en-ID" dirty="0"/>
              <a:t> </a:t>
            </a:r>
            <a:r>
              <a:rPr lang="en-ID" dirty="0" err="1"/>
              <a:t>singkatan</a:t>
            </a:r>
            <a:r>
              <a:rPr lang="en-ID" dirty="0"/>
              <a:t> </a:t>
            </a:r>
            <a:r>
              <a:rPr lang="en-ID" dirty="0" err="1"/>
              <a:t>dari</a:t>
            </a:r>
            <a:r>
              <a:rPr lang="en-ID" dirty="0"/>
              <a:t> Input Output. Input </a:t>
            </a:r>
            <a:r>
              <a:rPr lang="en-ID" dirty="0" err="1"/>
              <a:t>merupakan</a:t>
            </a:r>
            <a:r>
              <a:rPr lang="en-ID" dirty="0"/>
              <a:t> </a:t>
            </a:r>
            <a:r>
              <a:rPr lang="en-ID" dirty="0" err="1"/>
              <a:t>perintah</a:t>
            </a:r>
            <a:r>
              <a:rPr lang="en-ID" dirty="0"/>
              <a:t> </a:t>
            </a:r>
            <a:r>
              <a:rPr lang="en-ID" dirty="0" err="1"/>
              <a:t>untuk</a:t>
            </a:r>
            <a:r>
              <a:rPr lang="en-ID" dirty="0"/>
              <a:t> </a:t>
            </a:r>
            <a:r>
              <a:rPr lang="en-ID" dirty="0" err="1"/>
              <a:t>memasukan</a:t>
            </a:r>
            <a:r>
              <a:rPr lang="en-ID" dirty="0"/>
              <a:t> data </a:t>
            </a:r>
            <a:r>
              <a:rPr lang="en-ID" dirty="0" err="1"/>
              <a:t>dari</a:t>
            </a:r>
            <a:r>
              <a:rPr lang="en-ID" dirty="0"/>
              <a:t> </a:t>
            </a:r>
            <a:r>
              <a:rPr lang="en-ID" dirty="0" err="1"/>
              <a:t>peralatan</a:t>
            </a:r>
            <a:r>
              <a:rPr lang="en-ID" dirty="0"/>
              <a:t> input </a:t>
            </a:r>
            <a:r>
              <a:rPr lang="en-ID" dirty="0" err="1"/>
              <a:t>sebagai</a:t>
            </a:r>
            <a:r>
              <a:rPr lang="en-ID" dirty="0"/>
              <a:t> </a:t>
            </a:r>
            <a:r>
              <a:rPr lang="en-ID" dirty="0" err="1"/>
              <a:t>contoh</a:t>
            </a:r>
            <a:r>
              <a:rPr lang="en-ID" dirty="0"/>
              <a:t> </a:t>
            </a:r>
            <a:r>
              <a:rPr lang="en-ID" dirty="0" err="1"/>
              <a:t>keyboar</a:t>
            </a:r>
            <a:r>
              <a:rPr lang="en-ID" dirty="0"/>
              <a:t>, </a:t>
            </a:r>
            <a:r>
              <a:rPr lang="en-ID" dirty="0" err="1"/>
              <a:t>sedangkan</a:t>
            </a:r>
            <a:r>
              <a:rPr lang="en-ID" dirty="0"/>
              <a:t> output </a:t>
            </a:r>
            <a:r>
              <a:rPr lang="en-ID" dirty="0" err="1"/>
              <a:t>merupakan</a:t>
            </a:r>
            <a:r>
              <a:rPr lang="en-ID" dirty="0"/>
              <a:t> </a:t>
            </a:r>
            <a:r>
              <a:rPr lang="en-ID" dirty="0" err="1"/>
              <a:t>perintah</a:t>
            </a:r>
            <a:r>
              <a:rPr lang="en-ID" dirty="0"/>
              <a:t> </a:t>
            </a:r>
            <a:r>
              <a:rPr lang="en-ID" dirty="0" err="1"/>
              <a:t>atau</a:t>
            </a:r>
            <a:r>
              <a:rPr lang="en-ID" dirty="0"/>
              <a:t> </a:t>
            </a:r>
            <a:r>
              <a:rPr lang="en-ID" dirty="0" err="1"/>
              <a:t>berfungsi</a:t>
            </a:r>
            <a:r>
              <a:rPr lang="en-ID" dirty="0"/>
              <a:t> </a:t>
            </a:r>
            <a:r>
              <a:rPr lang="en-ID" dirty="0" err="1"/>
              <a:t>menampilkan</a:t>
            </a:r>
            <a:r>
              <a:rPr lang="en-ID" dirty="0"/>
              <a:t> data </a:t>
            </a:r>
            <a:r>
              <a:rPr lang="en-ID" dirty="0" err="1"/>
              <a:t>kepada</a:t>
            </a:r>
            <a:r>
              <a:rPr lang="en-ID" dirty="0"/>
              <a:t> </a:t>
            </a:r>
            <a:r>
              <a:rPr lang="en-ID" dirty="0" err="1"/>
              <a:t>pengguna</a:t>
            </a:r>
            <a:r>
              <a:rPr lang="en-ID" dirty="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308"/>
        <p:cNvGrpSpPr/>
        <p:nvPr/>
      </p:nvGrpSpPr>
      <p:grpSpPr>
        <a:xfrm>
          <a:off x="0" y="0"/>
          <a:ext cx="0" cy="0"/>
          <a:chOff x="0" y="0"/>
          <a:chExt cx="0" cy="0"/>
        </a:xfrm>
      </p:grpSpPr>
      <p:pic>
        <p:nvPicPr>
          <p:cNvPr id="7" name="Gambar 6">
            <a:extLst>
              <a:ext uri="{FF2B5EF4-FFF2-40B4-BE49-F238E27FC236}">
                <a16:creationId xmlns:a16="http://schemas.microsoft.com/office/drawing/2014/main" id="{0A306E87-3BBF-076D-7675-41F361CE815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27029"/>
          <a:stretch/>
        </p:blipFill>
        <p:spPr bwMode="auto">
          <a:xfrm>
            <a:off x="637771" y="807494"/>
            <a:ext cx="3368478" cy="2064718"/>
          </a:xfrm>
          <a:prstGeom prst="rect">
            <a:avLst/>
          </a:prstGeom>
          <a:ln>
            <a:noFill/>
          </a:ln>
          <a:extLst>
            <a:ext uri="{53640926-AAD7-44D8-BBD7-CCE9431645EC}">
              <a14:shadowObscured xmlns:a14="http://schemas.microsoft.com/office/drawing/2010/main"/>
            </a:ext>
          </a:extLst>
        </p:spPr>
      </p:pic>
      <p:sp>
        <p:nvSpPr>
          <p:cNvPr id="7313" name="Google Shape;7313;p45"/>
          <p:cNvSpPr txBox="1">
            <a:spLocks noGrp="1"/>
          </p:cNvSpPr>
          <p:nvPr>
            <p:ph type="body" idx="1"/>
          </p:nvPr>
        </p:nvSpPr>
        <p:spPr>
          <a:xfrm>
            <a:off x="4332422" y="807494"/>
            <a:ext cx="4398300" cy="159711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ID" b="1" dirty="0"/>
              <a:t>Import </a:t>
            </a:r>
            <a:r>
              <a:rPr lang="en-ID" b="1" dirty="0" err="1"/>
              <a:t>java.util.Scanner</a:t>
            </a:r>
            <a:r>
              <a:rPr lang="en-ID" b="1" dirty="0"/>
              <a:t> </a:t>
            </a:r>
            <a:r>
              <a:rPr lang="en-ID" dirty="0" err="1"/>
              <a:t>adalah</a:t>
            </a:r>
            <a:r>
              <a:rPr lang="en-ID" dirty="0"/>
              <a:t> Bahasa java yang </a:t>
            </a:r>
            <a:r>
              <a:rPr lang="en-ID" dirty="0" err="1"/>
              <a:t>digunakan</a:t>
            </a:r>
            <a:r>
              <a:rPr lang="en-ID" dirty="0"/>
              <a:t> </a:t>
            </a:r>
            <a:r>
              <a:rPr lang="en-ID" dirty="0" err="1"/>
              <a:t>untuk</a:t>
            </a:r>
            <a:r>
              <a:rPr lang="en-ID" dirty="0"/>
              <a:t> </a:t>
            </a:r>
            <a:r>
              <a:rPr lang="en-ID" dirty="0" err="1"/>
              <a:t>meminta</a:t>
            </a:r>
            <a:r>
              <a:rPr lang="en-ID" dirty="0"/>
              <a:t> input oleh </a:t>
            </a:r>
            <a:r>
              <a:rPr lang="en-ID" dirty="0" err="1"/>
              <a:t>pengguna</a:t>
            </a:r>
            <a:r>
              <a:rPr lang="en-ID" dirty="0"/>
              <a:t> program </a:t>
            </a:r>
            <a:r>
              <a:rPr lang="en-ID" dirty="0" err="1"/>
              <a:t>tersebut</a:t>
            </a:r>
            <a:r>
              <a:rPr lang="en-ID" dirty="0"/>
              <a:t>., </a:t>
            </a:r>
            <a:r>
              <a:rPr lang="en-ID" dirty="0" err="1"/>
              <a:t>Fungsinya</a:t>
            </a:r>
            <a:r>
              <a:rPr lang="en-ID" dirty="0"/>
              <a:t> </a:t>
            </a:r>
            <a:r>
              <a:rPr lang="en-ID" dirty="0" err="1"/>
              <a:t>digunakan</a:t>
            </a:r>
            <a:r>
              <a:rPr lang="en-ID" dirty="0"/>
              <a:t> </a:t>
            </a:r>
            <a:r>
              <a:rPr lang="en-ID" dirty="0" err="1"/>
              <a:t>ketika</a:t>
            </a:r>
            <a:r>
              <a:rPr lang="en-ID" dirty="0"/>
              <a:t> </a:t>
            </a:r>
            <a:r>
              <a:rPr lang="en-ID" dirty="0" err="1"/>
              <a:t>mebuat</a:t>
            </a:r>
            <a:r>
              <a:rPr lang="en-ID" dirty="0"/>
              <a:t> program java </a:t>
            </a:r>
            <a:r>
              <a:rPr lang="en-ID" dirty="0" err="1"/>
              <a:t>melalui</a:t>
            </a:r>
            <a:r>
              <a:rPr lang="en-ID" dirty="0"/>
              <a:t> </a:t>
            </a:r>
            <a:r>
              <a:rPr lang="en-ID" dirty="0" err="1"/>
              <a:t>TextPad</a:t>
            </a:r>
            <a:r>
              <a:rPr lang="en-ID" dirty="0"/>
              <a:t> yang </a:t>
            </a:r>
            <a:r>
              <a:rPr lang="en-ID" dirty="0" err="1"/>
              <a:t>memerlukan</a:t>
            </a:r>
            <a:r>
              <a:rPr lang="en-ID" dirty="0"/>
              <a:t> input data. import </a:t>
            </a:r>
            <a:r>
              <a:rPr lang="en-ID" dirty="0" err="1"/>
              <a:t>java.util</a:t>
            </a:r>
            <a:r>
              <a:rPr lang="en-ID" dirty="0"/>
              <a:t>.*; </a:t>
            </a:r>
            <a:r>
              <a:rPr lang="en-ID" dirty="0" err="1"/>
              <a:t>fungsinya</a:t>
            </a:r>
            <a:r>
              <a:rPr lang="en-ID" dirty="0"/>
              <a:t> </a:t>
            </a:r>
            <a:r>
              <a:rPr lang="en-ID" dirty="0" err="1"/>
              <a:t>digunakan</a:t>
            </a:r>
            <a:r>
              <a:rPr lang="en-ID" dirty="0"/>
              <a:t> </a:t>
            </a:r>
            <a:r>
              <a:rPr lang="en-ID" dirty="0" err="1"/>
              <a:t>untuk</a:t>
            </a:r>
            <a:r>
              <a:rPr lang="en-ID" dirty="0"/>
              <a:t> </a:t>
            </a:r>
            <a:r>
              <a:rPr lang="en-ID" b="1" dirty="0" err="1"/>
              <a:t>mengimpor</a:t>
            </a:r>
            <a:r>
              <a:rPr lang="en-ID" dirty="0"/>
              <a:t> </a:t>
            </a:r>
            <a:r>
              <a:rPr lang="en-ID" dirty="0" err="1"/>
              <a:t>semua</a:t>
            </a:r>
            <a:r>
              <a:rPr lang="en-ID" dirty="0"/>
              <a:t> </a:t>
            </a:r>
            <a:r>
              <a:rPr lang="en-ID" dirty="0" err="1"/>
              <a:t>kelas</a:t>
            </a:r>
            <a:r>
              <a:rPr lang="en-ID" dirty="0"/>
              <a:t> di </a:t>
            </a:r>
            <a:r>
              <a:rPr lang="en-ID" dirty="0" err="1"/>
              <a:t>dalam</a:t>
            </a:r>
            <a:r>
              <a:rPr lang="en-ID" dirty="0"/>
              <a:t> java.</a:t>
            </a:r>
          </a:p>
        </p:txBody>
      </p:sp>
      <p:sp>
        <p:nvSpPr>
          <p:cNvPr id="7314" name="Google Shape;7314;p45"/>
          <p:cNvSpPr/>
          <p:nvPr/>
        </p:nvSpPr>
        <p:spPr>
          <a:xfrm rot="12211894" flipH="1">
            <a:off x="385649" y="2414146"/>
            <a:ext cx="803494" cy="572254"/>
          </a:xfrm>
          <a:custGeom>
            <a:avLst/>
            <a:gdLst/>
            <a:ahLst/>
            <a:cxnLst/>
            <a:rect l="l" t="t" r="r" b="b"/>
            <a:pathLst>
              <a:path w="16599" h="9794" extrusionOk="0">
                <a:moveTo>
                  <a:pt x="1" y="5801"/>
                </a:moveTo>
                <a:lnTo>
                  <a:pt x="15086" y="1"/>
                </a:lnTo>
                <a:cubicBezTo>
                  <a:pt x="15086" y="1"/>
                  <a:pt x="14756" y="544"/>
                  <a:pt x="14874" y="828"/>
                </a:cubicBezTo>
                <a:cubicBezTo>
                  <a:pt x="14992" y="1123"/>
                  <a:pt x="15618" y="1288"/>
                  <a:pt x="15618" y="1288"/>
                </a:cubicBezTo>
                <a:cubicBezTo>
                  <a:pt x="15618" y="1288"/>
                  <a:pt x="15287" y="1891"/>
                  <a:pt x="15464" y="2174"/>
                </a:cubicBezTo>
                <a:cubicBezTo>
                  <a:pt x="15630" y="2375"/>
                  <a:pt x="15831" y="2564"/>
                  <a:pt x="16055" y="2706"/>
                </a:cubicBezTo>
                <a:cubicBezTo>
                  <a:pt x="16055" y="2706"/>
                  <a:pt x="15642" y="3698"/>
                  <a:pt x="16598" y="4029"/>
                </a:cubicBezTo>
                <a:lnTo>
                  <a:pt x="1643" y="9794"/>
                </a:lnTo>
                <a:cubicBezTo>
                  <a:pt x="1643" y="9794"/>
                  <a:pt x="1879" y="9144"/>
                  <a:pt x="1785" y="8908"/>
                </a:cubicBezTo>
                <a:cubicBezTo>
                  <a:pt x="1690" y="8660"/>
                  <a:pt x="1100" y="8459"/>
                  <a:pt x="1100" y="8459"/>
                </a:cubicBezTo>
                <a:cubicBezTo>
                  <a:pt x="1100" y="8459"/>
                  <a:pt x="1430" y="7821"/>
                  <a:pt x="1289" y="7478"/>
                </a:cubicBezTo>
                <a:cubicBezTo>
                  <a:pt x="1147" y="7124"/>
                  <a:pt x="592" y="6982"/>
                  <a:pt x="592" y="6982"/>
                </a:cubicBezTo>
                <a:cubicBezTo>
                  <a:pt x="592" y="6982"/>
                  <a:pt x="851" y="6604"/>
                  <a:pt x="722" y="6274"/>
                </a:cubicBezTo>
                <a:cubicBezTo>
                  <a:pt x="580" y="5943"/>
                  <a:pt x="1" y="5801"/>
                  <a:pt x="1" y="580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15" name="Google Shape;7315;p45"/>
          <p:cNvSpPr/>
          <p:nvPr/>
        </p:nvSpPr>
        <p:spPr>
          <a:xfrm rot="1468346" flipH="1">
            <a:off x="3389922" y="691583"/>
            <a:ext cx="1000993" cy="572248"/>
          </a:xfrm>
          <a:custGeom>
            <a:avLst/>
            <a:gdLst/>
            <a:ahLst/>
            <a:cxnLst/>
            <a:rect l="l" t="t" r="r" b="b"/>
            <a:pathLst>
              <a:path w="16599" h="9794" extrusionOk="0">
                <a:moveTo>
                  <a:pt x="1" y="5801"/>
                </a:moveTo>
                <a:lnTo>
                  <a:pt x="15086" y="1"/>
                </a:lnTo>
                <a:cubicBezTo>
                  <a:pt x="15086" y="1"/>
                  <a:pt x="14756" y="544"/>
                  <a:pt x="14874" y="828"/>
                </a:cubicBezTo>
                <a:cubicBezTo>
                  <a:pt x="14992" y="1123"/>
                  <a:pt x="15618" y="1288"/>
                  <a:pt x="15618" y="1288"/>
                </a:cubicBezTo>
                <a:cubicBezTo>
                  <a:pt x="15618" y="1288"/>
                  <a:pt x="15287" y="1891"/>
                  <a:pt x="15464" y="2174"/>
                </a:cubicBezTo>
                <a:cubicBezTo>
                  <a:pt x="15630" y="2375"/>
                  <a:pt x="15831" y="2564"/>
                  <a:pt x="16055" y="2706"/>
                </a:cubicBezTo>
                <a:cubicBezTo>
                  <a:pt x="16055" y="2706"/>
                  <a:pt x="15642" y="3698"/>
                  <a:pt x="16598" y="4029"/>
                </a:cubicBezTo>
                <a:lnTo>
                  <a:pt x="1643" y="9794"/>
                </a:lnTo>
                <a:cubicBezTo>
                  <a:pt x="1643" y="9794"/>
                  <a:pt x="1879" y="9144"/>
                  <a:pt x="1785" y="8908"/>
                </a:cubicBezTo>
                <a:cubicBezTo>
                  <a:pt x="1690" y="8660"/>
                  <a:pt x="1100" y="8459"/>
                  <a:pt x="1100" y="8459"/>
                </a:cubicBezTo>
                <a:cubicBezTo>
                  <a:pt x="1100" y="8459"/>
                  <a:pt x="1430" y="7821"/>
                  <a:pt x="1289" y="7478"/>
                </a:cubicBezTo>
                <a:cubicBezTo>
                  <a:pt x="1147" y="7124"/>
                  <a:pt x="592" y="6982"/>
                  <a:pt x="592" y="6982"/>
                </a:cubicBezTo>
                <a:cubicBezTo>
                  <a:pt x="592" y="6982"/>
                  <a:pt x="851" y="6604"/>
                  <a:pt x="722" y="6274"/>
                </a:cubicBezTo>
                <a:cubicBezTo>
                  <a:pt x="580" y="5943"/>
                  <a:pt x="1" y="5801"/>
                  <a:pt x="1" y="580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313;p45">
            <a:extLst>
              <a:ext uri="{FF2B5EF4-FFF2-40B4-BE49-F238E27FC236}">
                <a16:creationId xmlns:a16="http://schemas.microsoft.com/office/drawing/2014/main" id="{B428E765-30D3-D758-1CF8-E175F2B2168F}"/>
              </a:ext>
            </a:extLst>
          </p:cNvPr>
          <p:cNvSpPr txBox="1">
            <a:spLocks/>
          </p:cNvSpPr>
          <p:nvPr/>
        </p:nvSpPr>
        <p:spPr>
          <a:xfrm>
            <a:off x="568681" y="2973082"/>
            <a:ext cx="7937548" cy="15971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accent3"/>
              </a:buClr>
              <a:buSzPts val="1200"/>
              <a:buFont typeface="Raleway"/>
              <a:buChar char="●"/>
              <a:defRPr sz="1600" b="0" i="0" u="none" strike="noStrike" cap="none">
                <a:solidFill>
                  <a:schemeClr val="accent3"/>
                </a:solidFill>
                <a:latin typeface="Raleway"/>
                <a:ea typeface="Raleway"/>
                <a:cs typeface="Raleway"/>
                <a:sym typeface="Raleway"/>
              </a:defRPr>
            </a:lvl1pPr>
            <a:lvl2pPr marL="914400" marR="0" lvl="1" indent="-304800" algn="l" rtl="0">
              <a:lnSpc>
                <a:spcPct val="115000"/>
              </a:lnSpc>
              <a:spcBef>
                <a:spcPts val="1600"/>
              </a:spcBef>
              <a:spcAft>
                <a:spcPts val="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2pPr>
            <a:lvl3pPr marL="1371600" marR="0" lvl="2" indent="-304800" algn="l" rtl="0">
              <a:lnSpc>
                <a:spcPct val="115000"/>
              </a:lnSpc>
              <a:spcBef>
                <a:spcPts val="1600"/>
              </a:spcBef>
              <a:spcAft>
                <a:spcPts val="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3pPr>
            <a:lvl4pPr marL="1828800" marR="0" lvl="3" indent="-304800" algn="l" rtl="0">
              <a:lnSpc>
                <a:spcPct val="115000"/>
              </a:lnSpc>
              <a:spcBef>
                <a:spcPts val="1600"/>
              </a:spcBef>
              <a:spcAft>
                <a:spcPts val="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4pPr>
            <a:lvl5pPr marL="2286000" marR="0" lvl="4" indent="-304800" algn="l" rtl="0">
              <a:lnSpc>
                <a:spcPct val="115000"/>
              </a:lnSpc>
              <a:spcBef>
                <a:spcPts val="1600"/>
              </a:spcBef>
              <a:spcAft>
                <a:spcPts val="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5pPr>
            <a:lvl6pPr marL="2743200" marR="0" lvl="5" indent="-304800" algn="l" rtl="0">
              <a:lnSpc>
                <a:spcPct val="115000"/>
              </a:lnSpc>
              <a:spcBef>
                <a:spcPts val="1600"/>
              </a:spcBef>
              <a:spcAft>
                <a:spcPts val="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6pPr>
            <a:lvl7pPr marL="3200400" marR="0" lvl="6" indent="-304800" algn="l" rtl="0">
              <a:lnSpc>
                <a:spcPct val="115000"/>
              </a:lnSpc>
              <a:spcBef>
                <a:spcPts val="1600"/>
              </a:spcBef>
              <a:spcAft>
                <a:spcPts val="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7pPr>
            <a:lvl8pPr marL="3657600" marR="0" lvl="7" indent="-304800" algn="l" rtl="0">
              <a:lnSpc>
                <a:spcPct val="115000"/>
              </a:lnSpc>
              <a:spcBef>
                <a:spcPts val="1600"/>
              </a:spcBef>
              <a:spcAft>
                <a:spcPts val="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8pPr>
            <a:lvl9pPr marL="4114800" marR="0" lvl="8" indent="-304800" algn="l" rtl="0">
              <a:lnSpc>
                <a:spcPct val="115000"/>
              </a:lnSpc>
              <a:spcBef>
                <a:spcPts val="1600"/>
              </a:spcBef>
              <a:spcAft>
                <a:spcPts val="160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9pPr>
          </a:lstStyle>
          <a:p>
            <a:pPr marL="0" indent="0" algn="just">
              <a:spcAft>
                <a:spcPts val="1600"/>
              </a:spcAft>
              <a:buFont typeface="Raleway"/>
              <a:buNone/>
            </a:pPr>
            <a:r>
              <a:rPr lang="en-ID" b="1" dirty="0"/>
              <a:t>Extends</a:t>
            </a:r>
            <a:r>
              <a:rPr lang="en-ID" dirty="0"/>
              <a:t> pada java </a:t>
            </a:r>
            <a:r>
              <a:rPr lang="en-ID" dirty="0" err="1"/>
              <a:t>berfungsi</a:t>
            </a:r>
            <a:r>
              <a:rPr lang="en-ID" dirty="0"/>
              <a:t> </a:t>
            </a:r>
            <a:r>
              <a:rPr lang="en-ID" dirty="0" err="1"/>
              <a:t>untuk</a:t>
            </a:r>
            <a:r>
              <a:rPr lang="en-ID" dirty="0"/>
              <a:t> </a:t>
            </a:r>
            <a:r>
              <a:rPr lang="en-ID" b="1" dirty="0" err="1"/>
              <a:t>memanggil</a:t>
            </a:r>
            <a:r>
              <a:rPr lang="en-ID" dirty="0"/>
              <a:t> </a:t>
            </a:r>
            <a:r>
              <a:rPr lang="en-ID" dirty="0" err="1"/>
              <a:t>fungsi</a:t>
            </a:r>
            <a:r>
              <a:rPr lang="en-ID" dirty="0"/>
              <a:t> </a:t>
            </a:r>
            <a:r>
              <a:rPr lang="en-ID" dirty="0" err="1"/>
              <a:t>dari</a:t>
            </a:r>
            <a:r>
              <a:rPr lang="en-ID" dirty="0"/>
              <a:t> class lain, </a:t>
            </a:r>
            <a:r>
              <a:rPr lang="en-ID" dirty="0" err="1"/>
              <a:t>sehingga</a:t>
            </a:r>
            <a:r>
              <a:rPr lang="en-ID" dirty="0"/>
              <a:t> </a:t>
            </a:r>
            <a:r>
              <a:rPr lang="en-ID" dirty="0" err="1"/>
              <a:t>kita</a:t>
            </a:r>
            <a:r>
              <a:rPr lang="en-ID" dirty="0"/>
              <a:t> </a:t>
            </a:r>
            <a:r>
              <a:rPr lang="en-ID" dirty="0" err="1"/>
              <a:t>tidak</a:t>
            </a:r>
            <a:r>
              <a:rPr lang="en-ID" dirty="0"/>
              <a:t> </a:t>
            </a:r>
            <a:r>
              <a:rPr lang="en-ID" dirty="0" err="1"/>
              <a:t>perlu</a:t>
            </a:r>
            <a:r>
              <a:rPr lang="en-ID" dirty="0"/>
              <a:t> </a:t>
            </a:r>
            <a:r>
              <a:rPr lang="en-ID" dirty="0" err="1"/>
              <a:t>lagi</a:t>
            </a:r>
            <a:r>
              <a:rPr lang="en-ID" dirty="0"/>
              <a:t> </a:t>
            </a:r>
            <a:r>
              <a:rPr lang="en-ID" dirty="0" err="1"/>
              <a:t>membuat</a:t>
            </a:r>
            <a:r>
              <a:rPr lang="en-ID" dirty="0"/>
              <a:t> script yang </a:t>
            </a:r>
            <a:r>
              <a:rPr lang="en-ID" dirty="0" err="1"/>
              <a:t>sama</a:t>
            </a:r>
            <a:r>
              <a:rPr lang="en-ID" dirty="0"/>
              <a:t> pada class yang </a:t>
            </a:r>
            <a:r>
              <a:rPr lang="en-ID" dirty="0" err="1"/>
              <a:t>akan</a:t>
            </a:r>
            <a:r>
              <a:rPr lang="en-ID" dirty="0"/>
              <a:t> </a:t>
            </a:r>
            <a:r>
              <a:rPr lang="en-ID" dirty="0" err="1"/>
              <a:t>kita</a:t>
            </a:r>
            <a:r>
              <a:rPr lang="en-ID" dirty="0"/>
              <a:t> buat </a:t>
            </a:r>
            <a:r>
              <a:rPr lang="en-ID" dirty="0" err="1"/>
              <a:t>dengan</a:t>
            </a:r>
            <a:r>
              <a:rPr lang="en-ID" dirty="0"/>
              <a:t> class yang </a:t>
            </a:r>
            <a:r>
              <a:rPr lang="en-ID" dirty="0" err="1"/>
              <a:t>kita</a:t>
            </a:r>
            <a:r>
              <a:rPr lang="en-ID" dirty="0"/>
              <a:t> buat </a:t>
            </a:r>
            <a:r>
              <a:rPr lang="en-ID" dirty="0" err="1"/>
              <a:t>sebelumnya</a:t>
            </a:r>
            <a:r>
              <a:rPr lang="en-ID" dirty="0"/>
              <a:t>.</a:t>
            </a:r>
          </a:p>
          <a:p>
            <a:pPr marL="0" indent="0" algn="just">
              <a:spcAft>
                <a:spcPts val="1600"/>
              </a:spcAft>
              <a:buFont typeface="Raleway"/>
              <a:buNone/>
            </a:pPr>
            <a:r>
              <a:rPr lang="en-ID" b="1" dirty="0"/>
              <a:t>static</a:t>
            </a:r>
            <a:r>
              <a:rPr lang="en-ID" dirty="0"/>
              <a:t> </a:t>
            </a:r>
            <a:r>
              <a:rPr lang="en-ID" dirty="0" err="1"/>
              <a:t>adalah</a:t>
            </a:r>
            <a:r>
              <a:rPr lang="en-ID" dirty="0"/>
              <a:t> </a:t>
            </a:r>
            <a:r>
              <a:rPr lang="en-ID" dirty="0" err="1"/>
              <a:t>perintah</a:t>
            </a:r>
            <a:r>
              <a:rPr lang="en-ID" dirty="0"/>
              <a:t> </a:t>
            </a:r>
            <a:r>
              <a:rPr lang="en-ID" dirty="0" err="1"/>
              <a:t>khusus</a:t>
            </a:r>
            <a:r>
              <a:rPr lang="en-ID" dirty="0"/>
              <a:t> yang </a:t>
            </a:r>
            <a:r>
              <a:rPr lang="en-ID" b="1" dirty="0" err="1"/>
              <a:t>memungkinkan</a:t>
            </a:r>
            <a:r>
              <a:rPr lang="en-ID" dirty="0"/>
              <a:t> </a:t>
            </a:r>
            <a:r>
              <a:rPr lang="en-ID" dirty="0" err="1"/>
              <a:t>sebuah</a:t>
            </a:r>
            <a:r>
              <a:rPr lang="en-ID" dirty="0"/>
              <a:t> property </a:t>
            </a:r>
            <a:r>
              <a:rPr lang="en-ID" dirty="0" err="1"/>
              <a:t>atau</a:t>
            </a:r>
            <a:r>
              <a:rPr lang="en-ID" dirty="0"/>
              <a:t> method </a:t>
            </a:r>
            <a:r>
              <a:rPr lang="en-ID" b="1" dirty="0" err="1"/>
              <a:t>diakses</a:t>
            </a:r>
            <a:r>
              <a:rPr lang="en-ID" b="1" dirty="0"/>
              <a:t> </a:t>
            </a:r>
            <a:r>
              <a:rPr lang="en-ID" dirty="0" err="1"/>
              <a:t>langsung</a:t>
            </a:r>
            <a:r>
              <a:rPr lang="en-ID" dirty="0"/>
              <a:t> </a:t>
            </a:r>
            <a:r>
              <a:rPr lang="en-ID" dirty="0" err="1"/>
              <a:t>tanpa</a:t>
            </a:r>
            <a:r>
              <a:rPr lang="en-ID" dirty="0"/>
              <a:t> </a:t>
            </a:r>
            <a:r>
              <a:rPr lang="en-ID" dirty="0" err="1"/>
              <a:t>melalui</a:t>
            </a:r>
            <a:r>
              <a:rPr lang="en-ID" dirty="0"/>
              <a:t> object, Salah </a:t>
            </a:r>
            <a:r>
              <a:rPr lang="en-ID" dirty="0" err="1"/>
              <a:t>satu</a:t>
            </a:r>
            <a:r>
              <a:rPr lang="en-ID" dirty="0"/>
              <a:t> </a:t>
            </a:r>
            <a:r>
              <a:rPr lang="en-ID" dirty="0" err="1"/>
              <a:t>penggunaan</a:t>
            </a:r>
            <a:r>
              <a:rPr lang="en-ID" dirty="0"/>
              <a:t> </a:t>
            </a:r>
            <a:r>
              <a:rPr lang="en-ID" dirty="0" err="1"/>
              <a:t>sederhana</a:t>
            </a:r>
            <a:r>
              <a:rPr lang="en-ID" dirty="0"/>
              <a:t> </a:t>
            </a:r>
            <a:r>
              <a:rPr lang="en-ID" dirty="0" err="1"/>
              <a:t>adalah</a:t>
            </a:r>
            <a:r>
              <a:rPr lang="en-ID" dirty="0"/>
              <a:t> </a:t>
            </a:r>
            <a:r>
              <a:rPr lang="en-ID" dirty="0" err="1"/>
              <a:t>untuk</a:t>
            </a:r>
            <a:r>
              <a:rPr lang="en-ID" dirty="0"/>
              <a:t> </a:t>
            </a:r>
            <a:r>
              <a:rPr lang="en-ID" dirty="0" err="1"/>
              <a:t>menghitung</a:t>
            </a:r>
            <a:r>
              <a:rPr lang="en-ID" dirty="0"/>
              <a:t> </a:t>
            </a:r>
            <a:r>
              <a:rPr lang="en-ID" dirty="0" err="1"/>
              <a:t>atau</a:t>
            </a:r>
            <a:r>
              <a:rPr lang="en-ID" dirty="0"/>
              <a:t> </a:t>
            </a:r>
            <a:r>
              <a:rPr lang="en-ID" b="1" dirty="0"/>
              <a:t>men-tracking</a:t>
            </a:r>
            <a:r>
              <a:rPr lang="en-ID" dirty="0"/>
              <a:t> </a:t>
            </a:r>
            <a:r>
              <a:rPr lang="en-ID" dirty="0" err="1"/>
              <a:t>jumlah</a:t>
            </a:r>
            <a:r>
              <a:rPr lang="en-ID" dirty="0"/>
              <a:t> object </a:t>
            </a:r>
            <a:r>
              <a:rPr lang="en-ID" dirty="0" err="1"/>
              <a:t>dari</a:t>
            </a:r>
            <a:r>
              <a:rPr lang="en-ID" dirty="0"/>
              <a:t> </a:t>
            </a:r>
            <a:r>
              <a:rPr lang="en-ID" dirty="0" err="1"/>
              <a:t>sebuah</a:t>
            </a:r>
            <a:r>
              <a:rPr lang="en-ID" dirty="0"/>
              <a:t> class.</a:t>
            </a:r>
          </a:p>
        </p:txBody>
      </p:sp>
    </p:spTree>
    <p:extLst>
      <p:ext uri="{BB962C8B-B14F-4D97-AF65-F5344CB8AC3E}">
        <p14:creationId xmlns:p14="http://schemas.microsoft.com/office/powerpoint/2010/main" val="3432734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308"/>
        <p:cNvGrpSpPr/>
        <p:nvPr/>
      </p:nvGrpSpPr>
      <p:grpSpPr>
        <a:xfrm>
          <a:off x="0" y="0"/>
          <a:ext cx="0" cy="0"/>
          <a:chOff x="0" y="0"/>
          <a:chExt cx="0" cy="0"/>
        </a:xfrm>
      </p:grpSpPr>
      <p:pic>
        <p:nvPicPr>
          <p:cNvPr id="2" name="Gambar 1">
            <a:extLst>
              <a:ext uri="{FF2B5EF4-FFF2-40B4-BE49-F238E27FC236}">
                <a16:creationId xmlns:a16="http://schemas.microsoft.com/office/drawing/2014/main" id="{7F82C141-301A-0FBB-2136-8FDFA90F182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8749"/>
          <a:stretch/>
        </p:blipFill>
        <p:spPr bwMode="auto">
          <a:xfrm>
            <a:off x="3123968" y="992464"/>
            <a:ext cx="5303751" cy="1208735"/>
          </a:xfrm>
          <a:prstGeom prst="rect">
            <a:avLst/>
          </a:prstGeom>
          <a:ln>
            <a:noFill/>
          </a:ln>
          <a:extLst>
            <a:ext uri="{53640926-AAD7-44D8-BBD7-CCE9431645EC}">
              <a14:shadowObscured xmlns:a14="http://schemas.microsoft.com/office/drawing/2010/main"/>
            </a:ext>
          </a:extLst>
        </p:spPr>
      </p:pic>
      <p:sp>
        <p:nvSpPr>
          <p:cNvPr id="7314" name="Google Shape;7314;p45"/>
          <p:cNvSpPr/>
          <p:nvPr/>
        </p:nvSpPr>
        <p:spPr>
          <a:xfrm rot="11791251" flipH="1">
            <a:off x="2866673" y="1831381"/>
            <a:ext cx="803494" cy="572254"/>
          </a:xfrm>
          <a:custGeom>
            <a:avLst/>
            <a:gdLst/>
            <a:ahLst/>
            <a:cxnLst/>
            <a:rect l="l" t="t" r="r" b="b"/>
            <a:pathLst>
              <a:path w="16599" h="9794" extrusionOk="0">
                <a:moveTo>
                  <a:pt x="1" y="5801"/>
                </a:moveTo>
                <a:lnTo>
                  <a:pt x="15086" y="1"/>
                </a:lnTo>
                <a:cubicBezTo>
                  <a:pt x="15086" y="1"/>
                  <a:pt x="14756" y="544"/>
                  <a:pt x="14874" y="828"/>
                </a:cubicBezTo>
                <a:cubicBezTo>
                  <a:pt x="14992" y="1123"/>
                  <a:pt x="15618" y="1288"/>
                  <a:pt x="15618" y="1288"/>
                </a:cubicBezTo>
                <a:cubicBezTo>
                  <a:pt x="15618" y="1288"/>
                  <a:pt x="15287" y="1891"/>
                  <a:pt x="15464" y="2174"/>
                </a:cubicBezTo>
                <a:cubicBezTo>
                  <a:pt x="15630" y="2375"/>
                  <a:pt x="15831" y="2564"/>
                  <a:pt x="16055" y="2706"/>
                </a:cubicBezTo>
                <a:cubicBezTo>
                  <a:pt x="16055" y="2706"/>
                  <a:pt x="15642" y="3698"/>
                  <a:pt x="16598" y="4029"/>
                </a:cubicBezTo>
                <a:lnTo>
                  <a:pt x="1643" y="9794"/>
                </a:lnTo>
                <a:cubicBezTo>
                  <a:pt x="1643" y="9794"/>
                  <a:pt x="1879" y="9144"/>
                  <a:pt x="1785" y="8908"/>
                </a:cubicBezTo>
                <a:cubicBezTo>
                  <a:pt x="1690" y="8660"/>
                  <a:pt x="1100" y="8459"/>
                  <a:pt x="1100" y="8459"/>
                </a:cubicBezTo>
                <a:cubicBezTo>
                  <a:pt x="1100" y="8459"/>
                  <a:pt x="1430" y="7821"/>
                  <a:pt x="1289" y="7478"/>
                </a:cubicBezTo>
                <a:cubicBezTo>
                  <a:pt x="1147" y="7124"/>
                  <a:pt x="592" y="6982"/>
                  <a:pt x="592" y="6982"/>
                </a:cubicBezTo>
                <a:cubicBezTo>
                  <a:pt x="592" y="6982"/>
                  <a:pt x="851" y="6604"/>
                  <a:pt x="722" y="6274"/>
                </a:cubicBezTo>
                <a:cubicBezTo>
                  <a:pt x="580" y="5943"/>
                  <a:pt x="1" y="5801"/>
                  <a:pt x="1" y="580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15" name="Google Shape;7315;p45"/>
          <p:cNvSpPr/>
          <p:nvPr/>
        </p:nvSpPr>
        <p:spPr>
          <a:xfrm rot="1079844" flipH="1">
            <a:off x="7746653" y="849852"/>
            <a:ext cx="1000993" cy="572248"/>
          </a:xfrm>
          <a:custGeom>
            <a:avLst/>
            <a:gdLst/>
            <a:ahLst/>
            <a:cxnLst/>
            <a:rect l="l" t="t" r="r" b="b"/>
            <a:pathLst>
              <a:path w="16599" h="9794" extrusionOk="0">
                <a:moveTo>
                  <a:pt x="1" y="5801"/>
                </a:moveTo>
                <a:lnTo>
                  <a:pt x="15086" y="1"/>
                </a:lnTo>
                <a:cubicBezTo>
                  <a:pt x="15086" y="1"/>
                  <a:pt x="14756" y="544"/>
                  <a:pt x="14874" y="828"/>
                </a:cubicBezTo>
                <a:cubicBezTo>
                  <a:pt x="14992" y="1123"/>
                  <a:pt x="15618" y="1288"/>
                  <a:pt x="15618" y="1288"/>
                </a:cubicBezTo>
                <a:cubicBezTo>
                  <a:pt x="15618" y="1288"/>
                  <a:pt x="15287" y="1891"/>
                  <a:pt x="15464" y="2174"/>
                </a:cubicBezTo>
                <a:cubicBezTo>
                  <a:pt x="15630" y="2375"/>
                  <a:pt x="15831" y="2564"/>
                  <a:pt x="16055" y="2706"/>
                </a:cubicBezTo>
                <a:cubicBezTo>
                  <a:pt x="16055" y="2706"/>
                  <a:pt x="15642" y="3698"/>
                  <a:pt x="16598" y="4029"/>
                </a:cubicBezTo>
                <a:lnTo>
                  <a:pt x="1643" y="9794"/>
                </a:lnTo>
                <a:cubicBezTo>
                  <a:pt x="1643" y="9794"/>
                  <a:pt x="1879" y="9144"/>
                  <a:pt x="1785" y="8908"/>
                </a:cubicBezTo>
                <a:cubicBezTo>
                  <a:pt x="1690" y="8660"/>
                  <a:pt x="1100" y="8459"/>
                  <a:pt x="1100" y="8459"/>
                </a:cubicBezTo>
                <a:cubicBezTo>
                  <a:pt x="1100" y="8459"/>
                  <a:pt x="1430" y="7821"/>
                  <a:pt x="1289" y="7478"/>
                </a:cubicBezTo>
                <a:cubicBezTo>
                  <a:pt x="1147" y="7124"/>
                  <a:pt x="592" y="6982"/>
                  <a:pt x="592" y="6982"/>
                </a:cubicBezTo>
                <a:cubicBezTo>
                  <a:pt x="592" y="6982"/>
                  <a:pt x="851" y="6604"/>
                  <a:pt x="722" y="6274"/>
                </a:cubicBezTo>
                <a:cubicBezTo>
                  <a:pt x="580" y="5943"/>
                  <a:pt x="1" y="5801"/>
                  <a:pt x="1" y="580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Google Shape;7313;p45">
            <a:extLst>
              <a:ext uri="{FF2B5EF4-FFF2-40B4-BE49-F238E27FC236}">
                <a16:creationId xmlns:a16="http://schemas.microsoft.com/office/drawing/2014/main" id="{B428E765-30D3-D758-1CF8-E175F2B2168F}"/>
              </a:ext>
            </a:extLst>
          </p:cNvPr>
          <p:cNvSpPr txBox="1">
            <a:spLocks/>
          </p:cNvSpPr>
          <p:nvPr/>
        </p:nvSpPr>
        <p:spPr>
          <a:xfrm>
            <a:off x="603226" y="2571749"/>
            <a:ext cx="7937548" cy="18625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accent3"/>
              </a:buClr>
              <a:buSzPts val="1200"/>
              <a:buFont typeface="Raleway"/>
              <a:buChar char="●"/>
              <a:defRPr sz="1600" b="0" i="0" u="none" strike="noStrike" cap="none">
                <a:solidFill>
                  <a:schemeClr val="accent3"/>
                </a:solidFill>
                <a:latin typeface="Raleway"/>
                <a:ea typeface="Raleway"/>
                <a:cs typeface="Raleway"/>
                <a:sym typeface="Raleway"/>
              </a:defRPr>
            </a:lvl1pPr>
            <a:lvl2pPr marL="914400" marR="0" lvl="1" indent="-304800" algn="l" rtl="0">
              <a:lnSpc>
                <a:spcPct val="115000"/>
              </a:lnSpc>
              <a:spcBef>
                <a:spcPts val="1600"/>
              </a:spcBef>
              <a:spcAft>
                <a:spcPts val="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2pPr>
            <a:lvl3pPr marL="1371600" marR="0" lvl="2" indent="-304800" algn="l" rtl="0">
              <a:lnSpc>
                <a:spcPct val="115000"/>
              </a:lnSpc>
              <a:spcBef>
                <a:spcPts val="1600"/>
              </a:spcBef>
              <a:spcAft>
                <a:spcPts val="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3pPr>
            <a:lvl4pPr marL="1828800" marR="0" lvl="3" indent="-304800" algn="l" rtl="0">
              <a:lnSpc>
                <a:spcPct val="115000"/>
              </a:lnSpc>
              <a:spcBef>
                <a:spcPts val="1600"/>
              </a:spcBef>
              <a:spcAft>
                <a:spcPts val="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4pPr>
            <a:lvl5pPr marL="2286000" marR="0" lvl="4" indent="-304800" algn="l" rtl="0">
              <a:lnSpc>
                <a:spcPct val="115000"/>
              </a:lnSpc>
              <a:spcBef>
                <a:spcPts val="1600"/>
              </a:spcBef>
              <a:spcAft>
                <a:spcPts val="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5pPr>
            <a:lvl6pPr marL="2743200" marR="0" lvl="5" indent="-304800" algn="l" rtl="0">
              <a:lnSpc>
                <a:spcPct val="115000"/>
              </a:lnSpc>
              <a:spcBef>
                <a:spcPts val="1600"/>
              </a:spcBef>
              <a:spcAft>
                <a:spcPts val="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6pPr>
            <a:lvl7pPr marL="3200400" marR="0" lvl="6" indent="-304800" algn="l" rtl="0">
              <a:lnSpc>
                <a:spcPct val="115000"/>
              </a:lnSpc>
              <a:spcBef>
                <a:spcPts val="1600"/>
              </a:spcBef>
              <a:spcAft>
                <a:spcPts val="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7pPr>
            <a:lvl8pPr marL="3657600" marR="0" lvl="7" indent="-304800" algn="l" rtl="0">
              <a:lnSpc>
                <a:spcPct val="115000"/>
              </a:lnSpc>
              <a:spcBef>
                <a:spcPts val="1600"/>
              </a:spcBef>
              <a:spcAft>
                <a:spcPts val="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8pPr>
            <a:lvl9pPr marL="4114800" marR="0" lvl="8" indent="-304800" algn="l" rtl="0">
              <a:lnSpc>
                <a:spcPct val="115000"/>
              </a:lnSpc>
              <a:spcBef>
                <a:spcPts val="1600"/>
              </a:spcBef>
              <a:spcAft>
                <a:spcPts val="160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9pPr>
          </a:lstStyle>
          <a:p>
            <a:pPr marL="0" indent="0" algn="just">
              <a:spcAft>
                <a:spcPts val="1600"/>
              </a:spcAft>
              <a:buFont typeface="Raleway"/>
              <a:buNone/>
            </a:pPr>
            <a:r>
              <a:rPr lang="en-ID" dirty="0" err="1"/>
              <a:t>Fungsi</a:t>
            </a:r>
            <a:r>
              <a:rPr lang="en-ID" dirty="0"/>
              <a:t> </a:t>
            </a:r>
            <a:r>
              <a:rPr lang="en-ID" dirty="0" err="1"/>
              <a:t>dari</a:t>
            </a:r>
            <a:r>
              <a:rPr lang="en-ID" dirty="0"/>
              <a:t> IO </a:t>
            </a:r>
            <a:r>
              <a:rPr lang="en-ID" dirty="0" err="1"/>
              <a:t>blok</a:t>
            </a:r>
            <a:r>
              <a:rPr lang="en-ID" dirty="0"/>
              <a:t> method </a:t>
            </a:r>
            <a:r>
              <a:rPr lang="en-ID" dirty="0" err="1"/>
              <a:t>untuk</a:t>
            </a:r>
            <a:r>
              <a:rPr lang="en-ID" dirty="0"/>
              <a:t> </a:t>
            </a:r>
            <a:r>
              <a:rPr lang="en-ID" b="1" dirty="0" err="1"/>
              <a:t>menangani</a:t>
            </a:r>
            <a:r>
              <a:rPr lang="en-ID" b="1" dirty="0"/>
              <a:t> error </a:t>
            </a:r>
            <a:r>
              <a:rPr lang="en-ID" dirty="0"/>
              <a:t>exception yang </a:t>
            </a:r>
            <a:r>
              <a:rPr lang="en-ID" dirty="0" err="1"/>
              <a:t>biasanya</a:t>
            </a:r>
            <a:r>
              <a:rPr lang="en-ID" dirty="0"/>
              <a:t> </a:t>
            </a:r>
            <a:r>
              <a:rPr lang="en-ID" dirty="0" err="1"/>
              <a:t>terdapat</a:t>
            </a:r>
            <a:r>
              <a:rPr lang="en-ID" dirty="0"/>
              <a:t> </a:t>
            </a:r>
            <a:r>
              <a:rPr lang="en-ID" dirty="0" err="1"/>
              <a:t>dalam</a:t>
            </a:r>
            <a:r>
              <a:rPr lang="en-ID" dirty="0"/>
              <a:t> </a:t>
            </a:r>
            <a:r>
              <a:rPr lang="en-ID" dirty="0" err="1"/>
              <a:t>blok</a:t>
            </a:r>
            <a:r>
              <a:rPr lang="en-ID" dirty="0"/>
              <a:t> yang </a:t>
            </a:r>
            <a:r>
              <a:rPr lang="en-ID" dirty="0" err="1"/>
              <a:t>disebut</a:t>
            </a:r>
            <a:r>
              <a:rPr lang="en-ID" dirty="0"/>
              <a:t> catch. </a:t>
            </a:r>
            <a:r>
              <a:rPr lang="en-ID" dirty="0" err="1"/>
              <a:t>Fungsi</a:t>
            </a:r>
            <a:r>
              <a:rPr lang="en-ID" dirty="0"/>
              <a:t> Exception </a:t>
            </a:r>
            <a:r>
              <a:rPr lang="en-ID" dirty="0" err="1"/>
              <a:t>dalam</a:t>
            </a:r>
            <a:r>
              <a:rPr lang="en-ID" dirty="0"/>
              <a:t> Java </a:t>
            </a:r>
            <a:r>
              <a:rPr lang="en-ID" dirty="0" err="1"/>
              <a:t>adalah</a:t>
            </a:r>
            <a:r>
              <a:rPr lang="en-ID" dirty="0"/>
              <a:t> </a:t>
            </a:r>
            <a:r>
              <a:rPr lang="en-ID" dirty="0" err="1"/>
              <a:t>untuk</a:t>
            </a:r>
            <a:r>
              <a:rPr lang="en-ID" dirty="0"/>
              <a:t> </a:t>
            </a:r>
            <a:r>
              <a:rPr lang="en-ID" dirty="0" err="1"/>
              <a:t>menyediakan</a:t>
            </a:r>
            <a:r>
              <a:rPr lang="en-ID" dirty="0"/>
              <a:t> </a:t>
            </a:r>
            <a:r>
              <a:rPr lang="en-ID" dirty="0" err="1"/>
              <a:t>penanganan</a:t>
            </a:r>
            <a:r>
              <a:rPr lang="en-ID" dirty="0"/>
              <a:t> </a:t>
            </a:r>
            <a:r>
              <a:rPr lang="en-ID" dirty="0" err="1"/>
              <a:t>terhadap</a:t>
            </a:r>
            <a:r>
              <a:rPr lang="en-ID" dirty="0"/>
              <a:t> error </a:t>
            </a:r>
            <a:r>
              <a:rPr lang="en-ID" dirty="0" err="1"/>
              <a:t>atau</a:t>
            </a:r>
            <a:r>
              <a:rPr lang="en-ID" dirty="0"/>
              <a:t> </a:t>
            </a:r>
            <a:r>
              <a:rPr lang="en-ID" dirty="0" err="1"/>
              <a:t>kesalahan</a:t>
            </a:r>
            <a:r>
              <a:rPr lang="en-ID" dirty="0"/>
              <a:t>. Jadi </a:t>
            </a:r>
            <a:r>
              <a:rPr lang="en-ID" dirty="0" err="1"/>
              <a:t>blok</a:t>
            </a:r>
            <a:r>
              <a:rPr lang="en-ID" dirty="0"/>
              <a:t> </a:t>
            </a:r>
            <a:r>
              <a:rPr lang="en-ID" dirty="0" err="1"/>
              <a:t>ini</a:t>
            </a:r>
            <a:r>
              <a:rPr lang="en-ID" dirty="0"/>
              <a:t> </a:t>
            </a:r>
            <a:r>
              <a:rPr lang="en-ID" dirty="0" err="1"/>
              <a:t>akan</a:t>
            </a:r>
            <a:r>
              <a:rPr lang="en-ID" dirty="0"/>
              <a:t> </a:t>
            </a:r>
            <a:r>
              <a:rPr lang="en-ID" dirty="0" err="1"/>
              <a:t>mencegah</a:t>
            </a:r>
            <a:r>
              <a:rPr lang="en-ID" dirty="0"/>
              <a:t> </a:t>
            </a:r>
            <a:r>
              <a:rPr lang="en-ID" dirty="0" err="1"/>
              <a:t>kesalahan</a:t>
            </a:r>
            <a:r>
              <a:rPr lang="en-ID" dirty="0"/>
              <a:t> yang </a:t>
            </a:r>
            <a:r>
              <a:rPr lang="en-ID" dirty="0" err="1"/>
              <a:t>berhubungan</a:t>
            </a:r>
            <a:r>
              <a:rPr lang="en-ID" dirty="0"/>
              <a:t> </a:t>
            </a:r>
            <a:r>
              <a:rPr lang="en-ID" dirty="0" err="1"/>
              <a:t>dengan</a:t>
            </a:r>
            <a:r>
              <a:rPr lang="en-ID" dirty="0"/>
              <a:t> IO. </a:t>
            </a:r>
            <a:r>
              <a:rPr lang="en-ID" dirty="0" err="1"/>
              <a:t>Untuk</a:t>
            </a:r>
            <a:r>
              <a:rPr lang="en-ID" dirty="0"/>
              <a:t> </a:t>
            </a:r>
            <a:r>
              <a:rPr lang="en-ID" dirty="0" err="1"/>
              <a:t>mengatasi</a:t>
            </a:r>
            <a:r>
              <a:rPr lang="en-ID" dirty="0"/>
              <a:t> error </a:t>
            </a:r>
            <a:r>
              <a:rPr lang="en-ID" dirty="0" err="1"/>
              <a:t>ini</a:t>
            </a:r>
            <a:r>
              <a:rPr lang="en-ID" dirty="0"/>
              <a:t> </a:t>
            </a:r>
            <a:r>
              <a:rPr lang="en-ID" dirty="0" err="1"/>
              <a:t>blok</a:t>
            </a:r>
            <a:r>
              <a:rPr lang="en-ID" dirty="0"/>
              <a:t> </a:t>
            </a:r>
            <a:r>
              <a:rPr lang="en-ID" dirty="0" err="1"/>
              <a:t>kesalahan</a:t>
            </a:r>
            <a:r>
              <a:rPr lang="en-ID" dirty="0"/>
              <a:t> </a:t>
            </a:r>
            <a:r>
              <a:rPr lang="en-ID" dirty="0" err="1"/>
              <a:t>harus</a:t>
            </a:r>
            <a:r>
              <a:rPr lang="en-ID" dirty="0"/>
              <a:t> </a:t>
            </a:r>
            <a:r>
              <a:rPr lang="en-ID" dirty="0" err="1"/>
              <a:t>dilempar</a:t>
            </a:r>
            <a:r>
              <a:rPr lang="en-ID" dirty="0"/>
              <a:t> </a:t>
            </a:r>
            <a:r>
              <a:rPr lang="en-ID" dirty="0" err="1"/>
              <a:t>ke</a:t>
            </a:r>
            <a:r>
              <a:rPr lang="en-ID" dirty="0"/>
              <a:t> </a:t>
            </a:r>
            <a:r>
              <a:rPr lang="en-ID" dirty="0" err="1"/>
              <a:t>blok</a:t>
            </a:r>
            <a:r>
              <a:rPr lang="en-ID" dirty="0"/>
              <a:t> </a:t>
            </a:r>
            <a:r>
              <a:rPr lang="en-ID" dirty="0" err="1"/>
              <a:t>khusus</a:t>
            </a:r>
            <a:r>
              <a:rPr lang="en-ID" dirty="0"/>
              <a:t> </a:t>
            </a:r>
            <a:r>
              <a:rPr lang="en-ID" dirty="0" err="1"/>
              <a:t>penanganan</a:t>
            </a:r>
            <a:r>
              <a:rPr lang="en-ID" dirty="0"/>
              <a:t> IO </a:t>
            </a:r>
            <a:r>
              <a:rPr lang="en-ID" dirty="0" err="1"/>
              <a:t>dalam</a:t>
            </a:r>
            <a:r>
              <a:rPr lang="en-ID" dirty="0"/>
              <a:t> </a:t>
            </a:r>
            <a:r>
              <a:rPr lang="en-ID" dirty="0" err="1"/>
              <a:t>hal</a:t>
            </a:r>
            <a:r>
              <a:rPr lang="en-ID" dirty="0"/>
              <a:t> </a:t>
            </a:r>
            <a:r>
              <a:rPr lang="en-ID" dirty="0" err="1"/>
              <a:t>ini</a:t>
            </a:r>
            <a:r>
              <a:rPr lang="en-ID" dirty="0"/>
              <a:t> </a:t>
            </a:r>
            <a:r>
              <a:rPr lang="en-ID" dirty="0" err="1"/>
              <a:t>yaitu</a:t>
            </a:r>
            <a:r>
              <a:rPr lang="en-ID" dirty="0"/>
              <a:t> </a:t>
            </a:r>
            <a:r>
              <a:rPr lang="en-ID" dirty="0" err="1"/>
              <a:t>IOException</a:t>
            </a:r>
            <a:r>
              <a:rPr lang="en-ID" dirty="0"/>
              <a:t> </a:t>
            </a:r>
            <a:r>
              <a:rPr lang="en-ID" dirty="0" err="1"/>
              <a:t>supaya</a:t>
            </a:r>
            <a:r>
              <a:rPr lang="en-ID" dirty="0"/>
              <a:t> error yang </a:t>
            </a:r>
            <a:r>
              <a:rPr lang="en-ID" dirty="0" err="1"/>
              <a:t>terjadi</a:t>
            </a:r>
            <a:r>
              <a:rPr lang="en-ID" dirty="0"/>
              <a:t> </a:t>
            </a:r>
            <a:r>
              <a:rPr lang="en-ID" dirty="0" err="1"/>
              <a:t>tidak</a:t>
            </a:r>
            <a:r>
              <a:rPr lang="en-ID" dirty="0"/>
              <a:t> </a:t>
            </a:r>
            <a:r>
              <a:rPr lang="en-ID" dirty="0" err="1"/>
              <a:t>akan</a:t>
            </a:r>
            <a:r>
              <a:rPr lang="en-ID" dirty="0"/>
              <a:t> </a:t>
            </a:r>
            <a:r>
              <a:rPr lang="en-ID" b="1" dirty="0" err="1"/>
              <a:t>mengganggu</a:t>
            </a:r>
            <a:r>
              <a:rPr lang="en-ID" dirty="0"/>
              <a:t> program </a:t>
            </a:r>
            <a:r>
              <a:rPr lang="en-ID" dirty="0" err="1"/>
              <a:t>yg</a:t>
            </a:r>
            <a:r>
              <a:rPr lang="en-ID" dirty="0"/>
              <a:t> lain dan </a:t>
            </a:r>
            <a:r>
              <a:rPr lang="en-ID" dirty="0" err="1"/>
              <a:t>segera</a:t>
            </a:r>
            <a:r>
              <a:rPr lang="en-ID" dirty="0"/>
              <a:t> </a:t>
            </a:r>
            <a:r>
              <a:rPr lang="en-ID" dirty="0" err="1"/>
              <a:t>dilaporkan</a:t>
            </a:r>
            <a:r>
              <a:rPr lang="en-ID" dirty="0"/>
              <a:t> error </a:t>
            </a:r>
            <a:r>
              <a:rPr lang="en-ID" dirty="0" err="1"/>
              <a:t>apa</a:t>
            </a:r>
            <a:r>
              <a:rPr lang="en-ID" dirty="0"/>
              <a:t> yang </a:t>
            </a:r>
            <a:r>
              <a:rPr lang="en-ID" dirty="0" err="1"/>
              <a:t>terjadi</a:t>
            </a:r>
            <a:r>
              <a:rPr lang="en-ID" dirty="0"/>
              <a:t>.</a:t>
            </a:r>
          </a:p>
        </p:txBody>
      </p:sp>
      <p:sp>
        <p:nvSpPr>
          <p:cNvPr id="6" name="Google Shape;7313;p45">
            <a:extLst>
              <a:ext uri="{FF2B5EF4-FFF2-40B4-BE49-F238E27FC236}">
                <a16:creationId xmlns:a16="http://schemas.microsoft.com/office/drawing/2014/main" id="{67EA8709-E2D5-712B-FDC0-E7A77EAD787A}"/>
              </a:ext>
            </a:extLst>
          </p:cNvPr>
          <p:cNvSpPr txBox="1">
            <a:spLocks noGrp="1"/>
          </p:cNvSpPr>
          <p:nvPr>
            <p:ph type="body" idx="1"/>
          </p:nvPr>
        </p:nvSpPr>
        <p:spPr>
          <a:xfrm>
            <a:off x="603226" y="974640"/>
            <a:ext cx="2267710" cy="159711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ID" dirty="0" err="1"/>
              <a:t>Dalam</a:t>
            </a:r>
            <a:r>
              <a:rPr lang="en-ID" dirty="0"/>
              <a:t> </a:t>
            </a:r>
            <a:r>
              <a:rPr lang="en-ID" dirty="0" err="1"/>
              <a:t>penulisan</a:t>
            </a:r>
            <a:r>
              <a:rPr lang="en-ID" dirty="0"/>
              <a:t> </a:t>
            </a:r>
            <a:r>
              <a:rPr lang="en-ID" dirty="0" err="1"/>
              <a:t>untuk</a:t>
            </a:r>
            <a:r>
              <a:rPr lang="en-ID" dirty="0"/>
              <a:t> </a:t>
            </a:r>
            <a:r>
              <a:rPr lang="en-ID" dirty="0" err="1"/>
              <a:t>membuat</a:t>
            </a:r>
            <a:r>
              <a:rPr lang="en-ID" dirty="0"/>
              <a:t> input output di </a:t>
            </a:r>
            <a:r>
              <a:rPr lang="en-ID" dirty="0" err="1"/>
              <a:t>perlukan</a:t>
            </a:r>
            <a:r>
              <a:rPr lang="en-ID" dirty="0"/>
              <a:t> </a:t>
            </a:r>
            <a:r>
              <a:rPr lang="en-ID" dirty="0" err="1"/>
              <a:t>menggunakan</a:t>
            </a:r>
            <a:r>
              <a:rPr lang="en-ID" dirty="0"/>
              <a:t> </a:t>
            </a:r>
            <a:r>
              <a:rPr lang="en-ID" b="1" dirty="0"/>
              <a:t>throws </a:t>
            </a:r>
            <a:r>
              <a:rPr lang="en-ID" b="1" dirty="0" err="1"/>
              <a:t>IOException</a:t>
            </a:r>
            <a:r>
              <a:rPr lang="en-ID" b="1" dirty="0"/>
              <a:t>.</a:t>
            </a:r>
          </a:p>
        </p:txBody>
      </p:sp>
    </p:spTree>
    <p:extLst>
      <p:ext uri="{BB962C8B-B14F-4D97-AF65-F5344CB8AC3E}">
        <p14:creationId xmlns:p14="http://schemas.microsoft.com/office/powerpoint/2010/main" val="3360688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308"/>
        <p:cNvGrpSpPr/>
        <p:nvPr/>
      </p:nvGrpSpPr>
      <p:grpSpPr>
        <a:xfrm>
          <a:off x="0" y="0"/>
          <a:ext cx="0" cy="0"/>
          <a:chOff x="0" y="0"/>
          <a:chExt cx="0" cy="0"/>
        </a:xfrm>
      </p:grpSpPr>
      <p:pic>
        <p:nvPicPr>
          <p:cNvPr id="7" name="Gambar 6">
            <a:extLst>
              <a:ext uri="{FF2B5EF4-FFF2-40B4-BE49-F238E27FC236}">
                <a16:creationId xmlns:a16="http://schemas.microsoft.com/office/drawing/2014/main" id="{DE68D50D-6215-C6B1-35B8-DD88B7F29BF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27324"/>
          <a:stretch/>
        </p:blipFill>
        <p:spPr bwMode="auto">
          <a:xfrm>
            <a:off x="5161015" y="823346"/>
            <a:ext cx="3337204" cy="2212083"/>
          </a:xfrm>
          <a:prstGeom prst="rect">
            <a:avLst/>
          </a:prstGeom>
          <a:ln>
            <a:noFill/>
          </a:ln>
          <a:extLst>
            <a:ext uri="{53640926-AAD7-44D8-BBD7-CCE9431645EC}">
              <a14:shadowObscured xmlns:a14="http://schemas.microsoft.com/office/drawing/2010/main"/>
            </a:ext>
          </a:extLst>
        </p:spPr>
      </p:pic>
      <p:sp>
        <p:nvSpPr>
          <p:cNvPr id="7313" name="Google Shape;7313;p45"/>
          <p:cNvSpPr txBox="1">
            <a:spLocks noGrp="1"/>
          </p:cNvSpPr>
          <p:nvPr>
            <p:ph type="body" idx="1"/>
          </p:nvPr>
        </p:nvSpPr>
        <p:spPr>
          <a:xfrm>
            <a:off x="568681" y="889124"/>
            <a:ext cx="4398300" cy="159711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ID" dirty="0" err="1"/>
              <a:t>Untuk</a:t>
            </a:r>
            <a:r>
              <a:rPr lang="en-ID" dirty="0"/>
              <a:t> </a:t>
            </a:r>
            <a:r>
              <a:rPr lang="en-ID" dirty="0" err="1"/>
              <a:t>membuat</a:t>
            </a:r>
            <a:r>
              <a:rPr lang="en-ID" dirty="0"/>
              <a:t> </a:t>
            </a:r>
            <a:r>
              <a:rPr lang="en-ID" dirty="0" err="1"/>
              <a:t>fungsi</a:t>
            </a:r>
            <a:r>
              <a:rPr lang="en-ID" dirty="0"/>
              <a:t> </a:t>
            </a:r>
            <a:r>
              <a:rPr lang="en-ID" dirty="0" err="1"/>
              <a:t>pilihan</a:t>
            </a:r>
            <a:r>
              <a:rPr lang="en-ID" dirty="0"/>
              <a:t> </a:t>
            </a:r>
            <a:r>
              <a:rPr lang="en-ID" dirty="0" err="1"/>
              <a:t>dalam</a:t>
            </a:r>
            <a:r>
              <a:rPr lang="en-ID" dirty="0"/>
              <a:t> </a:t>
            </a:r>
            <a:r>
              <a:rPr lang="en-ID" dirty="0" err="1"/>
              <a:t>tampilan</a:t>
            </a:r>
            <a:r>
              <a:rPr lang="en-ID" dirty="0"/>
              <a:t> menu </a:t>
            </a:r>
            <a:r>
              <a:rPr lang="en-ID" dirty="0" err="1"/>
              <a:t>diperlukan</a:t>
            </a:r>
            <a:r>
              <a:rPr lang="en-ID" dirty="0"/>
              <a:t> </a:t>
            </a:r>
            <a:r>
              <a:rPr lang="en-ID" dirty="0" err="1"/>
              <a:t>menggunakan</a:t>
            </a:r>
            <a:r>
              <a:rPr lang="en-ID" dirty="0"/>
              <a:t> </a:t>
            </a:r>
            <a:r>
              <a:rPr lang="en-ID" b="1" dirty="0"/>
              <a:t>switch case</a:t>
            </a:r>
            <a:r>
              <a:rPr lang="en-ID" dirty="0"/>
              <a:t>, yang </a:t>
            </a:r>
            <a:r>
              <a:rPr lang="en-ID" dirty="0" err="1"/>
              <a:t>dimana</a:t>
            </a:r>
            <a:r>
              <a:rPr lang="en-ID" dirty="0"/>
              <a:t> </a:t>
            </a:r>
            <a:r>
              <a:rPr lang="en-ID" dirty="0" err="1"/>
              <a:t>fungsi</a:t>
            </a:r>
            <a:r>
              <a:rPr lang="en-ID" dirty="0"/>
              <a:t> </a:t>
            </a:r>
            <a:r>
              <a:rPr lang="en-ID" dirty="0" err="1"/>
              <a:t>dari</a:t>
            </a:r>
            <a:r>
              <a:rPr lang="en-ID" dirty="0"/>
              <a:t> switch case </a:t>
            </a:r>
            <a:r>
              <a:rPr lang="en-ID" dirty="0" err="1"/>
              <a:t>adalah</a:t>
            </a:r>
            <a:r>
              <a:rPr lang="en-ID" dirty="0"/>
              <a:t> </a:t>
            </a:r>
            <a:r>
              <a:rPr lang="en-ID" dirty="0" err="1"/>
              <a:t>percabangan</a:t>
            </a:r>
            <a:r>
              <a:rPr lang="en-ID" dirty="0"/>
              <a:t> </a:t>
            </a:r>
            <a:r>
              <a:rPr lang="en-ID" dirty="0" err="1"/>
              <a:t>kode</a:t>
            </a:r>
            <a:r>
              <a:rPr lang="en-ID" dirty="0"/>
              <a:t> program </a:t>
            </a:r>
            <a:r>
              <a:rPr lang="en-ID" dirty="0" err="1"/>
              <a:t>dimana</a:t>
            </a:r>
            <a:r>
              <a:rPr lang="en-ID" dirty="0"/>
              <a:t> </a:t>
            </a:r>
            <a:r>
              <a:rPr lang="en-ID" dirty="0" err="1"/>
              <a:t>kita</a:t>
            </a:r>
            <a:r>
              <a:rPr lang="en-ID" dirty="0"/>
              <a:t> </a:t>
            </a:r>
            <a:r>
              <a:rPr lang="en-ID" dirty="0" err="1"/>
              <a:t>membandingkan</a:t>
            </a:r>
            <a:r>
              <a:rPr lang="en-ID" dirty="0"/>
              <a:t> </a:t>
            </a:r>
            <a:r>
              <a:rPr lang="en-ID" dirty="0" err="1"/>
              <a:t>isi</a:t>
            </a:r>
            <a:r>
              <a:rPr lang="en-ID" dirty="0"/>
              <a:t> </a:t>
            </a:r>
            <a:r>
              <a:rPr lang="en-ID" dirty="0" err="1"/>
              <a:t>sebuah</a:t>
            </a:r>
            <a:r>
              <a:rPr lang="en-ID" dirty="0"/>
              <a:t> </a:t>
            </a:r>
            <a:r>
              <a:rPr lang="en-ID" dirty="0" err="1"/>
              <a:t>variabel</a:t>
            </a:r>
            <a:r>
              <a:rPr lang="en-ID" dirty="0"/>
              <a:t> </a:t>
            </a:r>
            <a:r>
              <a:rPr lang="en-ID" dirty="0" err="1"/>
              <a:t>dengan</a:t>
            </a:r>
            <a:r>
              <a:rPr lang="en-ID" dirty="0"/>
              <a:t> </a:t>
            </a:r>
            <a:r>
              <a:rPr lang="en-ID" dirty="0" err="1"/>
              <a:t>beberapa</a:t>
            </a:r>
            <a:r>
              <a:rPr lang="en-ID" dirty="0"/>
              <a:t> </a:t>
            </a:r>
            <a:r>
              <a:rPr lang="en-ID" dirty="0" err="1"/>
              <a:t>nilai</a:t>
            </a:r>
            <a:r>
              <a:rPr lang="en-ID" dirty="0"/>
              <a:t>. Jika proses </a:t>
            </a:r>
            <a:r>
              <a:rPr lang="en-ID" dirty="0" err="1"/>
              <a:t>perbandingan</a:t>
            </a:r>
            <a:r>
              <a:rPr lang="en-ID" dirty="0"/>
              <a:t> </a:t>
            </a:r>
            <a:r>
              <a:rPr lang="en-ID" dirty="0" err="1"/>
              <a:t>tersebut</a:t>
            </a:r>
            <a:r>
              <a:rPr lang="en-ID" dirty="0"/>
              <a:t> </a:t>
            </a:r>
            <a:r>
              <a:rPr lang="en-ID" dirty="0" err="1"/>
              <a:t>menghasilkan</a:t>
            </a:r>
            <a:r>
              <a:rPr lang="en-ID" dirty="0"/>
              <a:t> </a:t>
            </a:r>
            <a:r>
              <a:rPr lang="en-ID" b="1" dirty="0"/>
              <a:t>true</a:t>
            </a:r>
            <a:r>
              <a:rPr lang="en-ID" dirty="0"/>
              <a:t>, </a:t>
            </a:r>
            <a:r>
              <a:rPr lang="en-ID" dirty="0" err="1"/>
              <a:t>maka</a:t>
            </a:r>
            <a:r>
              <a:rPr lang="en-ID" dirty="0"/>
              <a:t> block </a:t>
            </a:r>
            <a:r>
              <a:rPr lang="en-ID" dirty="0" err="1"/>
              <a:t>kode</a:t>
            </a:r>
            <a:r>
              <a:rPr lang="en-ID" dirty="0"/>
              <a:t> program </a:t>
            </a:r>
            <a:r>
              <a:rPr lang="en-ID" dirty="0" err="1"/>
              <a:t>akan</a:t>
            </a:r>
            <a:r>
              <a:rPr lang="en-ID" dirty="0"/>
              <a:t> di proses.</a:t>
            </a:r>
            <a:endParaRPr dirty="0"/>
          </a:p>
        </p:txBody>
      </p:sp>
      <p:sp>
        <p:nvSpPr>
          <p:cNvPr id="7314" name="Google Shape;7314;p45"/>
          <p:cNvSpPr/>
          <p:nvPr/>
        </p:nvSpPr>
        <p:spPr>
          <a:xfrm rot="11503513" flipH="1">
            <a:off x="4943033" y="2561906"/>
            <a:ext cx="803494" cy="572254"/>
          </a:xfrm>
          <a:custGeom>
            <a:avLst/>
            <a:gdLst/>
            <a:ahLst/>
            <a:cxnLst/>
            <a:rect l="l" t="t" r="r" b="b"/>
            <a:pathLst>
              <a:path w="16599" h="9794" extrusionOk="0">
                <a:moveTo>
                  <a:pt x="1" y="5801"/>
                </a:moveTo>
                <a:lnTo>
                  <a:pt x="15086" y="1"/>
                </a:lnTo>
                <a:cubicBezTo>
                  <a:pt x="15086" y="1"/>
                  <a:pt x="14756" y="544"/>
                  <a:pt x="14874" y="828"/>
                </a:cubicBezTo>
                <a:cubicBezTo>
                  <a:pt x="14992" y="1123"/>
                  <a:pt x="15618" y="1288"/>
                  <a:pt x="15618" y="1288"/>
                </a:cubicBezTo>
                <a:cubicBezTo>
                  <a:pt x="15618" y="1288"/>
                  <a:pt x="15287" y="1891"/>
                  <a:pt x="15464" y="2174"/>
                </a:cubicBezTo>
                <a:cubicBezTo>
                  <a:pt x="15630" y="2375"/>
                  <a:pt x="15831" y="2564"/>
                  <a:pt x="16055" y="2706"/>
                </a:cubicBezTo>
                <a:cubicBezTo>
                  <a:pt x="16055" y="2706"/>
                  <a:pt x="15642" y="3698"/>
                  <a:pt x="16598" y="4029"/>
                </a:cubicBezTo>
                <a:lnTo>
                  <a:pt x="1643" y="9794"/>
                </a:lnTo>
                <a:cubicBezTo>
                  <a:pt x="1643" y="9794"/>
                  <a:pt x="1879" y="9144"/>
                  <a:pt x="1785" y="8908"/>
                </a:cubicBezTo>
                <a:cubicBezTo>
                  <a:pt x="1690" y="8660"/>
                  <a:pt x="1100" y="8459"/>
                  <a:pt x="1100" y="8459"/>
                </a:cubicBezTo>
                <a:cubicBezTo>
                  <a:pt x="1100" y="8459"/>
                  <a:pt x="1430" y="7821"/>
                  <a:pt x="1289" y="7478"/>
                </a:cubicBezTo>
                <a:cubicBezTo>
                  <a:pt x="1147" y="7124"/>
                  <a:pt x="592" y="6982"/>
                  <a:pt x="592" y="6982"/>
                </a:cubicBezTo>
                <a:cubicBezTo>
                  <a:pt x="592" y="6982"/>
                  <a:pt x="851" y="6604"/>
                  <a:pt x="722" y="6274"/>
                </a:cubicBezTo>
                <a:cubicBezTo>
                  <a:pt x="580" y="5943"/>
                  <a:pt x="1" y="5801"/>
                  <a:pt x="1" y="580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15" name="Google Shape;7315;p45"/>
          <p:cNvSpPr/>
          <p:nvPr/>
        </p:nvSpPr>
        <p:spPr>
          <a:xfrm rot="886492" flipH="1">
            <a:off x="7825389" y="660013"/>
            <a:ext cx="1000993" cy="572248"/>
          </a:xfrm>
          <a:custGeom>
            <a:avLst/>
            <a:gdLst/>
            <a:ahLst/>
            <a:cxnLst/>
            <a:rect l="l" t="t" r="r" b="b"/>
            <a:pathLst>
              <a:path w="16599" h="9794" extrusionOk="0">
                <a:moveTo>
                  <a:pt x="1" y="5801"/>
                </a:moveTo>
                <a:lnTo>
                  <a:pt x="15086" y="1"/>
                </a:lnTo>
                <a:cubicBezTo>
                  <a:pt x="15086" y="1"/>
                  <a:pt x="14756" y="544"/>
                  <a:pt x="14874" y="828"/>
                </a:cubicBezTo>
                <a:cubicBezTo>
                  <a:pt x="14992" y="1123"/>
                  <a:pt x="15618" y="1288"/>
                  <a:pt x="15618" y="1288"/>
                </a:cubicBezTo>
                <a:cubicBezTo>
                  <a:pt x="15618" y="1288"/>
                  <a:pt x="15287" y="1891"/>
                  <a:pt x="15464" y="2174"/>
                </a:cubicBezTo>
                <a:cubicBezTo>
                  <a:pt x="15630" y="2375"/>
                  <a:pt x="15831" y="2564"/>
                  <a:pt x="16055" y="2706"/>
                </a:cubicBezTo>
                <a:cubicBezTo>
                  <a:pt x="16055" y="2706"/>
                  <a:pt x="15642" y="3698"/>
                  <a:pt x="16598" y="4029"/>
                </a:cubicBezTo>
                <a:lnTo>
                  <a:pt x="1643" y="9794"/>
                </a:lnTo>
                <a:cubicBezTo>
                  <a:pt x="1643" y="9794"/>
                  <a:pt x="1879" y="9144"/>
                  <a:pt x="1785" y="8908"/>
                </a:cubicBezTo>
                <a:cubicBezTo>
                  <a:pt x="1690" y="8660"/>
                  <a:pt x="1100" y="8459"/>
                  <a:pt x="1100" y="8459"/>
                </a:cubicBezTo>
                <a:cubicBezTo>
                  <a:pt x="1100" y="8459"/>
                  <a:pt x="1430" y="7821"/>
                  <a:pt x="1289" y="7478"/>
                </a:cubicBezTo>
                <a:cubicBezTo>
                  <a:pt x="1147" y="7124"/>
                  <a:pt x="592" y="6982"/>
                  <a:pt x="592" y="6982"/>
                </a:cubicBezTo>
                <a:cubicBezTo>
                  <a:pt x="592" y="6982"/>
                  <a:pt x="851" y="6604"/>
                  <a:pt x="722" y="6274"/>
                </a:cubicBezTo>
                <a:cubicBezTo>
                  <a:pt x="580" y="5943"/>
                  <a:pt x="1" y="5801"/>
                  <a:pt x="1" y="580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313;p45">
            <a:extLst>
              <a:ext uri="{FF2B5EF4-FFF2-40B4-BE49-F238E27FC236}">
                <a16:creationId xmlns:a16="http://schemas.microsoft.com/office/drawing/2014/main" id="{B428E765-30D3-D758-1CF8-E175F2B2168F}"/>
              </a:ext>
            </a:extLst>
          </p:cNvPr>
          <p:cNvSpPr txBox="1">
            <a:spLocks/>
          </p:cNvSpPr>
          <p:nvPr/>
        </p:nvSpPr>
        <p:spPr>
          <a:xfrm>
            <a:off x="568681" y="3209832"/>
            <a:ext cx="6840524" cy="15971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accent3"/>
              </a:buClr>
              <a:buSzPts val="1200"/>
              <a:buFont typeface="Raleway"/>
              <a:buChar char="●"/>
              <a:defRPr sz="1600" b="0" i="0" u="none" strike="noStrike" cap="none">
                <a:solidFill>
                  <a:schemeClr val="accent3"/>
                </a:solidFill>
                <a:latin typeface="Raleway"/>
                <a:ea typeface="Raleway"/>
                <a:cs typeface="Raleway"/>
                <a:sym typeface="Raleway"/>
              </a:defRPr>
            </a:lvl1pPr>
            <a:lvl2pPr marL="914400" marR="0" lvl="1" indent="-304800" algn="l" rtl="0">
              <a:lnSpc>
                <a:spcPct val="115000"/>
              </a:lnSpc>
              <a:spcBef>
                <a:spcPts val="1600"/>
              </a:spcBef>
              <a:spcAft>
                <a:spcPts val="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2pPr>
            <a:lvl3pPr marL="1371600" marR="0" lvl="2" indent="-304800" algn="l" rtl="0">
              <a:lnSpc>
                <a:spcPct val="115000"/>
              </a:lnSpc>
              <a:spcBef>
                <a:spcPts val="1600"/>
              </a:spcBef>
              <a:spcAft>
                <a:spcPts val="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3pPr>
            <a:lvl4pPr marL="1828800" marR="0" lvl="3" indent="-304800" algn="l" rtl="0">
              <a:lnSpc>
                <a:spcPct val="115000"/>
              </a:lnSpc>
              <a:spcBef>
                <a:spcPts val="1600"/>
              </a:spcBef>
              <a:spcAft>
                <a:spcPts val="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4pPr>
            <a:lvl5pPr marL="2286000" marR="0" lvl="4" indent="-304800" algn="l" rtl="0">
              <a:lnSpc>
                <a:spcPct val="115000"/>
              </a:lnSpc>
              <a:spcBef>
                <a:spcPts val="1600"/>
              </a:spcBef>
              <a:spcAft>
                <a:spcPts val="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5pPr>
            <a:lvl6pPr marL="2743200" marR="0" lvl="5" indent="-304800" algn="l" rtl="0">
              <a:lnSpc>
                <a:spcPct val="115000"/>
              </a:lnSpc>
              <a:spcBef>
                <a:spcPts val="1600"/>
              </a:spcBef>
              <a:spcAft>
                <a:spcPts val="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6pPr>
            <a:lvl7pPr marL="3200400" marR="0" lvl="6" indent="-304800" algn="l" rtl="0">
              <a:lnSpc>
                <a:spcPct val="115000"/>
              </a:lnSpc>
              <a:spcBef>
                <a:spcPts val="1600"/>
              </a:spcBef>
              <a:spcAft>
                <a:spcPts val="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7pPr>
            <a:lvl8pPr marL="3657600" marR="0" lvl="7" indent="-304800" algn="l" rtl="0">
              <a:lnSpc>
                <a:spcPct val="115000"/>
              </a:lnSpc>
              <a:spcBef>
                <a:spcPts val="1600"/>
              </a:spcBef>
              <a:spcAft>
                <a:spcPts val="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8pPr>
            <a:lvl9pPr marL="4114800" marR="0" lvl="8" indent="-304800" algn="l" rtl="0">
              <a:lnSpc>
                <a:spcPct val="115000"/>
              </a:lnSpc>
              <a:spcBef>
                <a:spcPts val="1600"/>
              </a:spcBef>
              <a:spcAft>
                <a:spcPts val="160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9pPr>
          </a:lstStyle>
          <a:p>
            <a:pPr marL="0" indent="0" algn="just">
              <a:spcAft>
                <a:spcPts val="1600"/>
              </a:spcAft>
              <a:buFont typeface="Raleway"/>
              <a:buNone/>
            </a:pPr>
            <a:r>
              <a:rPr lang="en-ID" dirty="0" err="1"/>
              <a:t>Kondisi</a:t>
            </a:r>
            <a:r>
              <a:rPr lang="en-ID" dirty="0"/>
              <a:t> switch case </a:t>
            </a:r>
            <a:r>
              <a:rPr lang="en-ID" dirty="0" err="1"/>
              <a:t>terdiri</a:t>
            </a:r>
            <a:r>
              <a:rPr lang="en-ID" dirty="0"/>
              <a:t> </a:t>
            </a:r>
            <a:r>
              <a:rPr lang="en-ID" dirty="0" err="1"/>
              <a:t>dari</a:t>
            </a:r>
            <a:r>
              <a:rPr lang="en-ID" dirty="0"/>
              <a:t> 2 </a:t>
            </a:r>
            <a:r>
              <a:rPr lang="en-ID" dirty="0" err="1"/>
              <a:t>bagian</a:t>
            </a:r>
            <a:r>
              <a:rPr lang="en-ID" dirty="0"/>
              <a:t>, </a:t>
            </a:r>
            <a:r>
              <a:rPr lang="en-ID" dirty="0" err="1"/>
              <a:t>yakni</a:t>
            </a:r>
            <a:r>
              <a:rPr lang="en-ID" dirty="0"/>
              <a:t> </a:t>
            </a:r>
            <a:r>
              <a:rPr lang="en-ID" dirty="0" err="1"/>
              <a:t>perintah</a:t>
            </a:r>
            <a:r>
              <a:rPr lang="en-ID" dirty="0"/>
              <a:t> </a:t>
            </a:r>
            <a:r>
              <a:rPr lang="en-ID" b="1" dirty="0"/>
              <a:t>switch</a:t>
            </a:r>
            <a:r>
              <a:rPr lang="en-ID" dirty="0"/>
              <a:t> </a:t>
            </a:r>
            <a:r>
              <a:rPr lang="en-ID" dirty="0" err="1"/>
              <a:t>dimana</a:t>
            </a:r>
            <a:r>
              <a:rPr lang="en-ID" dirty="0"/>
              <a:t> </a:t>
            </a:r>
            <a:r>
              <a:rPr lang="en-ID" dirty="0" err="1"/>
              <a:t>terdapat</a:t>
            </a:r>
            <a:r>
              <a:rPr lang="en-ID" dirty="0"/>
              <a:t> </a:t>
            </a:r>
            <a:r>
              <a:rPr lang="en-ID" dirty="0" err="1"/>
              <a:t>nama</a:t>
            </a:r>
            <a:r>
              <a:rPr lang="en-ID" dirty="0"/>
              <a:t> </a:t>
            </a:r>
            <a:r>
              <a:rPr lang="en-ID" dirty="0" err="1"/>
              <a:t>variabel</a:t>
            </a:r>
            <a:r>
              <a:rPr lang="en-ID" dirty="0"/>
              <a:t> yang </a:t>
            </a:r>
            <a:r>
              <a:rPr lang="en-ID" dirty="0" err="1"/>
              <a:t>akan</a:t>
            </a:r>
            <a:r>
              <a:rPr lang="en-ID" dirty="0"/>
              <a:t> </a:t>
            </a:r>
            <a:r>
              <a:rPr lang="en-ID" dirty="0" err="1"/>
              <a:t>diperiksa</a:t>
            </a:r>
            <a:r>
              <a:rPr lang="en-ID" dirty="0"/>
              <a:t>, </a:t>
            </a:r>
            <a:r>
              <a:rPr lang="en-ID" dirty="0" err="1"/>
              <a:t>serta</a:t>
            </a:r>
            <a:r>
              <a:rPr lang="en-ID" dirty="0"/>
              <a:t> 1 </a:t>
            </a:r>
            <a:r>
              <a:rPr lang="en-ID" dirty="0" err="1"/>
              <a:t>atau</a:t>
            </a:r>
            <a:r>
              <a:rPr lang="en-ID" dirty="0"/>
              <a:t> </a:t>
            </a:r>
            <a:r>
              <a:rPr lang="en-ID" dirty="0" err="1"/>
              <a:t>lebih</a:t>
            </a:r>
            <a:r>
              <a:rPr lang="en-ID" dirty="0"/>
              <a:t> </a:t>
            </a:r>
            <a:r>
              <a:rPr lang="en-ID" dirty="0" err="1"/>
              <a:t>perintah</a:t>
            </a:r>
            <a:r>
              <a:rPr lang="en-ID" dirty="0"/>
              <a:t> </a:t>
            </a:r>
            <a:r>
              <a:rPr lang="en-ID" b="1" dirty="0"/>
              <a:t>case</a:t>
            </a:r>
            <a:r>
              <a:rPr lang="en-ID" dirty="0"/>
              <a:t> </a:t>
            </a:r>
            <a:r>
              <a:rPr lang="en-ID" dirty="0" err="1"/>
              <a:t>untuk</a:t>
            </a:r>
            <a:r>
              <a:rPr lang="en-ID" dirty="0"/>
              <a:t> </a:t>
            </a:r>
            <a:r>
              <a:rPr lang="en-ID" dirty="0" err="1"/>
              <a:t>setiap</a:t>
            </a:r>
            <a:r>
              <a:rPr lang="en-ID" dirty="0"/>
              <a:t> </a:t>
            </a:r>
            <a:r>
              <a:rPr lang="en-ID" dirty="0" err="1"/>
              <a:t>nilai</a:t>
            </a:r>
            <a:r>
              <a:rPr lang="en-ID" dirty="0"/>
              <a:t> yang </a:t>
            </a:r>
            <a:r>
              <a:rPr lang="en-ID" dirty="0" err="1"/>
              <a:t>akan</a:t>
            </a:r>
            <a:r>
              <a:rPr lang="en-ID" dirty="0"/>
              <a:t> </a:t>
            </a:r>
            <a:r>
              <a:rPr lang="en-ID" dirty="0" err="1"/>
              <a:t>diperiksa</a:t>
            </a:r>
            <a:r>
              <a:rPr lang="en-ID" dirty="0"/>
              <a:t>.</a:t>
            </a:r>
          </a:p>
        </p:txBody>
      </p:sp>
    </p:spTree>
    <p:extLst>
      <p:ext uri="{BB962C8B-B14F-4D97-AF65-F5344CB8AC3E}">
        <p14:creationId xmlns:p14="http://schemas.microsoft.com/office/powerpoint/2010/main" val="4099923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308"/>
        <p:cNvGrpSpPr/>
        <p:nvPr/>
      </p:nvGrpSpPr>
      <p:grpSpPr>
        <a:xfrm>
          <a:off x="0" y="0"/>
          <a:ext cx="0" cy="0"/>
          <a:chOff x="0" y="0"/>
          <a:chExt cx="0" cy="0"/>
        </a:xfrm>
      </p:grpSpPr>
      <p:pic>
        <p:nvPicPr>
          <p:cNvPr id="3" name="Gambar 2">
            <a:extLst>
              <a:ext uri="{FF2B5EF4-FFF2-40B4-BE49-F238E27FC236}">
                <a16:creationId xmlns:a16="http://schemas.microsoft.com/office/drawing/2014/main" id="{E8191488-6790-E956-9777-57F0DA1A7FE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 r="23260"/>
          <a:stretch/>
        </p:blipFill>
        <p:spPr bwMode="auto">
          <a:xfrm>
            <a:off x="5065502" y="766228"/>
            <a:ext cx="3363477" cy="2599409"/>
          </a:xfrm>
          <a:prstGeom prst="rect">
            <a:avLst/>
          </a:prstGeom>
          <a:ln>
            <a:noFill/>
          </a:ln>
          <a:extLst>
            <a:ext uri="{53640926-AAD7-44D8-BBD7-CCE9431645EC}">
              <a14:shadowObscured xmlns:a14="http://schemas.microsoft.com/office/drawing/2010/main"/>
            </a:ext>
          </a:extLst>
        </p:spPr>
      </p:pic>
      <p:pic>
        <p:nvPicPr>
          <p:cNvPr id="2" name="Gambar 1">
            <a:extLst>
              <a:ext uri="{FF2B5EF4-FFF2-40B4-BE49-F238E27FC236}">
                <a16:creationId xmlns:a16="http://schemas.microsoft.com/office/drawing/2014/main" id="{DBAE5ECD-EC81-EF31-528C-A39A2D8DFB1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8460"/>
          <a:stretch/>
        </p:blipFill>
        <p:spPr>
          <a:xfrm>
            <a:off x="715021" y="766229"/>
            <a:ext cx="3619817" cy="2599409"/>
          </a:xfrm>
          <a:prstGeom prst="rect">
            <a:avLst/>
          </a:prstGeom>
        </p:spPr>
      </p:pic>
      <p:sp>
        <p:nvSpPr>
          <p:cNvPr id="7314" name="Google Shape;7314;p45"/>
          <p:cNvSpPr/>
          <p:nvPr/>
        </p:nvSpPr>
        <p:spPr>
          <a:xfrm rot="17618229" flipH="1">
            <a:off x="4805742" y="602996"/>
            <a:ext cx="803494" cy="572254"/>
          </a:xfrm>
          <a:custGeom>
            <a:avLst/>
            <a:gdLst/>
            <a:ahLst/>
            <a:cxnLst/>
            <a:rect l="l" t="t" r="r" b="b"/>
            <a:pathLst>
              <a:path w="16599" h="9794" extrusionOk="0">
                <a:moveTo>
                  <a:pt x="1" y="5801"/>
                </a:moveTo>
                <a:lnTo>
                  <a:pt x="15086" y="1"/>
                </a:lnTo>
                <a:cubicBezTo>
                  <a:pt x="15086" y="1"/>
                  <a:pt x="14756" y="544"/>
                  <a:pt x="14874" y="828"/>
                </a:cubicBezTo>
                <a:cubicBezTo>
                  <a:pt x="14992" y="1123"/>
                  <a:pt x="15618" y="1288"/>
                  <a:pt x="15618" y="1288"/>
                </a:cubicBezTo>
                <a:cubicBezTo>
                  <a:pt x="15618" y="1288"/>
                  <a:pt x="15287" y="1891"/>
                  <a:pt x="15464" y="2174"/>
                </a:cubicBezTo>
                <a:cubicBezTo>
                  <a:pt x="15630" y="2375"/>
                  <a:pt x="15831" y="2564"/>
                  <a:pt x="16055" y="2706"/>
                </a:cubicBezTo>
                <a:cubicBezTo>
                  <a:pt x="16055" y="2706"/>
                  <a:pt x="15642" y="3698"/>
                  <a:pt x="16598" y="4029"/>
                </a:cubicBezTo>
                <a:lnTo>
                  <a:pt x="1643" y="9794"/>
                </a:lnTo>
                <a:cubicBezTo>
                  <a:pt x="1643" y="9794"/>
                  <a:pt x="1879" y="9144"/>
                  <a:pt x="1785" y="8908"/>
                </a:cubicBezTo>
                <a:cubicBezTo>
                  <a:pt x="1690" y="8660"/>
                  <a:pt x="1100" y="8459"/>
                  <a:pt x="1100" y="8459"/>
                </a:cubicBezTo>
                <a:cubicBezTo>
                  <a:pt x="1100" y="8459"/>
                  <a:pt x="1430" y="7821"/>
                  <a:pt x="1289" y="7478"/>
                </a:cubicBezTo>
                <a:cubicBezTo>
                  <a:pt x="1147" y="7124"/>
                  <a:pt x="592" y="6982"/>
                  <a:pt x="592" y="6982"/>
                </a:cubicBezTo>
                <a:cubicBezTo>
                  <a:pt x="592" y="6982"/>
                  <a:pt x="851" y="6604"/>
                  <a:pt x="722" y="6274"/>
                </a:cubicBezTo>
                <a:cubicBezTo>
                  <a:pt x="580" y="5943"/>
                  <a:pt x="1" y="5801"/>
                  <a:pt x="1" y="580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15" name="Google Shape;7315;p45"/>
          <p:cNvSpPr/>
          <p:nvPr/>
        </p:nvSpPr>
        <p:spPr>
          <a:xfrm rot="886492" flipH="1">
            <a:off x="7820544" y="602999"/>
            <a:ext cx="1000993" cy="572248"/>
          </a:xfrm>
          <a:custGeom>
            <a:avLst/>
            <a:gdLst/>
            <a:ahLst/>
            <a:cxnLst/>
            <a:rect l="l" t="t" r="r" b="b"/>
            <a:pathLst>
              <a:path w="16599" h="9794" extrusionOk="0">
                <a:moveTo>
                  <a:pt x="1" y="5801"/>
                </a:moveTo>
                <a:lnTo>
                  <a:pt x="15086" y="1"/>
                </a:lnTo>
                <a:cubicBezTo>
                  <a:pt x="15086" y="1"/>
                  <a:pt x="14756" y="544"/>
                  <a:pt x="14874" y="828"/>
                </a:cubicBezTo>
                <a:cubicBezTo>
                  <a:pt x="14992" y="1123"/>
                  <a:pt x="15618" y="1288"/>
                  <a:pt x="15618" y="1288"/>
                </a:cubicBezTo>
                <a:cubicBezTo>
                  <a:pt x="15618" y="1288"/>
                  <a:pt x="15287" y="1891"/>
                  <a:pt x="15464" y="2174"/>
                </a:cubicBezTo>
                <a:cubicBezTo>
                  <a:pt x="15630" y="2375"/>
                  <a:pt x="15831" y="2564"/>
                  <a:pt x="16055" y="2706"/>
                </a:cubicBezTo>
                <a:cubicBezTo>
                  <a:pt x="16055" y="2706"/>
                  <a:pt x="15642" y="3698"/>
                  <a:pt x="16598" y="4029"/>
                </a:cubicBezTo>
                <a:lnTo>
                  <a:pt x="1643" y="9794"/>
                </a:lnTo>
                <a:cubicBezTo>
                  <a:pt x="1643" y="9794"/>
                  <a:pt x="1879" y="9144"/>
                  <a:pt x="1785" y="8908"/>
                </a:cubicBezTo>
                <a:cubicBezTo>
                  <a:pt x="1690" y="8660"/>
                  <a:pt x="1100" y="8459"/>
                  <a:pt x="1100" y="8459"/>
                </a:cubicBezTo>
                <a:cubicBezTo>
                  <a:pt x="1100" y="8459"/>
                  <a:pt x="1430" y="7821"/>
                  <a:pt x="1289" y="7478"/>
                </a:cubicBezTo>
                <a:cubicBezTo>
                  <a:pt x="1147" y="7124"/>
                  <a:pt x="592" y="6982"/>
                  <a:pt x="592" y="6982"/>
                </a:cubicBezTo>
                <a:cubicBezTo>
                  <a:pt x="592" y="6982"/>
                  <a:pt x="851" y="6604"/>
                  <a:pt x="722" y="6274"/>
                </a:cubicBezTo>
                <a:cubicBezTo>
                  <a:pt x="580" y="5943"/>
                  <a:pt x="1" y="5801"/>
                  <a:pt x="1" y="580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313;p45">
            <a:extLst>
              <a:ext uri="{FF2B5EF4-FFF2-40B4-BE49-F238E27FC236}">
                <a16:creationId xmlns:a16="http://schemas.microsoft.com/office/drawing/2014/main" id="{B428E765-30D3-D758-1CF8-E175F2B2168F}"/>
              </a:ext>
            </a:extLst>
          </p:cNvPr>
          <p:cNvSpPr txBox="1">
            <a:spLocks/>
          </p:cNvSpPr>
          <p:nvPr/>
        </p:nvSpPr>
        <p:spPr>
          <a:xfrm>
            <a:off x="621710" y="3444099"/>
            <a:ext cx="7699330" cy="15971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accent3"/>
              </a:buClr>
              <a:buSzPts val="1200"/>
              <a:buFont typeface="Raleway"/>
              <a:buChar char="●"/>
              <a:defRPr sz="1600" b="0" i="0" u="none" strike="noStrike" cap="none">
                <a:solidFill>
                  <a:schemeClr val="accent3"/>
                </a:solidFill>
                <a:latin typeface="Raleway"/>
                <a:ea typeface="Raleway"/>
                <a:cs typeface="Raleway"/>
                <a:sym typeface="Raleway"/>
              </a:defRPr>
            </a:lvl1pPr>
            <a:lvl2pPr marL="914400" marR="0" lvl="1" indent="-304800" algn="l" rtl="0">
              <a:lnSpc>
                <a:spcPct val="115000"/>
              </a:lnSpc>
              <a:spcBef>
                <a:spcPts val="1600"/>
              </a:spcBef>
              <a:spcAft>
                <a:spcPts val="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2pPr>
            <a:lvl3pPr marL="1371600" marR="0" lvl="2" indent="-304800" algn="l" rtl="0">
              <a:lnSpc>
                <a:spcPct val="115000"/>
              </a:lnSpc>
              <a:spcBef>
                <a:spcPts val="1600"/>
              </a:spcBef>
              <a:spcAft>
                <a:spcPts val="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3pPr>
            <a:lvl4pPr marL="1828800" marR="0" lvl="3" indent="-304800" algn="l" rtl="0">
              <a:lnSpc>
                <a:spcPct val="115000"/>
              </a:lnSpc>
              <a:spcBef>
                <a:spcPts val="1600"/>
              </a:spcBef>
              <a:spcAft>
                <a:spcPts val="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4pPr>
            <a:lvl5pPr marL="2286000" marR="0" lvl="4" indent="-304800" algn="l" rtl="0">
              <a:lnSpc>
                <a:spcPct val="115000"/>
              </a:lnSpc>
              <a:spcBef>
                <a:spcPts val="1600"/>
              </a:spcBef>
              <a:spcAft>
                <a:spcPts val="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5pPr>
            <a:lvl6pPr marL="2743200" marR="0" lvl="5" indent="-304800" algn="l" rtl="0">
              <a:lnSpc>
                <a:spcPct val="115000"/>
              </a:lnSpc>
              <a:spcBef>
                <a:spcPts val="1600"/>
              </a:spcBef>
              <a:spcAft>
                <a:spcPts val="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6pPr>
            <a:lvl7pPr marL="3200400" marR="0" lvl="6" indent="-304800" algn="l" rtl="0">
              <a:lnSpc>
                <a:spcPct val="115000"/>
              </a:lnSpc>
              <a:spcBef>
                <a:spcPts val="1600"/>
              </a:spcBef>
              <a:spcAft>
                <a:spcPts val="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7pPr>
            <a:lvl8pPr marL="3657600" marR="0" lvl="7" indent="-304800" algn="l" rtl="0">
              <a:lnSpc>
                <a:spcPct val="115000"/>
              </a:lnSpc>
              <a:spcBef>
                <a:spcPts val="1600"/>
              </a:spcBef>
              <a:spcAft>
                <a:spcPts val="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8pPr>
            <a:lvl9pPr marL="4114800" marR="0" lvl="8" indent="-304800" algn="l" rtl="0">
              <a:lnSpc>
                <a:spcPct val="115000"/>
              </a:lnSpc>
              <a:spcBef>
                <a:spcPts val="1600"/>
              </a:spcBef>
              <a:spcAft>
                <a:spcPts val="160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9pPr>
          </a:lstStyle>
          <a:p>
            <a:pPr marL="0" indent="0" algn="just">
              <a:spcAft>
                <a:spcPts val="1600"/>
              </a:spcAft>
              <a:buFont typeface="Raleway"/>
              <a:buNone/>
            </a:pPr>
            <a:r>
              <a:rPr lang="en-ID" dirty="0"/>
              <a:t>Jika </a:t>
            </a:r>
            <a:r>
              <a:rPr lang="en-ID" dirty="0" err="1"/>
              <a:t>isi</a:t>
            </a:r>
            <a:r>
              <a:rPr lang="en-ID" dirty="0"/>
              <a:t> </a:t>
            </a:r>
            <a:r>
              <a:rPr lang="en-ID" dirty="0" err="1"/>
              <a:t>dari</a:t>
            </a:r>
            <a:r>
              <a:rPr lang="en-ID" dirty="0"/>
              <a:t> </a:t>
            </a:r>
            <a:r>
              <a:rPr lang="en-ID" dirty="0" err="1"/>
              <a:t>nama_variabel</a:t>
            </a:r>
            <a:r>
              <a:rPr lang="en-ID" dirty="0"/>
              <a:t> </a:t>
            </a:r>
            <a:r>
              <a:rPr lang="en-ID" dirty="0" err="1"/>
              <a:t>sama</a:t>
            </a:r>
            <a:r>
              <a:rPr lang="en-ID" dirty="0"/>
              <a:t> </a:t>
            </a:r>
            <a:r>
              <a:rPr lang="en-ID" dirty="0" err="1"/>
              <a:t>dengan</a:t>
            </a:r>
            <a:r>
              <a:rPr lang="en-ID" dirty="0"/>
              <a:t> salah </a:t>
            </a:r>
            <a:r>
              <a:rPr lang="en-ID" dirty="0" err="1"/>
              <a:t>satu</a:t>
            </a:r>
            <a:r>
              <a:rPr lang="en-ID" dirty="0"/>
              <a:t> </a:t>
            </a:r>
            <a:r>
              <a:rPr lang="en-ID" dirty="0" err="1"/>
              <a:t>nilai</a:t>
            </a:r>
            <a:r>
              <a:rPr lang="en-ID" dirty="0"/>
              <a:t> </a:t>
            </a:r>
            <a:r>
              <a:rPr lang="en-ID" dirty="0" err="1"/>
              <a:t>ini</a:t>
            </a:r>
            <a:r>
              <a:rPr lang="en-ID" dirty="0"/>
              <a:t>, </a:t>
            </a:r>
            <a:r>
              <a:rPr lang="en-ID" dirty="0" err="1"/>
              <a:t>maka</a:t>
            </a:r>
            <a:r>
              <a:rPr lang="en-ID" dirty="0"/>
              <a:t> </a:t>
            </a:r>
            <a:r>
              <a:rPr lang="en-ID" dirty="0" err="1"/>
              <a:t>blok</a:t>
            </a:r>
            <a:r>
              <a:rPr lang="en-ID" dirty="0"/>
              <a:t> </a:t>
            </a:r>
            <a:r>
              <a:rPr lang="en-ID" dirty="0" err="1"/>
              <a:t>kode</a:t>
            </a:r>
            <a:r>
              <a:rPr lang="en-ID" dirty="0"/>
              <a:t> program </a:t>
            </a:r>
            <a:r>
              <a:rPr lang="en-ID" dirty="0" err="1"/>
              <a:t>akan</a:t>
            </a:r>
            <a:r>
              <a:rPr lang="en-ID" dirty="0"/>
              <a:t> </a:t>
            </a:r>
            <a:r>
              <a:rPr lang="en-ID" dirty="0" err="1"/>
              <a:t>dijalankan</a:t>
            </a:r>
            <a:r>
              <a:rPr lang="en-ID" dirty="0"/>
              <a:t>. Jika </a:t>
            </a:r>
            <a:r>
              <a:rPr lang="en-ID" dirty="0" err="1"/>
              <a:t>ternyata</a:t>
            </a:r>
            <a:r>
              <a:rPr lang="en-ID" dirty="0"/>
              <a:t> </a:t>
            </a:r>
            <a:r>
              <a:rPr lang="en-ID" dirty="0" err="1"/>
              <a:t>tidak</a:t>
            </a:r>
            <a:r>
              <a:rPr lang="en-ID" dirty="0"/>
              <a:t> </a:t>
            </a:r>
            <a:r>
              <a:rPr lang="en-ID" dirty="0" err="1"/>
              <a:t>ada</a:t>
            </a:r>
            <a:r>
              <a:rPr lang="en-ID" dirty="0"/>
              <a:t> </a:t>
            </a:r>
            <a:r>
              <a:rPr lang="en-ID" dirty="0" err="1"/>
              <a:t>kondisi</a:t>
            </a:r>
            <a:r>
              <a:rPr lang="en-ID" dirty="0"/>
              <a:t> case yang </a:t>
            </a:r>
            <a:r>
              <a:rPr lang="en-ID" dirty="0" err="1"/>
              <a:t>dipenuhi</a:t>
            </a:r>
            <a:r>
              <a:rPr lang="en-ID" dirty="0"/>
              <a:t>, </a:t>
            </a:r>
            <a:r>
              <a:rPr lang="en-ID" dirty="0" err="1"/>
              <a:t>blok</a:t>
            </a:r>
            <a:r>
              <a:rPr lang="en-ID" dirty="0"/>
              <a:t> default di baris paling </a:t>
            </a:r>
            <a:r>
              <a:rPr lang="en-ID" dirty="0" err="1"/>
              <a:t>bawah</a:t>
            </a:r>
            <a:r>
              <a:rPr lang="en-ID" dirty="0"/>
              <a:t> </a:t>
            </a:r>
            <a:r>
              <a:rPr lang="en-ID" dirty="0" err="1"/>
              <a:t>lah</a:t>
            </a:r>
            <a:r>
              <a:rPr lang="en-ID" dirty="0"/>
              <a:t> yang </a:t>
            </a:r>
            <a:r>
              <a:rPr lang="en-ID" dirty="0" err="1"/>
              <a:t>akan</a:t>
            </a:r>
            <a:r>
              <a:rPr lang="en-ID" dirty="0"/>
              <a:t> </a:t>
            </a:r>
            <a:r>
              <a:rPr lang="en-ID" dirty="0" err="1"/>
              <a:t>dijalankan</a:t>
            </a:r>
            <a:r>
              <a:rPr lang="en-ID" dirty="0"/>
              <a:t>. Di </a:t>
            </a:r>
            <a:r>
              <a:rPr lang="en-ID" dirty="0" err="1"/>
              <a:t>dalam</a:t>
            </a:r>
            <a:r>
              <a:rPr lang="en-ID" dirty="0"/>
              <a:t> </a:t>
            </a:r>
            <a:r>
              <a:rPr lang="en-ID" dirty="0" err="1"/>
              <a:t>setiap</a:t>
            </a:r>
            <a:r>
              <a:rPr lang="en-ID" dirty="0"/>
              <a:t> block case, </a:t>
            </a:r>
            <a:r>
              <a:rPr lang="en-ID" dirty="0" err="1"/>
              <a:t>diakhiri</a:t>
            </a:r>
            <a:r>
              <a:rPr lang="en-ID" dirty="0"/>
              <a:t> </a:t>
            </a:r>
            <a:r>
              <a:rPr lang="en-ID" dirty="0" err="1"/>
              <a:t>dengan</a:t>
            </a:r>
            <a:r>
              <a:rPr lang="en-ID" dirty="0"/>
              <a:t> </a:t>
            </a:r>
            <a:r>
              <a:rPr lang="en-ID" dirty="0" err="1"/>
              <a:t>perintah</a:t>
            </a:r>
            <a:r>
              <a:rPr lang="en-ID" dirty="0"/>
              <a:t> break; agar </a:t>
            </a:r>
            <a:r>
              <a:rPr lang="en-ID" dirty="0" err="1"/>
              <a:t>struktur</a:t>
            </a:r>
            <a:r>
              <a:rPr lang="en-ID" dirty="0"/>
              <a:t> case </a:t>
            </a:r>
            <a:r>
              <a:rPr lang="en-ID" dirty="0" err="1"/>
              <a:t>langsung</a:t>
            </a:r>
            <a:r>
              <a:rPr lang="en-ID" dirty="0"/>
              <a:t> </a:t>
            </a:r>
            <a:r>
              <a:rPr lang="en-ID" dirty="0" err="1"/>
              <a:t>berhenti</a:t>
            </a:r>
            <a:r>
              <a:rPr lang="en-ID" dirty="0"/>
              <a:t> </a:t>
            </a:r>
            <a:r>
              <a:rPr lang="en-ID" dirty="0" err="1"/>
              <a:t>begitu</a:t>
            </a:r>
            <a:r>
              <a:rPr lang="en-ID" dirty="0"/>
              <a:t> </a:t>
            </a:r>
            <a:r>
              <a:rPr lang="en-ID" dirty="0" err="1"/>
              <a:t>kondisi</a:t>
            </a:r>
            <a:r>
              <a:rPr lang="en-ID" dirty="0"/>
              <a:t> </a:t>
            </a:r>
            <a:r>
              <a:rPr lang="en-ID" dirty="0" err="1"/>
              <a:t>terpenuhi</a:t>
            </a:r>
            <a:r>
              <a:rPr lang="en-ID" dirty="0"/>
              <a:t>.</a:t>
            </a:r>
          </a:p>
        </p:txBody>
      </p:sp>
      <p:sp>
        <p:nvSpPr>
          <p:cNvPr id="8" name="Google Shape;7314;p45">
            <a:extLst>
              <a:ext uri="{FF2B5EF4-FFF2-40B4-BE49-F238E27FC236}">
                <a16:creationId xmlns:a16="http://schemas.microsoft.com/office/drawing/2014/main" id="{DD421BF9-2856-E061-EEE3-220A4ADD9837}"/>
              </a:ext>
            </a:extLst>
          </p:cNvPr>
          <p:cNvSpPr/>
          <p:nvPr/>
        </p:nvSpPr>
        <p:spPr>
          <a:xfrm rot="17618229" flipH="1">
            <a:off x="393057" y="602997"/>
            <a:ext cx="803494" cy="572254"/>
          </a:xfrm>
          <a:custGeom>
            <a:avLst/>
            <a:gdLst/>
            <a:ahLst/>
            <a:cxnLst/>
            <a:rect l="l" t="t" r="r" b="b"/>
            <a:pathLst>
              <a:path w="16599" h="9794" extrusionOk="0">
                <a:moveTo>
                  <a:pt x="1" y="5801"/>
                </a:moveTo>
                <a:lnTo>
                  <a:pt x="15086" y="1"/>
                </a:lnTo>
                <a:cubicBezTo>
                  <a:pt x="15086" y="1"/>
                  <a:pt x="14756" y="544"/>
                  <a:pt x="14874" y="828"/>
                </a:cubicBezTo>
                <a:cubicBezTo>
                  <a:pt x="14992" y="1123"/>
                  <a:pt x="15618" y="1288"/>
                  <a:pt x="15618" y="1288"/>
                </a:cubicBezTo>
                <a:cubicBezTo>
                  <a:pt x="15618" y="1288"/>
                  <a:pt x="15287" y="1891"/>
                  <a:pt x="15464" y="2174"/>
                </a:cubicBezTo>
                <a:cubicBezTo>
                  <a:pt x="15630" y="2375"/>
                  <a:pt x="15831" y="2564"/>
                  <a:pt x="16055" y="2706"/>
                </a:cubicBezTo>
                <a:cubicBezTo>
                  <a:pt x="16055" y="2706"/>
                  <a:pt x="15642" y="3698"/>
                  <a:pt x="16598" y="4029"/>
                </a:cubicBezTo>
                <a:lnTo>
                  <a:pt x="1643" y="9794"/>
                </a:lnTo>
                <a:cubicBezTo>
                  <a:pt x="1643" y="9794"/>
                  <a:pt x="1879" y="9144"/>
                  <a:pt x="1785" y="8908"/>
                </a:cubicBezTo>
                <a:cubicBezTo>
                  <a:pt x="1690" y="8660"/>
                  <a:pt x="1100" y="8459"/>
                  <a:pt x="1100" y="8459"/>
                </a:cubicBezTo>
                <a:cubicBezTo>
                  <a:pt x="1100" y="8459"/>
                  <a:pt x="1430" y="7821"/>
                  <a:pt x="1289" y="7478"/>
                </a:cubicBezTo>
                <a:cubicBezTo>
                  <a:pt x="1147" y="7124"/>
                  <a:pt x="592" y="6982"/>
                  <a:pt x="592" y="6982"/>
                </a:cubicBezTo>
                <a:cubicBezTo>
                  <a:pt x="592" y="6982"/>
                  <a:pt x="851" y="6604"/>
                  <a:pt x="722" y="6274"/>
                </a:cubicBezTo>
                <a:cubicBezTo>
                  <a:pt x="580" y="5943"/>
                  <a:pt x="1" y="5801"/>
                  <a:pt x="1" y="580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7315;p45">
            <a:extLst>
              <a:ext uri="{FF2B5EF4-FFF2-40B4-BE49-F238E27FC236}">
                <a16:creationId xmlns:a16="http://schemas.microsoft.com/office/drawing/2014/main" id="{1F9E224C-C557-64B9-3D0C-92B2DBC288F9}"/>
              </a:ext>
            </a:extLst>
          </p:cNvPr>
          <p:cNvSpPr/>
          <p:nvPr/>
        </p:nvSpPr>
        <p:spPr>
          <a:xfrm rot="886492" flipH="1">
            <a:off x="3579698" y="631066"/>
            <a:ext cx="1000993" cy="572248"/>
          </a:xfrm>
          <a:custGeom>
            <a:avLst/>
            <a:gdLst/>
            <a:ahLst/>
            <a:cxnLst/>
            <a:rect l="l" t="t" r="r" b="b"/>
            <a:pathLst>
              <a:path w="16599" h="9794" extrusionOk="0">
                <a:moveTo>
                  <a:pt x="1" y="5801"/>
                </a:moveTo>
                <a:lnTo>
                  <a:pt x="15086" y="1"/>
                </a:lnTo>
                <a:cubicBezTo>
                  <a:pt x="15086" y="1"/>
                  <a:pt x="14756" y="544"/>
                  <a:pt x="14874" y="828"/>
                </a:cubicBezTo>
                <a:cubicBezTo>
                  <a:pt x="14992" y="1123"/>
                  <a:pt x="15618" y="1288"/>
                  <a:pt x="15618" y="1288"/>
                </a:cubicBezTo>
                <a:cubicBezTo>
                  <a:pt x="15618" y="1288"/>
                  <a:pt x="15287" y="1891"/>
                  <a:pt x="15464" y="2174"/>
                </a:cubicBezTo>
                <a:cubicBezTo>
                  <a:pt x="15630" y="2375"/>
                  <a:pt x="15831" y="2564"/>
                  <a:pt x="16055" y="2706"/>
                </a:cubicBezTo>
                <a:cubicBezTo>
                  <a:pt x="16055" y="2706"/>
                  <a:pt x="15642" y="3698"/>
                  <a:pt x="16598" y="4029"/>
                </a:cubicBezTo>
                <a:lnTo>
                  <a:pt x="1643" y="9794"/>
                </a:lnTo>
                <a:cubicBezTo>
                  <a:pt x="1643" y="9794"/>
                  <a:pt x="1879" y="9144"/>
                  <a:pt x="1785" y="8908"/>
                </a:cubicBezTo>
                <a:cubicBezTo>
                  <a:pt x="1690" y="8660"/>
                  <a:pt x="1100" y="8459"/>
                  <a:pt x="1100" y="8459"/>
                </a:cubicBezTo>
                <a:cubicBezTo>
                  <a:pt x="1100" y="8459"/>
                  <a:pt x="1430" y="7821"/>
                  <a:pt x="1289" y="7478"/>
                </a:cubicBezTo>
                <a:cubicBezTo>
                  <a:pt x="1147" y="7124"/>
                  <a:pt x="592" y="6982"/>
                  <a:pt x="592" y="6982"/>
                </a:cubicBezTo>
                <a:cubicBezTo>
                  <a:pt x="592" y="6982"/>
                  <a:pt x="851" y="6604"/>
                  <a:pt x="722" y="6274"/>
                </a:cubicBezTo>
                <a:cubicBezTo>
                  <a:pt x="580" y="5943"/>
                  <a:pt x="1" y="5801"/>
                  <a:pt x="1" y="580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727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308"/>
        <p:cNvGrpSpPr/>
        <p:nvPr/>
      </p:nvGrpSpPr>
      <p:grpSpPr>
        <a:xfrm>
          <a:off x="0" y="0"/>
          <a:ext cx="0" cy="0"/>
          <a:chOff x="0" y="0"/>
          <a:chExt cx="0" cy="0"/>
        </a:xfrm>
      </p:grpSpPr>
      <p:pic>
        <p:nvPicPr>
          <p:cNvPr id="7" name="Gambar 6">
            <a:extLst>
              <a:ext uri="{FF2B5EF4-FFF2-40B4-BE49-F238E27FC236}">
                <a16:creationId xmlns:a16="http://schemas.microsoft.com/office/drawing/2014/main" id="{4D0D330E-61EB-D3C3-AEEA-E7C12D529AD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26522"/>
          <a:stretch/>
        </p:blipFill>
        <p:spPr bwMode="auto">
          <a:xfrm>
            <a:off x="4855170" y="930799"/>
            <a:ext cx="3704163" cy="2358625"/>
          </a:xfrm>
          <a:prstGeom prst="rect">
            <a:avLst/>
          </a:prstGeom>
          <a:ln>
            <a:noFill/>
          </a:ln>
          <a:extLst>
            <a:ext uri="{53640926-AAD7-44D8-BBD7-CCE9431645EC}">
              <a14:shadowObscured xmlns:a14="http://schemas.microsoft.com/office/drawing/2010/main"/>
            </a:ext>
          </a:extLst>
        </p:spPr>
      </p:pic>
      <p:sp>
        <p:nvSpPr>
          <p:cNvPr id="7313" name="Google Shape;7313;p45"/>
          <p:cNvSpPr txBox="1">
            <a:spLocks noGrp="1"/>
          </p:cNvSpPr>
          <p:nvPr>
            <p:ph type="body" idx="1"/>
          </p:nvPr>
        </p:nvSpPr>
        <p:spPr>
          <a:xfrm>
            <a:off x="714280" y="1542201"/>
            <a:ext cx="3857719" cy="159711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ID" dirty="0" err="1"/>
              <a:t>Untuk</a:t>
            </a:r>
            <a:r>
              <a:rPr lang="en-ID" dirty="0"/>
              <a:t> </a:t>
            </a:r>
            <a:r>
              <a:rPr lang="en-ID" dirty="0" err="1"/>
              <a:t>mengakses</a:t>
            </a:r>
            <a:r>
              <a:rPr lang="en-ID" dirty="0"/>
              <a:t> class yang </a:t>
            </a:r>
            <a:r>
              <a:rPr lang="en-ID" dirty="0" err="1"/>
              <a:t>ada</a:t>
            </a:r>
            <a:r>
              <a:rPr lang="en-ID" dirty="0"/>
              <a:t> di </a:t>
            </a:r>
            <a:r>
              <a:rPr lang="en-ID" dirty="0" err="1"/>
              <a:t>sebuah</a:t>
            </a:r>
            <a:r>
              <a:rPr lang="en-ID" dirty="0"/>
              <a:t> </a:t>
            </a:r>
            <a:r>
              <a:rPr lang="en-ID" b="1" dirty="0"/>
              <a:t>package</a:t>
            </a:r>
            <a:r>
              <a:rPr lang="en-ID" dirty="0"/>
              <a:t>, </a:t>
            </a:r>
            <a:r>
              <a:rPr lang="en-ID" dirty="0" err="1"/>
              <a:t>kita</a:t>
            </a:r>
            <a:r>
              <a:rPr lang="en-ID" dirty="0"/>
              <a:t> </a:t>
            </a:r>
            <a:r>
              <a:rPr lang="en-ID" dirty="0" err="1"/>
              <a:t>harus</a:t>
            </a:r>
            <a:r>
              <a:rPr lang="en-ID" dirty="0"/>
              <a:t> import class </a:t>
            </a:r>
            <a:r>
              <a:rPr lang="en-ID" dirty="0" err="1"/>
              <a:t>tersebut</a:t>
            </a:r>
            <a:r>
              <a:rPr lang="en-ID" dirty="0"/>
              <a:t> </a:t>
            </a:r>
            <a:r>
              <a:rPr lang="en-ID" dirty="0" err="1"/>
              <a:t>menggunakan</a:t>
            </a:r>
            <a:r>
              <a:rPr lang="en-ID" dirty="0"/>
              <a:t> </a:t>
            </a:r>
            <a:r>
              <a:rPr lang="en-ID" dirty="0" err="1"/>
              <a:t>perintah</a:t>
            </a:r>
            <a:r>
              <a:rPr lang="en-ID" dirty="0"/>
              <a:t>… import yang </a:t>
            </a:r>
            <a:r>
              <a:rPr lang="en-ID" dirty="0" err="1"/>
              <a:t>ada</a:t>
            </a:r>
            <a:r>
              <a:rPr lang="en-ID" dirty="0"/>
              <a:t> pada </a:t>
            </a:r>
            <a:r>
              <a:rPr lang="en-ID" dirty="0" err="1"/>
              <a:t>fungsi</a:t>
            </a:r>
            <a:r>
              <a:rPr lang="en-ID" dirty="0"/>
              <a:t> main. Format </a:t>
            </a:r>
            <a:r>
              <a:rPr lang="en-ID" dirty="0" err="1"/>
              <a:t>penulisannya</a:t>
            </a:r>
            <a:r>
              <a:rPr lang="en-ID" dirty="0"/>
              <a:t> </a:t>
            </a:r>
            <a:r>
              <a:rPr lang="en-ID" dirty="0" err="1"/>
              <a:t>adalah</a:t>
            </a:r>
            <a:r>
              <a:rPr lang="en-ID" dirty="0"/>
              <a:t> </a:t>
            </a:r>
            <a:r>
              <a:rPr lang="en-ID" b="1" dirty="0"/>
              <a:t>import &lt;</a:t>
            </a:r>
            <a:r>
              <a:rPr lang="en-ID" b="1" dirty="0" err="1"/>
              <a:t>nama_package</a:t>
            </a:r>
            <a:r>
              <a:rPr lang="en-ID" b="1" dirty="0"/>
              <a:t>&gt;.&lt;</a:t>
            </a:r>
            <a:r>
              <a:rPr lang="en-ID" b="1" dirty="0" err="1"/>
              <a:t>nama_class</a:t>
            </a:r>
            <a:r>
              <a:rPr lang="en-ID" b="1" dirty="0"/>
              <a:t>&gt;;</a:t>
            </a:r>
            <a:endParaRPr b="1" dirty="0"/>
          </a:p>
        </p:txBody>
      </p:sp>
      <p:sp>
        <p:nvSpPr>
          <p:cNvPr id="7314" name="Google Shape;7314;p45"/>
          <p:cNvSpPr/>
          <p:nvPr/>
        </p:nvSpPr>
        <p:spPr>
          <a:xfrm rot="14745098" flipH="1">
            <a:off x="4453422" y="1483123"/>
            <a:ext cx="803494" cy="572254"/>
          </a:xfrm>
          <a:custGeom>
            <a:avLst/>
            <a:gdLst/>
            <a:ahLst/>
            <a:cxnLst/>
            <a:rect l="l" t="t" r="r" b="b"/>
            <a:pathLst>
              <a:path w="16599" h="9794" extrusionOk="0">
                <a:moveTo>
                  <a:pt x="1" y="5801"/>
                </a:moveTo>
                <a:lnTo>
                  <a:pt x="15086" y="1"/>
                </a:lnTo>
                <a:cubicBezTo>
                  <a:pt x="15086" y="1"/>
                  <a:pt x="14756" y="544"/>
                  <a:pt x="14874" y="828"/>
                </a:cubicBezTo>
                <a:cubicBezTo>
                  <a:pt x="14992" y="1123"/>
                  <a:pt x="15618" y="1288"/>
                  <a:pt x="15618" y="1288"/>
                </a:cubicBezTo>
                <a:cubicBezTo>
                  <a:pt x="15618" y="1288"/>
                  <a:pt x="15287" y="1891"/>
                  <a:pt x="15464" y="2174"/>
                </a:cubicBezTo>
                <a:cubicBezTo>
                  <a:pt x="15630" y="2375"/>
                  <a:pt x="15831" y="2564"/>
                  <a:pt x="16055" y="2706"/>
                </a:cubicBezTo>
                <a:cubicBezTo>
                  <a:pt x="16055" y="2706"/>
                  <a:pt x="15642" y="3698"/>
                  <a:pt x="16598" y="4029"/>
                </a:cubicBezTo>
                <a:lnTo>
                  <a:pt x="1643" y="9794"/>
                </a:lnTo>
                <a:cubicBezTo>
                  <a:pt x="1643" y="9794"/>
                  <a:pt x="1879" y="9144"/>
                  <a:pt x="1785" y="8908"/>
                </a:cubicBezTo>
                <a:cubicBezTo>
                  <a:pt x="1690" y="8660"/>
                  <a:pt x="1100" y="8459"/>
                  <a:pt x="1100" y="8459"/>
                </a:cubicBezTo>
                <a:cubicBezTo>
                  <a:pt x="1100" y="8459"/>
                  <a:pt x="1430" y="7821"/>
                  <a:pt x="1289" y="7478"/>
                </a:cubicBezTo>
                <a:cubicBezTo>
                  <a:pt x="1147" y="7124"/>
                  <a:pt x="592" y="6982"/>
                  <a:pt x="592" y="6982"/>
                </a:cubicBezTo>
                <a:cubicBezTo>
                  <a:pt x="592" y="6982"/>
                  <a:pt x="851" y="6604"/>
                  <a:pt x="722" y="6274"/>
                </a:cubicBezTo>
                <a:cubicBezTo>
                  <a:pt x="580" y="5943"/>
                  <a:pt x="1" y="5801"/>
                  <a:pt x="1" y="580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15" name="Google Shape;7315;p45"/>
          <p:cNvSpPr/>
          <p:nvPr/>
        </p:nvSpPr>
        <p:spPr>
          <a:xfrm rot="1044092" flipH="1">
            <a:off x="7924446" y="804972"/>
            <a:ext cx="1000993" cy="572248"/>
          </a:xfrm>
          <a:custGeom>
            <a:avLst/>
            <a:gdLst/>
            <a:ahLst/>
            <a:cxnLst/>
            <a:rect l="l" t="t" r="r" b="b"/>
            <a:pathLst>
              <a:path w="16599" h="9794" extrusionOk="0">
                <a:moveTo>
                  <a:pt x="1" y="5801"/>
                </a:moveTo>
                <a:lnTo>
                  <a:pt x="15086" y="1"/>
                </a:lnTo>
                <a:cubicBezTo>
                  <a:pt x="15086" y="1"/>
                  <a:pt x="14756" y="544"/>
                  <a:pt x="14874" y="828"/>
                </a:cubicBezTo>
                <a:cubicBezTo>
                  <a:pt x="14992" y="1123"/>
                  <a:pt x="15618" y="1288"/>
                  <a:pt x="15618" y="1288"/>
                </a:cubicBezTo>
                <a:cubicBezTo>
                  <a:pt x="15618" y="1288"/>
                  <a:pt x="15287" y="1891"/>
                  <a:pt x="15464" y="2174"/>
                </a:cubicBezTo>
                <a:cubicBezTo>
                  <a:pt x="15630" y="2375"/>
                  <a:pt x="15831" y="2564"/>
                  <a:pt x="16055" y="2706"/>
                </a:cubicBezTo>
                <a:cubicBezTo>
                  <a:pt x="16055" y="2706"/>
                  <a:pt x="15642" y="3698"/>
                  <a:pt x="16598" y="4029"/>
                </a:cubicBezTo>
                <a:lnTo>
                  <a:pt x="1643" y="9794"/>
                </a:lnTo>
                <a:cubicBezTo>
                  <a:pt x="1643" y="9794"/>
                  <a:pt x="1879" y="9144"/>
                  <a:pt x="1785" y="8908"/>
                </a:cubicBezTo>
                <a:cubicBezTo>
                  <a:pt x="1690" y="8660"/>
                  <a:pt x="1100" y="8459"/>
                  <a:pt x="1100" y="8459"/>
                </a:cubicBezTo>
                <a:cubicBezTo>
                  <a:pt x="1100" y="8459"/>
                  <a:pt x="1430" y="7821"/>
                  <a:pt x="1289" y="7478"/>
                </a:cubicBezTo>
                <a:cubicBezTo>
                  <a:pt x="1147" y="7124"/>
                  <a:pt x="592" y="6982"/>
                  <a:pt x="592" y="6982"/>
                </a:cubicBezTo>
                <a:cubicBezTo>
                  <a:pt x="592" y="6982"/>
                  <a:pt x="851" y="6604"/>
                  <a:pt x="722" y="6274"/>
                </a:cubicBezTo>
                <a:cubicBezTo>
                  <a:pt x="580" y="5943"/>
                  <a:pt x="1" y="5801"/>
                  <a:pt x="1" y="580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7312;p45">
            <a:extLst>
              <a:ext uri="{FF2B5EF4-FFF2-40B4-BE49-F238E27FC236}">
                <a16:creationId xmlns:a16="http://schemas.microsoft.com/office/drawing/2014/main" id="{00C72702-51FC-11FC-893B-0D03D2D50AC8}"/>
              </a:ext>
            </a:extLst>
          </p:cNvPr>
          <p:cNvSpPr txBox="1">
            <a:spLocks/>
          </p:cNvSpPr>
          <p:nvPr/>
        </p:nvSpPr>
        <p:spPr>
          <a:xfrm>
            <a:off x="602556" y="1221606"/>
            <a:ext cx="2040584" cy="32059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2400"/>
              <a:buFont typeface="Caveat Brush"/>
              <a:buNone/>
              <a:defRPr sz="12000" b="1" i="0" u="none" strike="noStrike" cap="none">
                <a:solidFill>
                  <a:schemeClr val="accent3"/>
                </a:solidFill>
                <a:latin typeface="Caveat Brush"/>
                <a:ea typeface="Caveat Brush"/>
                <a:cs typeface="Caveat Brush"/>
                <a:sym typeface="Caveat Brush"/>
              </a:defRPr>
            </a:lvl1pPr>
            <a:lvl2pPr marR="0" lvl="1" algn="l" rtl="0">
              <a:lnSpc>
                <a:spcPct val="100000"/>
              </a:lnSpc>
              <a:spcBef>
                <a:spcPts val="0"/>
              </a:spcBef>
              <a:spcAft>
                <a:spcPts val="0"/>
              </a:spcAft>
              <a:buClr>
                <a:schemeClr val="accent3"/>
              </a:buClr>
              <a:buSzPts val="2400"/>
              <a:buFont typeface="Caveat Brush"/>
              <a:buNone/>
              <a:defRPr sz="2400" b="0" i="0" u="none" strike="noStrike" cap="none">
                <a:solidFill>
                  <a:schemeClr val="accent3"/>
                </a:solidFill>
                <a:latin typeface="Caveat Brush"/>
                <a:ea typeface="Caveat Brush"/>
                <a:cs typeface="Caveat Brush"/>
                <a:sym typeface="Caveat Brush"/>
              </a:defRPr>
            </a:lvl2pPr>
            <a:lvl3pPr marR="0" lvl="2" algn="l" rtl="0">
              <a:lnSpc>
                <a:spcPct val="100000"/>
              </a:lnSpc>
              <a:spcBef>
                <a:spcPts val="0"/>
              </a:spcBef>
              <a:spcAft>
                <a:spcPts val="0"/>
              </a:spcAft>
              <a:buClr>
                <a:schemeClr val="accent3"/>
              </a:buClr>
              <a:buSzPts val="2400"/>
              <a:buFont typeface="Caveat Brush"/>
              <a:buNone/>
              <a:defRPr sz="2400" b="0" i="0" u="none" strike="noStrike" cap="none">
                <a:solidFill>
                  <a:schemeClr val="accent3"/>
                </a:solidFill>
                <a:latin typeface="Caveat Brush"/>
                <a:ea typeface="Caveat Brush"/>
                <a:cs typeface="Caveat Brush"/>
                <a:sym typeface="Caveat Brush"/>
              </a:defRPr>
            </a:lvl3pPr>
            <a:lvl4pPr marR="0" lvl="3" algn="l" rtl="0">
              <a:lnSpc>
                <a:spcPct val="100000"/>
              </a:lnSpc>
              <a:spcBef>
                <a:spcPts val="0"/>
              </a:spcBef>
              <a:spcAft>
                <a:spcPts val="0"/>
              </a:spcAft>
              <a:buClr>
                <a:schemeClr val="accent3"/>
              </a:buClr>
              <a:buSzPts val="2400"/>
              <a:buFont typeface="Caveat Brush"/>
              <a:buNone/>
              <a:defRPr sz="2400" b="0" i="0" u="none" strike="noStrike" cap="none">
                <a:solidFill>
                  <a:schemeClr val="accent3"/>
                </a:solidFill>
                <a:latin typeface="Caveat Brush"/>
                <a:ea typeface="Caveat Brush"/>
                <a:cs typeface="Caveat Brush"/>
                <a:sym typeface="Caveat Brush"/>
              </a:defRPr>
            </a:lvl4pPr>
            <a:lvl5pPr marR="0" lvl="4" algn="l" rtl="0">
              <a:lnSpc>
                <a:spcPct val="100000"/>
              </a:lnSpc>
              <a:spcBef>
                <a:spcPts val="0"/>
              </a:spcBef>
              <a:spcAft>
                <a:spcPts val="0"/>
              </a:spcAft>
              <a:buClr>
                <a:schemeClr val="accent3"/>
              </a:buClr>
              <a:buSzPts val="2400"/>
              <a:buFont typeface="Caveat Brush"/>
              <a:buNone/>
              <a:defRPr sz="2400" b="0" i="0" u="none" strike="noStrike" cap="none">
                <a:solidFill>
                  <a:schemeClr val="accent3"/>
                </a:solidFill>
                <a:latin typeface="Caveat Brush"/>
                <a:ea typeface="Caveat Brush"/>
                <a:cs typeface="Caveat Brush"/>
                <a:sym typeface="Caveat Brush"/>
              </a:defRPr>
            </a:lvl5pPr>
            <a:lvl6pPr marR="0" lvl="5" algn="l" rtl="0">
              <a:lnSpc>
                <a:spcPct val="100000"/>
              </a:lnSpc>
              <a:spcBef>
                <a:spcPts val="0"/>
              </a:spcBef>
              <a:spcAft>
                <a:spcPts val="0"/>
              </a:spcAft>
              <a:buClr>
                <a:schemeClr val="accent3"/>
              </a:buClr>
              <a:buSzPts val="2400"/>
              <a:buFont typeface="Caveat Brush"/>
              <a:buNone/>
              <a:defRPr sz="2400" b="0" i="0" u="none" strike="noStrike" cap="none">
                <a:solidFill>
                  <a:schemeClr val="accent3"/>
                </a:solidFill>
                <a:latin typeface="Caveat Brush"/>
                <a:ea typeface="Caveat Brush"/>
                <a:cs typeface="Caveat Brush"/>
                <a:sym typeface="Caveat Brush"/>
              </a:defRPr>
            </a:lvl6pPr>
            <a:lvl7pPr marR="0" lvl="6" algn="l" rtl="0">
              <a:lnSpc>
                <a:spcPct val="100000"/>
              </a:lnSpc>
              <a:spcBef>
                <a:spcPts val="0"/>
              </a:spcBef>
              <a:spcAft>
                <a:spcPts val="0"/>
              </a:spcAft>
              <a:buClr>
                <a:schemeClr val="accent3"/>
              </a:buClr>
              <a:buSzPts val="2400"/>
              <a:buFont typeface="Caveat Brush"/>
              <a:buNone/>
              <a:defRPr sz="2400" b="0" i="0" u="none" strike="noStrike" cap="none">
                <a:solidFill>
                  <a:schemeClr val="accent3"/>
                </a:solidFill>
                <a:latin typeface="Caveat Brush"/>
                <a:ea typeface="Caveat Brush"/>
                <a:cs typeface="Caveat Brush"/>
                <a:sym typeface="Caveat Brush"/>
              </a:defRPr>
            </a:lvl7pPr>
            <a:lvl8pPr marR="0" lvl="7" algn="l" rtl="0">
              <a:lnSpc>
                <a:spcPct val="100000"/>
              </a:lnSpc>
              <a:spcBef>
                <a:spcPts val="0"/>
              </a:spcBef>
              <a:spcAft>
                <a:spcPts val="0"/>
              </a:spcAft>
              <a:buClr>
                <a:schemeClr val="accent3"/>
              </a:buClr>
              <a:buSzPts val="2400"/>
              <a:buFont typeface="Caveat Brush"/>
              <a:buNone/>
              <a:defRPr sz="2400" b="0" i="0" u="none" strike="noStrike" cap="none">
                <a:solidFill>
                  <a:schemeClr val="accent3"/>
                </a:solidFill>
                <a:latin typeface="Caveat Brush"/>
                <a:ea typeface="Caveat Brush"/>
                <a:cs typeface="Caveat Brush"/>
                <a:sym typeface="Caveat Brush"/>
              </a:defRPr>
            </a:lvl8pPr>
            <a:lvl9pPr marR="0" lvl="8" algn="l" rtl="0">
              <a:lnSpc>
                <a:spcPct val="100000"/>
              </a:lnSpc>
              <a:spcBef>
                <a:spcPts val="0"/>
              </a:spcBef>
              <a:spcAft>
                <a:spcPts val="0"/>
              </a:spcAft>
              <a:buClr>
                <a:schemeClr val="accent3"/>
              </a:buClr>
              <a:buSzPts val="2400"/>
              <a:buFont typeface="Caveat Brush"/>
              <a:buNone/>
              <a:defRPr sz="2400" b="0" i="0" u="none" strike="noStrike" cap="none">
                <a:solidFill>
                  <a:schemeClr val="accent3"/>
                </a:solidFill>
                <a:latin typeface="Caveat Brush"/>
                <a:ea typeface="Caveat Brush"/>
                <a:cs typeface="Caveat Brush"/>
                <a:sym typeface="Caveat Brush"/>
              </a:defRPr>
            </a:lvl9pPr>
          </a:lstStyle>
          <a:p>
            <a:pPr marL="342900" indent="-342900">
              <a:buFont typeface="Arial" panose="020B0604020202020204" pitchFamily="34" charset="0"/>
              <a:buChar char="•"/>
            </a:pPr>
            <a:r>
              <a:rPr lang="en-ID" sz="2400" dirty="0" err="1"/>
              <a:t>Barang</a:t>
            </a:r>
            <a:r>
              <a:rPr lang="en-ID" sz="2400" dirty="0"/>
              <a:t>. java</a:t>
            </a:r>
          </a:p>
        </p:txBody>
      </p:sp>
      <p:sp>
        <p:nvSpPr>
          <p:cNvPr id="4" name="Google Shape;7313;p45">
            <a:extLst>
              <a:ext uri="{FF2B5EF4-FFF2-40B4-BE49-F238E27FC236}">
                <a16:creationId xmlns:a16="http://schemas.microsoft.com/office/drawing/2014/main" id="{B428E765-30D3-D758-1CF8-E175F2B2168F}"/>
              </a:ext>
            </a:extLst>
          </p:cNvPr>
          <p:cNvSpPr txBox="1">
            <a:spLocks/>
          </p:cNvSpPr>
          <p:nvPr/>
        </p:nvSpPr>
        <p:spPr>
          <a:xfrm>
            <a:off x="714281" y="3289424"/>
            <a:ext cx="6840524" cy="15971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accent3"/>
              </a:buClr>
              <a:buSzPts val="1200"/>
              <a:buFont typeface="Raleway"/>
              <a:buChar char="●"/>
              <a:defRPr sz="1600" b="0" i="0" u="none" strike="noStrike" cap="none">
                <a:solidFill>
                  <a:schemeClr val="accent3"/>
                </a:solidFill>
                <a:latin typeface="Raleway"/>
                <a:ea typeface="Raleway"/>
                <a:cs typeface="Raleway"/>
                <a:sym typeface="Raleway"/>
              </a:defRPr>
            </a:lvl1pPr>
            <a:lvl2pPr marL="914400" marR="0" lvl="1" indent="-304800" algn="l" rtl="0">
              <a:lnSpc>
                <a:spcPct val="115000"/>
              </a:lnSpc>
              <a:spcBef>
                <a:spcPts val="1600"/>
              </a:spcBef>
              <a:spcAft>
                <a:spcPts val="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2pPr>
            <a:lvl3pPr marL="1371600" marR="0" lvl="2" indent="-304800" algn="l" rtl="0">
              <a:lnSpc>
                <a:spcPct val="115000"/>
              </a:lnSpc>
              <a:spcBef>
                <a:spcPts val="1600"/>
              </a:spcBef>
              <a:spcAft>
                <a:spcPts val="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3pPr>
            <a:lvl4pPr marL="1828800" marR="0" lvl="3" indent="-304800" algn="l" rtl="0">
              <a:lnSpc>
                <a:spcPct val="115000"/>
              </a:lnSpc>
              <a:spcBef>
                <a:spcPts val="1600"/>
              </a:spcBef>
              <a:spcAft>
                <a:spcPts val="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4pPr>
            <a:lvl5pPr marL="2286000" marR="0" lvl="4" indent="-304800" algn="l" rtl="0">
              <a:lnSpc>
                <a:spcPct val="115000"/>
              </a:lnSpc>
              <a:spcBef>
                <a:spcPts val="1600"/>
              </a:spcBef>
              <a:spcAft>
                <a:spcPts val="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5pPr>
            <a:lvl6pPr marL="2743200" marR="0" lvl="5" indent="-304800" algn="l" rtl="0">
              <a:lnSpc>
                <a:spcPct val="115000"/>
              </a:lnSpc>
              <a:spcBef>
                <a:spcPts val="1600"/>
              </a:spcBef>
              <a:spcAft>
                <a:spcPts val="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6pPr>
            <a:lvl7pPr marL="3200400" marR="0" lvl="6" indent="-304800" algn="l" rtl="0">
              <a:lnSpc>
                <a:spcPct val="115000"/>
              </a:lnSpc>
              <a:spcBef>
                <a:spcPts val="1600"/>
              </a:spcBef>
              <a:spcAft>
                <a:spcPts val="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7pPr>
            <a:lvl8pPr marL="3657600" marR="0" lvl="7" indent="-304800" algn="l" rtl="0">
              <a:lnSpc>
                <a:spcPct val="115000"/>
              </a:lnSpc>
              <a:spcBef>
                <a:spcPts val="1600"/>
              </a:spcBef>
              <a:spcAft>
                <a:spcPts val="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8pPr>
            <a:lvl9pPr marL="4114800" marR="0" lvl="8" indent="-304800" algn="l" rtl="0">
              <a:lnSpc>
                <a:spcPct val="115000"/>
              </a:lnSpc>
              <a:spcBef>
                <a:spcPts val="1600"/>
              </a:spcBef>
              <a:spcAft>
                <a:spcPts val="160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9pPr>
          </a:lstStyle>
          <a:p>
            <a:pPr marL="0" indent="0" algn="just">
              <a:spcAft>
                <a:spcPts val="1600"/>
              </a:spcAft>
              <a:buFont typeface="Raleway"/>
              <a:buNone/>
            </a:pPr>
            <a:r>
              <a:rPr lang="en-ID" dirty="0"/>
              <a:t>Package </a:t>
            </a:r>
            <a:r>
              <a:rPr lang="en-ID" dirty="0" err="1"/>
              <a:t>adalah</a:t>
            </a:r>
            <a:r>
              <a:rPr lang="en-ID" dirty="0"/>
              <a:t> </a:t>
            </a:r>
            <a:r>
              <a:rPr lang="en-ID" dirty="0" err="1"/>
              <a:t>sebuah</a:t>
            </a:r>
            <a:r>
              <a:rPr lang="en-ID" dirty="0"/>
              <a:t> </a:t>
            </a:r>
            <a:r>
              <a:rPr lang="en-ID" dirty="0" err="1"/>
              <a:t>cara</a:t>
            </a:r>
            <a:r>
              <a:rPr lang="en-ID" dirty="0"/>
              <a:t> </a:t>
            </a:r>
            <a:r>
              <a:rPr lang="en-ID" dirty="0" err="1"/>
              <a:t>untuk</a:t>
            </a:r>
            <a:r>
              <a:rPr lang="en-ID" dirty="0"/>
              <a:t> </a:t>
            </a:r>
            <a:r>
              <a:rPr lang="en-ID" dirty="0" err="1"/>
              <a:t>mengelompokkan</a:t>
            </a:r>
            <a:r>
              <a:rPr lang="en-ID" dirty="0"/>
              <a:t> class. </a:t>
            </a:r>
            <a:r>
              <a:rPr lang="en-ID" dirty="0" err="1"/>
              <a:t>Tujuannya</a:t>
            </a:r>
            <a:r>
              <a:rPr lang="en-ID" dirty="0"/>
              <a:t> </a:t>
            </a:r>
            <a:r>
              <a:rPr lang="en-ID" b="1" dirty="0" err="1"/>
              <a:t>menghindari</a:t>
            </a:r>
            <a:r>
              <a:rPr lang="en-ID" dirty="0"/>
              <a:t> </a:t>
            </a:r>
            <a:r>
              <a:rPr lang="en-ID" dirty="0" err="1"/>
              <a:t>bentrok</a:t>
            </a:r>
            <a:r>
              <a:rPr lang="en-ID" dirty="0"/>
              <a:t> </a:t>
            </a:r>
            <a:r>
              <a:rPr lang="en-ID" dirty="0" err="1"/>
              <a:t>nama</a:t>
            </a:r>
            <a:r>
              <a:rPr lang="en-ID" dirty="0"/>
              <a:t> class </a:t>
            </a:r>
            <a:r>
              <a:rPr lang="en-ID" dirty="0" err="1"/>
              <a:t>jika</a:t>
            </a:r>
            <a:r>
              <a:rPr lang="en-ID" dirty="0"/>
              <a:t> </a:t>
            </a:r>
            <a:r>
              <a:rPr lang="en-ID" dirty="0" err="1"/>
              <a:t>ada</a:t>
            </a:r>
            <a:r>
              <a:rPr lang="en-ID" dirty="0"/>
              <a:t> yang </a:t>
            </a:r>
            <a:r>
              <a:rPr lang="en-ID" dirty="0" err="1"/>
              <a:t>bernama</a:t>
            </a:r>
            <a:r>
              <a:rPr lang="en-ID" dirty="0"/>
              <a:t> </a:t>
            </a:r>
            <a:r>
              <a:rPr lang="en-ID" dirty="0" err="1"/>
              <a:t>sama</a:t>
            </a:r>
            <a:r>
              <a:rPr lang="en-ID" dirty="0"/>
              <a:t>, </a:t>
            </a:r>
            <a:r>
              <a:rPr lang="en-ID" dirty="0" err="1"/>
              <a:t>serta</a:t>
            </a:r>
            <a:r>
              <a:rPr lang="en-ID" dirty="0"/>
              <a:t> </a:t>
            </a:r>
            <a:r>
              <a:rPr lang="en-ID" dirty="0" err="1"/>
              <a:t>memudahkan</a:t>
            </a:r>
            <a:r>
              <a:rPr lang="en-ID" dirty="0"/>
              <a:t> </a:t>
            </a:r>
            <a:r>
              <a:rPr lang="en-ID" dirty="0" err="1"/>
              <a:t>pengelolaan</a:t>
            </a:r>
            <a:r>
              <a:rPr lang="en-ID" dirty="0"/>
              <a:t> </a:t>
            </a:r>
            <a:r>
              <a:rPr lang="en-ID" dirty="0" err="1"/>
              <a:t>kode</a:t>
            </a:r>
            <a:r>
              <a:rPr lang="en-ID" dirty="0"/>
              <a:t> program, </a:t>
            </a:r>
            <a:r>
              <a:rPr lang="en-ID" dirty="0" err="1"/>
              <a:t>terutama</a:t>
            </a:r>
            <a:r>
              <a:rPr lang="en-ID" dirty="0"/>
              <a:t> </a:t>
            </a:r>
            <a:r>
              <a:rPr lang="en-ID" dirty="0" err="1"/>
              <a:t>untuk</a:t>
            </a:r>
            <a:r>
              <a:rPr lang="en-ID" dirty="0"/>
              <a:t> </a:t>
            </a:r>
            <a:r>
              <a:rPr lang="en-ID" dirty="0" err="1"/>
              <a:t>aplikasi</a:t>
            </a:r>
            <a:r>
              <a:rPr lang="en-ID" dirty="0"/>
              <a:t> </a:t>
            </a:r>
            <a:r>
              <a:rPr lang="en-ID" dirty="0" err="1"/>
              <a:t>besar</a:t>
            </a:r>
            <a:r>
              <a:rPr lang="en-ID" dirty="0"/>
              <a:t>.</a:t>
            </a:r>
          </a:p>
        </p:txBody>
      </p:sp>
    </p:spTree>
    <p:extLst>
      <p:ext uri="{BB962C8B-B14F-4D97-AF65-F5344CB8AC3E}">
        <p14:creationId xmlns:p14="http://schemas.microsoft.com/office/powerpoint/2010/main" val="2146763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308"/>
        <p:cNvGrpSpPr/>
        <p:nvPr/>
      </p:nvGrpSpPr>
      <p:grpSpPr>
        <a:xfrm>
          <a:off x="0" y="0"/>
          <a:ext cx="0" cy="0"/>
          <a:chOff x="0" y="0"/>
          <a:chExt cx="0" cy="0"/>
        </a:xfrm>
      </p:grpSpPr>
      <p:sp>
        <p:nvSpPr>
          <p:cNvPr id="7313" name="Google Shape;7313;p45"/>
          <p:cNvSpPr txBox="1">
            <a:spLocks noGrp="1"/>
          </p:cNvSpPr>
          <p:nvPr>
            <p:ph type="body" idx="1"/>
          </p:nvPr>
        </p:nvSpPr>
        <p:spPr>
          <a:xfrm>
            <a:off x="4230459" y="1359819"/>
            <a:ext cx="4398300" cy="2165588"/>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ID" dirty="0" err="1"/>
              <a:t>Dalam</a:t>
            </a:r>
            <a:r>
              <a:rPr lang="en-ID" dirty="0"/>
              <a:t> </a:t>
            </a:r>
            <a:r>
              <a:rPr lang="en-ID" dirty="0" err="1"/>
              <a:t>prakteknya</a:t>
            </a:r>
            <a:r>
              <a:rPr lang="en-ID" dirty="0"/>
              <a:t> </a:t>
            </a:r>
            <a:r>
              <a:rPr lang="en-ID" dirty="0" err="1"/>
              <a:t>nanti</a:t>
            </a:r>
            <a:r>
              <a:rPr lang="en-ID" dirty="0"/>
              <a:t>, </a:t>
            </a:r>
            <a:r>
              <a:rPr lang="en-ID" dirty="0" err="1"/>
              <a:t>ini</a:t>
            </a:r>
            <a:r>
              <a:rPr lang="en-ID" dirty="0"/>
              <a:t> </a:t>
            </a:r>
            <a:r>
              <a:rPr lang="en-ID" dirty="0" err="1"/>
              <a:t>mirip</a:t>
            </a:r>
            <a:r>
              <a:rPr lang="en-ID" dirty="0"/>
              <a:t> </a:t>
            </a:r>
            <a:r>
              <a:rPr lang="en-ID" dirty="0" err="1"/>
              <a:t>seperti</a:t>
            </a:r>
            <a:r>
              <a:rPr lang="en-ID" dirty="0"/>
              <a:t> </a:t>
            </a:r>
            <a:r>
              <a:rPr lang="en-ID" dirty="0" err="1"/>
              <a:t>membuat</a:t>
            </a:r>
            <a:r>
              <a:rPr lang="en-ID" dirty="0"/>
              <a:t> folder </a:t>
            </a:r>
            <a:r>
              <a:rPr lang="en-ID" dirty="0" err="1"/>
              <a:t>ketika</a:t>
            </a:r>
            <a:r>
              <a:rPr lang="en-ID" dirty="0"/>
              <a:t> </a:t>
            </a:r>
            <a:r>
              <a:rPr lang="en-ID" b="1" dirty="0" err="1"/>
              <a:t>menyimpan</a:t>
            </a:r>
            <a:r>
              <a:rPr lang="en-ID" b="1" dirty="0"/>
              <a:t> </a:t>
            </a:r>
            <a:r>
              <a:rPr lang="en-ID" dirty="0"/>
              <a:t>file. Di </a:t>
            </a:r>
            <a:r>
              <a:rPr lang="en-ID" dirty="0" err="1"/>
              <a:t>setiap</a:t>
            </a:r>
            <a:r>
              <a:rPr lang="en-ID" dirty="0"/>
              <a:t> folder </a:t>
            </a:r>
            <a:r>
              <a:rPr lang="en-ID" dirty="0" err="1"/>
              <a:t>bisa</a:t>
            </a:r>
            <a:r>
              <a:rPr lang="en-ID" dirty="0"/>
              <a:t> </a:t>
            </a:r>
            <a:r>
              <a:rPr lang="en-ID" dirty="0" err="1"/>
              <a:t>saja</a:t>
            </a:r>
            <a:r>
              <a:rPr lang="en-ID" dirty="0"/>
              <a:t> </a:t>
            </a:r>
            <a:r>
              <a:rPr lang="en-ID" dirty="0" err="1"/>
              <a:t>terdapat</a:t>
            </a:r>
            <a:r>
              <a:rPr lang="en-ID" dirty="0"/>
              <a:t> file yang </a:t>
            </a:r>
            <a:r>
              <a:rPr lang="en-ID" dirty="0" err="1"/>
              <a:t>bernama</a:t>
            </a:r>
            <a:r>
              <a:rPr lang="en-ID" dirty="0"/>
              <a:t> </a:t>
            </a:r>
            <a:r>
              <a:rPr lang="en-ID" dirty="0" err="1"/>
              <a:t>sama</a:t>
            </a:r>
            <a:r>
              <a:rPr lang="en-ID" dirty="0"/>
              <a:t>, </a:t>
            </a:r>
            <a:r>
              <a:rPr lang="en-ID" dirty="0" err="1"/>
              <a:t>tapi</a:t>
            </a:r>
            <a:r>
              <a:rPr lang="en-ID" dirty="0"/>
              <a:t> </a:t>
            </a:r>
            <a:r>
              <a:rPr lang="en-ID" dirty="0" err="1"/>
              <a:t>karena</a:t>
            </a:r>
            <a:r>
              <a:rPr lang="en-ID" dirty="0"/>
              <a:t> </a:t>
            </a:r>
            <a:r>
              <a:rPr lang="en-ID" dirty="0" err="1"/>
              <a:t>disimpan</a:t>
            </a:r>
            <a:r>
              <a:rPr lang="en-ID" dirty="0"/>
              <a:t> </a:t>
            </a:r>
            <a:r>
              <a:rPr lang="en-ID" dirty="0" err="1"/>
              <a:t>dalam</a:t>
            </a:r>
            <a:r>
              <a:rPr lang="en-ID" dirty="0"/>
              <a:t> folder yang </a:t>
            </a:r>
            <a:r>
              <a:rPr lang="en-ID" dirty="0" err="1"/>
              <a:t>berbeda</a:t>
            </a:r>
            <a:r>
              <a:rPr lang="en-ID" dirty="0"/>
              <a:t>, </a:t>
            </a:r>
            <a:r>
              <a:rPr lang="en-ID" dirty="0" err="1"/>
              <a:t>itu</a:t>
            </a:r>
            <a:r>
              <a:rPr lang="en-ID" dirty="0"/>
              <a:t> </a:t>
            </a:r>
            <a:r>
              <a:rPr lang="en-ID" dirty="0" err="1"/>
              <a:t>tidak</a:t>
            </a:r>
            <a:r>
              <a:rPr lang="en-ID" dirty="0"/>
              <a:t> </a:t>
            </a:r>
            <a:r>
              <a:rPr lang="en-ID" dirty="0" err="1"/>
              <a:t>masalah</a:t>
            </a:r>
            <a:r>
              <a:rPr lang="en-ID" dirty="0"/>
              <a:t>. </a:t>
            </a:r>
            <a:r>
              <a:rPr lang="en-ID" dirty="0" err="1"/>
              <a:t>Begitu</a:t>
            </a:r>
            <a:r>
              <a:rPr lang="en-ID" dirty="0"/>
              <a:t> juga di package Java,  </a:t>
            </a:r>
            <a:r>
              <a:rPr lang="en-ID" dirty="0" err="1"/>
              <a:t>bisa</a:t>
            </a:r>
            <a:r>
              <a:rPr lang="en-ID" dirty="0"/>
              <a:t> </a:t>
            </a:r>
            <a:r>
              <a:rPr lang="en-ID" dirty="0" err="1"/>
              <a:t>membuat</a:t>
            </a:r>
            <a:r>
              <a:rPr lang="en-ID" dirty="0"/>
              <a:t> </a:t>
            </a:r>
            <a:r>
              <a:rPr lang="en-ID" dirty="0" err="1"/>
              <a:t>nama</a:t>
            </a:r>
            <a:r>
              <a:rPr lang="en-ID" dirty="0"/>
              <a:t> class yang </a:t>
            </a:r>
            <a:r>
              <a:rPr lang="en-ID" dirty="0" err="1"/>
              <a:t>sama</a:t>
            </a:r>
            <a:r>
              <a:rPr lang="en-ID" dirty="0"/>
              <a:t> </a:t>
            </a:r>
            <a:r>
              <a:rPr lang="en-ID" dirty="0" err="1"/>
              <a:t>selama</a:t>
            </a:r>
            <a:r>
              <a:rPr lang="en-ID" dirty="0"/>
              <a:t> </a:t>
            </a:r>
            <a:r>
              <a:rPr lang="en-ID" dirty="0" err="1"/>
              <a:t>berada</a:t>
            </a:r>
            <a:r>
              <a:rPr lang="en-ID" dirty="0"/>
              <a:t> di </a:t>
            </a:r>
            <a:r>
              <a:rPr lang="en-ID" dirty="0" err="1"/>
              <a:t>dalam</a:t>
            </a:r>
            <a:r>
              <a:rPr lang="en-ID" dirty="0"/>
              <a:t> package yang </a:t>
            </a:r>
            <a:r>
              <a:rPr lang="en-ID" dirty="0" err="1"/>
              <a:t>berbeda</a:t>
            </a:r>
            <a:endParaRPr lang="en-ID" dirty="0"/>
          </a:p>
        </p:txBody>
      </p:sp>
      <p:pic>
        <p:nvPicPr>
          <p:cNvPr id="2" name="Gambar 1">
            <a:extLst>
              <a:ext uri="{FF2B5EF4-FFF2-40B4-BE49-F238E27FC236}">
                <a16:creationId xmlns:a16="http://schemas.microsoft.com/office/drawing/2014/main" id="{C7D77529-D4E6-B1D0-F0E6-BD845C0535D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28495"/>
          <a:stretch/>
        </p:blipFill>
        <p:spPr bwMode="auto">
          <a:xfrm>
            <a:off x="736811" y="815429"/>
            <a:ext cx="3216293" cy="2709978"/>
          </a:xfrm>
          <a:prstGeom prst="rect">
            <a:avLst/>
          </a:prstGeom>
          <a:ln>
            <a:noFill/>
          </a:ln>
          <a:extLst>
            <a:ext uri="{53640926-AAD7-44D8-BBD7-CCE9431645EC}">
              <a14:shadowObscured xmlns:a14="http://schemas.microsoft.com/office/drawing/2010/main"/>
            </a:ext>
          </a:extLst>
        </p:spPr>
      </p:pic>
      <p:sp>
        <p:nvSpPr>
          <p:cNvPr id="7314" name="Google Shape;7314;p45"/>
          <p:cNvSpPr/>
          <p:nvPr/>
        </p:nvSpPr>
        <p:spPr>
          <a:xfrm rot="11216637" flipH="1">
            <a:off x="446720" y="3122806"/>
            <a:ext cx="803494" cy="572254"/>
          </a:xfrm>
          <a:custGeom>
            <a:avLst/>
            <a:gdLst/>
            <a:ahLst/>
            <a:cxnLst/>
            <a:rect l="l" t="t" r="r" b="b"/>
            <a:pathLst>
              <a:path w="16599" h="9794" extrusionOk="0">
                <a:moveTo>
                  <a:pt x="1" y="5801"/>
                </a:moveTo>
                <a:lnTo>
                  <a:pt x="15086" y="1"/>
                </a:lnTo>
                <a:cubicBezTo>
                  <a:pt x="15086" y="1"/>
                  <a:pt x="14756" y="544"/>
                  <a:pt x="14874" y="828"/>
                </a:cubicBezTo>
                <a:cubicBezTo>
                  <a:pt x="14992" y="1123"/>
                  <a:pt x="15618" y="1288"/>
                  <a:pt x="15618" y="1288"/>
                </a:cubicBezTo>
                <a:cubicBezTo>
                  <a:pt x="15618" y="1288"/>
                  <a:pt x="15287" y="1891"/>
                  <a:pt x="15464" y="2174"/>
                </a:cubicBezTo>
                <a:cubicBezTo>
                  <a:pt x="15630" y="2375"/>
                  <a:pt x="15831" y="2564"/>
                  <a:pt x="16055" y="2706"/>
                </a:cubicBezTo>
                <a:cubicBezTo>
                  <a:pt x="16055" y="2706"/>
                  <a:pt x="15642" y="3698"/>
                  <a:pt x="16598" y="4029"/>
                </a:cubicBezTo>
                <a:lnTo>
                  <a:pt x="1643" y="9794"/>
                </a:lnTo>
                <a:cubicBezTo>
                  <a:pt x="1643" y="9794"/>
                  <a:pt x="1879" y="9144"/>
                  <a:pt x="1785" y="8908"/>
                </a:cubicBezTo>
                <a:cubicBezTo>
                  <a:pt x="1690" y="8660"/>
                  <a:pt x="1100" y="8459"/>
                  <a:pt x="1100" y="8459"/>
                </a:cubicBezTo>
                <a:cubicBezTo>
                  <a:pt x="1100" y="8459"/>
                  <a:pt x="1430" y="7821"/>
                  <a:pt x="1289" y="7478"/>
                </a:cubicBezTo>
                <a:cubicBezTo>
                  <a:pt x="1147" y="7124"/>
                  <a:pt x="592" y="6982"/>
                  <a:pt x="592" y="6982"/>
                </a:cubicBezTo>
                <a:cubicBezTo>
                  <a:pt x="592" y="6982"/>
                  <a:pt x="851" y="6604"/>
                  <a:pt x="722" y="6274"/>
                </a:cubicBezTo>
                <a:cubicBezTo>
                  <a:pt x="580" y="5943"/>
                  <a:pt x="1" y="5801"/>
                  <a:pt x="1" y="580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15" name="Google Shape;7315;p45"/>
          <p:cNvSpPr/>
          <p:nvPr/>
        </p:nvSpPr>
        <p:spPr>
          <a:xfrm rot="851132" flipH="1">
            <a:off x="3268173" y="711793"/>
            <a:ext cx="1000993" cy="572248"/>
          </a:xfrm>
          <a:custGeom>
            <a:avLst/>
            <a:gdLst/>
            <a:ahLst/>
            <a:cxnLst/>
            <a:rect l="l" t="t" r="r" b="b"/>
            <a:pathLst>
              <a:path w="16599" h="9794" extrusionOk="0">
                <a:moveTo>
                  <a:pt x="1" y="5801"/>
                </a:moveTo>
                <a:lnTo>
                  <a:pt x="15086" y="1"/>
                </a:lnTo>
                <a:cubicBezTo>
                  <a:pt x="15086" y="1"/>
                  <a:pt x="14756" y="544"/>
                  <a:pt x="14874" y="828"/>
                </a:cubicBezTo>
                <a:cubicBezTo>
                  <a:pt x="14992" y="1123"/>
                  <a:pt x="15618" y="1288"/>
                  <a:pt x="15618" y="1288"/>
                </a:cubicBezTo>
                <a:cubicBezTo>
                  <a:pt x="15618" y="1288"/>
                  <a:pt x="15287" y="1891"/>
                  <a:pt x="15464" y="2174"/>
                </a:cubicBezTo>
                <a:cubicBezTo>
                  <a:pt x="15630" y="2375"/>
                  <a:pt x="15831" y="2564"/>
                  <a:pt x="16055" y="2706"/>
                </a:cubicBezTo>
                <a:cubicBezTo>
                  <a:pt x="16055" y="2706"/>
                  <a:pt x="15642" y="3698"/>
                  <a:pt x="16598" y="4029"/>
                </a:cubicBezTo>
                <a:lnTo>
                  <a:pt x="1643" y="9794"/>
                </a:lnTo>
                <a:cubicBezTo>
                  <a:pt x="1643" y="9794"/>
                  <a:pt x="1879" y="9144"/>
                  <a:pt x="1785" y="8908"/>
                </a:cubicBezTo>
                <a:cubicBezTo>
                  <a:pt x="1690" y="8660"/>
                  <a:pt x="1100" y="8459"/>
                  <a:pt x="1100" y="8459"/>
                </a:cubicBezTo>
                <a:cubicBezTo>
                  <a:pt x="1100" y="8459"/>
                  <a:pt x="1430" y="7821"/>
                  <a:pt x="1289" y="7478"/>
                </a:cubicBezTo>
                <a:cubicBezTo>
                  <a:pt x="1147" y="7124"/>
                  <a:pt x="592" y="6982"/>
                  <a:pt x="592" y="6982"/>
                </a:cubicBezTo>
                <a:cubicBezTo>
                  <a:pt x="592" y="6982"/>
                  <a:pt x="851" y="6604"/>
                  <a:pt x="722" y="6274"/>
                </a:cubicBezTo>
                <a:cubicBezTo>
                  <a:pt x="580" y="5943"/>
                  <a:pt x="1" y="5801"/>
                  <a:pt x="1" y="580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Google Shape;7313;p45">
            <a:extLst>
              <a:ext uri="{FF2B5EF4-FFF2-40B4-BE49-F238E27FC236}">
                <a16:creationId xmlns:a16="http://schemas.microsoft.com/office/drawing/2014/main" id="{B428E765-30D3-D758-1CF8-E175F2B2168F}"/>
              </a:ext>
            </a:extLst>
          </p:cNvPr>
          <p:cNvSpPr txBox="1">
            <a:spLocks/>
          </p:cNvSpPr>
          <p:nvPr/>
        </p:nvSpPr>
        <p:spPr>
          <a:xfrm>
            <a:off x="603226" y="3636639"/>
            <a:ext cx="7937548" cy="15971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accent3"/>
              </a:buClr>
              <a:buSzPts val="1200"/>
              <a:buFont typeface="Raleway"/>
              <a:buChar char="●"/>
              <a:defRPr sz="1600" b="0" i="0" u="none" strike="noStrike" cap="none">
                <a:solidFill>
                  <a:schemeClr val="accent3"/>
                </a:solidFill>
                <a:latin typeface="Raleway"/>
                <a:ea typeface="Raleway"/>
                <a:cs typeface="Raleway"/>
                <a:sym typeface="Raleway"/>
              </a:defRPr>
            </a:lvl1pPr>
            <a:lvl2pPr marL="914400" marR="0" lvl="1" indent="-304800" algn="l" rtl="0">
              <a:lnSpc>
                <a:spcPct val="115000"/>
              </a:lnSpc>
              <a:spcBef>
                <a:spcPts val="1600"/>
              </a:spcBef>
              <a:spcAft>
                <a:spcPts val="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2pPr>
            <a:lvl3pPr marL="1371600" marR="0" lvl="2" indent="-304800" algn="l" rtl="0">
              <a:lnSpc>
                <a:spcPct val="115000"/>
              </a:lnSpc>
              <a:spcBef>
                <a:spcPts val="1600"/>
              </a:spcBef>
              <a:spcAft>
                <a:spcPts val="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3pPr>
            <a:lvl4pPr marL="1828800" marR="0" lvl="3" indent="-304800" algn="l" rtl="0">
              <a:lnSpc>
                <a:spcPct val="115000"/>
              </a:lnSpc>
              <a:spcBef>
                <a:spcPts val="1600"/>
              </a:spcBef>
              <a:spcAft>
                <a:spcPts val="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4pPr>
            <a:lvl5pPr marL="2286000" marR="0" lvl="4" indent="-304800" algn="l" rtl="0">
              <a:lnSpc>
                <a:spcPct val="115000"/>
              </a:lnSpc>
              <a:spcBef>
                <a:spcPts val="1600"/>
              </a:spcBef>
              <a:spcAft>
                <a:spcPts val="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5pPr>
            <a:lvl6pPr marL="2743200" marR="0" lvl="5" indent="-304800" algn="l" rtl="0">
              <a:lnSpc>
                <a:spcPct val="115000"/>
              </a:lnSpc>
              <a:spcBef>
                <a:spcPts val="1600"/>
              </a:spcBef>
              <a:spcAft>
                <a:spcPts val="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6pPr>
            <a:lvl7pPr marL="3200400" marR="0" lvl="6" indent="-304800" algn="l" rtl="0">
              <a:lnSpc>
                <a:spcPct val="115000"/>
              </a:lnSpc>
              <a:spcBef>
                <a:spcPts val="1600"/>
              </a:spcBef>
              <a:spcAft>
                <a:spcPts val="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7pPr>
            <a:lvl8pPr marL="3657600" marR="0" lvl="7" indent="-304800" algn="l" rtl="0">
              <a:lnSpc>
                <a:spcPct val="115000"/>
              </a:lnSpc>
              <a:spcBef>
                <a:spcPts val="1600"/>
              </a:spcBef>
              <a:spcAft>
                <a:spcPts val="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8pPr>
            <a:lvl9pPr marL="4114800" marR="0" lvl="8" indent="-304800" algn="l" rtl="0">
              <a:lnSpc>
                <a:spcPct val="115000"/>
              </a:lnSpc>
              <a:spcBef>
                <a:spcPts val="1600"/>
              </a:spcBef>
              <a:spcAft>
                <a:spcPts val="160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9pPr>
          </a:lstStyle>
          <a:p>
            <a:pPr marL="0" indent="0" algn="just">
              <a:spcAft>
                <a:spcPts val="1600"/>
              </a:spcAft>
              <a:buFont typeface="Raleway"/>
              <a:buNone/>
            </a:pPr>
            <a:r>
              <a:rPr lang="en-ID" dirty="0"/>
              <a:t>Class </a:t>
            </a:r>
            <a:r>
              <a:rPr lang="en-ID" dirty="0" err="1"/>
              <a:t>barang</a:t>
            </a:r>
            <a:r>
              <a:rPr lang="en-ID" dirty="0"/>
              <a:t> </a:t>
            </a:r>
            <a:r>
              <a:rPr lang="en-ID" dirty="0" err="1"/>
              <a:t>ini</a:t>
            </a:r>
            <a:r>
              <a:rPr lang="en-ID" dirty="0"/>
              <a:t> </a:t>
            </a:r>
            <a:r>
              <a:rPr lang="en-ID" dirty="0" err="1"/>
              <a:t>dimaksudkan</a:t>
            </a:r>
            <a:r>
              <a:rPr lang="en-ID" dirty="0"/>
              <a:t> </a:t>
            </a:r>
            <a:r>
              <a:rPr lang="en-ID" dirty="0" err="1"/>
              <a:t>untuk</a:t>
            </a:r>
            <a:r>
              <a:rPr lang="en-ID" dirty="0"/>
              <a:t> </a:t>
            </a:r>
            <a:r>
              <a:rPr lang="en-ID" dirty="0" err="1"/>
              <a:t>membuat</a:t>
            </a:r>
            <a:r>
              <a:rPr lang="en-ID" dirty="0"/>
              <a:t> </a:t>
            </a:r>
            <a:r>
              <a:rPr lang="en-ID" dirty="0" err="1"/>
              <a:t>fungsi</a:t>
            </a:r>
            <a:r>
              <a:rPr lang="en-ID" dirty="0"/>
              <a:t> </a:t>
            </a:r>
            <a:r>
              <a:rPr lang="en-ID" dirty="0" err="1"/>
              <a:t>objek</a:t>
            </a:r>
            <a:r>
              <a:rPr lang="en-ID" dirty="0"/>
              <a:t> </a:t>
            </a:r>
            <a:r>
              <a:rPr lang="en-ID" dirty="0" err="1"/>
              <a:t>dari</a:t>
            </a:r>
            <a:r>
              <a:rPr lang="en-ID" dirty="0"/>
              <a:t> </a:t>
            </a:r>
            <a:r>
              <a:rPr lang="en-ID" dirty="0" err="1"/>
              <a:t>barang</a:t>
            </a:r>
            <a:r>
              <a:rPr lang="en-ID" dirty="0"/>
              <a:t> yang </a:t>
            </a:r>
            <a:r>
              <a:rPr lang="en-ID" dirty="0" err="1"/>
              <a:t>berupa</a:t>
            </a:r>
            <a:r>
              <a:rPr lang="en-ID" dirty="0"/>
              <a:t> </a:t>
            </a:r>
            <a:r>
              <a:rPr lang="en-ID" dirty="0" err="1"/>
              <a:t>paket</a:t>
            </a:r>
            <a:r>
              <a:rPr lang="en-ID" dirty="0"/>
              <a:t> , dan </a:t>
            </a:r>
            <a:r>
              <a:rPr lang="en-ID" dirty="0" err="1"/>
              <a:t>setiap</a:t>
            </a:r>
            <a:r>
              <a:rPr lang="en-ID" dirty="0"/>
              <a:t> </a:t>
            </a:r>
            <a:r>
              <a:rPr lang="en-ID" dirty="0" err="1"/>
              <a:t>objeknya</a:t>
            </a:r>
            <a:r>
              <a:rPr lang="en-ID" dirty="0"/>
              <a:t> </a:t>
            </a:r>
            <a:r>
              <a:rPr lang="en-ID" dirty="0" err="1"/>
              <a:t>memiliki</a:t>
            </a:r>
            <a:r>
              <a:rPr lang="en-ID" dirty="0"/>
              <a:t> </a:t>
            </a:r>
            <a:r>
              <a:rPr lang="en-ID" dirty="0" err="1"/>
              <a:t>tipe</a:t>
            </a:r>
            <a:r>
              <a:rPr lang="en-ID" dirty="0"/>
              <a:t> data </a:t>
            </a:r>
            <a:r>
              <a:rPr lang="en-ID" dirty="0" err="1"/>
              <a:t>dengan</a:t>
            </a:r>
            <a:r>
              <a:rPr lang="en-ID" dirty="0"/>
              <a:t> </a:t>
            </a:r>
            <a:r>
              <a:rPr lang="en-ID" dirty="0" err="1"/>
              <a:t>nama</a:t>
            </a:r>
            <a:r>
              <a:rPr lang="en-ID" dirty="0"/>
              <a:t> yang </a:t>
            </a:r>
            <a:r>
              <a:rPr lang="en-ID" dirty="0" err="1"/>
              <a:t>berbeda</a:t>
            </a:r>
            <a:r>
              <a:rPr lang="en-ID" dirty="0"/>
              <a:t> </a:t>
            </a:r>
            <a:r>
              <a:rPr lang="en-ID" dirty="0" err="1"/>
              <a:t>untuk</a:t>
            </a:r>
            <a:r>
              <a:rPr lang="en-ID" dirty="0"/>
              <a:t> </a:t>
            </a:r>
            <a:r>
              <a:rPr lang="en-ID" b="1" dirty="0" err="1"/>
              <a:t>menghindari</a:t>
            </a:r>
            <a:r>
              <a:rPr lang="en-ID" dirty="0"/>
              <a:t> </a:t>
            </a:r>
            <a:r>
              <a:rPr lang="en-ID" dirty="0" err="1"/>
              <a:t>adanya</a:t>
            </a:r>
            <a:r>
              <a:rPr lang="en-ID" dirty="0"/>
              <a:t> error </a:t>
            </a:r>
            <a:r>
              <a:rPr lang="en-ID" dirty="0" err="1"/>
              <a:t>atau</a:t>
            </a:r>
            <a:r>
              <a:rPr lang="en-ID" dirty="0"/>
              <a:t> </a:t>
            </a:r>
            <a:r>
              <a:rPr lang="en-ID" dirty="0" err="1"/>
              <a:t>kesalahan</a:t>
            </a:r>
            <a:r>
              <a:rPr lang="en-ID" dirty="0"/>
              <a:t> </a:t>
            </a:r>
            <a:r>
              <a:rPr lang="en-ID" dirty="0" err="1"/>
              <a:t>dalam</a:t>
            </a:r>
            <a:r>
              <a:rPr lang="en-ID" dirty="0"/>
              <a:t> </a:t>
            </a:r>
            <a:r>
              <a:rPr lang="en-ID" dirty="0" err="1"/>
              <a:t>pemanggilan</a:t>
            </a:r>
            <a:r>
              <a:rPr lang="en-ID" dirty="0"/>
              <a:t> </a:t>
            </a:r>
            <a:r>
              <a:rPr lang="en-ID" dirty="0" err="1"/>
              <a:t>fungsi</a:t>
            </a:r>
            <a:r>
              <a:rPr lang="en-ID" dirty="0"/>
              <a:t>. Class </a:t>
            </a:r>
            <a:r>
              <a:rPr lang="en-ID" dirty="0" err="1"/>
              <a:t>barang</a:t>
            </a:r>
            <a:r>
              <a:rPr lang="en-ID" dirty="0"/>
              <a:t> </a:t>
            </a:r>
            <a:r>
              <a:rPr lang="en-ID" dirty="0" err="1"/>
              <a:t>ini</a:t>
            </a:r>
            <a:r>
              <a:rPr lang="en-ID" dirty="0"/>
              <a:t> </a:t>
            </a:r>
            <a:r>
              <a:rPr lang="en-ID" dirty="0" err="1"/>
              <a:t>nantinya</a:t>
            </a:r>
            <a:r>
              <a:rPr lang="en-ID" dirty="0"/>
              <a:t> </a:t>
            </a:r>
            <a:r>
              <a:rPr lang="en-ID" dirty="0" err="1"/>
              <a:t>akan</a:t>
            </a:r>
            <a:r>
              <a:rPr lang="en-ID" dirty="0"/>
              <a:t> </a:t>
            </a:r>
            <a:r>
              <a:rPr lang="en-ID" dirty="0" err="1"/>
              <a:t>dipanggil</a:t>
            </a:r>
            <a:r>
              <a:rPr lang="en-ID" dirty="0"/>
              <a:t> </a:t>
            </a:r>
            <a:r>
              <a:rPr lang="en-ID" dirty="0" err="1"/>
              <a:t>melalui</a:t>
            </a:r>
            <a:r>
              <a:rPr lang="en-ID" dirty="0"/>
              <a:t> </a:t>
            </a:r>
            <a:r>
              <a:rPr lang="en-ID" dirty="0" err="1"/>
              <a:t>fungsi</a:t>
            </a:r>
            <a:r>
              <a:rPr lang="en-ID" dirty="0"/>
              <a:t> main </a:t>
            </a:r>
            <a:r>
              <a:rPr lang="en-ID" dirty="0" err="1"/>
              <a:t>jika</a:t>
            </a:r>
            <a:r>
              <a:rPr lang="en-ID" dirty="0"/>
              <a:t> </a:t>
            </a:r>
            <a:r>
              <a:rPr lang="en-ID" dirty="0" err="1"/>
              <a:t>diperlukan</a:t>
            </a:r>
            <a:r>
              <a:rPr lang="en-ID" dirty="0"/>
              <a:t>.</a:t>
            </a:r>
          </a:p>
        </p:txBody>
      </p:sp>
    </p:spTree>
    <p:extLst>
      <p:ext uri="{BB962C8B-B14F-4D97-AF65-F5344CB8AC3E}">
        <p14:creationId xmlns:p14="http://schemas.microsoft.com/office/powerpoint/2010/main" val="782092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58"/>
        <p:cNvGrpSpPr/>
        <p:nvPr/>
      </p:nvGrpSpPr>
      <p:grpSpPr>
        <a:xfrm>
          <a:off x="0" y="0"/>
          <a:ext cx="0" cy="0"/>
          <a:chOff x="0" y="0"/>
          <a:chExt cx="0" cy="0"/>
        </a:xfrm>
      </p:grpSpPr>
      <p:sp>
        <p:nvSpPr>
          <p:cNvPr id="7359" name="Google Shape;7359;p47"/>
          <p:cNvSpPr/>
          <p:nvPr/>
        </p:nvSpPr>
        <p:spPr>
          <a:xfrm>
            <a:off x="2482886" y="985725"/>
            <a:ext cx="4181103" cy="3274036"/>
          </a:xfrm>
          <a:custGeom>
            <a:avLst/>
            <a:gdLst/>
            <a:ahLst/>
            <a:cxnLst/>
            <a:rect l="l" t="t" r="r" b="b"/>
            <a:pathLst>
              <a:path w="15784" h="15784" extrusionOk="0">
                <a:moveTo>
                  <a:pt x="1" y="1"/>
                </a:moveTo>
                <a:lnTo>
                  <a:pt x="1" y="15783"/>
                </a:lnTo>
                <a:lnTo>
                  <a:pt x="15783" y="15783"/>
                </a:lnTo>
                <a:lnTo>
                  <a:pt x="15783" y="1"/>
                </a:ln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0" name="Google Shape;7360;p47"/>
          <p:cNvSpPr/>
          <p:nvPr/>
        </p:nvSpPr>
        <p:spPr>
          <a:xfrm>
            <a:off x="3516407" y="3637954"/>
            <a:ext cx="2190938" cy="212"/>
          </a:xfrm>
          <a:custGeom>
            <a:avLst/>
            <a:gdLst/>
            <a:ahLst/>
            <a:cxnLst/>
            <a:rect l="l" t="t" r="r" b="b"/>
            <a:pathLst>
              <a:path w="10409" h="1" fill="none" extrusionOk="0">
                <a:moveTo>
                  <a:pt x="1" y="0"/>
                </a:moveTo>
                <a:lnTo>
                  <a:pt x="10408" y="0"/>
                </a:lnTo>
              </a:path>
            </a:pathLst>
          </a:custGeom>
          <a:noFill/>
          <a:ln w="3850" cap="flat" cmpd="sng">
            <a:solidFill>
              <a:srgbClr val="92807D"/>
            </a:solidFill>
            <a:prstDash val="solid"/>
            <a:miter lim="118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1" name="Google Shape;7361;p47"/>
          <p:cNvSpPr txBox="1">
            <a:spLocks noGrp="1"/>
          </p:cNvSpPr>
          <p:nvPr>
            <p:ph type="title"/>
          </p:nvPr>
        </p:nvSpPr>
        <p:spPr>
          <a:xfrm>
            <a:off x="2629407" y="2456147"/>
            <a:ext cx="3964938" cy="126577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Landasan Aplikasi</a:t>
            </a:r>
            <a:endParaRPr dirty="0"/>
          </a:p>
        </p:txBody>
      </p:sp>
      <p:sp>
        <p:nvSpPr>
          <p:cNvPr id="7363" name="Google Shape;7363;p47"/>
          <p:cNvSpPr/>
          <p:nvPr/>
        </p:nvSpPr>
        <p:spPr>
          <a:xfrm>
            <a:off x="2252104" y="769214"/>
            <a:ext cx="985447" cy="1030488"/>
          </a:xfrm>
          <a:custGeom>
            <a:avLst/>
            <a:gdLst/>
            <a:ahLst/>
            <a:cxnLst/>
            <a:rect l="l" t="t" r="r" b="b"/>
            <a:pathLst>
              <a:path w="17306" h="18097" extrusionOk="0">
                <a:moveTo>
                  <a:pt x="12123" y="1"/>
                </a:moveTo>
                <a:lnTo>
                  <a:pt x="0" y="13177"/>
                </a:lnTo>
                <a:lnTo>
                  <a:pt x="44" y="13265"/>
                </a:lnTo>
                <a:lnTo>
                  <a:pt x="132" y="13485"/>
                </a:lnTo>
                <a:lnTo>
                  <a:pt x="308" y="13529"/>
                </a:lnTo>
                <a:lnTo>
                  <a:pt x="483" y="13617"/>
                </a:lnTo>
                <a:lnTo>
                  <a:pt x="571" y="13792"/>
                </a:lnTo>
                <a:lnTo>
                  <a:pt x="659" y="13968"/>
                </a:lnTo>
                <a:lnTo>
                  <a:pt x="835" y="14056"/>
                </a:lnTo>
                <a:lnTo>
                  <a:pt x="1011" y="14100"/>
                </a:lnTo>
                <a:lnTo>
                  <a:pt x="1098" y="14275"/>
                </a:lnTo>
                <a:lnTo>
                  <a:pt x="1142" y="14495"/>
                </a:lnTo>
                <a:lnTo>
                  <a:pt x="1186" y="14495"/>
                </a:lnTo>
                <a:lnTo>
                  <a:pt x="1362" y="14539"/>
                </a:lnTo>
                <a:lnTo>
                  <a:pt x="1538" y="14627"/>
                </a:lnTo>
                <a:lnTo>
                  <a:pt x="1625" y="14802"/>
                </a:lnTo>
                <a:lnTo>
                  <a:pt x="1669" y="14978"/>
                </a:lnTo>
                <a:lnTo>
                  <a:pt x="1713" y="14978"/>
                </a:lnTo>
                <a:lnTo>
                  <a:pt x="1889" y="15066"/>
                </a:lnTo>
                <a:lnTo>
                  <a:pt x="2065" y="15110"/>
                </a:lnTo>
                <a:lnTo>
                  <a:pt x="2109" y="15286"/>
                </a:lnTo>
                <a:lnTo>
                  <a:pt x="2196" y="15461"/>
                </a:lnTo>
                <a:lnTo>
                  <a:pt x="2196" y="15505"/>
                </a:lnTo>
                <a:lnTo>
                  <a:pt x="2416" y="15549"/>
                </a:lnTo>
                <a:lnTo>
                  <a:pt x="2592" y="15593"/>
                </a:lnTo>
                <a:lnTo>
                  <a:pt x="2636" y="15813"/>
                </a:lnTo>
                <a:lnTo>
                  <a:pt x="2723" y="15988"/>
                </a:lnTo>
                <a:lnTo>
                  <a:pt x="2899" y="16032"/>
                </a:lnTo>
                <a:lnTo>
                  <a:pt x="3119" y="16120"/>
                </a:lnTo>
                <a:lnTo>
                  <a:pt x="3163" y="16296"/>
                </a:lnTo>
                <a:lnTo>
                  <a:pt x="3251" y="16471"/>
                </a:lnTo>
                <a:lnTo>
                  <a:pt x="3251" y="16515"/>
                </a:lnTo>
                <a:lnTo>
                  <a:pt x="3426" y="16559"/>
                </a:lnTo>
                <a:lnTo>
                  <a:pt x="3646" y="16603"/>
                </a:lnTo>
                <a:lnTo>
                  <a:pt x="3690" y="16823"/>
                </a:lnTo>
                <a:lnTo>
                  <a:pt x="3778" y="16998"/>
                </a:lnTo>
                <a:lnTo>
                  <a:pt x="3953" y="17042"/>
                </a:lnTo>
                <a:lnTo>
                  <a:pt x="4129" y="17130"/>
                </a:lnTo>
                <a:lnTo>
                  <a:pt x="4217" y="17306"/>
                </a:lnTo>
                <a:lnTo>
                  <a:pt x="4305" y="17482"/>
                </a:lnTo>
                <a:lnTo>
                  <a:pt x="4480" y="17569"/>
                </a:lnTo>
                <a:lnTo>
                  <a:pt x="4656" y="17613"/>
                </a:lnTo>
                <a:lnTo>
                  <a:pt x="4744" y="17789"/>
                </a:lnTo>
                <a:lnTo>
                  <a:pt x="4832" y="18009"/>
                </a:lnTo>
                <a:lnTo>
                  <a:pt x="5007" y="18053"/>
                </a:lnTo>
                <a:lnTo>
                  <a:pt x="5095" y="18097"/>
                </a:lnTo>
                <a:lnTo>
                  <a:pt x="5183" y="18009"/>
                </a:lnTo>
                <a:lnTo>
                  <a:pt x="17305" y="4920"/>
                </a:lnTo>
                <a:lnTo>
                  <a:pt x="17261" y="4876"/>
                </a:lnTo>
                <a:lnTo>
                  <a:pt x="17218" y="4657"/>
                </a:lnTo>
                <a:lnTo>
                  <a:pt x="17174" y="4657"/>
                </a:lnTo>
                <a:lnTo>
                  <a:pt x="16998" y="4613"/>
                </a:lnTo>
                <a:lnTo>
                  <a:pt x="16822" y="4525"/>
                </a:lnTo>
                <a:lnTo>
                  <a:pt x="16734" y="4349"/>
                </a:lnTo>
                <a:lnTo>
                  <a:pt x="16690" y="4173"/>
                </a:lnTo>
                <a:lnTo>
                  <a:pt x="16647" y="4173"/>
                </a:lnTo>
                <a:lnTo>
                  <a:pt x="16471" y="4086"/>
                </a:lnTo>
                <a:lnTo>
                  <a:pt x="16295" y="4042"/>
                </a:lnTo>
                <a:lnTo>
                  <a:pt x="16251" y="3866"/>
                </a:lnTo>
                <a:lnTo>
                  <a:pt x="16163" y="3646"/>
                </a:lnTo>
                <a:lnTo>
                  <a:pt x="15944" y="3602"/>
                </a:lnTo>
                <a:lnTo>
                  <a:pt x="15768" y="3558"/>
                </a:lnTo>
                <a:lnTo>
                  <a:pt x="15724" y="3339"/>
                </a:lnTo>
                <a:lnTo>
                  <a:pt x="15636" y="3163"/>
                </a:lnTo>
                <a:lnTo>
                  <a:pt x="15461" y="3075"/>
                </a:lnTo>
                <a:lnTo>
                  <a:pt x="15241" y="3031"/>
                </a:lnTo>
                <a:lnTo>
                  <a:pt x="15197" y="2856"/>
                </a:lnTo>
                <a:lnTo>
                  <a:pt x="15109" y="2680"/>
                </a:lnTo>
                <a:lnTo>
                  <a:pt x="15109" y="2636"/>
                </a:lnTo>
                <a:lnTo>
                  <a:pt x="14934" y="2592"/>
                </a:lnTo>
                <a:lnTo>
                  <a:pt x="14758" y="2548"/>
                </a:lnTo>
                <a:lnTo>
                  <a:pt x="14670" y="2329"/>
                </a:lnTo>
                <a:lnTo>
                  <a:pt x="14582" y="2153"/>
                </a:lnTo>
                <a:lnTo>
                  <a:pt x="14407" y="2109"/>
                </a:lnTo>
                <a:lnTo>
                  <a:pt x="14231" y="2021"/>
                </a:lnTo>
                <a:lnTo>
                  <a:pt x="14143" y="1846"/>
                </a:lnTo>
                <a:lnTo>
                  <a:pt x="14055" y="1670"/>
                </a:lnTo>
                <a:lnTo>
                  <a:pt x="13880" y="1582"/>
                </a:lnTo>
                <a:lnTo>
                  <a:pt x="13704" y="1538"/>
                </a:lnTo>
                <a:lnTo>
                  <a:pt x="13616" y="1362"/>
                </a:lnTo>
                <a:lnTo>
                  <a:pt x="13572" y="1143"/>
                </a:lnTo>
                <a:lnTo>
                  <a:pt x="13528" y="1143"/>
                </a:lnTo>
                <a:lnTo>
                  <a:pt x="13352" y="1099"/>
                </a:lnTo>
                <a:lnTo>
                  <a:pt x="13177" y="1011"/>
                </a:lnTo>
                <a:lnTo>
                  <a:pt x="13089" y="835"/>
                </a:lnTo>
                <a:lnTo>
                  <a:pt x="13045" y="660"/>
                </a:lnTo>
                <a:lnTo>
                  <a:pt x="13001" y="660"/>
                </a:lnTo>
                <a:lnTo>
                  <a:pt x="12825" y="572"/>
                </a:lnTo>
                <a:lnTo>
                  <a:pt x="12650" y="528"/>
                </a:lnTo>
                <a:lnTo>
                  <a:pt x="12562" y="352"/>
                </a:lnTo>
                <a:lnTo>
                  <a:pt x="12518" y="133"/>
                </a:lnTo>
                <a:lnTo>
                  <a:pt x="12298" y="89"/>
                </a:lnTo>
                <a:lnTo>
                  <a:pt x="121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4" name="Google Shape;7364;p47"/>
          <p:cNvSpPr txBox="1">
            <a:spLocks noGrp="1"/>
          </p:cNvSpPr>
          <p:nvPr>
            <p:ph type="title" idx="2"/>
          </p:nvPr>
        </p:nvSpPr>
        <p:spPr>
          <a:xfrm>
            <a:off x="3844116" y="1425648"/>
            <a:ext cx="1456500" cy="103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7365" name="Google Shape;7365;p47"/>
          <p:cNvSpPr/>
          <p:nvPr/>
        </p:nvSpPr>
        <p:spPr>
          <a:xfrm>
            <a:off x="6004429" y="3461539"/>
            <a:ext cx="985447" cy="1030488"/>
          </a:xfrm>
          <a:custGeom>
            <a:avLst/>
            <a:gdLst/>
            <a:ahLst/>
            <a:cxnLst/>
            <a:rect l="l" t="t" r="r" b="b"/>
            <a:pathLst>
              <a:path w="17306" h="18097" extrusionOk="0">
                <a:moveTo>
                  <a:pt x="12123" y="1"/>
                </a:moveTo>
                <a:lnTo>
                  <a:pt x="0" y="13177"/>
                </a:lnTo>
                <a:lnTo>
                  <a:pt x="44" y="13265"/>
                </a:lnTo>
                <a:lnTo>
                  <a:pt x="132" y="13485"/>
                </a:lnTo>
                <a:lnTo>
                  <a:pt x="308" y="13529"/>
                </a:lnTo>
                <a:lnTo>
                  <a:pt x="483" y="13617"/>
                </a:lnTo>
                <a:lnTo>
                  <a:pt x="571" y="13792"/>
                </a:lnTo>
                <a:lnTo>
                  <a:pt x="659" y="13968"/>
                </a:lnTo>
                <a:lnTo>
                  <a:pt x="835" y="14056"/>
                </a:lnTo>
                <a:lnTo>
                  <a:pt x="1011" y="14100"/>
                </a:lnTo>
                <a:lnTo>
                  <a:pt x="1098" y="14275"/>
                </a:lnTo>
                <a:lnTo>
                  <a:pt x="1142" y="14495"/>
                </a:lnTo>
                <a:lnTo>
                  <a:pt x="1186" y="14495"/>
                </a:lnTo>
                <a:lnTo>
                  <a:pt x="1362" y="14539"/>
                </a:lnTo>
                <a:lnTo>
                  <a:pt x="1538" y="14627"/>
                </a:lnTo>
                <a:lnTo>
                  <a:pt x="1625" y="14802"/>
                </a:lnTo>
                <a:lnTo>
                  <a:pt x="1669" y="14978"/>
                </a:lnTo>
                <a:lnTo>
                  <a:pt x="1713" y="14978"/>
                </a:lnTo>
                <a:lnTo>
                  <a:pt x="1889" y="15066"/>
                </a:lnTo>
                <a:lnTo>
                  <a:pt x="2065" y="15110"/>
                </a:lnTo>
                <a:lnTo>
                  <a:pt x="2109" y="15286"/>
                </a:lnTo>
                <a:lnTo>
                  <a:pt x="2196" y="15461"/>
                </a:lnTo>
                <a:lnTo>
                  <a:pt x="2196" y="15505"/>
                </a:lnTo>
                <a:lnTo>
                  <a:pt x="2416" y="15549"/>
                </a:lnTo>
                <a:lnTo>
                  <a:pt x="2592" y="15593"/>
                </a:lnTo>
                <a:lnTo>
                  <a:pt x="2636" y="15813"/>
                </a:lnTo>
                <a:lnTo>
                  <a:pt x="2723" y="15988"/>
                </a:lnTo>
                <a:lnTo>
                  <a:pt x="2899" y="16032"/>
                </a:lnTo>
                <a:lnTo>
                  <a:pt x="3119" y="16120"/>
                </a:lnTo>
                <a:lnTo>
                  <a:pt x="3163" y="16296"/>
                </a:lnTo>
                <a:lnTo>
                  <a:pt x="3251" y="16471"/>
                </a:lnTo>
                <a:lnTo>
                  <a:pt x="3251" y="16515"/>
                </a:lnTo>
                <a:lnTo>
                  <a:pt x="3426" y="16559"/>
                </a:lnTo>
                <a:lnTo>
                  <a:pt x="3646" y="16603"/>
                </a:lnTo>
                <a:lnTo>
                  <a:pt x="3690" y="16823"/>
                </a:lnTo>
                <a:lnTo>
                  <a:pt x="3778" y="16998"/>
                </a:lnTo>
                <a:lnTo>
                  <a:pt x="3953" y="17042"/>
                </a:lnTo>
                <a:lnTo>
                  <a:pt x="4129" y="17130"/>
                </a:lnTo>
                <a:lnTo>
                  <a:pt x="4217" y="17306"/>
                </a:lnTo>
                <a:lnTo>
                  <a:pt x="4305" y="17482"/>
                </a:lnTo>
                <a:lnTo>
                  <a:pt x="4480" y="17569"/>
                </a:lnTo>
                <a:lnTo>
                  <a:pt x="4656" y="17613"/>
                </a:lnTo>
                <a:lnTo>
                  <a:pt x="4744" y="17789"/>
                </a:lnTo>
                <a:lnTo>
                  <a:pt x="4832" y="18009"/>
                </a:lnTo>
                <a:lnTo>
                  <a:pt x="5007" y="18053"/>
                </a:lnTo>
                <a:lnTo>
                  <a:pt x="5095" y="18097"/>
                </a:lnTo>
                <a:lnTo>
                  <a:pt x="5183" y="18009"/>
                </a:lnTo>
                <a:lnTo>
                  <a:pt x="17305" y="4920"/>
                </a:lnTo>
                <a:lnTo>
                  <a:pt x="17261" y="4876"/>
                </a:lnTo>
                <a:lnTo>
                  <a:pt x="17218" y="4657"/>
                </a:lnTo>
                <a:lnTo>
                  <a:pt x="17174" y="4657"/>
                </a:lnTo>
                <a:lnTo>
                  <a:pt x="16998" y="4613"/>
                </a:lnTo>
                <a:lnTo>
                  <a:pt x="16822" y="4525"/>
                </a:lnTo>
                <a:lnTo>
                  <a:pt x="16734" y="4349"/>
                </a:lnTo>
                <a:lnTo>
                  <a:pt x="16690" y="4173"/>
                </a:lnTo>
                <a:lnTo>
                  <a:pt x="16647" y="4173"/>
                </a:lnTo>
                <a:lnTo>
                  <a:pt x="16471" y="4086"/>
                </a:lnTo>
                <a:lnTo>
                  <a:pt x="16295" y="4042"/>
                </a:lnTo>
                <a:lnTo>
                  <a:pt x="16251" y="3866"/>
                </a:lnTo>
                <a:lnTo>
                  <a:pt x="16163" y="3646"/>
                </a:lnTo>
                <a:lnTo>
                  <a:pt x="15944" y="3602"/>
                </a:lnTo>
                <a:lnTo>
                  <a:pt x="15768" y="3558"/>
                </a:lnTo>
                <a:lnTo>
                  <a:pt x="15724" y="3339"/>
                </a:lnTo>
                <a:lnTo>
                  <a:pt x="15636" y="3163"/>
                </a:lnTo>
                <a:lnTo>
                  <a:pt x="15461" y="3075"/>
                </a:lnTo>
                <a:lnTo>
                  <a:pt x="15241" y="3031"/>
                </a:lnTo>
                <a:lnTo>
                  <a:pt x="15197" y="2856"/>
                </a:lnTo>
                <a:lnTo>
                  <a:pt x="15109" y="2680"/>
                </a:lnTo>
                <a:lnTo>
                  <a:pt x="15109" y="2636"/>
                </a:lnTo>
                <a:lnTo>
                  <a:pt x="14934" y="2592"/>
                </a:lnTo>
                <a:lnTo>
                  <a:pt x="14758" y="2548"/>
                </a:lnTo>
                <a:lnTo>
                  <a:pt x="14670" y="2329"/>
                </a:lnTo>
                <a:lnTo>
                  <a:pt x="14582" y="2153"/>
                </a:lnTo>
                <a:lnTo>
                  <a:pt x="14407" y="2109"/>
                </a:lnTo>
                <a:lnTo>
                  <a:pt x="14231" y="2021"/>
                </a:lnTo>
                <a:lnTo>
                  <a:pt x="14143" y="1846"/>
                </a:lnTo>
                <a:lnTo>
                  <a:pt x="14055" y="1670"/>
                </a:lnTo>
                <a:lnTo>
                  <a:pt x="13880" y="1582"/>
                </a:lnTo>
                <a:lnTo>
                  <a:pt x="13704" y="1538"/>
                </a:lnTo>
                <a:lnTo>
                  <a:pt x="13616" y="1362"/>
                </a:lnTo>
                <a:lnTo>
                  <a:pt x="13572" y="1143"/>
                </a:lnTo>
                <a:lnTo>
                  <a:pt x="13528" y="1143"/>
                </a:lnTo>
                <a:lnTo>
                  <a:pt x="13352" y="1099"/>
                </a:lnTo>
                <a:lnTo>
                  <a:pt x="13177" y="1011"/>
                </a:lnTo>
                <a:lnTo>
                  <a:pt x="13089" y="835"/>
                </a:lnTo>
                <a:lnTo>
                  <a:pt x="13045" y="660"/>
                </a:lnTo>
                <a:lnTo>
                  <a:pt x="13001" y="660"/>
                </a:lnTo>
                <a:lnTo>
                  <a:pt x="12825" y="572"/>
                </a:lnTo>
                <a:lnTo>
                  <a:pt x="12650" y="528"/>
                </a:lnTo>
                <a:lnTo>
                  <a:pt x="12562" y="352"/>
                </a:lnTo>
                <a:lnTo>
                  <a:pt x="12518" y="133"/>
                </a:lnTo>
                <a:lnTo>
                  <a:pt x="12298" y="89"/>
                </a:lnTo>
                <a:lnTo>
                  <a:pt x="121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66" name="Google Shape;7366;p47"/>
          <p:cNvGrpSpPr/>
          <p:nvPr/>
        </p:nvGrpSpPr>
        <p:grpSpPr>
          <a:xfrm>
            <a:off x="3122736" y="3903205"/>
            <a:ext cx="2978279" cy="175275"/>
            <a:chOff x="3998100" y="4633825"/>
            <a:chExt cx="2329875" cy="175275"/>
          </a:xfrm>
        </p:grpSpPr>
        <p:sp>
          <p:nvSpPr>
            <p:cNvPr id="7367" name="Google Shape;7367;p47"/>
            <p:cNvSpPr/>
            <p:nvPr/>
          </p:nvSpPr>
          <p:spPr>
            <a:xfrm>
              <a:off x="4853875" y="4633825"/>
              <a:ext cx="1023725" cy="161150"/>
            </a:xfrm>
            <a:custGeom>
              <a:avLst/>
              <a:gdLst/>
              <a:ahLst/>
              <a:cxnLst/>
              <a:rect l="l" t="t" r="r" b="b"/>
              <a:pathLst>
                <a:path w="40949" h="6446" extrusionOk="0">
                  <a:moveTo>
                    <a:pt x="2449" y="524"/>
                  </a:moveTo>
                  <a:lnTo>
                    <a:pt x="2993" y="545"/>
                  </a:lnTo>
                  <a:cubicBezTo>
                    <a:pt x="3055" y="629"/>
                    <a:pt x="3097" y="629"/>
                    <a:pt x="3160" y="566"/>
                  </a:cubicBezTo>
                  <a:cubicBezTo>
                    <a:pt x="3641" y="503"/>
                    <a:pt x="4123" y="503"/>
                    <a:pt x="4583" y="587"/>
                  </a:cubicBezTo>
                  <a:cubicBezTo>
                    <a:pt x="4646" y="670"/>
                    <a:pt x="4667" y="775"/>
                    <a:pt x="4729" y="796"/>
                  </a:cubicBezTo>
                  <a:cubicBezTo>
                    <a:pt x="4897" y="838"/>
                    <a:pt x="4918" y="691"/>
                    <a:pt x="4939" y="587"/>
                  </a:cubicBezTo>
                  <a:cubicBezTo>
                    <a:pt x="5587" y="503"/>
                    <a:pt x="6257" y="503"/>
                    <a:pt x="6905" y="587"/>
                  </a:cubicBezTo>
                  <a:cubicBezTo>
                    <a:pt x="7261" y="984"/>
                    <a:pt x="7428" y="984"/>
                    <a:pt x="7784" y="587"/>
                  </a:cubicBezTo>
                  <a:cubicBezTo>
                    <a:pt x="8600" y="503"/>
                    <a:pt x="9437" y="503"/>
                    <a:pt x="10274" y="608"/>
                  </a:cubicBezTo>
                  <a:cubicBezTo>
                    <a:pt x="10316" y="670"/>
                    <a:pt x="10337" y="796"/>
                    <a:pt x="10400" y="817"/>
                  </a:cubicBezTo>
                  <a:cubicBezTo>
                    <a:pt x="10567" y="859"/>
                    <a:pt x="10588" y="712"/>
                    <a:pt x="10630" y="608"/>
                  </a:cubicBezTo>
                  <a:lnTo>
                    <a:pt x="10985" y="608"/>
                  </a:lnTo>
                  <a:cubicBezTo>
                    <a:pt x="11237" y="963"/>
                    <a:pt x="11278" y="963"/>
                    <a:pt x="11509" y="587"/>
                  </a:cubicBezTo>
                  <a:cubicBezTo>
                    <a:pt x="12157" y="524"/>
                    <a:pt x="12806" y="524"/>
                    <a:pt x="13454" y="587"/>
                  </a:cubicBezTo>
                  <a:cubicBezTo>
                    <a:pt x="13747" y="1005"/>
                    <a:pt x="13852" y="1005"/>
                    <a:pt x="14166" y="587"/>
                  </a:cubicBezTo>
                  <a:cubicBezTo>
                    <a:pt x="14752" y="524"/>
                    <a:pt x="15338" y="503"/>
                    <a:pt x="15944" y="545"/>
                  </a:cubicBezTo>
                  <a:cubicBezTo>
                    <a:pt x="16154" y="817"/>
                    <a:pt x="16488" y="712"/>
                    <a:pt x="16760" y="817"/>
                  </a:cubicBezTo>
                  <a:cubicBezTo>
                    <a:pt x="17032" y="942"/>
                    <a:pt x="17263" y="775"/>
                    <a:pt x="17346" y="461"/>
                  </a:cubicBezTo>
                  <a:cubicBezTo>
                    <a:pt x="18120" y="357"/>
                    <a:pt x="18895" y="315"/>
                    <a:pt x="19669" y="378"/>
                  </a:cubicBezTo>
                  <a:cubicBezTo>
                    <a:pt x="19711" y="419"/>
                    <a:pt x="19773" y="482"/>
                    <a:pt x="19815" y="482"/>
                  </a:cubicBezTo>
                  <a:cubicBezTo>
                    <a:pt x="21029" y="503"/>
                    <a:pt x="22221" y="503"/>
                    <a:pt x="23435" y="524"/>
                  </a:cubicBezTo>
                  <a:cubicBezTo>
                    <a:pt x="23602" y="524"/>
                    <a:pt x="23707" y="398"/>
                    <a:pt x="23728" y="252"/>
                  </a:cubicBezTo>
                  <a:cubicBezTo>
                    <a:pt x="24084" y="168"/>
                    <a:pt x="24439" y="168"/>
                    <a:pt x="24795" y="231"/>
                  </a:cubicBezTo>
                  <a:cubicBezTo>
                    <a:pt x="25025" y="629"/>
                    <a:pt x="25088" y="629"/>
                    <a:pt x="25318" y="252"/>
                  </a:cubicBezTo>
                  <a:lnTo>
                    <a:pt x="26030" y="189"/>
                  </a:lnTo>
                  <a:cubicBezTo>
                    <a:pt x="26553" y="524"/>
                    <a:pt x="27159" y="294"/>
                    <a:pt x="27703" y="461"/>
                  </a:cubicBezTo>
                  <a:cubicBezTo>
                    <a:pt x="27871" y="503"/>
                    <a:pt x="27955" y="252"/>
                    <a:pt x="27996" y="85"/>
                  </a:cubicBezTo>
                  <a:cubicBezTo>
                    <a:pt x="28227" y="1"/>
                    <a:pt x="28478" y="22"/>
                    <a:pt x="28708" y="106"/>
                  </a:cubicBezTo>
                  <a:cubicBezTo>
                    <a:pt x="29147" y="503"/>
                    <a:pt x="29691" y="503"/>
                    <a:pt x="30235" y="398"/>
                  </a:cubicBezTo>
                  <a:cubicBezTo>
                    <a:pt x="30256" y="398"/>
                    <a:pt x="30277" y="294"/>
                    <a:pt x="30298" y="252"/>
                  </a:cubicBezTo>
                  <a:lnTo>
                    <a:pt x="30821" y="252"/>
                  </a:lnTo>
                  <a:cubicBezTo>
                    <a:pt x="31198" y="650"/>
                    <a:pt x="31428" y="650"/>
                    <a:pt x="31867" y="273"/>
                  </a:cubicBezTo>
                  <a:lnTo>
                    <a:pt x="32913" y="357"/>
                  </a:lnTo>
                  <a:cubicBezTo>
                    <a:pt x="33018" y="524"/>
                    <a:pt x="33144" y="566"/>
                    <a:pt x="33269" y="378"/>
                  </a:cubicBezTo>
                  <a:cubicBezTo>
                    <a:pt x="34169" y="357"/>
                    <a:pt x="35048" y="378"/>
                    <a:pt x="35947" y="440"/>
                  </a:cubicBezTo>
                  <a:cubicBezTo>
                    <a:pt x="36010" y="712"/>
                    <a:pt x="36198" y="712"/>
                    <a:pt x="36429" y="712"/>
                  </a:cubicBezTo>
                  <a:cubicBezTo>
                    <a:pt x="36784" y="712"/>
                    <a:pt x="37161" y="670"/>
                    <a:pt x="37475" y="775"/>
                  </a:cubicBezTo>
                  <a:cubicBezTo>
                    <a:pt x="37893" y="942"/>
                    <a:pt x="37621" y="1403"/>
                    <a:pt x="37726" y="1717"/>
                  </a:cubicBezTo>
                  <a:cubicBezTo>
                    <a:pt x="37768" y="1800"/>
                    <a:pt x="37830" y="1863"/>
                    <a:pt x="37914" y="1884"/>
                  </a:cubicBezTo>
                  <a:cubicBezTo>
                    <a:pt x="38040" y="1884"/>
                    <a:pt x="38144" y="1800"/>
                    <a:pt x="38165" y="1675"/>
                  </a:cubicBezTo>
                  <a:cubicBezTo>
                    <a:pt x="38186" y="1591"/>
                    <a:pt x="38186" y="1486"/>
                    <a:pt x="38144" y="1403"/>
                  </a:cubicBezTo>
                  <a:cubicBezTo>
                    <a:pt x="37977" y="984"/>
                    <a:pt x="38270" y="880"/>
                    <a:pt x="38563" y="817"/>
                  </a:cubicBezTo>
                  <a:cubicBezTo>
                    <a:pt x="38939" y="712"/>
                    <a:pt x="39253" y="942"/>
                    <a:pt x="39483" y="1403"/>
                  </a:cubicBezTo>
                  <a:cubicBezTo>
                    <a:pt x="39651" y="1821"/>
                    <a:pt x="39944" y="2156"/>
                    <a:pt x="40341" y="2344"/>
                  </a:cubicBezTo>
                  <a:cubicBezTo>
                    <a:pt x="40927" y="2595"/>
                    <a:pt x="40948" y="2721"/>
                    <a:pt x="40781" y="3453"/>
                  </a:cubicBezTo>
                  <a:cubicBezTo>
                    <a:pt x="39776" y="3328"/>
                    <a:pt x="39776" y="3349"/>
                    <a:pt x="40069" y="4165"/>
                  </a:cubicBezTo>
                  <a:cubicBezTo>
                    <a:pt x="39295" y="4290"/>
                    <a:pt x="39295" y="4290"/>
                    <a:pt x="38939" y="4039"/>
                  </a:cubicBezTo>
                  <a:cubicBezTo>
                    <a:pt x="38521" y="3704"/>
                    <a:pt x="38207" y="3746"/>
                    <a:pt x="37893" y="4207"/>
                  </a:cubicBezTo>
                  <a:cubicBezTo>
                    <a:pt x="37454" y="4834"/>
                    <a:pt x="37328" y="4834"/>
                    <a:pt x="36847" y="4290"/>
                  </a:cubicBezTo>
                  <a:cubicBezTo>
                    <a:pt x="36742" y="4186"/>
                    <a:pt x="36659" y="4060"/>
                    <a:pt x="36491" y="4144"/>
                  </a:cubicBezTo>
                  <a:cubicBezTo>
                    <a:pt x="36345" y="4186"/>
                    <a:pt x="36282" y="4374"/>
                    <a:pt x="36366" y="4499"/>
                  </a:cubicBezTo>
                  <a:cubicBezTo>
                    <a:pt x="36450" y="4751"/>
                    <a:pt x="36491" y="5023"/>
                    <a:pt x="36470" y="5295"/>
                  </a:cubicBezTo>
                  <a:lnTo>
                    <a:pt x="35947" y="5315"/>
                  </a:lnTo>
                  <a:cubicBezTo>
                    <a:pt x="35843" y="5169"/>
                    <a:pt x="35654" y="5106"/>
                    <a:pt x="35487" y="5169"/>
                  </a:cubicBezTo>
                  <a:cubicBezTo>
                    <a:pt x="34525" y="5420"/>
                    <a:pt x="33541" y="5295"/>
                    <a:pt x="32558" y="5336"/>
                  </a:cubicBezTo>
                  <a:cubicBezTo>
                    <a:pt x="32348" y="5336"/>
                    <a:pt x="32160" y="5336"/>
                    <a:pt x="32056" y="5567"/>
                  </a:cubicBezTo>
                  <a:lnTo>
                    <a:pt x="31700" y="5608"/>
                  </a:lnTo>
                  <a:cubicBezTo>
                    <a:pt x="31679" y="5504"/>
                    <a:pt x="31658" y="5399"/>
                    <a:pt x="31512" y="5399"/>
                  </a:cubicBezTo>
                  <a:cubicBezTo>
                    <a:pt x="31386" y="5399"/>
                    <a:pt x="31365" y="5525"/>
                    <a:pt x="31344" y="5629"/>
                  </a:cubicBezTo>
                  <a:lnTo>
                    <a:pt x="30988" y="5671"/>
                  </a:lnTo>
                  <a:cubicBezTo>
                    <a:pt x="30737" y="5441"/>
                    <a:pt x="30361" y="5441"/>
                    <a:pt x="30110" y="5671"/>
                  </a:cubicBezTo>
                  <a:lnTo>
                    <a:pt x="29754" y="5650"/>
                  </a:lnTo>
                  <a:cubicBezTo>
                    <a:pt x="29712" y="5504"/>
                    <a:pt x="29649" y="5357"/>
                    <a:pt x="29482" y="5357"/>
                  </a:cubicBezTo>
                  <a:lnTo>
                    <a:pt x="27536" y="5357"/>
                  </a:lnTo>
                  <a:cubicBezTo>
                    <a:pt x="27369" y="5357"/>
                    <a:pt x="27306" y="5504"/>
                    <a:pt x="27285" y="5671"/>
                  </a:cubicBezTo>
                  <a:cubicBezTo>
                    <a:pt x="26574" y="5859"/>
                    <a:pt x="25862" y="5922"/>
                    <a:pt x="25130" y="5839"/>
                  </a:cubicBezTo>
                  <a:cubicBezTo>
                    <a:pt x="25025" y="5671"/>
                    <a:pt x="24900" y="5671"/>
                    <a:pt x="24795" y="5839"/>
                  </a:cubicBezTo>
                  <a:cubicBezTo>
                    <a:pt x="24565" y="5880"/>
                    <a:pt x="24314" y="5880"/>
                    <a:pt x="24084" y="5818"/>
                  </a:cubicBezTo>
                  <a:cubicBezTo>
                    <a:pt x="24000" y="5336"/>
                    <a:pt x="23644" y="5211"/>
                    <a:pt x="23309" y="5399"/>
                  </a:cubicBezTo>
                  <a:cubicBezTo>
                    <a:pt x="22912" y="5629"/>
                    <a:pt x="22682" y="5483"/>
                    <a:pt x="22347" y="5315"/>
                  </a:cubicBezTo>
                  <a:cubicBezTo>
                    <a:pt x="21803" y="5064"/>
                    <a:pt x="21217" y="4751"/>
                    <a:pt x="20673" y="5357"/>
                  </a:cubicBezTo>
                  <a:cubicBezTo>
                    <a:pt x="20548" y="5504"/>
                    <a:pt x="20359" y="5504"/>
                    <a:pt x="20192" y="5504"/>
                  </a:cubicBezTo>
                  <a:cubicBezTo>
                    <a:pt x="19669" y="5546"/>
                    <a:pt x="19167" y="5253"/>
                    <a:pt x="18623" y="5462"/>
                  </a:cubicBezTo>
                  <a:cubicBezTo>
                    <a:pt x="18476" y="5525"/>
                    <a:pt x="18330" y="5336"/>
                    <a:pt x="18246" y="5169"/>
                  </a:cubicBezTo>
                  <a:cubicBezTo>
                    <a:pt x="18016" y="4730"/>
                    <a:pt x="17723" y="4771"/>
                    <a:pt x="17346" y="4960"/>
                  </a:cubicBezTo>
                  <a:cubicBezTo>
                    <a:pt x="17179" y="5064"/>
                    <a:pt x="16928" y="5064"/>
                    <a:pt x="16781" y="5190"/>
                  </a:cubicBezTo>
                  <a:cubicBezTo>
                    <a:pt x="16447" y="5441"/>
                    <a:pt x="16028" y="5504"/>
                    <a:pt x="15631" y="5357"/>
                  </a:cubicBezTo>
                  <a:cubicBezTo>
                    <a:pt x="14814" y="5085"/>
                    <a:pt x="13936" y="5106"/>
                    <a:pt x="13141" y="5441"/>
                  </a:cubicBezTo>
                  <a:cubicBezTo>
                    <a:pt x="12701" y="5608"/>
                    <a:pt x="12220" y="5671"/>
                    <a:pt x="11760" y="5587"/>
                  </a:cubicBezTo>
                  <a:cubicBezTo>
                    <a:pt x="11237" y="5525"/>
                    <a:pt x="11069" y="5755"/>
                    <a:pt x="10965" y="6173"/>
                  </a:cubicBezTo>
                  <a:lnTo>
                    <a:pt x="10441" y="6173"/>
                  </a:lnTo>
                  <a:cubicBezTo>
                    <a:pt x="10169" y="5587"/>
                    <a:pt x="9960" y="6069"/>
                    <a:pt x="9730" y="6194"/>
                  </a:cubicBezTo>
                  <a:cubicBezTo>
                    <a:pt x="9040" y="6194"/>
                    <a:pt x="8328" y="6215"/>
                    <a:pt x="7617" y="6194"/>
                  </a:cubicBezTo>
                  <a:cubicBezTo>
                    <a:pt x="6236" y="6173"/>
                    <a:pt x="4855" y="6445"/>
                    <a:pt x="3474" y="6362"/>
                  </a:cubicBezTo>
                  <a:cubicBezTo>
                    <a:pt x="3244" y="6341"/>
                    <a:pt x="3014" y="6404"/>
                    <a:pt x="2783" y="6278"/>
                  </a:cubicBezTo>
                  <a:cubicBezTo>
                    <a:pt x="2825" y="5943"/>
                    <a:pt x="2721" y="5546"/>
                    <a:pt x="3223" y="5420"/>
                  </a:cubicBezTo>
                  <a:cubicBezTo>
                    <a:pt x="3537" y="5357"/>
                    <a:pt x="3390" y="5127"/>
                    <a:pt x="3265" y="4939"/>
                  </a:cubicBezTo>
                  <a:cubicBezTo>
                    <a:pt x="3202" y="4834"/>
                    <a:pt x="3202" y="4709"/>
                    <a:pt x="3348" y="4646"/>
                  </a:cubicBezTo>
                  <a:cubicBezTo>
                    <a:pt x="3453" y="4604"/>
                    <a:pt x="3599" y="4646"/>
                    <a:pt x="3641" y="4771"/>
                  </a:cubicBezTo>
                  <a:cubicBezTo>
                    <a:pt x="3725" y="4918"/>
                    <a:pt x="3662" y="5148"/>
                    <a:pt x="3830" y="5253"/>
                  </a:cubicBezTo>
                  <a:cubicBezTo>
                    <a:pt x="3976" y="5357"/>
                    <a:pt x="4248" y="5587"/>
                    <a:pt x="4353" y="5315"/>
                  </a:cubicBezTo>
                  <a:cubicBezTo>
                    <a:pt x="4499" y="4876"/>
                    <a:pt x="4959" y="5023"/>
                    <a:pt x="5190" y="4730"/>
                  </a:cubicBezTo>
                  <a:cubicBezTo>
                    <a:pt x="5336" y="4520"/>
                    <a:pt x="5545" y="4625"/>
                    <a:pt x="5692" y="4834"/>
                  </a:cubicBezTo>
                  <a:cubicBezTo>
                    <a:pt x="5796" y="5002"/>
                    <a:pt x="5901" y="5169"/>
                    <a:pt x="6048" y="5336"/>
                  </a:cubicBezTo>
                  <a:cubicBezTo>
                    <a:pt x="6257" y="5546"/>
                    <a:pt x="6654" y="5587"/>
                    <a:pt x="6696" y="5378"/>
                  </a:cubicBezTo>
                  <a:cubicBezTo>
                    <a:pt x="6759" y="5169"/>
                    <a:pt x="6822" y="5148"/>
                    <a:pt x="7010" y="5127"/>
                  </a:cubicBezTo>
                  <a:cubicBezTo>
                    <a:pt x="7282" y="5106"/>
                    <a:pt x="7575" y="5064"/>
                    <a:pt x="7889" y="5023"/>
                  </a:cubicBezTo>
                  <a:cubicBezTo>
                    <a:pt x="7763" y="5357"/>
                    <a:pt x="7533" y="5713"/>
                    <a:pt x="8140" y="5650"/>
                  </a:cubicBezTo>
                  <a:cubicBezTo>
                    <a:pt x="8349" y="5629"/>
                    <a:pt x="8558" y="5922"/>
                    <a:pt x="8768" y="5650"/>
                  </a:cubicBezTo>
                  <a:cubicBezTo>
                    <a:pt x="8412" y="4876"/>
                    <a:pt x="8412" y="4876"/>
                    <a:pt x="9207" y="4876"/>
                  </a:cubicBezTo>
                  <a:cubicBezTo>
                    <a:pt x="9228" y="4876"/>
                    <a:pt x="9270" y="4792"/>
                    <a:pt x="9291" y="4751"/>
                  </a:cubicBezTo>
                  <a:cubicBezTo>
                    <a:pt x="8914" y="4499"/>
                    <a:pt x="8914" y="4499"/>
                    <a:pt x="8642" y="4499"/>
                  </a:cubicBezTo>
                  <a:cubicBezTo>
                    <a:pt x="8119" y="4520"/>
                    <a:pt x="7638" y="4520"/>
                    <a:pt x="7177" y="4227"/>
                  </a:cubicBezTo>
                  <a:cubicBezTo>
                    <a:pt x="6864" y="4018"/>
                    <a:pt x="6487" y="3976"/>
                    <a:pt x="6152" y="4123"/>
                  </a:cubicBezTo>
                  <a:cubicBezTo>
                    <a:pt x="5859" y="4227"/>
                    <a:pt x="5566" y="4248"/>
                    <a:pt x="5273" y="4207"/>
                  </a:cubicBezTo>
                  <a:cubicBezTo>
                    <a:pt x="5148" y="4207"/>
                    <a:pt x="5043" y="4123"/>
                    <a:pt x="5022" y="4018"/>
                  </a:cubicBezTo>
                  <a:cubicBezTo>
                    <a:pt x="4980" y="3893"/>
                    <a:pt x="5022" y="3767"/>
                    <a:pt x="5148" y="3725"/>
                  </a:cubicBezTo>
                  <a:cubicBezTo>
                    <a:pt x="5503" y="3516"/>
                    <a:pt x="5817" y="3223"/>
                    <a:pt x="6340" y="3432"/>
                  </a:cubicBezTo>
                  <a:cubicBezTo>
                    <a:pt x="6696" y="3579"/>
                    <a:pt x="7136" y="3600"/>
                    <a:pt x="7449" y="3809"/>
                  </a:cubicBezTo>
                  <a:cubicBezTo>
                    <a:pt x="7617" y="3663"/>
                    <a:pt x="7659" y="3411"/>
                    <a:pt x="7575" y="3370"/>
                  </a:cubicBezTo>
                  <a:cubicBezTo>
                    <a:pt x="6989" y="3119"/>
                    <a:pt x="6822" y="2135"/>
                    <a:pt x="5922" y="2428"/>
                  </a:cubicBezTo>
                  <a:cubicBezTo>
                    <a:pt x="5671" y="2491"/>
                    <a:pt x="5483" y="2323"/>
                    <a:pt x="5294" y="2156"/>
                  </a:cubicBezTo>
                  <a:cubicBezTo>
                    <a:pt x="5127" y="1989"/>
                    <a:pt x="4918" y="1821"/>
                    <a:pt x="4771" y="1968"/>
                  </a:cubicBezTo>
                  <a:cubicBezTo>
                    <a:pt x="4374" y="2302"/>
                    <a:pt x="3976" y="2177"/>
                    <a:pt x="3537" y="2135"/>
                  </a:cubicBezTo>
                  <a:cubicBezTo>
                    <a:pt x="3286" y="2093"/>
                    <a:pt x="1716" y="1821"/>
                    <a:pt x="1549" y="1696"/>
                  </a:cubicBezTo>
                  <a:cubicBezTo>
                    <a:pt x="1214" y="1445"/>
                    <a:pt x="838" y="1277"/>
                    <a:pt x="419" y="1214"/>
                  </a:cubicBezTo>
                  <a:cubicBezTo>
                    <a:pt x="63" y="1173"/>
                    <a:pt x="1" y="963"/>
                    <a:pt x="1" y="670"/>
                  </a:cubicBezTo>
                  <a:cubicBezTo>
                    <a:pt x="440" y="670"/>
                    <a:pt x="879" y="691"/>
                    <a:pt x="1319" y="670"/>
                  </a:cubicBezTo>
                  <a:cubicBezTo>
                    <a:pt x="1758" y="650"/>
                    <a:pt x="2114" y="838"/>
                    <a:pt x="2449" y="524"/>
                  </a:cubicBezTo>
                  <a:close/>
                  <a:moveTo>
                    <a:pt x="9772" y="4792"/>
                  </a:moveTo>
                  <a:cubicBezTo>
                    <a:pt x="9730" y="4960"/>
                    <a:pt x="9814" y="5148"/>
                    <a:pt x="10002" y="5211"/>
                  </a:cubicBezTo>
                  <a:cubicBezTo>
                    <a:pt x="10128" y="5295"/>
                    <a:pt x="10316" y="5211"/>
                    <a:pt x="10358" y="5064"/>
                  </a:cubicBezTo>
                  <a:cubicBezTo>
                    <a:pt x="10462" y="4730"/>
                    <a:pt x="10609" y="4646"/>
                    <a:pt x="10985" y="4688"/>
                  </a:cubicBezTo>
                  <a:cubicBezTo>
                    <a:pt x="11362" y="4751"/>
                    <a:pt x="11697" y="4499"/>
                    <a:pt x="11739" y="4123"/>
                  </a:cubicBezTo>
                  <a:cubicBezTo>
                    <a:pt x="11760" y="4018"/>
                    <a:pt x="11843" y="3893"/>
                    <a:pt x="11739" y="3788"/>
                  </a:cubicBezTo>
                  <a:cubicBezTo>
                    <a:pt x="11655" y="3704"/>
                    <a:pt x="11509" y="3704"/>
                    <a:pt x="11425" y="3788"/>
                  </a:cubicBezTo>
                  <a:cubicBezTo>
                    <a:pt x="11132" y="4144"/>
                    <a:pt x="10818" y="4039"/>
                    <a:pt x="10483" y="3914"/>
                  </a:cubicBezTo>
                  <a:cubicBezTo>
                    <a:pt x="10190" y="3830"/>
                    <a:pt x="9960" y="3914"/>
                    <a:pt x="9918" y="4269"/>
                  </a:cubicBezTo>
                  <a:cubicBezTo>
                    <a:pt x="9877" y="4458"/>
                    <a:pt x="9835" y="4625"/>
                    <a:pt x="9772" y="4792"/>
                  </a:cubicBezTo>
                  <a:close/>
                  <a:moveTo>
                    <a:pt x="39023" y="2282"/>
                  </a:moveTo>
                  <a:cubicBezTo>
                    <a:pt x="39149" y="2261"/>
                    <a:pt x="39295" y="2240"/>
                    <a:pt x="39295" y="2093"/>
                  </a:cubicBezTo>
                  <a:cubicBezTo>
                    <a:pt x="39295" y="1947"/>
                    <a:pt x="39170" y="1821"/>
                    <a:pt x="39023" y="1821"/>
                  </a:cubicBezTo>
                  <a:cubicBezTo>
                    <a:pt x="38877" y="1800"/>
                    <a:pt x="38730" y="1926"/>
                    <a:pt x="38730" y="2072"/>
                  </a:cubicBezTo>
                  <a:cubicBezTo>
                    <a:pt x="38730" y="2261"/>
                    <a:pt x="38877" y="2282"/>
                    <a:pt x="39023" y="2282"/>
                  </a:cubicBezTo>
                  <a:close/>
                  <a:moveTo>
                    <a:pt x="19711" y="942"/>
                  </a:moveTo>
                  <a:cubicBezTo>
                    <a:pt x="19606" y="942"/>
                    <a:pt x="19522" y="1026"/>
                    <a:pt x="19522" y="1110"/>
                  </a:cubicBezTo>
                  <a:cubicBezTo>
                    <a:pt x="19501" y="1361"/>
                    <a:pt x="19690" y="1403"/>
                    <a:pt x="19878" y="1403"/>
                  </a:cubicBezTo>
                  <a:cubicBezTo>
                    <a:pt x="19983" y="1403"/>
                    <a:pt x="20129" y="1340"/>
                    <a:pt x="20087" y="1214"/>
                  </a:cubicBezTo>
                  <a:cubicBezTo>
                    <a:pt x="20045" y="1005"/>
                    <a:pt x="19857" y="963"/>
                    <a:pt x="19711" y="942"/>
                  </a:cubicBezTo>
                  <a:close/>
                  <a:moveTo>
                    <a:pt x="18225" y="1863"/>
                  </a:moveTo>
                  <a:cubicBezTo>
                    <a:pt x="18225" y="1738"/>
                    <a:pt x="18162" y="1675"/>
                    <a:pt x="18079" y="1675"/>
                  </a:cubicBezTo>
                  <a:cubicBezTo>
                    <a:pt x="17974" y="1654"/>
                    <a:pt x="17911" y="1738"/>
                    <a:pt x="17911" y="1821"/>
                  </a:cubicBezTo>
                  <a:cubicBezTo>
                    <a:pt x="17911" y="1947"/>
                    <a:pt x="17953" y="2072"/>
                    <a:pt x="18100" y="2030"/>
                  </a:cubicBezTo>
                  <a:cubicBezTo>
                    <a:pt x="18162" y="2010"/>
                    <a:pt x="18183" y="1905"/>
                    <a:pt x="18225" y="1863"/>
                  </a:cubicBezTo>
                  <a:close/>
                  <a:moveTo>
                    <a:pt x="20485" y="1884"/>
                  </a:moveTo>
                  <a:lnTo>
                    <a:pt x="20317" y="1821"/>
                  </a:lnTo>
                  <a:cubicBezTo>
                    <a:pt x="20296" y="1884"/>
                    <a:pt x="20255" y="1947"/>
                    <a:pt x="20276" y="1968"/>
                  </a:cubicBezTo>
                  <a:cubicBezTo>
                    <a:pt x="20276" y="2010"/>
                    <a:pt x="20359" y="2010"/>
                    <a:pt x="20401" y="2051"/>
                  </a:cubicBezTo>
                  <a:cubicBezTo>
                    <a:pt x="20443" y="1989"/>
                    <a:pt x="20464" y="1926"/>
                    <a:pt x="20485" y="1884"/>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8" name="Google Shape;7368;p47"/>
            <p:cNvSpPr/>
            <p:nvPr/>
          </p:nvSpPr>
          <p:spPr>
            <a:xfrm>
              <a:off x="4232975" y="4637500"/>
              <a:ext cx="852650" cy="163225"/>
            </a:xfrm>
            <a:custGeom>
              <a:avLst/>
              <a:gdLst/>
              <a:ahLst/>
              <a:cxnLst/>
              <a:rect l="l" t="t" r="r" b="b"/>
              <a:pathLst>
                <a:path w="34106" h="6529" extrusionOk="0">
                  <a:moveTo>
                    <a:pt x="24816" y="544"/>
                  </a:moveTo>
                  <a:cubicBezTo>
                    <a:pt x="24816" y="837"/>
                    <a:pt x="24878" y="1026"/>
                    <a:pt x="25234" y="1088"/>
                  </a:cubicBezTo>
                  <a:cubicBezTo>
                    <a:pt x="25632" y="1130"/>
                    <a:pt x="26029" y="1298"/>
                    <a:pt x="26364" y="1570"/>
                  </a:cubicBezTo>
                  <a:cubicBezTo>
                    <a:pt x="26510" y="1674"/>
                    <a:pt x="28101" y="1967"/>
                    <a:pt x="28352" y="1988"/>
                  </a:cubicBezTo>
                  <a:cubicBezTo>
                    <a:pt x="28770" y="2051"/>
                    <a:pt x="29189" y="2176"/>
                    <a:pt x="29586" y="1821"/>
                  </a:cubicBezTo>
                  <a:cubicBezTo>
                    <a:pt x="29754" y="1674"/>
                    <a:pt x="29963" y="1883"/>
                    <a:pt x="30109" y="2030"/>
                  </a:cubicBezTo>
                  <a:cubicBezTo>
                    <a:pt x="30256" y="2176"/>
                    <a:pt x="30486" y="2365"/>
                    <a:pt x="30737" y="2281"/>
                  </a:cubicBezTo>
                  <a:cubicBezTo>
                    <a:pt x="31637" y="2009"/>
                    <a:pt x="31804" y="2972"/>
                    <a:pt x="32390" y="3244"/>
                  </a:cubicBezTo>
                  <a:cubicBezTo>
                    <a:pt x="32474" y="3285"/>
                    <a:pt x="32432" y="3516"/>
                    <a:pt x="32264" y="3662"/>
                  </a:cubicBezTo>
                  <a:cubicBezTo>
                    <a:pt x="31930" y="3474"/>
                    <a:pt x="31511" y="3432"/>
                    <a:pt x="31156" y="3306"/>
                  </a:cubicBezTo>
                  <a:cubicBezTo>
                    <a:pt x="30632" y="3097"/>
                    <a:pt x="30319" y="3369"/>
                    <a:pt x="29942" y="3578"/>
                  </a:cubicBezTo>
                  <a:cubicBezTo>
                    <a:pt x="29837" y="3641"/>
                    <a:pt x="29775" y="3767"/>
                    <a:pt x="29816" y="3871"/>
                  </a:cubicBezTo>
                  <a:cubicBezTo>
                    <a:pt x="29858" y="3997"/>
                    <a:pt x="29963" y="4060"/>
                    <a:pt x="30088" y="4060"/>
                  </a:cubicBezTo>
                  <a:cubicBezTo>
                    <a:pt x="30381" y="4122"/>
                    <a:pt x="30674" y="4101"/>
                    <a:pt x="30967" y="3997"/>
                  </a:cubicBezTo>
                  <a:cubicBezTo>
                    <a:pt x="31281" y="3850"/>
                    <a:pt x="31679" y="3892"/>
                    <a:pt x="31972" y="4101"/>
                  </a:cubicBezTo>
                  <a:cubicBezTo>
                    <a:pt x="32453" y="4394"/>
                    <a:pt x="32934" y="4373"/>
                    <a:pt x="33457" y="4352"/>
                  </a:cubicBezTo>
                  <a:cubicBezTo>
                    <a:pt x="33729" y="4352"/>
                    <a:pt x="33729" y="4332"/>
                    <a:pt x="34106" y="4624"/>
                  </a:cubicBezTo>
                  <a:cubicBezTo>
                    <a:pt x="34064" y="4666"/>
                    <a:pt x="34043" y="4750"/>
                    <a:pt x="34001" y="4750"/>
                  </a:cubicBezTo>
                  <a:cubicBezTo>
                    <a:pt x="33227" y="4729"/>
                    <a:pt x="33227" y="4729"/>
                    <a:pt x="33583" y="5524"/>
                  </a:cubicBezTo>
                  <a:cubicBezTo>
                    <a:pt x="33373" y="5754"/>
                    <a:pt x="33164" y="5482"/>
                    <a:pt x="32955" y="5524"/>
                  </a:cubicBezTo>
                  <a:cubicBezTo>
                    <a:pt x="32348" y="5587"/>
                    <a:pt x="32578" y="5231"/>
                    <a:pt x="32704" y="4896"/>
                  </a:cubicBezTo>
                  <a:cubicBezTo>
                    <a:pt x="32369" y="4938"/>
                    <a:pt x="32097" y="4980"/>
                    <a:pt x="31804" y="4980"/>
                  </a:cubicBezTo>
                  <a:cubicBezTo>
                    <a:pt x="31637" y="4980"/>
                    <a:pt x="31574" y="4980"/>
                    <a:pt x="31511" y="5252"/>
                  </a:cubicBezTo>
                  <a:cubicBezTo>
                    <a:pt x="31448" y="5503"/>
                    <a:pt x="31051" y="5399"/>
                    <a:pt x="30863" y="5189"/>
                  </a:cubicBezTo>
                  <a:cubicBezTo>
                    <a:pt x="30716" y="5043"/>
                    <a:pt x="30591" y="4876"/>
                    <a:pt x="30486" y="4708"/>
                  </a:cubicBezTo>
                  <a:cubicBezTo>
                    <a:pt x="30339" y="4499"/>
                    <a:pt x="30151" y="4394"/>
                    <a:pt x="29984" y="4604"/>
                  </a:cubicBezTo>
                  <a:cubicBezTo>
                    <a:pt x="29775" y="4896"/>
                    <a:pt x="29293" y="4729"/>
                    <a:pt x="29147" y="5189"/>
                  </a:cubicBezTo>
                  <a:cubicBezTo>
                    <a:pt x="29063" y="5440"/>
                    <a:pt x="28791" y="5231"/>
                    <a:pt x="28624" y="5106"/>
                  </a:cubicBezTo>
                  <a:cubicBezTo>
                    <a:pt x="28477" y="5001"/>
                    <a:pt x="28540" y="4792"/>
                    <a:pt x="28456" y="4624"/>
                  </a:cubicBezTo>
                  <a:cubicBezTo>
                    <a:pt x="28394" y="4520"/>
                    <a:pt x="28268" y="4457"/>
                    <a:pt x="28163" y="4520"/>
                  </a:cubicBezTo>
                  <a:cubicBezTo>
                    <a:pt x="28017" y="4562"/>
                    <a:pt x="28017" y="4687"/>
                    <a:pt x="28080" y="4813"/>
                  </a:cubicBezTo>
                  <a:cubicBezTo>
                    <a:pt x="28205" y="4980"/>
                    <a:pt x="28352" y="5210"/>
                    <a:pt x="28038" y="5294"/>
                  </a:cubicBezTo>
                  <a:cubicBezTo>
                    <a:pt x="27515" y="5420"/>
                    <a:pt x="27640" y="5796"/>
                    <a:pt x="27598" y="6131"/>
                  </a:cubicBezTo>
                  <a:lnTo>
                    <a:pt x="26029" y="6089"/>
                  </a:lnTo>
                  <a:cubicBezTo>
                    <a:pt x="25841" y="5650"/>
                    <a:pt x="25841" y="5650"/>
                    <a:pt x="25318" y="6047"/>
                  </a:cubicBezTo>
                  <a:lnTo>
                    <a:pt x="24795" y="6068"/>
                  </a:lnTo>
                  <a:cubicBezTo>
                    <a:pt x="24669" y="5880"/>
                    <a:pt x="24565" y="5880"/>
                    <a:pt x="24439" y="6068"/>
                  </a:cubicBezTo>
                  <a:lnTo>
                    <a:pt x="24083" y="6047"/>
                  </a:lnTo>
                  <a:cubicBezTo>
                    <a:pt x="24041" y="5775"/>
                    <a:pt x="23895" y="5671"/>
                    <a:pt x="23644" y="5754"/>
                  </a:cubicBezTo>
                  <a:cubicBezTo>
                    <a:pt x="23184" y="5964"/>
                    <a:pt x="22744" y="5943"/>
                    <a:pt x="22389" y="5545"/>
                  </a:cubicBezTo>
                  <a:cubicBezTo>
                    <a:pt x="22284" y="5420"/>
                    <a:pt x="22117" y="5336"/>
                    <a:pt x="21991" y="5440"/>
                  </a:cubicBezTo>
                  <a:cubicBezTo>
                    <a:pt x="21656" y="5733"/>
                    <a:pt x="21091" y="5712"/>
                    <a:pt x="20882" y="6236"/>
                  </a:cubicBezTo>
                  <a:lnTo>
                    <a:pt x="19480" y="6257"/>
                  </a:lnTo>
                  <a:cubicBezTo>
                    <a:pt x="19355" y="6068"/>
                    <a:pt x="19229" y="6068"/>
                    <a:pt x="19104" y="6257"/>
                  </a:cubicBezTo>
                  <a:lnTo>
                    <a:pt x="18769" y="6257"/>
                  </a:lnTo>
                  <a:cubicBezTo>
                    <a:pt x="18539" y="5985"/>
                    <a:pt x="18350" y="5985"/>
                    <a:pt x="18225" y="6340"/>
                  </a:cubicBezTo>
                  <a:cubicBezTo>
                    <a:pt x="17827" y="6445"/>
                    <a:pt x="17388" y="6466"/>
                    <a:pt x="16990" y="6403"/>
                  </a:cubicBezTo>
                  <a:cubicBezTo>
                    <a:pt x="16865" y="6005"/>
                    <a:pt x="16802" y="5503"/>
                    <a:pt x="16216" y="5985"/>
                  </a:cubicBezTo>
                  <a:cubicBezTo>
                    <a:pt x="16091" y="6089"/>
                    <a:pt x="15944" y="5964"/>
                    <a:pt x="15798" y="5964"/>
                  </a:cubicBezTo>
                  <a:cubicBezTo>
                    <a:pt x="15546" y="5964"/>
                    <a:pt x="15588" y="6173"/>
                    <a:pt x="15567" y="6340"/>
                  </a:cubicBezTo>
                  <a:cubicBezTo>
                    <a:pt x="15274" y="6424"/>
                    <a:pt x="14961" y="6424"/>
                    <a:pt x="14668" y="6340"/>
                  </a:cubicBezTo>
                  <a:cubicBezTo>
                    <a:pt x="14479" y="5943"/>
                    <a:pt x="14228" y="6026"/>
                    <a:pt x="13977" y="6257"/>
                  </a:cubicBezTo>
                  <a:cubicBezTo>
                    <a:pt x="12847" y="6319"/>
                    <a:pt x="11717" y="6298"/>
                    <a:pt x="10609" y="6194"/>
                  </a:cubicBezTo>
                  <a:cubicBezTo>
                    <a:pt x="10567" y="5838"/>
                    <a:pt x="10211" y="5880"/>
                    <a:pt x="10002" y="5754"/>
                  </a:cubicBezTo>
                  <a:cubicBezTo>
                    <a:pt x="9374" y="5399"/>
                    <a:pt x="9269" y="5461"/>
                    <a:pt x="9186" y="6236"/>
                  </a:cubicBezTo>
                  <a:cubicBezTo>
                    <a:pt x="8244" y="6529"/>
                    <a:pt x="7303" y="6382"/>
                    <a:pt x="6340" y="6361"/>
                  </a:cubicBezTo>
                  <a:cubicBezTo>
                    <a:pt x="6361" y="6005"/>
                    <a:pt x="6884" y="6131"/>
                    <a:pt x="6884" y="5733"/>
                  </a:cubicBezTo>
                  <a:cubicBezTo>
                    <a:pt x="6884" y="5294"/>
                    <a:pt x="7240" y="5064"/>
                    <a:pt x="7554" y="4855"/>
                  </a:cubicBezTo>
                  <a:cubicBezTo>
                    <a:pt x="7847" y="4708"/>
                    <a:pt x="8077" y="4478"/>
                    <a:pt x="8244" y="4185"/>
                  </a:cubicBezTo>
                  <a:cubicBezTo>
                    <a:pt x="8391" y="3871"/>
                    <a:pt x="8265" y="3348"/>
                    <a:pt x="8035" y="3327"/>
                  </a:cubicBezTo>
                  <a:cubicBezTo>
                    <a:pt x="7658" y="3306"/>
                    <a:pt x="7847" y="3704"/>
                    <a:pt x="7658" y="3829"/>
                  </a:cubicBezTo>
                  <a:cubicBezTo>
                    <a:pt x="7637" y="3850"/>
                    <a:pt x="7596" y="3829"/>
                    <a:pt x="7512" y="3850"/>
                  </a:cubicBezTo>
                  <a:cubicBezTo>
                    <a:pt x="7344" y="3557"/>
                    <a:pt x="7282" y="3160"/>
                    <a:pt x="6905" y="2972"/>
                  </a:cubicBezTo>
                  <a:cubicBezTo>
                    <a:pt x="6800" y="2909"/>
                    <a:pt x="6717" y="2783"/>
                    <a:pt x="6759" y="2679"/>
                  </a:cubicBezTo>
                  <a:cubicBezTo>
                    <a:pt x="6989" y="2218"/>
                    <a:pt x="6549" y="1904"/>
                    <a:pt x="6528" y="1507"/>
                  </a:cubicBezTo>
                  <a:cubicBezTo>
                    <a:pt x="6528" y="1256"/>
                    <a:pt x="6445" y="984"/>
                    <a:pt x="6131" y="1005"/>
                  </a:cubicBezTo>
                  <a:cubicBezTo>
                    <a:pt x="5838" y="1047"/>
                    <a:pt x="5712" y="1256"/>
                    <a:pt x="5691" y="1570"/>
                  </a:cubicBezTo>
                  <a:cubicBezTo>
                    <a:pt x="5587" y="2030"/>
                    <a:pt x="5545" y="2511"/>
                    <a:pt x="5545" y="2972"/>
                  </a:cubicBezTo>
                  <a:cubicBezTo>
                    <a:pt x="4457" y="3034"/>
                    <a:pt x="4101" y="2030"/>
                    <a:pt x="3369" y="1591"/>
                  </a:cubicBezTo>
                  <a:cubicBezTo>
                    <a:pt x="3160" y="1465"/>
                    <a:pt x="3118" y="1067"/>
                    <a:pt x="2720" y="1235"/>
                  </a:cubicBezTo>
                  <a:cubicBezTo>
                    <a:pt x="2386" y="1381"/>
                    <a:pt x="2114" y="1026"/>
                    <a:pt x="1779" y="1151"/>
                  </a:cubicBezTo>
                  <a:cubicBezTo>
                    <a:pt x="1695" y="1172"/>
                    <a:pt x="1590" y="1235"/>
                    <a:pt x="1632" y="1319"/>
                  </a:cubicBezTo>
                  <a:cubicBezTo>
                    <a:pt x="1758" y="1695"/>
                    <a:pt x="1590" y="2030"/>
                    <a:pt x="1465" y="2344"/>
                  </a:cubicBezTo>
                  <a:cubicBezTo>
                    <a:pt x="1298" y="2762"/>
                    <a:pt x="1800" y="2972"/>
                    <a:pt x="1821" y="3327"/>
                  </a:cubicBezTo>
                  <a:cubicBezTo>
                    <a:pt x="942" y="3432"/>
                    <a:pt x="544" y="2783"/>
                    <a:pt x="0" y="2323"/>
                  </a:cubicBezTo>
                  <a:cubicBezTo>
                    <a:pt x="565" y="1863"/>
                    <a:pt x="607" y="1339"/>
                    <a:pt x="230" y="754"/>
                  </a:cubicBezTo>
                  <a:cubicBezTo>
                    <a:pt x="189" y="628"/>
                    <a:pt x="147" y="523"/>
                    <a:pt x="147" y="398"/>
                  </a:cubicBezTo>
                  <a:cubicBezTo>
                    <a:pt x="314" y="398"/>
                    <a:pt x="523" y="440"/>
                    <a:pt x="670" y="251"/>
                  </a:cubicBezTo>
                  <a:lnTo>
                    <a:pt x="1381" y="210"/>
                  </a:lnTo>
                  <a:cubicBezTo>
                    <a:pt x="1904" y="691"/>
                    <a:pt x="2909" y="670"/>
                    <a:pt x="3683" y="147"/>
                  </a:cubicBezTo>
                  <a:cubicBezTo>
                    <a:pt x="4457" y="21"/>
                    <a:pt x="5231" y="0"/>
                    <a:pt x="6005" y="126"/>
                  </a:cubicBezTo>
                  <a:cubicBezTo>
                    <a:pt x="6319" y="565"/>
                    <a:pt x="6675" y="461"/>
                    <a:pt x="7052" y="231"/>
                  </a:cubicBezTo>
                  <a:lnTo>
                    <a:pt x="7951" y="293"/>
                  </a:lnTo>
                  <a:cubicBezTo>
                    <a:pt x="8202" y="670"/>
                    <a:pt x="8244" y="670"/>
                    <a:pt x="8474" y="293"/>
                  </a:cubicBezTo>
                  <a:lnTo>
                    <a:pt x="8851" y="251"/>
                  </a:lnTo>
                  <a:lnTo>
                    <a:pt x="9730" y="754"/>
                  </a:lnTo>
                  <a:cubicBezTo>
                    <a:pt x="10253" y="900"/>
                    <a:pt x="10776" y="984"/>
                    <a:pt x="11132" y="419"/>
                  </a:cubicBezTo>
                  <a:cubicBezTo>
                    <a:pt x="11278" y="419"/>
                    <a:pt x="11404" y="377"/>
                    <a:pt x="11487" y="251"/>
                  </a:cubicBezTo>
                  <a:lnTo>
                    <a:pt x="11843" y="293"/>
                  </a:lnTo>
                  <a:cubicBezTo>
                    <a:pt x="11927" y="649"/>
                    <a:pt x="12241" y="586"/>
                    <a:pt x="12492" y="586"/>
                  </a:cubicBezTo>
                  <a:lnTo>
                    <a:pt x="15212" y="586"/>
                  </a:lnTo>
                  <a:cubicBezTo>
                    <a:pt x="15254" y="837"/>
                    <a:pt x="15107" y="1235"/>
                    <a:pt x="15337" y="1339"/>
                  </a:cubicBezTo>
                  <a:cubicBezTo>
                    <a:pt x="15798" y="1528"/>
                    <a:pt x="16216" y="1904"/>
                    <a:pt x="16781" y="1821"/>
                  </a:cubicBezTo>
                  <a:cubicBezTo>
                    <a:pt x="16907" y="1800"/>
                    <a:pt x="17032" y="1800"/>
                    <a:pt x="17074" y="1674"/>
                  </a:cubicBezTo>
                  <a:cubicBezTo>
                    <a:pt x="17116" y="1486"/>
                    <a:pt x="16990" y="1402"/>
                    <a:pt x="16844" y="1339"/>
                  </a:cubicBezTo>
                  <a:cubicBezTo>
                    <a:pt x="16739" y="1298"/>
                    <a:pt x="16614" y="1298"/>
                    <a:pt x="16509" y="1298"/>
                  </a:cubicBezTo>
                  <a:cubicBezTo>
                    <a:pt x="16028" y="1298"/>
                    <a:pt x="15902" y="984"/>
                    <a:pt x="15923" y="586"/>
                  </a:cubicBezTo>
                  <a:cubicBezTo>
                    <a:pt x="16342" y="607"/>
                    <a:pt x="16760" y="544"/>
                    <a:pt x="17179" y="419"/>
                  </a:cubicBezTo>
                  <a:cubicBezTo>
                    <a:pt x="17137" y="921"/>
                    <a:pt x="17471" y="1088"/>
                    <a:pt x="17869" y="1088"/>
                  </a:cubicBezTo>
                  <a:cubicBezTo>
                    <a:pt x="18287" y="1067"/>
                    <a:pt x="18706" y="1193"/>
                    <a:pt x="19041" y="1465"/>
                  </a:cubicBezTo>
                  <a:cubicBezTo>
                    <a:pt x="18999" y="1088"/>
                    <a:pt x="18978" y="837"/>
                    <a:pt x="18936" y="586"/>
                  </a:cubicBezTo>
                  <a:cubicBezTo>
                    <a:pt x="19145" y="586"/>
                    <a:pt x="19355" y="607"/>
                    <a:pt x="19480" y="377"/>
                  </a:cubicBezTo>
                  <a:lnTo>
                    <a:pt x="20171" y="377"/>
                  </a:lnTo>
                  <a:cubicBezTo>
                    <a:pt x="20233" y="795"/>
                    <a:pt x="20568" y="837"/>
                    <a:pt x="20861" y="942"/>
                  </a:cubicBezTo>
                  <a:cubicBezTo>
                    <a:pt x="21489" y="1151"/>
                    <a:pt x="22158" y="1130"/>
                    <a:pt x="22765" y="1402"/>
                  </a:cubicBezTo>
                  <a:cubicBezTo>
                    <a:pt x="23330" y="1653"/>
                    <a:pt x="23665" y="1339"/>
                    <a:pt x="23728" y="586"/>
                  </a:cubicBezTo>
                  <a:lnTo>
                    <a:pt x="23916" y="356"/>
                  </a:lnTo>
                  <a:lnTo>
                    <a:pt x="24418" y="356"/>
                  </a:lnTo>
                  <a:cubicBezTo>
                    <a:pt x="24502" y="503"/>
                    <a:pt x="24669" y="565"/>
                    <a:pt x="24816" y="544"/>
                  </a:cubicBezTo>
                  <a:close/>
                  <a:moveTo>
                    <a:pt x="9207" y="3871"/>
                  </a:moveTo>
                  <a:cubicBezTo>
                    <a:pt x="9416" y="3892"/>
                    <a:pt x="9541" y="3788"/>
                    <a:pt x="9541" y="3641"/>
                  </a:cubicBezTo>
                  <a:cubicBezTo>
                    <a:pt x="9541" y="3411"/>
                    <a:pt x="9374" y="3244"/>
                    <a:pt x="9165" y="3223"/>
                  </a:cubicBezTo>
                  <a:cubicBezTo>
                    <a:pt x="9018" y="3181"/>
                    <a:pt x="8872" y="3306"/>
                    <a:pt x="8893" y="3474"/>
                  </a:cubicBezTo>
                  <a:cubicBezTo>
                    <a:pt x="8872" y="3662"/>
                    <a:pt x="8997" y="3850"/>
                    <a:pt x="9207" y="3871"/>
                  </a:cubicBezTo>
                  <a:close/>
                  <a:moveTo>
                    <a:pt x="7386" y="1109"/>
                  </a:moveTo>
                  <a:cubicBezTo>
                    <a:pt x="7386" y="984"/>
                    <a:pt x="7261" y="900"/>
                    <a:pt x="7156" y="921"/>
                  </a:cubicBezTo>
                  <a:cubicBezTo>
                    <a:pt x="7031" y="921"/>
                    <a:pt x="6926" y="1026"/>
                    <a:pt x="6947" y="1151"/>
                  </a:cubicBezTo>
                  <a:cubicBezTo>
                    <a:pt x="6926" y="1319"/>
                    <a:pt x="7072" y="1423"/>
                    <a:pt x="7240" y="1381"/>
                  </a:cubicBezTo>
                  <a:cubicBezTo>
                    <a:pt x="7365" y="1360"/>
                    <a:pt x="7407" y="1256"/>
                    <a:pt x="7386" y="1130"/>
                  </a:cubicBezTo>
                  <a:close/>
                  <a:moveTo>
                    <a:pt x="24209" y="4206"/>
                  </a:moveTo>
                  <a:cubicBezTo>
                    <a:pt x="24167" y="4185"/>
                    <a:pt x="24104" y="4143"/>
                    <a:pt x="24062" y="4143"/>
                  </a:cubicBezTo>
                  <a:cubicBezTo>
                    <a:pt x="24041" y="4164"/>
                    <a:pt x="24021" y="4248"/>
                    <a:pt x="24000" y="4290"/>
                  </a:cubicBezTo>
                  <a:cubicBezTo>
                    <a:pt x="24041" y="4311"/>
                    <a:pt x="24104" y="4352"/>
                    <a:pt x="24146" y="4352"/>
                  </a:cubicBezTo>
                  <a:cubicBezTo>
                    <a:pt x="24188" y="4332"/>
                    <a:pt x="24188" y="4269"/>
                    <a:pt x="24209" y="4227"/>
                  </a:cubicBezTo>
                  <a:close/>
                  <a:moveTo>
                    <a:pt x="21028" y="1381"/>
                  </a:moveTo>
                  <a:cubicBezTo>
                    <a:pt x="20966" y="1339"/>
                    <a:pt x="20903" y="1298"/>
                    <a:pt x="20882" y="1319"/>
                  </a:cubicBezTo>
                  <a:cubicBezTo>
                    <a:pt x="20840" y="1319"/>
                    <a:pt x="20840" y="1402"/>
                    <a:pt x="20798" y="1465"/>
                  </a:cubicBezTo>
                  <a:cubicBezTo>
                    <a:pt x="20861" y="1486"/>
                    <a:pt x="20924" y="1528"/>
                    <a:pt x="20945" y="1507"/>
                  </a:cubicBezTo>
                  <a:cubicBezTo>
                    <a:pt x="20987" y="1486"/>
                    <a:pt x="21008" y="1423"/>
                    <a:pt x="21028" y="138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9" name="Google Shape;7369;p47"/>
            <p:cNvSpPr/>
            <p:nvPr/>
          </p:nvSpPr>
          <p:spPr>
            <a:xfrm>
              <a:off x="5753075" y="4641150"/>
              <a:ext cx="574900" cy="128200"/>
            </a:xfrm>
            <a:custGeom>
              <a:avLst/>
              <a:gdLst/>
              <a:ahLst/>
              <a:cxnLst/>
              <a:rect l="l" t="t" r="r" b="b"/>
              <a:pathLst>
                <a:path w="22996" h="5128" extrusionOk="0">
                  <a:moveTo>
                    <a:pt x="544" y="4960"/>
                  </a:moveTo>
                  <a:cubicBezTo>
                    <a:pt x="565" y="4688"/>
                    <a:pt x="523" y="4416"/>
                    <a:pt x="419" y="4186"/>
                  </a:cubicBezTo>
                  <a:cubicBezTo>
                    <a:pt x="335" y="4039"/>
                    <a:pt x="398" y="3872"/>
                    <a:pt x="544" y="3809"/>
                  </a:cubicBezTo>
                  <a:cubicBezTo>
                    <a:pt x="712" y="3746"/>
                    <a:pt x="816" y="3851"/>
                    <a:pt x="900" y="3976"/>
                  </a:cubicBezTo>
                  <a:cubicBezTo>
                    <a:pt x="1381" y="4520"/>
                    <a:pt x="1528" y="4499"/>
                    <a:pt x="1946" y="3893"/>
                  </a:cubicBezTo>
                  <a:cubicBezTo>
                    <a:pt x="2281" y="3432"/>
                    <a:pt x="2574" y="3390"/>
                    <a:pt x="2992" y="3704"/>
                  </a:cubicBezTo>
                  <a:cubicBezTo>
                    <a:pt x="3348" y="3976"/>
                    <a:pt x="3348" y="3976"/>
                    <a:pt x="4143" y="3851"/>
                  </a:cubicBezTo>
                  <a:cubicBezTo>
                    <a:pt x="3829" y="3014"/>
                    <a:pt x="3850" y="3014"/>
                    <a:pt x="4855" y="3139"/>
                  </a:cubicBezTo>
                  <a:cubicBezTo>
                    <a:pt x="5001" y="2386"/>
                    <a:pt x="4980" y="2261"/>
                    <a:pt x="4415" y="2009"/>
                  </a:cubicBezTo>
                  <a:cubicBezTo>
                    <a:pt x="4018" y="1821"/>
                    <a:pt x="3704" y="1486"/>
                    <a:pt x="3557" y="1089"/>
                  </a:cubicBezTo>
                  <a:cubicBezTo>
                    <a:pt x="3327" y="608"/>
                    <a:pt x="2992" y="398"/>
                    <a:pt x="2637" y="503"/>
                  </a:cubicBezTo>
                  <a:cubicBezTo>
                    <a:pt x="2323" y="587"/>
                    <a:pt x="2030" y="670"/>
                    <a:pt x="2218" y="1089"/>
                  </a:cubicBezTo>
                  <a:cubicBezTo>
                    <a:pt x="2239" y="1173"/>
                    <a:pt x="2260" y="1256"/>
                    <a:pt x="2239" y="1361"/>
                  </a:cubicBezTo>
                  <a:cubicBezTo>
                    <a:pt x="2218" y="1465"/>
                    <a:pt x="2093" y="1549"/>
                    <a:pt x="1967" y="1549"/>
                  </a:cubicBezTo>
                  <a:cubicBezTo>
                    <a:pt x="1883" y="1528"/>
                    <a:pt x="1821" y="1465"/>
                    <a:pt x="1800" y="1403"/>
                  </a:cubicBezTo>
                  <a:cubicBezTo>
                    <a:pt x="1674" y="1089"/>
                    <a:pt x="1967" y="608"/>
                    <a:pt x="1528" y="461"/>
                  </a:cubicBezTo>
                  <a:cubicBezTo>
                    <a:pt x="1214" y="336"/>
                    <a:pt x="837" y="398"/>
                    <a:pt x="482" y="398"/>
                  </a:cubicBezTo>
                  <a:cubicBezTo>
                    <a:pt x="272" y="398"/>
                    <a:pt x="63" y="377"/>
                    <a:pt x="0" y="126"/>
                  </a:cubicBezTo>
                  <a:cubicBezTo>
                    <a:pt x="2072" y="22"/>
                    <a:pt x="4143" y="64"/>
                    <a:pt x="6215" y="64"/>
                  </a:cubicBezTo>
                  <a:cubicBezTo>
                    <a:pt x="7449" y="1"/>
                    <a:pt x="8684" y="22"/>
                    <a:pt x="9939" y="105"/>
                  </a:cubicBezTo>
                  <a:cubicBezTo>
                    <a:pt x="11320" y="252"/>
                    <a:pt x="12701" y="126"/>
                    <a:pt x="14082" y="377"/>
                  </a:cubicBezTo>
                  <a:cubicBezTo>
                    <a:pt x="14375" y="419"/>
                    <a:pt x="14668" y="419"/>
                    <a:pt x="14961" y="398"/>
                  </a:cubicBezTo>
                  <a:cubicBezTo>
                    <a:pt x="16572" y="398"/>
                    <a:pt x="18204" y="524"/>
                    <a:pt x="19815" y="733"/>
                  </a:cubicBezTo>
                  <a:cubicBezTo>
                    <a:pt x="20066" y="796"/>
                    <a:pt x="20338" y="796"/>
                    <a:pt x="20589" y="775"/>
                  </a:cubicBezTo>
                  <a:cubicBezTo>
                    <a:pt x="21426" y="629"/>
                    <a:pt x="22054" y="1026"/>
                    <a:pt x="22702" y="1486"/>
                  </a:cubicBezTo>
                  <a:cubicBezTo>
                    <a:pt x="22995" y="1675"/>
                    <a:pt x="22933" y="1863"/>
                    <a:pt x="22870" y="2156"/>
                  </a:cubicBezTo>
                  <a:cubicBezTo>
                    <a:pt x="22807" y="2428"/>
                    <a:pt x="22828" y="2805"/>
                    <a:pt x="22430" y="2805"/>
                  </a:cubicBezTo>
                  <a:cubicBezTo>
                    <a:pt x="22054" y="2846"/>
                    <a:pt x="21656" y="2993"/>
                    <a:pt x="21321" y="3181"/>
                  </a:cubicBezTo>
                  <a:cubicBezTo>
                    <a:pt x="21133" y="3286"/>
                    <a:pt x="20945" y="3349"/>
                    <a:pt x="20736" y="3349"/>
                  </a:cubicBezTo>
                  <a:cubicBezTo>
                    <a:pt x="19689" y="3244"/>
                    <a:pt x="18727" y="3788"/>
                    <a:pt x="17681" y="3746"/>
                  </a:cubicBezTo>
                  <a:cubicBezTo>
                    <a:pt x="17555" y="3725"/>
                    <a:pt x="17451" y="3746"/>
                    <a:pt x="17346" y="3809"/>
                  </a:cubicBezTo>
                  <a:cubicBezTo>
                    <a:pt x="16321" y="4541"/>
                    <a:pt x="15170" y="4248"/>
                    <a:pt x="14082" y="4227"/>
                  </a:cubicBezTo>
                  <a:cubicBezTo>
                    <a:pt x="13391" y="4186"/>
                    <a:pt x="12680" y="4186"/>
                    <a:pt x="11990" y="4269"/>
                  </a:cubicBezTo>
                  <a:cubicBezTo>
                    <a:pt x="11006" y="4395"/>
                    <a:pt x="10002" y="4227"/>
                    <a:pt x="9018" y="4458"/>
                  </a:cubicBezTo>
                  <a:cubicBezTo>
                    <a:pt x="7951" y="4709"/>
                    <a:pt x="6842" y="4667"/>
                    <a:pt x="5775" y="4730"/>
                  </a:cubicBezTo>
                  <a:cubicBezTo>
                    <a:pt x="4018" y="4855"/>
                    <a:pt x="2281" y="5127"/>
                    <a:pt x="544" y="496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0" name="Google Shape;7370;p47"/>
            <p:cNvSpPr/>
            <p:nvPr/>
          </p:nvSpPr>
          <p:spPr>
            <a:xfrm>
              <a:off x="3998100" y="4643250"/>
              <a:ext cx="445175" cy="158525"/>
            </a:xfrm>
            <a:custGeom>
              <a:avLst/>
              <a:gdLst/>
              <a:ahLst/>
              <a:cxnLst/>
              <a:rect l="l" t="t" r="r" b="b"/>
              <a:pathLst>
                <a:path w="17807" h="6341" extrusionOk="0">
                  <a:moveTo>
                    <a:pt x="9563" y="147"/>
                  </a:moveTo>
                  <a:cubicBezTo>
                    <a:pt x="9563" y="252"/>
                    <a:pt x="9604" y="377"/>
                    <a:pt x="9646" y="482"/>
                  </a:cubicBezTo>
                  <a:cubicBezTo>
                    <a:pt x="10023" y="1068"/>
                    <a:pt x="9981" y="1591"/>
                    <a:pt x="9437" y="2051"/>
                  </a:cubicBezTo>
                  <a:cubicBezTo>
                    <a:pt x="9981" y="2511"/>
                    <a:pt x="10358" y="3160"/>
                    <a:pt x="11237" y="3055"/>
                  </a:cubicBezTo>
                  <a:cubicBezTo>
                    <a:pt x="11216" y="2700"/>
                    <a:pt x="10713" y="2511"/>
                    <a:pt x="10881" y="2072"/>
                  </a:cubicBezTo>
                  <a:cubicBezTo>
                    <a:pt x="11006" y="1758"/>
                    <a:pt x="11174" y="1423"/>
                    <a:pt x="11048" y="1068"/>
                  </a:cubicBezTo>
                  <a:cubicBezTo>
                    <a:pt x="11027" y="963"/>
                    <a:pt x="11111" y="900"/>
                    <a:pt x="11195" y="879"/>
                  </a:cubicBezTo>
                  <a:cubicBezTo>
                    <a:pt x="11529" y="754"/>
                    <a:pt x="11822" y="1109"/>
                    <a:pt x="12157" y="963"/>
                  </a:cubicBezTo>
                  <a:cubicBezTo>
                    <a:pt x="12534" y="796"/>
                    <a:pt x="12576" y="1193"/>
                    <a:pt x="12785" y="1319"/>
                  </a:cubicBezTo>
                  <a:cubicBezTo>
                    <a:pt x="13517" y="1758"/>
                    <a:pt x="13873" y="2762"/>
                    <a:pt x="14982" y="2721"/>
                  </a:cubicBezTo>
                  <a:cubicBezTo>
                    <a:pt x="14961" y="2239"/>
                    <a:pt x="15003" y="1758"/>
                    <a:pt x="15107" y="1298"/>
                  </a:cubicBezTo>
                  <a:cubicBezTo>
                    <a:pt x="15149" y="984"/>
                    <a:pt x="15296" y="775"/>
                    <a:pt x="15568" y="754"/>
                  </a:cubicBezTo>
                  <a:cubicBezTo>
                    <a:pt x="15819" y="712"/>
                    <a:pt x="15923" y="984"/>
                    <a:pt x="15944" y="1235"/>
                  </a:cubicBezTo>
                  <a:cubicBezTo>
                    <a:pt x="15965" y="1633"/>
                    <a:pt x="16405" y="1946"/>
                    <a:pt x="16175" y="2407"/>
                  </a:cubicBezTo>
                  <a:cubicBezTo>
                    <a:pt x="16133" y="2511"/>
                    <a:pt x="16216" y="2658"/>
                    <a:pt x="16321" y="2700"/>
                  </a:cubicBezTo>
                  <a:cubicBezTo>
                    <a:pt x="16698" y="2888"/>
                    <a:pt x="16760" y="3306"/>
                    <a:pt x="16928" y="3578"/>
                  </a:cubicBezTo>
                  <a:cubicBezTo>
                    <a:pt x="17011" y="3578"/>
                    <a:pt x="17053" y="3578"/>
                    <a:pt x="17074" y="3578"/>
                  </a:cubicBezTo>
                  <a:cubicBezTo>
                    <a:pt x="17263" y="3453"/>
                    <a:pt x="17074" y="3055"/>
                    <a:pt x="17451" y="3076"/>
                  </a:cubicBezTo>
                  <a:cubicBezTo>
                    <a:pt x="17681" y="3097"/>
                    <a:pt x="17807" y="3599"/>
                    <a:pt x="17660" y="3934"/>
                  </a:cubicBezTo>
                  <a:cubicBezTo>
                    <a:pt x="17493" y="4206"/>
                    <a:pt x="17263" y="4436"/>
                    <a:pt x="16970" y="4604"/>
                  </a:cubicBezTo>
                  <a:cubicBezTo>
                    <a:pt x="16656" y="4813"/>
                    <a:pt x="16300" y="5022"/>
                    <a:pt x="16300" y="5462"/>
                  </a:cubicBezTo>
                  <a:cubicBezTo>
                    <a:pt x="16300" y="5859"/>
                    <a:pt x="15777" y="5755"/>
                    <a:pt x="15777" y="6089"/>
                  </a:cubicBezTo>
                  <a:cubicBezTo>
                    <a:pt x="15547" y="6173"/>
                    <a:pt x="15296" y="6194"/>
                    <a:pt x="15066" y="6131"/>
                  </a:cubicBezTo>
                  <a:cubicBezTo>
                    <a:pt x="15066" y="5817"/>
                    <a:pt x="15066" y="5482"/>
                    <a:pt x="15024" y="5169"/>
                  </a:cubicBezTo>
                  <a:cubicBezTo>
                    <a:pt x="15003" y="5043"/>
                    <a:pt x="14877" y="4938"/>
                    <a:pt x="14752" y="4980"/>
                  </a:cubicBezTo>
                  <a:cubicBezTo>
                    <a:pt x="14626" y="4980"/>
                    <a:pt x="14563" y="5085"/>
                    <a:pt x="14542" y="5210"/>
                  </a:cubicBezTo>
                  <a:cubicBezTo>
                    <a:pt x="14459" y="5441"/>
                    <a:pt x="14689" y="5650"/>
                    <a:pt x="14584" y="5901"/>
                  </a:cubicBezTo>
                  <a:cubicBezTo>
                    <a:pt x="14291" y="6047"/>
                    <a:pt x="13936" y="6006"/>
                    <a:pt x="13685" y="5796"/>
                  </a:cubicBezTo>
                  <a:cubicBezTo>
                    <a:pt x="13224" y="5524"/>
                    <a:pt x="13308" y="5922"/>
                    <a:pt x="13287" y="6173"/>
                  </a:cubicBezTo>
                  <a:lnTo>
                    <a:pt x="12931" y="6173"/>
                  </a:lnTo>
                  <a:cubicBezTo>
                    <a:pt x="12889" y="5859"/>
                    <a:pt x="13015" y="5524"/>
                    <a:pt x="12785" y="5169"/>
                  </a:cubicBezTo>
                  <a:cubicBezTo>
                    <a:pt x="12178" y="5901"/>
                    <a:pt x="11383" y="5587"/>
                    <a:pt x="10651" y="5650"/>
                  </a:cubicBezTo>
                  <a:cubicBezTo>
                    <a:pt x="10546" y="5650"/>
                    <a:pt x="10421" y="5608"/>
                    <a:pt x="10337" y="5524"/>
                  </a:cubicBezTo>
                  <a:cubicBezTo>
                    <a:pt x="9835" y="5127"/>
                    <a:pt x="9793" y="5148"/>
                    <a:pt x="9521" y="5650"/>
                  </a:cubicBezTo>
                  <a:cubicBezTo>
                    <a:pt x="9458" y="5796"/>
                    <a:pt x="9458" y="6006"/>
                    <a:pt x="9249" y="6047"/>
                  </a:cubicBezTo>
                  <a:cubicBezTo>
                    <a:pt x="8872" y="5713"/>
                    <a:pt x="8851" y="5692"/>
                    <a:pt x="8412" y="5901"/>
                  </a:cubicBezTo>
                  <a:cubicBezTo>
                    <a:pt x="8182" y="6027"/>
                    <a:pt x="8035" y="5901"/>
                    <a:pt x="7847" y="5838"/>
                  </a:cubicBezTo>
                  <a:cubicBezTo>
                    <a:pt x="7366" y="5629"/>
                    <a:pt x="6759" y="5838"/>
                    <a:pt x="6361" y="6319"/>
                  </a:cubicBezTo>
                  <a:lnTo>
                    <a:pt x="5106" y="6340"/>
                  </a:lnTo>
                  <a:cubicBezTo>
                    <a:pt x="4750" y="6047"/>
                    <a:pt x="4269" y="6236"/>
                    <a:pt x="3871" y="6089"/>
                  </a:cubicBezTo>
                  <a:cubicBezTo>
                    <a:pt x="3767" y="6047"/>
                    <a:pt x="3725" y="6236"/>
                    <a:pt x="3704" y="6340"/>
                  </a:cubicBezTo>
                  <a:lnTo>
                    <a:pt x="3348" y="6340"/>
                  </a:lnTo>
                  <a:cubicBezTo>
                    <a:pt x="3202" y="5880"/>
                    <a:pt x="2930" y="5964"/>
                    <a:pt x="2637" y="6173"/>
                  </a:cubicBezTo>
                  <a:cubicBezTo>
                    <a:pt x="2323" y="6173"/>
                    <a:pt x="2009" y="6068"/>
                    <a:pt x="1737" y="5880"/>
                  </a:cubicBezTo>
                  <a:cubicBezTo>
                    <a:pt x="1905" y="5127"/>
                    <a:pt x="1800" y="4897"/>
                    <a:pt x="1089" y="4646"/>
                  </a:cubicBezTo>
                  <a:cubicBezTo>
                    <a:pt x="963" y="4604"/>
                    <a:pt x="817" y="4604"/>
                    <a:pt x="670" y="4604"/>
                  </a:cubicBezTo>
                  <a:cubicBezTo>
                    <a:pt x="607" y="4541"/>
                    <a:pt x="565" y="4478"/>
                    <a:pt x="503" y="4436"/>
                  </a:cubicBezTo>
                  <a:cubicBezTo>
                    <a:pt x="670" y="4164"/>
                    <a:pt x="691" y="3830"/>
                    <a:pt x="900" y="3558"/>
                  </a:cubicBezTo>
                  <a:cubicBezTo>
                    <a:pt x="1109" y="3286"/>
                    <a:pt x="1109" y="2930"/>
                    <a:pt x="921" y="2658"/>
                  </a:cubicBezTo>
                  <a:cubicBezTo>
                    <a:pt x="754" y="2407"/>
                    <a:pt x="565" y="2051"/>
                    <a:pt x="168" y="2386"/>
                  </a:cubicBezTo>
                  <a:cubicBezTo>
                    <a:pt x="126" y="2428"/>
                    <a:pt x="1" y="2323"/>
                    <a:pt x="21" y="2239"/>
                  </a:cubicBezTo>
                  <a:cubicBezTo>
                    <a:pt x="21" y="2135"/>
                    <a:pt x="63" y="2030"/>
                    <a:pt x="105" y="2009"/>
                  </a:cubicBezTo>
                  <a:cubicBezTo>
                    <a:pt x="545" y="1800"/>
                    <a:pt x="1026" y="1653"/>
                    <a:pt x="1528" y="1591"/>
                  </a:cubicBezTo>
                  <a:cubicBezTo>
                    <a:pt x="1737" y="1591"/>
                    <a:pt x="1988" y="1549"/>
                    <a:pt x="2009" y="1298"/>
                  </a:cubicBezTo>
                  <a:cubicBezTo>
                    <a:pt x="2051" y="984"/>
                    <a:pt x="1716" y="1109"/>
                    <a:pt x="1570" y="1005"/>
                  </a:cubicBezTo>
                  <a:cubicBezTo>
                    <a:pt x="1528" y="963"/>
                    <a:pt x="1507" y="900"/>
                    <a:pt x="1486" y="858"/>
                  </a:cubicBezTo>
                  <a:cubicBezTo>
                    <a:pt x="1570" y="649"/>
                    <a:pt x="1946" y="691"/>
                    <a:pt x="1926" y="398"/>
                  </a:cubicBezTo>
                  <a:lnTo>
                    <a:pt x="2449" y="356"/>
                  </a:lnTo>
                  <a:cubicBezTo>
                    <a:pt x="2721" y="691"/>
                    <a:pt x="3265" y="377"/>
                    <a:pt x="3516" y="837"/>
                  </a:cubicBezTo>
                  <a:cubicBezTo>
                    <a:pt x="3704" y="1172"/>
                    <a:pt x="3955" y="1109"/>
                    <a:pt x="4039" y="712"/>
                  </a:cubicBezTo>
                  <a:cubicBezTo>
                    <a:pt x="4102" y="545"/>
                    <a:pt x="4164" y="398"/>
                    <a:pt x="4206" y="231"/>
                  </a:cubicBezTo>
                  <a:cubicBezTo>
                    <a:pt x="4562" y="147"/>
                    <a:pt x="4918" y="147"/>
                    <a:pt x="5273" y="210"/>
                  </a:cubicBezTo>
                  <a:cubicBezTo>
                    <a:pt x="5378" y="733"/>
                    <a:pt x="5378" y="733"/>
                    <a:pt x="5755" y="482"/>
                  </a:cubicBezTo>
                  <a:lnTo>
                    <a:pt x="5985" y="356"/>
                  </a:lnTo>
                  <a:lnTo>
                    <a:pt x="6340" y="356"/>
                  </a:lnTo>
                  <a:cubicBezTo>
                    <a:pt x="6445" y="712"/>
                    <a:pt x="6508" y="1068"/>
                    <a:pt x="6152" y="1361"/>
                  </a:cubicBezTo>
                  <a:cubicBezTo>
                    <a:pt x="5922" y="1549"/>
                    <a:pt x="5901" y="1884"/>
                    <a:pt x="6089" y="2093"/>
                  </a:cubicBezTo>
                  <a:cubicBezTo>
                    <a:pt x="6236" y="2323"/>
                    <a:pt x="6424" y="2511"/>
                    <a:pt x="6738" y="2428"/>
                  </a:cubicBezTo>
                  <a:cubicBezTo>
                    <a:pt x="7156" y="2323"/>
                    <a:pt x="7700" y="2825"/>
                    <a:pt x="7993" y="2177"/>
                  </a:cubicBezTo>
                  <a:cubicBezTo>
                    <a:pt x="7993" y="2156"/>
                    <a:pt x="8161" y="2197"/>
                    <a:pt x="8244" y="2197"/>
                  </a:cubicBezTo>
                  <a:cubicBezTo>
                    <a:pt x="8558" y="2197"/>
                    <a:pt x="9270" y="1570"/>
                    <a:pt x="9312" y="1277"/>
                  </a:cubicBezTo>
                  <a:cubicBezTo>
                    <a:pt x="9332" y="1151"/>
                    <a:pt x="9312" y="984"/>
                    <a:pt x="9207" y="963"/>
                  </a:cubicBezTo>
                  <a:cubicBezTo>
                    <a:pt x="8516" y="900"/>
                    <a:pt x="8788" y="440"/>
                    <a:pt x="8830" y="84"/>
                  </a:cubicBezTo>
                  <a:cubicBezTo>
                    <a:pt x="9060" y="1"/>
                    <a:pt x="9291" y="1"/>
                    <a:pt x="9521" y="42"/>
                  </a:cubicBezTo>
                  <a:cubicBezTo>
                    <a:pt x="9542" y="84"/>
                    <a:pt x="9542" y="105"/>
                    <a:pt x="9563" y="147"/>
                  </a:cubicBezTo>
                  <a:close/>
                  <a:moveTo>
                    <a:pt x="12304" y="2407"/>
                  </a:moveTo>
                  <a:cubicBezTo>
                    <a:pt x="12345" y="2386"/>
                    <a:pt x="12471" y="2365"/>
                    <a:pt x="12471" y="2323"/>
                  </a:cubicBezTo>
                  <a:cubicBezTo>
                    <a:pt x="12534" y="2177"/>
                    <a:pt x="12429" y="2114"/>
                    <a:pt x="12304" y="2114"/>
                  </a:cubicBezTo>
                  <a:cubicBezTo>
                    <a:pt x="12220" y="2114"/>
                    <a:pt x="12136" y="2156"/>
                    <a:pt x="12136" y="2260"/>
                  </a:cubicBezTo>
                  <a:cubicBezTo>
                    <a:pt x="12115" y="2344"/>
                    <a:pt x="12178" y="2407"/>
                    <a:pt x="12304" y="2407"/>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1" name="Google Shape;7371;p47"/>
            <p:cNvSpPr/>
            <p:nvPr/>
          </p:nvSpPr>
          <p:spPr>
            <a:xfrm>
              <a:off x="5127975" y="4751525"/>
              <a:ext cx="328525" cy="37700"/>
            </a:xfrm>
            <a:custGeom>
              <a:avLst/>
              <a:gdLst/>
              <a:ahLst/>
              <a:cxnLst/>
              <a:rect l="l" t="t" r="r" b="b"/>
              <a:pathLst>
                <a:path w="13141" h="1508" extrusionOk="0">
                  <a:moveTo>
                    <a:pt x="1" y="1424"/>
                  </a:moveTo>
                  <a:cubicBezTo>
                    <a:pt x="126" y="1005"/>
                    <a:pt x="314" y="796"/>
                    <a:pt x="817" y="859"/>
                  </a:cubicBezTo>
                  <a:cubicBezTo>
                    <a:pt x="1277" y="921"/>
                    <a:pt x="1758" y="879"/>
                    <a:pt x="2198" y="691"/>
                  </a:cubicBezTo>
                  <a:cubicBezTo>
                    <a:pt x="2993" y="377"/>
                    <a:pt x="3871" y="335"/>
                    <a:pt x="4687" y="607"/>
                  </a:cubicBezTo>
                  <a:cubicBezTo>
                    <a:pt x="5085" y="775"/>
                    <a:pt x="5503" y="712"/>
                    <a:pt x="5838" y="461"/>
                  </a:cubicBezTo>
                  <a:cubicBezTo>
                    <a:pt x="5985" y="335"/>
                    <a:pt x="6215" y="315"/>
                    <a:pt x="6403" y="231"/>
                  </a:cubicBezTo>
                  <a:cubicBezTo>
                    <a:pt x="6759" y="43"/>
                    <a:pt x="7073" y="1"/>
                    <a:pt x="7282" y="419"/>
                  </a:cubicBezTo>
                  <a:cubicBezTo>
                    <a:pt x="7366" y="587"/>
                    <a:pt x="7512" y="796"/>
                    <a:pt x="7680" y="733"/>
                  </a:cubicBezTo>
                  <a:cubicBezTo>
                    <a:pt x="8203" y="503"/>
                    <a:pt x="8726" y="796"/>
                    <a:pt x="9228" y="775"/>
                  </a:cubicBezTo>
                  <a:cubicBezTo>
                    <a:pt x="9416" y="754"/>
                    <a:pt x="9584" y="775"/>
                    <a:pt x="9730" y="628"/>
                  </a:cubicBezTo>
                  <a:cubicBezTo>
                    <a:pt x="10274" y="22"/>
                    <a:pt x="10860" y="335"/>
                    <a:pt x="11404" y="587"/>
                  </a:cubicBezTo>
                  <a:cubicBezTo>
                    <a:pt x="11739" y="733"/>
                    <a:pt x="11969" y="900"/>
                    <a:pt x="12345" y="670"/>
                  </a:cubicBezTo>
                  <a:cubicBezTo>
                    <a:pt x="12701" y="461"/>
                    <a:pt x="13036" y="607"/>
                    <a:pt x="13141" y="1068"/>
                  </a:cubicBezTo>
                  <a:cubicBezTo>
                    <a:pt x="12053" y="1089"/>
                    <a:pt x="10944" y="1068"/>
                    <a:pt x="9856" y="1131"/>
                  </a:cubicBezTo>
                  <a:cubicBezTo>
                    <a:pt x="8140" y="1235"/>
                    <a:pt x="6403" y="1256"/>
                    <a:pt x="4667" y="1319"/>
                  </a:cubicBezTo>
                  <a:cubicBezTo>
                    <a:pt x="3118" y="1403"/>
                    <a:pt x="1570" y="1507"/>
                    <a:pt x="1" y="1424"/>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2" name="Google Shape;7372;p47"/>
            <p:cNvSpPr/>
            <p:nvPr/>
          </p:nvSpPr>
          <p:spPr>
            <a:xfrm>
              <a:off x="4146125" y="4641675"/>
              <a:ext cx="85825" cy="71700"/>
            </a:xfrm>
            <a:custGeom>
              <a:avLst/>
              <a:gdLst/>
              <a:ahLst/>
              <a:cxnLst/>
              <a:rect l="l" t="t" r="r" b="b"/>
              <a:pathLst>
                <a:path w="3433" h="2868" extrusionOk="0">
                  <a:moveTo>
                    <a:pt x="2930" y="105"/>
                  </a:moveTo>
                  <a:cubicBezTo>
                    <a:pt x="2888" y="461"/>
                    <a:pt x="2616" y="921"/>
                    <a:pt x="3307" y="984"/>
                  </a:cubicBezTo>
                  <a:cubicBezTo>
                    <a:pt x="3411" y="984"/>
                    <a:pt x="3432" y="1172"/>
                    <a:pt x="3411" y="1298"/>
                  </a:cubicBezTo>
                  <a:cubicBezTo>
                    <a:pt x="3370" y="1591"/>
                    <a:pt x="2658" y="2219"/>
                    <a:pt x="2344" y="2219"/>
                  </a:cubicBezTo>
                  <a:cubicBezTo>
                    <a:pt x="2261" y="2219"/>
                    <a:pt x="2114" y="2177"/>
                    <a:pt x="2114" y="2198"/>
                  </a:cubicBezTo>
                  <a:cubicBezTo>
                    <a:pt x="1800" y="2867"/>
                    <a:pt x="1256" y="2365"/>
                    <a:pt x="838" y="2449"/>
                  </a:cubicBezTo>
                  <a:cubicBezTo>
                    <a:pt x="524" y="2532"/>
                    <a:pt x="336" y="2344"/>
                    <a:pt x="189" y="2114"/>
                  </a:cubicBezTo>
                  <a:cubicBezTo>
                    <a:pt x="1" y="1905"/>
                    <a:pt x="43" y="1570"/>
                    <a:pt x="252" y="1382"/>
                  </a:cubicBezTo>
                  <a:cubicBezTo>
                    <a:pt x="629" y="1089"/>
                    <a:pt x="545" y="733"/>
                    <a:pt x="440" y="377"/>
                  </a:cubicBezTo>
                  <a:cubicBezTo>
                    <a:pt x="608" y="377"/>
                    <a:pt x="754" y="315"/>
                    <a:pt x="796" y="126"/>
                  </a:cubicBezTo>
                  <a:cubicBezTo>
                    <a:pt x="1026" y="22"/>
                    <a:pt x="1277" y="1"/>
                    <a:pt x="1507" y="84"/>
                  </a:cubicBezTo>
                  <a:cubicBezTo>
                    <a:pt x="1759" y="461"/>
                    <a:pt x="1800" y="461"/>
                    <a:pt x="2031" y="84"/>
                  </a:cubicBezTo>
                  <a:cubicBezTo>
                    <a:pt x="2323" y="1"/>
                    <a:pt x="2637" y="22"/>
                    <a:pt x="2930" y="105"/>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3" name="Google Shape;7373;p47"/>
            <p:cNvSpPr/>
            <p:nvPr/>
          </p:nvSpPr>
          <p:spPr>
            <a:xfrm>
              <a:off x="4157125" y="4770875"/>
              <a:ext cx="166375" cy="35075"/>
            </a:xfrm>
            <a:custGeom>
              <a:avLst/>
              <a:gdLst/>
              <a:ahLst/>
              <a:cxnLst/>
              <a:rect l="l" t="t" r="r" b="b"/>
              <a:pathLst>
                <a:path w="6655" h="1403" extrusionOk="0">
                  <a:moveTo>
                    <a:pt x="0" y="1194"/>
                  </a:moveTo>
                  <a:cubicBezTo>
                    <a:pt x="419" y="712"/>
                    <a:pt x="1026" y="503"/>
                    <a:pt x="1507" y="712"/>
                  </a:cubicBezTo>
                  <a:cubicBezTo>
                    <a:pt x="1695" y="796"/>
                    <a:pt x="1821" y="901"/>
                    <a:pt x="2072" y="796"/>
                  </a:cubicBezTo>
                  <a:cubicBezTo>
                    <a:pt x="2490" y="566"/>
                    <a:pt x="2511" y="587"/>
                    <a:pt x="2888" y="922"/>
                  </a:cubicBezTo>
                  <a:cubicBezTo>
                    <a:pt x="3097" y="880"/>
                    <a:pt x="3097" y="670"/>
                    <a:pt x="3181" y="524"/>
                  </a:cubicBezTo>
                  <a:cubicBezTo>
                    <a:pt x="3432" y="1"/>
                    <a:pt x="3474" y="1"/>
                    <a:pt x="3976" y="398"/>
                  </a:cubicBezTo>
                  <a:cubicBezTo>
                    <a:pt x="4080" y="482"/>
                    <a:pt x="4185" y="524"/>
                    <a:pt x="4311" y="524"/>
                  </a:cubicBezTo>
                  <a:cubicBezTo>
                    <a:pt x="5022" y="461"/>
                    <a:pt x="5838" y="775"/>
                    <a:pt x="6424" y="43"/>
                  </a:cubicBezTo>
                  <a:cubicBezTo>
                    <a:pt x="6654" y="398"/>
                    <a:pt x="6528" y="733"/>
                    <a:pt x="6570" y="1047"/>
                  </a:cubicBezTo>
                  <a:cubicBezTo>
                    <a:pt x="4792" y="1403"/>
                    <a:pt x="3013" y="1173"/>
                    <a:pt x="1235" y="1235"/>
                  </a:cubicBezTo>
                  <a:cubicBezTo>
                    <a:pt x="816" y="1235"/>
                    <a:pt x="419" y="1214"/>
                    <a:pt x="0" y="1194"/>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4" name="Google Shape;7374;p47"/>
            <p:cNvSpPr/>
            <p:nvPr/>
          </p:nvSpPr>
          <p:spPr>
            <a:xfrm>
              <a:off x="4737750" y="4641675"/>
              <a:ext cx="88950" cy="35600"/>
            </a:xfrm>
            <a:custGeom>
              <a:avLst/>
              <a:gdLst/>
              <a:ahLst/>
              <a:cxnLst/>
              <a:rect l="l" t="t" r="r" b="b"/>
              <a:pathLst>
                <a:path w="3558" h="1424" extrusionOk="0">
                  <a:moveTo>
                    <a:pt x="3558" y="377"/>
                  </a:moveTo>
                  <a:cubicBezTo>
                    <a:pt x="3474" y="1110"/>
                    <a:pt x="3160" y="1424"/>
                    <a:pt x="2595" y="1172"/>
                  </a:cubicBezTo>
                  <a:cubicBezTo>
                    <a:pt x="1967" y="921"/>
                    <a:pt x="1319" y="942"/>
                    <a:pt x="691" y="733"/>
                  </a:cubicBezTo>
                  <a:cubicBezTo>
                    <a:pt x="377" y="628"/>
                    <a:pt x="42" y="587"/>
                    <a:pt x="1" y="168"/>
                  </a:cubicBezTo>
                  <a:cubicBezTo>
                    <a:pt x="147" y="22"/>
                    <a:pt x="377" y="1"/>
                    <a:pt x="545" y="105"/>
                  </a:cubicBezTo>
                  <a:cubicBezTo>
                    <a:pt x="649" y="461"/>
                    <a:pt x="963" y="356"/>
                    <a:pt x="1214" y="356"/>
                  </a:cubicBezTo>
                  <a:cubicBezTo>
                    <a:pt x="1988" y="419"/>
                    <a:pt x="2783" y="231"/>
                    <a:pt x="3558" y="377"/>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5" name="Google Shape;7375;p47"/>
            <p:cNvSpPr/>
            <p:nvPr/>
          </p:nvSpPr>
          <p:spPr>
            <a:xfrm>
              <a:off x="4756050" y="4770350"/>
              <a:ext cx="79550" cy="27225"/>
            </a:xfrm>
            <a:custGeom>
              <a:avLst/>
              <a:gdLst/>
              <a:ahLst/>
              <a:cxnLst/>
              <a:rect l="l" t="t" r="r" b="b"/>
              <a:pathLst>
                <a:path w="3182" h="1089" extrusionOk="0">
                  <a:moveTo>
                    <a:pt x="1" y="901"/>
                  </a:moveTo>
                  <a:cubicBezTo>
                    <a:pt x="189" y="378"/>
                    <a:pt x="754" y="398"/>
                    <a:pt x="1110" y="106"/>
                  </a:cubicBezTo>
                  <a:cubicBezTo>
                    <a:pt x="1235" y="1"/>
                    <a:pt x="1403" y="85"/>
                    <a:pt x="1486" y="189"/>
                  </a:cubicBezTo>
                  <a:cubicBezTo>
                    <a:pt x="1863" y="608"/>
                    <a:pt x="2282" y="608"/>
                    <a:pt x="2763" y="419"/>
                  </a:cubicBezTo>
                  <a:cubicBezTo>
                    <a:pt x="2993" y="315"/>
                    <a:pt x="3160" y="440"/>
                    <a:pt x="3181" y="691"/>
                  </a:cubicBezTo>
                  <a:cubicBezTo>
                    <a:pt x="2302" y="963"/>
                    <a:pt x="1382" y="922"/>
                    <a:pt x="482" y="1026"/>
                  </a:cubicBezTo>
                  <a:cubicBezTo>
                    <a:pt x="315" y="1089"/>
                    <a:pt x="126" y="1026"/>
                    <a:pt x="1" y="90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6" name="Google Shape;7376;p47"/>
            <p:cNvSpPr/>
            <p:nvPr/>
          </p:nvSpPr>
          <p:spPr>
            <a:xfrm>
              <a:off x="5655775" y="4760950"/>
              <a:ext cx="97325" cy="21475"/>
            </a:xfrm>
            <a:custGeom>
              <a:avLst/>
              <a:gdLst/>
              <a:ahLst/>
              <a:cxnLst/>
              <a:rect l="l" t="t" r="r" b="b"/>
              <a:pathLst>
                <a:path w="3893" h="859" extrusionOk="0">
                  <a:moveTo>
                    <a:pt x="0" y="461"/>
                  </a:moveTo>
                  <a:cubicBezTo>
                    <a:pt x="105" y="210"/>
                    <a:pt x="293" y="230"/>
                    <a:pt x="503" y="210"/>
                  </a:cubicBezTo>
                  <a:cubicBezTo>
                    <a:pt x="1486" y="189"/>
                    <a:pt x="2469" y="314"/>
                    <a:pt x="3432" y="42"/>
                  </a:cubicBezTo>
                  <a:cubicBezTo>
                    <a:pt x="3599" y="0"/>
                    <a:pt x="3788" y="63"/>
                    <a:pt x="3892" y="210"/>
                  </a:cubicBezTo>
                  <a:cubicBezTo>
                    <a:pt x="3139" y="461"/>
                    <a:pt x="2428" y="858"/>
                    <a:pt x="1570" y="565"/>
                  </a:cubicBezTo>
                  <a:cubicBezTo>
                    <a:pt x="1089" y="398"/>
                    <a:pt x="524" y="607"/>
                    <a:pt x="0" y="46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7" name="Google Shape;7377;p47"/>
            <p:cNvSpPr/>
            <p:nvPr/>
          </p:nvSpPr>
          <p:spPr>
            <a:xfrm>
              <a:off x="4661900" y="4641675"/>
              <a:ext cx="47625" cy="31425"/>
            </a:xfrm>
            <a:custGeom>
              <a:avLst/>
              <a:gdLst/>
              <a:ahLst/>
              <a:cxnLst/>
              <a:rect l="l" t="t" r="r" b="b"/>
              <a:pathLst>
                <a:path w="1905" h="1257" extrusionOk="0">
                  <a:moveTo>
                    <a:pt x="22" y="210"/>
                  </a:moveTo>
                  <a:lnTo>
                    <a:pt x="22" y="64"/>
                  </a:lnTo>
                  <a:cubicBezTo>
                    <a:pt x="314" y="1"/>
                    <a:pt x="628" y="1"/>
                    <a:pt x="921" y="84"/>
                  </a:cubicBezTo>
                  <a:cubicBezTo>
                    <a:pt x="1089" y="587"/>
                    <a:pt x="1507" y="294"/>
                    <a:pt x="1800" y="377"/>
                  </a:cubicBezTo>
                  <a:cubicBezTo>
                    <a:pt x="1842" y="628"/>
                    <a:pt x="1863" y="880"/>
                    <a:pt x="1905" y="1256"/>
                  </a:cubicBezTo>
                  <a:cubicBezTo>
                    <a:pt x="1570" y="1005"/>
                    <a:pt x="1151" y="880"/>
                    <a:pt x="733" y="900"/>
                  </a:cubicBezTo>
                  <a:cubicBezTo>
                    <a:pt x="335" y="900"/>
                    <a:pt x="1" y="712"/>
                    <a:pt x="22" y="21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8" name="Google Shape;7378;p47"/>
            <p:cNvSpPr/>
            <p:nvPr/>
          </p:nvSpPr>
          <p:spPr>
            <a:xfrm>
              <a:off x="4328700" y="4766700"/>
              <a:ext cx="46050" cy="36125"/>
            </a:xfrm>
            <a:custGeom>
              <a:avLst/>
              <a:gdLst/>
              <a:ahLst/>
              <a:cxnLst/>
              <a:rect l="l" t="t" r="r" b="b"/>
              <a:pathLst>
                <a:path w="1842" h="1445" extrusionOk="0">
                  <a:moveTo>
                    <a:pt x="63" y="1214"/>
                  </a:moveTo>
                  <a:cubicBezTo>
                    <a:pt x="84" y="984"/>
                    <a:pt x="0" y="586"/>
                    <a:pt x="461" y="858"/>
                  </a:cubicBezTo>
                  <a:cubicBezTo>
                    <a:pt x="712" y="1068"/>
                    <a:pt x="1067" y="1089"/>
                    <a:pt x="1360" y="963"/>
                  </a:cubicBezTo>
                  <a:cubicBezTo>
                    <a:pt x="1486" y="712"/>
                    <a:pt x="1235" y="503"/>
                    <a:pt x="1318" y="272"/>
                  </a:cubicBezTo>
                  <a:cubicBezTo>
                    <a:pt x="1360" y="147"/>
                    <a:pt x="1402" y="42"/>
                    <a:pt x="1549" y="42"/>
                  </a:cubicBezTo>
                  <a:cubicBezTo>
                    <a:pt x="1674" y="0"/>
                    <a:pt x="1779" y="84"/>
                    <a:pt x="1800" y="210"/>
                  </a:cubicBezTo>
                  <a:cubicBezTo>
                    <a:pt x="1821" y="544"/>
                    <a:pt x="1821" y="858"/>
                    <a:pt x="1842" y="1193"/>
                  </a:cubicBezTo>
                  <a:cubicBezTo>
                    <a:pt x="1277" y="1423"/>
                    <a:pt x="628" y="1444"/>
                    <a:pt x="63" y="1214"/>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9" name="Google Shape;7379;p47"/>
            <p:cNvSpPr/>
            <p:nvPr/>
          </p:nvSpPr>
          <p:spPr>
            <a:xfrm>
              <a:off x="4059825" y="4643250"/>
              <a:ext cx="44500" cy="28275"/>
            </a:xfrm>
            <a:custGeom>
              <a:avLst/>
              <a:gdLst/>
              <a:ahLst/>
              <a:cxnLst/>
              <a:rect l="l" t="t" r="r" b="b"/>
              <a:pathLst>
                <a:path w="1780" h="1131" extrusionOk="0">
                  <a:moveTo>
                    <a:pt x="1779" y="189"/>
                  </a:moveTo>
                  <a:cubicBezTo>
                    <a:pt x="1716" y="356"/>
                    <a:pt x="1653" y="524"/>
                    <a:pt x="1612" y="691"/>
                  </a:cubicBezTo>
                  <a:cubicBezTo>
                    <a:pt x="1486" y="1047"/>
                    <a:pt x="1256" y="1130"/>
                    <a:pt x="1089" y="817"/>
                  </a:cubicBezTo>
                  <a:cubicBezTo>
                    <a:pt x="817" y="356"/>
                    <a:pt x="273" y="649"/>
                    <a:pt x="1" y="314"/>
                  </a:cubicBezTo>
                  <a:cubicBezTo>
                    <a:pt x="565" y="1"/>
                    <a:pt x="1172" y="231"/>
                    <a:pt x="1779" y="189"/>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0" name="Google Shape;7380;p47"/>
            <p:cNvSpPr/>
            <p:nvPr/>
          </p:nvSpPr>
          <p:spPr>
            <a:xfrm>
              <a:off x="5535975" y="4766700"/>
              <a:ext cx="62275" cy="7875"/>
            </a:xfrm>
            <a:custGeom>
              <a:avLst/>
              <a:gdLst/>
              <a:ahLst/>
              <a:cxnLst/>
              <a:rect l="l" t="t" r="r" b="b"/>
              <a:pathLst>
                <a:path w="2491" h="315" extrusionOk="0">
                  <a:moveTo>
                    <a:pt x="1" y="314"/>
                  </a:moveTo>
                  <a:cubicBezTo>
                    <a:pt x="43" y="168"/>
                    <a:pt x="106" y="0"/>
                    <a:pt x="273" y="0"/>
                  </a:cubicBezTo>
                  <a:lnTo>
                    <a:pt x="2198" y="0"/>
                  </a:lnTo>
                  <a:cubicBezTo>
                    <a:pt x="2365" y="0"/>
                    <a:pt x="2449" y="147"/>
                    <a:pt x="2491" y="293"/>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1" name="Google Shape;7381;p47"/>
            <p:cNvSpPr/>
            <p:nvPr/>
          </p:nvSpPr>
          <p:spPr>
            <a:xfrm>
              <a:off x="4463125" y="4771400"/>
              <a:ext cx="35600" cy="20950"/>
            </a:xfrm>
            <a:custGeom>
              <a:avLst/>
              <a:gdLst/>
              <a:ahLst/>
              <a:cxnLst/>
              <a:rect l="l" t="t" r="r" b="b"/>
              <a:pathLst>
                <a:path w="1424" h="838" extrusionOk="0">
                  <a:moveTo>
                    <a:pt x="1" y="838"/>
                  </a:moveTo>
                  <a:cubicBezTo>
                    <a:pt x="84" y="64"/>
                    <a:pt x="189" y="1"/>
                    <a:pt x="817" y="356"/>
                  </a:cubicBezTo>
                  <a:cubicBezTo>
                    <a:pt x="1026" y="482"/>
                    <a:pt x="1382" y="440"/>
                    <a:pt x="1423" y="796"/>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2" name="Google Shape;7382;p47"/>
            <p:cNvSpPr/>
            <p:nvPr/>
          </p:nvSpPr>
          <p:spPr>
            <a:xfrm>
              <a:off x="4622150" y="4774550"/>
              <a:ext cx="36125" cy="23550"/>
            </a:xfrm>
            <a:custGeom>
              <a:avLst/>
              <a:gdLst/>
              <a:ahLst/>
              <a:cxnLst/>
              <a:rect l="l" t="t" r="r" b="b"/>
              <a:pathLst>
                <a:path w="1445" h="942" extrusionOk="0">
                  <a:moveTo>
                    <a:pt x="21" y="816"/>
                  </a:moveTo>
                  <a:cubicBezTo>
                    <a:pt x="42" y="670"/>
                    <a:pt x="0" y="440"/>
                    <a:pt x="252" y="440"/>
                  </a:cubicBezTo>
                  <a:cubicBezTo>
                    <a:pt x="398" y="440"/>
                    <a:pt x="544" y="586"/>
                    <a:pt x="670" y="482"/>
                  </a:cubicBezTo>
                  <a:cubicBezTo>
                    <a:pt x="1277" y="0"/>
                    <a:pt x="1319" y="482"/>
                    <a:pt x="1444" y="879"/>
                  </a:cubicBezTo>
                  <a:cubicBezTo>
                    <a:pt x="963" y="942"/>
                    <a:pt x="482" y="921"/>
                    <a:pt x="21" y="816"/>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3" name="Google Shape;7383;p47"/>
            <p:cNvSpPr/>
            <p:nvPr/>
          </p:nvSpPr>
          <p:spPr>
            <a:xfrm>
              <a:off x="4090700" y="4793900"/>
              <a:ext cx="35575" cy="15200"/>
            </a:xfrm>
            <a:custGeom>
              <a:avLst/>
              <a:gdLst/>
              <a:ahLst/>
              <a:cxnLst/>
              <a:rect l="l" t="t" r="r" b="b"/>
              <a:pathLst>
                <a:path w="1423" h="608" extrusionOk="0">
                  <a:moveTo>
                    <a:pt x="0" y="314"/>
                  </a:moveTo>
                  <a:cubicBezTo>
                    <a:pt x="21" y="189"/>
                    <a:pt x="63" y="1"/>
                    <a:pt x="167" y="42"/>
                  </a:cubicBezTo>
                  <a:cubicBezTo>
                    <a:pt x="565" y="210"/>
                    <a:pt x="1046" y="1"/>
                    <a:pt x="1423" y="314"/>
                  </a:cubicBezTo>
                  <a:cubicBezTo>
                    <a:pt x="942" y="607"/>
                    <a:pt x="460" y="503"/>
                    <a:pt x="0" y="314"/>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4" name="Google Shape;7384;p47"/>
            <p:cNvSpPr/>
            <p:nvPr/>
          </p:nvSpPr>
          <p:spPr>
            <a:xfrm>
              <a:off x="5097625" y="4772975"/>
              <a:ext cx="17300" cy="20950"/>
            </a:xfrm>
            <a:custGeom>
              <a:avLst/>
              <a:gdLst/>
              <a:ahLst/>
              <a:cxnLst/>
              <a:rect l="l" t="t" r="r" b="b"/>
              <a:pathLst>
                <a:path w="692" h="838" extrusionOk="0">
                  <a:moveTo>
                    <a:pt x="1" y="607"/>
                  </a:moveTo>
                  <a:cubicBezTo>
                    <a:pt x="210" y="482"/>
                    <a:pt x="440" y="1"/>
                    <a:pt x="691" y="586"/>
                  </a:cubicBezTo>
                  <a:cubicBezTo>
                    <a:pt x="524" y="817"/>
                    <a:pt x="168" y="838"/>
                    <a:pt x="1" y="607"/>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5" name="Google Shape;7385;p47"/>
            <p:cNvSpPr/>
            <p:nvPr/>
          </p:nvSpPr>
          <p:spPr>
            <a:xfrm>
              <a:off x="4866425" y="4778200"/>
              <a:ext cx="18350" cy="15725"/>
            </a:xfrm>
            <a:custGeom>
              <a:avLst/>
              <a:gdLst/>
              <a:ahLst/>
              <a:cxnLst/>
              <a:rect l="l" t="t" r="r" b="b"/>
              <a:pathLst>
                <a:path w="734" h="629" extrusionOk="0">
                  <a:moveTo>
                    <a:pt x="1" y="398"/>
                  </a:moveTo>
                  <a:cubicBezTo>
                    <a:pt x="524" y="1"/>
                    <a:pt x="524" y="1"/>
                    <a:pt x="733" y="440"/>
                  </a:cubicBezTo>
                  <a:cubicBezTo>
                    <a:pt x="524" y="629"/>
                    <a:pt x="189" y="608"/>
                    <a:pt x="1" y="398"/>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6" name="Google Shape;7386;p47"/>
            <p:cNvSpPr/>
            <p:nvPr/>
          </p:nvSpPr>
          <p:spPr>
            <a:xfrm>
              <a:off x="5607125" y="4768800"/>
              <a:ext cx="22000" cy="12050"/>
            </a:xfrm>
            <a:custGeom>
              <a:avLst/>
              <a:gdLst/>
              <a:ahLst/>
              <a:cxnLst/>
              <a:rect l="l" t="t" r="r" b="b"/>
              <a:pathLst>
                <a:path w="880" h="482" extrusionOk="0">
                  <a:moveTo>
                    <a:pt x="1" y="230"/>
                  </a:moveTo>
                  <a:cubicBezTo>
                    <a:pt x="252" y="0"/>
                    <a:pt x="628" y="0"/>
                    <a:pt x="879" y="230"/>
                  </a:cubicBezTo>
                  <a:cubicBezTo>
                    <a:pt x="628" y="481"/>
                    <a:pt x="252" y="481"/>
                    <a:pt x="1" y="23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7" name="Google Shape;7387;p47"/>
            <p:cNvSpPr/>
            <p:nvPr/>
          </p:nvSpPr>
          <p:spPr>
            <a:xfrm>
              <a:off x="4130450" y="4645350"/>
              <a:ext cx="17800" cy="15175"/>
            </a:xfrm>
            <a:custGeom>
              <a:avLst/>
              <a:gdLst/>
              <a:ahLst/>
              <a:cxnLst/>
              <a:rect l="l" t="t" r="r" b="b"/>
              <a:pathLst>
                <a:path w="712" h="607" extrusionOk="0">
                  <a:moveTo>
                    <a:pt x="712" y="230"/>
                  </a:moveTo>
                  <a:lnTo>
                    <a:pt x="502" y="356"/>
                  </a:lnTo>
                  <a:cubicBezTo>
                    <a:pt x="105" y="607"/>
                    <a:pt x="105" y="607"/>
                    <a:pt x="0" y="84"/>
                  </a:cubicBezTo>
                  <a:cubicBezTo>
                    <a:pt x="230" y="21"/>
                    <a:pt x="481" y="0"/>
                    <a:pt x="712" y="42"/>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8" name="Google Shape;7388;p47"/>
            <p:cNvSpPr/>
            <p:nvPr/>
          </p:nvSpPr>
          <p:spPr>
            <a:xfrm>
              <a:off x="4582925" y="4785525"/>
              <a:ext cx="17800" cy="12575"/>
            </a:xfrm>
            <a:custGeom>
              <a:avLst/>
              <a:gdLst/>
              <a:ahLst/>
              <a:cxnLst/>
              <a:rect l="l" t="t" r="r" b="b"/>
              <a:pathLst>
                <a:path w="712" h="503" extrusionOk="0">
                  <a:moveTo>
                    <a:pt x="0" y="294"/>
                  </a:moveTo>
                  <a:cubicBezTo>
                    <a:pt x="251" y="84"/>
                    <a:pt x="523" y="1"/>
                    <a:pt x="712" y="377"/>
                  </a:cubicBezTo>
                  <a:cubicBezTo>
                    <a:pt x="481" y="503"/>
                    <a:pt x="188" y="482"/>
                    <a:pt x="0" y="294"/>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9" name="Google Shape;7389;p47"/>
            <p:cNvSpPr/>
            <p:nvPr/>
          </p:nvSpPr>
          <p:spPr>
            <a:xfrm>
              <a:off x="4689100" y="4786575"/>
              <a:ext cx="13625" cy="11000"/>
            </a:xfrm>
            <a:custGeom>
              <a:avLst/>
              <a:gdLst/>
              <a:ahLst/>
              <a:cxnLst/>
              <a:rect l="l" t="t" r="r" b="b"/>
              <a:pathLst>
                <a:path w="545" h="440" extrusionOk="0">
                  <a:moveTo>
                    <a:pt x="1" y="356"/>
                  </a:moveTo>
                  <a:cubicBezTo>
                    <a:pt x="126" y="1"/>
                    <a:pt x="314" y="1"/>
                    <a:pt x="545" y="252"/>
                  </a:cubicBezTo>
                  <a:cubicBezTo>
                    <a:pt x="398" y="419"/>
                    <a:pt x="189" y="440"/>
                    <a:pt x="1" y="356"/>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0" name="Google Shape;7390;p47"/>
            <p:cNvSpPr/>
            <p:nvPr/>
          </p:nvSpPr>
          <p:spPr>
            <a:xfrm>
              <a:off x="5638000" y="4767750"/>
              <a:ext cx="8900" cy="6825"/>
            </a:xfrm>
            <a:custGeom>
              <a:avLst/>
              <a:gdLst/>
              <a:ahLst/>
              <a:cxnLst/>
              <a:rect l="l" t="t" r="r" b="b"/>
              <a:pathLst>
                <a:path w="356" h="273" extrusionOk="0">
                  <a:moveTo>
                    <a:pt x="0" y="230"/>
                  </a:moveTo>
                  <a:cubicBezTo>
                    <a:pt x="21" y="126"/>
                    <a:pt x="42" y="21"/>
                    <a:pt x="167" y="21"/>
                  </a:cubicBezTo>
                  <a:cubicBezTo>
                    <a:pt x="314" y="0"/>
                    <a:pt x="335" y="126"/>
                    <a:pt x="356" y="210"/>
                  </a:cubicBezTo>
                  <a:cubicBezTo>
                    <a:pt x="251" y="272"/>
                    <a:pt x="126" y="272"/>
                    <a:pt x="0" y="23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1" name="Google Shape;7391;p47"/>
            <p:cNvSpPr/>
            <p:nvPr/>
          </p:nvSpPr>
          <p:spPr>
            <a:xfrm>
              <a:off x="4711600" y="4788150"/>
              <a:ext cx="8925" cy="8925"/>
            </a:xfrm>
            <a:custGeom>
              <a:avLst/>
              <a:gdLst/>
              <a:ahLst/>
              <a:cxnLst/>
              <a:rect l="l" t="t" r="r" b="b"/>
              <a:pathLst>
                <a:path w="357" h="357" extrusionOk="0">
                  <a:moveTo>
                    <a:pt x="0" y="189"/>
                  </a:moveTo>
                  <a:cubicBezTo>
                    <a:pt x="105" y="0"/>
                    <a:pt x="231" y="21"/>
                    <a:pt x="356" y="189"/>
                  </a:cubicBezTo>
                  <a:cubicBezTo>
                    <a:pt x="231" y="356"/>
                    <a:pt x="105" y="356"/>
                    <a:pt x="0" y="189"/>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2" name="Google Shape;7392;p47"/>
            <p:cNvSpPr/>
            <p:nvPr/>
          </p:nvSpPr>
          <p:spPr>
            <a:xfrm>
              <a:off x="4844450" y="4783450"/>
              <a:ext cx="8925" cy="9425"/>
            </a:xfrm>
            <a:custGeom>
              <a:avLst/>
              <a:gdLst/>
              <a:ahLst/>
              <a:cxnLst/>
              <a:rect l="l" t="t" r="r" b="b"/>
              <a:pathLst>
                <a:path w="357" h="377" extrusionOk="0">
                  <a:moveTo>
                    <a:pt x="1" y="188"/>
                  </a:moveTo>
                  <a:cubicBezTo>
                    <a:pt x="126" y="0"/>
                    <a:pt x="252" y="21"/>
                    <a:pt x="357" y="209"/>
                  </a:cubicBezTo>
                  <a:cubicBezTo>
                    <a:pt x="231" y="377"/>
                    <a:pt x="126" y="356"/>
                    <a:pt x="1" y="188"/>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3" name="Google Shape;7393;p47"/>
            <p:cNvSpPr/>
            <p:nvPr/>
          </p:nvSpPr>
          <p:spPr>
            <a:xfrm>
              <a:off x="5474250" y="4775075"/>
              <a:ext cx="8400" cy="8400"/>
            </a:xfrm>
            <a:custGeom>
              <a:avLst/>
              <a:gdLst/>
              <a:ahLst/>
              <a:cxnLst/>
              <a:rect l="l" t="t" r="r" b="b"/>
              <a:pathLst>
                <a:path w="336" h="336" extrusionOk="0">
                  <a:moveTo>
                    <a:pt x="1" y="168"/>
                  </a:moveTo>
                  <a:cubicBezTo>
                    <a:pt x="106" y="0"/>
                    <a:pt x="231" y="0"/>
                    <a:pt x="336" y="168"/>
                  </a:cubicBezTo>
                  <a:cubicBezTo>
                    <a:pt x="231" y="335"/>
                    <a:pt x="106" y="335"/>
                    <a:pt x="1" y="168"/>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4" name="Google Shape;7394;p47"/>
            <p:cNvSpPr/>
            <p:nvPr/>
          </p:nvSpPr>
          <p:spPr>
            <a:xfrm>
              <a:off x="5097125" y="4725900"/>
              <a:ext cx="52850" cy="39775"/>
            </a:xfrm>
            <a:custGeom>
              <a:avLst/>
              <a:gdLst/>
              <a:ahLst/>
              <a:cxnLst/>
              <a:rect l="l" t="t" r="r" b="b"/>
              <a:pathLst>
                <a:path w="2114" h="1591" extrusionOk="0">
                  <a:moveTo>
                    <a:pt x="42" y="1109"/>
                  </a:moveTo>
                  <a:cubicBezTo>
                    <a:pt x="84" y="942"/>
                    <a:pt x="147" y="754"/>
                    <a:pt x="167" y="586"/>
                  </a:cubicBezTo>
                  <a:cubicBezTo>
                    <a:pt x="209" y="210"/>
                    <a:pt x="439" y="126"/>
                    <a:pt x="732" y="231"/>
                  </a:cubicBezTo>
                  <a:cubicBezTo>
                    <a:pt x="1088" y="335"/>
                    <a:pt x="1402" y="461"/>
                    <a:pt x="1695" y="105"/>
                  </a:cubicBezTo>
                  <a:cubicBezTo>
                    <a:pt x="1779" y="0"/>
                    <a:pt x="1925" y="0"/>
                    <a:pt x="2009" y="105"/>
                  </a:cubicBezTo>
                  <a:cubicBezTo>
                    <a:pt x="2113" y="210"/>
                    <a:pt x="2030" y="314"/>
                    <a:pt x="2009" y="419"/>
                  </a:cubicBezTo>
                  <a:cubicBezTo>
                    <a:pt x="1967" y="796"/>
                    <a:pt x="1611" y="1068"/>
                    <a:pt x="1255" y="1005"/>
                  </a:cubicBezTo>
                  <a:cubicBezTo>
                    <a:pt x="879" y="963"/>
                    <a:pt x="732" y="1026"/>
                    <a:pt x="607" y="1360"/>
                  </a:cubicBezTo>
                  <a:cubicBezTo>
                    <a:pt x="565" y="1528"/>
                    <a:pt x="398" y="1591"/>
                    <a:pt x="251" y="1528"/>
                  </a:cubicBezTo>
                  <a:cubicBezTo>
                    <a:pt x="84" y="1444"/>
                    <a:pt x="0" y="1277"/>
                    <a:pt x="42" y="1109"/>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5" name="Google Shape;7395;p47"/>
            <p:cNvSpPr/>
            <p:nvPr/>
          </p:nvSpPr>
          <p:spPr>
            <a:xfrm>
              <a:off x="5821600" y="4678825"/>
              <a:ext cx="14150" cy="12050"/>
            </a:xfrm>
            <a:custGeom>
              <a:avLst/>
              <a:gdLst/>
              <a:ahLst/>
              <a:cxnLst/>
              <a:rect l="l" t="t" r="r" b="b"/>
              <a:pathLst>
                <a:path w="566" h="482" extrusionOk="0">
                  <a:moveTo>
                    <a:pt x="314" y="482"/>
                  </a:moveTo>
                  <a:cubicBezTo>
                    <a:pt x="168" y="482"/>
                    <a:pt x="0" y="461"/>
                    <a:pt x="21" y="272"/>
                  </a:cubicBezTo>
                  <a:cubicBezTo>
                    <a:pt x="0" y="105"/>
                    <a:pt x="147" y="0"/>
                    <a:pt x="293" y="0"/>
                  </a:cubicBezTo>
                  <a:cubicBezTo>
                    <a:pt x="461" y="0"/>
                    <a:pt x="565" y="126"/>
                    <a:pt x="565" y="293"/>
                  </a:cubicBezTo>
                  <a:cubicBezTo>
                    <a:pt x="565" y="461"/>
                    <a:pt x="440" y="461"/>
                    <a:pt x="314" y="482"/>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6" name="Google Shape;7396;p47"/>
            <p:cNvSpPr/>
            <p:nvPr/>
          </p:nvSpPr>
          <p:spPr>
            <a:xfrm>
              <a:off x="5341400" y="4657375"/>
              <a:ext cx="15725" cy="11525"/>
            </a:xfrm>
            <a:custGeom>
              <a:avLst/>
              <a:gdLst/>
              <a:ahLst/>
              <a:cxnLst/>
              <a:rect l="l" t="t" r="r" b="b"/>
              <a:pathLst>
                <a:path w="629" h="461" extrusionOk="0">
                  <a:moveTo>
                    <a:pt x="210" y="0"/>
                  </a:moveTo>
                  <a:cubicBezTo>
                    <a:pt x="356" y="21"/>
                    <a:pt x="544" y="84"/>
                    <a:pt x="586" y="272"/>
                  </a:cubicBezTo>
                  <a:cubicBezTo>
                    <a:pt x="628" y="398"/>
                    <a:pt x="482" y="461"/>
                    <a:pt x="377" y="461"/>
                  </a:cubicBezTo>
                  <a:cubicBezTo>
                    <a:pt x="189" y="461"/>
                    <a:pt x="0" y="419"/>
                    <a:pt x="21" y="168"/>
                  </a:cubicBezTo>
                  <a:cubicBezTo>
                    <a:pt x="21" y="84"/>
                    <a:pt x="105" y="0"/>
                    <a:pt x="210"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7" name="Google Shape;7397;p47"/>
            <p:cNvSpPr/>
            <p:nvPr/>
          </p:nvSpPr>
          <p:spPr>
            <a:xfrm>
              <a:off x="5301650" y="4675150"/>
              <a:ext cx="7875" cy="9975"/>
            </a:xfrm>
            <a:custGeom>
              <a:avLst/>
              <a:gdLst/>
              <a:ahLst/>
              <a:cxnLst/>
              <a:rect l="l" t="t" r="r" b="b"/>
              <a:pathLst>
                <a:path w="315" h="399" extrusionOk="0">
                  <a:moveTo>
                    <a:pt x="314" y="210"/>
                  </a:moveTo>
                  <a:cubicBezTo>
                    <a:pt x="272" y="252"/>
                    <a:pt x="251" y="357"/>
                    <a:pt x="189" y="357"/>
                  </a:cubicBezTo>
                  <a:cubicBezTo>
                    <a:pt x="42" y="398"/>
                    <a:pt x="21" y="273"/>
                    <a:pt x="0" y="168"/>
                  </a:cubicBezTo>
                  <a:cubicBezTo>
                    <a:pt x="0" y="85"/>
                    <a:pt x="63" y="1"/>
                    <a:pt x="168" y="1"/>
                  </a:cubicBezTo>
                  <a:cubicBezTo>
                    <a:pt x="251" y="22"/>
                    <a:pt x="293" y="85"/>
                    <a:pt x="314" y="21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8" name="Google Shape;7398;p47"/>
            <p:cNvSpPr/>
            <p:nvPr/>
          </p:nvSpPr>
          <p:spPr>
            <a:xfrm>
              <a:off x="5360225" y="4679350"/>
              <a:ext cx="5775" cy="5250"/>
            </a:xfrm>
            <a:custGeom>
              <a:avLst/>
              <a:gdLst/>
              <a:ahLst/>
              <a:cxnLst/>
              <a:rect l="l" t="t" r="r" b="b"/>
              <a:pathLst>
                <a:path w="231" h="210" extrusionOk="0">
                  <a:moveTo>
                    <a:pt x="231" y="63"/>
                  </a:moveTo>
                  <a:cubicBezTo>
                    <a:pt x="210" y="105"/>
                    <a:pt x="189" y="168"/>
                    <a:pt x="168" y="209"/>
                  </a:cubicBezTo>
                  <a:cubicBezTo>
                    <a:pt x="105" y="189"/>
                    <a:pt x="42" y="189"/>
                    <a:pt x="22" y="147"/>
                  </a:cubicBezTo>
                  <a:cubicBezTo>
                    <a:pt x="1" y="105"/>
                    <a:pt x="63" y="42"/>
                    <a:pt x="84"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9" name="Google Shape;7399;p47"/>
            <p:cNvSpPr/>
            <p:nvPr/>
          </p:nvSpPr>
          <p:spPr>
            <a:xfrm>
              <a:off x="4611175" y="4651100"/>
              <a:ext cx="50225" cy="32975"/>
            </a:xfrm>
            <a:custGeom>
              <a:avLst/>
              <a:gdLst/>
              <a:ahLst/>
              <a:cxnLst/>
              <a:rect l="l" t="t" r="r" b="b"/>
              <a:pathLst>
                <a:path w="2009" h="1319" extrusionOk="0">
                  <a:moveTo>
                    <a:pt x="105" y="0"/>
                  </a:moveTo>
                  <a:lnTo>
                    <a:pt x="837" y="0"/>
                  </a:lnTo>
                  <a:cubicBezTo>
                    <a:pt x="816" y="398"/>
                    <a:pt x="942" y="691"/>
                    <a:pt x="1402" y="691"/>
                  </a:cubicBezTo>
                  <a:cubicBezTo>
                    <a:pt x="1527" y="691"/>
                    <a:pt x="1632" y="712"/>
                    <a:pt x="1758" y="754"/>
                  </a:cubicBezTo>
                  <a:cubicBezTo>
                    <a:pt x="1883" y="795"/>
                    <a:pt x="2009" y="900"/>
                    <a:pt x="1967" y="1067"/>
                  </a:cubicBezTo>
                  <a:cubicBezTo>
                    <a:pt x="1925" y="1214"/>
                    <a:pt x="1799" y="1214"/>
                    <a:pt x="1695" y="1235"/>
                  </a:cubicBezTo>
                  <a:cubicBezTo>
                    <a:pt x="1109" y="1319"/>
                    <a:pt x="691" y="942"/>
                    <a:pt x="230" y="733"/>
                  </a:cubicBezTo>
                  <a:cubicBezTo>
                    <a:pt x="0" y="649"/>
                    <a:pt x="146" y="251"/>
                    <a:pt x="105"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0" name="Google Shape;7400;p47"/>
            <p:cNvSpPr/>
            <p:nvPr/>
          </p:nvSpPr>
          <p:spPr>
            <a:xfrm>
              <a:off x="4476200" y="4645875"/>
              <a:ext cx="35600" cy="15175"/>
            </a:xfrm>
            <a:custGeom>
              <a:avLst/>
              <a:gdLst/>
              <a:ahLst/>
              <a:cxnLst/>
              <a:rect l="l" t="t" r="r" b="b"/>
              <a:pathLst>
                <a:path w="1424" h="607" extrusionOk="0">
                  <a:moveTo>
                    <a:pt x="1" y="377"/>
                  </a:moveTo>
                  <a:cubicBezTo>
                    <a:pt x="1" y="168"/>
                    <a:pt x="189" y="0"/>
                    <a:pt x="398" y="42"/>
                  </a:cubicBezTo>
                  <a:lnTo>
                    <a:pt x="1424" y="42"/>
                  </a:lnTo>
                  <a:cubicBezTo>
                    <a:pt x="1068" y="607"/>
                    <a:pt x="545" y="523"/>
                    <a:pt x="1" y="377"/>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1" name="Google Shape;7401;p47"/>
            <p:cNvSpPr/>
            <p:nvPr/>
          </p:nvSpPr>
          <p:spPr>
            <a:xfrm>
              <a:off x="4454750" y="4717525"/>
              <a:ext cx="16775" cy="17300"/>
            </a:xfrm>
            <a:custGeom>
              <a:avLst/>
              <a:gdLst/>
              <a:ahLst/>
              <a:cxnLst/>
              <a:rect l="l" t="t" r="r" b="b"/>
              <a:pathLst>
                <a:path w="671" h="692" extrusionOk="0">
                  <a:moveTo>
                    <a:pt x="336" y="670"/>
                  </a:moveTo>
                  <a:cubicBezTo>
                    <a:pt x="126" y="649"/>
                    <a:pt x="1" y="461"/>
                    <a:pt x="22" y="273"/>
                  </a:cubicBezTo>
                  <a:cubicBezTo>
                    <a:pt x="1" y="126"/>
                    <a:pt x="147" y="1"/>
                    <a:pt x="294" y="43"/>
                  </a:cubicBezTo>
                  <a:cubicBezTo>
                    <a:pt x="503" y="43"/>
                    <a:pt x="670" y="231"/>
                    <a:pt x="649" y="440"/>
                  </a:cubicBezTo>
                  <a:cubicBezTo>
                    <a:pt x="670" y="607"/>
                    <a:pt x="545" y="691"/>
                    <a:pt x="336" y="67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2" name="Google Shape;7402;p47"/>
            <p:cNvSpPr/>
            <p:nvPr/>
          </p:nvSpPr>
          <p:spPr>
            <a:xfrm>
              <a:off x="4406100" y="4660500"/>
              <a:ext cx="12075" cy="13125"/>
            </a:xfrm>
            <a:custGeom>
              <a:avLst/>
              <a:gdLst/>
              <a:ahLst/>
              <a:cxnLst/>
              <a:rect l="l" t="t" r="r" b="b"/>
              <a:pathLst>
                <a:path w="483" h="525" extrusionOk="0">
                  <a:moveTo>
                    <a:pt x="461" y="210"/>
                  </a:moveTo>
                  <a:cubicBezTo>
                    <a:pt x="482" y="336"/>
                    <a:pt x="440" y="440"/>
                    <a:pt x="315" y="461"/>
                  </a:cubicBezTo>
                  <a:cubicBezTo>
                    <a:pt x="147" y="524"/>
                    <a:pt x="1" y="399"/>
                    <a:pt x="22" y="252"/>
                  </a:cubicBezTo>
                  <a:cubicBezTo>
                    <a:pt x="1" y="127"/>
                    <a:pt x="106" y="22"/>
                    <a:pt x="231" y="22"/>
                  </a:cubicBezTo>
                  <a:cubicBezTo>
                    <a:pt x="336" y="1"/>
                    <a:pt x="461" y="85"/>
                    <a:pt x="461" y="21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3" name="Google Shape;7403;p47"/>
            <p:cNvSpPr/>
            <p:nvPr/>
          </p:nvSpPr>
          <p:spPr>
            <a:xfrm>
              <a:off x="4832950" y="4741075"/>
              <a:ext cx="5250" cy="5775"/>
            </a:xfrm>
            <a:custGeom>
              <a:avLst/>
              <a:gdLst/>
              <a:ahLst/>
              <a:cxnLst/>
              <a:rect l="l" t="t" r="r" b="b"/>
              <a:pathLst>
                <a:path w="210" h="231" extrusionOk="0">
                  <a:moveTo>
                    <a:pt x="210" y="84"/>
                  </a:moveTo>
                  <a:cubicBezTo>
                    <a:pt x="189" y="126"/>
                    <a:pt x="189" y="209"/>
                    <a:pt x="147" y="209"/>
                  </a:cubicBezTo>
                  <a:cubicBezTo>
                    <a:pt x="105" y="230"/>
                    <a:pt x="42" y="189"/>
                    <a:pt x="1" y="168"/>
                  </a:cubicBezTo>
                  <a:cubicBezTo>
                    <a:pt x="22" y="105"/>
                    <a:pt x="42" y="42"/>
                    <a:pt x="63" y="21"/>
                  </a:cubicBezTo>
                  <a:cubicBezTo>
                    <a:pt x="105" y="0"/>
                    <a:pt x="168" y="63"/>
                    <a:pt x="210" y="84"/>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4" name="Google Shape;7404;p47"/>
            <p:cNvSpPr/>
            <p:nvPr/>
          </p:nvSpPr>
          <p:spPr>
            <a:xfrm>
              <a:off x="4753450" y="4670450"/>
              <a:ext cx="5250" cy="5250"/>
            </a:xfrm>
            <a:custGeom>
              <a:avLst/>
              <a:gdLst/>
              <a:ahLst/>
              <a:cxnLst/>
              <a:rect l="l" t="t" r="r" b="b"/>
              <a:pathLst>
                <a:path w="210" h="210" extrusionOk="0">
                  <a:moveTo>
                    <a:pt x="209" y="63"/>
                  </a:moveTo>
                  <a:cubicBezTo>
                    <a:pt x="189" y="105"/>
                    <a:pt x="168" y="189"/>
                    <a:pt x="126" y="210"/>
                  </a:cubicBezTo>
                  <a:cubicBezTo>
                    <a:pt x="105" y="210"/>
                    <a:pt x="42" y="168"/>
                    <a:pt x="0" y="147"/>
                  </a:cubicBezTo>
                  <a:cubicBezTo>
                    <a:pt x="21" y="105"/>
                    <a:pt x="21" y="21"/>
                    <a:pt x="63" y="1"/>
                  </a:cubicBezTo>
                  <a:cubicBezTo>
                    <a:pt x="105" y="1"/>
                    <a:pt x="147" y="42"/>
                    <a:pt x="209" y="63"/>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5" name="Google Shape;7405;p47"/>
            <p:cNvSpPr/>
            <p:nvPr/>
          </p:nvSpPr>
          <p:spPr>
            <a:xfrm>
              <a:off x="4300975" y="4696075"/>
              <a:ext cx="10475" cy="7350"/>
            </a:xfrm>
            <a:custGeom>
              <a:avLst/>
              <a:gdLst/>
              <a:ahLst/>
              <a:cxnLst/>
              <a:rect l="l" t="t" r="r" b="b"/>
              <a:pathLst>
                <a:path w="419" h="294" extrusionOk="0">
                  <a:moveTo>
                    <a:pt x="189" y="294"/>
                  </a:moveTo>
                  <a:cubicBezTo>
                    <a:pt x="63" y="273"/>
                    <a:pt x="0" y="231"/>
                    <a:pt x="21" y="147"/>
                  </a:cubicBezTo>
                  <a:cubicBezTo>
                    <a:pt x="21" y="43"/>
                    <a:pt x="105" y="1"/>
                    <a:pt x="189" y="1"/>
                  </a:cubicBezTo>
                  <a:cubicBezTo>
                    <a:pt x="314" y="1"/>
                    <a:pt x="419" y="64"/>
                    <a:pt x="356" y="210"/>
                  </a:cubicBezTo>
                  <a:cubicBezTo>
                    <a:pt x="356" y="252"/>
                    <a:pt x="230" y="294"/>
                    <a:pt x="189" y="294"/>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308"/>
        <p:cNvGrpSpPr/>
        <p:nvPr/>
      </p:nvGrpSpPr>
      <p:grpSpPr>
        <a:xfrm>
          <a:off x="0" y="0"/>
          <a:ext cx="0" cy="0"/>
          <a:chOff x="0" y="0"/>
          <a:chExt cx="0" cy="0"/>
        </a:xfrm>
      </p:grpSpPr>
      <p:pic>
        <p:nvPicPr>
          <p:cNvPr id="3" name="Gambar 2">
            <a:extLst>
              <a:ext uri="{FF2B5EF4-FFF2-40B4-BE49-F238E27FC236}">
                <a16:creationId xmlns:a16="http://schemas.microsoft.com/office/drawing/2014/main" id="{7FE58F60-F422-2154-8F63-D3BDF220673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0704"/>
          <a:stretch/>
        </p:blipFill>
        <p:spPr bwMode="auto">
          <a:xfrm>
            <a:off x="5080952" y="2666416"/>
            <a:ext cx="3691788" cy="1832788"/>
          </a:xfrm>
          <a:prstGeom prst="rect">
            <a:avLst/>
          </a:prstGeom>
          <a:ln>
            <a:noFill/>
          </a:ln>
          <a:extLst>
            <a:ext uri="{53640926-AAD7-44D8-BBD7-CCE9431645EC}">
              <a14:shadowObscured xmlns:a14="http://schemas.microsoft.com/office/drawing/2010/main"/>
            </a:ext>
          </a:extLst>
        </p:spPr>
      </p:pic>
      <p:sp>
        <p:nvSpPr>
          <p:cNvPr id="7313" name="Google Shape;7313;p45"/>
          <p:cNvSpPr txBox="1">
            <a:spLocks noGrp="1"/>
          </p:cNvSpPr>
          <p:nvPr>
            <p:ph type="body" idx="1"/>
          </p:nvPr>
        </p:nvSpPr>
        <p:spPr>
          <a:xfrm>
            <a:off x="714281" y="1363998"/>
            <a:ext cx="7736299" cy="159711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ID" sz="1400" dirty="0" err="1"/>
              <a:t>Dalam</a:t>
            </a:r>
            <a:r>
              <a:rPr lang="en-ID" sz="1400" dirty="0"/>
              <a:t> </a:t>
            </a:r>
            <a:r>
              <a:rPr lang="en-ID" sz="1400" dirty="0" err="1"/>
              <a:t>pembuatan</a:t>
            </a:r>
            <a:r>
              <a:rPr lang="en-ID" sz="1400" dirty="0"/>
              <a:t> class </a:t>
            </a:r>
            <a:r>
              <a:rPr lang="en-ID" sz="1400" dirty="0" err="1"/>
              <a:t>induk</a:t>
            </a:r>
            <a:r>
              <a:rPr lang="en-ID" sz="1400" dirty="0"/>
              <a:t> </a:t>
            </a:r>
            <a:r>
              <a:rPr lang="en-ID" sz="1400" dirty="0" err="1"/>
              <a:t>diperlukan</a:t>
            </a:r>
            <a:r>
              <a:rPr lang="en-ID" sz="1400" dirty="0"/>
              <a:t> </a:t>
            </a:r>
            <a:r>
              <a:rPr lang="en-ID" sz="1400" dirty="0" err="1"/>
              <a:t>implementasi</a:t>
            </a:r>
            <a:r>
              <a:rPr lang="en-ID" sz="1400" dirty="0"/>
              <a:t> </a:t>
            </a:r>
            <a:r>
              <a:rPr lang="en-ID" sz="1400" dirty="0" err="1"/>
              <a:t>dari</a:t>
            </a:r>
            <a:r>
              <a:rPr lang="en-ID" sz="1400" dirty="0"/>
              <a:t> </a:t>
            </a:r>
            <a:r>
              <a:rPr lang="en-ID" sz="1400" b="1" dirty="0"/>
              <a:t>Inheritance</a:t>
            </a:r>
            <a:r>
              <a:rPr lang="en-ID" sz="1400" dirty="0"/>
              <a:t> </a:t>
            </a:r>
            <a:r>
              <a:rPr lang="en-ID" sz="1400" dirty="0" err="1"/>
              <a:t>atau</a:t>
            </a:r>
            <a:r>
              <a:rPr lang="en-ID" sz="1400" dirty="0"/>
              <a:t> </a:t>
            </a:r>
            <a:r>
              <a:rPr lang="en-ID" sz="1400" dirty="0" err="1"/>
              <a:t>pewarisan</a:t>
            </a:r>
            <a:r>
              <a:rPr lang="en-ID" sz="1400" dirty="0"/>
              <a:t>, </a:t>
            </a:r>
            <a:r>
              <a:rPr lang="en-ID" sz="1400" dirty="0" err="1"/>
              <a:t>dalam</a:t>
            </a:r>
            <a:r>
              <a:rPr lang="en-ID" sz="1400" dirty="0"/>
              <a:t> </a:t>
            </a:r>
            <a:r>
              <a:rPr lang="en-ID" sz="1400" dirty="0" err="1"/>
              <a:t>paradigma</a:t>
            </a:r>
            <a:r>
              <a:rPr lang="en-ID" sz="1400" dirty="0"/>
              <a:t> </a:t>
            </a:r>
            <a:r>
              <a:rPr lang="en-ID" sz="1400" dirty="0" err="1"/>
              <a:t>pemrograman</a:t>
            </a:r>
            <a:r>
              <a:rPr lang="en-ID" sz="1400" dirty="0"/>
              <a:t> </a:t>
            </a:r>
            <a:r>
              <a:rPr lang="en-ID" sz="1400" dirty="0" err="1"/>
              <a:t>berorientasi</a:t>
            </a:r>
            <a:r>
              <a:rPr lang="en-ID" sz="1400" dirty="0"/>
              <a:t> </a:t>
            </a:r>
            <a:r>
              <a:rPr lang="en-ID" sz="1400" dirty="0" err="1"/>
              <a:t>objek</a:t>
            </a:r>
            <a:r>
              <a:rPr lang="en-ID" sz="1400" dirty="0"/>
              <a:t> </a:t>
            </a:r>
            <a:r>
              <a:rPr lang="en-ID" sz="1400" dirty="0" err="1"/>
              <a:t>bisa</a:t>
            </a:r>
            <a:r>
              <a:rPr lang="en-ID" sz="1400" dirty="0"/>
              <a:t> </a:t>
            </a:r>
            <a:r>
              <a:rPr lang="en-ID" sz="1400" dirty="0" err="1"/>
              <a:t>diartikan</a:t>
            </a:r>
            <a:r>
              <a:rPr lang="en-ID" sz="1400" dirty="0"/>
              <a:t> </a:t>
            </a:r>
            <a:r>
              <a:rPr lang="en-ID" sz="1400" dirty="0" err="1"/>
              <a:t>membuat</a:t>
            </a:r>
            <a:r>
              <a:rPr lang="en-ID" sz="1400" dirty="0"/>
              <a:t> </a:t>
            </a:r>
            <a:r>
              <a:rPr lang="en-ID" sz="1400" dirty="0" err="1"/>
              <a:t>suatu</a:t>
            </a:r>
            <a:r>
              <a:rPr lang="en-ID" sz="1400" dirty="0"/>
              <a:t> class yang </a:t>
            </a:r>
            <a:r>
              <a:rPr lang="en-ID" sz="1400" dirty="0" err="1"/>
              <a:t>mirip</a:t>
            </a:r>
            <a:r>
              <a:rPr lang="en-ID" sz="1400" dirty="0"/>
              <a:t> </a:t>
            </a:r>
            <a:r>
              <a:rPr lang="en-ID" sz="1400" dirty="0" err="1"/>
              <a:t>seperti</a:t>
            </a:r>
            <a:r>
              <a:rPr lang="en-ID" sz="1400" dirty="0"/>
              <a:t> class yang lain. Ada class yang </a:t>
            </a:r>
            <a:r>
              <a:rPr lang="en-ID" sz="1400" dirty="0" err="1"/>
              <a:t>ditiru</a:t>
            </a:r>
            <a:r>
              <a:rPr lang="en-ID" sz="1400" dirty="0"/>
              <a:t> (</a:t>
            </a:r>
            <a:r>
              <a:rPr lang="en-ID" sz="1400" b="1" dirty="0"/>
              <a:t>class </a:t>
            </a:r>
            <a:r>
              <a:rPr lang="en-ID" sz="1400" b="1" dirty="0" err="1"/>
              <a:t>induk</a:t>
            </a:r>
            <a:r>
              <a:rPr lang="en-ID" sz="1400" b="1" dirty="0"/>
              <a:t> </a:t>
            </a:r>
            <a:r>
              <a:rPr lang="en-ID" sz="1400" dirty="0"/>
              <a:t>/ parent / superclass) dan </a:t>
            </a:r>
            <a:r>
              <a:rPr lang="en-ID" sz="1400" dirty="0" err="1"/>
              <a:t>ada</a:t>
            </a:r>
            <a:r>
              <a:rPr lang="en-ID" sz="1400" dirty="0"/>
              <a:t> class </a:t>
            </a:r>
            <a:r>
              <a:rPr lang="en-ID" sz="1400" dirty="0" err="1"/>
              <a:t>hasil</a:t>
            </a:r>
            <a:r>
              <a:rPr lang="en-ID" sz="1400" dirty="0"/>
              <a:t> </a:t>
            </a:r>
            <a:r>
              <a:rPr lang="en-ID" sz="1400" dirty="0" err="1"/>
              <a:t>tiruan</a:t>
            </a:r>
            <a:r>
              <a:rPr lang="en-ID" sz="1400" dirty="0"/>
              <a:t> / </a:t>
            </a:r>
            <a:r>
              <a:rPr lang="en-ID" sz="1400" dirty="0" err="1"/>
              <a:t>hasil</a:t>
            </a:r>
            <a:r>
              <a:rPr lang="en-ID" sz="1400" dirty="0"/>
              <a:t> </a:t>
            </a:r>
            <a:r>
              <a:rPr lang="en-ID" sz="1400" dirty="0" err="1"/>
              <a:t>turunan</a:t>
            </a:r>
            <a:r>
              <a:rPr lang="en-ID" sz="1400" dirty="0"/>
              <a:t> (</a:t>
            </a:r>
            <a:r>
              <a:rPr lang="en-ID" sz="1400" b="1" dirty="0"/>
              <a:t>class child </a:t>
            </a:r>
            <a:r>
              <a:rPr lang="en-ID" sz="1400" dirty="0"/>
              <a:t>/ subclass). Subclass </a:t>
            </a:r>
            <a:r>
              <a:rPr lang="en-ID" sz="1400" dirty="0" err="1"/>
              <a:t>akan</a:t>
            </a:r>
            <a:r>
              <a:rPr lang="en-ID" sz="1400" dirty="0"/>
              <a:t> </a:t>
            </a:r>
            <a:r>
              <a:rPr lang="en-ID" sz="1400" dirty="0" err="1"/>
              <a:t>mewarisi</a:t>
            </a:r>
            <a:r>
              <a:rPr lang="en-ID" sz="1400" dirty="0"/>
              <a:t> </a:t>
            </a:r>
            <a:r>
              <a:rPr lang="en-ID" sz="1400" dirty="0" err="1"/>
              <a:t>atribut</a:t>
            </a:r>
            <a:r>
              <a:rPr lang="en-ID" sz="1400" dirty="0"/>
              <a:t> dan method-method yang </a:t>
            </a:r>
            <a:r>
              <a:rPr lang="en-ID" sz="1400" dirty="0" err="1"/>
              <a:t>ada</a:t>
            </a:r>
            <a:r>
              <a:rPr lang="en-ID" sz="1400" dirty="0"/>
              <a:t> pada </a:t>
            </a:r>
            <a:r>
              <a:rPr lang="en-ID" sz="1400" b="1" dirty="0"/>
              <a:t>superclass.</a:t>
            </a:r>
            <a:endParaRPr sz="1400" b="1" dirty="0"/>
          </a:p>
        </p:txBody>
      </p:sp>
      <p:sp>
        <p:nvSpPr>
          <p:cNvPr id="7314" name="Google Shape;7314;p45"/>
          <p:cNvSpPr/>
          <p:nvPr/>
        </p:nvSpPr>
        <p:spPr>
          <a:xfrm rot="17455950" flipH="1">
            <a:off x="8174857" y="4046346"/>
            <a:ext cx="803494" cy="572254"/>
          </a:xfrm>
          <a:custGeom>
            <a:avLst/>
            <a:gdLst/>
            <a:ahLst/>
            <a:cxnLst/>
            <a:rect l="l" t="t" r="r" b="b"/>
            <a:pathLst>
              <a:path w="16599" h="9794" extrusionOk="0">
                <a:moveTo>
                  <a:pt x="1" y="5801"/>
                </a:moveTo>
                <a:lnTo>
                  <a:pt x="15086" y="1"/>
                </a:lnTo>
                <a:cubicBezTo>
                  <a:pt x="15086" y="1"/>
                  <a:pt x="14756" y="544"/>
                  <a:pt x="14874" y="828"/>
                </a:cubicBezTo>
                <a:cubicBezTo>
                  <a:pt x="14992" y="1123"/>
                  <a:pt x="15618" y="1288"/>
                  <a:pt x="15618" y="1288"/>
                </a:cubicBezTo>
                <a:cubicBezTo>
                  <a:pt x="15618" y="1288"/>
                  <a:pt x="15287" y="1891"/>
                  <a:pt x="15464" y="2174"/>
                </a:cubicBezTo>
                <a:cubicBezTo>
                  <a:pt x="15630" y="2375"/>
                  <a:pt x="15831" y="2564"/>
                  <a:pt x="16055" y="2706"/>
                </a:cubicBezTo>
                <a:cubicBezTo>
                  <a:pt x="16055" y="2706"/>
                  <a:pt x="15642" y="3698"/>
                  <a:pt x="16598" y="4029"/>
                </a:cubicBezTo>
                <a:lnTo>
                  <a:pt x="1643" y="9794"/>
                </a:lnTo>
                <a:cubicBezTo>
                  <a:pt x="1643" y="9794"/>
                  <a:pt x="1879" y="9144"/>
                  <a:pt x="1785" y="8908"/>
                </a:cubicBezTo>
                <a:cubicBezTo>
                  <a:pt x="1690" y="8660"/>
                  <a:pt x="1100" y="8459"/>
                  <a:pt x="1100" y="8459"/>
                </a:cubicBezTo>
                <a:cubicBezTo>
                  <a:pt x="1100" y="8459"/>
                  <a:pt x="1430" y="7821"/>
                  <a:pt x="1289" y="7478"/>
                </a:cubicBezTo>
                <a:cubicBezTo>
                  <a:pt x="1147" y="7124"/>
                  <a:pt x="592" y="6982"/>
                  <a:pt x="592" y="6982"/>
                </a:cubicBezTo>
                <a:cubicBezTo>
                  <a:pt x="592" y="6982"/>
                  <a:pt x="851" y="6604"/>
                  <a:pt x="722" y="6274"/>
                </a:cubicBezTo>
                <a:cubicBezTo>
                  <a:pt x="580" y="5943"/>
                  <a:pt x="1" y="5801"/>
                  <a:pt x="1" y="580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15" name="Google Shape;7315;p45"/>
          <p:cNvSpPr/>
          <p:nvPr/>
        </p:nvSpPr>
        <p:spPr>
          <a:xfrm rot="1044092" flipH="1">
            <a:off x="8076109" y="2492278"/>
            <a:ext cx="1000993" cy="572248"/>
          </a:xfrm>
          <a:custGeom>
            <a:avLst/>
            <a:gdLst/>
            <a:ahLst/>
            <a:cxnLst/>
            <a:rect l="l" t="t" r="r" b="b"/>
            <a:pathLst>
              <a:path w="16599" h="9794" extrusionOk="0">
                <a:moveTo>
                  <a:pt x="1" y="5801"/>
                </a:moveTo>
                <a:lnTo>
                  <a:pt x="15086" y="1"/>
                </a:lnTo>
                <a:cubicBezTo>
                  <a:pt x="15086" y="1"/>
                  <a:pt x="14756" y="544"/>
                  <a:pt x="14874" y="828"/>
                </a:cubicBezTo>
                <a:cubicBezTo>
                  <a:pt x="14992" y="1123"/>
                  <a:pt x="15618" y="1288"/>
                  <a:pt x="15618" y="1288"/>
                </a:cubicBezTo>
                <a:cubicBezTo>
                  <a:pt x="15618" y="1288"/>
                  <a:pt x="15287" y="1891"/>
                  <a:pt x="15464" y="2174"/>
                </a:cubicBezTo>
                <a:cubicBezTo>
                  <a:pt x="15630" y="2375"/>
                  <a:pt x="15831" y="2564"/>
                  <a:pt x="16055" y="2706"/>
                </a:cubicBezTo>
                <a:cubicBezTo>
                  <a:pt x="16055" y="2706"/>
                  <a:pt x="15642" y="3698"/>
                  <a:pt x="16598" y="4029"/>
                </a:cubicBezTo>
                <a:lnTo>
                  <a:pt x="1643" y="9794"/>
                </a:lnTo>
                <a:cubicBezTo>
                  <a:pt x="1643" y="9794"/>
                  <a:pt x="1879" y="9144"/>
                  <a:pt x="1785" y="8908"/>
                </a:cubicBezTo>
                <a:cubicBezTo>
                  <a:pt x="1690" y="8660"/>
                  <a:pt x="1100" y="8459"/>
                  <a:pt x="1100" y="8459"/>
                </a:cubicBezTo>
                <a:cubicBezTo>
                  <a:pt x="1100" y="8459"/>
                  <a:pt x="1430" y="7821"/>
                  <a:pt x="1289" y="7478"/>
                </a:cubicBezTo>
                <a:cubicBezTo>
                  <a:pt x="1147" y="7124"/>
                  <a:pt x="592" y="6982"/>
                  <a:pt x="592" y="6982"/>
                </a:cubicBezTo>
                <a:cubicBezTo>
                  <a:pt x="592" y="6982"/>
                  <a:pt x="851" y="6604"/>
                  <a:pt x="722" y="6274"/>
                </a:cubicBezTo>
                <a:cubicBezTo>
                  <a:pt x="580" y="5943"/>
                  <a:pt x="1" y="5801"/>
                  <a:pt x="1" y="580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Google Shape;7312;p45">
            <a:extLst>
              <a:ext uri="{FF2B5EF4-FFF2-40B4-BE49-F238E27FC236}">
                <a16:creationId xmlns:a16="http://schemas.microsoft.com/office/drawing/2014/main" id="{00C72702-51FC-11FC-893B-0D03D2D50AC8}"/>
              </a:ext>
            </a:extLst>
          </p:cNvPr>
          <p:cNvSpPr txBox="1">
            <a:spLocks/>
          </p:cNvSpPr>
          <p:nvPr/>
        </p:nvSpPr>
        <p:spPr>
          <a:xfrm>
            <a:off x="655896" y="964842"/>
            <a:ext cx="2040584" cy="32059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2400"/>
              <a:buFont typeface="Caveat Brush"/>
              <a:buNone/>
              <a:defRPr sz="12000" b="1" i="0" u="none" strike="noStrike" cap="none">
                <a:solidFill>
                  <a:schemeClr val="accent3"/>
                </a:solidFill>
                <a:latin typeface="Caveat Brush"/>
                <a:ea typeface="Caveat Brush"/>
                <a:cs typeface="Caveat Brush"/>
                <a:sym typeface="Caveat Brush"/>
              </a:defRPr>
            </a:lvl1pPr>
            <a:lvl2pPr marR="0" lvl="1" algn="l" rtl="0">
              <a:lnSpc>
                <a:spcPct val="100000"/>
              </a:lnSpc>
              <a:spcBef>
                <a:spcPts val="0"/>
              </a:spcBef>
              <a:spcAft>
                <a:spcPts val="0"/>
              </a:spcAft>
              <a:buClr>
                <a:schemeClr val="accent3"/>
              </a:buClr>
              <a:buSzPts val="2400"/>
              <a:buFont typeface="Caveat Brush"/>
              <a:buNone/>
              <a:defRPr sz="2400" b="0" i="0" u="none" strike="noStrike" cap="none">
                <a:solidFill>
                  <a:schemeClr val="accent3"/>
                </a:solidFill>
                <a:latin typeface="Caveat Brush"/>
                <a:ea typeface="Caveat Brush"/>
                <a:cs typeface="Caveat Brush"/>
                <a:sym typeface="Caveat Brush"/>
              </a:defRPr>
            </a:lvl2pPr>
            <a:lvl3pPr marR="0" lvl="2" algn="l" rtl="0">
              <a:lnSpc>
                <a:spcPct val="100000"/>
              </a:lnSpc>
              <a:spcBef>
                <a:spcPts val="0"/>
              </a:spcBef>
              <a:spcAft>
                <a:spcPts val="0"/>
              </a:spcAft>
              <a:buClr>
                <a:schemeClr val="accent3"/>
              </a:buClr>
              <a:buSzPts val="2400"/>
              <a:buFont typeface="Caveat Brush"/>
              <a:buNone/>
              <a:defRPr sz="2400" b="0" i="0" u="none" strike="noStrike" cap="none">
                <a:solidFill>
                  <a:schemeClr val="accent3"/>
                </a:solidFill>
                <a:latin typeface="Caveat Brush"/>
                <a:ea typeface="Caveat Brush"/>
                <a:cs typeface="Caveat Brush"/>
                <a:sym typeface="Caveat Brush"/>
              </a:defRPr>
            </a:lvl3pPr>
            <a:lvl4pPr marR="0" lvl="3" algn="l" rtl="0">
              <a:lnSpc>
                <a:spcPct val="100000"/>
              </a:lnSpc>
              <a:spcBef>
                <a:spcPts val="0"/>
              </a:spcBef>
              <a:spcAft>
                <a:spcPts val="0"/>
              </a:spcAft>
              <a:buClr>
                <a:schemeClr val="accent3"/>
              </a:buClr>
              <a:buSzPts val="2400"/>
              <a:buFont typeface="Caveat Brush"/>
              <a:buNone/>
              <a:defRPr sz="2400" b="0" i="0" u="none" strike="noStrike" cap="none">
                <a:solidFill>
                  <a:schemeClr val="accent3"/>
                </a:solidFill>
                <a:latin typeface="Caveat Brush"/>
                <a:ea typeface="Caveat Brush"/>
                <a:cs typeface="Caveat Brush"/>
                <a:sym typeface="Caveat Brush"/>
              </a:defRPr>
            </a:lvl4pPr>
            <a:lvl5pPr marR="0" lvl="4" algn="l" rtl="0">
              <a:lnSpc>
                <a:spcPct val="100000"/>
              </a:lnSpc>
              <a:spcBef>
                <a:spcPts val="0"/>
              </a:spcBef>
              <a:spcAft>
                <a:spcPts val="0"/>
              </a:spcAft>
              <a:buClr>
                <a:schemeClr val="accent3"/>
              </a:buClr>
              <a:buSzPts val="2400"/>
              <a:buFont typeface="Caveat Brush"/>
              <a:buNone/>
              <a:defRPr sz="2400" b="0" i="0" u="none" strike="noStrike" cap="none">
                <a:solidFill>
                  <a:schemeClr val="accent3"/>
                </a:solidFill>
                <a:latin typeface="Caveat Brush"/>
                <a:ea typeface="Caveat Brush"/>
                <a:cs typeface="Caveat Brush"/>
                <a:sym typeface="Caveat Brush"/>
              </a:defRPr>
            </a:lvl5pPr>
            <a:lvl6pPr marR="0" lvl="5" algn="l" rtl="0">
              <a:lnSpc>
                <a:spcPct val="100000"/>
              </a:lnSpc>
              <a:spcBef>
                <a:spcPts val="0"/>
              </a:spcBef>
              <a:spcAft>
                <a:spcPts val="0"/>
              </a:spcAft>
              <a:buClr>
                <a:schemeClr val="accent3"/>
              </a:buClr>
              <a:buSzPts val="2400"/>
              <a:buFont typeface="Caveat Brush"/>
              <a:buNone/>
              <a:defRPr sz="2400" b="0" i="0" u="none" strike="noStrike" cap="none">
                <a:solidFill>
                  <a:schemeClr val="accent3"/>
                </a:solidFill>
                <a:latin typeface="Caveat Brush"/>
                <a:ea typeface="Caveat Brush"/>
                <a:cs typeface="Caveat Brush"/>
                <a:sym typeface="Caveat Brush"/>
              </a:defRPr>
            </a:lvl6pPr>
            <a:lvl7pPr marR="0" lvl="6" algn="l" rtl="0">
              <a:lnSpc>
                <a:spcPct val="100000"/>
              </a:lnSpc>
              <a:spcBef>
                <a:spcPts val="0"/>
              </a:spcBef>
              <a:spcAft>
                <a:spcPts val="0"/>
              </a:spcAft>
              <a:buClr>
                <a:schemeClr val="accent3"/>
              </a:buClr>
              <a:buSzPts val="2400"/>
              <a:buFont typeface="Caveat Brush"/>
              <a:buNone/>
              <a:defRPr sz="2400" b="0" i="0" u="none" strike="noStrike" cap="none">
                <a:solidFill>
                  <a:schemeClr val="accent3"/>
                </a:solidFill>
                <a:latin typeface="Caveat Brush"/>
                <a:ea typeface="Caveat Brush"/>
                <a:cs typeface="Caveat Brush"/>
                <a:sym typeface="Caveat Brush"/>
              </a:defRPr>
            </a:lvl7pPr>
            <a:lvl8pPr marR="0" lvl="7" algn="l" rtl="0">
              <a:lnSpc>
                <a:spcPct val="100000"/>
              </a:lnSpc>
              <a:spcBef>
                <a:spcPts val="0"/>
              </a:spcBef>
              <a:spcAft>
                <a:spcPts val="0"/>
              </a:spcAft>
              <a:buClr>
                <a:schemeClr val="accent3"/>
              </a:buClr>
              <a:buSzPts val="2400"/>
              <a:buFont typeface="Caveat Brush"/>
              <a:buNone/>
              <a:defRPr sz="2400" b="0" i="0" u="none" strike="noStrike" cap="none">
                <a:solidFill>
                  <a:schemeClr val="accent3"/>
                </a:solidFill>
                <a:latin typeface="Caveat Brush"/>
                <a:ea typeface="Caveat Brush"/>
                <a:cs typeface="Caveat Brush"/>
                <a:sym typeface="Caveat Brush"/>
              </a:defRPr>
            </a:lvl8pPr>
            <a:lvl9pPr marR="0" lvl="8" algn="l" rtl="0">
              <a:lnSpc>
                <a:spcPct val="100000"/>
              </a:lnSpc>
              <a:spcBef>
                <a:spcPts val="0"/>
              </a:spcBef>
              <a:spcAft>
                <a:spcPts val="0"/>
              </a:spcAft>
              <a:buClr>
                <a:schemeClr val="accent3"/>
              </a:buClr>
              <a:buSzPts val="2400"/>
              <a:buFont typeface="Caveat Brush"/>
              <a:buNone/>
              <a:defRPr sz="2400" b="0" i="0" u="none" strike="noStrike" cap="none">
                <a:solidFill>
                  <a:schemeClr val="accent3"/>
                </a:solidFill>
                <a:latin typeface="Caveat Brush"/>
                <a:ea typeface="Caveat Brush"/>
                <a:cs typeface="Caveat Brush"/>
                <a:sym typeface="Caveat Brush"/>
              </a:defRPr>
            </a:lvl9pPr>
          </a:lstStyle>
          <a:p>
            <a:pPr marL="342900" indent="-342900">
              <a:buFont typeface="Arial" panose="020B0604020202020204" pitchFamily="34" charset="0"/>
              <a:buChar char="•"/>
            </a:pPr>
            <a:r>
              <a:rPr lang="en-ID" sz="2400" dirty="0" err="1"/>
              <a:t>Induk</a:t>
            </a:r>
            <a:r>
              <a:rPr lang="en-ID" sz="2400" dirty="0"/>
              <a:t>. java</a:t>
            </a:r>
          </a:p>
        </p:txBody>
      </p:sp>
      <p:sp>
        <p:nvSpPr>
          <p:cNvPr id="4" name="Google Shape;7313;p45">
            <a:extLst>
              <a:ext uri="{FF2B5EF4-FFF2-40B4-BE49-F238E27FC236}">
                <a16:creationId xmlns:a16="http://schemas.microsoft.com/office/drawing/2014/main" id="{B428E765-30D3-D758-1CF8-E175F2B2168F}"/>
              </a:ext>
            </a:extLst>
          </p:cNvPr>
          <p:cNvSpPr txBox="1">
            <a:spLocks/>
          </p:cNvSpPr>
          <p:nvPr/>
        </p:nvSpPr>
        <p:spPr>
          <a:xfrm>
            <a:off x="642890" y="2571750"/>
            <a:ext cx="4287250" cy="15971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accent3"/>
              </a:buClr>
              <a:buSzPts val="1200"/>
              <a:buFont typeface="Raleway"/>
              <a:buChar char="●"/>
              <a:defRPr sz="1600" b="0" i="0" u="none" strike="noStrike" cap="none">
                <a:solidFill>
                  <a:schemeClr val="accent3"/>
                </a:solidFill>
                <a:latin typeface="Raleway"/>
                <a:ea typeface="Raleway"/>
                <a:cs typeface="Raleway"/>
                <a:sym typeface="Raleway"/>
              </a:defRPr>
            </a:lvl1pPr>
            <a:lvl2pPr marL="914400" marR="0" lvl="1" indent="-304800" algn="l" rtl="0">
              <a:lnSpc>
                <a:spcPct val="115000"/>
              </a:lnSpc>
              <a:spcBef>
                <a:spcPts val="1600"/>
              </a:spcBef>
              <a:spcAft>
                <a:spcPts val="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2pPr>
            <a:lvl3pPr marL="1371600" marR="0" lvl="2" indent="-304800" algn="l" rtl="0">
              <a:lnSpc>
                <a:spcPct val="115000"/>
              </a:lnSpc>
              <a:spcBef>
                <a:spcPts val="1600"/>
              </a:spcBef>
              <a:spcAft>
                <a:spcPts val="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3pPr>
            <a:lvl4pPr marL="1828800" marR="0" lvl="3" indent="-304800" algn="l" rtl="0">
              <a:lnSpc>
                <a:spcPct val="115000"/>
              </a:lnSpc>
              <a:spcBef>
                <a:spcPts val="1600"/>
              </a:spcBef>
              <a:spcAft>
                <a:spcPts val="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4pPr>
            <a:lvl5pPr marL="2286000" marR="0" lvl="4" indent="-304800" algn="l" rtl="0">
              <a:lnSpc>
                <a:spcPct val="115000"/>
              </a:lnSpc>
              <a:spcBef>
                <a:spcPts val="1600"/>
              </a:spcBef>
              <a:spcAft>
                <a:spcPts val="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5pPr>
            <a:lvl6pPr marL="2743200" marR="0" lvl="5" indent="-304800" algn="l" rtl="0">
              <a:lnSpc>
                <a:spcPct val="115000"/>
              </a:lnSpc>
              <a:spcBef>
                <a:spcPts val="1600"/>
              </a:spcBef>
              <a:spcAft>
                <a:spcPts val="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6pPr>
            <a:lvl7pPr marL="3200400" marR="0" lvl="6" indent="-304800" algn="l" rtl="0">
              <a:lnSpc>
                <a:spcPct val="115000"/>
              </a:lnSpc>
              <a:spcBef>
                <a:spcPts val="1600"/>
              </a:spcBef>
              <a:spcAft>
                <a:spcPts val="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7pPr>
            <a:lvl8pPr marL="3657600" marR="0" lvl="7" indent="-304800" algn="l" rtl="0">
              <a:lnSpc>
                <a:spcPct val="115000"/>
              </a:lnSpc>
              <a:spcBef>
                <a:spcPts val="1600"/>
              </a:spcBef>
              <a:spcAft>
                <a:spcPts val="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8pPr>
            <a:lvl9pPr marL="4114800" marR="0" lvl="8" indent="-304800" algn="l" rtl="0">
              <a:lnSpc>
                <a:spcPct val="115000"/>
              </a:lnSpc>
              <a:spcBef>
                <a:spcPts val="1600"/>
              </a:spcBef>
              <a:spcAft>
                <a:spcPts val="160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9pPr>
          </a:lstStyle>
          <a:p>
            <a:pPr marL="0" indent="0" algn="just">
              <a:spcAft>
                <a:spcPts val="1600"/>
              </a:spcAft>
              <a:buFont typeface="Raleway"/>
              <a:buNone/>
            </a:pPr>
            <a:r>
              <a:rPr lang="en-ID" sz="1400" dirty="0" err="1"/>
              <a:t>Dalam</a:t>
            </a:r>
            <a:r>
              <a:rPr lang="en-ID" sz="1400" dirty="0"/>
              <a:t> </a:t>
            </a:r>
            <a:r>
              <a:rPr lang="en-ID" sz="1400" dirty="0" err="1"/>
              <a:t>pembuatan</a:t>
            </a:r>
            <a:r>
              <a:rPr lang="en-ID" sz="1400" dirty="0"/>
              <a:t> class </a:t>
            </a:r>
            <a:r>
              <a:rPr lang="en-ID" sz="1400" dirty="0" err="1"/>
              <a:t>induk</a:t>
            </a:r>
            <a:r>
              <a:rPr lang="en-ID" sz="1400" dirty="0"/>
              <a:t> </a:t>
            </a:r>
            <a:r>
              <a:rPr lang="en-ID" sz="1400" dirty="0" err="1"/>
              <a:t>diperlukan</a:t>
            </a:r>
            <a:r>
              <a:rPr lang="en-ID" sz="1400" dirty="0"/>
              <a:t> </a:t>
            </a:r>
            <a:r>
              <a:rPr lang="en-ID" sz="1400" dirty="0" err="1"/>
              <a:t>implementasi</a:t>
            </a:r>
            <a:r>
              <a:rPr lang="en-ID" sz="1400" dirty="0"/>
              <a:t> </a:t>
            </a:r>
            <a:r>
              <a:rPr lang="en-ID" sz="1400" dirty="0" err="1"/>
              <a:t>dari</a:t>
            </a:r>
            <a:r>
              <a:rPr lang="en-ID" sz="1400" dirty="0"/>
              <a:t> </a:t>
            </a:r>
            <a:r>
              <a:rPr lang="en-ID" sz="1400" b="1" dirty="0"/>
              <a:t>Inheritance</a:t>
            </a:r>
            <a:r>
              <a:rPr lang="en-ID" sz="1400" dirty="0"/>
              <a:t> </a:t>
            </a:r>
            <a:r>
              <a:rPr lang="en-ID" sz="1400" dirty="0" err="1"/>
              <a:t>atau</a:t>
            </a:r>
            <a:r>
              <a:rPr lang="en-ID" sz="1400" dirty="0"/>
              <a:t> </a:t>
            </a:r>
            <a:r>
              <a:rPr lang="en-ID" sz="1400" dirty="0" err="1"/>
              <a:t>pewarisan</a:t>
            </a:r>
            <a:r>
              <a:rPr lang="en-ID" sz="1400" dirty="0"/>
              <a:t>, </a:t>
            </a:r>
            <a:r>
              <a:rPr lang="en-ID" sz="1400" dirty="0" err="1"/>
              <a:t>dalam</a:t>
            </a:r>
            <a:r>
              <a:rPr lang="en-ID" sz="1400" dirty="0"/>
              <a:t> </a:t>
            </a:r>
            <a:r>
              <a:rPr lang="en-ID" sz="1400" dirty="0" err="1"/>
              <a:t>paradigma</a:t>
            </a:r>
            <a:r>
              <a:rPr lang="en-ID" sz="1400" dirty="0"/>
              <a:t> </a:t>
            </a:r>
            <a:r>
              <a:rPr lang="en-ID" sz="1400" dirty="0" err="1"/>
              <a:t>pemrograman</a:t>
            </a:r>
            <a:r>
              <a:rPr lang="en-ID" sz="1400" dirty="0"/>
              <a:t> </a:t>
            </a:r>
            <a:r>
              <a:rPr lang="en-ID" sz="1400" dirty="0" err="1"/>
              <a:t>berorientasi</a:t>
            </a:r>
            <a:r>
              <a:rPr lang="en-ID" sz="1400" dirty="0"/>
              <a:t> </a:t>
            </a:r>
            <a:r>
              <a:rPr lang="en-ID" sz="1400" dirty="0" err="1"/>
              <a:t>objek</a:t>
            </a:r>
            <a:r>
              <a:rPr lang="en-ID" sz="1400" dirty="0"/>
              <a:t> </a:t>
            </a:r>
            <a:r>
              <a:rPr lang="en-ID" sz="1400" dirty="0" err="1"/>
              <a:t>bisa</a:t>
            </a:r>
            <a:r>
              <a:rPr lang="en-ID" sz="1400" dirty="0"/>
              <a:t> </a:t>
            </a:r>
            <a:r>
              <a:rPr lang="en-ID" sz="1400" dirty="0" err="1"/>
              <a:t>diartikan</a:t>
            </a:r>
            <a:r>
              <a:rPr lang="en-ID" sz="1400" dirty="0"/>
              <a:t> </a:t>
            </a:r>
            <a:r>
              <a:rPr lang="en-ID" sz="1400" dirty="0" err="1"/>
              <a:t>membuat</a:t>
            </a:r>
            <a:r>
              <a:rPr lang="en-ID" sz="1400" dirty="0"/>
              <a:t> </a:t>
            </a:r>
            <a:r>
              <a:rPr lang="en-ID" sz="1400" dirty="0" err="1"/>
              <a:t>suatu</a:t>
            </a:r>
            <a:r>
              <a:rPr lang="en-ID" sz="1400" dirty="0"/>
              <a:t> class yang </a:t>
            </a:r>
            <a:r>
              <a:rPr lang="en-ID" sz="1400" dirty="0" err="1"/>
              <a:t>mirip</a:t>
            </a:r>
            <a:r>
              <a:rPr lang="en-ID" sz="1400" dirty="0"/>
              <a:t> </a:t>
            </a:r>
            <a:r>
              <a:rPr lang="en-ID" sz="1400" dirty="0" err="1"/>
              <a:t>seperti</a:t>
            </a:r>
            <a:r>
              <a:rPr lang="en-ID" sz="1400" dirty="0"/>
              <a:t> class yang lain. Ada class yang </a:t>
            </a:r>
            <a:r>
              <a:rPr lang="en-ID" sz="1400" dirty="0" err="1"/>
              <a:t>ditiru</a:t>
            </a:r>
            <a:r>
              <a:rPr lang="en-ID" sz="1400" dirty="0"/>
              <a:t> (class </a:t>
            </a:r>
            <a:r>
              <a:rPr lang="en-ID" sz="1400" dirty="0" err="1"/>
              <a:t>induk</a:t>
            </a:r>
            <a:r>
              <a:rPr lang="en-ID" sz="1400" dirty="0"/>
              <a:t> / parent / </a:t>
            </a:r>
            <a:r>
              <a:rPr lang="en-ID" sz="1400" b="1" dirty="0"/>
              <a:t>superclass</a:t>
            </a:r>
            <a:r>
              <a:rPr lang="en-ID" sz="1400" dirty="0"/>
              <a:t>) dan </a:t>
            </a:r>
            <a:r>
              <a:rPr lang="en-ID" sz="1400" dirty="0" err="1"/>
              <a:t>ada</a:t>
            </a:r>
            <a:r>
              <a:rPr lang="en-ID" sz="1400" dirty="0"/>
              <a:t> class </a:t>
            </a:r>
            <a:r>
              <a:rPr lang="en-ID" sz="1400" dirty="0" err="1"/>
              <a:t>hasil</a:t>
            </a:r>
            <a:r>
              <a:rPr lang="en-ID" sz="1400" dirty="0"/>
              <a:t> </a:t>
            </a:r>
            <a:r>
              <a:rPr lang="en-ID" sz="1400" dirty="0" err="1"/>
              <a:t>tiruan</a:t>
            </a:r>
            <a:r>
              <a:rPr lang="en-ID" sz="1400" dirty="0"/>
              <a:t> / </a:t>
            </a:r>
            <a:r>
              <a:rPr lang="en-ID" sz="1400" dirty="0" err="1"/>
              <a:t>hasil</a:t>
            </a:r>
            <a:r>
              <a:rPr lang="en-ID" sz="1400" dirty="0"/>
              <a:t> </a:t>
            </a:r>
            <a:r>
              <a:rPr lang="en-ID" sz="1400" dirty="0" err="1"/>
              <a:t>turunan</a:t>
            </a:r>
            <a:r>
              <a:rPr lang="en-ID" sz="1400" dirty="0"/>
              <a:t> (</a:t>
            </a:r>
            <a:r>
              <a:rPr lang="en-ID" sz="1400" b="1" dirty="0"/>
              <a:t>class child </a:t>
            </a:r>
            <a:r>
              <a:rPr lang="en-ID" sz="1400" dirty="0"/>
              <a:t>/ subclass). Subclass </a:t>
            </a:r>
            <a:r>
              <a:rPr lang="en-ID" sz="1400" dirty="0" err="1"/>
              <a:t>akan</a:t>
            </a:r>
            <a:r>
              <a:rPr lang="en-ID" sz="1400" dirty="0"/>
              <a:t> </a:t>
            </a:r>
            <a:r>
              <a:rPr lang="en-ID" sz="1400" dirty="0" err="1"/>
              <a:t>mewarisi</a:t>
            </a:r>
            <a:r>
              <a:rPr lang="en-ID" sz="1400" dirty="0"/>
              <a:t> </a:t>
            </a:r>
            <a:r>
              <a:rPr lang="en-ID" sz="1400" dirty="0" err="1"/>
              <a:t>atribut</a:t>
            </a:r>
            <a:r>
              <a:rPr lang="en-ID" sz="1400" dirty="0"/>
              <a:t> dan method-method yang </a:t>
            </a:r>
            <a:r>
              <a:rPr lang="en-ID" sz="1400" dirty="0" err="1"/>
              <a:t>ada</a:t>
            </a:r>
            <a:r>
              <a:rPr lang="en-ID" sz="1400" dirty="0"/>
              <a:t> pada superclass.</a:t>
            </a:r>
          </a:p>
        </p:txBody>
      </p:sp>
    </p:spTree>
    <p:extLst>
      <p:ext uri="{BB962C8B-B14F-4D97-AF65-F5344CB8AC3E}">
        <p14:creationId xmlns:p14="http://schemas.microsoft.com/office/powerpoint/2010/main" val="31407107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308"/>
        <p:cNvGrpSpPr/>
        <p:nvPr/>
      </p:nvGrpSpPr>
      <p:grpSpPr>
        <a:xfrm>
          <a:off x="0" y="0"/>
          <a:ext cx="0" cy="0"/>
          <a:chOff x="0" y="0"/>
          <a:chExt cx="0" cy="0"/>
        </a:xfrm>
      </p:grpSpPr>
      <p:pic>
        <p:nvPicPr>
          <p:cNvPr id="3" name="Gambar 2">
            <a:extLst>
              <a:ext uri="{FF2B5EF4-FFF2-40B4-BE49-F238E27FC236}">
                <a16:creationId xmlns:a16="http://schemas.microsoft.com/office/drawing/2014/main" id="{163A3696-9AF1-FC1A-148F-22128444B57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10148"/>
          <a:stretch/>
        </p:blipFill>
        <p:spPr bwMode="auto">
          <a:xfrm>
            <a:off x="3391594" y="683225"/>
            <a:ext cx="5149850" cy="1151890"/>
          </a:xfrm>
          <a:prstGeom prst="rect">
            <a:avLst/>
          </a:prstGeom>
          <a:ln>
            <a:noFill/>
          </a:ln>
          <a:extLst>
            <a:ext uri="{53640926-AAD7-44D8-BBD7-CCE9431645EC}">
              <a14:shadowObscured xmlns:a14="http://schemas.microsoft.com/office/drawing/2010/main"/>
            </a:ext>
          </a:extLst>
        </p:spPr>
      </p:pic>
      <p:sp>
        <p:nvSpPr>
          <p:cNvPr id="7313" name="Google Shape;7313;p45"/>
          <p:cNvSpPr txBox="1">
            <a:spLocks noGrp="1"/>
          </p:cNvSpPr>
          <p:nvPr>
            <p:ph type="body" idx="1"/>
          </p:nvPr>
        </p:nvSpPr>
        <p:spPr>
          <a:xfrm>
            <a:off x="714281" y="1836006"/>
            <a:ext cx="7827163" cy="845422"/>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ID" sz="1400" dirty="0" err="1"/>
              <a:t>Dengan</a:t>
            </a:r>
            <a:r>
              <a:rPr lang="en-ID" sz="1400" dirty="0"/>
              <a:t> </a:t>
            </a:r>
            <a:r>
              <a:rPr lang="en-ID" sz="1400" dirty="0" err="1"/>
              <a:t>teknik</a:t>
            </a:r>
            <a:r>
              <a:rPr lang="en-ID" sz="1400" dirty="0"/>
              <a:t> </a:t>
            </a:r>
            <a:r>
              <a:rPr lang="en-ID" sz="1400" b="1" dirty="0"/>
              <a:t>inheritance,</a:t>
            </a:r>
            <a:r>
              <a:rPr lang="en-ID" sz="1400" dirty="0"/>
              <a:t> </a:t>
            </a:r>
            <a:r>
              <a:rPr lang="en-ID" sz="1400" dirty="0" err="1"/>
              <a:t>kita</a:t>
            </a:r>
            <a:r>
              <a:rPr lang="en-ID" sz="1400" dirty="0"/>
              <a:t> </a:t>
            </a:r>
            <a:r>
              <a:rPr lang="en-ID" sz="1400" dirty="0" err="1"/>
              <a:t>bisa</a:t>
            </a:r>
            <a:r>
              <a:rPr lang="en-ID" sz="1400" dirty="0"/>
              <a:t> </a:t>
            </a:r>
            <a:r>
              <a:rPr lang="en-ID" sz="1400" dirty="0" err="1"/>
              <a:t>mengelompokkan</a:t>
            </a:r>
            <a:r>
              <a:rPr lang="en-ID" sz="1400" dirty="0"/>
              <a:t> </a:t>
            </a:r>
            <a:r>
              <a:rPr lang="en-ID" sz="1400" dirty="0" err="1"/>
              <a:t>properti</a:t>
            </a:r>
            <a:r>
              <a:rPr lang="en-ID" sz="1400" dirty="0"/>
              <a:t> dan method yang </a:t>
            </a:r>
            <a:r>
              <a:rPr lang="en-ID" sz="1400" dirty="0" err="1"/>
              <a:t>sama</a:t>
            </a:r>
            <a:r>
              <a:rPr lang="en-ID" sz="1400" dirty="0"/>
              <a:t>. </a:t>
            </a:r>
            <a:r>
              <a:rPr lang="en-ID" sz="1400" dirty="0" err="1"/>
              <a:t>Caranya</a:t>
            </a:r>
            <a:r>
              <a:rPr lang="en-ID" sz="1400" dirty="0"/>
              <a:t> </a:t>
            </a:r>
            <a:r>
              <a:rPr lang="en-ID" sz="1400" dirty="0" err="1"/>
              <a:t>dengan</a:t>
            </a:r>
            <a:r>
              <a:rPr lang="en-ID" sz="1400" dirty="0"/>
              <a:t> </a:t>
            </a:r>
            <a:r>
              <a:rPr lang="en-ID" sz="1400" dirty="0" err="1"/>
              <a:t>membuat</a:t>
            </a:r>
            <a:r>
              <a:rPr lang="en-ID" sz="1400" dirty="0"/>
              <a:t> </a:t>
            </a:r>
            <a:r>
              <a:rPr lang="en-ID" sz="1400" dirty="0" err="1"/>
              <a:t>sebuah</a:t>
            </a:r>
            <a:r>
              <a:rPr lang="en-ID" sz="1400" dirty="0"/>
              <a:t> </a:t>
            </a:r>
            <a:r>
              <a:rPr lang="en-ID" sz="1400" dirty="0" err="1"/>
              <a:t>kelas</a:t>
            </a:r>
            <a:r>
              <a:rPr lang="en-ID" sz="1400" dirty="0"/>
              <a:t> </a:t>
            </a:r>
            <a:r>
              <a:rPr lang="en-ID" sz="1400" dirty="0" err="1"/>
              <a:t>baru</a:t>
            </a:r>
            <a:r>
              <a:rPr lang="en-ID" sz="1400" dirty="0"/>
              <a:t> yang </a:t>
            </a:r>
            <a:r>
              <a:rPr lang="en-ID" sz="1400" dirty="0" err="1"/>
              <a:t>nantinya</a:t>
            </a:r>
            <a:r>
              <a:rPr lang="en-ID" sz="1400" dirty="0"/>
              <a:t> </a:t>
            </a:r>
            <a:r>
              <a:rPr lang="en-ID" sz="1400" dirty="0" err="1"/>
              <a:t>akan</a:t>
            </a:r>
            <a:r>
              <a:rPr lang="en-ID" sz="1400" dirty="0"/>
              <a:t> </a:t>
            </a:r>
            <a:r>
              <a:rPr lang="en-ID" sz="1400" dirty="0" err="1"/>
              <a:t>diturunkan</a:t>
            </a:r>
            <a:r>
              <a:rPr lang="en-ID" sz="1400" dirty="0"/>
              <a:t> </a:t>
            </a:r>
            <a:r>
              <a:rPr lang="en-ID" sz="1400" dirty="0" err="1"/>
              <a:t>sifatnya</a:t>
            </a:r>
            <a:r>
              <a:rPr lang="en-ID" sz="1400" dirty="0"/>
              <a:t> pada class lain. </a:t>
            </a:r>
            <a:endParaRPr sz="1400" dirty="0"/>
          </a:p>
        </p:txBody>
      </p:sp>
      <p:sp>
        <p:nvSpPr>
          <p:cNvPr id="7314" name="Google Shape;7314;p45"/>
          <p:cNvSpPr/>
          <p:nvPr/>
        </p:nvSpPr>
        <p:spPr>
          <a:xfrm rot="14798228" flipH="1">
            <a:off x="2989846" y="898332"/>
            <a:ext cx="803494" cy="572254"/>
          </a:xfrm>
          <a:custGeom>
            <a:avLst/>
            <a:gdLst/>
            <a:ahLst/>
            <a:cxnLst/>
            <a:rect l="l" t="t" r="r" b="b"/>
            <a:pathLst>
              <a:path w="16599" h="9794" extrusionOk="0">
                <a:moveTo>
                  <a:pt x="1" y="5801"/>
                </a:moveTo>
                <a:lnTo>
                  <a:pt x="15086" y="1"/>
                </a:lnTo>
                <a:cubicBezTo>
                  <a:pt x="15086" y="1"/>
                  <a:pt x="14756" y="544"/>
                  <a:pt x="14874" y="828"/>
                </a:cubicBezTo>
                <a:cubicBezTo>
                  <a:pt x="14992" y="1123"/>
                  <a:pt x="15618" y="1288"/>
                  <a:pt x="15618" y="1288"/>
                </a:cubicBezTo>
                <a:cubicBezTo>
                  <a:pt x="15618" y="1288"/>
                  <a:pt x="15287" y="1891"/>
                  <a:pt x="15464" y="2174"/>
                </a:cubicBezTo>
                <a:cubicBezTo>
                  <a:pt x="15630" y="2375"/>
                  <a:pt x="15831" y="2564"/>
                  <a:pt x="16055" y="2706"/>
                </a:cubicBezTo>
                <a:cubicBezTo>
                  <a:pt x="16055" y="2706"/>
                  <a:pt x="15642" y="3698"/>
                  <a:pt x="16598" y="4029"/>
                </a:cubicBezTo>
                <a:lnTo>
                  <a:pt x="1643" y="9794"/>
                </a:lnTo>
                <a:cubicBezTo>
                  <a:pt x="1643" y="9794"/>
                  <a:pt x="1879" y="9144"/>
                  <a:pt x="1785" y="8908"/>
                </a:cubicBezTo>
                <a:cubicBezTo>
                  <a:pt x="1690" y="8660"/>
                  <a:pt x="1100" y="8459"/>
                  <a:pt x="1100" y="8459"/>
                </a:cubicBezTo>
                <a:cubicBezTo>
                  <a:pt x="1100" y="8459"/>
                  <a:pt x="1430" y="7821"/>
                  <a:pt x="1289" y="7478"/>
                </a:cubicBezTo>
                <a:cubicBezTo>
                  <a:pt x="1147" y="7124"/>
                  <a:pt x="592" y="6982"/>
                  <a:pt x="592" y="6982"/>
                </a:cubicBezTo>
                <a:cubicBezTo>
                  <a:pt x="592" y="6982"/>
                  <a:pt x="851" y="6604"/>
                  <a:pt x="722" y="6274"/>
                </a:cubicBezTo>
                <a:cubicBezTo>
                  <a:pt x="580" y="5943"/>
                  <a:pt x="1" y="5801"/>
                  <a:pt x="1" y="580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15" name="Google Shape;7315;p45"/>
          <p:cNvSpPr/>
          <p:nvPr/>
        </p:nvSpPr>
        <p:spPr>
          <a:xfrm rot="1044092" flipH="1">
            <a:off x="7899770" y="558119"/>
            <a:ext cx="1000993" cy="572248"/>
          </a:xfrm>
          <a:custGeom>
            <a:avLst/>
            <a:gdLst/>
            <a:ahLst/>
            <a:cxnLst/>
            <a:rect l="l" t="t" r="r" b="b"/>
            <a:pathLst>
              <a:path w="16599" h="9794" extrusionOk="0">
                <a:moveTo>
                  <a:pt x="1" y="5801"/>
                </a:moveTo>
                <a:lnTo>
                  <a:pt x="15086" y="1"/>
                </a:lnTo>
                <a:cubicBezTo>
                  <a:pt x="15086" y="1"/>
                  <a:pt x="14756" y="544"/>
                  <a:pt x="14874" y="828"/>
                </a:cubicBezTo>
                <a:cubicBezTo>
                  <a:pt x="14992" y="1123"/>
                  <a:pt x="15618" y="1288"/>
                  <a:pt x="15618" y="1288"/>
                </a:cubicBezTo>
                <a:cubicBezTo>
                  <a:pt x="15618" y="1288"/>
                  <a:pt x="15287" y="1891"/>
                  <a:pt x="15464" y="2174"/>
                </a:cubicBezTo>
                <a:cubicBezTo>
                  <a:pt x="15630" y="2375"/>
                  <a:pt x="15831" y="2564"/>
                  <a:pt x="16055" y="2706"/>
                </a:cubicBezTo>
                <a:cubicBezTo>
                  <a:pt x="16055" y="2706"/>
                  <a:pt x="15642" y="3698"/>
                  <a:pt x="16598" y="4029"/>
                </a:cubicBezTo>
                <a:lnTo>
                  <a:pt x="1643" y="9794"/>
                </a:lnTo>
                <a:cubicBezTo>
                  <a:pt x="1643" y="9794"/>
                  <a:pt x="1879" y="9144"/>
                  <a:pt x="1785" y="8908"/>
                </a:cubicBezTo>
                <a:cubicBezTo>
                  <a:pt x="1690" y="8660"/>
                  <a:pt x="1100" y="8459"/>
                  <a:pt x="1100" y="8459"/>
                </a:cubicBezTo>
                <a:cubicBezTo>
                  <a:pt x="1100" y="8459"/>
                  <a:pt x="1430" y="7821"/>
                  <a:pt x="1289" y="7478"/>
                </a:cubicBezTo>
                <a:cubicBezTo>
                  <a:pt x="1147" y="7124"/>
                  <a:pt x="592" y="6982"/>
                  <a:pt x="592" y="6982"/>
                </a:cubicBezTo>
                <a:cubicBezTo>
                  <a:pt x="592" y="6982"/>
                  <a:pt x="851" y="6604"/>
                  <a:pt x="722" y="6274"/>
                </a:cubicBezTo>
                <a:cubicBezTo>
                  <a:pt x="580" y="5943"/>
                  <a:pt x="1" y="5801"/>
                  <a:pt x="1" y="580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7312;p45">
            <a:extLst>
              <a:ext uri="{FF2B5EF4-FFF2-40B4-BE49-F238E27FC236}">
                <a16:creationId xmlns:a16="http://schemas.microsoft.com/office/drawing/2014/main" id="{00C72702-51FC-11FC-893B-0D03D2D50AC8}"/>
              </a:ext>
            </a:extLst>
          </p:cNvPr>
          <p:cNvSpPr txBox="1">
            <a:spLocks/>
          </p:cNvSpPr>
          <p:nvPr/>
        </p:nvSpPr>
        <p:spPr>
          <a:xfrm>
            <a:off x="602556" y="1125139"/>
            <a:ext cx="2040584" cy="32059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2400"/>
              <a:buFont typeface="Caveat Brush"/>
              <a:buNone/>
              <a:defRPr sz="12000" b="1" i="0" u="none" strike="noStrike" cap="none">
                <a:solidFill>
                  <a:schemeClr val="accent3"/>
                </a:solidFill>
                <a:latin typeface="Caveat Brush"/>
                <a:ea typeface="Caveat Brush"/>
                <a:cs typeface="Caveat Brush"/>
                <a:sym typeface="Caveat Brush"/>
              </a:defRPr>
            </a:lvl1pPr>
            <a:lvl2pPr marR="0" lvl="1" algn="l" rtl="0">
              <a:lnSpc>
                <a:spcPct val="100000"/>
              </a:lnSpc>
              <a:spcBef>
                <a:spcPts val="0"/>
              </a:spcBef>
              <a:spcAft>
                <a:spcPts val="0"/>
              </a:spcAft>
              <a:buClr>
                <a:schemeClr val="accent3"/>
              </a:buClr>
              <a:buSzPts val="2400"/>
              <a:buFont typeface="Caveat Brush"/>
              <a:buNone/>
              <a:defRPr sz="2400" b="0" i="0" u="none" strike="noStrike" cap="none">
                <a:solidFill>
                  <a:schemeClr val="accent3"/>
                </a:solidFill>
                <a:latin typeface="Caveat Brush"/>
                <a:ea typeface="Caveat Brush"/>
                <a:cs typeface="Caveat Brush"/>
                <a:sym typeface="Caveat Brush"/>
              </a:defRPr>
            </a:lvl2pPr>
            <a:lvl3pPr marR="0" lvl="2" algn="l" rtl="0">
              <a:lnSpc>
                <a:spcPct val="100000"/>
              </a:lnSpc>
              <a:spcBef>
                <a:spcPts val="0"/>
              </a:spcBef>
              <a:spcAft>
                <a:spcPts val="0"/>
              </a:spcAft>
              <a:buClr>
                <a:schemeClr val="accent3"/>
              </a:buClr>
              <a:buSzPts val="2400"/>
              <a:buFont typeface="Caveat Brush"/>
              <a:buNone/>
              <a:defRPr sz="2400" b="0" i="0" u="none" strike="noStrike" cap="none">
                <a:solidFill>
                  <a:schemeClr val="accent3"/>
                </a:solidFill>
                <a:latin typeface="Caveat Brush"/>
                <a:ea typeface="Caveat Brush"/>
                <a:cs typeface="Caveat Brush"/>
                <a:sym typeface="Caveat Brush"/>
              </a:defRPr>
            </a:lvl3pPr>
            <a:lvl4pPr marR="0" lvl="3" algn="l" rtl="0">
              <a:lnSpc>
                <a:spcPct val="100000"/>
              </a:lnSpc>
              <a:spcBef>
                <a:spcPts val="0"/>
              </a:spcBef>
              <a:spcAft>
                <a:spcPts val="0"/>
              </a:spcAft>
              <a:buClr>
                <a:schemeClr val="accent3"/>
              </a:buClr>
              <a:buSzPts val="2400"/>
              <a:buFont typeface="Caveat Brush"/>
              <a:buNone/>
              <a:defRPr sz="2400" b="0" i="0" u="none" strike="noStrike" cap="none">
                <a:solidFill>
                  <a:schemeClr val="accent3"/>
                </a:solidFill>
                <a:latin typeface="Caveat Brush"/>
                <a:ea typeface="Caveat Brush"/>
                <a:cs typeface="Caveat Brush"/>
                <a:sym typeface="Caveat Brush"/>
              </a:defRPr>
            </a:lvl4pPr>
            <a:lvl5pPr marR="0" lvl="4" algn="l" rtl="0">
              <a:lnSpc>
                <a:spcPct val="100000"/>
              </a:lnSpc>
              <a:spcBef>
                <a:spcPts val="0"/>
              </a:spcBef>
              <a:spcAft>
                <a:spcPts val="0"/>
              </a:spcAft>
              <a:buClr>
                <a:schemeClr val="accent3"/>
              </a:buClr>
              <a:buSzPts val="2400"/>
              <a:buFont typeface="Caveat Brush"/>
              <a:buNone/>
              <a:defRPr sz="2400" b="0" i="0" u="none" strike="noStrike" cap="none">
                <a:solidFill>
                  <a:schemeClr val="accent3"/>
                </a:solidFill>
                <a:latin typeface="Caveat Brush"/>
                <a:ea typeface="Caveat Brush"/>
                <a:cs typeface="Caveat Brush"/>
                <a:sym typeface="Caveat Brush"/>
              </a:defRPr>
            </a:lvl5pPr>
            <a:lvl6pPr marR="0" lvl="5" algn="l" rtl="0">
              <a:lnSpc>
                <a:spcPct val="100000"/>
              </a:lnSpc>
              <a:spcBef>
                <a:spcPts val="0"/>
              </a:spcBef>
              <a:spcAft>
                <a:spcPts val="0"/>
              </a:spcAft>
              <a:buClr>
                <a:schemeClr val="accent3"/>
              </a:buClr>
              <a:buSzPts val="2400"/>
              <a:buFont typeface="Caveat Brush"/>
              <a:buNone/>
              <a:defRPr sz="2400" b="0" i="0" u="none" strike="noStrike" cap="none">
                <a:solidFill>
                  <a:schemeClr val="accent3"/>
                </a:solidFill>
                <a:latin typeface="Caveat Brush"/>
                <a:ea typeface="Caveat Brush"/>
                <a:cs typeface="Caveat Brush"/>
                <a:sym typeface="Caveat Brush"/>
              </a:defRPr>
            </a:lvl6pPr>
            <a:lvl7pPr marR="0" lvl="6" algn="l" rtl="0">
              <a:lnSpc>
                <a:spcPct val="100000"/>
              </a:lnSpc>
              <a:spcBef>
                <a:spcPts val="0"/>
              </a:spcBef>
              <a:spcAft>
                <a:spcPts val="0"/>
              </a:spcAft>
              <a:buClr>
                <a:schemeClr val="accent3"/>
              </a:buClr>
              <a:buSzPts val="2400"/>
              <a:buFont typeface="Caveat Brush"/>
              <a:buNone/>
              <a:defRPr sz="2400" b="0" i="0" u="none" strike="noStrike" cap="none">
                <a:solidFill>
                  <a:schemeClr val="accent3"/>
                </a:solidFill>
                <a:latin typeface="Caveat Brush"/>
                <a:ea typeface="Caveat Brush"/>
                <a:cs typeface="Caveat Brush"/>
                <a:sym typeface="Caveat Brush"/>
              </a:defRPr>
            </a:lvl7pPr>
            <a:lvl8pPr marR="0" lvl="7" algn="l" rtl="0">
              <a:lnSpc>
                <a:spcPct val="100000"/>
              </a:lnSpc>
              <a:spcBef>
                <a:spcPts val="0"/>
              </a:spcBef>
              <a:spcAft>
                <a:spcPts val="0"/>
              </a:spcAft>
              <a:buClr>
                <a:schemeClr val="accent3"/>
              </a:buClr>
              <a:buSzPts val="2400"/>
              <a:buFont typeface="Caveat Brush"/>
              <a:buNone/>
              <a:defRPr sz="2400" b="0" i="0" u="none" strike="noStrike" cap="none">
                <a:solidFill>
                  <a:schemeClr val="accent3"/>
                </a:solidFill>
                <a:latin typeface="Caveat Brush"/>
                <a:ea typeface="Caveat Brush"/>
                <a:cs typeface="Caveat Brush"/>
                <a:sym typeface="Caveat Brush"/>
              </a:defRPr>
            </a:lvl8pPr>
            <a:lvl9pPr marR="0" lvl="8" algn="l" rtl="0">
              <a:lnSpc>
                <a:spcPct val="100000"/>
              </a:lnSpc>
              <a:spcBef>
                <a:spcPts val="0"/>
              </a:spcBef>
              <a:spcAft>
                <a:spcPts val="0"/>
              </a:spcAft>
              <a:buClr>
                <a:schemeClr val="accent3"/>
              </a:buClr>
              <a:buSzPts val="2400"/>
              <a:buFont typeface="Caveat Brush"/>
              <a:buNone/>
              <a:defRPr sz="2400" b="0" i="0" u="none" strike="noStrike" cap="none">
                <a:solidFill>
                  <a:schemeClr val="accent3"/>
                </a:solidFill>
                <a:latin typeface="Caveat Brush"/>
                <a:ea typeface="Caveat Brush"/>
                <a:cs typeface="Caveat Brush"/>
                <a:sym typeface="Caveat Brush"/>
              </a:defRPr>
            </a:lvl9pPr>
          </a:lstStyle>
          <a:p>
            <a:pPr marL="342900" indent="-342900">
              <a:buFont typeface="Arial" panose="020B0604020202020204" pitchFamily="34" charset="0"/>
              <a:buChar char="•"/>
            </a:pPr>
            <a:r>
              <a:rPr lang="en-ID" sz="2400" dirty="0"/>
              <a:t>Tarif. java</a:t>
            </a:r>
          </a:p>
        </p:txBody>
      </p:sp>
      <p:sp>
        <p:nvSpPr>
          <p:cNvPr id="4" name="Google Shape;7313;p45">
            <a:extLst>
              <a:ext uri="{FF2B5EF4-FFF2-40B4-BE49-F238E27FC236}">
                <a16:creationId xmlns:a16="http://schemas.microsoft.com/office/drawing/2014/main" id="{B428E765-30D3-D758-1CF8-E175F2B2168F}"/>
              </a:ext>
            </a:extLst>
          </p:cNvPr>
          <p:cNvSpPr txBox="1">
            <a:spLocks/>
          </p:cNvSpPr>
          <p:nvPr/>
        </p:nvSpPr>
        <p:spPr>
          <a:xfrm>
            <a:off x="714281" y="3537093"/>
            <a:ext cx="6840524" cy="9625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accent3"/>
              </a:buClr>
              <a:buSzPts val="1200"/>
              <a:buFont typeface="Raleway"/>
              <a:buChar char="●"/>
              <a:defRPr sz="1600" b="0" i="0" u="none" strike="noStrike" cap="none">
                <a:solidFill>
                  <a:schemeClr val="accent3"/>
                </a:solidFill>
                <a:latin typeface="Raleway"/>
                <a:ea typeface="Raleway"/>
                <a:cs typeface="Raleway"/>
                <a:sym typeface="Raleway"/>
              </a:defRPr>
            </a:lvl1pPr>
            <a:lvl2pPr marL="914400" marR="0" lvl="1" indent="-304800" algn="l" rtl="0">
              <a:lnSpc>
                <a:spcPct val="115000"/>
              </a:lnSpc>
              <a:spcBef>
                <a:spcPts val="1600"/>
              </a:spcBef>
              <a:spcAft>
                <a:spcPts val="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2pPr>
            <a:lvl3pPr marL="1371600" marR="0" lvl="2" indent="-304800" algn="l" rtl="0">
              <a:lnSpc>
                <a:spcPct val="115000"/>
              </a:lnSpc>
              <a:spcBef>
                <a:spcPts val="1600"/>
              </a:spcBef>
              <a:spcAft>
                <a:spcPts val="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3pPr>
            <a:lvl4pPr marL="1828800" marR="0" lvl="3" indent="-304800" algn="l" rtl="0">
              <a:lnSpc>
                <a:spcPct val="115000"/>
              </a:lnSpc>
              <a:spcBef>
                <a:spcPts val="1600"/>
              </a:spcBef>
              <a:spcAft>
                <a:spcPts val="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4pPr>
            <a:lvl5pPr marL="2286000" marR="0" lvl="4" indent="-304800" algn="l" rtl="0">
              <a:lnSpc>
                <a:spcPct val="115000"/>
              </a:lnSpc>
              <a:spcBef>
                <a:spcPts val="1600"/>
              </a:spcBef>
              <a:spcAft>
                <a:spcPts val="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5pPr>
            <a:lvl6pPr marL="2743200" marR="0" lvl="5" indent="-304800" algn="l" rtl="0">
              <a:lnSpc>
                <a:spcPct val="115000"/>
              </a:lnSpc>
              <a:spcBef>
                <a:spcPts val="1600"/>
              </a:spcBef>
              <a:spcAft>
                <a:spcPts val="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6pPr>
            <a:lvl7pPr marL="3200400" marR="0" lvl="6" indent="-304800" algn="l" rtl="0">
              <a:lnSpc>
                <a:spcPct val="115000"/>
              </a:lnSpc>
              <a:spcBef>
                <a:spcPts val="1600"/>
              </a:spcBef>
              <a:spcAft>
                <a:spcPts val="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7pPr>
            <a:lvl8pPr marL="3657600" marR="0" lvl="7" indent="-304800" algn="l" rtl="0">
              <a:lnSpc>
                <a:spcPct val="115000"/>
              </a:lnSpc>
              <a:spcBef>
                <a:spcPts val="1600"/>
              </a:spcBef>
              <a:spcAft>
                <a:spcPts val="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8pPr>
            <a:lvl9pPr marL="4114800" marR="0" lvl="8" indent="-304800" algn="l" rtl="0">
              <a:lnSpc>
                <a:spcPct val="115000"/>
              </a:lnSpc>
              <a:spcBef>
                <a:spcPts val="1600"/>
              </a:spcBef>
              <a:spcAft>
                <a:spcPts val="160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9pPr>
          </a:lstStyle>
          <a:p>
            <a:pPr marL="0" indent="0" algn="just">
              <a:spcAft>
                <a:spcPts val="1600"/>
              </a:spcAft>
              <a:buFont typeface="Raleway"/>
              <a:buNone/>
            </a:pPr>
            <a:r>
              <a:rPr lang="en-ID" sz="1400" dirty="0"/>
              <a:t>Pada JavaScript </a:t>
            </a:r>
            <a:r>
              <a:rPr lang="en-ID" sz="1400" dirty="0" err="1"/>
              <a:t>jika</a:t>
            </a:r>
            <a:r>
              <a:rPr lang="en-ID" sz="1400" dirty="0"/>
              <a:t> </a:t>
            </a:r>
            <a:r>
              <a:rPr lang="en-ID" sz="1400" dirty="0" err="1"/>
              <a:t>kita</a:t>
            </a:r>
            <a:r>
              <a:rPr lang="en-ID" sz="1400" dirty="0"/>
              <a:t> </a:t>
            </a:r>
            <a:r>
              <a:rPr lang="en-ID" sz="1400" dirty="0" err="1"/>
              <a:t>ingin</a:t>
            </a:r>
            <a:r>
              <a:rPr lang="en-ID" sz="1400" dirty="0"/>
              <a:t> </a:t>
            </a:r>
            <a:r>
              <a:rPr lang="en-ID" sz="1400" b="1" dirty="0" err="1"/>
              <a:t>mewariskan</a:t>
            </a:r>
            <a:r>
              <a:rPr lang="en-ID" sz="1400" b="1" dirty="0"/>
              <a:t> </a:t>
            </a:r>
            <a:r>
              <a:rPr lang="en-ID" sz="1400" dirty="0" err="1"/>
              <a:t>sifat</a:t>
            </a:r>
            <a:r>
              <a:rPr lang="en-ID" sz="1400" dirty="0"/>
              <a:t> class, </a:t>
            </a:r>
            <a:r>
              <a:rPr lang="en-ID" sz="1400" dirty="0" err="1"/>
              <a:t>Kemudian</a:t>
            </a:r>
            <a:r>
              <a:rPr lang="en-ID" sz="1400" dirty="0"/>
              <a:t> </a:t>
            </a:r>
            <a:r>
              <a:rPr lang="en-ID" sz="1400" dirty="0" err="1"/>
              <a:t>bisa</a:t>
            </a:r>
            <a:r>
              <a:rPr lang="en-ID" sz="1400" dirty="0"/>
              <a:t> </a:t>
            </a:r>
            <a:r>
              <a:rPr lang="en-ID" sz="1400" dirty="0" err="1"/>
              <a:t>dilanjutkan</a:t>
            </a:r>
            <a:r>
              <a:rPr lang="en-ID" sz="1400" dirty="0"/>
              <a:t> </a:t>
            </a:r>
            <a:r>
              <a:rPr lang="en-ID" sz="1400" dirty="0" err="1"/>
              <a:t>membuat</a:t>
            </a:r>
            <a:r>
              <a:rPr lang="en-ID" sz="1400" dirty="0"/>
              <a:t> class Tarif </a:t>
            </a:r>
            <a:r>
              <a:rPr lang="en-ID" sz="1400" dirty="0" err="1"/>
              <a:t>sebagai</a:t>
            </a:r>
            <a:r>
              <a:rPr lang="en-ID" sz="1400" dirty="0"/>
              <a:t> child class </a:t>
            </a:r>
            <a:r>
              <a:rPr lang="en-ID" sz="1400" dirty="0" err="1"/>
              <a:t>dari</a:t>
            </a:r>
            <a:r>
              <a:rPr lang="en-ID" sz="1400" dirty="0"/>
              <a:t> Class </a:t>
            </a:r>
            <a:r>
              <a:rPr lang="en-ID" sz="1400" dirty="0" err="1"/>
              <a:t>Induk</a:t>
            </a:r>
            <a:r>
              <a:rPr lang="en-ID" sz="1400" dirty="0"/>
              <a:t>. </a:t>
            </a:r>
            <a:r>
              <a:rPr lang="en-ID" sz="1400" dirty="0" err="1"/>
              <a:t>Dengan</a:t>
            </a:r>
            <a:r>
              <a:rPr lang="en-ID" sz="1400" dirty="0"/>
              <a:t> </a:t>
            </a:r>
            <a:r>
              <a:rPr lang="en-ID" sz="1400" dirty="0" err="1"/>
              <a:t>begitu</a:t>
            </a:r>
            <a:r>
              <a:rPr lang="en-ID" sz="1400" dirty="0"/>
              <a:t> </a:t>
            </a:r>
            <a:r>
              <a:rPr lang="en-ID" sz="1400" dirty="0" err="1"/>
              <a:t>selain</a:t>
            </a:r>
            <a:r>
              <a:rPr lang="en-ID" sz="1400" dirty="0"/>
              <a:t> </a:t>
            </a:r>
            <a:r>
              <a:rPr lang="en-ID" sz="1400" dirty="0" err="1"/>
              <a:t>properti</a:t>
            </a:r>
            <a:r>
              <a:rPr lang="en-ID" sz="1400" dirty="0"/>
              <a:t> dan method yang </a:t>
            </a:r>
            <a:r>
              <a:rPr lang="en-ID" sz="1400" dirty="0" err="1"/>
              <a:t>terdapat</a:t>
            </a:r>
            <a:r>
              <a:rPr lang="en-ID" sz="1400" dirty="0"/>
              <a:t> di </a:t>
            </a:r>
            <a:r>
              <a:rPr lang="en-ID" sz="1400" dirty="0" err="1"/>
              <a:t>dalamnya</a:t>
            </a:r>
            <a:r>
              <a:rPr lang="en-ID" sz="1400" dirty="0"/>
              <a:t>, class Tarif juga </a:t>
            </a:r>
            <a:r>
              <a:rPr lang="en-ID" sz="1400" dirty="0" err="1"/>
              <a:t>dapat</a:t>
            </a:r>
            <a:r>
              <a:rPr lang="en-ID" sz="1400" dirty="0"/>
              <a:t> </a:t>
            </a:r>
            <a:r>
              <a:rPr lang="en-ID" sz="1400" dirty="0" err="1"/>
              <a:t>mengakses</a:t>
            </a:r>
            <a:r>
              <a:rPr lang="en-ID" sz="1400" dirty="0"/>
              <a:t> </a:t>
            </a:r>
            <a:r>
              <a:rPr lang="en-ID" sz="1400" dirty="0" err="1"/>
              <a:t>seluruh</a:t>
            </a:r>
            <a:r>
              <a:rPr lang="en-ID" sz="1400" dirty="0"/>
              <a:t> </a:t>
            </a:r>
            <a:r>
              <a:rPr lang="en-ID" sz="1400" dirty="0" err="1"/>
              <a:t>properti</a:t>
            </a:r>
            <a:r>
              <a:rPr lang="en-ID" sz="1400" dirty="0"/>
              <a:t> dan method yang </a:t>
            </a:r>
            <a:r>
              <a:rPr lang="en-ID" sz="1400" dirty="0" err="1"/>
              <a:t>terdapat</a:t>
            </a:r>
            <a:r>
              <a:rPr lang="en-ID" sz="1400" dirty="0"/>
              <a:t> pada class </a:t>
            </a:r>
            <a:r>
              <a:rPr lang="en-ID" sz="1400" dirty="0" err="1"/>
              <a:t>Induk</a:t>
            </a:r>
            <a:r>
              <a:rPr lang="en-ID" sz="1400" dirty="0"/>
              <a:t>.</a:t>
            </a:r>
          </a:p>
        </p:txBody>
      </p:sp>
      <p:sp>
        <p:nvSpPr>
          <p:cNvPr id="5" name="Google Shape;7313;p45">
            <a:extLst>
              <a:ext uri="{FF2B5EF4-FFF2-40B4-BE49-F238E27FC236}">
                <a16:creationId xmlns:a16="http://schemas.microsoft.com/office/drawing/2014/main" id="{73EA7F07-7D6D-DB41-A57F-57A4B1ED3BFC}"/>
              </a:ext>
            </a:extLst>
          </p:cNvPr>
          <p:cNvSpPr txBox="1">
            <a:spLocks/>
          </p:cNvSpPr>
          <p:nvPr/>
        </p:nvSpPr>
        <p:spPr>
          <a:xfrm>
            <a:off x="1799980" y="2502648"/>
            <a:ext cx="6840524" cy="9625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accent3"/>
              </a:buClr>
              <a:buSzPts val="1200"/>
              <a:buFont typeface="Raleway"/>
              <a:buChar char="●"/>
              <a:defRPr sz="1600" b="0" i="0" u="none" strike="noStrike" cap="none">
                <a:solidFill>
                  <a:schemeClr val="accent3"/>
                </a:solidFill>
                <a:latin typeface="Raleway"/>
                <a:ea typeface="Raleway"/>
                <a:cs typeface="Raleway"/>
                <a:sym typeface="Raleway"/>
              </a:defRPr>
            </a:lvl1pPr>
            <a:lvl2pPr marL="914400" marR="0" lvl="1" indent="-304800" algn="l" rtl="0">
              <a:lnSpc>
                <a:spcPct val="115000"/>
              </a:lnSpc>
              <a:spcBef>
                <a:spcPts val="1600"/>
              </a:spcBef>
              <a:spcAft>
                <a:spcPts val="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2pPr>
            <a:lvl3pPr marL="1371600" marR="0" lvl="2" indent="-304800" algn="l" rtl="0">
              <a:lnSpc>
                <a:spcPct val="115000"/>
              </a:lnSpc>
              <a:spcBef>
                <a:spcPts val="1600"/>
              </a:spcBef>
              <a:spcAft>
                <a:spcPts val="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3pPr>
            <a:lvl4pPr marL="1828800" marR="0" lvl="3" indent="-304800" algn="l" rtl="0">
              <a:lnSpc>
                <a:spcPct val="115000"/>
              </a:lnSpc>
              <a:spcBef>
                <a:spcPts val="1600"/>
              </a:spcBef>
              <a:spcAft>
                <a:spcPts val="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4pPr>
            <a:lvl5pPr marL="2286000" marR="0" lvl="4" indent="-304800" algn="l" rtl="0">
              <a:lnSpc>
                <a:spcPct val="115000"/>
              </a:lnSpc>
              <a:spcBef>
                <a:spcPts val="1600"/>
              </a:spcBef>
              <a:spcAft>
                <a:spcPts val="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5pPr>
            <a:lvl6pPr marL="2743200" marR="0" lvl="5" indent="-304800" algn="l" rtl="0">
              <a:lnSpc>
                <a:spcPct val="115000"/>
              </a:lnSpc>
              <a:spcBef>
                <a:spcPts val="1600"/>
              </a:spcBef>
              <a:spcAft>
                <a:spcPts val="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6pPr>
            <a:lvl7pPr marL="3200400" marR="0" lvl="6" indent="-304800" algn="l" rtl="0">
              <a:lnSpc>
                <a:spcPct val="115000"/>
              </a:lnSpc>
              <a:spcBef>
                <a:spcPts val="1600"/>
              </a:spcBef>
              <a:spcAft>
                <a:spcPts val="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7pPr>
            <a:lvl8pPr marL="3657600" marR="0" lvl="7" indent="-304800" algn="l" rtl="0">
              <a:lnSpc>
                <a:spcPct val="115000"/>
              </a:lnSpc>
              <a:spcBef>
                <a:spcPts val="1600"/>
              </a:spcBef>
              <a:spcAft>
                <a:spcPts val="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8pPr>
            <a:lvl9pPr marL="4114800" marR="0" lvl="8" indent="-304800" algn="l" rtl="0">
              <a:lnSpc>
                <a:spcPct val="115000"/>
              </a:lnSpc>
              <a:spcBef>
                <a:spcPts val="1600"/>
              </a:spcBef>
              <a:spcAft>
                <a:spcPts val="160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9pPr>
          </a:lstStyle>
          <a:p>
            <a:pPr marL="0" indent="0" algn="just">
              <a:spcAft>
                <a:spcPts val="1600"/>
              </a:spcAft>
              <a:buFont typeface="Raleway"/>
              <a:buNone/>
            </a:pPr>
            <a:r>
              <a:rPr lang="en-ID" sz="1400" dirty="0"/>
              <a:t>Ketika class </a:t>
            </a:r>
            <a:r>
              <a:rPr lang="en-ID" sz="1400" dirty="0" err="1"/>
              <a:t>Induk</a:t>
            </a:r>
            <a:r>
              <a:rPr lang="en-ID" sz="1400" dirty="0"/>
              <a:t> </a:t>
            </a:r>
            <a:r>
              <a:rPr lang="en-ID" sz="1400" dirty="0" err="1"/>
              <a:t>telah</a:t>
            </a:r>
            <a:r>
              <a:rPr lang="en-ID" sz="1400" dirty="0"/>
              <a:t> </a:t>
            </a:r>
            <a:r>
              <a:rPr lang="en-ID" sz="1400" dirty="0" err="1"/>
              <a:t>dibuat</a:t>
            </a:r>
            <a:r>
              <a:rPr lang="en-ID" sz="1400" dirty="0"/>
              <a:t>, </a:t>
            </a:r>
            <a:r>
              <a:rPr lang="en-ID" sz="1400" dirty="0" err="1"/>
              <a:t>kelas</a:t>
            </a:r>
            <a:r>
              <a:rPr lang="en-ID" sz="1400" dirty="0"/>
              <a:t> </a:t>
            </a:r>
            <a:r>
              <a:rPr lang="en-ID" sz="1400" dirty="0" err="1"/>
              <a:t>lainnya</a:t>
            </a:r>
            <a:r>
              <a:rPr lang="en-ID" sz="1400" dirty="0"/>
              <a:t> </a:t>
            </a:r>
            <a:r>
              <a:rPr lang="en-ID" sz="1400" dirty="0" err="1"/>
              <a:t>dapat</a:t>
            </a:r>
            <a:r>
              <a:rPr lang="en-ID" sz="1400" dirty="0"/>
              <a:t> </a:t>
            </a:r>
            <a:r>
              <a:rPr lang="en-ID" sz="1400" dirty="0" err="1"/>
              <a:t>melakukan</a:t>
            </a:r>
            <a:r>
              <a:rPr lang="en-ID" sz="1400" dirty="0"/>
              <a:t> </a:t>
            </a:r>
            <a:r>
              <a:rPr lang="en-ID" sz="1400" b="1" dirty="0"/>
              <a:t>extends</a:t>
            </a:r>
            <a:r>
              <a:rPr lang="en-ID" sz="1400" dirty="0"/>
              <a:t> pada </a:t>
            </a:r>
            <a:r>
              <a:rPr lang="en-ID" sz="1400" dirty="0" err="1"/>
              <a:t>kelas</a:t>
            </a:r>
            <a:r>
              <a:rPr lang="en-ID" sz="1400" dirty="0"/>
              <a:t> </a:t>
            </a:r>
            <a:r>
              <a:rPr lang="en-ID" sz="1400" dirty="0" err="1"/>
              <a:t>tersebut</a:t>
            </a:r>
            <a:r>
              <a:rPr lang="en-ID" sz="1400" dirty="0"/>
              <a:t> </a:t>
            </a:r>
            <a:r>
              <a:rPr lang="en-ID" sz="1400" dirty="0" err="1"/>
              <a:t>untuk</a:t>
            </a:r>
            <a:r>
              <a:rPr lang="en-ID" sz="1400" dirty="0"/>
              <a:t> </a:t>
            </a:r>
            <a:r>
              <a:rPr lang="en-ID" sz="1400" dirty="0" err="1"/>
              <a:t>mewarisi</a:t>
            </a:r>
            <a:r>
              <a:rPr lang="en-ID" sz="1400" dirty="0"/>
              <a:t> </a:t>
            </a:r>
            <a:r>
              <a:rPr lang="en-ID" sz="1400" dirty="0" err="1"/>
              <a:t>sifatnya</a:t>
            </a:r>
            <a:r>
              <a:rPr lang="en-ID" sz="1400" dirty="0"/>
              <a:t>. </a:t>
            </a:r>
            <a:r>
              <a:rPr lang="en-ID" sz="1400" dirty="0" err="1"/>
              <a:t>Dalam</a:t>
            </a:r>
            <a:r>
              <a:rPr lang="en-ID" sz="1400" dirty="0"/>
              <a:t> </a:t>
            </a:r>
            <a:r>
              <a:rPr lang="en-ID" sz="1400" dirty="0" err="1"/>
              <a:t>pewarisan</a:t>
            </a:r>
            <a:r>
              <a:rPr lang="en-ID" sz="1400" dirty="0"/>
              <a:t>, class </a:t>
            </a:r>
            <a:r>
              <a:rPr lang="en-ID" sz="1400" dirty="0" err="1"/>
              <a:t>Induk</a:t>
            </a:r>
            <a:r>
              <a:rPr lang="en-ID" sz="1400" dirty="0"/>
              <a:t> </a:t>
            </a:r>
            <a:r>
              <a:rPr lang="en-ID" sz="1400" dirty="0" err="1"/>
              <a:t>dapat</a:t>
            </a:r>
            <a:r>
              <a:rPr lang="en-ID" sz="1400" dirty="0"/>
              <a:t> </a:t>
            </a:r>
            <a:r>
              <a:rPr lang="en-ID" sz="1400" dirty="0" err="1"/>
              <a:t>disebut</a:t>
            </a:r>
            <a:r>
              <a:rPr lang="en-ID" sz="1400" dirty="0"/>
              <a:t> </a:t>
            </a:r>
            <a:r>
              <a:rPr lang="en-ID" sz="1400" dirty="0" err="1"/>
              <a:t>sebagai</a:t>
            </a:r>
            <a:r>
              <a:rPr lang="en-ID" sz="1400" dirty="0"/>
              <a:t> super </a:t>
            </a:r>
            <a:r>
              <a:rPr lang="en-ID" sz="1400" dirty="0" err="1"/>
              <a:t>atau</a:t>
            </a:r>
            <a:r>
              <a:rPr lang="en-ID" sz="1400" dirty="0"/>
              <a:t> parent class. </a:t>
            </a:r>
            <a:r>
              <a:rPr lang="en-ID" sz="1400" dirty="0" err="1"/>
              <a:t>Kelas</a:t>
            </a:r>
            <a:r>
              <a:rPr lang="en-ID" sz="1400" dirty="0"/>
              <a:t> yang </a:t>
            </a:r>
            <a:r>
              <a:rPr lang="en-ID" sz="1400" dirty="0" err="1"/>
              <a:t>mewarisi</a:t>
            </a:r>
            <a:r>
              <a:rPr lang="en-ID" sz="1400" dirty="0"/>
              <a:t> </a:t>
            </a:r>
            <a:r>
              <a:rPr lang="en-ID" sz="1400" dirty="0" err="1"/>
              <a:t>sifat</a:t>
            </a:r>
            <a:r>
              <a:rPr lang="en-ID" sz="1400" dirty="0"/>
              <a:t> </a:t>
            </a:r>
            <a:r>
              <a:rPr lang="en-ID" sz="1400" dirty="0" err="1"/>
              <a:t>dari</a:t>
            </a:r>
            <a:r>
              <a:rPr lang="en-ID" sz="1400" dirty="0"/>
              <a:t> parent class </a:t>
            </a:r>
            <a:r>
              <a:rPr lang="en-ID" sz="1400" dirty="0" err="1"/>
              <a:t>disebut</a:t>
            </a:r>
            <a:r>
              <a:rPr lang="en-ID" sz="1400" dirty="0"/>
              <a:t> </a:t>
            </a:r>
            <a:r>
              <a:rPr lang="en-ID" sz="1400" dirty="0" err="1"/>
              <a:t>dengan</a:t>
            </a:r>
            <a:r>
              <a:rPr lang="en-ID" sz="1400" dirty="0"/>
              <a:t> child class.</a:t>
            </a:r>
          </a:p>
        </p:txBody>
      </p:sp>
    </p:spTree>
    <p:extLst>
      <p:ext uri="{BB962C8B-B14F-4D97-AF65-F5344CB8AC3E}">
        <p14:creationId xmlns:p14="http://schemas.microsoft.com/office/powerpoint/2010/main" val="3334324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308"/>
        <p:cNvGrpSpPr/>
        <p:nvPr/>
      </p:nvGrpSpPr>
      <p:grpSpPr>
        <a:xfrm>
          <a:off x="0" y="0"/>
          <a:ext cx="0" cy="0"/>
          <a:chOff x="0" y="0"/>
          <a:chExt cx="0" cy="0"/>
        </a:xfrm>
      </p:grpSpPr>
      <p:pic>
        <p:nvPicPr>
          <p:cNvPr id="3" name="Gambar 2">
            <a:extLst>
              <a:ext uri="{FF2B5EF4-FFF2-40B4-BE49-F238E27FC236}">
                <a16:creationId xmlns:a16="http://schemas.microsoft.com/office/drawing/2014/main" id="{BDBC02F6-CB03-4741-B4DC-C2235BF24C7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21" t="6470" r="68326" b="877"/>
          <a:stretch/>
        </p:blipFill>
        <p:spPr bwMode="auto">
          <a:xfrm>
            <a:off x="4986810" y="906151"/>
            <a:ext cx="3439815" cy="2041182"/>
          </a:xfrm>
          <a:prstGeom prst="rect">
            <a:avLst/>
          </a:prstGeom>
          <a:ln>
            <a:noFill/>
          </a:ln>
          <a:extLst>
            <a:ext uri="{53640926-AAD7-44D8-BBD7-CCE9431645EC}">
              <a14:shadowObscured xmlns:a14="http://schemas.microsoft.com/office/drawing/2010/main"/>
            </a:ext>
          </a:extLst>
        </p:spPr>
      </p:pic>
      <p:sp>
        <p:nvSpPr>
          <p:cNvPr id="7313" name="Google Shape;7313;p45"/>
          <p:cNvSpPr txBox="1">
            <a:spLocks noGrp="1"/>
          </p:cNvSpPr>
          <p:nvPr>
            <p:ph type="body" idx="1"/>
          </p:nvPr>
        </p:nvSpPr>
        <p:spPr>
          <a:xfrm>
            <a:off x="714280" y="1641753"/>
            <a:ext cx="3857719" cy="159711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ID" dirty="0" err="1"/>
              <a:t>Untuk</a:t>
            </a:r>
            <a:r>
              <a:rPr lang="en-ID" dirty="0"/>
              <a:t> class </a:t>
            </a:r>
            <a:r>
              <a:rPr lang="en-ID" dirty="0" err="1"/>
              <a:t>satu</a:t>
            </a:r>
            <a:r>
              <a:rPr lang="en-ID" dirty="0"/>
              <a:t> </a:t>
            </a:r>
            <a:r>
              <a:rPr lang="en-ID" dirty="0" err="1"/>
              <a:t>merupakan</a:t>
            </a:r>
            <a:r>
              <a:rPr lang="en-ID" dirty="0"/>
              <a:t> class </a:t>
            </a:r>
            <a:r>
              <a:rPr lang="en-ID" b="1" dirty="0"/>
              <a:t>normal</a:t>
            </a:r>
            <a:r>
              <a:rPr lang="en-ID" dirty="0"/>
              <a:t> yang </a:t>
            </a:r>
            <a:r>
              <a:rPr lang="en-ID" dirty="0" err="1"/>
              <a:t>berfungsi</a:t>
            </a:r>
            <a:r>
              <a:rPr lang="en-ID" dirty="0"/>
              <a:t> </a:t>
            </a:r>
            <a:r>
              <a:rPr lang="en-ID" dirty="0" err="1"/>
              <a:t>sebagai</a:t>
            </a:r>
            <a:r>
              <a:rPr lang="en-ID" dirty="0"/>
              <a:t>  </a:t>
            </a:r>
            <a:r>
              <a:rPr lang="en-ID" dirty="0" err="1"/>
              <a:t>deklarasi</a:t>
            </a:r>
            <a:r>
              <a:rPr lang="en-ID" dirty="0"/>
              <a:t> </a:t>
            </a:r>
            <a:r>
              <a:rPr lang="en-ID" dirty="0" err="1"/>
              <a:t>objek</a:t>
            </a:r>
            <a:r>
              <a:rPr lang="en-ID" dirty="0"/>
              <a:t> </a:t>
            </a:r>
            <a:r>
              <a:rPr lang="en-ID" dirty="0" err="1"/>
              <a:t>dari</a:t>
            </a:r>
            <a:r>
              <a:rPr lang="en-ID" dirty="0"/>
              <a:t> </a:t>
            </a:r>
            <a:r>
              <a:rPr lang="en-ID" dirty="0" err="1"/>
              <a:t>angka</a:t>
            </a:r>
            <a:r>
              <a:rPr lang="en-ID" dirty="0"/>
              <a:t> yang </a:t>
            </a:r>
            <a:r>
              <a:rPr lang="en-ID" dirty="0" err="1"/>
              <a:t>dimana</a:t>
            </a:r>
            <a:r>
              <a:rPr lang="en-ID" dirty="0"/>
              <a:t> </a:t>
            </a:r>
            <a:r>
              <a:rPr lang="en-ID" dirty="0" err="1"/>
              <a:t>akan</a:t>
            </a:r>
            <a:r>
              <a:rPr lang="en-ID" dirty="0"/>
              <a:t> </a:t>
            </a:r>
            <a:r>
              <a:rPr lang="en-ID" dirty="0" err="1"/>
              <a:t>digunakan</a:t>
            </a:r>
            <a:r>
              <a:rPr lang="en-ID" dirty="0"/>
              <a:t> </a:t>
            </a:r>
            <a:r>
              <a:rPr lang="en-ID" dirty="0" err="1"/>
              <a:t>dalam</a:t>
            </a:r>
            <a:r>
              <a:rPr lang="en-ID" dirty="0"/>
              <a:t> </a:t>
            </a:r>
            <a:r>
              <a:rPr lang="en-ID" dirty="0" err="1"/>
              <a:t>perhitungan</a:t>
            </a:r>
            <a:r>
              <a:rPr lang="en-ID" dirty="0"/>
              <a:t> total </a:t>
            </a:r>
            <a:r>
              <a:rPr lang="en-ID" dirty="0" err="1"/>
              <a:t>akhir</a:t>
            </a:r>
            <a:r>
              <a:rPr lang="en-ID" dirty="0"/>
              <a:t> </a:t>
            </a:r>
            <a:r>
              <a:rPr lang="en-ID" dirty="0" err="1"/>
              <a:t>dalam</a:t>
            </a:r>
            <a:r>
              <a:rPr lang="en-ID" dirty="0"/>
              <a:t> </a:t>
            </a:r>
            <a:r>
              <a:rPr lang="en-ID" dirty="0" err="1"/>
              <a:t>rumus</a:t>
            </a:r>
            <a:r>
              <a:rPr lang="en-ID" dirty="0"/>
              <a:t>.</a:t>
            </a:r>
            <a:endParaRPr dirty="0"/>
          </a:p>
        </p:txBody>
      </p:sp>
      <p:sp>
        <p:nvSpPr>
          <p:cNvPr id="7314" name="Google Shape;7314;p45"/>
          <p:cNvSpPr/>
          <p:nvPr/>
        </p:nvSpPr>
        <p:spPr>
          <a:xfrm rot="11261638" flipH="1">
            <a:off x="4713161" y="2491519"/>
            <a:ext cx="803494" cy="572254"/>
          </a:xfrm>
          <a:custGeom>
            <a:avLst/>
            <a:gdLst/>
            <a:ahLst/>
            <a:cxnLst/>
            <a:rect l="l" t="t" r="r" b="b"/>
            <a:pathLst>
              <a:path w="16599" h="9794" extrusionOk="0">
                <a:moveTo>
                  <a:pt x="1" y="5801"/>
                </a:moveTo>
                <a:lnTo>
                  <a:pt x="15086" y="1"/>
                </a:lnTo>
                <a:cubicBezTo>
                  <a:pt x="15086" y="1"/>
                  <a:pt x="14756" y="544"/>
                  <a:pt x="14874" y="828"/>
                </a:cubicBezTo>
                <a:cubicBezTo>
                  <a:pt x="14992" y="1123"/>
                  <a:pt x="15618" y="1288"/>
                  <a:pt x="15618" y="1288"/>
                </a:cubicBezTo>
                <a:cubicBezTo>
                  <a:pt x="15618" y="1288"/>
                  <a:pt x="15287" y="1891"/>
                  <a:pt x="15464" y="2174"/>
                </a:cubicBezTo>
                <a:cubicBezTo>
                  <a:pt x="15630" y="2375"/>
                  <a:pt x="15831" y="2564"/>
                  <a:pt x="16055" y="2706"/>
                </a:cubicBezTo>
                <a:cubicBezTo>
                  <a:pt x="16055" y="2706"/>
                  <a:pt x="15642" y="3698"/>
                  <a:pt x="16598" y="4029"/>
                </a:cubicBezTo>
                <a:lnTo>
                  <a:pt x="1643" y="9794"/>
                </a:lnTo>
                <a:cubicBezTo>
                  <a:pt x="1643" y="9794"/>
                  <a:pt x="1879" y="9144"/>
                  <a:pt x="1785" y="8908"/>
                </a:cubicBezTo>
                <a:cubicBezTo>
                  <a:pt x="1690" y="8660"/>
                  <a:pt x="1100" y="8459"/>
                  <a:pt x="1100" y="8459"/>
                </a:cubicBezTo>
                <a:cubicBezTo>
                  <a:pt x="1100" y="8459"/>
                  <a:pt x="1430" y="7821"/>
                  <a:pt x="1289" y="7478"/>
                </a:cubicBezTo>
                <a:cubicBezTo>
                  <a:pt x="1147" y="7124"/>
                  <a:pt x="592" y="6982"/>
                  <a:pt x="592" y="6982"/>
                </a:cubicBezTo>
                <a:cubicBezTo>
                  <a:pt x="592" y="6982"/>
                  <a:pt x="851" y="6604"/>
                  <a:pt x="722" y="6274"/>
                </a:cubicBezTo>
                <a:cubicBezTo>
                  <a:pt x="580" y="5943"/>
                  <a:pt x="1" y="5801"/>
                  <a:pt x="1" y="580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15" name="Google Shape;7315;p45"/>
          <p:cNvSpPr/>
          <p:nvPr/>
        </p:nvSpPr>
        <p:spPr>
          <a:xfrm rot="1044092" flipH="1">
            <a:off x="7777779" y="766871"/>
            <a:ext cx="1000993" cy="572248"/>
          </a:xfrm>
          <a:custGeom>
            <a:avLst/>
            <a:gdLst/>
            <a:ahLst/>
            <a:cxnLst/>
            <a:rect l="l" t="t" r="r" b="b"/>
            <a:pathLst>
              <a:path w="16599" h="9794" extrusionOk="0">
                <a:moveTo>
                  <a:pt x="1" y="5801"/>
                </a:moveTo>
                <a:lnTo>
                  <a:pt x="15086" y="1"/>
                </a:lnTo>
                <a:cubicBezTo>
                  <a:pt x="15086" y="1"/>
                  <a:pt x="14756" y="544"/>
                  <a:pt x="14874" y="828"/>
                </a:cubicBezTo>
                <a:cubicBezTo>
                  <a:pt x="14992" y="1123"/>
                  <a:pt x="15618" y="1288"/>
                  <a:pt x="15618" y="1288"/>
                </a:cubicBezTo>
                <a:cubicBezTo>
                  <a:pt x="15618" y="1288"/>
                  <a:pt x="15287" y="1891"/>
                  <a:pt x="15464" y="2174"/>
                </a:cubicBezTo>
                <a:cubicBezTo>
                  <a:pt x="15630" y="2375"/>
                  <a:pt x="15831" y="2564"/>
                  <a:pt x="16055" y="2706"/>
                </a:cubicBezTo>
                <a:cubicBezTo>
                  <a:pt x="16055" y="2706"/>
                  <a:pt x="15642" y="3698"/>
                  <a:pt x="16598" y="4029"/>
                </a:cubicBezTo>
                <a:lnTo>
                  <a:pt x="1643" y="9794"/>
                </a:lnTo>
                <a:cubicBezTo>
                  <a:pt x="1643" y="9794"/>
                  <a:pt x="1879" y="9144"/>
                  <a:pt x="1785" y="8908"/>
                </a:cubicBezTo>
                <a:cubicBezTo>
                  <a:pt x="1690" y="8660"/>
                  <a:pt x="1100" y="8459"/>
                  <a:pt x="1100" y="8459"/>
                </a:cubicBezTo>
                <a:cubicBezTo>
                  <a:pt x="1100" y="8459"/>
                  <a:pt x="1430" y="7821"/>
                  <a:pt x="1289" y="7478"/>
                </a:cubicBezTo>
                <a:cubicBezTo>
                  <a:pt x="1147" y="7124"/>
                  <a:pt x="592" y="6982"/>
                  <a:pt x="592" y="6982"/>
                </a:cubicBezTo>
                <a:cubicBezTo>
                  <a:pt x="592" y="6982"/>
                  <a:pt x="851" y="6604"/>
                  <a:pt x="722" y="6274"/>
                </a:cubicBezTo>
                <a:cubicBezTo>
                  <a:pt x="580" y="5943"/>
                  <a:pt x="1" y="5801"/>
                  <a:pt x="1" y="580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Google Shape;7312;p45">
            <a:extLst>
              <a:ext uri="{FF2B5EF4-FFF2-40B4-BE49-F238E27FC236}">
                <a16:creationId xmlns:a16="http://schemas.microsoft.com/office/drawing/2014/main" id="{00C72702-51FC-11FC-893B-0D03D2D50AC8}"/>
              </a:ext>
            </a:extLst>
          </p:cNvPr>
          <p:cNvSpPr txBox="1">
            <a:spLocks/>
          </p:cNvSpPr>
          <p:nvPr/>
        </p:nvSpPr>
        <p:spPr>
          <a:xfrm>
            <a:off x="602556" y="1221606"/>
            <a:ext cx="2040584" cy="32059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2400"/>
              <a:buFont typeface="Caveat Brush"/>
              <a:buNone/>
              <a:defRPr sz="12000" b="1" i="0" u="none" strike="noStrike" cap="none">
                <a:solidFill>
                  <a:schemeClr val="accent3"/>
                </a:solidFill>
                <a:latin typeface="Caveat Brush"/>
                <a:ea typeface="Caveat Brush"/>
                <a:cs typeface="Caveat Brush"/>
                <a:sym typeface="Caveat Brush"/>
              </a:defRPr>
            </a:lvl1pPr>
            <a:lvl2pPr marR="0" lvl="1" algn="l" rtl="0">
              <a:lnSpc>
                <a:spcPct val="100000"/>
              </a:lnSpc>
              <a:spcBef>
                <a:spcPts val="0"/>
              </a:spcBef>
              <a:spcAft>
                <a:spcPts val="0"/>
              </a:spcAft>
              <a:buClr>
                <a:schemeClr val="accent3"/>
              </a:buClr>
              <a:buSzPts val="2400"/>
              <a:buFont typeface="Caveat Brush"/>
              <a:buNone/>
              <a:defRPr sz="2400" b="0" i="0" u="none" strike="noStrike" cap="none">
                <a:solidFill>
                  <a:schemeClr val="accent3"/>
                </a:solidFill>
                <a:latin typeface="Caveat Brush"/>
                <a:ea typeface="Caveat Brush"/>
                <a:cs typeface="Caveat Brush"/>
                <a:sym typeface="Caveat Brush"/>
              </a:defRPr>
            </a:lvl2pPr>
            <a:lvl3pPr marR="0" lvl="2" algn="l" rtl="0">
              <a:lnSpc>
                <a:spcPct val="100000"/>
              </a:lnSpc>
              <a:spcBef>
                <a:spcPts val="0"/>
              </a:spcBef>
              <a:spcAft>
                <a:spcPts val="0"/>
              </a:spcAft>
              <a:buClr>
                <a:schemeClr val="accent3"/>
              </a:buClr>
              <a:buSzPts val="2400"/>
              <a:buFont typeface="Caveat Brush"/>
              <a:buNone/>
              <a:defRPr sz="2400" b="0" i="0" u="none" strike="noStrike" cap="none">
                <a:solidFill>
                  <a:schemeClr val="accent3"/>
                </a:solidFill>
                <a:latin typeface="Caveat Brush"/>
                <a:ea typeface="Caveat Brush"/>
                <a:cs typeface="Caveat Brush"/>
                <a:sym typeface="Caveat Brush"/>
              </a:defRPr>
            </a:lvl3pPr>
            <a:lvl4pPr marR="0" lvl="3" algn="l" rtl="0">
              <a:lnSpc>
                <a:spcPct val="100000"/>
              </a:lnSpc>
              <a:spcBef>
                <a:spcPts val="0"/>
              </a:spcBef>
              <a:spcAft>
                <a:spcPts val="0"/>
              </a:spcAft>
              <a:buClr>
                <a:schemeClr val="accent3"/>
              </a:buClr>
              <a:buSzPts val="2400"/>
              <a:buFont typeface="Caveat Brush"/>
              <a:buNone/>
              <a:defRPr sz="2400" b="0" i="0" u="none" strike="noStrike" cap="none">
                <a:solidFill>
                  <a:schemeClr val="accent3"/>
                </a:solidFill>
                <a:latin typeface="Caveat Brush"/>
                <a:ea typeface="Caveat Brush"/>
                <a:cs typeface="Caveat Brush"/>
                <a:sym typeface="Caveat Brush"/>
              </a:defRPr>
            </a:lvl4pPr>
            <a:lvl5pPr marR="0" lvl="4" algn="l" rtl="0">
              <a:lnSpc>
                <a:spcPct val="100000"/>
              </a:lnSpc>
              <a:spcBef>
                <a:spcPts val="0"/>
              </a:spcBef>
              <a:spcAft>
                <a:spcPts val="0"/>
              </a:spcAft>
              <a:buClr>
                <a:schemeClr val="accent3"/>
              </a:buClr>
              <a:buSzPts val="2400"/>
              <a:buFont typeface="Caveat Brush"/>
              <a:buNone/>
              <a:defRPr sz="2400" b="0" i="0" u="none" strike="noStrike" cap="none">
                <a:solidFill>
                  <a:schemeClr val="accent3"/>
                </a:solidFill>
                <a:latin typeface="Caveat Brush"/>
                <a:ea typeface="Caveat Brush"/>
                <a:cs typeface="Caveat Brush"/>
                <a:sym typeface="Caveat Brush"/>
              </a:defRPr>
            </a:lvl5pPr>
            <a:lvl6pPr marR="0" lvl="5" algn="l" rtl="0">
              <a:lnSpc>
                <a:spcPct val="100000"/>
              </a:lnSpc>
              <a:spcBef>
                <a:spcPts val="0"/>
              </a:spcBef>
              <a:spcAft>
                <a:spcPts val="0"/>
              </a:spcAft>
              <a:buClr>
                <a:schemeClr val="accent3"/>
              </a:buClr>
              <a:buSzPts val="2400"/>
              <a:buFont typeface="Caveat Brush"/>
              <a:buNone/>
              <a:defRPr sz="2400" b="0" i="0" u="none" strike="noStrike" cap="none">
                <a:solidFill>
                  <a:schemeClr val="accent3"/>
                </a:solidFill>
                <a:latin typeface="Caveat Brush"/>
                <a:ea typeface="Caveat Brush"/>
                <a:cs typeface="Caveat Brush"/>
                <a:sym typeface="Caveat Brush"/>
              </a:defRPr>
            </a:lvl6pPr>
            <a:lvl7pPr marR="0" lvl="6" algn="l" rtl="0">
              <a:lnSpc>
                <a:spcPct val="100000"/>
              </a:lnSpc>
              <a:spcBef>
                <a:spcPts val="0"/>
              </a:spcBef>
              <a:spcAft>
                <a:spcPts val="0"/>
              </a:spcAft>
              <a:buClr>
                <a:schemeClr val="accent3"/>
              </a:buClr>
              <a:buSzPts val="2400"/>
              <a:buFont typeface="Caveat Brush"/>
              <a:buNone/>
              <a:defRPr sz="2400" b="0" i="0" u="none" strike="noStrike" cap="none">
                <a:solidFill>
                  <a:schemeClr val="accent3"/>
                </a:solidFill>
                <a:latin typeface="Caveat Brush"/>
                <a:ea typeface="Caveat Brush"/>
                <a:cs typeface="Caveat Brush"/>
                <a:sym typeface="Caveat Brush"/>
              </a:defRPr>
            </a:lvl7pPr>
            <a:lvl8pPr marR="0" lvl="7" algn="l" rtl="0">
              <a:lnSpc>
                <a:spcPct val="100000"/>
              </a:lnSpc>
              <a:spcBef>
                <a:spcPts val="0"/>
              </a:spcBef>
              <a:spcAft>
                <a:spcPts val="0"/>
              </a:spcAft>
              <a:buClr>
                <a:schemeClr val="accent3"/>
              </a:buClr>
              <a:buSzPts val="2400"/>
              <a:buFont typeface="Caveat Brush"/>
              <a:buNone/>
              <a:defRPr sz="2400" b="0" i="0" u="none" strike="noStrike" cap="none">
                <a:solidFill>
                  <a:schemeClr val="accent3"/>
                </a:solidFill>
                <a:latin typeface="Caveat Brush"/>
                <a:ea typeface="Caveat Brush"/>
                <a:cs typeface="Caveat Brush"/>
                <a:sym typeface="Caveat Brush"/>
              </a:defRPr>
            </a:lvl8pPr>
            <a:lvl9pPr marR="0" lvl="8" algn="l" rtl="0">
              <a:lnSpc>
                <a:spcPct val="100000"/>
              </a:lnSpc>
              <a:spcBef>
                <a:spcPts val="0"/>
              </a:spcBef>
              <a:spcAft>
                <a:spcPts val="0"/>
              </a:spcAft>
              <a:buClr>
                <a:schemeClr val="accent3"/>
              </a:buClr>
              <a:buSzPts val="2400"/>
              <a:buFont typeface="Caveat Brush"/>
              <a:buNone/>
              <a:defRPr sz="2400" b="0" i="0" u="none" strike="noStrike" cap="none">
                <a:solidFill>
                  <a:schemeClr val="accent3"/>
                </a:solidFill>
                <a:latin typeface="Caveat Brush"/>
                <a:ea typeface="Caveat Brush"/>
                <a:cs typeface="Caveat Brush"/>
                <a:sym typeface="Caveat Brush"/>
              </a:defRPr>
            </a:lvl9pPr>
          </a:lstStyle>
          <a:p>
            <a:pPr marL="342900" indent="-342900">
              <a:buFont typeface="Arial" panose="020B0604020202020204" pitchFamily="34" charset="0"/>
              <a:buChar char="•"/>
            </a:pPr>
            <a:r>
              <a:rPr lang="en-ID" sz="2400" dirty="0"/>
              <a:t>Satu. java</a:t>
            </a:r>
          </a:p>
        </p:txBody>
      </p:sp>
    </p:spTree>
    <p:extLst>
      <p:ext uri="{BB962C8B-B14F-4D97-AF65-F5344CB8AC3E}">
        <p14:creationId xmlns:p14="http://schemas.microsoft.com/office/powerpoint/2010/main" val="4104080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319"/>
        <p:cNvGrpSpPr/>
        <p:nvPr/>
      </p:nvGrpSpPr>
      <p:grpSpPr>
        <a:xfrm>
          <a:off x="0" y="0"/>
          <a:ext cx="0" cy="0"/>
          <a:chOff x="0" y="0"/>
          <a:chExt cx="0" cy="0"/>
        </a:xfrm>
      </p:grpSpPr>
      <p:sp>
        <p:nvSpPr>
          <p:cNvPr id="7321" name="Google Shape;7321;p46"/>
          <p:cNvSpPr txBox="1">
            <a:spLocks noGrp="1"/>
          </p:cNvSpPr>
          <p:nvPr>
            <p:ph type="ctrTitle"/>
          </p:nvPr>
        </p:nvSpPr>
        <p:spPr>
          <a:xfrm>
            <a:off x="875643" y="1177705"/>
            <a:ext cx="3203435" cy="461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b="0" dirty="0"/>
              <a:t>Tampilan Luaran Program</a:t>
            </a:r>
            <a:endParaRPr sz="2400" b="0" dirty="0"/>
          </a:p>
        </p:txBody>
      </p:sp>
      <p:grpSp>
        <p:nvGrpSpPr>
          <p:cNvPr id="7322" name="Google Shape;7322;p46"/>
          <p:cNvGrpSpPr/>
          <p:nvPr/>
        </p:nvGrpSpPr>
        <p:grpSpPr>
          <a:xfrm>
            <a:off x="5902177" y="3734974"/>
            <a:ext cx="2324125" cy="174750"/>
            <a:chOff x="3962000" y="4060525"/>
            <a:chExt cx="2324125" cy="174750"/>
          </a:xfrm>
        </p:grpSpPr>
        <p:sp>
          <p:nvSpPr>
            <p:cNvPr id="7323" name="Google Shape;7323;p46"/>
            <p:cNvSpPr/>
            <p:nvPr/>
          </p:nvSpPr>
          <p:spPr>
            <a:xfrm>
              <a:off x="3962000" y="4060525"/>
              <a:ext cx="1117875" cy="168975"/>
            </a:xfrm>
            <a:custGeom>
              <a:avLst/>
              <a:gdLst/>
              <a:ahLst/>
              <a:cxnLst/>
              <a:rect l="l" t="t" r="r" b="b"/>
              <a:pathLst>
                <a:path w="44715" h="6759" extrusionOk="0">
                  <a:moveTo>
                    <a:pt x="9249" y="189"/>
                  </a:moveTo>
                  <a:lnTo>
                    <a:pt x="9605" y="168"/>
                  </a:lnTo>
                  <a:cubicBezTo>
                    <a:pt x="9730" y="377"/>
                    <a:pt x="10023" y="377"/>
                    <a:pt x="10128" y="168"/>
                  </a:cubicBezTo>
                  <a:lnTo>
                    <a:pt x="11048" y="168"/>
                  </a:lnTo>
                  <a:cubicBezTo>
                    <a:pt x="11174" y="377"/>
                    <a:pt x="11404" y="356"/>
                    <a:pt x="11572" y="440"/>
                  </a:cubicBezTo>
                  <a:cubicBezTo>
                    <a:pt x="11969" y="607"/>
                    <a:pt x="12199" y="440"/>
                    <a:pt x="12262" y="42"/>
                  </a:cubicBezTo>
                  <a:lnTo>
                    <a:pt x="12618" y="42"/>
                  </a:lnTo>
                  <a:cubicBezTo>
                    <a:pt x="13078" y="838"/>
                    <a:pt x="13517" y="838"/>
                    <a:pt x="14041" y="42"/>
                  </a:cubicBezTo>
                  <a:cubicBezTo>
                    <a:pt x="14229" y="1"/>
                    <a:pt x="14396" y="1"/>
                    <a:pt x="14564" y="63"/>
                  </a:cubicBezTo>
                  <a:cubicBezTo>
                    <a:pt x="14606" y="210"/>
                    <a:pt x="14731" y="314"/>
                    <a:pt x="14878" y="335"/>
                  </a:cubicBezTo>
                  <a:cubicBezTo>
                    <a:pt x="15422" y="461"/>
                    <a:pt x="16007" y="398"/>
                    <a:pt x="16510" y="168"/>
                  </a:cubicBezTo>
                  <a:cubicBezTo>
                    <a:pt x="16865" y="147"/>
                    <a:pt x="17221" y="168"/>
                    <a:pt x="17577" y="231"/>
                  </a:cubicBezTo>
                  <a:cubicBezTo>
                    <a:pt x="17807" y="607"/>
                    <a:pt x="18372" y="628"/>
                    <a:pt x="18455" y="1193"/>
                  </a:cubicBezTo>
                  <a:cubicBezTo>
                    <a:pt x="18623" y="900"/>
                    <a:pt x="18790" y="628"/>
                    <a:pt x="18979" y="356"/>
                  </a:cubicBezTo>
                  <a:cubicBezTo>
                    <a:pt x="19292" y="294"/>
                    <a:pt x="19606" y="314"/>
                    <a:pt x="19920" y="419"/>
                  </a:cubicBezTo>
                  <a:cubicBezTo>
                    <a:pt x="20108" y="566"/>
                    <a:pt x="20339" y="712"/>
                    <a:pt x="20569" y="817"/>
                  </a:cubicBezTo>
                  <a:cubicBezTo>
                    <a:pt x="20924" y="900"/>
                    <a:pt x="21301" y="963"/>
                    <a:pt x="21301" y="398"/>
                  </a:cubicBezTo>
                  <a:cubicBezTo>
                    <a:pt x="21887" y="294"/>
                    <a:pt x="22494" y="294"/>
                    <a:pt x="23059" y="398"/>
                  </a:cubicBezTo>
                  <a:cubicBezTo>
                    <a:pt x="23059" y="858"/>
                    <a:pt x="23414" y="1130"/>
                    <a:pt x="23561" y="1507"/>
                  </a:cubicBezTo>
                  <a:cubicBezTo>
                    <a:pt x="23833" y="1361"/>
                    <a:pt x="23833" y="1130"/>
                    <a:pt x="23896" y="963"/>
                  </a:cubicBezTo>
                  <a:cubicBezTo>
                    <a:pt x="23937" y="754"/>
                    <a:pt x="23958" y="566"/>
                    <a:pt x="23958" y="356"/>
                  </a:cubicBezTo>
                  <a:cubicBezTo>
                    <a:pt x="24314" y="294"/>
                    <a:pt x="24670" y="314"/>
                    <a:pt x="25005" y="398"/>
                  </a:cubicBezTo>
                  <a:cubicBezTo>
                    <a:pt x="25025" y="545"/>
                    <a:pt x="25005" y="796"/>
                    <a:pt x="25214" y="796"/>
                  </a:cubicBezTo>
                  <a:cubicBezTo>
                    <a:pt x="25549" y="796"/>
                    <a:pt x="25946" y="796"/>
                    <a:pt x="26072" y="335"/>
                  </a:cubicBezTo>
                  <a:lnTo>
                    <a:pt x="28206" y="356"/>
                  </a:lnTo>
                  <a:cubicBezTo>
                    <a:pt x="28248" y="628"/>
                    <a:pt x="28436" y="670"/>
                    <a:pt x="28666" y="670"/>
                  </a:cubicBezTo>
                  <a:cubicBezTo>
                    <a:pt x="29336" y="712"/>
                    <a:pt x="30005" y="607"/>
                    <a:pt x="30696" y="733"/>
                  </a:cubicBezTo>
                  <a:cubicBezTo>
                    <a:pt x="30947" y="796"/>
                    <a:pt x="31031" y="566"/>
                    <a:pt x="31051" y="335"/>
                  </a:cubicBezTo>
                  <a:cubicBezTo>
                    <a:pt x="31282" y="294"/>
                    <a:pt x="31533" y="314"/>
                    <a:pt x="31742" y="419"/>
                  </a:cubicBezTo>
                  <a:cubicBezTo>
                    <a:pt x="31805" y="586"/>
                    <a:pt x="31972" y="691"/>
                    <a:pt x="32139" y="670"/>
                  </a:cubicBezTo>
                  <a:lnTo>
                    <a:pt x="32997" y="670"/>
                  </a:lnTo>
                  <a:cubicBezTo>
                    <a:pt x="32997" y="900"/>
                    <a:pt x="32997" y="1151"/>
                    <a:pt x="33311" y="1193"/>
                  </a:cubicBezTo>
                  <a:cubicBezTo>
                    <a:pt x="33520" y="1235"/>
                    <a:pt x="33709" y="1130"/>
                    <a:pt x="33813" y="942"/>
                  </a:cubicBezTo>
                  <a:cubicBezTo>
                    <a:pt x="33855" y="817"/>
                    <a:pt x="33876" y="670"/>
                    <a:pt x="33876" y="545"/>
                  </a:cubicBezTo>
                  <a:cubicBezTo>
                    <a:pt x="34169" y="503"/>
                    <a:pt x="34483" y="524"/>
                    <a:pt x="34755" y="607"/>
                  </a:cubicBezTo>
                  <a:cubicBezTo>
                    <a:pt x="34755" y="712"/>
                    <a:pt x="34839" y="817"/>
                    <a:pt x="34943" y="858"/>
                  </a:cubicBezTo>
                  <a:cubicBezTo>
                    <a:pt x="34880" y="1193"/>
                    <a:pt x="35173" y="1507"/>
                    <a:pt x="35006" y="1863"/>
                  </a:cubicBezTo>
                  <a:cubicBezTo>
                    <a:pt x="34943" y="2009"/>
                    <a:pt x="35069" y="2156"/>
                    <a:pt x="35215" y="2198"/>
                  </a:cubicBezTo>
                  <a:cubicBezTo>
                    <a:pt x="35383" y="2239"/>
                    <a:pt x="35571" y="2198"/>
                    <a:pt x="35676" y="2051"/>
                  </a:cubicBezTo>
                  <a:cubicBezTo>
                    <a:pt x="35822" y="1947"/>
                    <a:pt x="35759" y="1821"/>
                    <a:pt x="35676" y="1674"/>
                  </a:cubicBezTo>
                  <a:cubicBezTo>
                    <a:pt x="35424" y="1256"/>
                    <a:pt x="35550" y="984"/>
                    <a:pt x="36010" y="858"/>
                  </a:cubicBezTo>
                  <a:cubicBezTo>
                    <a:pt x="36261" y="879"/>
                    <a:pt x="36533" y="775"/>
                    <a:pt x="36722" y="1026"/>
                  </a:cubicBezTo>
                  <a:cubicBezTo>
                    <a:pt x="36408" y="1172"/>
                    <a:pt x="36345" y="1444"/>
                    <a:pt x="36366" y="1737"/>
                  </a:cubicBezTo>
                  <a:lnTo>
                    <a:pt x="36303" y="1779"/>
                  </a:lnTo>
                  <a:lnTo>
                    <a:pt x="36324" y="1821"/>
                  </a:lnTo>
                  <a:lnTo>
                    <a:pt x="36366" y="1737"/>
                  </a:lnTo>
                  <a:cubicBezTo>
                    <a:pt x="36638" y="1695"/>
                    <a:pt x="36889" y="2051"/>
                    <a:pt x="37182" y="1800"/>
                  </a:cubicBezTo>
                  <a:cubicBezTo>
                    <a:pt x="37119" y="1528"/>
                    <a:pt x="36826" y="1340"/>
                    <a:pt x="36910" y="1026"/>
                  </a:cubicBezTo>
                  <a:cubicBezTo>
                    <a:pt x="37224" y="1005"/>
                    <a:pt x="37517" y="879"/>
                    <a:pt x="37789" y="691"/>
                  </a:cubicBezTo>
                  <a:lnTo>
                    <a:pt x="38145" y="691"/>
                  </a:lnTo>
                  <a:lnTo>
                    <a:pt x="38312" y="858"/>
                  </a:lnTo>
                  <a:cubicBezTo>
                    <a:pt x="38626" y="1172"/>
                    <a:pt x="38689" y="1633"/>
                    <a:pt x="38919" y="2030"/>
                  </a:cubicBezTo>
                  <a:cubicBezTo>
                    <a:pt x="38856" y="1444"/>
                    <a:pt x="39421" y="1277"/>
                    <a:pt x="39567" y="858"/>
                  </a:cubicBezTo>
                  <a:lnTo>
                    <a:pt x="39923" y="858"/>
                  </a:lnTo>
                  <a:cubicBezTo>
                    <a:pt x="39965" y="1382"/>
                    <a:pt x="40676" y="1298"/>
                    <a:pt x="40739" y="1821"/>
                  </a:cubicBezTo>
                  <a:cubicBezTo>
                    <a:pt x="40781" y="1821"/>
                    <a:pt x="40844" y="1821"/>
                    <a:pt x="40886" y="1821"/>
                  </a:cubicBezTo>
                  <a:cubicBezTo>
                    <a:pt x="41534" y="1800"/>
                    <a:pt x="42141" y="1528"/>
                    <a:pt x="42580" y="1026"/>
                  </a:cubicBezTo>
                  <a:lnTo>
                    <a:pt x="42580" y="1026"/>
                  </a:lnTo>
                  <a:cubicBezTo>
                    <a:pt x="42873" y="1068"/>
                    <a:pt x="43145" y="1110"/>
                    <a:pt x="43438" y="1151"/>
                  </a:cubicBezTo>
                  <a:cubicBezTo>
                    <a:pt x="43522" y="1151"/>
                    <a:pt x="43606" y="1172"/>
                    <a:pt x="43606" y="1277"/>
                  </a:cubicBezTo>
                  <a:cubicBezTo>
                    <a:pt x="43606" y="1361"/>
                    <a:pt x="43564" y="1444"/>
                    <a:pt x="43501" y="1486"/>
                  </a:cubicBezTo>
                  <a:cubicBezTo>
                    <a:pt x="43417" y="1549"/>
                    <a:pt x="43292" y="1591"/>
                    <a:pt x="43187" y="1612"/>
                  </a:cubicBezTo>
                  <a:cubicBezTo>
                    <a:pt x="42706" y="1716"/>
                    <a:pt x="42476" y="1947"/>
                    <a:pt x="42706" y="2470"/>
                  </a:cubicBezTo>
                  <a:cubicBezTo>
                    <a:pt x="42748" y="2574"/>
                    <a:pt x="42580" y="2721"/>
                    <a:pt x="42727" y="2888"/>
                  </a:cubicBezTo>
                  <a:cubicBezTo>
                    <a:pt x="42978" y="2867"/>
                    <a:pt x="43145" y="2532"/>
                    <a:pt x="43459" y="2637"/>
                  </a:cubicBezTo>
                  <a:cubicBezTo>
                    <a:pt x="43501" y="3014"/>
                    <a:pt x="43836" y="3035"/>
                    <a:pt x="44087" y="3181"/>
                  </a:cubicBezTo>
                  <a:cubicBezTo>
                    <a:pt x="44317" y="3327"/>
                    <a:pt x="44715" y="3474"/>
                    <a:pt x="44610" y="3976"/>
                  </a:cubicBezTo>
                  <a:cubicBezTo>
                    <a:pt x="44422" y="4687"/>
                    <a:pt x="44338" y="4813"/>
                    <a:pt x="43606" y="4750"/>
                  </a:cubicBezTo>
                  <a:cubicBezTo>
                    <a:pt x="43229" y="4708"/>
                    <a:pt x="42852" y="4646"/>
                    <a:pt x="42497" y="4520"/>
                  </a:cubicBezTo>
                  <a:cubicBezTo>
                    <a:pt x="41848" y="4311"/>
                    <a:pt x="41158" y="4436"/>
                    <a:pt x="40614" y="4813"/>
                  </a:cubicBezTo>
                  <a:cubicBezTo>
                    <a:pt x="40132" y="5232"/>
                    <a:pt x="40090" y="5232"/>
                    <a:pt x="39693" y="4667"/>
                  </a:cubicBezTo>
                  <a:cubicBezTo>
                    <a:pt x="39609" y="4520"/>
                    <a:pt x="39526" y="4248"/>
                    <a:pt x="39358" y="4311"/>
                  </a:cubicBezTo>
                  <a:cubicBezTo>
                    <a:pt x="38730" y="4604"/>
                    <a:pt x="38437" y="4206"/>
                    <a:pt x="38186" y="3683"/>
                  </a:cubicBezTo>
                  <a:cubicBezTo>
                    <a:pt x="37747" y="4018"/>
                    <a:pt x="37391" y="4415"/>
                    <a:pt x="36826" y="4102"/>
                  </a:cubicBezTo>
                  <a:cubicBezTo>
                    <a:pt x="36826" y="4708"/>
                    <a:pt x="36826" y="4708"/>
                    <a:pt x="36387" y="5294"/>
                  </a:cubicBezTo>
                  <a:cubicBezTo>
                    <a:pt x="36324" y="5378"/>
                    <a:pt x="36261" y="5483"/>
                    <a:pt x="36199" y="5587"/>
                  </a:cubicBezTo>
                  <a:cubicBezTo>
                    <a:pt x="35843" y="6048"/>
                    <a:pt x="35822" y="6027"/>
                    <a:pt x="35383" y="5692"/>
                  </a:cubicBezTo>
                  <a:cubicBezTo>
                    <a:pt x="35215" y="5566"/>
                    <a:pt x="35173" y="5399"/>
                    <a:pt x="35069" y="5273"/>
                  </a:cubicBezTo>
                  <a:cubicBezTo>
                    <a:pt x="34818" y="5001"/>
                    <a:pt x="34336" y="5106"/>
                    <a:pt x="34253" y="5483"/>
                  </a:cubicBezTo>
                  <a:cubicBezTo>
                    <a:pt x="34044" y="6089"/>
                    <a:pt x="33813" y="6131"/>
                    <a:pt x="33248" y="5817"/>
                  </a:cubicBezTo>
                  <a:cubicBezTo>
                    <a:pt x="32914" y="5629"/>
                    <a:pt x="32851" y="5252"/>
                    <a:pt x="32558" y="5043"/>
                  </a:cubicBezTo>
                  <a:cubicBezTo>
                    <a:pt x="32453" y="4960"/>
                    <a:pt x="32391" y="4771"/>
                    <a:pt x="32202" y="4897"/>
                  </a:cubicBezTo>
                  <a:cubicBezTo>
                    <a:pt x="32098" y="4980"/>
                    <a:pt x="32160" y="5106"/>
                    <a:pt x="32202" y="5232"/>
                  </a:cubicBezTo>
                  <a:cubicBezTo>
                    <a:pt x="32411" y="5817"/>
                    <a:pt x="32391" y="5817"/>
                    <a:pt x="31847" y="6068"/>
                  </a:cubicBezTo>
                  <a:cubicBezTo>
                    <a:pt x="31637" y="6173"/>
                    <a:pt x="31428" y="6278"/>
                    <a:pt x="31240" y="6424"/>
                  </a:cubicBezTo>
                  <a:cubicBezTo>
                    <a:pt x="31031" y="6550"/>
                    <a:pt x="30717" y="6633"/>
                    <a:pt x="30570" y="6487"/>
                  </a:cubicBezTo>
                  <a:cubicBezTo>
                    <a:pt x="30131" y="6110"/>
                    <a:pt x="29901" y="6424"/>
                    <a:pt x="29650" y="6696"/>
                  </a:cubicBezTo>
                  <a:cubicBezTo>
                    <a:pt x="28875" y="6759"/>
                    <a:pt x="28101" y="6717"/>
                    <a:pt x="27327" y="6612"/>
                  </a:cubicBezTo>
                  <a:cubicBezTo>
                    <a:pt x="27285" y="6550"/>
                    <a:pt x="27243" y="6445"/>
                    <a:pt x="27181" y="6424"/>
                  </a:cubicBezTo>
                  <a:cubicBezTo>
                    <a:pt x="27034" y="6403"/>
                    <a:pt x="26992" y="6529"/>
                    <a:pt x="26971" y="6633"/>
                  </a:cubicBezTo>
                  <a:cubicBezTo>
                    <a:pt x="26804" y="6696"/>
                    <a:pt x="26616" y="6675"/>
                    <a:pt x="26448" y="6592"/>
                  </a:cubicBezTo>
                  <a:cubicBezTo>
                    <a:pt x="26302" y="5964"/>
                    <a:pt x="26218" y="5880"/>
                    <a:pt x="25758" y="6110"/>
                  </a:cubicBezTo>
                  <a:cubicBezTo>
                    <a:pt x="25507" y="6236"/>
                    <a:pt x="25297" y="6424"/>
                    <a:pt x="25025" y="6320"/>
                  </a:cubicBezTo>
                  <a:cubicBezTo>
                    <a:pt x="24481" y="6131"/>
                    <a:pt x="23833" y="6257"/>
                    <a:pt x="23372" y="5817"/>
                  </a:cubicBezTo>
                  <a:cubicBezTo>
                    <a:pt x="23268" y="5692"/>
                    <a:pt x="23100" y="5671"/>
                    <a:pt x="22954" y="5713"/>
                  </a:cubicBezTo>
                  <a:cubicBezTo>
                    <a:pt x="22536" y="5943"/>
                    <a:pt x="22410" y="5692"/>
                    <a:pt x="22284" y="5336"/>
                  </a:cubicBezTo>
                  <a:cubicBezTo>
                    <a:pt x="22222" y="5169"/>
                    <a:pt x="22264" y="4897"/>
                    <a:pt x="21887" y="4855"/>
                  </a:cubicBezTo>
                  <a:cubicBezTo>
                    <a:pt x="21971" y="5629"/>
                    <a:pt x="21510" y="5985"/>
                    <a:pt x="20883" y="6257"/>
                  </a:cubicBezTo>
                  <a:cubicBezTo>
                    <a:pt x="20820" y="6278"/>
                    <a:pt x="20799" y="6403"/>
                    <a:pt x="20757" y="6487"/>
                  </a:cubicBezTo>
                  <a:lnTo>
                    <a:pt x="20422" y="6487"/>
                  </a:lnTo>
                  <a:cubicBezTo>
                    <a:pt x="20150" y="6110"/>
                    <a:pt x="20108" y="6110"/>
                    <a:pt x="19899" y="6508"/>
                  </a:cubicBezTo>
                  <a:cubicBezTo>
                    <a:pt x="19418" y="6571"/>
                    <a:pt x="18937" y="6571"/>
                    <a:pt x="18476" y="6508"/>
                  </a:cubicBezTo>
                  <a:cubicBezTo>
                    <a:pt x="18455" y="6445"/>
                    <a:pt x="18435" y="6340"/>
                    <a:pt x="18414" y="6340"/>
                  </a:cubicBezTo>
                  <a:cubicBezTo>
                    <a:pt x="17598" y="6215"/>
                    <a:pt x="16823" y="5880"/>
                    <a:pt x="16154" y="5399"/>
                  </a:cubicBezTo>
                  <a:cubicBezTo>
                    <a:pt x="15986" y="5273"/>
                    <a:pt x="15735" y="5315"/>
                    <a:pt x="15589" y="5462"/>
                  </a:cubicBezTo>
                  <a:cubicBezTo>
                    <a:pt x="15422" y="5629"/>
                    <a:pt x="15275" y="5796"/>
                    <a:pt x="15108" y="5985"/>
                  </a:cubicBezTo>
                  <a:cubicBezTo>
                    <a:pt x="14940" y="6027"/>
                    <a:pt x="14752" y="6027"/>
                    <a:pt x="14564" y="5985"/>
                  </a:cubicBezTo>
                  <a:cubicBezTo>
                    <a:pt x="14208" y="5566"/>
                    <a:pt x="14041" y="5566"/>
                    <a:pt x="13685" y="5985"/>
                  </a:cubicBezTo>
                  <a:cubicBezTo>
                    <a:pt x="13497" y="6027"/>
                    <a:pt x="13329" y="6006"/>
                    <a:pt x="13162" y="5922"/>
                  </a:cubicBezTo>
                  <a:cubicBezTo>
                    <a:pt x="13036" y="5608"/>
                    <a:pt x="12848" y="5608"/>
                    <a:pt x="12639" y="5838"/>
                  </a:cubicBezTo>
                  <a:lnTo>
                    <a:pt x="11551" y="5817"/>
                  </a:lnTo>
                  <a:cubicBezTo>
                    <a:pt x="11446" y="5629"/>
                    <a:pt x="11153" y="5629"/>
                    <a:pt x="11028" y="5817"/>
                  </a:cubicBezTo>
                  <a:cubicBezTo>
                    <a:pt x="10797" y="5859"/>
                    <a:pt x="10546" y="5859"/>
                    <a:pt x="10316" y="5817"/>
                  </a:cubicBezTo>
                  <a:cubicBezTo>
                    <a:pt x="10002" y="5399"/>
                    <a:pt x="9835" y="5378"/>
                    <a:pt x="9437" y="5755"/>
                  </a:cubicBezTo>
                  <a:cubicBezTo>
                    <a:pt x="8663" y="5922"/>
                    <a:pt x="7889" y="5817"/>
                    <a:pt x="7115" y="5817"/>
                  </a:cubicBezTo>
                  <a:cubicBezTo>
                    <a:pt x="6906" y="5608"/>
                    <a:pt x="6717" y="5608"/>
                    <a:pt x="6592" y="5901"/>
                  </a:cubicBezTo>
                  <a:cubicBezTo>
                    <a:pt x="6362" y="6006"/>
                    <a:pt x="6131" y="6027"/>
                    <a:pt x="5880" y="6006"/>
                  </a:cubicBezTo>
                  <a:cubicBezTo>
                    <a:pt x="5462" y="5587"/>
                    <a:pt x="4771" y="5524"/>
                    <a:pt x="4269" y="5880"/>
                  </a:cubicBezTo>
                  <a:cubicBezTo>
                    <a:pt x="3516" y="5796"/>
                    <a:pt x="2805" y="5504"/>
                    <a:pt x="2072" y="5315"/>
                  </a:cubicBezTo>
                  <a:cubicBezTo>
                    <a:pt x="1110" y="5085"/>
                    <a:pt x="670" y="4290"/>
                    <a:pt x="377" y="3432"/>
                  </a:cubicBezTo>
                  <a:cubicBezTo>
                    <a:pt x="210" y="2909"/>
                    <a:pt x="1" y="2407"/>
                    <a:pt x="210" y="1821"/>
                  </a:cubicBezTo>
                  <a:cubicBezTo>
                    <a:pt x="482" y="1026"/>
                    <a:pt x="984" y="586"/>
                    <a:pt x="1800" y="524"/>
                  </a:cubicBezTo>
                  <a:cubicBezTo>
                    <a:pt x="2219" y="503"/>
                    <a:pt x="2637" y="524"/>
                    <a:pt x="3035" y="503"/>
                  </a:cubicBezTo>
                  <a:cubicBezTo>
                    <a:pt x="3453" y="1319"/>
                    <a:pt x="4144" y="545"/>
                    <a:pt x="4667" y="796"/>
                  </a:cubicBezTo>
                  <a:cubicBezTo>
                    <a:pt x="4834" y="879"/>
                    <a:pt x="5022" y="817"/>
                    <a:pt x="5106" y="649"/>
                  </a:cubicBezTo>
                  <a:cubicBezTo>
                    <a:pt x="5127" y="566"/>
                    <a:pt x="5169" y="482"/>
                    <a:pt x="5190" y="398"/>
                  </a:cubicBezTo>
                  <a:cubicBezTo>
                    <a:pt x="5357" y="356"/>
                    <a:pt x="5525" y="356"/>
                    <a:pt x="5713" y="398"/>
                  </a:cubicBezTo>
                  <a:cubicBezTo>
                    <a:pt x="5713" y="628"/>
                    <a:pt x="5943" y="775"/>
                    <a:pt x="6152" y="691"/>
                  </a:cubicBezTo>
                  <a:cubicBezTo>
                    <a:pt x="6550" y="566"/>
                    <a:pt x="6947" y="503"/>
                    <a:pt x="7366" y="524"/>
                  </a:cubicBezTo>
                  <a:cubicBezTo>
                    <a:pt x="7533" y="524"/>
                    <a:pt x="7617" y="398"/>
                    <a:pt x="7659" y="252"/>
                  </a:cubicBezTo>
                  <a:cubicBezTo>
                    <a:pt x="7952" y="189"/>
                    <a:pt x="8245" y="168"/>
                    <a:pt x="8538" y="231"/>
                  </a:cubicBezTo>
                  <a:cubicBezTo>
                    <a:pt x="8852" y="628"/>
                    <a:pt x="8956" y="628"/>
                    <a:pt x="9249" y="189"/>
                  </a:cubicBezTo>
                  <a:close/>
                  <a:moveTo>
                    <a:pt x="40216" y="3181"/>
                  </a:moveTo>
                  <a:cubicBezTo>
                    <a:pt x="40237" y="3014"/>
                    <a:pt x="40132" y="2930"/>
                    <a:pt x="39986" y="2867"/>
                  </a:cubicBezTo>
                  <a:cubicBezTo>
                    <a:pt x="39860" y="2783"/>
                    <a:pt x="39672" y="2846"/>
                    <a:pt x="39630" y="2993"/>
                  </a:cubicBezTo>
                  <a:cubicBezTo>
                    <a:pt x="39567" y="3139"/>
                    <a:pt x="39672" y="3307"/>
                    <a:pt x="39818" y="3327"/>
                  </a:cubicBezTo>
                  <a:cubicBezTo>
                    <a:pt x="39965" y="3348"/>
                    <a:pt x="40111" y="3348"/>
                    <a:pt x="40216" y="3181"/>
                  </a:cubicBezTo>
                  <a:close/>
                  <a:moveTo>
                    <a:pt x="30654" y="1089"/>
                  </a:moveTo>
                  <a:cubicBezTo>
                    <a:pt x="30633" y="1151"/>
                    <a:pt x="30591" y="1214"/>
                    <a:pt x="30612" y="1235"/>
                  </a:cubicBezTo>
                  <a:cubicBezTo>
                    <a:pt x="30612" y="1277"/>
                    <a:pt x="30696" y="1298"/>
                    <a:pt x="30738" y="1319"/>
                  </a:cubicBezTo>
                  <a:cubicBezTo>
                    <a:pt x="30759" y="1256"/>
                    <a:pt x="30821" y="1193"/>
                    <a:pt x="30800" y="1172"/>
                  </a:cubicBezTo>
                  <a:cubicBezTo>
                    <a:pt x="30779" y="1130"/>
                    <a:pt x="30717" y="1130"/>
                    <a:pt x="30654" y="1110"/>
                  </a:cubicBezTo>
                  <a:close/>
                  <a:moveTo>
                    <a:pt x="31888" y="1444"/>
                  </a:moveTo>
                  <a:cubicBezTo>
                    <a:pt x="31867" y="1382"/>
                    <a:pt x="31847" y="1319"/>
                    <a:pt x="31826" y="1298"/>
                  </a:cubicBezTo>
                  <a:cubicBezTo>
                    <a:pt x="31784" y="1277"/>
                    <a:pt x="31721" y="1319"/>
                    <a:pt x="31679" y="1340"/>
                  </a:cubicBezTo>
                  <a:cubicBezTo>
                    <a:pt x="31700" y="1402"/>
                    <a:pt x="31700" y="1465"/>
                    <a:pt x="31742" y="1486"/>
                  </a:cubicBezTo>
                  <a:cubicBezTo>
                    <a:pt x="31784" y="1507"/>
                    <a:pt x="31826" y="1465"/>
                    <a:pt x="31888" y="1444"/>
                  </a:cubicBezTo>
                  <a:close/>
                  <a:moveTo>
                    <a:pt x="43417" y="3286"/>
                  </a:moveTo>
                  <a:cubicBezTo>
                    <a:pt x="43355" y="3265"/>
                    <a:pt x="43313" y="3223"/>
                    <a:pt x="43271" y="3223"/>
                  </a:cubicBezTo>
                  <a:cubicBezTo>
                    <a:pt x="43229" y="3244"/>
                    <a:pt x="43229" y="3327"/>
                    <a:pt x="43208" y="3369"/>
                  </a:cubicBezTo>
                  <a:cubicBezTo>
                    <a:pt x="43250" y="3390"/>
                    <a:pt x="43313" y="3453"/>
                    <a:pt x="43334" y="3432"/>
                  </a:cubicBezTo>
                  <a:cubicBezTo>
                    <a:pt x="43375" y="3411"/>
                    <a:pt x="43396" y="3348"/>
                    <a:pt x="43417" y="3307"/>
                  </a:cubicBezTo>
                  <a:close/>
                  <a:moveTo>
                    <a:pt x="35989" y="5001"/>
                  </a:moveTo>
                  <a:cubicBezTo>
                    <a:pt x="35969" y="5064"/>
                    <a:pt x="35948" y="5106"/>
                    <a:pt x="35927" y="5148"/>
                  </a:cubicBezTo>
                  <a:cubicBezTo>
                    <a:pt x="35969" y="5169"/>
                    <a:pt x="36031" y="5232"/>
                    <a:pt x="36052" y="5211"/>
                  </a:cubicBezTo>
                  <a:cubicBezTo>
                    <a:pt x="36094" y="5190"/>
                    <a:pt x="36115" y="5127"/>
                    <a:pt x="36136" y="5064"/>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4" name="Google Shape;7324;p46"/>
            <p:cNvSpPr/>
            <p:nvPr/>
          </p:nvSpPr>
          <p:spPr>
            <a:xfrm>
              <a:off x="4702700" y="4077275"/>
              <a:ext cx="1172275" cy="158000"/>
            </a:xfrm>
            <a:custGeom>
              <a:avLst/>
              <a:gdLst/>
              <a:ahLst/>
              <a:cxnLst/>
              <a:rect l="l" t="t" r="r" b="b"/>
              <a:pathLst>
                <a:path w="46891" h="6320" extrusionOk="0">
                  <a:moveTo>
                    <a:pt x="14019" y="1716"/>
                  </a:moveTo>
                  <a:cubicBezTo>
                    <a:pt x="13538" y="1862"/>
                    <a:pt x="13350" y="2197"/>
                    <a:pt x="13099" y="2239"/>
                  </a:cubicBezTo>
                  <a:cubicBezTo>
                    <a:pt x="12952" y="2072"/>
                    <a:pt x="13141" y="1925"/>
                    <a:pt x="13078" y="1800"/>
                  </a:cubicBezTo>
                  <a:cubicBezTo>
                    <a:pt x="12869" y="1277"/>
                    <a:pt x="13078" y="1067"/>
                    <a:pt x="13559" y="963"/>
                  </a:cubicBezTo>
                  <a:cubicBezTo>
                    <a:pt x="13685" y="942"/>
                    <a:pt x="13789" y="900"/>
                    <a:pt x="13894" y="837"/>
                  </a:cubicBezTo>
                  <a:cubicBezTo>
                    <a:pt x="13957" y="774"/>
                    <a:pt x="13978" y="691"/>
                    <a:pt x="13978" y="628"/>
                  </a:cubicBezTo>
                  <a:cubicBezTo>
                    <a:pt x="13978" y="523"/>
                    <a:pt x="13915" y="502"/>
                    <a:pt x="13810" y="481"/>
                  </a:cubicBezTo>
                  <a:cubicBezTo>
                    <a:pt x="13517" y="460"/>
                    <a:pt x="13245" y="419"/>
                    <a:pt x="12973" y="377"/>
                  </a:cubicBezTo>
                  <a:cubicBezTo>
                    <a:pt x="12994" y="188"/>
                    <a:pt x="13057" y="21"/>
                    <a:pt x="13287" y="105"/>
                  </a:cubicBezTo>
                  <a:cubicBezTo>
                    <a:pt x="13601" y="209"/>
                    <a:pt x="13894" y="293"/>
                    <a:pt x="14187" y="63"/>
                  </a:cubicBezTo>
                  <a:cubicBezTo>
                    <a:pt x="15317" y="0"/>
                    <a:pt x="16447" y="21"/>
                    <a:pt x="17597" y="126"/>
                  </a:cubicBezTo>
                  <a:cubicBezTo>
                    <a:pt x="17869" y="460"/>
                    <a:pt x="18016" y="460"/>
                    <a:pt x="18288" y="126"/>
                  </a:cubicBezTo>
                  <a:cubicBezTo>
                    <a:pt x="18539" y="42"/>
                    <a:pt x="18811" y="42"/>
                    <a:pt x="19041" y="168"/>
                  </a:cubicBezTo>
                  <a:cubicBezTo>
                    <a:pt x="19083" y="188"/>
                    <a:pt x="19104" y="188"/>
                    <a:pt x="19146" y="209"/>
                  </a:cubicBezTo>
                  <a:lnTo>
                    <a:pt x="20087" y="230"/>
                  </a:lnTo>
                  <a:cubicBezTo>
                    <a:pt x="20548" y="523"/>
                    <a:pt x="21008" y="732"/>
                    <a:pt x="21468" y="230"/>
                  </a:cubicBezTo>
                  <a:cubicBezTo>
                    <a:pt x="22012" y="168"/>
                    <a:pt x="22556" y="188"/>
                    <a:pt x="23079" y="293"/>
                  </a:cubicBezTo>
                  <a:cubicBezTo>
                    <a:pt x="23100" y="398"/>
                    <a:pt x="23142" y="502"/>
                    <a:pt x="23268" y="502"/>
                  </a:cubicBezTo>
                  <a:cubicBezTo>
                    <a:pt x="23393" y="481"/>
                    <a:pt x="23414" y="377"/>
                    <a:pt x="23435" y="272"/>
                  </a:cubicBezTo>
                  <a:cubicBezTo>
                    <a:pt x="23665" y="209"/>
                    <a:pt x="23916" y="188"/>
                    <a:pt x="24147" y="230"/>
                  </a:cubicBezTo>
                  <a:cubicBezTo>
                    <a:pt x="24272" y="398"/>
                    <a:pt x="24377" y="398"/>
                    <a:pt x="24502" y="230"/>
                  </a:cubicBezTo>
                  <a:cubicBezTo>
                    <a:pt x="24795" y="188"/>
                    <a:pt x="25088" y="188"/>
                    <a:pt x="25381" y="272"/>
                  </a:cubicBezTo>
                  <a:cubicBezTo>
                    <a:pt x="25758" y="670"/>
                    <a:pt x="25946" y="670"/>
                    <a:pt x="26281" y="251"/>
                  </a:cubicBezTo>
                  <a:cubicBezTo>
                    <a:pt x="26804" y="188"/>
                    <a:pt x="27348" y="188"/>
                    <a:pt x="27871" y="272"/>
                  </a:cubicBezTo>
                  <a:cubicBezTo>
                    <a:pt x="27871" y="523"/>
                    <a:pt x="28080" y="732"/>
                    <a:pt x="28331" y="732"/>
                  </a:cubicBezTo>
                  <a:cubicBezTo>
                    <a:pt x="28666" y="753"/>
                    <a:pt x="28980" y="816"/>
                    <a:pt x="29273" y="921"/>
                  </a:cubicBezTo>
                  <a:cubicBezTo>
                    <a:pt x="29817" y="1088"/>
                    <a:pt x="30382" y="900"/>
                    <a:pt x="30717" y="440"/>
                  </a:cubicBezTo>
                  <a:cubicBezTo>
                    <a:pt x="30947" y="377"/>
                    <a:pt x="31198" y="398"/>
                    <a:pt x="31428" y="481"/>
                  </a:cubicBezTo>
                  <a:cubicBezTo>
                    <a:pt x="31574" y="837"/>
                    <a:pt x="31763" y="858"/>
                    <a:pt x="31951" y="502"/>
                  </a:cubicBezTo>
                  <a:cubicBezTo>
                    <a:pt x="32537" y="356"/>
                    <a:pt x="33144" y="356"/>
                    <a:pt x="33730" y="523"/>
                  </a:cubicBezTo>
                  <a:cubicBezTo>
                    <a:pt x="33960" y="858"/>
                    <a:pt x="34190" y="816"/>
                    <a:pt x="34441" y="544"/>
                  </a:cubicBezTo>
                  <a:lnTo>
                    <a:pt x="35508" y="586"/>
                  </a:lnTo>
                  <a:cubicBezTo>
                    <a:pt x="35675" y="795"/>
                    <a:pt x="35759" y="712"/>
                    <a:pt x="35843" y="502"/>
                  </a:cubicBezTo>
                  <a:lnTo>
                    <a:pt x="38333" y="649"/>
                  </a:lnTo>
                  <a:cubicBezTo>
                    <a:pt x="38375" y="858"/>
                    <a:pt x="38479" y="1088"/>
                    <a:pt x="38709" y="1025"/>
                  </a:cubicBezTo>
                  <a:cubicBezTo>
                    <a:pt x="39191" y="921"/>
                    <a:pt x="39651" y="1088"/>
                    <a:pt x="40090" y="1151"/>
                  </a:cubicBezTo>
                  <a:cubicBezTo>
                    <a:pt x="40467" y="1235"/>
                    <a:pt x="40844" y="1151"/>
                    <a:pt x="41157" y="921"/>
                  </a:cubicBezTo>
                  <a:cubicBezTo>
                    <a:pt x="41576" y="900"/>
                    <a:pt x="41994" y="921"/>
                    <a:pt x="42413" y="1025"/>
                  </a:cubicBezTo>
                  <a:cubicBezTo>
                    <a:pt x="42476" y="1235"/>
                    <a:pt x="42580" y="1339"/>
                    <a:pt x="42748" y="1109"/>
                  </a:cubicBezTo>
                  <a:cubicBezTo>
                    <a:pt x="43166" y="1067"/>
                    <a:pt x="43585" y="1088"/>
                    <a:pt x="44003" y="1172"/>
                  </a:cubicBezTo>
                  <a:cubicBezTo>
                    <a:pt x="44066" y="1402"/>
                    <a:pt x="44170" y="1528"/>
                    <a:pt x="44359" y="1256"/>
                  </a:cubicBezTo>
                  <a:lnTo>
                    <a:pt x="45405" y="1318"/>
                  </a:lnTo>
                  <a:cubicBezTo>
                    <a:pt x="45426" y="1423"/>
                    <a:pt x="45468" y="1569"/>
                    <a:pt x="45593" y="1590"/>
                  </a:cubicBezTo>
                  <a:cubicBezTo>
                    <a:pt x="46137" y="1695"/>
                    <a:pt x="46409" y="2113"/>
                    <a:pt x="46744" y="2469"/>
                  </a:cubicBezTo>
                  <a:cubicBezTo>
                    <a:pt x="46890" y="2616"/>
                    <a:pt x="46890" y="2699"/>
                    <a:pt x="46807" y="2909"/>
                  </a:cubicBezTo>
                  <a:cubicBezTo>
                    <a:pt x="46660" y="3369"/>
                    <a:pt x="46263" y="3704"/>
                    <a:pt x="46137" y="4164"/>
                  </a:cubicBezTo>
                  <a:cubicBezTo>
                    <a:pt x="46074" y="4394"/>
                    <a:pt x="46116" y="4666"/>
                    <a:pt x="45823" y="4750"/>
                  </a:cubicBezTo>
                  <a:cubicBezTo>
                    <a:pt x="45551" y="4813"/>
                    <a:pt x="45426" y="4541"/>
                    <a:pt x="45258" y="4394"/>
                  </a:cubicBezTo>
                  <a:cubicBezTo>
                    <a:pt x="45175" y="4310"/>
                    <a:pt x="45133" y="4206"/>
                    <a:pt x="45049" y="4143"/>
                  </a:cubicBezTo>
                  <a:cubicBezTo>
                    <a:pt x="44840" y="3892"/>
                    <a:pt x="44610" y="3892"/>
                    <a:pt x="44547" y="4227"/>
                  </a:cubicBezTo>
                  <a:cubicBezTo>
                    <a:pt x="44484" y="4603"/>
                    <a:pt x="44296" y="4520"/>
                    <a:pt x="44003" y="4541"/>
                  </a:cubicBezTo>
                  <a:cubicBezTo>
                    <a:pt x="43313" y="4582"/>
                    <a:pt x="42622" y="4771"/>
                    <a:pt x="41911" y="4541"/>
                  </a:cubicBezTo>
                  <a:cubicBezTo>
                    <a:pt x="41785" y="4499"/>
                    <a:pt x="41680" y="4582"/>
                    <a:pt x="41597" y="4645"/>
                  </a:cubicBezTo>
                  <a:cubicBezTo>
                    <a:pt x="41325" y="4834"/>
                    <a:pt x="41011" y="4917"/>
                    <a:pt x="40697" y="4875"/>
                  </a:cubicBezTo>
                  <a:cubicBezTo>
                    <a:pt x="40488" y="4854"/>
                    <a:pt x="40446" y="5022"/>
                    <a:pt x="40425" y="5168"/>
                  </a:cubicBezTo>
                  <a:cubicBezTo>
                    <a:pt x="37831" y="5252"/>
                    <a:pt x="35236" y="5168"/>
                    <a:pt x="32662" y="4896"/>
                  </a:cubicBezTo>
                  <a:cubicBezTo>
                    <a:pt x="31951" y="4813"/>
                    <a:pt x="31240" y="4813"/>
                    <a:pt x="30528" y="4896"/>
                  </a:cubicBezTo>
                  <a:cubicBezTo>
                    <a:pt x="29712" y="5022"/>
                    <a:pt x="28875" y="5022"/>
                    <a:pt x="28059" y="4896"/>
                  </a:cubicBezTo>
                  <a:cubicBezTo>
                    <a:pt x="27473" y="4792"/>
                    <a:pt x="26888" y="4813"/>
                    <a:pt x="26302" y="4938"/>
                  </a:cubicBezTo>
                  <a:cubicBezTo>
                    <a:pt x="25130" y="5273"/>
                    <a:pt x="23895" y="5106"/>
                    <a:pt x="22703" y="5168"/>
                  </a:cubicBezTo>
                  <a:cubicBezTo>
                    <a:pt x="21343" y="5252"/>
                    <a:pt x="20004" y="5357"/>
                    <a:pt x="18644" y="5440"/>
                  </a:cubicBezTo>
                  <a:cubicBezTo>
                    <a:pt x="18413" y="5461"/>
                    <a:pt x="18183" y="5482"/>
                    <a:pt x="17953" y="5482"/>
                  </a:cubicBezTo>
                  <a:cubicBezTo>
                    <a:pt x="16405" y="5378"/>
                    <a:pt x="14898" y="5670"/>
                    <a:pt x="13371" y="5775"/>
                  </a:cubicBezTo>
                  <a:cubicBezTo>
                    <a:pt x="13141" y="5796"/>
                    <a:pt x="12911" y="5838"/>
                    <a:pt x="12659" y="5838"/>
                  </a:cubicBezTo>
                  <a:cubicBezTo>
                    <a:pt x="11090" y="5838"/>
                    <a:pt x="9563" y="5838"/>
                    <a:pt x="7993" y="5963"/>
                  </a:cubicBezTo>
                  <a:cubicBezTo>
                    <a:pt x="6236" y="6110"/>
                    <a:pt x="4478" y="6026"/>
                    <a:pt x="2700" y="6047"/>
                  </a:cubicBezTo>
                  <a:cubicBezTo>
                    <a:pt x="2051" y="6026"/>
                    <a:pt x="1403" y="6110"/>
                    <a:pt x="775" y="6256"/>
                  </a:cubicBezTo>
                  <a:cubicBezTo>
                    <a:pt x="503" y="6319"/>
                    <a:pt x="189" y="6235"/>
                    <a:pt x="1" y="6026"/>
                  </a:cubicBezTo>
                  <a:cubicBezTo>
                    <a:pt x="252" y="5754"/>
                    <a:pt x="482" y="5440"/>
                    <a:pt x="921" y="5838"/>
                  </a:cubicBezTo>
                  <a:cubicBezTo>
                    <a:pt x="1068" y="5963"/>
                    <a:pt x="1382" y="5901"/>
                    <a:pt x="1591" y="5754"/>
                  </a:cubicBezTo>
                  <a:cubicBezTo>
                    <a:pt x="1800" y="5629"/>
                    <a:pt x="1988" y="5503"/>
                    <a:pt x="2198" y="5398"/>
                  </a:cubicBezTo>
                  <a:cubicBezTo>
                    <a:pt x="2742" y="5126"/>
                    <a:pt x="2763" y="5147"/>
                    <a:pt x="2553" y="4562"/>
                  </a:cubicBezTo>
                  <a:cubicBezTo>
                    <a:pt x="2511" y="4457"/>
                    <a:pt x="2449" y="4331"/>
                    <a:pt x="2553" y="4248"/>
                  </a:cubicBezTo>
                  <a:cubicBezTo>
                    <a:pt x="2742" y="4101"/>
                    <a:pt x="2804" y="4290"/>
                    <a:pt x="2909" y="4373"/>
                  </a:cubicBezTo>
                  <a:cubicBezTo>
                    <a:pt x="3202" y="4582"/>
                    <a:pt x="3265" y="4959"/>
                    <a:pt x="3600" y="5168"/>
                  </a:cubicBezTo>
                  <a:cubicBezTo>
                    <a:pt x="4164" y="5482"/>
                    <a:pt x="4374" y="5419"/>
                    <a:pt x="4604" y="4813"/>
                  </a:cubicBezTo>
                  <a:cubicBezTo>
                    <a:pt x="4708" y="4436"/>
                    <a:pt x="5169" y="4331"/>
                    <a:pt x="5420" y="4603"/>
                  </a:cubicBezTo>
                  <a:cubicBezTo>
                    <a:pt x="5524" y="4729"/>
                    <a:pt x="5566" y="4917"/>
                    <a:pt x="5734" y="5022"/>
                  </a:cubicBezTo>
                  <a:cubicBezTo>
                    <a:pt x="6173" y="5378"/>
                    <a:pt x="6194" y="5378"/>
                    <a:pt x="6550" y="4917"/>
                  </a:cubicBezTo>
                  <a:cubicBezTo>
                    <a:pt x="6613" y="4813"/>
                    <a:pt x="6675" y="4708"/>
                    <a:pt x="6738" y="4624"/>
                  </a:cubicBezTo>
                  <a:cubicBezTo>
                    <a:pt x="7177" y="4038"/>
                    <a:pt x="7177" y="4038"/>
                    <a:pt x="7177" y="3432"/>
                  </a:cubicBezTo>
                  <a:cubicBezTo>
                    <a:pt x="7721" y="3745"/>
                    <a:pt x="8098" y="3369"/>
                    <a:pt x="8537" y="3034"/>
                  </a:cubicBezTo>
                  <a:cubicBezTo>
                    <a:pt x="8789" y="3557"/>
                    <a:pt x="9082" y="3934"/>
                    <a:pt x="9709" y="3662"/>
                  </a:cubicBezTo>
                  <a:cubicBezTo>
                    <a:pt x="9877" y="3578"/>
                    <a:pt x="9960" y="3850"/>
                    <a:pt x="10044" y="3997"/>
                  </a:cubicBezTo>
                  <a:cubicBezTo>
                    <a:pt x="10442" y="4562"/>
                    <a:pt x="10483" y="4562"/>
                    <a:pt x="10965" y="4143"/>
                  </a:cubicBezTo>
                  <a:cubicBezTo>
                    <a:pt x="11509" y="3766"/>
                    <a:pt x="12220" y="3641"/>
                    <a:pt x="12869" y="3850"/>
                  </a:cubicBezTo>
                  <a:cubicBezTo>
                    <a:pt x="13224" y="3976"/>
                    <a:pt x="13601" y="4059"/>
                    <a:pt x="13978" y="4080"/>
                  </a:cubicBezTo>
                  <a:cubicBezTo>
                    <a:pt x="14710" y="4164"/>
                    <a:pt x="14794" y="4017"/>
                    <a:pt x="14982" y="3306"/>
                  </a:cubicBezTo>
                  <a:cubicBezTo>
                    <a:pt x="15087" y="2804"/>
                    <a:pt x="14731" y="2699"/>
                    <a:pt x="14459" y="2511"/>
                  </a:cubicBezTo>
                  <a:cubicBezTo>
                    <a:pt x="14166" y="2344"/>
                    <a:pt x="13873" y="2365"/>
                    <a:pt x="13999" y="1737"/>
                  </a:cubicBezTo>
                  <a:cubicBezTo>
                    <a:pt x="13978" y="1465"/>
                    <a:pt x="13873" y="1569"/>
                    <a:pt x="13852" y="1800"/>
                  </a:cubicBezTo>
                  <a:cubicBezTo>
                    <a:pt x="13852" y="1862"/>
                    <a:pt x="13747" y="1988"/>
                    <a:pt x="13936" y="1988"/>
                  </a:cubicBezTo>
                  <a:cubicBezTo>
                    <a:pt x="14103" y="1967"/>
                    <a:pt x="14291" y="1988"/>
                    <a:pt x="14333" y="1737"/>
                  </a:cubicBezTo>
                  <a:cubicBezTo>
                    <a:pt x="14354" y="1611"/>
                    <a:pt x="14312" y="1507"/>
                    <a:pt x="14019" y="1716"/>
                  </a:cubicBezTo>
                  <a:close/>
                  <a:moveTo>
                    <a:pt x="16509" y="1318"/>
                  </a:moveTo>
                  <a:cubicBezTo>
                    <a:pt x="16488" y="984"/>
                    <a:pt x="16363" y="732"/>
                    <a:pt x="16091" y="753"/>
                  </a:cubicBezTo>
                  <a:cubicBezTo>
                    <a:pt x="15735" y="795"/>
                    <a:pt x="15547" y="1172"/>
                    <a:pt x="15359" y="1423"/>
                  </a:cubicBezTo>
                  <a:cubicBezTo>
                    <a:pt x="15254" y="1590"/>
                    <a:pt x="15400" y="1988"/>
                    <a:pt x="15568" y="2218"/>
                  </a:cubicBezTo>
                  <a:cubicBezTo>
                    <a:pt x="15631" y="2260"/>
                    <a:pt x="15714" y="2260"/>
                    <a:pt x="15798" y="2239"/>
                  </a:cubicBezTo>
                  <a:cubicBezTo>
                    <a:pt x="16007" y="1883"/>
                    <a:pt x="16468" y="1716"/>
                    <a:pt x="16509" y="1318"/>
                  </a:cubicBezTo>
                  <a:close/>
                  <a:moveTo>
                    <a:pt x="43898" y="2176"/>
                  </a:moveTo>
                  <a:cubicBezTo>
                    <a:pt x="43857" y="2197"/>
                    <a:pt x="43773" y="2218"/>
                    <a:pt x="43752" y="2239"/>
                  </a:cubicBezTo>
                  <a:cubicBezTo>
                    <a:pt x="43689" y="2532"/>
                    <a:pt x="43752" y="2825"/>
                    <a:pt x="43919" y="3076"/>
                  </a:cubicBezTo>
                  <a:cubicBezTo>
                    <a:pt x="44045" y="3327"/>
                    <a:pt x="44338" y="3432"/>
                    <a:pt x="44610" y="3327"/>
                  </a:cubicBezTo>
                  <a:cubicBezTo>
                    <a:pt x="44777" y="3264"/>
                    <a:pt x="45049" y="3222"/>
                    <a:pt x="44986" y="2950"/>
                  </a:cubicBezTo>
                  <a:cubicBezTo>
                    <a:pt x="44945" y="2720"/>
                    <a:pt x="44840" y="2469"/>
                    <a:pt x="44505" y="2616"/>
                  </a:cubicBezTo>
                  <a:cubicBezTo>
                    <a:pt x="44170" y="2762"/>
                    <a:pt x="44108" y="2595"/>
                    <a:pt x="44108" y="2302"/>
                  </a:cubicBezTo>
                  <a:cubicBezTo>
                    <a:pt x="44108" y="2197"/>
                    <a:pt x="44003" y="2155"/>
                    <a:pt x="43898" y="2176"/>
                  </a:cubicBezTo>
                  <a:close/>
                  <a:moveTo>
                    <a:pt x="41911" y="2783"/>
                  </a:moveTo>
                  <a:cubicBezTo>
                    <a:pt x="41932" y="2741"/>
                    <a:pt x="41994" y="2678"/>
                    <a:pt x="41973" y="2637"/>
                  </a:cubicBezTo>
                  <a:cubicBezTo>
                    <a:pt x="41953" y="2616"/>
                    <a:pt x="41890" y="2595"/>
                    <a:pt x="41827" y="2574"/>
                  </a:cubicBezTo>
                  <a:cubicBezTo>
                    <a:pt x="41806" y="2616"/>
                    <a:pt x="41764" y="2678"/>
                    <a:pt x="41785" y="2720"/>
                  </a:cubicBezTo>
                  <a:cubicBezTo>
                    <a:pt x="41785" y="2762"/>
                    <a:pt x="41869" y="2762"/>
                    <a:pt x="41911" y="2783"/>
                  </a:cubicBezTo>
                  <a:close/>
                  <a:moveTo>
                    <a:pt x="9312" y="4854"/>
                  </a:moveTo>
                  <a:cubicBezTo>
                    <a:pt x="9354" y="4875"/>
                    <a:pt x="9416" y="4917"/>
                    <a:pt x="9458" y="4917"/>
                  </a:cubicBezTo>
                  <a:cubicBezTo>
                    <a:pt x="9479" y="4896"/>
                    <a:pt x="9500" y="4813"/>
                    <a:pt x="9521" y="4771"/>
                  </a:cubicBezTo>
                  <a:cubicBezTo>
                    <a:pt x="9458" y="4750"/>
                    <a:pt x="9416" y="4708"/>
                    <a:pt x="9374" y="4708"/>
                  </a:cubicBezTo>
                  <a:cubicBezTo>
                    <a:pt x="9333" y="4729"/>
                    <a:pt x="9333" y="4792"/>
                    <a:pt x="9312" y="4854"/>
                  </a:cubicBezTo>
                  <a:close/>
                  <a:moveTo>
                    <a:pt x="16070" y="3327"/>
                  </a:moveTo>
                  <a:lnTo>
                    <a:pt x="15924" y="3264"/>
                  </a:lnTo>
                  <a:cubicBezTo>
                    <a:pt x="15903" y="3327"/>
                    <a:pt x="15861" y="3369"/>
                    <a:pt x="15882" y="3411"/>
                  </a:cubicBezTo>
                  <a:cubicBezTo>
                    <a:pt x="15882" y="3453"/>
                    <a:pt x="15965" y="3453"/>
                    <a:pt x="16007" y="3473"/>
                  </a:cubicBezTo>
                  <a:close/>
                  <a:moveTo>
                    <a:pt x="42685" y="3327"/>
                  </a:moveTo>
                  <a:cubicBezTo>
                    <a:pt x="42643" y="3306"/>
                    <a:pt x="42580" y="3264"/>
                    <a:pt x="42538" y="3285"/>
                  </a:cubicBezTo>
                  <a:cubicBezTo>
                    <a:pt x="42517" y="3285"/>
                    <a:pt x="42497" y="3369"/>
                    <a:pt x="42476" y="3411"/>
                  </a:cubicBezTo>
                  <a:cubicBezTo>
                    <a:pt x="42538" y="3432"/>
                    <a:pt x="42580" y="3494"/>
                    <a:pt x="42622" y="3473"/>
                  </a:cubicBezTo>
                  <a:cubicBezTo>
                    <a:pt x="42664" y="3473"/>
                    <a:pt x="42685" y="3390"/>
                    <a:pt x="42706" y="3327"/>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5" name="Google Shape;7325;p46"/>
            <p:cNvSpPr/>
            <p:nvPr/>
          </p:nvSpPr>
          <p:spPr>
            <a:xfrm>
              <a:off x="5713850" y="4108125"/>
              <a:ext cx="572275" cy="107250"/>
            </a:xfrm>
            <a:custGeom>
              <a:avLst/>
              <a:gdLst/>
              <a:ahLst/>
              <a:cxnLst/>
              <a:rect l="l" t="t" r="r" b="b"/>
              <a:pathLst>
                <a:path w="22891" h="4290" extrusionOk="0">
                  <a:moveTo>
                    <a:pt x="0" y="3913"/>
                  </a:moveTo>
                  <a:cubicBezTo>
                    <a:pt x="21" y="3746"/>
                    <a:pt x="63" y="3600"/>
                    <a:pt x="272" y="3620"/>
                  </a:cubicBezTo>
                  <a:cubicBezTo>
                    <a:pt x="586" y="3662"/>
                    <a:pt x="921" y="3579"/>
                    <a:pt x="1172" y="3390"/>
                  </a:cubicBezTo>
                  <a:cubicBezTo>
                    <a:pt x="1276" y="3328"/>
                    <a:pt x="1381" y="3244"/>
                    <a:pt x="1486" y="3286"/>
                  </a:cubicBezTo>
                  <a:cubicBezTo>
                    <a:pt x="2197" y="3495"/>
                    <a:pt x="2887" y="3328"/>
                    <a:pt x="3578" y="3286"/>
                  </a:cubicBezTo>
                  <a:cubicBezTo>
                    <a:pt x="3871" y="3244"/>
                    <a:pt x="4059" y="3348"/>
                    <a:pt x="4122" y="2972"/>
                  </a:cubicBezTo>
                  <a:cubicBezTo>
                    <a:pt x="4185" y="2637"/>
                    <a:pt x="4415" y="2637"/>
                    <a:pt x="4624" y="2867"/>
                  </a:cubicBezTo>
                  <a:cubicBezTo>
                    <a:pt x="4708" y="2951"/>
                    <a:pt x="4771" y="3076"/>
                    <a:pt x="4854" y="3139"/>
                  </a:cubicBezTo>
                  <a:cubicBezTo>
                    <a:pt x="5001" y="3286"/>
                    <a:pt x="5147" y="3558"/>
                    <a:pt x="5419" y="3474"/>
                  </a:cubicBezTo>
                  <a:cubicBezTo>
                    <a:pt x="5691" y="3411"/>
                    <a:pt x="5649" y="3139"/>
                    <a:pt x="5712" y="2909"/>
                  </a:cubicBezTo>
                  <a:cubicBezTo>
                    <a:pt x="5838" y="2449"/>
                    <a:pt x="6235" y="2114"/>
                    <a:pt x="6403" y="1633"/>
                  </a:cubicBezTo>
                  <a:cubicBezTo>
                    <a:pt x="6465" y="1444"/>
                    <a:pt x="6465" y="1361"/>
                    <a:pt x="6340" y="1214"/>
                  </a:cubicBezTo>
                  <a:cubicBezTo>
                    <a:pt x="5984" y="838"/>
                    <a:pt x="5712" y="419"/>
                    <a:pt x="5168" y="335"/>
                  </a:cubicBezTo>
                  <a:cubicBezTo>
                    <a:pt x="5043" y="315"/>
                    <a:pt x="5022" y="168"/>
                    <a:pt x="5001" y="43"/>
                  </a:cubicBezTo>
                  <a:cubicBezTo>
                    <a:pt x="6800" y="1"/>
                    <a:pt x="8579" y="231"/>
                    <a:pt x="10378" y="315"/>
                  </a:cubicBezTo>
                  <a:cubicBezTo>
                    <a:pt x="10880" y="335"/>
                    <a:pt x="11382" y="335"/>
                    <a:pt x="11864" y="377"/>
                  </a:cubicBezTo>
                  <a:cubicBezTo>
                    <a:pt x="14584" y="545"/>
                    <a:pt x="17283" y="649"/>
                    <a:pt x="19940" y="1235"/>
                  </a:cubicBezTo>
                  <a:cubicBezTo>
                    <a:pt x="20463" y="1340"/>
                    <a:pt x="20986" y="1361"/>
                    <a:pt x="21509" y="1423"/>
                  </a:cubicBezTo>
                  <a:cubicBezTo>
                    <a:pt x="21656" y="1444"/>
                    <a:pt x="21802" y="1486"/>
                    <a:pt x="21928" y="1528"/>
                  </a:cubicBezTo>
                  <a:cubicBezTo>
                    <a:pt x="22346" y="1675"/>
                    <a:pt x="22890" y="2239"/>
                    <a:pt x="22870" y="2491"/>
                  </a:cubicBezTo>
                  <a:cubicBezTo>
                    <a:pt x="22870" y="2825"/>
                    <a:pt x="22200" y="3600"/>
                    <a:pt x="21865" y="3746"/>
                  </a:cubicBezTo>
                  <a:cubicBezTo>
                    <a:pt x="21321" y="3976"/>
                    <a:pt x="20735" y="3851"/>
                    <a:pt x="20212" y="3767"/>
                  </a:cubicBezTo>
                  <a:cubicBezTo>
                    <a:pt x="18664" y="3537"/>
                    <a:pt x="17116" y="3600"/>
                    <a:pt x="15567" y="3369"/>
                  </a:cubicBezTo>
                  <a:cubicBezTo>
                    <a:pt x="15274" y="3369"/>
                    <a:pt x="14981" y="3390"/>
                    <a:pt x="14688" y="3453"/>
                  </a:cubicBezTo>
                  <a:cubicBezTo>
                    <a:pt x="13035" y="3453"/>
                    <a:pt x="11445" y="3976"/>
                    <a:pt x="9771" y="3892"/>
                  </a:cubicBezTo>
                  <a:cubicBezTo>
                    <a:pt x="9123" y="3913"/>
                    <a:pt x="8474" y="3872"/>
                    <a:pt x="7846" y="3746"/>
                  </a:cubicBezTo>
                  <a:cubicBezTo>
                    <a:pt x="7574" y="3704"/>
                    <a:pt x="7302" y="3725"/>
                    <a:pt x="7051" y="3809"/>
                  </a:cubicBezTo>
                  <a:cubicBezTo>
                    <a:pt x="5398" y="4290"/>
                    <a:pt x="3724" y="4018"/>
                    <a:pt x="2051" y="3976"/>
                  </a:cubicBezTo>
                  <a:cubicBezTo>
                    <a:pt x="1360" y="3997"/>
                    <a:pt x="690" y="3976"/>
                    <a:pt x="0" y="3913"/>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6" name="Google Shape;7326;p46"/>
            <p:cNvSpPr/>
            <p:nvPr/>
          </p:nvSpPr>
          <p:spPr>
            <a:xfrm>
              <a:off x="4481425" y="4181875"/>
              <a:ext cx="142325" cy="46600"/>
            </a:xfrm>
            <a:custGeom>
              <a:avLst/>
              <a:gdLst/>
              <a:ahLst/>
              <a:cxnLst/>
              <a:rect l="l" t="t" r="r" b="b"/>
              <a:pathLst>
                <a:path w="5693" h="1864" extrusionOk="0">
                  <a:moveTo>
                    <a:pt x="1" y="1633"/>
                  </a:moveTo>
                  <a:cubicBezTo>
                    <a:pt x="43" y="1549"/>
                    <a:pt x="64" y="1424"/>
                    <a:pt x="106" y="1403"/>
                  </a:cubicBezTo>
                  <a:cubicBezTo>
                    <a:pt x="733" y="1131"/>
                    <a:pt x="1215" y="775"/>
                    <a:pt x="1131" y="1"/>
                  </a:cubicBezTo>
                  <a:cubicBezTo>
                    <a:pt x="1487" y="43"/>
                    <a:pt x="1466" y="315"/>
                    <a:pt x="1507" y="482"/>
                  </a:cubicBezTo>
                  <a:cubicBezTo>
                    <a:pt x="1633" y="838"/>
                    <a:pt x="1779" y="1089"/>
                    <a:pt x="2198" y="859"/>
                  </a:cubicBezTo>
                  <a:cubicBezTo>
                    <a:pt x="2344" y="817"/>
                    <a:pt x="2512" y="838"/>
                    <a:pt x="2616" y="963"/>
                  </a:cubicBezTo>
                  <a:cubicBezTo>
                    <a:pt x="3077" y="1403"/>
                    <a:pt x="3725" y="1277"/>
                    <a:pt x="4248" y="1466"/>
                  </a:cubicBezTo>
                  <a:cubicBezTo>
                    <a:pt x="4541" y="1570"/>
                    <a:pt x="4751" y="1382"/>
                    <a:pt x="4981" y="1256"/>
                  </a:cubicBezTo>
                  <a:cubicBezTo>
                    <a:pt x="5441" y="1026"/>
                    <a:pt x="5546" y="1110"/>
                    <a:pt x="5692" y="1738"/>
                  </a:cubicBezTo>
                  <a:cubicBezTo>
                    <a:pt x="5462" y="1842"/>
                    <a:pt x="5232" y="1863"/>
                    <a:pt x="5002" y="1821"/>
                  </a:cubicBezTo>
                  <a:cubicBezTo>
                    <a:pt x="3328" y="1549"/>
                    <a:pt x="1654" y="1738"/>
                    <a:pt x="1" y="1633"/>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7" name="Google Shape;7327;p46"/>
            <p:cNvSpPr/>
            <p:nvPr/>
          </p:nvSpPr>
          <p:spPr>
            <a:xfrm>
              <a:off x="4339675" y="4191825"/>
              <a:ext cx="84250" cy="31400"/>
            </a:xfrm>
            <a:custGeom>
              <a:avLst/>
              <a:gdLst/>
              <a:ahLst/>
              <a:cxnLst/>
              <a:rect l="l" t="t" r="r" b="b"/>
              <a:pathLst>
                <a:path w="3370" h="1256" extrusionOk="0">
                  <a:moveTo>
                    <a:pt x="1" y="712"/>
                  </a:moveTo>
                  <a:cubicBezTo>
                    <a:pt x="168" y="544"/>
                    <a:pt x="315" y="356"/>
                    <a:pt x="482" y="189"/>
                  </a:cubicBezTo>
                  <a:cubicBezTo>
                    <a:pt x="628" y="21"/>
                    <a:pt x="879" y="0"/>
                    <a:pt x="1047" y="126"/>
                  </a:cubicBezTo>
                  <a:cubicBezTo>
                    <a:pt x="1716" y="607"/>
                    <a:pt x="2491" y="921"/>
                    <a:pt x="3307" y="1068"/>
                  </a:cubicBezTo>
                  <a:cubicBezTo>
                    <a:pt x="3328" y="1068"/>
                    <a:pt x="3348" y="1172"/>
                    <a:pt x="3369" y="1235"/>
                  </a:cubicBezTo>
                  <a:cubicBezTo>
                    <a:pt x="2888" y="1256"/>
                    <a:pt x="2428" y="1193"/>
                    <a:pt x="1988" y="1026"/>
                  </a:cubicBezTo>
                  <a:cubicBezTo>
                    <a:pt x="1340" y="837"/>
                    <a:pt x="670" y="712"/>
                    <a:pt x="1" y="712"/>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8" name="Google Shape;7328;p46"/>
            <p:cNvSpPr/>
            <p:nvPr/>
          </p:nvSpPr>
          <p:spPr>
            <a:xfrm>
              <a:off x="5399450" y="4080400"/>
              <a:ext cx="70650" cy="23575"/>
            </a:xfrm>
            <a:custGeom>
              <a:avLst/>
              <a:gdLst/>
              <a:ahLst/>
              <a:cxnLst/>
              <a:rect l="l" t="t" r="r" b="b"/>
              <a:pathLst>
                <a:path w="2826" h="943" extrusionOk="0">
                  <a:moveTo>
                    <a:pt x="2826" y="315"/>
                  </a:moveTo>
                  <a:cubicBezTo>
                    <a:pt x="2491" y="754"/>
                    <a:pt x="1926" y="942"/>
                    <a:pt x="1403" y="775"/>
                  </a:cubicBezTo>
                  <a:cubicBezTo>
                    <a:pt x="1089" y="670"/>
                    <a:pt x="775" y="607"/>
                    <a:pt x="461" y="587"/>
                  </a:cubicBezTo>
                  <a:cubicBezTo>
                    <a:pt x="210" y="587"/>
                    <a:pt x="1" y="377"/>
                    <a:pt x="1" y="126"/>
                  </a:cubicBezTo>
                  <a:cubicBezTo>
                    <a:pt x="942" y="1"/>
                    <a:pt x="1884" y="294"/>
                    <a:pt x="2826" y="315"/>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9" name="Google Shape;7329;p46"/>
            <p:cNvSpPr/>
            <p:nvPr/>
          </p:nvSpPr>
          <p:spPr>
            <a:xfrm>
              <a:off x="5661000" y="4092950"/>
              <a:ext cx="70650" cy="14675"/>
            </a:xfrm>
            <a:custGeom>
              <a:avLst/>
              <a:gdLst/>
              <a:ahLst/>
              <a:cxnLst/>
              <a:rect l="l" t="t" r="r" b="b"/>
              <a:pathLst>
                <a:path w="2826" h="587" extrusionOk="0">
                  <a:moveTo>
                    <a:pt x="2825" y="294"/>
                  </a:moveTo>
                  <a:cubicBezTo>
                    <a:pt x="2512" y="503"/>
                    <a:pt x="2135" y="587"/>
                    <a:pt x="1758" y="503"/>
                  </a:cubicBezTo>
                  <a:cubicBezTo>
                    <a:pt x="1319" y="440"/>
                    <a:pt x="859" y="273"/>
                    <a:pt x="377" y="398"/>
                  </a:cubicBezTo>
                  <a:cubicBezTo>
                    <a:pt x="147" y="440"/>
                    <a:pt x="43" y="210"/>
                    <a:pt x="1" y="1"/>
                  </a:cubicBezTo>
                  <a:cubicBezTo>
                    <a:pt x="942" y="85"/>
                    <a:pt x="1905" y="43"/>
                    <a:pt x="2825" y="294"/>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0" name="Google Shape;7330;p46"/>
            <p:cNvSpPr/>
            <p:nvPr/>
          </p:nvSpPr>
          <p:spPr>
            <a:xfrm>
              <a:off x="4834525" y="4073075"/>
              <a:ext cx="28275" cy="43450"/>
            </a:xfrm>
            <a:custGeom>
              <a:avLst/>
              <a:gdLst/>
              <a:ahLst/>
              <a:cxnLst/>
              <a:rect l="l" t="t" r="r" b="b"/>
              <a:pathLst>
                <a:path w="1131" h="1738" extrusionOk="0">
                  <a:moveTo>
                    <a:pt x="1130" y="356"/>
                  </a:moveTo>
                  <a:cubicBezTo>
                    <a:pt x="649" y="482"/>
                    <a:pt x="523" y="754"/>
                    <a:pt x="796" y="1172"/>
                  </a:cubicBezTo>
                  <a:cubicBezTo>
                    <a:pt x="879" y="1319"/>
                    <a:pt x="942" y="1445"/>
                    <a:pt x="796" y="1549"/>
                  </a:cubicBezTo>
                  <a:cubicBezTo>
                    <a:pt x="670" y="1696"/>
                    <a:pt x="503" y="1737"/>
                    <a:pt x="335" y="1696"/>
                  </a:cubicBezTo>
                  <a:cubicBezTo>
                    <a:pt x="189" y="1654"/>
                    <a:pt x="63" y="1507"/>
                    <a:pt x="126" y="1361"/>
                  </a:cubicBezTo>
                  <a:cubicBezTo>
                    <a:pt x="293" y="1005"/>
                    <a:pt x="0" y="691"/>
                    <a:pt x="63" y="356"/>
                  </a:cubicBezTo>
                  <a:cubicBezTo>
                    <a:pt x="231" y="356"/>
                    <a:pt x="377" y="294"/>
                    <a:pt x="419" y="105"/>
                  </a:cubicBezTo>
                  <a:cubicBezTo>
                    <a:pt x="649" y="1"/>
                    <a:pt x="879" y="126"/>
                    <a:pt x="1109" y="147"/>
                  </a:cubicBezTo>
                  <a:cubicBezTo>
                    <a:pt x="1130" y="210"/>
                    <a:pt x="1130" y="294"/>
                    <a:pt x="1130" y="356"/>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1" name="Google Shape;7331;p46"/>
            <p:cNvSpPr/>
            <p:nvPr/>
          </p:nvSpPr>
          <p:spPr>
            <a:xfrm>
              <a:off x="4920300" y="4077275"/>
              <a:ext cx="30900" cy="34025"/>
            </a:xfrm>
            <a:custGeom>
              <a:avLst/>
              <a:gdLst/>
              <a:ahLst/>
              <a:cxnLst/>
              <a:rect l="l" t="t" r="r" b="b"/>
              <a:pathLst>
                <a:path w="1236" h="1361" extrusionOk="0">
                  <a:moveTo>
                    <a:pt x="880" y="0"/>
                  </a:moveTo>
                  <a:cubicBezTo>
                    <a:pt x="942" y="126"/>
                    <a:pt x="1089" y="209"/>
                    <a:pt x="1235" y="188"/>
                  </a:cubicBezTo>
                  <a:cubicBezTo>
                    <a:pt x="1089" y="607"/>
                    <a:pt x="524" y="774"/>
                    <a:pt x="608" y="1360"/>
                  </a:cubicBezTo>
                  <a:cubicBezTo>
                    <a:pt x="378" y="963"/>
                    <a:pt x="315" y="523"/>
                    <a:pt x="1" y="188"/>
                  </a:cubicBezTo>
                  <a:lnTo>
                    <a:pt x="168" y="42"/>
                  </a:ln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2" name="Google Shape;7332;p46"/>
            <p:cNvSpPr/>
            <p:nvPr/>
          </p:nvSpPr>
          <p:spPr>
            <a:xfrm>
              <a:off x="4068725" y="4198100"/>
              <a:ext cx="40300" cy="14150"/>
            </a:xfrm>
            <a:custGeom>
              <a:avLst/>
              <a:gdLst/>
              <a:ahLst/>
              <a:cxnLst/>
              <a:rect l="l" t="t" r="r" b="b"/>
              <a:pathLst>
                <a:path w="1612" h="566" extrusionOk="0">
                  <a:moveTo>
                    <a:pt x="0" y="356"/>
                  </a:moveTo>
                  <a:cubicBezTo>
                    <a:pt x="502" y="1"/>
                    <a:pt x="1172" y="63"/>
                    <a:pt x="1611" y="482"/>
                  </a:cubicBezTo>
                  <a:cubicBezTo>
                    <a:pt x="1067" y="565"/>
                    <a:pt x="523" y="524"/>
                    <a:pt x="0" y="356"/>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3" name="Google Shape;7333;p46"/>
            <p:cNvSpPr/>
            <p:nvPr/>
          </p:nvSpPr>
          <p:spPr>
            <a:xfrm>
              <a:off x="4304100" y="4198625"/>
              <a:ext cx="22000" cy="16750"/>
            </a:xfrm>
            <a:custGeom>
              <a:avLst/>
              <a:gdLst/>
              <a:ahLst/>
              <a:cxnLst/>
              <a:rect l="l" t="t" r="r" b="b"/>
              <a:pathLst>
                <a:path w="880" h="670" extrusionOk="0">
                  <a:moveTo>
                    <a:pt x="1" y="440"/>
                  </a:moveTo>
                  <a:cubicBezTo>
                    <a:pt x="357" y="21"/>
                    <a:pt x="524" y="0"/>
                    <a:pt x="880" y="440"/>
                  </a:cubicBezTo>
                  <a:cubicBezTo>
                    <a:pt x="587" y="670"/>
                    <a:pt x="294" y="503"/>
                    <a:pt x="1" y="44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4" name="Google Shape;7334;p46"/>
            <p:cNvSpPr/>
            <p:nvPr/>
          </p:nvSpPr>
          <p:spPr>
            <a:xfrm>
              <a:off x="4197925" y="4194450"/>
              <a:ext cx="22000" cy="12050"/>
            </a:xfrm>
            <a:custGeom>
              <a:avLst/>
              <a:gdLst/>
              <a:ahLst/>
              <a:cxnLst/>
              <a:rect l="l" t="t" r="r" b="b"/>
              <a:pathLst>
                <a:path w="880" h="482" extrusionOk="0">
                  <a:moveTo>
                    <a:pt x="0" y="377"/>
                  </a:moveTo>
                  <a:cubicBezTo>
                    <a:pt x="398" y="0"/>
                    <a:pt x="565" y="21"/>
                    <a:pt x="879" y="439"/>
                  </a:cubicBezTo>
                  <a:cubicBezTo>
                    <a:pt x="586" y="481"/>
                    <a:pt x="272" y="460"/>
                    <a:pt x="0" y="377"/>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5" name="Google Shape;7335;p46"/>
            <p:cNvSpPr/>
            <p:nvPr/>
          </p:nvSpPr>
          <p:spPr>
            <a:xfrm>
              <a:off x="4126775" y="4200200"/>
              <a:ext cx="13100" cy="10475"/>
            </a:xfrm>
            <a:custGeom>
              <a:avLst/>
              <a:gdLst/>
              <a:ahLst/>
              <a:cxnLst/>
              <a:rect l="l" t="t" r="r" b="b"/>
              <a:pathLst>
                <a:path w="524" h="419" extrusionOk="0">
                  <a:moveTo>
                    <a:pt x="1" y="314"/>
                  </a:moveTo>
                  <a:cubicBezTo>
                    <a:pt x="126" y="0"/>
                    <a:pt x="315" y="0"/>
                    <a:pt x="524" y="209"/>
                  </a:cubicBezTo>
                  <a:cubicBezTo>
                    <a:pt x="398" y="377"/>
                    <a:pt x="168" y="419"/>
                    <a:pt x="1" y="314"/>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6" name="Google Shape;7336;p46"/>
            <p:cNvSpPr/>
            <p:nvPr/>
          </p:nvSpPr>
          <p:spPr>
            <a:xfrm>
              <a:off x="4277425" y="4200200"/>
              <a:ext cx="13100" cy="9950"/>
            </a:xfrm>
            <a:custGeom>
              <a:avLst/>
              <a:gdLst/>
              <a:ahLst/>
              <a:cxnLst/>
              <a:rect l="l" t="t" r="r" b="b"/>
              <a:pathLst>
                <a:path w="524" h="398" extrusionOk="0">
                  <a:moveTo>
                    <a:pt x="1" y="251"/>
                  </a:moveTo>
                  <a:cubicBezTo>
                    <a:pt x="231" y="0"/>
                    <a:pt x="398" y="0"/>
                    <a:pt x="524" y="335"/>
                  </a:cubicBezTo>
                  <a:cubicBezTo>
                    <a:pt x="356" y="398"/>
                    <a:pt x="147" y="377"/>
                    <a:pt x="1" y="25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7" name="Google Shape;7337;p46"/>
            <p:cNvSpPr/>
            <p:nvPr/>
          </p:nvSpPr>
          <p:spPr>
            <a:xfrm>
              <a:off x="4459475" y="4212750"/>
              <a:ext cx="13100" cy="11000"/>
            </a:xfrm>
            <a:custGeom>
              <a:avLst/>
              <a:gdLst/>
              <a:ahLst/>
              <a:cxnLst/>
              <a:rect l="l" t="t" r="r" b="b"/>
              <a:pathLst>
                <a:path w="524" h="440" extrusionOk="0">
                  <a:moveTo>
                    <a:pt x="0" y="398"/>
                  </a:moveTo>
                  <a:cubicBezTo>
                    <a:pt x="209" y="0"/>
                    <a:pt x="272" y="0"/>
                    <a:pt x="523" y="377"/>
                  </a:cubicBezTo>
                  <a:cubicBezTo>
                    <a:pt x="335" y="440"/>
                    <a:pt x="168" y="440"/>
                    <a:pt x="0" y="398"/>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8" name="Google Shape;7338;p46"/>
            <p:cNvSpPr/>
            <p:nvPr/>
          </p:nvSpPr>
          <p:spPr>
            <a:xfrm>
              <a:off x="5762475" y="4100800"/>
              <a:ext cx="8925" cy="9450"/>
            </a:xfrm>
            <a:custGeom>
              <a:avLst/>
              <a:gdLst/>
              <a:ahLst/>
              <a:cxnLst/>
              <a:rect l="l" t="t" r="r" b="b"/>
              <a:pathLst>
                <a:path w="357" h="378" extrusionOk="0">
                  <a:moveTo>
                    <a:pt x="357" y="168"/>
                  </a:moveTo>
                  <a:cubicBezTo>
                    <a:pt x="189" y="377"/>
                    <a:pt x="85" y="273"/>
                    <a:pt x="1" y="63"/>
                  </a:cubicBezTo>
                  <a:cubicBezTo>
                    <a:pt x="126" y="1"/>
                    <a:pt x="294" y="43"/>
                    <a:pt x="357" y="168"/>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9" name="Google Shape;7339;p46"/>
            <p:cNvSpPr/>
            <p:nvPr/>
          </p:nvSpPr>
          <p:spPr>
            <a:xfrm>
              <a:off x="5802775" y="4104475"/>
              <a:ext cx="8900" cy="10475"/>
            </a:xfrm>
            <a:custGeom>
              <a:avLst/>
              <a:gdLst/>
              <a:ahLst/>
              <a:cxnLst/>
              <a:rect l="l" t="t" r="r" b="b"/>
              <a:pathLst>
                <a:path w="356" h="419" extrusionOk="0">
                  <a:moveTo>
                    <a:pt x="356" y="147"/>
                  </a:moveTo>
                  <a:cubicBezTo>
                    <a:pt x="167" y="419"/>
                    <a:pt x="63" y="293"/>
                    <a:pt x="0" y="42"/>
                  </a:cubicBezTo>
                  <a:cubicBezTo>
                    <a:pt x="126" y="0"/>
                    <a:pt x="272" y="42"/>
                    <a:pt x="356" y="147"/>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0" name="Google Shape;7340;p46"/>
            <p:cNvSpPr/>
            <p:nvPr/>
          </p:nvSpPr>
          <p:spPr>
            <a:xfrm>
              <a:off x="4636800" y="4220600"/>
              <a:ext cx="8900" cy="6825"/>
            </a:xfrm>
            <a:custGeom>
              <a:avLst/>
              <a:gdLst/>
              <a:ahLst/>
              <a:cxnLst/>
              <a:rect l="l" t="t" r="r" b="b"/>
              <a:pathLst>
                <a:path w="356" h="273" extrusionOk="0">
                  <a:moveTo>
                    <a:pt x="0" y="230"/>
                  </a:moveTo>
                  <a:cubicBezTo>
                    <a:pt x="21" y="126"/>
                    <a:pt x="63" y="0"/>
                    <a:pt x="189" y="21"/>
                  </a:cubicBezTo>
                  <a:cubicBezTo>
                    <a:pt x="251" y="21"/>
                    <a:pt x="293" y="147"/>
                    <a:pt x="356" y="209"/>
                  </a:cubicBezTo>
                  <a:cubicBezTo>
                    <a:pt x="230" y="272"/>
                    <a:pt x="105" y="272"/>
                    <a:pt x="0" y="23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1" name="Google Shape;7341;p46"/>
            <p:cNvSpPr/>
            <p:nvPr/>
          </p:nvSpPr>
          <p:spPr>
            <a:xfrm>
              <a:off x="4237675" y="4200725"/>
              <a:ext cx="13100" cy="5775"/>
            </a:xfrm>
            <a:custGeom>
              <a:avLst/>
              <a:gdLst/>
              <a:ahLst/>
              <a:cxnLst/>
              <a:rect l="l" t="t" r="r" b="b"/>
              <a:pathLst>
                <a:path w="524" h="231" extrusionOk="0">
                  <a:moveTo>
                    <a:pt x="1" y="188"/>
                  </a:moveTo>
                  <a:cubicBezTo>
                    <a:pt x="126" y="0"/>
                    <a:pt x="398" y="0"/>
                    <a:pt x="524" y="188"/>
                  </a:cubicBezTo>
                  <a:cubicBezTo>
                    <a:pt x="356" y="230"/>
                    <a:pt x="168" y="230"/>
                    <a:pt x="1" y="188"/>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2" name="Google Shape;7342;p46"/>
            <p:cNvSpPr/>
            <p:nvPr/>
          </p:nvSpPr>
          <p:spPr>
            <a:xfrm>
              <a:off x="4960075" y="4079350"/>
              <a:ext cx="66975" cy="27225"/>
            </a:xfrm>
            <a:custGeom>
              <a:avLst/>
              <a:gdLst/>
              <a:ahLst/>
              <a:cxnLst/>
              <a:rect l="l" t="t" r="r" b="b"/>
              <a:pathLst>
                <a:path w="2679" h="1089" extrusionOk="0">
                  <a:moveTo>
                    <a:pt x="0" y="105"/>
                  </a:moveTo>
                  <a:cubicBezTo>
                    <a:pt x="147" y="85"/>
                    <a:pt x="314" y="1"/>
                    <a:pt x="439" y="43"/>
                  </a:cubicBezTo>
                  <a:cubicBezTo>
                    <a:pt x="1172" y="273"/>
                    <a:pt x="1946" y="85"/>
                    <a:pt x="2678" y="294"/>
                  </a:cubicBezTo>
                  <a:cubicBezTo>
                    <a:pt x="2239" y="775"/>
                    <a:pt x="1632" y="1068"/>
                    <a:pt x="983" y="1089"/>
                  </a:cubicBezTo>
                  <a:cubicBezTo>
                    <a:pt x="921" y="1089"/>
                    <a:pt x="879" y="1089"/>
                    <a:pt x="816" y="1089"/>
                  </a:cubicBezTo>
                  <a:cubicBezTo>
                    <a:pt x="774" y="566"/>
                    <a:pt x="42" y="629"/>
                    <a:pt x="0" y="105"/>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3" name="Google Shape;7343;p46"/>
            <p:cNvSpPr/>
            <p:nvPr/>
          </p:nvSpPr>
          <p:spPr>
            <a:xfrm>
              <a:off x="4871150" y="4086675"/>
              <a:ext cx="20425" cy="25150"/>
            </a:xfrm>
            <a:custGeom>
              <a:avLst/>
              <a:gdLst/>
              <a:ahLst/>
              <a:cxnLst/>
              <a:rect l="l" t="t" r="r" b="b"/>
              <a:pathLst>
                <a:path w="817" h="1006" extrusionOk="0">
                  <a:moveTo>
                    <a:pt x="377" y="1"/>
                  </a:moveTo>
                  <a:lnTo>
                    <a:pt x="544" y="1"/>
                  </a:lnTo>
                  <a:cubicBezTo>
                    <a:pt x="460" y="315"/>
                    <a:pt x="753" y="482"/>
                    <a:pt x="816" y="754"/>
                  </a:cubicBezTo>
                  <a:cubicBezTo>
                    <a:pt x="523" y="1005"/>
                    <a:pt x="272" y="670"/>
                    <a:pt x="0" y="712"/>
                  </a:cubicBezTo>
                  <a:cubicBezTo>
                    <a:pt x="0" y="398"/>
                    <a:pt x="42" y="126"/>
                    <a:pt x="377"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4" name="Google Shape;7344;p46"/>
            <p:cNvSpPr/>
            <p:nvPr/>
          </p:nvSpPr>
          <p:spPr>
            <a:xfrm>
              <a:off x="4951175" y="4130100"/>
              <a:ext cx="16750" cy="14150"/>
            </a:xfrm>
            <a:custGeom>
              <a:avLst/>
              <a:gdLst/>
              <a:ahLst/>
              <a:cxnLst/>
              <a:rect l="l" t="t" r="r" b="b"/>
              <a:pathLst>
                <a:path w="670" h="566" extrusionOk="0">
                  <a:moveTo>
                    <a:pt x="649" y="398"/>
                  </a:moveTo>
                  <a:cubicBezTo>
                    <a:pt x="544" y="565"/>
                    <a:pt x="398" y="565"/>
                    <a:pt x="251" y="544"/>
                  </a:cubicBezTo>
                  <a:cubicBezTo>
                    <a:pt x="105" y="524"/>
                    <a:pt x="0" y="356"/>
                    <a:pt x="63" y="210"/>
                  </a:cubicBezTo>
                  <a:cubicBezTo>
                    <a:pt x="105" y="63"/>
                    <a:pt x="293" y="0"/>
                    <a:pt x="419" y="84"/>
                  </a:cubicBezTo>
                  <a:cubicBezTo>
                    <a:pt x="565" y="147"/>
                    <a:pt x="670" y="231"/>
                    <a:pt x="649" y="398"/>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5" name="Google Shape;7345;p46"/>
            <p:cNvSpPr/>
            <p:nvPr/>
          </p:nvSpPr>
          <p:spPr>
            <a:xfrm>
              <a:off x="5042200" y="4141075"/>
              <a:ext cx="5250" cy="5775"/>
            </a:xfrm>
            <a:custGeom>
              <a:avLst/>
              <a:gdLst/>
              <a:ahLst/>
              <a:cxnLst/>
              <a:rect l="l" t="t" r="r" b="b"/>
              <a:pathLst>
                <a:path w="210" h="231" extrusionOk="0">
                  <a:moveTo>
                    <a:pt x="209" y="85"/>
                  </a:moveTo>
                  <a:cubicBezTo>
                    <a:pt x="188" y="126"/>
                    <a:pt x="167" y="210"/>
                    <a:pt x="126" y="210"/>
                  </a:cubicBezTo>
                  <a:cubicBezTo>
                    <a:pt x="105" y="231"/>
                    <a:pt x="42" y="189"/>
                    <a:pt x="0" y="168"/>
                  </a:cubicBezTo>
                  <a:cubicBezTo>
                    <a:pt x="21" y="105"/>
                    <a:pt x="21" y="22"/>
                    <a:pt x="63" y="22"/>
                  </a:cubicBezTo>
                  <a:cubicBezTo>
                    <a:pt x="105" y="1"/>
                    <a:pt x="147" y="43"/>
                    <a:pt x="209" y="85"/>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6" name="Google Shape;7346;p46"/>
            <p:cNvSpPr/>
            <p:nvPr/>
          </p:nvSpPr>
          <p:spPr>
            <a:xfrm>
              <a:off x="4860150" y="4186075"/>
              <a:ext cx="5250" cy="5250"/>
            </a:xfrm>
            <a:custGeom>
              <a:avLst/>
              <a:gdLst/>
              <a:ahLst/>
              <a:cxnLst/>
              <a:rect l="l" t="t" r="r" b="b"/>
              <a:pathLst>
                <a:path w="210" h="210" extrusionOk="0">
                  <a:moveTo>
                    <a:pt x="63" y="0"/>
                  </a:moveTo>
                  <a:lnTo>
                    <a:pt x="210" y="63"/>
                  </a:lnTo>
                  <a:cubicBezTo>
                    <a:pt x="189" y="105"/>
                    <a:pt x="168" y="189"/>
                    <a:pt x="126" y="189"/>
                  </a:cubicBezTo>
                  <a:cubicBezTo>
                    <a:pt x="105" y="210"/>
                    <a:pt x="43" y="168"/>
                    <a:pt x="1" y="147"/>
                  </a:cubicBezTo>
                  <a:cubicBezTo>
                    <a:pt x="22" y="84"/>
                    <a:pt x="22" y="42"/>
                    <a:pt x="63"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7" name="Google Shape;7347;p46"/>
            <p:cNvSpPr/>
            <p:nvPr/>
          </p:nvSpPr>
          <p:spPr>
            <a:xfrm>
              <a:off x="4869575" y="4104475"/>
              <a:ext cx="2100" cy="1575"/>
            </a:xfrm>
            <a:custGeom>
              <a:avLst/>
              <a:gdLst/>
              <a:ahLst/>
              <a:cxnLst/>
              <a:rect l="l" t="t" r="r" b="b"/>
              <a:pathLst>
                <a:path w="84" h="63" extrusionOk="0">
                  <a:moveTo>
                    <a:pt x="84" y="0"/>
                  </a:moveTo>
                  <a:lnTo>
                    <a:pt x="42" y="63"/>
                  </a:lnTo>
                  <a:lnTo>
                    <a:pt x="0" y="21"/>
                  </a:ln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8" name="Google Shape;7348;p46"/>
            <p:cNvSpPr/>
            <p:nvPr/>
          </p:nvSpPr>
          <p:spPr>
            <a:xfrm>
              <a:off x="5084025" y="4095575"/>
              <a:ext cx="31425" cy="38725"/>
            </a:xfrm>
            <a:custGeom>
              <a:avLst/>
              <a:gdLst/>
              <a:ahLst/>
              <a:cxnLst/>
              <a:rect l="l" t="t" r="r" b="b"/>
              <a:pathLst>
                <a:path w="1257" h="1549" extrusionOk="0">
                  <a:moveTo>
                    <a:pt x="1256" y="586"/>
                  </a:moveTo>
                  <a:cubicBezTo>
                    <a:pt x="1215" y="984"/>
                    <a:pt x="733" y="1151"/>
                    <a:pt x="545" y="1528"/>
                  </a:cubicBezTo>
                  <a:cubicBezTo>
                    <a:pt x="461" y="1549"/>
                    <a:pt x="378" y="1528"/>
                    <a:pt x="315" y="1486"/>
                  </a:cubicBezTo>
                  <a:cubicBezTo>
                    <a:pt x="147" y="1256"/>
                    <a:pt x="1" y="858"/>
                    <a:pt x="106" y="712"/>
                  </a:cubicBezTo>
                  <a:cubicBezTo>
                    <a:pt x="294" y="440"/>
                    <a:pt x="482" y="84"/>
                    <a:pt x="838" y="42"/>
                  </a:cubicBezTo>
                  <a:cubicBezTo>
                    <a:pt x="1110" y="0"/>
                    <a:pt x="1235" y="252"/>
                    <a:pt x="1256" y="586"/>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9" name="Google Shape;7349;p46"/>
            <p:cNvSpPr/>
            <p:nvPr/>
          </p:nvSpPr>
          <p:spPr>
            <a:xfrm>
              <a:off x="5794925" y="4131675"/>
              <a:ext cx="34025" cy="31400"/>
            </a:xfrm>
            <a:custGeom>
              <a:avLst/>
              <a:gdLst/>
              <a:ahLst/>
              <a:cxnLst/>
              <a:rect l="l" t="t" r="r" b="b"/>
              <a:pathLst>
                <a:path w="1361" h="1256" extrusionOk="0">
                  <a:moveTo>
                    <a:pt x="209" y="0"/>
                  </a:moveTo>
                  <a:cubicBezTo>
                    <a:pt x="314" y="0"/>
                    <a:pt x="419" y="21"/>
                    <a:pt x="419" y="126"/>
                  </a:cubicBezTo>
                  <a:cubicBezTo>
                    <a:pt x="419" y="419"/>
                    <a:pt x="502" y="565"/>
                    <a:pt x="816" y="419"/>
                  </a:cubicBezTo>
                  <a:cubicBezTo>
                    <a:pt x="1151" y="272"/>
                    <a:pt x="1256" y="544"/>
                    <a:pt x="1297" y="774"/>
                  </a:cubicBezTo>
                  <a:cubicBezTo>
                    <a:pt x="1360" y="1046"/>
                    <a:pt x="1088" y="1088"/>
                    <a:pt x="921" y="1151"/>
                  </a:cubicBezTo>
                  <a:cubicBezTo>
                    <a:pt x="649" y="1256"/>
                    <a:pt x="356" y="1130"/>
                    <a:pt x="230" y="900"/>
                  </a:cubicBezTo>
                  <a:cubicBezTo>
                    <a:pt x="63" y="649"/>
                    <a:pt x="0" y="356"/>
                    <a:pt x="63" y="63"/>
                  </a:cubicBezTo>
                  <a:cubicBezTo>
                    <a:pt x="84" y="42"/>
                    <a:pt x="168" y="21"/>
                    <a:pt x="209"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0" name="Google Shape;7350;p46"/>
            <p:cNvSpPr/>
            <p:nvPr/>
          </p:nvSpPr>
          <p:spPr>
            <a:xfrm>
              <a:off x="5046900" y="4113350"/>
              <a:ext cx="15200" cy="13625"/>
            </a:xfrm>
            <a:custGeom>
              <a:avLst/>
              <a:gdLst/>
              <a:ahLst/>
              <a:cxnLst/>
              <a:rect l="l" t="t" r="r" b="b"/>
              <a:pathLst>
                <a:path w="608" h="545" extrusionOk="0">
                  <a:moveTo>
                    <a:pt x="398" y="22"/>
                  </a:moveTo>
                  <a:cubicBezTo>
                    <a:pt x="523" y="43"/>
                    <a:pt x="607" y="168"/>
                    <a:pt x="565" y="294"/>
                  </a:cubicBezTo>
                  <a:cubicBezTo>
                    <a:pt x="544" y="524"/>
                    <a:pt x="335" y="524"/>
                    <a:pt x="168" y="524"/>
                  </a:cubicBezTo>
                  <a:cubicBezTo>
                    <a:pt x="0" y="545"/>
                    <a:pt x="84" y="398"/>
                    <a:pt x="84" y="357"/>
                  </a:cubicBezTo>
                  <a:cubicBezTo>
                    <a:pt x="105" y="106"/>
                    <a:pt x="210" y="1"/>
                    <a:pt x="398" y="22"/>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1" name="Google Shape;7351;p46"/>
            <p:cNvSpPr/>
            <p:nvPr/>
          </p:nvSpPr>
          <p:spPr>
            <a:xfrm>
              <a:off x="5746800" y="4141600"/>
              <a:ext cx="5775" cy="5250"/>
            </a:xfrm>
            <a:custGeom>
              <a:avLst/>
              <a:gdLst/>
              <a:ahLst/>
              <a:cxnLst/>
              <a:rect l="l" t="t" r="r" b="b"/>
              <a:pathLst>
                <a:path w="231" h="210" extrusionOk="0">
                  <a:moveTo>
                    <a:pt x="147" y="210"/>
                  </a:moveTo>
                  <a:cubicBezTo>
                    <a:pt x="105" y="189"/>
                    <a:pt x="21" y="189"/>
                    <a:pt x="21" y="147"/>
                  </a:cubicBezTo>
                  <a:cubicBezTo>
                    <a:pt x="0" y="105"/>
                    <a:pt x="42" y="43"/>
                    <a:pt x="63" y="1"/>
                  </a:cubicBezTo>
                  <a:cubicBezTo>
                    <a:pt x="126" y="22"/>
                    <a:pt x="189" y="43"/>
                    <a:pt x="209" y="64"/>
                  </a:cubicBezTo>
                  <a:cubicBezTo>
                    <a:pt x="230" y="105"/>
                    <a:pt x="168" y="168"/>
                    <a:pt x="147" y="21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2" name="Google Shape;7352;p46"/>
            <p:cNvSpPr/>
            <p:nvPr/>
          </p:nvSpPr>
          <p:spPr>
            <a:xfrm>
              <a:off x="4935475" y="4194950"/>
              <a:ext cx="5250" cy="5275"/>
            </a:xfrm>
            <a:custGeom>
              <a:avLst/>
              <a:gdLst/>
              <a:ahLst/>
              <a:cxnLst/>
              <a:rect l="l" t="t" r="r" b="b"/>
              <a:pathLst>
                <a:path w="210" h="211" extrusionOk="0">
                  <a:moveTo>
                    <a:pt x="1" y="147"/>
                  </a:moveTo>
                  <a:cubicBezTo>
                    <a:pt x="22" y="85"/>
                    <a:pt x="22" y="22"/>
                    <a:pt x="63" y="1"/>
                  </a:cubicBezTo>
                  <a:cubicBezTo>
                    <a:pt x="105" y="1"/>
                    <a:pt x="168" y="43"/>
                    <a:pt x="210" y="64"/>
                  </a:cubicBezTo>
                  <a:cubicBezTo>
                    <a:pt x="189" y="106"/>
                    <a:pt x="168" y="189"/>
                    <a:pt x="147" y="210"/>
                  </a:cubicBezTo>
                  <a:cubicBezTo>
                    <a:pt x="105" y="210"/>
                    <a:pt x="43" y="168"/>
                    <a:pt x="1" y="147"/>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3" name="Google Shape;7353;p46"/>
            <p:cNvSpPr/>
            <p:nvPr/>
          </p:nvSpPr>
          <p:spPr>
            <a:xfrm>
              <a:off x="5099200" y="4158875"/>
              <a:ext cx="5775" cy="5250"/>
            </a:xfrm>
            <a:custGeom>
              <a:avLst/>
              <a:gdLst/>
              <a:ahLst/>
              <a:cxnLst/>
              <a:rect l="l" t="t" r="r" b="b"/>
              <a:pathLst>
                <a:path w="231" h="210" extrusionOk="0">
                  <a:moveTo>
                    <a:pt x="231" y="63"/>
                  </a:moveTo>
                  <a:lnTo>
                    <a:pt x="168" y="209"/>
                  </a:lnTo>
                  <a:cubicBezTo>
                    <a:pt x="105" y="189"/>
                    <a:pt x="43" y="168"/>
                    <a:pt x="22" y="147"/>
                  </a:cubicBezTo>
                  <a:cubicBezTo>
                    <a:pt x="1" y="105"/>
                    <a:pt x="64" y="42"/>
                    <a:pt x="84"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4" name="Google Shape;7354;p46"/>
            <p:cNvSpPr/>
            <p:nvPr/>
          </p:nvSpPr>
          <p:spPr>
            <a:xfrm>
              <a:off x="5764575" y="4158875"/>
              <a:ext cx="5775" cy="5250"/>
            </a:xfrm>
            <a:custGeom>
              <a:avLst/>
              <a:gdLst/>
              <a:ahLst/>
              <a:cxnLst/>
              <a:rect l="l" t="t" r="r" b="b"/>
              <a:pathLst>
                <a:path w="231" h="210" extrusionOk="0">
                  <a:moveTo>
                    <a:pt x="231" y="63"/>
                  </a:moveTo>
                  <a:cubicBezTo>
                    <a:pt x="210" y="105"/>
                    <a:pt x="189" y="189"/>
                    <a:pt x="147" y="209"/>
                  </a:cubicBezTo>
                  <a:cubicBezTo>
                    <a:pt x="126" y="209"/>
                    <a:pt x="63" y="168"/>
                    <a:pt x="1" y="147"/>
                  </a:cubicBezTo>
                  <a:cubicBezTo>
                    <a:pt x="22" y="105"/>
                    <a:pt x="42" y="21"/>
                    <a:pt x="84" y="0"/>
                  </a:cubicBezTo>
                  <a:cubicBezTo>
                    <a:pt x="105" y="0"/>
                    <a:pt x="168" y="63"/>
                    <a:pt x="231" y="63"/>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7313;p45">
            <a:extLst>
              <a:ext uri="{FF2B5EF4-FFF2-40B4-BE49-F238E27FC236}">
                <a16:creationId xmlns:a16="http://schemas.microsoft.com/office/drawing/2014/main" id="{9E2B664D-B3B7-A910-502A-78801DFE6B5A}"/>
              </a:ext>
            </a:extLst>
          </p:cNvPr>
          <p:cNvSpPr txBox="1">
            <a:spLocks/>
          </p:cNvSpPr>
          <p:nvPr/>
        </p:nvSpPr>
        <p:spPr>
          <a:xfrm>
            <a:off x="688425" y="1821196"/>
            <a:ext cx="4562485" cy="22009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accent3"/>
              </a:buClr>
              <a:buSzPts val="2800"/>
              <a:buFont typeface="Raleway"/>
              <a:buNone/>
              <a:defRPr sz="2600" b="0" i="0" u="none" strike="noStrike" cap="none">
                <a:solidFill>
                  <a:schemeClr val="accent3"/>
                </a:solidFill>
                <a:latin typeface="Raleway"/>
                <a:ea typeface="Raleway"/>
                <a:cs typeface="Raleway"/>
                <a:sym typeface="Raleway"/>
              </a:defRPr>
            </a:lvl1pPr>
            <a:lvl2pPr marL="914400" marR="0" lvl="1"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2pPr>
            <a:lvl3pPr marL="1371600" marR="0" lvl="2"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3pPr>
            <a:lvl4pPr marL="1828800" marR="0" lvl="3"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4pPr>
            <a:lvl5pPr marL="2286000" marR="0" lvl="4"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5pPr>
            <a:lvl6pPr marL="2743200" marR="0" lvl="5"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6pPr>
            <a:lvl7pPr marL="3200400" marR="0" lvl="6"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7pPr>
            <a:lvl8pPr marL="3657600" marR="0" lvl="7"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8pPr>
            <a:lvl9pPr marL="4114800" marR="0" lvl="8"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9pPr>
          </a:lstStyle>
          <a:p>
            <a:pPr marL="0" indent="0" algn="just">
              <a:spcAft>
                <a:spcPts val="1600"/>
              </a:spcAft>
            </a:pPr>
            <a:r>
              <a:rPr lang="en-ID" sz="1600" dirty="0" err="1"/>
              <a:t>Untuk</a:t>
            </a:r>
            <a:r>
              <a:rPr lang="en-ID" sz="1600" dirty="0"/>
              <a:t> </a:t>
            </a:r>
            <a:r>
              <a:rPr lang="en-ID" sz="1600" dirty="0" err="1"/>
              <a:t>mencobanya</a:t>
            </a:r>
            <a:r>
              <a:rPr lang="en-ID" sz="1600" dirty="0"/>
              <a:t> pada </a:t>
            </a:r>
            <a:r>
              <a:rPr lang="en-ID" sz="1600" dirty="0" err="1"/>
              <a:t>tampilan</a:t>
            </a:r>
            <a:r>
              <a:rPr lang="en-ID" sz="1600" dirty="0"/>
              <a:t> </a:t>
            </a:r>
            <a:r>
              <a:rPr lang="en-ID" sz="1600" dirty="0" err="1"/>
              <a:t>awal</a:t>
            </a:r>
            <a:r>
              <a:rPr lang="en-ID" sz="1600" dirty="0"/>
              <a:t> </a:t>
            </a:r>
            <a:r>
              <a:rPr lang="en-ID" sz="1600" dirty="0" err="1"/>
              <a:t>setelah</a:t>
            </a:r>
            <a:r>
              <a:rPr lang="en-ID" sz="1600" dirty="0"/>
              <a:t> program </a:t>
            </a:r>
            <a:r>
              <a:rPr lang="en-ID" sz="1600" dirty="0" err="1"/>
              <a:t>dijalankan</a:t>
            </a:r>
            <a:r>
              <a:rPr lang="en-ID" sz="1600" dirty="0"/>
              <a:t> </a:t>
            </a:r>
            <a:r>
              <a:rPr lang="en-ID" sz="1600" dirty="0" err="1"/>
              <a:t>akan</a:t>
            </a:r>
            <a:r>
              <a:rPr lang="en-ID" sz="1600" dirty="0"/>
              <a:t> </a:t>
            </a:r>
            <a:r>
              <a:rPr lang="en-ID" sz="1600" dirty="0" err="1"/>
              <a:t>muncul</a:t>
            </a:r>
            <a:r>
              <a:rPr lang="en-ID" sz="1600" dirty="0"/>
              <a:t> </a:t>
            </a:r>
            <a:r>
              <a:rPr lang="en-ID" sz="1600" dirty="0" err="1"/>
              <a:t>tampilan</a:t>
            </a:r>
            <a:r>
              <a:rPr lang="en-ID" sz="1600" dirty="0"/>
              <a:t> menu yang </a:t>
            </a:r>
            <a:r>
              <a:rPr lang="en-ID" sz="1600" dirty="0" err="1"/>
              <a:t>diantaranya</a:t>
            </a:r>
            <a:r>
              <a:rPr lang="en-ID" sz="1600" dirty="0"/>
              <a:t> </a:t>
            </a:r>
            <a:r>
              <a:rPr lang="en-ID" sz="1600" dirty="0" err="1"/>
              <a:t>ada</a:t>
            </a:r>
            <a:r>
              <a:rPr lang="en-ID" sz="1600" dirty="0"/>
              <a:t> </a:t>
            </a:r>
            <a:r>
              <a:rPr lang="en-ID" sz="1600" dirty="0" err="1"/>
              <a:t>cek</a:t>
            </a:r>
            <a:r>
              <a:rPr lang="en-ID" sz="1600" dirty="0"/>
              <a:t> </a:t>
            </a:r>
            <a:r>
              <a:rPr lang="en-ID" sz="1600" dirty="0" err="1"/>
              <a:t>tarif</a:t>
            </a:r>
            <a:r>
              <a:rPr lang="en-ID" sz="1600" dirty="0"/>
              <a:t> </a:t>
            </a:r>
            <a:r>
              <a:rPr lang="en-ID" sz="1600" dirty="0" err="1"/>
              <a:t>paket</a:t>
            </a:r>
            <a:r>
              <a:rPr lang="en-ID" sz="1600" dirty="0"/>
              <a:t>, input data </a:t>
            </a:r>
            <a:r>
              <a:rPr lang="en-ID" sz="1600" dirty="0" err="1"/>
              <a:t>paket</a:t>
            </a:r>
            <a:r>
              <a:rPr lang="en-ID" sz="1600" dirty="0"/>
              <a:t>, data </a:t>
            </a:r>
            <a:r>
              <a:rPr lang="en-ID" sz="1600" dirty="0" err="1"/>
              <a:t>paket</a:t>
            </a:r>
            <a:r>
              <a:rPr lang="en-ID" sz="1600" dirty="0"/>
              <a:t>, exit, dan start menu. Jika </a:t>
            </a:r>
            <a:r>
              <a:rPr lang="en-ID" sz="1600" dirty="0" err="1"/>
              <a:t>pengguna</a:t>
            </a:r>
            <a:r>
              <a:rPr lang="en-ID" sz="1600" dirty="0"/>
              <a:t> </a:t>
            </a:r>
            <a:r>
              <a:rPr lang="en-ID" sz="1600" dirty="0" err="1"/>
              <a:t>ingin</a:t>
            </a:r>
            <a:r>
              <a:rPr lang="en-ID" sz="1600" dirty="0"/>
              <a:t> </a:t>
            </a:r>
            <a:r>
              <a:rPr lang="en-ID" sz="1600" dirty="0" err="1"/>
              <a:t>mencoba</a:t>
            </a:r>
            <a:r>
              <a:rPr lang="en-ID" sz="1600" dirty="0"/>
              <a:t> salah </a:t>
            </a:r>
            <a:r>
              <a:rPr lang="en-ID" sz="1600" dirty="0" err="1"/>
              <a:t>satu</a:t>
            </a:r>
            <a:r>
              <a:rPr lang="en-ID" sz="1600" dirty="0"/>
              <a:t> </a:t>
            </a:r>
            <a:r>
              <a:rPr lang="en-ID" sz="1600" dirty="0" err="1"/>
              <a:t>dari</a:t>
            </a:r>
            <a:r>
              <a:rPr lang="en-ID" sz="1600" dirty="0"/>
              <a:t> menu, </a:t>
            </a:r>
            <a:r>
              <a:rPr lang="en-ID" sz="1600" dirty="0" err="1"/>
              <a:t>pengguna</a:t>
            </a:r>
            <a:r>
              <a:rPr lang="en-ID" sz="1600" dirty="0"/>
              <a:t> </a:t>
            </a:r>
            <a:r>
              <a:rPr lang="en-ID" sz="1600" dirty="0" err="1"/>
              <a:t>bisa</a:t>
            </a:r>
            <a:r>
              <a:rPr lang="en-ID" sz="1600" dirty="0"/>
              <a:t> </a:t>
            </a:r>
            <a:r>
              <a:rPr lang="en-ID" sz="1600" dirty="0" err="1"/>
              <a:t>memasukkan</a:t>
            </a:r>
            <a:r>
              <a:rPr lang="en-ID" sz="1600" dirty="0"/>
              <a:t> </a:t>
            </a:r>
            <a:r>
              <a:rPr lang="en-ID" sz="1600" dirty="0" err="1"/>
              <a:t>angka</a:t>
            </a:r>
            <a:r>
              <a:rPr lang="en-ID" sz="1600" dirty="0"/>
              <a:t> </a:t>
            </a:r>
            <a:r>
              <a:rPr lang="en-ID" sz="1600" dirty="0" err="1"/>
              <a:t>berdasarkan</a:t>
            </a:r>
            <a:r>
              <a:rPr lang="en-ID" sz="1600" dirty="0"/>
              <a:t> </a:t>
            </a:r>
            <a:r>
              <a:rPr lang="en-ID" sz="1600" dirty="0" err="1"/>
              <a:t>apa</a:t>
            </a:r>
            <a:r>
              <a:rPr lang="en-ID" sz="1600" dirty="0"/>
              <a:t> yang </a:t>
            </a:r>
            <a:r>
              <a:rPr lang="en-ID" sz="1600" dirty="0" err="1"/>
              <a:t>ada</a:t>
            </a:r>
            <a:r>
              <a:rPr lang="en-ID" sz="1600" dirty="0"/>
              <a:t> di menu, </a:t>
            </a:r>
            <a:r>
              <a:rPr lang="en-ID" sz="1600" dirty="0" err="1"/>
              <a:t>kemudian</a:t>
            </a:r>
            <a:r>
              <a:rPr lang="en-ID" sz="1600" dirty="0"/>
              <a:t> </a:t>
            </a:r>
            <a:r>
              <a:rPr lang="en-ID" sz="1600" dirty="0" err="1"/>
              <a:t>tekan</a:t>
            </a:r>
            <a:r>
              <a:rPr lang="en-ID" sz="1600" dirty="0"/>
              <a:t> “enter”</a:t>
            </a:r>
          </a:p>
        </p:txBody>
      </p:sp>
      <p:pic>
        <p:nvPicPr>
          <p:cNvPr id="7" name="Gambar 6">
            <a:extLst>
              <a:ext uri="{FF2B5EF4-FFF2-40B4-BE49-F238E27FC236}">
                <a16:creationId xmlns:a16="http://schemas.microsoft.com/office/drawing/2014/main" id="{0BCCB946-C886-72B0-C3B4-36B0234472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9014" y="1471295"/>
            <a:ext cx="3342005" cy="2200910"/>
          </a:xfrm>
          <a:prstGeom prst="rect">
            <a:avLst/>
          </a:prstGeom>
        </p:spPr>
      </p:pic>
      <p:sp>
        <p:nvSpPr>
          <p:cNvPr id="8" name="Google Shape;7495;p49">
            <a:extLst>
              <a:ext uri="{FF2B5EF4-FFF2-40B4-BE49-F238E27FC236}">
                <a16:creationId xmlns:a16="http://schemas.microsoft.com/office/drawing/2014/main" id="{D6937886-99AD-A9B8-1ED0-E5877A4F4791}"/>
              </a:ext>
            </a:extLst>
          </p:cNvPr>
          <p:cNvSpPr/>
          <p:nvPr/>
        </p:nvSpPr>
        <p:spPr>
          <a:xfrm rot="20851865">
            <a:off x="8367412" y="1191806"/>
            <a:ext cx="688061" cy="895198"/>
          </a:xfrm>
          <a:custGeom>
            <a:avLst/>
            <a:gdLst/>
            <a:ahLst/>
            <a:cxnLst/>
            <a:rect l="l" t="t" r="r" b="b"/>
            <a:pathLst>
              <a:path w="10633" h="13834" extrusionOk="0">
                <a:moveTo>
                  <a:pt x="3698" y="0"/>
                </a:moveTo>
                <a:cubicBezTo>
                  <a:pt x="3698" y="0"/>
                  <a:pt x="3650" y="579"/>
                  <a:pt x="3343" y="768"/>
                </a:cubicBezTo>
                <a:cubicBezTo>
                  <a:pt x="3253" y="820"/>
                  <a:pt x="3153" y="839"/>
                  <a:pt x="3058" y="839"/>
                </a:cubicBezTo>
                <a:cubicBezTo>
                  <a:pt x="2829" y="839"/>
                  <a:pt x="2623" y="733"/>
                  <a:pt x="2623" y="733"/>
                </a:cubicBezTo>
                <a:cubicBezTo>
                  <a:pt x="2623" y="733"/>
                  <a:pt x="2564" y="1312"/>
                  <a:pt x="2233" y="1501"/>
                </a:cubicBezTo>
                <a:cubicBezTo>
                  <a:pt x="2142" y="1555"/>
                  <a:pt x="2021" y="1574"/>
                  <a:pt x="1894" y="1574"/>
                </a:cubicBezTo>
                <a:cubicBezTo>
                  <a:pt x="1578" y="1574"/>
                  <a:pt x="1229" y="1453"/>
                  <a:pt x="1229" y="1453"/>
                </a:cubicBezTo>
                <a:cubicBezTo>
                  <a:pt x="1229" y="1453"/>
                  <a:pt x="1099" y="2056"/>
                  <a:pt x="886" y="2198"/>
                </a:cubicBezTo>
                <a:cubicBezTo>
                  <a:pt x="819" y="2238"/>
                  <a:pt x="707" y="2252"/>
                  <a:pt x="584" y="2252"/>
                </a:cubicBezTo>
                <a:cubicBezTo>
                  <a:pt x="317" y="2252"/>
                  <a:pt x="0" y="2186"/>
                  <a:pt x="0" y="2186"/>
                </a:cubicBezTo>
                <a:lnTo>
                  <a:pt x="0" y="2186"/>
                </a:lnTo>
                <a:lnTo>
                  <a:pt x="6864" y="13834"/>
                </a:lnTo>
                <a:cubicBezTo>
                  <a:pt x="6993" y="13192"/>
                  <a:pt x="7473" y="13079"/>
                  <a:pt x="7797" y="13079"/>
                </a:cubicBezTo>
                <a:cubicBezTo>
                  <a:pt x="7974" y="13079"/>
                  <a:pt x="8104" y="13113"/>
                  <a:pt x="8104" y="13113"/>
                </a:cubicBezTo>
                <a:cubicBezTo>
                  <a:pt x="8210" y="12865"/>
                  <a:pt x="8364" y="12640"/>
                  <a:pt x="8541" y="12451"/>
                </a:cubicBezTo>
                <a:cubicBezTo>
                  <a:pt x="8617" y="12383"/>
                  <a:pt x="8736" y="12360"/>
                  <a:pt x="8862" y="12360"/>
                </a:cubicBezTo>
                <a:cubicBezTo>
                  <a:pt x="9128" y="12360"/>
                  <a:pt x="9427" y="12463"/>
                  <a:pt x="9427" y="12463"/>
                </a:cubicBezTo>
                <a:cubicBezTo>
                  <a:pt x="9427" y="12463"/>
                  <a:pt x="9510" y="11837"/>
                  <a:pt x="9770" y="11684"/>
                </a:cubicBezTo>
                <a:cubicBezTo>
                  <a:pt x="9838" y="11642"/>
                  <a:pt x="9926" y="11627"/>
                  <a:pt x="10019" y="11627"/>
                </a:cubicBezTo>
                <a:cubicBezTo>
                  <a:pt x="10300" y="11627"/>
                  <a:pt x="10632" y="11766"/>
                  <a:pt x="10632" y="11766"/>
                </a:cubicBezTo>
                <a:lnTo>
                  <a:pt x="369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495;p49">
            <a:extLst>
              <a:ext uri="{FF2B5EF4-FFF2-40B4-BE49-F238E27FC236}">
                <a16:creationId xmlns:a16="http://schemas.microsoft.com/office/drawing/2014/main" id="{16FFC279-97C2-F990-D1D9-09F3F439AAF1}"/>
              </a:ext>
            </a:extLst>
          </p:cNvPr>
          <p:cNvSpPr/>
          <p:nvPr/>
        </p:nvSpPr>
        <p:spPr>
          <a:xfrm rot="4982956">
            <a:off x="5326369" y="1191806"/>
            <a:ext cx="688061" cy="895198"/>
          </a:xfrm>
          <a:custGeom>
            <a:avLst/>
            <a:gdLst/>
            <a:ahLst/>
            <a:cxnLst/>
            <a:rect l="l" t="t" r="r" b="b"/>
            <a:pathLst>
              <a:path w="10633" h="13834" extrusionOk="0">
                <a:moveTo>
                  <a:pt x="3698" y="0"/>
                </a:moveTo>
                <a:cubicBezTo>
                  <a:pt x="3698" y="0"/>
                  <a:pt x="3650" y="579"/>
                  <a:pt x="3343" y="768"/>
                </a:cubicBezTo>
                <a:cubicBezTo>
                  <a:pt x="3253" y="820"/>
                  <a:pt x="3153" y="839"/>
                  <a:pt x="3058" y="839"/>
                </a:cubicBezTo>
                <a:cubicBezTo>
                  <a:pt x="2829" y="839"/>
                  <a:pt x="2623" y="733"/>
                  <a:pt x="2623" y="733"/>
                </a:cubicBezTo>
                <a:cubicBezTo>
                  <a:pt x="2623" y="733"/>
                  <a:pt x="2564" y="1312"/>
                  <a:pt x="2233" y="1501"/>
                </a:cubicBezTo>
                <a:cubicBezTo>
                  <a:pt x="2142" y="1555"/>
                  <a:pt x="2021" y="1574"/>
                  <a:pt x="1894" y="1574"/>
                </a:cubicBezTo>
                <a:cubicBezTo>
                  <a:pt x="1578" y="1574"/>
                  <a:pt x="1229" y="1453"/>
                  <a:pt x="1229" y="1453"/>
                </a:cubicBezTo>
                <a:cubicBezTo>
                  <a:pt x="1229" y="1453"/>
                  <a:pt x="1099" y="2056"/>
                  <a:pt x="886" y="2198"/>
                </a:cubicBezTo>
                <a:cubicBezTo>
                  <a:pt x="819" y="2238"/>
                  <a:pt x="707" y="2252"/>
                  <a:pt x="584" y="2252"/>
                </a:cubicBezTo>
                <a:cubicBezTo>
                  <a:pt x="317" y="2252"/>
                  <a:pt x="0" y="2186"/>
                  <a:pt x="0" y="2186"/>
                </a:cubicBezTo>
                <a:lnTo>
                  <a:pt x="0" y="2186"/>
                </a:lnTo>
                <a:lnTo>
                  <a:pt x="6864" y="13834"/>
                </a:lnTo>
                <a:cubicBezTo>
                  <a:pt x="6993" y="13192"/>
                  <a:pt x="7473" y="13079"/>
                  <a:pt x="7797" y="13079"/>
                </a:cubicBezTo>
                <a:cubicBezTo>
                  <a:pt x="7974" y="13079"/>
                  <a:pt x="8104" y="13113"/>
                  <a:pt x="8104" y="13113"/>
                </a:cubicBezTo>
                <a:cubicBezTo>
                  <a:pt x="8210" y="12865"/>
                  <a:pt x="8364" y="12640"/>
                  <a:pt x="8541" y="12451"/>
                </a:cubicBezTo>
                <a:cubicBezTo>
                  <a:pt x="8617" y="12383"/>
                  <a:pt x="8736" y="12360"/>
                  <a:pt x="8862" y="12360"/>
                </a:cubicBezTo>
                <a:cubicBezTo>
                  <a:pt x="9128" y="12360"/>
                  <a:pt x="9427" y="12463"/>
                  <a:pt x="9427" y="12463"/>
                </a:cubicBezTo>
                <a:cubicBezTo>
                  <a:pt x="9427" y="12463"/>
                  <a:pt x="9510" y="11837"/>
                  <a:pt x="9770" y="11684"/>
                </a:cubicBezTo>
                <a:cubicBezTo>
                  <a:pt x="9838" y="11642"/>
                  <a:pt x="9926" y="11627"/>
                  <a:pt x="10019" y="11627"/>
                </a:cubicBezTo>
                <a:cubicBezTo>
                  <a:pt x="10300" y="11627"/>
                  <a:pt x="10632" y="11766"/>
                  <a:pt x="10632" y="11766"/>
                </a:cubicBezTo>
                <a:lnTo>
                  <a:pt x="369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313;p45">
            <a:extLst>
              <a:ext uri="{FF2B5EF4-FFF2-40B4-BE49-F238E27FC236}">
                <a16:creationId xmlns:a16="http://schemas.microsoft.com/office/drawing/2014/main" id="{D67DD9CB-C403-D83D-D637-6A1DD9C4E23A}"/>
              </a:ext>
            </a:extLst>
          </p:cNvPr>
          <p:cNvSpPr txBox="1">
            <a:spLocks/>
          </p:cNvSpPr>
          <p:nvPr/>
        </p:nvSpPr>
        <p:spPr>
          <a:xfrm>
            <a:off x="6303316" y="3656493"/>
            <a:ext cx="1460621" cy="2218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accent3"/>
              </a:buClr>
              <a:buSzPts val="2800"/>
              <a:buFont typeface="Raleway"/>
              <a:buNone/>
              <a:defRPr sz="2600" b="0" i="0" u="none" strike="noStrike" cap="none">
                <a:solidFill>
                  <a:schemeClr val="accent3"/>
                </a:solidFill>
                <a:latin typeface="Raleway"/>
                <a:ea typeface="Raleway"/>
                <a:cs typeface="Raleway"/>
                <a:sym typeface="Raleway"/>
              </a:defRPr>
            </a:lvl1pPr>
            <a:lvl2pPr marL="914400" marR="0" lvl="1"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2pPr>
            <a:lvl3pPr marL="1371600" marR="0" lvl="2"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3pPr>
            <a:lvl4pPr marL="1828800" marR="0" lvl="3"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4pPr>
            <a:lvl5pPr marL="2286000" marR="0" lvl="4"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5pPr>
            <a:lvl6pPr marL="2743200" marR="0" lvl="5"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6pPr>
            <a:lvl7pPr marL="3200400" marR="0" lvl="6"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7pPr>
            <a:lvl8pPr marL="3657600" marR="0" lvl="7"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8pPr>
            <a:lvl9pPr marL="4114800" marR="0" lvl="8"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9pPr>
          </a:lstStyle>
          <a:p>
            <a:pPr marL="0" indent="0" algn="just">
              <a:spcAft>
                <a:spcPts val="1600"/>
              </a:spcAft>
            </a:pPr>
            <a:r>
              <a:rPr lang="en-US" sz="1000" dirty="0" err="1"/>
              <a:t>Tampilan</a:t>
            </a:r>
            <a:r>
              <a:rPr lang="en-US" sz="1000" dirty="0"/>
              <a:t> Awal Menu</a:t>
            </a:r>
            <a:endParaRPr lang="en-ID" sz="1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319"/>
        <p:cNvGrpSpPr/>
        <p:nvPr/>
      </p:nvGrpSpPr>
      <p:grpSpPr>
        <a:xfrm>
          <a:off x="0" y="0"/>
          <a:ext cx="0" cy="0"/>
          <a:chOff x="0" y="0"/>
          <a:chExt cx="0" cy="0"/>
        </a:xfrm>
      </p:grpSpPr>
      <p:pic>
        <p:nvPicPr>
          <p:cNvPr id="5" name="Gambar 4">
            <a:extLst>
              <a:ext uri="{FF2B5EF4-FFF2-40B4-BE49-F238E27FC236}">
                <a16:creationId xmlns:a16="http://schemas.microsoft.com/office/drawing/2014/main" id="{5E18D983-10DE-A9ED-5693-CF415FDB86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865" y="1622343"/>
            <a:ext cx="3322955" cy="1855470"/>
          </a:xfrm>
          <a:prstGeom prst="rect">
            <a:avLst/>
          </a:prstGeom>
        </p:spPr>
      </p:pic>
      <p:grpSp>
        <p:nvGrpSpPr>
          <p:cNvPr id="7322" name="Google Shape;7322;p46"/>
          <p:cNvGrpSpPr/>
          <p:nvPr/>
        </p:nvGrpSpPr>
        <p:grpSpPr>
          <a:xfrm>
            <a:off x="941557" y="3718948"/>
            <a:ext cx="2324125" cy="174750"/>
            <a:chOff x="3962000" y="4060525"/>
            <a:chExt cx="2324125" cy="174750"/>
          </a:xfrm>
        </p:grpSpPr>
        <p:sp>
          <p:nvSpPr>
            <p:cNvPr id="7323" name="Google Shape;7323;p46"/>
            <p:cNvSpPr/>
            <p:nvPr/>
          </p:nvSpPr>
          <p:spPr>
            <a:xfrm>
              <a:off x="3962000" y="4060525"/>
              <a:ext cx="1117875" cy="168975"/>
            </a:xfrm>
            <a:custGeom>
              <a:avLst/>
              <a:gdLst/>
              <a:ahLst/>
              <a:cxnLst/>
              <a:rect l="l" t="t" r="r" b="b"/>
              <a:pathLst>
                <a:path w="44715" h="6759" extrusionOk="0">
                  <a:moveTo>
                    <a:pt x="9249" y="189"/>
                  </a:moveTo>
                  <a:lnTo>
                    <a:pt x="9605" y="168"/>
                  </a:lnTo>
                  <a:cubicBezTo>
                    <a:pt x="9730" y="377"/>
                    <a:pt x="10023" y="377"/>
                    <a:pt x="10128" y="168"/>
                  </a:cubicBezTo>
                  <a:lnTo>
                    <a:pt x="11048" y="168"/>
                  </a:lnTo>
                  <a:cubicBezTo>
                    <a:pt x="11174" y="377"/>
                    <a:pt x="11404" y="356"/>
                    <a:pt x="11572" y="440"/>
                  </a:cubicBezTo>
                  <a:cubicBezTo>
                    <a:pt x="11969" y="607"/>
                    <a:pt x="12199" y="440"/>
                    <a:pt x="12262" y="42"/>
                  </a:cubicBezTo>
                  <a:lnTo>
                    <a:pt x="12618" y="42"/>
                  </a:lnTo>
                  <a:cubicBezTo>
                    <a:pt x="13078" y="838"/>
                    <a:pt x="13517" y="838"/>
                    <a:pt x="14041" y="42"/>
                  </a:cubicBezTo>
                  <a:cubicBezTo>
                    <a:pt x="14229" y="1"/>
                    <a:pt x="14396" y="1"/>
                    <a:pt x="14564" y="63"/>
                  </a:cubicBezTo>
                  <a:cubicBezTo>
                    <a:pt x="14606" y="210"/>
                    <a:pt x="14731" y="314"/>
                    <a:pt x="14878" y="335"/>
                  </a:cubicBezTo>
                  <a:cubicBezTo>
                    <a:pt x="15422" y="461"/>
                    <a:pt x="16007" y="398"/>
                    <a:pt x="16510" y="168"/>
                  </a:cubicBezTo>
                  <a:cubicBezTo>
                    <a:pt x="16865" y="147"/>
                    <a:pt x="17221" y="168"/>
                    <a:pt x="17577" y="231"/>
                  </a:cubicBezTo>
                  <a:cubicBezTo>
                    <a:pt x="17807" y="607"/>
                    <a:pt x="18372" y="628"/>
                    <a:pt x="18455" y="1193"/>
                  </a:cubicBezTo>
                  <a:cubicBezTo>
                    <a:pt x="18623" y="900"/>
                    <a:pt x="18790" y="628"/>
                    <a:pt x="18979" y="356"/>
                  </a:cubicBezTo>
                  <a:cubicBezTo>
                    <a:pt x="19292" y="294"/>
                    <a:pt x="19606" y="314"/>
                    <a:pt x="19920" y="419"/>
                  </a:cubicBezTo>
                  <a:cubicBezTo>
                    <a:pt x="20108" y="566"/>
                    <a:pt x="20339" y="712"/>
                    <a:pt x="20569" y="817"/>
                  </a:cubicBezTo>
                  <a:cubicBezTo>
                    <a:pt x="20924" y="900"/>
                    <a:pt x="21301" y="963"/>
                    <a:pt x="21301" y="398"/>
                  </a:cubicBezTo>
                  <a:cubicBezTo>
                    <a:pt x="21887" y="294"/>
                    <a:pt x="22494" y="294"/>
                    <a:pt x="23059" y="398"/>
                  </a:cubicBezTo>
                  <a:cubicBezTo>
                    <a:pt x="23059" y="858"/>
                    <a:pt x="23414" y="1130"/>
                    <a:pt x="23561" y="1507"/>
                  </a:cubicBezTo>
                  <a:cubicBezTo>
                    <a:pt x="23833" y="1361"/>
                    <a:pt x="23833" y="1130"/>
                    <a:pt x="23896" y="963"/>
                  </a:cubicBezTo>
                  <a:cubicBezTo>
                    <a:pt x="23937" y="754"/>
                    <a:pt x="23958" y="566"/>
                    <a:pt x="23958" y="356"/>
                  </a:cubicBezTo>
                  <a:cubicBezTo>
                    <a:pt x="24314" y="294"/>
                    <a:pt x="24670" y="314"/>
                    <a:pt x="25005" y="398"/>
                  </a:cubicBezTo>
                  <a:cubicBezTo>
                    <a:pt x="25025" y="545"/>
                    <a:pt x="25005" y="796"/>
                    <a:pt x="25214" y="796"/>
                  </a:cubicBezTo>
                  <a:cubicBezTo>
                    <a:pt x="25549" y="796"/>
                    <a:pt x="25946" y="796"/>
                    <a:pt x="26072" y="335"/>
                  </a:cubicBezTo>
                  <a:lnTo>
                    <a:pt x="28206" y="356"/>
                  </a:lnTo>
                  <a:cubicBezTo>
                    <a:pt x="28248" y="628"/>
                    <a:pt x="28436" y="670"/>
                    <a:pt x="28666" y="670"/>
                  </a:cubicBezTo>
                  <a:cubicBezTo>
                    <a:pt x="29336" y="712"/>
                    <a:pt x="30005" y="607"/>
                    <a:pt x="30696" y="733"/>
                  </a:cubicBezTo>
                  <a:cubicBezTo>
                    <a:pt x="30947" y="796"/>
                    <a:pt x="31031" y="566"/>
                    <a:pt x="31051" y="335"/>
                  </a:cubicBezTo>
                  <a:cubicBezTo>
                    <a:pt x="31282" y="294"/>
                    <a:pt x="31533" y="314"/>
                    <a:pt x="31742" y="419"/>
                  </a:cubicBezTo>
                  <a:cubicBezTo>
                    <a:pt x="31805" y="586"/>
                    <a:pt x="31972" y="691"/>
                    <a:pt x="32139" y="670"/>
                  </a:cubicBezTo>
                  <a:lnTo>
                    <a:pt x="32997" y="670"/>
                  </a:lnTo>
                  <a:cubicBezTo>
                    <a:pt x="32997" y="900"/>
                    <a:pt x="32997" y="1151"/>
                    <a:pt x="33311" y="1193"/>
                  </a:cubicBezTo>
                  <a:cubicBezTo>
                    <a:pt x="33520" y="1235"/>
                    <a:pt x="33709" y="1130"/>
                    <a:pt x="33813" y="942"/>
                  </a:cubicBezTo>
                  <a:cubicBezTo>
                    <a:pt x="33855" y="817"/>
                    <a:pt x="33876" y="670"/>
                    <a:pt x="33876" y="545"/>
                  </a:cubicBezTo>
                  <a:cubicBezTo>
                    <a:pt x="34169" y="503"/>
                    <a:pt x="34483" y="524"/>
                    <a:pt x="34755" y="607"/>
                  </a:cubicBezTo>
                  <a:cubicBezTo>
                    <a:pt x="34755" y="712"/>
                    <a:pt x="34839" y="817"/>
                    <a:pt x="34943" y="858"/>
                  </a:cubicBezTo>
                  <a:cubicBezTo>
                    <a:pt x="34880" y="1193"/>
                    <a:pt x="35173" y="1507"/>
                    <a:pt x="35006" y="1863"/>
                  </a:cubicBezTo>
                  <a:cubicBezTo>
                    <a:pt x="34943" y="2009"/>
                    <a:pt x="35069" y="2156"/>
                    <a:pt x="35215" y="2198"/>
                  </a:cubicBezTo>
                  <a:cubicBezTo>
                    <a:pt x="35383" y="2239"/>
                    <a:pt x="35571" y="2198"/>
                    <a:pt x="35676" y="2051"/>
                  </a:cubicBezTo>
                  <a:cubicBezTo>
                    <a:pt x="35822" y="1947"/>
                    <a:pt x="35759" y="1821"/>
                    <a:pt x="35676" y="1674"/>
                  </a:cubicBezTo>
                  <a:cubicBezTo>
                    <a:pt x="35424" y="1256"/>
                    <a:pt x="35550" y="984"/>
                    <a:pt x="36010" y="858"/>
                  </a:cubicBezTo>
                  <a:cubicBezTo>
                    <a:pt x="36261" y="879"/>
                    <a:pt x="36533" y="775"/>
                    <a:pt x="36722" y="1026"/>
                  </a:cubicBezTo>
                  <a:cubicBezTo>
                    <a:pt x="36408" y="1172"/>
                    <a:pt x="36345" y="1444"/>
                    <a:pt x="36366" y="1737"/>
                  </a:cubicBezTo>
                  <a:lnTo>
                    <a:pt x="36303" y="1779"/>
                  </a:lnTo>
                  <a:lnTo>
                    <a:pt x="36324" y="1821"/>
                  </a:lnTo>
                  <a:lnTo>
                    <a:pt x="36366" y="1737"/>
                  </a:lnTo>
                  <a:cubicBezTo>
                    <a:pt x="36638" y="1695"/>
                    <a:pt x="36889" y="2051"/>
                    <a:pt x="37182" y="1800"/>
                  </a:cubicBezTo>
                  <a:cubicBezTo>
                    <a:pt x="37119" y="1528"/>
                    <a:pt x="36826" y="1340"/>
                    <a:pt x="36910" y="1026"/>
                  </a:cubicBezTo>
                  <a:cubicBezTo>
                    <a:pt x="37224" y="1005"/>
                    <a:pt x="37517" y="879"/>
                    <a:pt x="37789" y="691"/>
                  </a:cubicBezTo>
                  <a:lnTo>
                    <a:pt x="38145" y="691"/>
                  </a:lnTo>
                  <a:lnTo>
                    <a:pt x="38312" y="858"/>
                  </a:lnTo>
                  <a:cubicBezTo>
                    <a:pt x="38626" y="1172"/>
                    <a:pt x="38689" y="1633"/>
                    <a:pt x="38919" y="2030"/>
                  </a:cubicBezTo>
                  <a:cubicBezTo>
                    <a:pt x="38856" y="1444"/>
                    <a:pt x="39421" y="1277"/>
                    <a:pt x="39567" y="858"/>
                  </a:cubicBezTo>
                  <a:lnTo>
                    <a:pt x="39923" y="858"/>
                  </a:lnTo>
                  <a:cubicBezTo>
                    <a:pt x="39965" y="1382"/>
                    <a:pt x="40676" y="1298"/>
                    <a:pt x="40739" y="1821"/>
                  </a:cubicBezTo>
                  <a:cubicBezTo>
                    <a:pt x="40781" y="1821"/>
                    <a:pt x="40844" y="1821"/>
                    <a:pt x="40886" y="1821"/>
                  </a:cubicBezTo>
                  <a:cubicBezTo>
                    <a:pt x="41534" y="1800"/>
                    <a:pt x="42141" y="1528"/>
                    <a:pt x="42580" y="1026"/>
                  </a:cubicBezTo>
                  <a:lnTo>
                    <a:pt x="42580" y="1026"/>
                  </a:lnTo>
                  <a:cubicBezTo>
                    <a:pt x="42873" y="1068"/>
                    <a:pt x="43145" y="1110"/>
                    <a:pt x="43438" y="1151"/>
                  </a:cubicBezTo>
                  <a:cubicBezTo>
                    <a:pt x="43522" y="1151"/>
                    <a:pt x="43606" y="1172"/>
                    <a:pt x="43606" y="1277"/>
                  </a:cubicBezTo>
                  <a:cubicBezTo>
                    <a:pt x="43606" y="1361"/>
                    <a:pt x="43564" y="1444"/>
                    <a:pt x="43501" y="1486"/>
                  </a:cubicBezTo>
                  <a:cubicBezTo>
                    <a:pt x="43417" y="1549"/>
                    <a:pt x="43292" y="1591"/>
                    <a:pt x="43187" y="1612"/>
                  </a:cubicBezTo>
                  <a:cubicBezTo>
                    <a:pt x="42706" y="1716"/>
                    <a:pt x="42476" y="1947"/>
                    <a:pt x="42706" y="2470"/>
                  </a:cubicBezTo>
                  <a:cubicBezTo>
                    <a:pt x="42748" y="2574"/>
                    <a:pt x="42580" y="2721"/>
                    <a:pt x="42727" y="2888"/>
                  </a:cubicBezTo>
                  <a:cubicBezTo>
                    <a:pt x="42978" y="2867"/>
                    <a:pt x="43145" y="2532"/>
                    <a:pt x="43459" y="2637"/>
                  </a:cubicBezTo>
                  <a:cubicBezTo>
                    <a:pt x="43501" y="3014"/>
                    <a:pt x="43836" y="3035"/>
                    <a:pt x="44087" y="3181"/>
                  </a:cubicBezTo>
                  <a:cubicBezTo>
                    <a:pt x="44317" y="3327"/>
                    <a:pt x="44715" y="3474"/>
                    <a:pt x="44610" y="3976"/>
                  </a:cubicBezTo>
                  <a:cubicBezTo>
                    <a:pt x="44422" y="4687"/>
                    <a:pt x="44338" y="4813"/>
                    <a:pt x="43606" y="4750"/>
                  </a:cubicBezTo>
                  <a:cubicBezTo>
                    <a:pt x="43229" y="4708"/>
                    <a:pt x="42852" y="4646"/>
                    <a:pt x="42497" y="4520"/>
                  </a:cubicBezTo>
                  <a:cubicBezTo>
                    <a:pt x="41848" y="4311"/>
                    <a:pt x="41158" y="4436"/>
                    <a:pt x="40614" y="4813"/>
                  </a:cubicBezTo>
                  <a:cubicBezTo>
                    <a:pt x="40132" y="5232"/>
                    <a:pt x="40090" y="5232"/>
                    <a:pt x="39693" y="4667"/>
                  </a:cubicBezTo>
                  <a:cubicBezTo>
                    <a:pt x="39609" y="4520"/>
                    <a:pt x="39526" y="4248"/>
                    <a:pt x="39358" y="4311"/>
                  </a:cubicBezTo>
                  <a:cubicBezTo>
                    <a:pt x="38730" y="4604"/>
                    <a:pt x="38437" y="4206"/>
                    <a:pt x="38186" y="3683"/>
                  </a:cubicBezTo>
                  <a:cubicBezTo>
                    <a:pt x="37747" y="4018"/>
                    <a:pt x="37391" y="4415"/>
                    <a:pt x="36826" y="4102"/>
                  </a:cubicBezTo>
                  <a:cubicBezTo>
                    <a:pt x="36826" y="4708"/>
                    <a:pt x="36826" y="4708"/>
                    <a:pt x="36387" y="5294"/>
                  </a:cubicBezTo>
                  <a:cubicBezTo>
                    <a:pt x="36324" y="5378"/>
                    <a:pt x="36261" y="5483"/>
                    <a:pt x="36199" y="5587"/>
                  </a:cubicBezTo>
                  <a:cubicBezTo>
                    <a:pt x="35843" y="6048"/>
                    <a:pt x="35822" y="6027"/>
                    <a:pt x="35383" y="5692"/>
                  </a:cubicBezTo>
                  <a:cubicBezTo>
                    <a:pt x="35215" y="5566"/>
                    <a:pt x="35173" y="5399"/>
                    <a:pt x="35069" y="5273"/>
                  </a:cubicBezTo>
                  <a:cubicBezTo>
                    <a:pt x="34818" y="5001"/>
                    <a:pt x="34336" y="5106"/>
                    <a:pt x="34253" y="5483"/>
                  </a:cubicBezTo>
                  <a:cubicBezTo>
                    <a:pt x="34044" y="6089"/>
                    <a:pt x="33813" y="6131"/>
                    <a:pt x="33248" y="5817"/>
                  </a:cubicBezTo>
                  <a:cubicBezTo>
                    <a:pt x="32914" y="5629"/>
                    <a:pt x="32851" y="5252"/>
                    <a:pt x="32558" y="5043"/>
                  </a:cubicBezTo>
                  <a:cubicBezTo>
                    <a:pt x="32453" y="4960"/>
                    <a:pt x="32391" y="4771"/>
                    <a:pt x="32202" y="4897"/>
                  </a:cubicBezTo>
                  <a:cubicBezTo>
                    <a:pt x="32098" y="4980"/>
                    <a:pt x="32160" y="5106"/>
                    <a:pt x="32202" y="5232"/>
                  </a:cubicBezTo>
                  <a:cubicBezTo>
                    <a:pt x="32411" y="5817"/>
                    <a:pt x="32391" y="5817"/>
                    <a:pt x="31847" y="6068"/>
                  </a:cubicBezTo>
                  <a:cubicBezTo>
                    <a:pt x="31637" y="6173"/>
                    <a:pt x="31428" y="6278"/>
                    <a:pt x="31240" y="6424"/>
                  </a:cubicBezTo>
                  <a:cubicBezTo>
                    <a:pt x="31031" y="6550"/>
                    <a:pt x="30717" y="6633"/>
                    <a:pt x="30570" y="6487"/>
                  </a:cubicBezTo>
                  <a:cubicBezTo>
                    <a:pt x="30131" y="6110"/>
                    <a:pt x="29901" y="6424"/>
                    <a:pt x="29650" y="6696"/>
                  </a:cubicBezTo>
                  <a:cubicBezTo>
                    <a:pt x="28875" y="6759"/>
                    <a:pt x="28101" y="6717"/>
                    <a:pt x="27327" y="6612"/>
                  </a:cubicBezTo>
                  <a:cubicBezTo>
                    <a:pt x="27285" y="6550"/>
                    <a:pt x="27243" y="6445"/>
                    <a:pt x="27181" y="6424"/>
                  </a:cubicBezTo>
                  <a:cubicBezTo>
                    <a:pt x="27034" y="6403"/>
                    <a:pt x="26992" y="6529"/>
                    <a:pt x="26971" y="6633"/>
                  </a:cubicBezTo>
                  <a:cubicBezTo>
                    <a:pt x="26804" y="6696"/>
                    <a:pt x="26616" y="6675"/>
                    <a:pt x="26448" y="6592"/>
                  </a:cubicBezTo>
                  <a:cubicBezTo>
                    <a:pt x="26302" y="5964"/>
                    <a:pt x="26218" y="5880"/>
                    <a:pt x="25758" y="6110"/>
                  </a:cubicBezTo>
                  <a:cubicBezTo>
                    <a:pt x="25507" y="6236"/>
                    <a:pt x="25297" y="6424"/>
                    <a:pt x="25025" y="6320"/>
                  </a:cubicBezTo>
                  <a:cubicBezTo>
                    <a:pt x="24481" y="6131"/>
                    <a:pt x="23833" y="6257"/>
                    <a:pt x="23372" y="5817"/>
                  </a:cubicBezTo>
                  <a:cubicBezTo>
                    <a:pt x="23268" y="5692"/>
                    <a:pt x="23100" y="5671"/>
                    <a:pt x="22954" y="5713"/>
                  </a:cubicBezTo>
                  <a:cubicBezTo>
                    <a:pt x="22536" y="5943"/>
                    <a:pt x="22410" y="5692"/>
                    <a:pt x="22284" y="5336"/>
                  </a:cubicBezTo>
                  <a:cubicBezTo>
                    <a:pt x="22222" y="5169"/>
                    <a:pt x="22264" y="4897"/>
                    <a:pt x="21887" y="4855"/>
                  </a:cubicBezTo>
                  <a:cubicBezTo>
                    <a:pt x="21971" y="5629"/>
                    <a:pt x="21510" y="5985"/>
                    <a:pt x="20883" y="6257"/>
                  </a:cubicBezTo>
                  <a:cubicBezTo>
                    <a:pt x="20820" y="6278"/>
                    <a:pt x="20799" y="6403"/>
                    <a:pt x="20757" y="6487"/>
                  </a:cubicBezTo>
                  <a:lnTo>
                    <a:pt x="20422" y="6487"/>
                  </a:lnTo>
                  <a:cubicBezTo>
                    <a:pt x="20150" y="6110"/>
                    <a:pt x="20108" y="6110"/>
                    <a:pt x="19899" y="6508"/>
                  </a:cubicBezTo>
                  <a:cubicBezTo>
                    <a:pt x="19418" y="6571"/>
                    <a:pt x="18937" y="6571"/>
                    <a:pt x="18476" y="6508"/>
                  </a:cubicBezTo>
                  <a:cubicBezTo>
                    <a:pt x="18455" y="6445"/>
                    <a:pt x="18435" y="6340"/>
                    <a:pt x="18414" y="6340"/>
                  </a:cubicBezTo>
                  <a:cubicBezTo>
                    <a:pt x="17598" y="6215"/>
                    <a:pt x="16823" y="5880"/>
                    <a:pt x="16154" y="5399"/>
                  </a:cubicBezTo>
                  <a:cubicBezTo>
                    <a:pt x="15986" y="5273"/>
                    <a:pt x="15735" y="5315"/>
                    <a:pt x="15589" y="5462"/>
                  </a:cubicBezTo>
                  <a:cubicBezTo>
                    <a:pt x="15422" y="5629"/>
                    <a:pt x="15275" y="5796"/>
                    <a:pt x="15108" y="5985"/>
                  </a:cubicBezTo>
                  <a:cubicBezTo>
                    <a:pt x="14940" y="6027"/>
                    <a:pt x="14752" y="6027"/>
                    <a:pt x="14564" y="5985"/>
                  </a:cubicBezTo>
                  <a:cubicBezTo>
                    <a:pt x="14208" y="5566"/>
                    <a:pt x="14041" y="5566"/>
                    <a:pt x="13685" y="5985"/>
                  </a:cubicBezTo>
                  <a:cubicBezTo>
                    <a:pt x="13497" y="6027"/>
                    <a:pt x="13329" y="6006"/>
                    <a:pt x="13162" y="5922"/>
                  </a:cubicBezTo>
                  <a:cubicBezTo>
                    <a:pt x="13036" y="5608"/>
                    <a:pt x="12848" y="5608"/>
                    <a:pt x="12639" y="5838"/>
                  </a:cubicBezTo>
                  <a:lnTo>
                    <a:pt x="11551" y="5817"/>
                  </a:lnTo>
                  <a:cubicBezTo>
                    <a:pt x="11446" y="5629"/>
                    <a:pt x="11153" y="5629"/>
                    <a:pt x="11028" y="5817"/>
                  </a:cubicBezTo>
                  <a:cubicBezTo>
                    <a:pt x="10797" y="5859"/>
                    <a:pt x="10546" y="5859"/>
                    <a:pt x="10316" y="5817"/>
                  </a:cubicBezTo>
                  <a:cubicBezTo>
                    <a:pt x="10002" y="5399"/>
                    <a:pt x="9835" y="5378"/>
                    <a:pt x="9437" y="5755"/>
                  </a:cubicBezTo>
                  <a:cubicBezTo>
                    <a:pt x="8663" y="5922"/>
                    <a:pt x="7889" y="5817"/>
                    <a:pt x="7115" y="5817"/>
                  </a:cubicBezTo>
                  <a:cubicBezTo>
                    <a:pt x="6906" y="5608"/>
                    <a:pt x="6717" y="5608"/>
                    <a:pt x="6592" y="5901"/>
                  </a:cubicBezTo>
                  <a:cubicBezTo>
                    <a:pt x="6362" y="6006"/>
                    <a:pt x="6131" y="6027"/>
                    <a:pt x="5880" y="6006"/>
                  </a:cubicBezTo>
                  <a:cubicBezTo>
                    <a:pt x="5462" y="5587"/>
                    <a:pt x="4771" y="5524"/>
                    <a:pt x="4269" y="5880"/>
                  </a:cubicBezTo>
                  <a:cubicBezTo>
                    <a:pt x="3516" y="5796"/>
                    <a:pt x="2805" y="5504"/>
                    <a:pt x="2072" y="5315"/>
                  </a:cubicBezTo>
                  <a:cubicBezTo>
                    <a:pt x="1110" y="5085"/>
                    <a:pt x="670" y="4290"/>
                    <a:pt x="377" y="3432"/>
                  </a:cubicBezTo>
                  <a:cubicBezTo>
                    <a:pt x="210" y="2909"/>
                    <a:pt x="1" y="2407"/>
                    <a:pt x="210" y="1821"/>
                  </a:cubicBezTo>
                  <a:cubicBezTo>
                    <a:pt x="482" y="1026"/>
                    <a:pt x="984" y="586"/>
                    <a:pt x="1800" y="524"/>
                  </a:cubicBezTo>
                  <a:cubicBezTo>
                    <a:pt x="2219" y="503"/>
                    <a:pt x="2637" y="524"/>
                    <a:pt x="3035" y="503"/>
                  </a:cubicBezTo>
                  <a:cubicBezTo>
                    <a:pt x="3453" y="1319"/>
                    <a:pt x="4144" y="545"/>
                    <a:pt x="4667" y="796"/>
                  </a:cubicBezTo>
                  <a:cubicBezTo>
                    <a:pt x="4834" y="879"/>
                    <a:pt x="5022" y="817"/>
                    <a:pt x="5106" y="649"/>
                  </a:cubicBezTo>
                  <a:cubicBezTo>
                    <a:pt x="5127" y="566"/>
                    <a:pt x="5169" y="482"/>
                    <a:pt x="5190" y="398"/>
                  </a:cubicBezTo>
                  <a:cubicBezTo>
                    <a:pt x="5357" y="356"/>
                    <a:pt x="5525" y="356"/>
                    <a:pt x="5713" y="398"/>
                  </a:cubicBezTo>
                  <a:cubicBezTo>
                    <a:pt x="5713" y="628"/>
                    <a:pt x="5943" y="775"/>
                    <a:pt x="6152" y="691"/>
                  </a:cubicBezTo>
                  <a:cubicBezTo>
                    <a:pt x="6550" y="566"/>
                    <a:pt x="6947" y="503"/>
                    <a:pt x="7366" y="524"/>
                  </a:cubicBezTo>
                  <a:cubicBezTo>
                    <a:pt x="7533" y="524"/>
                    <a:pt x="7617" y="398"/>
                    <a:pt x="7659" y="252"/>
                  </a:cubicBezTo>
                  <a:cubicBezTo>
                    <a:pt x="7952" y="189"/>
                    <a:pt x="8245" y="168"/>
                    <a:pt x="8538" y="231"/>
                  </a:cubicBezTo>
                  <a:cubicBezTo>
                    <a:pt x="8852" y="628"/>
                    <a:pt x="8956" y="628"/>
                    <a:pt x="9249" y="189"/>
                  </a:cubicBezTo>
                  <a:close/>
                  <a:moveTo>
                    <a:pt x="40216" y="3181"/>
                  </a:moveTo>
                  <a:cubicBezTo>
                    <a:pt x="40237" y="3014"/>
                    <a:pt x="40132" y="2930"/>
                    <a:pt x="39986" y="2867"/>
                  </a:cubicBezTo>
                  <a:cubicBezTo>
                    <a:pt x="39860" y="2783"/>
                    <a:pt x="39672" y="2846"/>
                    <a:pt x="39630" y="2993"/>
                  </a:cubicBezTo>
                  <a:cubicBezTo>
                    <a:pt x="39567" y="3139"/>
                    <a:pt x="39672" y="3307"/>
                    <a:pt x="39818" y="3327"/>
                  </a:cubicBezTo>
                  <a:cubicBezTo>
                    <a:pt x="39965" y="3348"/>
                    <a:pt x="40111" y="3348"/>
                    <a:pt x="40216" y="3181"/>
                  </a:cubicBezTo>
                  <a:close/>
                  <a:moveTo>
                    <a:pt x="30654" y="1089"/>
                  </a:moveTo>
                  <a:cubicBezTo>
                    <a:pt x="30633" y="1151"/>
                    <a:pt x="30591" y="1214"/>
                    <a:pt x="30612" y="1235"/>
                  </a:cubicBezTo>
                  <a:cubicBezTo>
                    <a:pt x="30612" y="1277"/>
                    <a:pt x="30696" y="1298"/>
                    <a:pt x="30738" y="1319"/>
                  </a:cubicBezTo>
                  <a:cubicBezTo>
                    <a:pt x="30759" y="1256"/>
                    <a:pt x="30821" y="1193"/>
                    <a:pt x="30800" y="1172"/>
                  </a:cubicBezTo>
                  <a:cubicBezTo>
                    <a:pt x="30779" y="1130"/>
                    <a:pt x="30717" y="1130"/>
                    <a:pt x="30654" y="1110"/>
                  </a:cubicBezTo>
                  <a:close/>
                  <a:moveTo>
                    <a:pt x="31888" y="1444"/>
                  </a:moveTo>
                  <a:cubicBezTo>
                    <a:pt x="31867" y="1382"/>
                    <a:pt x="31847" y="1319"/>
                    <a:pt x="31826" y="1298"/>
                  </a:cubicBezTo>
                  <a:cubicBezTo>
                    <a:pt x="31784" y="1277"/>
                    <a:pt x="31721" y="1319"/>
                    <a:pt x="31679" y="1340"/>
                  </a:cubicBezTo>
                  <a:cubicBezTo>
                    <a:pt x="31700" y="1402"/>
                    <a:pt x="31700" y="1465"/>
                    <a:pt x="31742" y="1486"/>
                  </a:cubicBezTo>
                  <a:cubicBezTo>
                    <a:pt x="31784" y="1507"/>
                    <a:pt x="31826" y="1465"/>
                    <a:pt x="31888" y="1444"/>
                  </a:cubicBezTo>
                  <a:close/>
                  <a:moveTo>
                    <a:pt x="43417" y="3286"/>
                  </a:moveTo>
                  <a:cubicBezTo>
                    <a:pt x="43355" y="3265"/>
                    <a:pt x="43313" y="3223"/>
                    <a:pt x="43271" y="3223"/>
                  </a:cubicBezTo>
                  <a:cubicBezTo>
                    <a:pt x="43229" y="3244"/>
                    <a:pt x="43229" y="3327"/>
                    <a:pt x="43208" y="3369"/>
                  </a:cubicBezTo>
                  <a:cubicBezTo>
                    <a:pt x="43250" y="3390"/>
                    <a:pt x="43313" y="3453"/>
                    <a:pt x="43334" y="3432"/>
                  </a:cubicBezTo>
                  <a:cubicBezTo>
                    <a:pt x="43375" y="3411"/>
                    <a:pt x="43396" y="3348"/>
                    <a:pt x="43417" y="3307"/>
                  </a:cubicBezTo>
                  <a:close/>
                  <a:moveTo>
                    <a:pt x="35989" y="5001"/>
                  </a:moveTo>
                  <a:cubicBezTo>
                    <a:pt x="35969" y="5064"/>
                    <a:pt x="35948" y="5106"/>
                    <a:pt x="35927" y="5148"/>
                  </a:cubicBezTo>
                  <a:cubicBezTo>
                    <a:pt x="35969" y="5169"/>
                    <a:pt x="36031" y="5232"/>
                    <a:pt x="36052" y="5211"/>
                  </a:cubicBezTo>
                  <a:cubicBezTo>
                    <a:pt x="36094" y="5190"/>
                    <a:pt x="36115" y="5127"/>
                    <a:pt x="36136" y="5064"/>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4" name="Google Shape;7324;p46"/>
            <p:cNvSpPr/>
            <p:nvPr/>
          </p:nvSpPr>
          <p:spPr>
            <a:xfrm>
              <a:off x="4702700" y="4077275"/>
              <a:ext cx="1172275" cy="158000"/>
            </a:xfrm>
            <a:custGeom>
              <a:avLst/>
              <a:gdLst/>
              <a:ahLst/>
              <a:cxnLst/>
              <a:rect l="l" t="t" r="r" b="b"/>
              <a:pathLst>
                <a:path w="46891" h="6320" extrusionOk="0">
                  <a:moveTo>
                    <a:pt x="14019" y="1716"/>
                  </a:moveTo>
                  <a:cubicBezTo>
                    <a:pt x="13538" y="1862"/>
                    <a:pt x="13350" y="2197"/>
                    <a:pt x="13099" y="2239"/>
                  </a:cubicBezTo>
                  <a:cubicBezTo>
                    <a:pt x="12952" y="2072"/>
                    <a:pt x="13141" y="1925"/>
                    <a:pt x="13078" y="1800"/>
                  </a:cubicBezTo>
                  <a:cubicBezTo>
                    <a:pt x="12869" y="1277"/>
                    <a:pt x="13078" y="1067"/>
                    <a:pt x="13559" y="963"/>
                  </a:cubicBezTo>
                  <a:cubicBezTo>
                    <a:pt x="13685" y="942"/>
                    <a:pt x="13789" y="900"/>
                    <a:pt x="13894" y="837"/>
                  </a:cubicBezTo>
                  <a:cubicBezTo>
                    <a:pt x="13957" y="774"/>
                    <a:pt x="13978" y="691"/>
                    <a:pt x="13978" y="628"/>
                  </a:cubicBezTo>
                  <a:cubicBezTo>
                    <a:pt x="13978" y="523"/>
                    <a:pt x="13915" y="502"/>
                    <a:pt x="13810" y="481"/>
                  </a:cubicBezTo>
                  <a:cubicBezTo>
                    <a:pt x="13517" y="460"/>
                    <a:pt x="13245" y="419"/>
                    <a:pt x="12973" y="377"/>
                  </a:cubicBezTo>
                  <a:cubicBezTo>
                    <a:pt x="12994" y="188"/>
                    <a:pt x="13057" y="21"/>
                    <a:pt x="13287" y="105"/>
                  </a:cubicBezTo>
                  <a:cubicBezTo>
                    <a:pt x="13601" y="209"/>
                    <a:pt x="13894" y="293"/>
                    <a:pt x="14187" y="63"/>
                  </a:cubicBezTo>
                  <a:cubicBezTo>
                    <a:pt x="15317" y="0"/>
                    <a:pt x="16447" y="21"/>
                    <a:pt x="17597" y="126"/>
                  </a:cubicBezTo>
                  <a:cubicBezTo>
                    <a:pt x="17869" y="460"/>
                    <a:pt x="18016" y="460"/>
                    <a:pt x="18288" y="126"/>
                  </a:cubicBezTo>
                  <a:cubicBezTo>
                    <a:pt x="18539" y="42"/>
                    <a:pt x="18811" y="42"/>
                    <a:pt x="19041" y="168"/>
                  </a:cubicBezTo>
                  <a:cubicBezTo>
                    <a:pt x="19083" y="188"/>
                    <a:pt x="19104" y="188"/>
                    <a:pt x="19146" y="209"/>
                  </a:cubicBezTo>
                  <a:lnTo>
                    <a:pt x="20087" y="230"/>
                  </a:lnTo>
                  <a:cubicBezTo>
                    <a:pt x="20548" y="523"/>
                    <a:pt x="21008" y="732"/>
                    <a:pt x="21468" y="230"/>
                  </a:cubicBezTo>
                  <a:cubicBezTo>
                    <a:pt x="22012" y="168"/>
                    <a:pt x="22556" y="188"/>
                    <a:pt x="23079" y="293"/>
                  </a:cubicBezTo>
                  <a:cubicBezTo>
                    <a:pt x="23100" y="398"/>
                    <a:pt x="23142" y="502"/>
                    <a:pt x="23268" y="502"/>
                  </a:cubicBezTo>
                  <a:cubicBezTo>
                    <a:pt x="23393" y="481"/>
                    <a:pt x="23414" y="377"/>
                    <a:pt x="23435" y="272"/>
                  </a:cubicBezTo>
                  <a:cubicBezTo>
                    <a:pt x="23665" y="209"/>
                    <a:pt x="23916" y="188"/>
                    <a:pt x="24147" y="230"/>
                  </a:cubicBezTo>
                  <a:cubicBezTo>
                    <a:pt x="24272" y="398"/>
                    <a:pt x="24377" y="398"/>
                    <a:pt x="24502" y="230"/>
                  </a:cubicBezTo>
                  <a:cubicBezTo>
                    <a:pt x="24795" y="188"/>
                    <a:pt x="25088" y="188"/>
                    <a:pt x="25381" y="272"/>
                  </a:cubicBezTo>
                  <a:cubicBezTo>
                    <a:pt x="25758" y="670"/>
                    <a:pt x="25946" y="670"/>
                    <a:pt x="26281" y="251"/>
                  </a:cubicBezTo>
                  <a:cubicBezTo>
                    <a:pt x="26804" y="188"/>
                    <a:pt x="27348" y="188"/>
                    <a:pt x="27871" y="272"/>
                  </a:cubicBezTo>
                  <a:cubicBezTo>
                    <a:pt x="27871" y="523"/>
                    <a:pt x="28080" y="732"/>
                    <a:pt x="28331" y="732"/>
                  </a:cubicBezTo>
                  <a:cubicBezTo>
                    <a:pt x="28666" y="753"/>
                    <a:pt x="28980" y="816"/>
                    <a:pt x="29273" y="921"/>
                  </a:cubicBezTo>
                  <a:cubicBezTo>
                    <a:pt x="29817" y="1088"/>
                    <a:pt x="30382" y="900"/>
                    <a:pt x="30717" y="440"/>
                  </a:cubicBezTo>
                  <a:cubicBezTo>
                    <a:pt x="30947" y="377"/>
                    <a:pt x="31198" y="398"/>
                    <a:pt x="31428" y="481"/>
                  </a:cubicBezTo>
                  <a:cubicBezTo>
                    <a:pt x="31574" y="837"/>
                    <a:pt x="31763" y="858"/>
                    <a:pt x="31951" y="502"/>
                  </a:cubicBezTo>
                  <a:cubicBezTo>
                    <a:pt x="32537" y="356"/>
                    <a:pt x="33144" y="356"/>
                    <a:pt x="33730" y="523"/>
                  </a:cubicBezTo>
                  <a:cubicBezTo>
                    <a:pt x="33960" y="858"/>
                    <a:pt x="34190" y="816"/>
                    <a:pt x="34441" y="544"/>
                  </a:cubicBezTo>
                  <a:lnTo>
                    <a:pt x="35508" y="586"/>
                  </a:lnTo>
                  <a:cubicBezTo>
                    <a:pt x="35675" y="795"/>
                    <a:pt x="35759" y="712"/>
                    <a:pt x="35843" y="502"/>
                  </a:cubicBezTo>
                  <a:lnTo>
                    <a:pt x="38333" y="649"/>
                  </a:lnTo>
                  <a:cubicBezTo>
                    <a:pt x="38375" y="858"/>
                    <a:pt x="38479" y="1088"/>
                    <a:pt x="38709" y="1025"/>
                  </a:cubicBezTo>
                  <a:cubicBezTo>
                    <a:pt x="39191" y="921"/>
                    <a:pt x="39651" y="1088"/>
                    <a:pt x="40090" y="1151"/>
                  </a:cubicBezTo>
                  <a:cubicBezTo>
                    <a:pt x="40467" y="1235"/>
                    <a:pt x="40844" y="1151"/>
                    <a:pt x="41157" y="921"/>
                  </a:cubicBezTo>
                  <a:cubicBezTo>
                    <a:pt x="41576" y="900"/>
                    <a:pt x="41994" y="921"/>
                    <a:pt x="42413" y="1025"/>
                  </a:cubicBezTo>
                  <a:cubicBezTo>
                    <a:pt x="42476" y="1235"/>
                    <a:pt x="42580" y="1339"/>
                    <a:pt x="42748" y="1109"/>
                  </a:cubicBezTo>
                  <a:cubicBezTo>
                    <a:pt x="43166" y="1067"/>
                    <a:pt x="43585" y="1088"/>
                    <a:pt x="44003" y="1172"/>
                  </a:cubicBezTo>
                  <a:cubicBezTo>
                    <a:pt x="44066" y="1402"/>
                    <a:pt x="44170" y="1528"/>
                    <a:pt x="44359" y="1256"/>
                  </a:cubicBezTo>
                  <a:lnTo>
                    <a:pt x="45405" y="1318"/>
                  </a:lnTo>
                  <a:cubicBezTo>
                    <a:pt x="45426" y="1423"/>
                    <a:pt x="45468" y="1569"/>
                    <a:pt x="45593" y="1590"/>
                  </a:cubicBezTo>
                  <a:cubicBezTo>
                    <a:pt x="46137" y="1695"/>
                    <a:pt x="46409" y="2113"/>
                    <a:pt x="46744" y="2469"/>
                  </a:cubicBezTo>
                  <a:cubicBezTo>
                    <a:pt x="46890" y="2616"/>
                    <a:pt x="46890" y="2699"/>
                    <a:pt x="46807" y="2909"/>
                  </a:cubicBezTo>
                  <a:cubicBezTo>
                    <a:pt x="46660" y="3369"/>
                    <a:pt x="46263" y="3704"/>
                    <a:pt x="46137" y="4164"/>
                  </a:cubicBezTo>
                  <a:cubicBezTo>
                    <a:pt x="46074" y="4394"/>
                    <a:pt x="46116" y="4666"/>
                    <a:pt x="45823" y="4750"/>
                  </a:cubicBezTo>
                  <a:cubicBezTo>
                    <a:pt x="45551" y="4813"/>
                    <a:pt x="45426" y="4541"/>
                    <a:pt x="45258" y="4394"/>
                  </a:cubicBezTo>
                  <a:cubicBezTo>
                    <a:pt x="45175" y="4310"/>
                    <a:pt x="45133" y="4206"/>
                    <a:pt x="45049" y="4143"/>
                  </a:cubicBezTo>
                  <a:cubicBezTo>
                    <a:pt x="44840" y="3892"/>
                    <a:pt x="44610" y="3892"/>
                    <a:pt x="44547" y="4227"/>
                  </a:cubicBezTo>
                  <a:cubicBezTo>
                    <a:pt x="44484" y="4603"/>
                    <a:pt x="44296" y="4520"/>
                    <a:pt x="44003" y="4541"/>
                  </a:cubicBezTo>
                  <a:cubicBezTo>
                    <a:pt x="43313" y="4582"/>
                    <a:pt x="42622" y="4771"/>
                    <a:pt x="41911" y="4541"/>
                  </a:cubicBezTo>
                  <a:cubicBezTo>
                    <a:pt x="41785" y="4499"/>
                    <a:pt x="41680" y="4582"/>
                    <a:pt x="41597" y="4645"/>
                  </a:cubicBezTo>
                  <a:cubicBezTo>
                    <a:pt x="41325" y="4834"/>
                    <a:pt x="41011" y="4917"/>
                    <a:pt x="40697" y="4875"/>
                  </a:cubicBezTo>
                  <a:cubicBezTo>
                    <a:pt x="40488" y="4854"/>
                    <a:pt x="40446" y="5022"/>
                    <a:pt x="40425" y="5168"/>
                  </a:cubicBezTo>
                  <a:cubicBezTo>
                    <a:pt x="37831" y="5252"/>
                    <a:pt x="35236" y="5168"/>
                    <a:pt x="32662" y="4896"/>
                  </a:cubicBezTo>
                  <a:cubicBezTo>
                    <a:pt x="31951" y="4813"/>
                    <a:pt x="31240" y="4813"/>
                    <a:pt x="30528" y="4896"/>
                  </a:cubicBezTo>
                  <a:cubicBezTo>
                    <a:pt x="29712" y="5022"/>
                    <a:pt x="28875" y="5022"/>
                    <a:pt x="28059" y="4896"/>
                  </a:cubicBezTo>
                  <a:cubicBezTo>
                    <a:pt x="27473" y="4792"/>
                    <a:pt x="26888" y="4813"/>
                    <a:pt x="26302" y="4938"/>
                  </a:cubicBezTo>
                  <a:cubicBezTo>
                    <a:pt x="25130" y="5273"/>
                    <a:pt x="23895" y="5106"/>
                    <a:pt x="22703" y="5168"/>
                  </a:cubicBezTo>
                  <a:cubicBezTo>
                    <a:pt x="21343" y="5252"/>
                    <a:pt x="20004" y="5357"/>
                    <a:pt x="18644" y="5440"/>
                  </a:cubicBezTo>
                  <a:cubicBezTo>
                    <a:pt x="18413" y="5461"/>
                    <a:pt x="18183" y="5482"/>
                    <a:pt x="17953" y="5482"/>
                  </a:cubicBezTo>
                  <a:cubicBezTo>
                    <a:pt x="16405" y="5378"/>
                    <a:pt x="14898" y="5670"/>
                    <a:pt x="13371" y="5775"/>
                  </a:cubicBezTo>
                  <a:cubicBezTo>
                    <a:pt x="13141" y="5796"/>
                    <a:pt x="12911" y="5838"/>
                    <a:pt x="12659" y="5838"/>
                  </a:cubicBezTo>
                  <a:cubicBezTo>
                    <a:pt x="11090" y="5838"/>
                    <a:pt x="9563" y="5838"/>
                    <a:pt x="7993" y="5963"/>
                  </a:cubicBezTo>
                  <a:cubicBezTo>
                    <a:pt x="6236" y="6110"/>
                    <a:pt x="4478" y="6026"/>
                    <a:pt x="2700" y="6047"/>
                  </a:cubicBezTo>
                  <a:cubicBezTo>
                    <a:pt x="2051" y="6026"/>
                    <a:pt x="1403" y="6110"/>
                    <a:pt x="775" y="6256"/>
                  </a:cubicBezTo>
                  <a:cubicBezTo>
                    <a:pt x="503" y="6319"/>
                    <a:pt x="189" y="6235"/>
                    <a:pt x="1" y="6026"/>
                  </a:cubicBezTo>
                  <a:cubicBezTo>
                    <a:pt x="252" y="5754"/>
                    <a:pt x="482" y="5440"/>
                    <a:pt x="921" y="5838"/>
                  </a:cubicBezTo>
                  <a:cubicBezTo>
                    <a:pt x="1068" y="5963"/>
                    <a:pt x="1382" y="5901"/>
                    <a:pt x="1591" y="5754"/>
                  </a:cubicBezTo>
                  <a:cubicBezTo>
                    <a:pt x="1800" y="5629"/>
                    <a:pt x="1988" y="5503"/>
                    <a:pt x="2198" y="5398"/>
                  </a:cubicBezTo>
                  <a:cubicBezTo>
                    <a:pt x="2742" y="5126"/>
                    <a:pt x="2763" y="5147"/>
                    <a:pt x="2553" y="4562"/>
                  </a:cubicBezTo>
                  <a:cubicBezTo>
                    <a:pt x="2511" y="4457"/>
                    <a:pt x="2449" y="4331"/>
                    <a:pt x="2553" y="4248"/>
                  </a:cubicBezTo>
                  <a:cubicBezTo>
                    <a:pt x="2742" y="4101"/>
                    <a:pt x="2804" y="4290"/>
                    <a:pt x="2909" y="4373"/>
                  </a:cubicBezTo>
                  <a:cubicBezTo>
                    <a:pt x="3202" y="4582"/>
                    <a:pt x="3265" y="4959"/>
                    <a:pt x="3600" y="5168"/>
                  </a:cubicBezTo>
                  <a:cubicBezTo>
                    <a:pt x="4164" y="5482"/>
                    <a:pt x="4374" y="5419"/>
                    <a:pt x="4604" y="4813"/>
                  </a:cubicBezTo>
                  <a:cubicBezTo>
                    <a:pt x="4708" y="4436"/>
                    <a:pt x="5169" y="4331"/>
                    <a:pt x="5420" y="4603"/>
                  </a:cubicBezTo>
                  <a:cubicBezTo>
                    <a:pt x="5524" y="4729"/>
                    <a:pt x="5566" y="4917"/>
                    <a:pt x="5734" y="5022"/>
                  </a:cubicBezTo>
                  <a:cubicBezTo>
                    <a:pt x="6173" y="5378"/>
                    <a:pt x="6194" y="5378"/>
                    <a:pt x="6550" y="4917"/>
                  </a:cubicBezTo>
                  <a:cubicBezTo>
                    <a:pt x="6613" y="4813"/>
                    <a:pt x="6675" y="4708"/>
                    <a:pt x="6738" y="4624"/>
                  </a:cubicBezTo>
                  <a:cubicBezTo>
                    <a:pt x="7177" y="4038"/>
                    <a:pt x="7177" y="4038"/>
                    <a:pt x="7177" y="3432"/>
                  </a:cubicBezTo>
                  <a:cubicBezTo>
                    <a:pt x="7721" y="3745"/>
                    <a:pt x="8098" y="3369"/>
                    <a:pt x="8537" y="3034"/>
                  </a:cubicBezTo>
                  <a:cubicBezTo>
                    <a:pt x="8789" y="3557"/>
                    <a:pt x="9082" y="3934"/>
                    <a:pt x="9709" y="3662"/>
                  </a:cubicBezTo>
                  <a:cubicBezTo>
                    <a:pt x="9877" y="3578"/>
                    <a:pt x="9960" y="3850"/>
                    <a:pt x="10044" y="3997"/>
                  </a:cubicBezTo>
                  <a:cubicBezTo>
                    <a:pt x="10442" y="4562"/>
                    <a:pt x="10483" y="4562"/>
                    <a:pt x="10965" y="4143"/>
                  </a:cubicBezTo>
                  <a:cubicBezTo>
                    <a:pt x="11509" y="3766"/>
                    <a:pt x="12220" y="3641"/>
                    <a:pt x="12869" y="3850"/>
                  </a:cubicBezTo>
                  <a:cubicBezTo>
                    <a:pt x="13224" y="3976"/>
                    <a:pt x="13601" y="4059"/>
                    <a:pt x="13978" y="4080"/>
                  </a:cubicBezTo>
                  <a:cubicBezTo>
                    <a:pt x="14710" y="4164"/>
                    <a:pt x="14794" y="4017"/>
                    <a:pt x="14982" y="3306"/>
                  </a:cubicBezTo>
                  <a:cubicBezTo>
                    <a:pt x="15087" y="2804"/>
                    <a:pt x="14731" y="2699"/>
                    <a:pt x="14459" y="2511"/>
                  </a:cubicBezTo>
                  <a:cubicBezTo>
                    <a:pt x="14166" y="2344"/>
                    <a:pt x="13873" y="2365"/>
                    <a:pt x="13999" y="1737"/>
                  </a:cubicBezTo>
                  <a:cubicBezTo>
                    <a:pt x="13978" y="1465"/>
                    <a:pt x="13873" y="1569"/>
                    <a:pt x="13852" y="1800"/>
                  </a:cubicBezTo>
                  <a:cubicBezTo>
                    <a:pt x="13852" y="1862"/>
                    <a:pt x="13747" y="1988"/>
                    <a:pt x="13936" y="1988"/>
                  </a:cubicBezTo>
                  <a:cubicBezTo>
                    <a:pt x="14103" y="1967"/>
                    <a:pt x="14291" y="1988"/>
                    <a:pt x="14333" y="1737"/>
                  </a:cubicBezTo>
                  <a:cubicBezTo>
                    <a:pt x="14354" y="1611"/>
                    <a:pt x="14312" y="1507"/>
                    <a:pt x="14019" y="1716"/>
                  </a:cubicBezTo>
                  <a:close/>
                  <a:moveTo>
                    <a:pt x="16509" y="1318"/>
                  </a:moveTo>
                  <a:cubicBezTo>
                    <a:pt x="16488" y="984"/>
                    <a:pt x="16363" y="732"/>
                    <a:pt x="16091" y="753"/>
                  </a:cubicBezTo>
                  <a:cubicBezTo>
                    <a:pt x="15735" y="795"/>
                    <a:pt x="15547" y="1172"/>
                    <a:pt x="15359" y="1423"/>
                  </a:cubicBezTo>
                  <a:cubicBezTo>
                    <a:pt x="15254" y="1590"/>
                    <a:pt x="15400" y="1988"/>
                    <a:pt x="15568" y="2218"/>
                  </a:cubicBezTo>
                  <a:cubicBezTo>
                    <a:pt x="15631" y="2260"/>
                    <a:pt x="15714" y="2260"/>
                    <a:pt x="15798" y="2239"/>
                  </a:cubicBezTo>
                  <a:cubicBezTo>
                    <a:pt x="16007" y="1883"/>
                    <a:pt x="16468" y="1716"/>
                    <a:pt x="16509" y="1318"/>
                  </a:cubicBezTo>
                  <a:close/>
                  <a:moveTo>
                    <a:pt x="43898" y="2176"/>
                  </a:moveTo>
                  <a:cubicBezTo>
                    <a:pt x="43857" y="2197"/>
                    <a:pt x="43773" y="2218"/>
                    <a:pt x="43752" y="2239"/>
                  </a:cubicBezTo>
                  <a:cubicBezTo>
                    <a:pt x="43689" y="2532"/>
                    <a:pt x="43752" y="2825"/>
                    <a:pt x="43919" y="3076"/>
                  </a:cubicBezTo>
                  <a:cubicBezTo>
                    <a:pt x="44045" y="3327"/>
                    <a:pt x="44338" y="3432"/>
                    <a:pt x="44610" y="3327"/>
                  </a:cubicBezTo>
                  <a:cubicBezTo>
                    <a:pt x="44777" y="3264"/>
                    <a:pt x="45049" y="3222"/>
                    <a:pt x="44986" y="2950"/>
                  </a:cubicBezTo>
                  <a:cubicBezTo>
                    <a:pt x="44945" y="2720"/>
                    <a:pt x="44840" y="2469"/>
                    <a:pt x="44505" y="2616"/>
                  </a:cubicBezTo>
                  <a:cubicBezTo>
                    <a:pt x="44170" y="2762"/>
                    <a:pt x="44108" y="2595"/>
                    <a:pt x="44108" y="2302"/>
                  </a:cubicBezTo>
                  <a:cubicBezTo>
                    <a:pt x="44108" y="2197"/>
                    <a:pt x="44003" y="2155"/>
                    <a:pt x="43898" y="2176"/>
                  </a:cubicBezTo>
                  <a:close/>
                  <a:moveTo>
                    <a:pt x="41911" y="2783"/>
                  </a:moveTo>
                  <a:cubicBezTo>
                    <a:pt x="41932" y="2741"/>
                    <a:pt x="41994" y="2678"/>
                    <a:pt x="41973" y="2637"/>
                  </a:cubicBezTo>
                  <a:cubicBezTo>
                    <a:pt x="41953" y="2616"/>
                    <a:pt x="41890" y="2595"/>
                    <a:pt x="41827" y="2574"/>
                  </a:cubicBezTo>
                  <a:cubicBezTo>
                    <a:pt x="41806" y="2616"/>
                    <a:pt x="41764" y="2678"/>
                    <a:pt x="41785" y="2720"/>
                  </a:cubicBezTo>
                  <a:cubicBezTo>
                    <a:pt x="41785" y="2762"/>
                    <a:pt x="41869" y="2762"/>
                    <a:pt x="41911" y="2783"/>
                  </a:cubicBezTo>
                  <a:close/>
                  <a:moveTo>
                    <a:pt x="9312" y="4854"/>
                  </a:moveTo>
                  <a:cubicBezTo>
                    <a:pt x="9354" y="4875"/>
                    <a:pt x="9416" y="4917"/>
                    <a:pt x="9458" y="4917"/>
                  </a:cubicBezTo>
                  <a:cubicBezTo>
                    <a:pt x="9479" y="4896"/>
                    <a:pt x="9500" y="4813"/>
                    <a:pt x="9521" y="4771"/>
                  </a:cubicBezTo>
                  <a:cubicBezTo>
                    <a:pt x="9458" y="4750"/>
                    <a:pt x="9416" y="4708"/>
                    <a:pt x="9374" y="4708"/>
                  </a:cubicBezTo>
                  <a:cubicBezTo>
                    <a:pt x="9333" y="4729"/>
                    <a:pt x="9333" y="4792"/>
                    <a:pt x="9312" y="4854"/>
                  </a:cubicBezTo>
                  <a:close/>
                  <a:moveTo>
                    <a:pt x="16070" y="3327"/>
                  </a:moveTo>
                  <a:lnTo>
                    <a:pt x="15924" y="3264"/>
                  </a:lnTo>
                  <a:cubicBezTo>
                    <a:pt x="15903" y="3327"/>
                    <a:pt x="15861" y="3369"/>
                    <a:pt x="15882" y="3411"/>
                  </a:cubicBezTo>
                  <a:cubicBezTo>
                    <a:pt x="15882" y="3453"/>
                    <a:pt x="15965" y="3453"/>
                    <a:pt x="16007" y="3473"/>
                  </a:cubicBezTo>
                  <a:close/>
                  <a:moveTo>
                    <a:pt x="42685" y="3327"/>
                  </a:moveTo>
                  <a:cubicBezTo>
                    <a:pt x="42643" y="3306"/>
                    <a:pt x="42580" y="3264"/>
                    <a:pt x="42538" y="3285"/>
                  </a:cubicBezTo>
                  <a:cubicBezTo>
                    <a:pt x="42517" y="3285"/>
                    <a:pt x="42497" y="3369"/>
                    <a:pt x="42476" y="3411"/>
                  </a:cubicBezTo>
                  <a:cubicBezTo>
                    <a:pt x="42538" y="3432"/>
                    <a:pt x="42580" y="3494"/>
                    <a:pt x="42622" y="3473"/>
                  </a:cubicBezTo>
                  <a:cubicBezTo>
                    <a:pt x="42664" y="3473"/>
                    <a:pt x="42685" y="3390"/>
                    <a:pt x="42706" y="3327"/>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5" name="Google Shape;7325;p46"/>
            <p:cNvSpPr/>
            <p:nvPr/>
          </p:nvSpPr>
          <p:spPr>
            <a:xfrm>
              <a:off x="5713850" y="4108125"/>
              <a:ext cx="572275" cy="107250"/>
            </a:xfrm>
            <a:custGeom>
              <a:avLst/>
              <a:gdLst/>
              <a:ahLst/>
              <a:cxnLst/>
              <a:rect l="l" t="t" r="r" b="b"/>
              <a:pathLst>
                <a:path w="22891" h="4290" extrusionOk="0">
                  <a:moveTo>
                    <a:pt x="0" y="3913"/>
                  </a:moveTo>
                  <a:cubicBezTo>
                    <a:pt x="21" y="3746"/>
                    <a:pt x="63" y="3600"/>
                    <a:pt x="272" y="3620"/>
                  </a:cubicBezTo>
                  <a:cubicBezTo>
                    <a:pt x="586" y="3662"/>
                    <a:pt x="921" y="3579"/>
                    <a:pt x="1172" y="3390"/>
                  </a:cubicBezTo>
                  <a:cubicBezTo>
                    <a:pt x="1276" y="3328"/>
                    <a:pt x="1381" y="3244"/>
                    <a:pt x="1486" y="3286"/>
                  </a:cubicBezTo>
                  <a:cubicBezTo>
                    <a:pt x="2197" y="3495"/>
                    <a:pt x="2887" y="3328"/>
                    <a:pt x="3578" y="3286"/>
                  </a:cubicBezTo>
                  <a:cubicBezTo>
                    <a:pt x="3871" y="3244"/>
                    <a:pt x="4059" y="3348"/>
                    <a:pt x="4122" y="2972"/>
                  </a:cubicBezTo>
                  <a:cubicBezTo>
                    <a:pt x="4185" y="2637"/>
                    <a:pt x="4415" y="2637"/>
                    <a:pt x="4624" y="2867"/>
                  </a:cubicBezTo>
                  <a:cubicBezTo>
                    <a:pt x="4708" y="2951"/>
                    <a:pt x="4771" y="3076"/>
                    <a:pt x="4854" y="3139"/>
                  </a:cubicBezTo>
                  <a:cubicBezTo>
                    <a:pt x="5001" y="3286"/>
                    <a:pt x="5147" y="3558"/>
                    <a:pt x="5419" y="3474"/>
                  </a:cubicBezTo>
                  <a:cubicBezTo>
                    <a:pt x="5691" y="3411"/>
                    <a:pt x="5649" y="3139"/>
                    <a:pt x="5712" y="2909"/>
                  </a:cubicBezTo>
                  <a:cubicBezTo>
                    <a:pt x="5838" y="2449"/>
                    <a:pt x="6235" y="2114"/>
                    <a:pt x="6403" y="1633"/>
                  </a:cubicBezTo>
                  <a:cubicBezTo>
                    <a:pt x="6465" y="1444"/>
                    <a:pt x="6465" y="1361"/>
                    <a:pt x="6340" y="1214"/>
                  </a:cubicBezTo>
                  <a:cubicBezTo>
                    <a:pt x="5984" y="838"/>
                    <a:pt x="5712" y="419"/>
                    <a:pt x="5168" y="335"/>
                  </a:cubicBezTo>
                  <a:cubicBezTo>
                    <a:pt x="5043" y="315"/>
                    <a:pt x="5022" y="168"/>
                    <a:pt x="5001" y="43"/>
                  </a:cubicBezTo>
                  <a:cubicBezTo>
                    <a:pt x="6800" y="1"/>
                    <a:pt x="8579" y="231"/>
                    <a:pt x="10378" y="315"/>
                  </a:cubicBezTo>
                  <a:cubicBezTo>
                    <a:pt x="10880" y="335"/>
                    <a:pt x="11382" y="335"/>
                    <a:pt x="11864" y="377"/>
                  </a:cubicBezTo>
                  <a:cubicBezTo>
                    <a:pt x="14584" y="545"/>
                    <a:pt x="17283" y="649"/>
                    <a:pt x="19940" y="1235"/>
                  </a:cubicBezTo>
                  <a:cubicBezTo>
                    <a:pt x="20463" y="1340"/>
                    <a:pt x="20986" y="1361"/>
                    <a:pt x="21509" y="1423"/>
                  </a:cubicBezTo>
                  <a:cubicBezTo>
                    <a:pt x="21656" y="1444"/>
                    <a:pt x="21802" y="1486"/>
                    <a:pt x="21928" y="1528"/>
                  </a:cubicBezTo>
                  <a:cubicBezTo>
                    <a:pt x="22346" y="1675"/>
                    <a:pt x="22890" y="2239"/>
                    <a:pt x="22870" y="2491"/>
                  </a:cubicBezTo>
                  <a:cubicBezTo>
                    <a:pt x="22870" y="2825"/>
                    <a:pt x="22200" y="3600"/>
                    <a:pt x="21865" y="3746"/>
                  </a:cubicBezTo>
                  <a:cubicBezTo>
                    <a:pt x="21321" y="3976"/>
                    <a:pt x="20735" y="3851"/>
                    <a:pt x="20212" y="3767"/>
                  </a:cubicBezTo>
                  <a:cubicBezTo>
                    <a:pt x="18664" y="3537"/>
                    <a:pt x="17116" y="3600"/>
                    <a:pt x="15567" y="3369"/>
                  </a:cubicBezTo>
                  <a:cubicBezTo>
                    <a:pt x="15274" y="3369"/>
                    <a:pt x="14981" y="3390"/>
                    <a:pt x="14688" y="3453"/>
                  </a:cubicBezTo>
                  <a:cubicBezTo>
                    <a:pt x="13035" y="3453"/>
                    <a:pt x="11445" y="3976"/>
                    <a:pt x="9771" y="3892"/>
                  </a:cubicBezTo>
                  <a:cubicBezTo>
                    <a:pt x="9123" y="3913"/>
                    <a:pt x="8474" y="3872"/>
                    <a:pt x="7846" y="3746"/>
                  </a:cubicBezTo>
                  <a:cubicBezTo>
                    <a:pt x="7574" y="3704"/>
                    <a:pt x="7302" y="3725"/>
                    <a:pt x="7051" y="3809"/>
                  </a:cubicBezTo>
                  <a:cubicBezTo>
                    <a:pt x="5398" y="4290"/>
                    <a:pt x="3724" y="4018"/>
                    <a:pt x="2051" y="3976"/>
                  </a:cubicBezTo>
                  <a:cubicBezTo>
                    <a:pt x="1360" y="3997"/>
                    <a:pt x="690" y="3976"/>
                    <a:pt x="0" y="3913"/>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6" name="Google Shape;7326;p46"/>
            <p:cNvSpPr/>
            <p:nvPr/>
          </p:nvSpPr>
          <p:spPr>
            <a:xfrm>
              <a:off x="4481425" y="4181875"/>
              <a:ext cx="142325" cy="46600"/>
            </a:xfrm>
            <a:custGeom>
              <a:avLst/>
              <a:gdLst/>
              <a:ahLst/>
              <a:cxnLst/>
              <a:rect l="l" t="t" r="r" b="b"/>
              <a:pathLst>
                <a:path w="5693" h="1864" extrusionOk="0">
                  <a:moveTo>
                    <a:pt x="1" y="1633"/>
                  </a:moveTo>
                  <a:cubicBezTo>
                    <a:pt x="43" y="1549"/>
                    <a:pt x="64" y="1424"/>
                    <a:pt x="106" y="1403"/>
                  </a:cubicBezTo>
                  <a:cubicBezTo>
                    <a:pt x="733" y="1131"/>
                    <a:pt x="1215" y="775"/>
                    <a:pt x="1131" y="1"/>
                  </a:cubicBezTo>
                  <a:cubicBezTo>
                    <a:pt x="1487" y="43"/>
                    <a:pt x="1466" y="315"/>
                    <a:pt x="1507" y="482"/>
                  </a:cubicBezTo>
                  <a:cubicBezTo>
                    <a:pt x="1633" y="838"/>
                    <a:pt x="1779" y="1089"/>
                    <a:pt x="2198" y="859"/>
                  </a:cubicBezTo>
                  <a:cubicBezTo>
                    <a:pt x="2344" y="817"/>
                    <a:pt x="2512" y="838"/>
                    <a:pt x="2616" y="963"/>
                  </a:cubicBezTo>
                  <a:cubicBezTo>
                    <a:pt x="3077" y="1403"/>
                    <a:pt x="3725" y="1277"/>
                    <a:pt x="4248" y="1466"/>
                  </a:cubicBezTo>
                  <a:cubicBezTo>
                    <a:pt x="4541" y="1570"/>
                    <a:pt x="4751" y="1382"/>
                    <a:pt x="4981" y="1256"/>
                  </a:cubicBezTo>
                  <a:cubicBezTo>
                    <a:pt x="5441" y="1026"/>
                    <a:pt x="5546" y="1110"/>
                    <a:pt x="5692" y="1738"/>
                  </a:cubicBezTo>
                  <a:cubicBezTo>
                    <a:pt x="5462" y="1842"/>
                    <a:pt x="5232" y="1863"/>
                    <a:pt x="5002" y="1821"/>
                  </a:cubicBezTo>
                  <a:cubicBezTo>
                    <a:pt x="3328" y="1549"/>
                    <a:pt x="1654" y="1738"/>
                    <a:pt x="1" y="1633"/>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7" name="Google Shape;7327;p46"/>
            <p:cNvSpPr/>
            <p:nvPr/>
          </p:nvSpPr>
          <p:spPr>
            <a:xfrm>
              <a:off x="4339675" y="4191825"/>
              <a:ext cx="84250" cy="31400"/>
            </a:xfrm>
            <a:custGeom>
              <a:avLst/>
              <a:gdLst/>
              <a:ahLst/>
              <a:cxnLst/>
              <a:rect l="l" t="t" r="r" b="b"/>
              <a:pathLst>
                <a:path w="3370" h="1256" extrusionOk="0">
                  <a:moveTo>
                    <a:pt x="1" y="712"/>
                  </a:moveTo>
                  <a:cubicBezTo>
                    <a:pt x="168" y="544"/>
                    <a:pt x="315" y="356"/>
                    <a:pt x="482" y="189"/>
                  </a:cubicBezTo>
                  <a:cubicBezTo>
                    <a:pt x="628" y="21"/>
                    <a:pt x="879" y="0"/>
                    <a:pt x="1047" y="126"/>
                  </a:cubicBezTo>
                  <a:cubicBezTo>
                    <a:pt x="1716" y="607"/>
                    <a:pt x="2491" y="921"/>
                    <a:pt x="3307" y="1068"/>
                  </a:cubicBezTo>
                  <a:cubicBezTo>
                    <a:pt x="3328" y="1068"/>
                    <a:pt x="3348" y="1172"/>
                    <a:pt x="3369" y="1235"/>
                  </a:cubicBezTo>
                  <a:cubicBezTo>
                    <a:pt x="2888" y="1256"/>
                    <a:pt x="2428" y="1193"/>
                    <a:pt x="1988" y="1026"/>
                  </a:cubicBezTo>
                  <a:cubicBezTo>
                    <a:pt x="1340" y="837"/>
                    <a:pt x="670" y="712"/>
                    <a:pt x="1" y="712"/>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8" name="Google Shape;7328;p46"/>
            <p:cNvSpPr/>
            <p:nvPr/>
          </p:nvSpPr>
          <p:spPr>
            <a:xfrm>
              <a:off x="5399450" y="4080400"/>
              <a:ext cx="70650" cy="23575"/>
            </a:xfrm>
            <a:custGeom>
              <a:avLst/>
              <a:gdLst/>
              <a:ahLst/>
              <a:cxnLst/>
              <a:rect l="l" t="t" r="r" b="b"/>
              <a:pathLst>
                <a:path w="2826" h="943" extrusionOk="0">
                  <a:moveTo>
                    <a:pt x="2826" y="315"/>
                  </a:moveTo>
                  <a:cubicBezTo>
                    <a:pt x="2491" y="754"/>
                    <a:pt x="1926" y="942"/>
                    <a:pt x="1403" y="775"/>
                  </a:cubicBezTo>
                  <a:cubicBezTo>
                    <a:pt x="1089" y="670"/>
                    <a:pt x="775" y="607"/>
                    <a:pt x="461" y="587"/>
                  </a:cubicBezTo>
                  <a:cubicBezTo>
                    <a:pt x="210" y="587"/>
                    <a:pt x="1" y="377"/>
                    <a:pt x="1" y="126"/>
                  </a:cubicBezTo>
                  <a:cubicBezTo>
                    <a:pt x="942" y="1"/>
                    <a:pt x="1884" y="294"/>
                    <a:pt x="2826" y="315"/>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9" name="Google Shape;7329;p46"/>
            <p:cNvSpPr/>
            <p:nvPr/>
          </p:nvSpPr>
          <p:spPr>
            <a:xfrm>
              <a:off x="5661000" y="4092950"/>
              <a:ext cx="70650" cy="14675"/>
            </a:xfrm>
            <a:custGeom>
              <a:avLst/>
              <a:gdLst/>
              <a:ahLst/>
              <a:cxnLst/>
              <a:rect l="l" t="t" r="r" b="b"/>
              <a:pathLst>
                <a:path w="2826" h="587" extrusionOk="0">
                  <a:moveTo>
                    <a:pt x="2825" y="294"/>
                  </a:moveTo>
                  <a:cubicBezTo>
                    <a:pt x="2512" y="503"/>
                    <a:pt x="2135" y="587"/>
                    <a:pt x="1758" y="503"/>
                  </a:cubicBezTo>
                  <a:cubicBezTo>
                    <a:pt x="1319" y="440"/>
                    <a:pt x="859" y="273"/>
                    <a:pt x="377" y="398"/>
                  </a:cubicBezTo>
                  <a:cubicBezTo>
                    <a:pt x="147" y="440"/>
                    <a:pt x="43" y="210"/>
                    <a:pt x="1" y="1"/>
                  </a:cubicBezTo>
                  <a:cubicBezTo>
                    <a:pt x="942" y="85"/>
                    <a:pt x="1905" y="43"/>
                    <a:pt x="2825" y="294"/>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0" name="Google Shape;7330;p46"/>
            <p:cNvSpPr/>
            <p:nvPr/>
          </p:nvSpPr>
          <p:spPr>
            <a:xfrm>
              <a:off x="4834525" y="4073075"/>
              <a:ext cx="28275" cy="43450"/>
            </a:xfrm>
            <a:custGeom>
              <a:avLst/>
              <a:gdLst/>
              <a:ahLst/>
              <a:cxnLst/>
              <a:rect l="l" t="t" r="r" b="b"/>
              <a:pathLst>
                <a:path w="1131" h="1738" extrusionOk="0">
                  <a:moveTo>
                    <a:pt x="1130" y="356"/>
                  </a:moveTo>
                  <a:cubicBezTo>
                    <a:pt x="649" y="482"/>
                    <a:pt x="523" y="754"/>
                    <a:pt x="796" y="1172"/>
                  </a:cubicBezTo>
                  <a:cubicBezTo>
                    <a:pt x="879" y="1319"/>
                    <a:pt x="942" y="1445"/>
                    <a:pt x="796" y="1549"/>
                  </a:cubicBezTo>
                  <a:cubicBezTo>
                    <a:pt x="670" y="1696"/>
                    <a:pt x="503" y="1737"/>
                    <a:pt x="335" y="1696"/>
                  </a:cubicBezTo>
                  <a:cubicBezTo>
                    <a:pt x="189" y="1654"/>
                    <a:pt x="63" y="1507"/>
                    <a:pt x="126" y="1361"/>
                  </a:cubicBezTo>
                  <a:cubicBezTo>
                    <a:pt x="293" y="1005"/>
                    <a:pt x="0" y="691"/>
                    <a:pt x="63" y="356"/>
                  </a:cubicBezTo>
                  <a:cubicBezTo>
                    <a:pt x="231" y="356"/>
                    <a:pt x="377" y="294"/>
                    <a:pt x="419" y="105"/>
                  </a:cubicBezTo>
                  <a:cubicBezTo>
                    <a:pt x="649" y="1"/>
                    <a:pt x="879" y="126"/>
                    <a:pt x="1109" y="147"/>
                  </a:cubicBezTo>
                  <a:cubicBezTo>
                    <a:pt x="1130" y="210"/>
                    <a:pt x="1130" y="294"/>
                    <a:pt x="1130" y="356"/>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1" name="Google Shape;7331;p46"/>
            <p:cNvSpPr/>
            <p:nvPr/>
          </p:nvSpPr>
          <p:spPr>
            <a:xfrm>
              <a:off x="4920300" y="4077275"/>
              <a:ext cx="30900" cy="34025"/>
            </a:xfrm>
            <a:custGeom>
              <a:avLst/>
              <a:gdLst/>
              <a:ahLst/>
              <a:cxnLst/>
              <a:rect l="l" t="t" r="r" b="b"/>
              <a:pathLst>
                <a:path w="1236" h="1361" extrusionOk="0">
                  <a:moveTo>
                    <a:pt x="880" y="0"/>
                  </a:moveTo>
                  <a:cubicBezTo>
                    <a:pt x="942" y="126"/>
                    <a:pt x="1089" y="209"/>
                    <a:pt x="1235" y="188"/>
                  </a:cubicBezTo>
                  <a:cubicBezTo>
                    <a:pt x="1089" y="607"/>
                    <a:pt x="524" y="774"/>
                    <a:pt x="608" y="1360"/>
                  </a:cubicBezTo>
                  <a:cubicBezTo>
                    <a:pt x="378" y="963"/>
                    <a:pt x="315" y="523"/>
                    <a:pt x="1" y="188"/>
                  </a:cubicBezTo>
                  <a:lnTo>
                    <a:pt x="168" y="42"/>
                  </a:ln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2" name="Google Shape;7332;p46"/>
            <p:cNvSpPr/>
            <p:nvPr/>
          </p:nvSpPr>
          <p:spPr>
            <a:xfrm>
              <a:off x="4068725" y="4198100"/>
              <a:ext cx="40300" cy="14150"/>
            </a:xfrm>
            <a:custGeom>
              <a:avLst/>
              <a:gdLst/>
              <a:ahLst/>
              <a:cxnLst/>
              <a:rect l="l" t="t" r="r" b="b"/>
              <a:pathLst>
                <a:path w="1612" h="566" extrusionOk="0">
                  <a:moveTo>
                    <a:pt x="0" y="356"/>
                  </a:moveTo>
                  <a:cubicBezTo>
                    <a:pt x="502" y="1"/>
                    <a:pt x="1172" y="63"/>
                    <a:pt x="1611" y="482"/>
                  </a:cubicBezTo>
                  <a:cubicBezTo>
                    <a:pt x="1067" y="565"/>
                    <a:pt x="523" y="524"/>
                    <a:pt x="0" y="356"/>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3" name="Google Shape;7333;p46"/>
            <p:cNvSpPr/>
            <p:nvPr/>
          </p:nvSpPr>
          <p:spPr>
            <a:xfrm>
              <a:off x="4304100" y="4198625"/>
              <a:ext cx="22000" cy="16750"/>
            </a:xfrm>
            <a:custGeom>
              <a:avLst/>
              <a:gdLst/>
              <a:ahLst/>
              <a:cxnLst/>
              <a:rect l="l" t="t" r="r" b="b"/>
              <a:pathLst>
                <a:path w="880" h="670" extrusionOk="0">
                  <a:moveTo>
                    <a:pt x="1" y="440"/>
                  </a:moveTo>
                  <a:cubicBezTo>
                    <a:pt x="357" y="21"/>
                    <a:pt x="524" y="0"/>
                    <a:pt x="880" y="440"/>
                  </a:cubicBezTo>
                  <a:cubicBezTo>
                    <a:pt x="587" y="670"/>
                    <a:pt x="294" y="503"/>
                    <a:pt x="1" y="44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4" name="Google Shape;7334;p46"/>
            <p:cNvSpPr/>
            <p:nvPr/>
          </p:nvSpPr>
          <p:spPr>
            <a:xfrm>
              <a:off x="4197925" y="4194450"/>
              <a:ext cx="22000" cy="12050"/>
            </a:xfrm>
            <a:custGeom>
              <a:avLst/>
              <a:gdLst/>
              <a:ahLst/>
              <a:cxnLst/>
              <a:rect l="l" t="t" r="r" b="b"/>
              <a:pathLst>
                <a:path w="880" h="482" extrusionOk="0">
                  <a:moveTo>
                    <a:pt x="0" y="377"/>
                  </a:moveTo>
                  <a:cubicBezTo>
                    <a:pt x="398" y="0"/>
                    <a:pt x="565" y="21"/>
                    <a:pt x="879" y="439"/>
                  </a:cubicBezTo>
                  <a:cubicBezTo>
                    <a:pt x="586" y="481"/>
                    <a:pt x="272" y="460"/>
                    <a:pt x="0" y="377"/>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5" name="Google Shape;7335;p46"/>
            <p:cNvSpPr/>
            <p:nvPr/>
          </p:nvSpPr>
          <p:spPr>
            <a:xfrm>
              <a:off x="4126775" y="4200200"/>
              <a:ext cx="13100" cy="10475"/>
            </a:xfrm>
            <a:custGeom>
              <a:avLst/>
              <a:gdLst/>
              <a:ahLst/>
              <a:cxnLst/>
              <a:rect l="l" t="t" r="r" b="b"/>
              <a:pathLst>
                <a:path w="524" h="419" extrusionOk="0">
                  <a:moveTo>
                    <a:pt x="1" y="314"/>
                  </a:moveTo>
                  <a:cubicBezTo>
                    <a:pt x="126" y="0"/>
                    <a:pt x="315" y="0"/>
                    <a:pt x="524" y="209"/>
                  </a:cubicBezTo>
                  <a:cubicBezTo>
                    <a:pt x="398" y="377"/>
                    <a:pt x="168" y="419"/>
                    <a:pt x="1" y="314"/>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6" name="Google Shape;7336;p46"/>
            <p:cNvSpPr/>
            <p:nvPr/>
          </p:nvSpPr>
          <p:spPr>
            <a:xfrm>
              <a:off x="4277425" y="4200200"/>
              <a:ext cx="13100" cy="9950"/>
            </a:xfrm>
            <a:custGeom>
              <a:avLst/>
              <a:gdLst/>
              <a:ahLst/>
              <a:cxnLst/>
              <a:rect l="l" t="t" r="r" b="b"/>
              <a:pathLst>
                <a:path w="524" h="398" extrusionOk="0">
                  <a:moveTo>
                    <a:pt x="1" y="251"/>
                  </a:moveTo>
                  <a:cubicBezTo>
                    <a:pt x="231" y="0"/>
                    <a:pt x="398" y="0"/>
                    <a:pt x="524" y="335"/>
                  </a:cubicBezTo>
                  <a:cubicBezTo>
                    <a:pt x="356" y="398"/>
                    <a:pt x="147" y="377"/>
                    <a:pt x="1" y="25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7" name="Google Shape;7337;p46"/>
            <p:cNvSpPr/>
            <p:nvPr/>
          </p:nvSpPr>
          <p:spPr>
            <a:xfrm>
              <a:off x="4459475" y="4212750"/>
              <a:ext cx="13100" cy="11000"/>
            </a:xfrm>
            <a:custGeom>
              <a:avLst/>
              <a:gdLst/>
              <a:ahLst/>
              <a:cxnLst/>
              <a:rect l="l" t="t" r="r" b="b"/>
              <a:pathLst>
                <a:path w="524" h="440" extrusionOk="0">
                  <a:moveTo>
                    <a:pt x="0" y="398"/>
                  </a:moveTo>
                  <a:cubicBezTo>
                    <a:pt x="209" y="0"/>
                    <a:pt x="272" y="0"/>
                    <a:pt x="523" y="377"/>
                  </a:cubicBezTo>
                  <a:cubicBezTo>
                    <a:pt x="335" y="440"/>
                    <a:pt x="168" y="440"/>
                    <a:pt x="0" y="398"/>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8" name="Google Shape;7338;p46"/>
            <p:cNvSpPr/>
            <p:nvPr/>
          </p:nvSpPr>
          <p:spPr>
            <a:xfrm>
              <a:off x="5762475" y="4100800"/>
              <a:ext cx="8925" cy="9450"/>
            </a:xfrm>
            <a:custGeom>
              <a:avLst/>
              <a:gdLst/>
              <a:ahLst/>
              <a:cxnLst/>
              <a:rect l="l" t="t" r="r" b="b"/>
              <a:pathLst>
                <a:path w="357" h="378" extrusionOk="0">
                  <a:moveTo>
                    <a:pt x="357" y="168"/>
                  </a:moveTo>
                  <a:cubicBezTo>
                    <a:pt x="189" y="377"/>
                    <a:pt x="85" y="273"/>
                    <a:pt x="1" y="63"/>
                  </a:cubicBezTo>
                  <a:cubicBezTo>
                    <a:pt x="126" y="1"/>
                    <a:pt x="294" y="43"/>
                    <a:pt x="357" y="168"/>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9" name="Google Shape;7339;p46"/>
            <p:cNvSpPr/>
            <p:nvPr/>
          </p:nvSpPr>
          <p:spPr>
            <a:xfrm>
              <a:off x="5802775" y="4104475"/>
              <a:ext cx="8900" cy="10475"/>
            </a:xfrm>
            <a:custGeom>
              <a:avLst/>
              <a:gdLst/>
              <a:ahLst/>
              <a:cxnLst/>
              <a:rect l="l" t="t" r="r" b="b"/>
              <a:pathLst>
                <a:path w="356" h="419" extrusionOk="0">
                  <a:moveTo>
                    <a:pt x="356" y="147"/>
                  </a:moveTo>
                  <a:cubicBezTo>
                    <a:pt x="167" y="419"/>
                    <a:pt x="63" y="293"/>
                    <a:pt x="0" y="42"/>
                  </a:cubicBezTo>
                  <a:cubicBezTo>
                    <a:pt x="126" y="0"/>
                    <a:pt x="272" y="42"/>
                    <a:pt x="356" y="147"/>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0" name="Google Shape;7340;p46"/>
            <p:cNvSpPr/>
            <p:nvPr/>
          </p:nvSpPr>
          <p:spPr>
            <a:xfrm>
              <a:off x="4636800" y="4220600"/>
              <a:ext cx="8900" cy="6825"/>
            </a:xfrm>
            <a:custGeom>
              <a:avLst/>
              <a:gdLst/>
              <a:ahLst/>
              <a:cxnLst/>
              <a:rect l="l" t="t" r="r" b="b"/>
              <a:pathLst>
                <a:path w="356" h="273" extrusionOk="0">
                  <a:moveTo>
                    <a:pt x="0" y="230"/>
                  </a:moveTo>
                  <a:cubicBezTo>
                    <a:pt x="21" y="126"/>
                    <a:pt x="63" y="0"/>
                    <a:pt x="189" y="21"/>
                  </a:cubicBezTo>
                  <a:cubicBezTo>
                    <a:pt x="251" y="21"/>
                    <a:pt x="293" y="147"/>
                    <a:pt x="356" y="209"/>
                  </a:cubicBezTo>
                  <a:cubicBezTo>
                    <a:pt x="230" y="272"/>
                    <a:pt x="105" y="272"/>
                    <a:pt x="0" y="23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1" name="Google Shape;7341;p46"/>
            <p:cNvSpPr/>
            <p:nvPr/>
          </p:nvSpPr>
          <p:spPr>
            <a:xfrm>
              <a:off x="4237675" y="4200725"/>
              <a:ext cx="13100" cy="5775"/>
            </a:xfrm>
            <a:custGeom>
              <a:avLst/>
              <a:gdLst/>
              <a:ahLst/>
              <a:cxnLst/>
              <a:rect l="l" t="t" r="r" b="b"/>
              <a:pathLst>
                <a:path w="524" h="231" extrusionOk="0">
                  <a:moveTo>
                    <a:pt x="1" y="188"/>
                  </a:moveTo>
                  <a:cubicBezTo>
                    <a:pt x="126" y="0"/>
                    <a:pt x="398" y="0"/>
                    <a:pt x="524" y="188"/>
                  </a:cubicBezTo>
                  <a:cubicBezTo>
                    <a:pt x="356" y="230"/>
                    <a:pt x="168" y="230"/>
                    <a:pt x="1" y="188"/>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2" name="Google Shape;7342;p46"/>
            <p:cNvSpPr/>
            <p:nvPr/>
          </p:nvSpPr>
          <p:spPr>
            <a:xfrm>
              <a:off x="4960075" y="4079350"/>
              <a:ext cx="66975" cy="27225"/>
            </a:xfrm>
            <a:custGeom>
              <a:avLst/>
              <a:gdLst/>
              <a:ahLst/>
              <a:cxnLst/>
              <a:rect l="l" t="t" r="r" b="b"/>
              <a:pathLst>
                <a:path w="2679" h="1089" extrusionOk="0">
                  <a:moveTo>
                    <a:pt x="0" y="105"/>
                  </a:moveTo>
                  <a:cubicBezTo>
                    <a:pt x="147" y="85"/>
                    <a:pt x="314" y="1"/>
                    <a:pt x="439" y="43"/>
                  </a:cubicBezTo>
                  <a:cubicBezTo>
                    <a:pt x="1172" y="273"/>
                    <a:pt x="1946" y="85"/>
                    <a:pt x="2678" y="294"/>
                  </a:cubicBezTo>
                  <a:cubicBezTo>
                    <a:pt x="2239" y="775"/>
                    <a:pt x="1632" y="1068"/>
                    <a:pt x="983" y="1089"/>
                  </a:cubicBezTo>
                  <a:cubicBezTo>
                    <a:pt x="921" y="1089"/>
                    <a:pt x="879" y="1089"/>
                    <a:pt x="816" y="1089"/>
                  </a:cubicBezTo>
                  <a:cubicBezTo>
                    <a:pt x="774" y="566"/>
                    <a:pt x="42" y="629"/>
                    <a:pt x="0" y="105"/>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3" name="Google Shape;7343;p46"/>
            <p:cNvSpPr/>
            <p:nvPr/>
          </p:nvSpPr>
          <p:spPr>
            <a:xfrm>
              <a:off x="4871150" y="4086675"/>
              <a:ext cx="20425" cy="25150"/>
            </a:xfrm>
            <a:custGeom>
              <a:avLst/>
              <a:gdLst/>
              <a:ahLst/>
              <a:cxnLst/>
              <a:rect l="l" t="t" r="r" b="b"/>
              <a:pathLst>
                <a:path w="817" h="1006" extrusionOk="0">
                  <a:moveTo>
                    <a:pt x="377" y="1"/>
                  </a:moveTo>
                  <a:lnTo>
                    <a:pt x="544" y="1"/>
                  </a:lnTo>
                  <a:cubicBezTo>
                    <a:pt x="460" y="315"/>
                    <a:pt x="753" y="482"/>
                    <a:pt x="816" y="754"/>
                  </a:cubicBezTo>
                  <a:cubicBezTo>
                    <a:pt x="523" y="1005"/>
                    <a:pt x="272" y="670"/>
                    <a:pt x="0" y="712"/>
                  </a:cubicBezTo>
                  <a:cubicBezTo>
                    <a:pt x="0" y="398"/>
                    <a:pt x="42" y="126"/>
                    <a:pt x="377"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4" name="Google Shape;7344;p46"/>
            <p:cNvSpPr/>
            <p:nvPr/>
          </p:nvSpPr>
          <p:spPr>
            <a:xfrm>
              <a:off x="4951175" y="4130100"/>
              <a:ext cx="16750" cy="14150"/>
            </a:xfrm>
            <a:custGeom>
              <a:avLst/>
              <a:gdLst/>
              <a:ahLst/>
              <a:cxnLst/>
              <a:rect l="l" t="t" r="r" b="b"/>
              <a:pathLst>
                <a:path w="670" h="566" extrusionOk="0">
                  <a:moveTo>
                    <a:pt x="649" y="398"/>
                  </a:moveTo>
                  <a:cubicBezTo>
                    <a:pt x="544" y="565"/>
                    <a:pt x="398" y="565"/>
                    <a:pt x="251" y="544"/>
                  </a:cubicBezTo>
                  <a:cubicBezTo>
                    <a:pt x="105" y="524"/>
                    <a:pt x="0" y="356"/>
                    <a:pt x="63" y="210"/>
                  </a:cubicBezTo>
                  <a:cubicBezTo>
                    <a:pt x="105" y="63"/>
                    <a:pt x="293" y="0"/>
                    <a:pt x="419" y="84"/>
                  </a:cubicBezTo>
                  <a:cubicBezTo>
                    <a:pt x="565" y="147"/>
                    <a:pt x="670" y="231"/>
                    <a:pt x="649" y="398"/>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5" name="Google Shape;7345;p46"/>
            <p:cNvSpPr/>
            <p:nvPr/>
          </p:nvSpPr>
          <p:spPr>
            <a:xfrm>
              <a:off x="5042200" y="4141075"/>
              <a:ext cx="5250" cy="5775"/>
            </a:xfrm>
            <a:custGeom>
              <a:avLst/>
              <a:gdLst/>
              <a:ahLst/>
              <a:cxnLst/>
              <a:rect l="l" t="t" r="r" b="b"/>
              <a:pathLst>
                <a:path w="210" h="231" extrusionOk="0">
                  <a:moveTo>
                    <a:pt x="209" y="85"/>
                  </a:moveTo>
                  <a:cubicBezTo>
                    <a:pt x="188" y="126"/>
                    <a:pt x="167" y="210"/>
                    <a:pt x="126" y="210"/>
                  </a:cubicBezTo>
                  <a:cubicBezTo>
                    <a:pt x="105" y="231"/>
                    <a:pt x="42" y="189"/>
                    <a:pt x="0" y="168"/>
                  </a:cubicBezTo>
                  <a:cubicBezTo>
                    <a:pt x="21" y="105"/>
                    <a:pt x="21" y="22"/>
                    <a:pt x="63" y="22"/>
                  </a:cubicBezTo>
                  <a:cubicBezTo>
                    <a:pt x="105" y="1"/>
                    <a:pt x="147" y="43"/>
                    <a:pt x="209" y="85"/>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6" name="Google Shape;7346;p46"/>
            <p:cNvSpPr/>
            <p:nvPr/>
          </p:nvSpPr>
          <p:spPr>
            <a:xfrm>
              <a:off x="4860150" y="4186075"/>
              <a:ext cx="5250" cy="5250"/>
            </a:xfrm>
            <a:custGeom>
              <a:avLst/>
              <a:gdLst/>
              <a:ahLst/>
              <a:cxnLst/>
              <a:rect l="l" t="t" r="r" b="b"/>
              <a:pathLst>
                <a:path w="210" h="210" extrusionOk="0">
                  <a:moveTo>
                    <a:pt x="63" y="0"/>
                  </a:moveTo>
                  <a:lnTo>
                    <a:pt x="210" y="63"/>
                  </a:lnTo>
                  <a:cubicBezTo>
                    <a:pt x="189" y="105"/>
                    <a:pt x="168" y="189"/>
                    <a:pt x="126" y="189"/>
                  </a:cubicBezTo>
                  <a:cubicBezTo>
                    <a:pt x="105" y="210"/>
                    <a:pt x="43" y="168"/>
                    <a:pt x="1" y="147"/>
                  </a:cubicBezTo>
                  <a:cubicBezTo>
                    <a:pt x="22" y="84"/>
                    <a:pt x="22" y="42"/>
                    <a:pt x="63"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7" name="Google Shape;7347;p46"/>
            <p:cNvSpPr/>
            <p:nvPr/>
          </p:nvSpPr>
          <p:spPr>
            <a:xfrm>
              <a:off x="4869575" y="4104475"/>
              <a:ext cx="2100" cy="1575"/>
            </a:xfrm>
            <a:custGeom>
              <a:avLst/>
              <a:gdLst/>
              <a:ahLst/>
              <a:cxnLst/>
              <a:rect l="l" t="t" r="r" b="b"/>
              <a:pathLst>
                <a:path w="84" h="63" extrusionOk="0">
                  <a:moveTo>
                    <a:pt x="84" y="0"/>
                  </a:moveTo>
                  <a:lnTo>
                    <a:pt x="42" y="63"/>
                  </a:lnTo>
                  <a:lnTo>
                    <a:pt x="0" y="21"/>
                  </a:ln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8" name="Google Shape;7348;p46"/>
            <p:cNvSpPr/>
            <p:nvPr/>
          </p:nvSpPr>
          <p:spPr>
            <a:xfrm>
              <a:off x="5084025" y="4095575"/>
              <a:ext cx="31425" cy="38725"/>
            </a:xfrm>
            <a:custGeom>
              <a:avLst/>
              <a:gdLst/>
              <a:ahLst/>
              <a:cxnLst/>
              <a:rect l="l" t="t" r="r" b="b"/>
              <a:pathLst>
                <a:path w="1257" h="1549" extrusionOk="0">
                  <a:moveTo>
                    <a:pt x="1256" y="586"/>
                  </a:moveTo>
                  <a:cubicBezTo>
                    <a:pt x="1215" y="984"/>
                    <a:pt x="733" y="1151"/>
                    <a:pt x="545" y="1528"/>
                  </a:cubicBezTo>
                  <a:cubicBezTo>
                    <a:pt x="461" y="1549"/>
                    <a:pt x="378" y="1528"/>
                    <a:pt x="315" y="1486"/>
                  </a:cubicBezTo>
                  <a:cubicBezTo>
                    <a:pt x="147" y="1256"/>
                    <a:pt x="1" y="858"/>
                    <a:pt x="106" y="712"/>
                  </a:cubicBezTo>
                  <a:cubicBezTo>
                    <a:pt x="294" y="440"/>
                    <a:pt x="482" y="84"/>
                    <a:pt x="838" y="42"/>
                  </a:cubicBezTo>
                  <a:cubicBezTo>
                    <a:pt x="1110" y="0"/>
                    <a:pt x="1235" y="252"/>
                    <a:pt x="1256" y="586"/>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9" name="Google Shape;7349;p46"/>
            <p:cNvSpPr/>
            <p:nvPr/>
          </p:nvSpPr>
          <p:spPr>
            <a:xfrm>
              <a:off x="5794925" y="4131675"/>
              <a:ext cx="34025" cy="31400"/>
            </a:xfrm>
            <a:custGeom>
              <a:avLst/>
              <a:gdLst/>
              <a:ahLst/>
              <a:cxnLst/>
              <a:rect l="l" t="t" r="r" b="b"/>
              <a:pathLst>
                <a:path w="1361" h="1256" extrusionOk="0">
                  <a:moveTo>
                    <a:pt x="209" y="0"/>
                  </a:moveTo>
                  <a:cubicBezTo>
                    <a:pt x="314" y="0"/>
                    <a:pt x="419" y="21"/>
                    <a:pt x="419" y="126"/>
                  </a:cubicBezTo>
                  <a:cubicBezTo>
                    <a:pt x="419" y="419"/>
                    <a:pt x="502" y="565"/>
                    <a:pt x="816" y="419"/>
                  </a:cubicBezTo>
                  <a:cubicBezTo>
                    <a:pt x="1151" y="272"/>
                    <a:pt x="1256" y="544"/>
                    <a:pt x="1297" y="774"/>
                  </a:cubicBezTo>
                  <a:cubicBezTo>
                    <a:pt x="1360" y="1046"/>
                    <a:pt x="1088" y="1088"/>
                    <a:pt x="921" y="1151"/>
                  </a:cubicBezTo>
                  <a:cubicBezTo>
                    <a:pt x="649" y="1256"/>
                    <a:pt x="356" y="1130"/>
                    <a:pt x="230" y="900"/>
                  </a:cubicBezTo>
                  <a:cubicBezTo>
                    <a:pt x="63" y="649"/>
                    <a:pt x="0" y="356"/>
                    <a:pt x="63" y="63"/>
                  </a:cubicBezTo>
                  <a:cubicBezTo>
                    <a:pt x="84" y="42"/>
                    <a:pt x="168" y="21"/>
                    <a:pt x="209"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0" name="Google Shape;7350;p46"/>
            <p:cNvSpPr/>
            <p:nvPr/>
          </p:nvSpPr>
          <p:spPr>
            <a:xfrm>
              <a:off x="5046900" y="4113350"/>
              <a:ext cx="15200" cy="13625"/>
            </a:xfrm>
            <a:custGeom>
              <a:avLst/>
              <a:gdLst/>
              <a:ahLst/>
              <a:cxnLst/>
              <a:rect l="l" t="t" r="r" b="b"/>
              <a:pathLst>
                <a:path w="608" h="545" extrusionOk="0">
                  <a:moveTo>
                    <a:pt x="398" y="22"/>
                  </a:moveTo>
                  <a:cubicBezTo>
                    <a:pt x="523" y="43"/>
                    <a:pt x="607" y="168"/>
                    <a:pt x="565" y="294"/>
                  </a:cubicBezTo>
                  <a:cubicBezTo>
                    <a:pt x="544" y="524"/>
                    <a:pt x="335" y="524"/>
                    <a:pt x="168" y="524"/>
                  </a:cubicBezTo>
                  <a:cubicBezTo>
                    <a:pt x="0" y="545"/>
                    <a:pt x="84" y="398"/>
                    <a:pt x="84" y="357"/>
                  </a:cubicBezTo>
                  <a:cubicBezTo>
                    <a:pt x="105" y="106"/>
                    <a:pt x="210" y="1"/>
                    <a:pt x="398" y="22"/>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1" name="Google Shape;7351;p46"/>
            <p:cNvSpPr/>
            <p:nvPr/>
          </p:nvSpPr>
          <p:spPr>
            <a:xfrm>
              <a:off x="5746800" y="4141600"/>
              <a:ext cx="5775" cy="5250"/>
            </a:xfrm>
            <a:custGeom>
              <a:avLst/>
              <a:gdLst/>
              <a:ahLst/>
              <a:cxnLst/>
              <a:rect l="l" t="t" r="r" b="b"/>
              <a:pathLst>
                <a:path w="231" h="210" extrusionOk="0">
                  <a:moveTo>
                    <a:pt x="147" y="210"/>
                  </a:moveTo>
                  <a:cubicBezTo>
                    <a:pt x="105" y="189"/>
                    <a:pt x="21" y="189"/>
                    <a:pt x="21" y="147"/>
                  </a:cubicBezTo>
                  <a:cubicBezTo>
                    <a:pt x="0" y="105"/>
                    <a:pt x="42" y="43"/>
                    <a:pt x="63" y="1"/>
                  </a:cubicBezTo>
                  <a:cubicBezTo>
                    <a:pt x="126" y="22"/>
                    <a:pt x="189" y="43"/>
                    <a:pt x="209" y="64"/>
                  </a:cubicBezTo>
                  <a:cubicBezTo>
                    <a:pt x="230" y="105"/>
                    <a:pt x="168" y="168"/>
                    <a:pt x="147" y="21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2" name="Google Shape;7352;p46"/>
            <p:cNvSpPr/>
            <p:nvPr/>
          </p:nvSpPr>
          <p:spPr>
            <a:xfrm>
              <a:off x="4935475" y="4194950"/>
              <a:ext cx="5250" cy="5275"/>
            </a:xfrm>
            <a:custGeom>
              <a:avLst/>
              <a:gdLst/>
              <a:ahLst/>
              <a:cxnLst/>
              <a:rect l="l" t="t" r="r" b="b"/>
              <a:pathLst>
                <a:path w="210" h="211" extrusionOk="0">
                  <a:moveTo>
                    <a:pt x="1" y="147"/>
                  </a:moveTo>
                  <a:cubicBezTo>
                    <a:pt x="22" y="85"/>
                    <a:pt x="22" y="22"/>
                    <a:pt x="63" y="1"/>
                  </a:cubicBezTo>
                  <a:cubicBezTo>
                    <a:pt x="105" y="1"/>
                    <a:pt x="168" y="43"/>
                    <a:pt x="210" y="64"/>
                  </a:cubicBezTo>
                  <a:cubicBezTo>
                    <a:pt x="189" y="106"/>
                    <a:pt x="168" y="189"/>
                    <a:pt x="147" y="210"/>
                  </a:cubicBezTo>
                  <a:cubicBezTo>
                    <a:pt x="105" y="210"/>
                    <a:pt x="43" y="168"/>
                    <a:pt x="1" y="147"/>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3" name="Google Shape;7353;p46"/>
            <p:cNvSpPr/>
            <p:nvPr/>
          </p:nvSpPr>
          <p:spPr>
            <a:xfrm>
              <a:off x="5099200" y="4158875"/>
              <a:ext cx="5775" cy="5250"/>
            </a:xfrm>
            <a:custGeom>
              <a:avLst/>
              <a:gdLst/>
              <a:ahLst/>
              <a:cxnLst/>
              <a:rect l="l" t="t" r="r" b="b"/>
              <a:pathLst>
                <a:path w="231" h="210" extrusionOk="0">
                  <a:moveTo>
                    <a:pt x="231" y="63"/>
                  </a:moveTo>
                  <a:lnTo>
                    <a:pt x="168" y="209"/>
                  </a:lnTo>
                  <a:cubicBezTo>
                    <a:pt x="105" y="189"/>
                    <a:pt x="43" y="168"/>
                    <a:pt x="22" y="147"/>
                  </a:cubicBezTo>
                  <a:cubicBezTo>
                    <a:pt x="1" y="105"/>
                    <a:pt x="64" y="42"/>
                    <a:pt x="84"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4" name="Google Shape;7354;p46"/>
            <p:cNvSpPr/>
            <p:nvPr/>
          </p:nvSpPr>
          <p:spPr>
            <a:xfrm>
              <a:off x="5764575" y="4158875"/>
              <a:ext cx="5775" cy="5250"/>
            </a:xfrm>
            <a:custGeom>
              <a:avLst/>
              <a:gdLst/>
              <a:ahLst/>
              <a:cxnLst/>
              <a:rect l="l" t="t" r="r" b="b"/>
              <a:pathLst>
                <a:path w="231" h="210" extrusionOk="0">
                  <a:moveTo>
                    <a:pt x="231" y="63"/>
                  </a:moveTo>
                  <a:cubicBezTo>
                    <a:pt x="210" y="105"/>
                    <a:pt x="189" y="189"/>
                    <a:pt x="147" y="209"/>
                  </a:cubicBezTo>
                  <a:cubicBezTo>
                    <a:pt x="126" y="209"/>
                    <a:pt x="63" y="168"/>
                    <a:pt x="1" y="147"/>
                  </a:cubicBezTo>
                  <a:cubicBezTo>
                    <a:pt x="22" y="105"/>
                    <a:pt x="42" y="21"/>
                    <a:pt x="84" y="0"/>
                  </a:cubicBezTo>
                  <a:cubicBezTo>
                    <a:pt x="105" y="0"/>
                    <a:pt x="168" y="63"/>
                    <a:pt x="231" y="63"/>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7313;p45">
            <a:extLst>
              <a:ext uri="{FF2B5EF4-FFF2-40B4-BE49-F238E27FC236}">
                <a16:creationId xmlns:a16="http://schemas.microsoft.com/office/drawing/2014/main" id="{9E2B664D-B3B7-A910-502A-78801DFE6B5A}"/>
              </a:ext>
            </a:extLst>
          </p:cNvPr>
          <p:cNvSpPr txBox="1">
            <a:spLocks/>
          </p:cNvSpPr>
          <p:nvPr/>
        </p:nvSpPr>
        <p:spPr>
          <a:xfrm>
            <a:off x="4185679" y="1927981"/>
            <a:ext cx="4562485" cy="14367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accent3"/>
              </a:buClr>
              <a:buSzPts val="2800"/>
              <a:buFont typeface="Raleway"/>
              <a:buNone/>
              <a:defRPr sz="2600" b="0" i="0" u="none" strike="noStrike" cap="none">
                <a:solidFill>
                  <a:schemeClr val="accent3"/>
                </a:solidFill>
                <a:latin typeface="Raleway"/>
                <a:ea typeface="Raleway"/>
                <a:cs typeface="Raleway"/>
                <a:sym typeface="Raleway"/>
              </a:defRPr>
            </a:lvl1pPr>
            <a:lvl2pPr marL="914400" marR="0" lvl="1"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2pPr>
            <a:lvl3pPr marL="1371600" marR="0" lvl="2"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3pPr>
            <a:lvl4pPr marL="1828800" marR="0" lvl="3"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4pPr>
            <a:lvl5pPr marL="2286000" marR="0" lvl="4"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5pPr>
            <a:lvl6pPr marL="2743200" marR="0" lvl="5"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6pPr>
            <a:lvl7pPr marL="3200400" marR="0" lvl="6"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7pPr>
            <a:lvl8pPr marL="3657600" marR="0" lvl="7"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8pPr>
            <a:lvl9pPr marL="4114800" marR="0" lvl="8"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9pPr>
          </a:lstStyle>
          <a:p>
            <a:pPr marL="0" indent="0" algn="just">
              <a:spcAft>
                <a:spcPts val="1600"/>
              </a:spcAft>
            </a:pPr>
            <a:r>
              <a:rPr lang="en-ID" sz="1600" dirty="0" err="1"/>
              <a:t>Kemudian</a:t>
            </a:r>
            <a:r>
              <a:rPr lang="en-ID" sz="1600" dirty="0"/>
              <a:t> </a:t>
            </a:r>
            <a:r>
              <a:rPr lang="en-ID" sz="1600" dirty="0" err="1"/>
              <a:t>untuk</a:t>
            </a:r>
            <a:r>
              <a:rPr lang="en-ID" sz="1600" dirty="0"/>
              <a:t> </a:t>
            </a:r>
            <a:r>
              <a:rPr lang="en-ID" sz="1600" dirty="0" err="1"/>
              <a:t>alur</a:t>
            </a:r>
            <a:r>
              <a:rPr lang="en-ID" sz="1600" dirty="0"/>
              <a:t> </a:t>
            </a:r>
            <a:r>
              <a:rPr lang="en-ID" sz="1600" dirty="0" err="1"/>
              <a:t>percobaan</a:t>
            </a:r>
            <a:r>
              <a:rPr lang="en-ID" sz="1600" dirty="0"/>
              <a:t> </a:t>
            </a:r>
            <a:r>
              <a:rPr lang="en-ID" sz="1600" dirty="0" err="1"/>
              <a:t>dimulai</a:t>
            </a:r>
            <a:r>
              <a:rPr lang="en-ID" sz="1600" dirty="0"/>
              <a:t> </a:t>
            </a:r>
            <a:r>
              <a:rPr lang="en-ID" sz="1600" dirty="0" err="1"/>
              <a:t>dengan</a:t>
            </a:r>
            <a:r>
              <a:rPr lang="en-ID" sz="1600" dirty="0"/>
              <a:t> </a:t>
            </a:r>
            <a:r>
              <a:rPr lang="en-ID" sz="1600" dirty="0" err="1"/>
              <a:t>mengecek</a:t>
            </a:r>
            <a:r>
              <a:rPr lang="en-ID" sz="1600" dirty="0"/>
              <a:t> </a:t>
            </a:r>
            <a:r>
              <a:rPr lang="en-ID" sz="1600" dirty="0" err="1"/>
              <a:t>tarif</a:t>
            </a:r>
            <a:r>
              <a:rPr lang="en-ID" sz="1600" dirty="0"/>
              <a:t> </a:t>
            </a:r>
            <a:r>
              <a:rPr lang="en-ID" sz="1600" dirty="0" err="1"/>
              <a:t>paket</a:t>
            </a:r>
            <a:r>
              <a:rPr lang="en-ID" sz="1600" dirty="0"/>
              <a:t> </a:t>
            </a:r>
            <a:r>
              <a:rPr lang="en-ID" sz="1600" dirty="0" err="1"/>
              <a:t>dengan</a:t>
            </a:r>
            <a:r>
              <a:rPr lang="en-ID" sz="1600" dirty="0"/>
              <a:t> </a:t>
            </a:r>
            <a:r>
              <a:rPr lang="en-ID" sz="1600" dirty="0" err="1"/>
              <a:t>memililh</a:t>
            </a:r>
            <a:r>
              <a:rPr lang="en-ID" sz="1600" dirty="0"/>
              <a:t> </a:t>
            </a:r>
            <a:r>
              <a:rPr lang="en-ID" sz="1600" dirty="0" err="1"/>
              <a:t>nomor</a:t>
            </a:r>
            <a:r>
              <a:rPr lang="en-ID" sz="1600" dirty="0"/>
              <a:t> 1, </a:t>
            </a:r>
            <a:r>
              <a:rPr lang="en-ID" sz="1600" dirty="0" err="1"/>
              <a:t>sehingga</a:t>
            </a:r>
            <a:r>
              <a:rPr lang="en-ID" sz="1600" dirty="0"/>
              <a:t> </a:t>
            </a:r>
            <a:r>
              <a:rPr lang="en-ID" sz="1600" dirty="0" err="1"/>
              <a:t>mengubah</a:t>
            </a:r>
            <a:r>
              <a:rPr lang="en-ID" sz="1600" dirty="0"/>
              <a:t> </a:t>
            </a:r>
            <a:r>
              <a:rPr lang="en-ID" sz="1600" dirty="0" err="1"/>
              <a:t>tampilan</a:t>
            </a:r>
            <a:r>
              <a:rPr lang="en-ID" sz="1600" dirty="0"/>
              <a:t> </a:t>
            </a:r>
            <a:r>
              <a:rPr lang="en-ID" sz="1600" dirty="0" err="1"/>
              <a:t>seperti</a:t>
            </a:r>
            <a:r>
              <a:rPr lang="en-ID" sz="1600" dirty="0"/>
              <a:t> </a:t>
            </a:r>
            <a:r>
              <a:rPr lang="en-ID" sz="1600" dirty="0" err="1"/>
              <a:t>ini</a:t>
            </a:r>
            <a:r>
              <a:rPr lang="en-ID" sz="1600" dirty="0"/>
              <a:t>, </a:t>
            </a:r>
            <a:r>
              <a:rPr lang="en-ID" sz="1600" dirty="0" err="1"/>
              <a:t>lalu</a:t>
            </a:r>
            <a:r>
              <a:rPr lang="en-ID" sz="1600" dirty="0"/>
              <a:t> </a:t>
            </a:r>
            <a:r>
              <a:rPr lang="en-ID" sz="1600" dirty="0" err="1"/>
              <a:t>isi</a:t>
            </a:r>
            <a:r>
              <a:rPr lang="en-ID" sz="1600" dirty="0"/>
              <a:t> data </a:t>
            </a:r>
            <a:r>
              <a:rPr lang="en-ID" sz="1600" dirty="0" err="1"/>
              <a:t>sesuai</a:t>
            </a:r>
            <a:r>
              <a:rPr lang="en-ID" sz="1600" dirty="0"/>
              <a:t> volume </a:t>
            </a:r>
            <a:r>
              <a:rPr lang="en-ID" sz="1600" dirty="0" err="1"/>
              <a:t>dari</a:t>
            </a:r>
            <a:r>
              <a:rPr lang="en-ID" sz="1600" dirty="0"/>
              <a:t> </a:t>
            </a:r>
            <a:r>
              <a:rPr lang="en-ID" sz="1600" dirty="0" err="1"/>
              <a:t>paket</a:t>
            </a:r>
            <a:r>
              <a:rPr lang="en-ID" sz="1600" dirty="0"/>
              <a:t> yang </a:t>
            </a:r>
            <a:r>
              <a:rPr lang="en-ID" sz="1600" dirty="0" err="1"/>
              <a:t>ada</a:t>
            </a:r>
            <a:endParaRPr lang="en-ID" sz="1600" dirty="0"/>
          </a:p>
        </p:txBody>
      </p:sp>
      <p:sp>
        <p:nvSpPr>
          <p:cNvPr id="8" name="Google Shape;7495;p49">
            <a:extLst>
              <a:ext uri="{FF2B5EF4-FFF2-40B4-BE49-F238E27FC236}">
                <a16:creationId xmlns:a16="http://schemas.microsoft.com/office/drawing/2014/main" id="{D6937886-99AD-A9B8-1ED0-E5877A4F4791}"/>
              </a:ext>
            </a:extLst>
          </p:cNvPr>
          <p:cNvSpPr/>
          <p:nvPr/>
        </p:nvSpPr>
        <p:spPr>
          <a:xfrm rot="17977302">
            <a:off x="1920877" y="1172645"/>
            <a:ext cx="688061" cy="895198"/>
          </a:xfrm>
          <a:custGeom>
            <a:avLst/>
            <a:gdLst/>
            <a:ahLst/>
            <a:cxnLst/>
            <a:rect l="l" t="t" r="r" b="b"/>
            <a:pathLst>
              <a:path w="10633" h="13834" extrusionOk="0">
                <a:moveTo>
                  <a:pt x="3698" y="0"/>
                </a:moveTo>
                <a:cubicBezTo>
                  <a:pt x="3698" y="0"/>
                  <a:pt x="3650" y="579"/>
                  <a:pt x="3343" y="768"/>
                </a:cubicBezTo>
                <a:cubicBezTo>
                  <a:pt x="3253" y="820"/>
                  <a:pt x="3153" y="839"/>
                  <a:pt x="3058" y="839"/>
                </a:cubicBezTo>
                <a:cubicBezTo>
                  <a:pt x="2829" y="839"/>
                  <a:pt x="2623" y="733"/>
                  <a:pt x="2623" y="733"/>
                </a:cubicBezTo>
                <a:cubicBezTo>
                  <a:pt x="2623" y="733"/>
                  <a:pt x="2564" y="1312"/>
                  <a:pt x="2233" y="1501"/>
                </a:cubicBezTo>
                <a:cubicBezTo>
                  <a:pt x="2142" y="1555"/>
                  <a:pt x="2021" y="1574"/>
                  <a:pt x="1894" y="1574"/>
                </a:cubicBezTo>
                <a:cubicBezTo>
                  <a:pt x="1578" y="1574"/>
                  <a:pt x="1229" y="1453"/>
                  <a:pt x="1229" y="1453"/>
                </a:cubicBezTo>
                <a:cubicBezTo>
                  <a:pt x="1229" y="1453"/>
                  <a:pt x="1099" y="2056"/>
                  <a:pt x="886" y="2198"/>
                </a:cubicBezTo>
                <a:cubicBezTo>
                  <a:pt x="819" y="2238"/>
                  <a:pt x="707" y="2252"/>
                  <a:pt x="584" y="2252"/>
                </a:cubicBezTo>
                <a:cubicBezTo>
                  <a:pt x="317" y="2252"/>
                  <a:pt x="0" y="2186"/>
                  <a:pt x="0" y="2186"/>
                </a:cubicBezTo>
                <a:lnTo>
                  <a:pt x="0" y="2186"/>
                </a:lnTo>
                <a:lnTo>
                  <a:pt x="6864" y="13834"/>
                </a:lnTo>
                <a:cubicBezTo>
                  <a:pt x="6993" y="13192"/>
                  <a:pt x="7473" y="13079"/>
                  <a:pt x="7797" y="13079"/>
                </a:cubicBezTo>
                <a:cubicBezTo>
                  <a:pt x="7974" y="13079"/>
                  <a:pt x="8104" y="13113"/>
                  <a:pt x="8104" y="13113"/>
                </a:cubicBezTo>
                <a:cubicBezTo>
                  <a:pt x="8210" y="12865"/>
                  <a:pt x="8364" y="12640"/>
                  <a:pt x="8541" y="12451"/>
                </a:cubicBezTo>
                <a:cubicBezTo>
                  <a:pt x="8617" y="12383"/>
                  <a:pt x="8736" y="12360"/>
                  <a:pt x="8862" y="12360"/>
                </a:cubicBezTo>
                <a:cubicBezTo>
                  <a:pt x="9128" y="12360"/>
                  <a:pt x="9427" y="12463"/>
                  <a:pt x="9427" y="12463"/>
                </a:cubicBezTo>
                <a:cubicBezTo>
                  <a:pt x="9427" y="12463"/>
                  <a:pt x="9510" y="11837"/>
                  <a:pt x="9770" y="11684"/>
                </a:cubicBezTo>
                <a:cubicBezTo>
                  <a:pt x="9838" y="11642"/>
                  <a:pt x="9926" y="11627"/>
                  <a:pt x="10019" y="11627"/>
                </a:cubicBezTo>
                <a:cubicBezTo>
                  <a:pt x="10300" y="11627"/>
                  <a:pt x="10632" y="11766"/>
                  <a:pt x="10632" y="11766"/>
                </a:cubicBezTo>
                <a:lnTo>
                  <a:pt x="369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495;p49">
            <a:extLst>
              <a:ext uri="{FF2B5EF4-FFF2-40B4-BE49-F238E27FC236}">
                <a16:creationId xmlns:a16="http://schemas.microsoft.com/office/drawing/2014/main" id="{16FFC279-97C2-F990-D1D9-09F3F439AAF1}"/>
              </a:ext>
            </a:extLst>
          </p:cNvPr>
          <p:cNvSpPr/>
          <p:nvPr/>
        </p:nvSpPr>
        <p:spPr>
          <a:xfrm rot="7185509">
            <a:off x="1928672" y="3030214"/>
            <a:ext cx="688061" cy="895198"/>
          </a:xfrm>
          <a:custGeom>
            <a:avLst/>
            <a:gdLst/>
            <a:ahLst/>
            <a:cxnLst/>
            <a:rect l="l" t="t" r="r" b="b"/>
            <a:pathLst>
              <a:path w="10633" h="13834" extrusionOk="0">
                <a:moveTo>
                  <a:pt x="3698" y="0"/>
                </a:moveTo>
                <a:cubicBezTo>
                  <a:pt x="3698" y="0"/>
                  <a:pt x="3650" y="579"/>
                  <a:pt x="3343" y="768"/>
                </a:cubicBezTo>
                <a:cubicBezTo>
                  <a:pt x="3253" y="820"/>
                  <a:pt x="3153" y="839"/>
                  <a:pt x="3058" y="839"/>
                </a:cubicBezTo>
                <a:cubicBezTo>
                  <a:pt x="2829" y="839"/>
                  <a:pt x="2623" y="733"/>
                  <a:pt x="2623" y="733"/>
                </a:cubicBezTo>
                <a:cubicBezTo>
                  <a:pt x="2623" y="733"/>
                  <a:pt x="2564" y="1312"/>
                  <a:pt x="2233" y="1501"/>
                </a:cubicBezTo>
                <a:cubicBezTo>
                  <a:pt x="2142" y="1555"/>
                  <a:pt x="2021" y="1574"/>
                  <a:pt x="1894" y="1574"/>
                </a:cubicBezTo>
                <a:cubicBezTo>
                  <a:pt x="1578" y="1574"/>
                  <a:pt x="1229" y="1453"/>
                  <a:pt x="1229" y="1453"/>
                </a:cubicBezTo>
                <a:cubicBezTo>
                  <a:pt x="1229" y="1453"/>
                  <a:pt x="1099" y="2056"/>
                  <a:pt x="886" y="2198"/>
                </a:cubicBezTo>
                <a:cubicBezTo>
                  <a:pt x="819" y="2238"/>
                  <a:pt x="707" y="2252"/>
                  <a:pt x="584" y="2252"/>
                </a:cubicBezTo>
                <a:cubicBezTo>
                  <a:pt x="317" y="2252"/>
                  <a:pt x="0" y="2186"/>
                  <a:pt x="0" y="2186"/>
                </a:cubicBezTo>
                <a:lnTo>
                  <a:pt x="0" y="2186"/>
                </a:lnTo>
                <a:lnTo>
                  <a:pt x="6864" y="13834"/>
                </a:lnTo>
                <a:cubicBezTo>
                  <a:pt x="6993" y="13192"/>
                  <a:pt x="7473" y="13079"/>
                  <a:pt x="7797" y="13079"/>
                </a:cubicBezTo>
                <a:cubicBezTo>
                  <a:pt x="7974" y="13079"/>
                  <a:pt x="8104" y="13113"/>
                  <a:pt x="8104" y="13113"/>
                </a:cubicBezTo>
                <a:cubicBezTo>
                  <a:pt x="8210" y="12865"/>
                  <a:pt x="8364" y="12640"/>
                  <a:pt x="8541" y="12451"/>
                </a:cubicBezTo>
                <a:cubicBezTo>
                  <a:pt x="8617" y="12383"/>
                  <a:pt x="8736" y="12360"/>
                  <a:pt x="8862" y="12360"/>
                </a:cubicBezTo>
                <a:cubicBezTo>
                  <a:pt x="9128" y="12360"/>
                  <a:pt x="9427" y="12463"/>
                  <a:pt x="9427" y="12463"/>
                </a:cubicBezTo>
                <a:cubicBezTo>
                  <a:pt x="9427" y="12463"/>
                  <a:pt x="9510" y="11837"/>
                  <a:pt x="9770" y="11684"/>
                </a:cubicBezTo>
                <a:cubicBezTo>
                  <a:pt x="9838" y="11642"/>
                  <a:pt x="9926" y="11627"/>
                  <a:pt x="10019" y="11627"/>
                </a:cubicBezTo>
                <a:cubicBezTo>
                  <a:pt x="10300" y="11627"/>
                  <a:pt x="10632" y="11766"/>
                  <a:pt x="10632" y="11766"/>
                </a:cubicBezTo>
                <a:lnTo>
                  <a:pt x="369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313;p45">
            <a:extLst>
              <a:ext uri="{FF2B5EF4-FFF2-40B4-BE49-F238E27FC236}">
                <a16:creationId xmlns:a16="http://schemas.microsoft.com/office/drawing/2014/main" id="{B1D39EF8-09A3-FA13-C58C-B1080725422C}"/>
              </a:ext>
            </a:extLst>
          </p:cNvPr>
          <p:cNvSpPr txBox="1">
            <a:spLocks/>
          </p:cNvSpPr>
          <p:nvPr/>
        </p:nvSpPr>
        <p:spPr>
          <a:xfrm>
            <a:off x="1106332" y="3616173"/>
            <a:ext cx="2181909" cy="2749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accent3"/>
              </a:buClr>
              <a:buSzPts val="2800"/>
              <a:buFont typeface="Raleway"/>
              <a:buNone/>
              <a:defRPr sz="2600" b="0" i="0" u="none" strike="noStrike" cap="none">
                <a:solidFill>
                  <a:schemeClr val="accent3"/>
                </a:solidFill>
                <a:latin typeface="Raleway"/>
                <a:ea typeface="Raleway"/>
                <a:cs typeface="Raleway"/>
                <a:sym typeface="Raleway"/>
              </a:defRPr>
            </a:lvl1pPr>
            <a:lvl2pPr marL="914400" marR="0" lvl="1"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2pPr>
            <a:lvl3pPr marL="1371600" marR="0" lvl="2"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3pPr>
            <a:lvl4pPr marL="1828800" marR="0" lvl="3"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4pPr>
            <a:lvl5pPr marL="2286000" marR="0" lvl="4"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5pPr>
            <a:lvl6pPr marL="2743200" marR="0" lvl="5"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6pPr>
            <a:lvl7pPr marL="3200400" marR="0" lvl="6"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7pPr>
            <a:lvl8pPr marL="3657600" marR="0" lvl="7"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8pPr>
            <a:lvl9pPr marL="4114800" marR="0" lvl="8"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9pPr>
          </a:lstStyle>
          <a:p>
            <a:pPr marL="0" indent="0" algn="just">
              <a:spcAft>
                <a:spcPts val="1600"/>
              </a:spcAft>
            </a:pPr>
            <a:r>
              <a:rPr lang="en-US" sz="1000" dirty="0" err="1"/>
              <a:t>Tampilan</a:t>
            </a:r>
            <a:r>
              <a:rPr lang="en-US" sz="1000" dirty="0"/>
              <a:t> Menu Cek Tarif </a:t>
            </a:r>
            <a:r>
              <a:rPr lang="en-US" sz="1000" dirty="0" err="1"/>
              <a:t>Paket</a:t>
            </a:r>
            <a:endParaRPr lang="en-ID" sz="1000" dirty="0"/>
          </a:p>
        </p:txBody>
      </p:sp>
    </p:spTree>
    <p:extLst>
      <p:ext uri="{BB962C8B-B14F-4D97-AF65-F5344CB8AC3E}">
        <p14:creationId xmlns:p14="http://schemas.microsoft.com/office/powerpoint/2010/main" val="27040605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319"/>
        <p:cNvGrpSpPr/>
        <p:nvPr/>
      </p:nvGrpSpPr>
      <p:grpSpPr>
        <a:xfrm>
          <a:off x="0" y="0"/>
          <a:ext cx="0" cy="0"/>
          <a:chOff x="0" y="0"/>
          <a:chExt cx="0" cy="0"/>
        </a:xfrm>
      </p:grpSpPr>
      <p:pic>
        <p:nvPicPr>
          <p:cNvPr id="2" name="Gambar 1">
            <a:extLst>
              <a:ext uri="{FF2B5EF4-FFF2-40B4-BE49-F238E27FC236}">
                <a16:creationId xmlns:a16="http://schemas.microsoft.com/office/drawing/2014/main" id="{83D5BD41-C8F7-C3B4-73CF-E9B5432508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6881" y="1379855"/>
            <a:ext cx="3291205" cy="2383790"/>
          </a:xfrm>
          <a:prstGeom prst="rect">
            <a:avLst/>
          </a:prstGeom>
        </p:spPr>
      </p:pic>
      <p:grpSp>
        <p:nvGrpSpPr>
          <p:cNvPr id="7322" name="Google Shape;7322;p46"/>
          <p:cNvGrpSpPr/>
          <p:nvPr/>
        </p:nvGrpSpPr>
        <p:grpSpPr>
          <a:xfrm>
            <a:off x="5757714" y="3990246"/>
            <a:ext cx="2324125" cy="174750"/>
            <a:chOff x="3962000" y="4060525"/>
            <a:chExt cx="2324125" cy="174750"/>
          </a:xfrm>
        </p:grpSpPr>
        <p:sp>
          <p:nvSpPr>
            <p:cNvPr id="7323" name="Google Shape;7323;p46"/>
            <p:cNvSpPr/>
            <p:nvPr/>
          </p:nvSpPr>
          <p:spPr>
            <a:xfrm>
              <a:off x="3962000" y="4060525"/>
              <a:ext cx="1117875" cy="168975"/>
            </a:xfrm>
            <a:custGeom>
              <a:avLst/>
              <a:gdLst/>
              <a:ahLst/>
              <a:cxnLst/>
              <a:rect l="l" t="t" r="r" b="b"/>
              <a:pathLst>
                <a:path w="44715" h="6759" extrusionOk="0">
                  <a:moveTo>
                    <a:pt x="9249" y="189"/>
                  </a:moveTo>
                  <a:lnTo>
                    <a:pt x="9605" y="168"/>
                  </a:lnTo>
                  <a:cubicBezTo>
                    <a:pt x="9730" y="377"/>
                    <a:pt x="10023" y="377"/>
                    <a:pt x="10128" y="168"/>
                  </a:cubicBezTo>
                  <a:lnTo>
                    <a:pt x="11048" y="168"/>
                  </a:lnTo>
                  <a:cubicBezTo>
                    <a:pt x="11174" y="377"/>
                    <a:pt x="11404" y="356"/>
                    <a:pt x="11572" y="440"/>
                  </a:cubicBezTo>
                  <a:cubicBezTo>
                    <a:pt x="11969" y="607"/>
                    <a:pt x="12199" y="440"/>
                    <a:pt x="12262" y="42"/>
                  </a:cubicBezTo>
                  <a:lnTo>
                    <a:pt x="12618" y="42"/>
                  </a:lnTo>
                  <a:cubicBezTo>
                    <a:pt x="13078" y="838"/>
                    <a:pt x="13517" y="838"/>
                    <a:pt x="14041" y="42"/>
                  </a:cubicBezTo>
                  <a:cubicBezTo>
                    <a:pt x="14229" y="1"/>
                    <a:pt x="14396" y="1"/>
                    <a:pt x="14564" y="63"/>
                  </a:cubicBezTo>
                  <a:cubicBezTo>
                    <a:pt x="14606" y="210"/>
                    <a:pt x="14731" y="314"/>
                    <a:pt x="14878" y="335"/>
                  </a:cubicBezTo>
                  <a:cubicBezTo>
                    <a:pt x="15422" y="461"/>
                    <a:pt x="16007" y="398"/>
                    <a:pt x="16510" y="168"/>
                  </a:cubicBezTo>
                  <a:cubicBezTo>
                    <a:pt x="16865" y="147"/>
                    <a:pt x="17221" y="168"/>
                    <a:pt x="17577" y="231"/>
                  </a:cubicBezTo>
                  <a:cubicBezTo>
                    <a:pt x="17807" y="607"/>
                    <a:pt x="18372" y="628"/>
                    <a:pt x="18455" y="1193"/>
                  </a:cubicBezTo>
                  <a:cubicBezTo>
                    <a:pt x="18623" y="900"/>
                    <a:pt x="18790" y="628"/>
                    <a:pt x="18979" y="356"/>
                  </a:cubicBezTo>
                  <a:cubicBezTo>
                    <a:pt x="19292" y="294"/>
                    <a:pt x="19606" y="314"/>
                    <a:pt x="19920" y="419"/>
                  </a:cubicBezTo>
                  <a:cubicBezTo>
                    <a:pt x="20108" y="566"/>
                    <a:pt x="20339" y="712"/>
                    <a:pt x="20569" y="817"/>
                  </a:cubicBezTo>
                  <a:cubicBezTo>
                    <a:pt x="20924" y="900"/>
                    <a:pt x="21301" y="963"/>
                    <a:pt x="21301" y="398"/>
                  </a:cubicBezTo>
                  <a:cubicBezTo>
                    <a:pt x="21887" y="294"/>
                    <a:pt x="22494" y="294"/>
                    <a:pt x="23059" y="398"/>
                  </a:cubicBezTo>
                  <a:cubicBezTo>
                    <a:pt x="23059" y="858"/>
                    <a:pt x="23414" y="1130"/>
                    <a:pt x="23561" y="1507"/>
                  </a:cubicBezTo>
                  <a:cubicBezTo>
                    <a:pt x="23833" y="1361"/>
                    <a:pt x="23833" y="1130"/>
                    <a:pt x="23896" y="963"/>
                  </a:cubicBezTo>
                  <a:cubicBezTo>
                    <a:pt x="23937" y="754"/>
                    <a:pt x="23958" y="566"/>
                    <a:pt x="23958" y="356"/>
                  </a:cubicBezTo>
                  <a:cubicBezTo>
                    <a:pt x="24314" y="294"/>
                    <a:pt x="24670" y="314"/>
                    <a:pt x="25005" y="398"/>
                  </a:cubicBezTo>
                  <a:cubicBezTo>
                    <a:pt x="25025" y="545"/>
                    <a:pt x="25005" y="796"/>
                    <a:pt x="25214" y="796"/>
                  </a:cubicBezTo>
                  <a:cubicBezTo>
                    <a:pt x="25549" y="796"/>
                    <a:pt x="25946" y="796"/>
                    <a:pt x="26072" y="335"/>
                  </a:cubicBezTo>
                  <a:lnTo>
                    <a:pt x="28206" y="356"/>
                  </a:lnTo>
                  <a:cubicBezTo>
                    <a:pt x="28248" y="628"/>
                    <a:pt x="28436" y="670"/>
                    <a:pt x="28666" y="670"/>
                  </a:cubicBezTo>
                  <a:cubicBezTo>
                    <a:pt x="29336" y="712"/>
                    <a:pt x="30005" y="607"/>
                    <a:pt x="30696" y="733"/>
                  </a:cubicBezTo>
                  <a:cubicBezTo>
                    <a:pt x="30947" y="796"/>
                    <a:pt x="31031" y="566"/>
                    <a:pt x="31051" y="335"/>
                  </a:cubicBezTo>
                  <a:cubicBezTo>
                    <a:pt x="31282" y="294"/>
                    <a:pt x="31533" y="314"/>
                    <a:pt x="31742" y="419"/>
                  </a:cubicBezTo>
                  <a:cubicBezTo>
                    <a:pt x="31805" y="586"/>
                    <a:pt x="31972" y="691"/>
                    <a:pt x="32139" y="670"/>
                  </a:cubicBezTo>
                  <a:lnTo>
                    <a:pt x="32997" y="670"/>
                  </a:lnTo>
                  <a:cubicBezTo>
                    <a:pt x="32997" y="900"/>
                    <a:pt x="32997" y="1151"/>
                    <a:pt x="33311" y="1193"/>
                  </a:cubicBezTo>
                  <a:cubicBezTo>
                    <a:pt x="33520" y="1235"/>
                    <a:pt x="33709" y="1130"/>
                    <a:pt x="33813" y="942"/>
                  </a:cubicBezTo>
                  <a:cubicBezTo>
                    <a:pt x="33855" y="817"/>
                    <a:pt x="33876" y="670"/>
                    <a:pt x="33876" y="545"/>
                  </a:cubicBezTo>
                  <a:cubicBezTo>
                    <a:pt x="34169" y="503"/>
                    <a:pt x="34483" y="524"/>
                    <a:pt x="34755" y="607"/>
                  </a:cubicBezTo>
                  <a:cubicBezTo>
                    <a:pt x="34755" y="712"/>
                    <a:pt x="34839" y="817"/>
                    <a:pt x="34943" y="858"/>
                  </a:cubicBezTo>
                  <a:cubicBezTo>
                    <a:pt x="34880" y="1193"/>
                    <a:pt x="35173" y="1507"/>
                    <a:pt x="35006" y="1863"/>
                  </a:cubicBezTo>
                  <a:cubicBezTo>
                    <a:pt x="34943" y="2009"/>
                    <a:pt x="35069" y="2156"/>
                    <a:pt x="35215" y="2198"/>
                  </a:cubicBezTo>
                  <a:cubicBezTo>
                    <a:pt x="35383" y="2239"/>
                    <a:pt x="35571" y="2198"/>
                    <a:pt x="35676" y="2051"/>
                  </a:cubicBezTo>
                  <a:cubicBezTo>
                    <a:pt x="35822" y="1947"/>
                    <a:pt x="35759" y="1821"/>
                    <a:pt x="35676" y="1674"/>
                  </a:cubicBezTo>
                  <a:cubicBezTo>
                    <a:pt x="35424" y="1256"/>
                    <a:pt x="35550" y="984"/>
                    <a:pt x="36010" y="858"/>
                  </a:cubicBezTo>
                  <a:cubicBezTo>
                    <a:pt x="36261" y="879"/>
                    <a:pt x="36533" y="775"/>
                    <a:pt x="36722" y="1026"/>
                  </a:cubicBezTo>
                  <a:cubicBezTo>
                    <a:pt x="36408" y="1172"/>
                    <a:pt x="36345" y="1444"/>
                    <a:pt x="36366" y="1737"/>
                  </a:cubicBezTo>
                  <a:lnTo>
                    <a:pt x="36303" y="1779"/>
                  </a:lnTo>
                  <a:lnTo>
                    <a:pt x="36324" y="1821"/>
                  </a:lnTo>
                  <a:lnTo>
                    <a:pt x="36366" y="1737"/>
                  </a:lnTo>
                  <a:cubicBezTo>
                    <a:pt x="36638" y="1695"/>
                    <a:pt x="36889" y="2051"/>
                    <a:pt x="37182" y="1800"/>
                  </a:cubicBezTo>
                  <a:cubicBezTo>
                    <a:pt x="37119" y="1528"/>
                    <a:pt x="36826" y="1340"/>
                    <a:pt x="36910" y="1026"/>
                  </a:cubicBezTo>
                  <a:cubicBezTo>
                    <a:pt x="37224" y="1005"/>
                    <a:pt x="37517" y="879"/>
                    <a:pt x="37789" y="691"/>
                  </a:cubicBezTo>
                  <a:lnTo>
                    <a:pt x="38145" y="691"/>
                  </a:lnTo>
                  <a:lnTo>
                    <a:pt x="38312" y="858"/>
                  </a:lnTo>
                  <a:cubicBezTo>
                    <a:pt x="38626" y="1172"/>
                    <a:pt x="38689" y="1633"/>
                    <a:pt x="38919" y="2030"/>
                  </a:cubicBezTo>
                  <a:cubicBezTo>
                    <a:pt x="38856" y="1444"/>
                    <a:pt x="39421" y="1277"/>
                    <a:pt x="39567" y="858"/>
                  </a:cubicBezTo>
                  <a:lnTo>
                    <a:pt x="39923" y="858"/>
                  </a:lnTo>
                  <a:cubicBezTo>
                    <a:pt x="39965" y="1382"/>
                    <a:pt x="40676" y="1298"/>
                    <a:pt x="40739" y="1821"/>
                  </a:cubicBezTo>
                  <a:cubicBezTo>
                    <a:pt x="40781" y="1821"/>
                    <a:pt x="40844" y="1821"/>
                    <a:pt x="40886" y="1821"/>
                  </a:cubicBezTo>
                  <a:cubicBezTo>
                    <a:pt x="41534" y="1800"/>
                    <a:pt x="42141" y="1528"/>
                    <a:pt x="42580" y="1026"/>
                  </a:cubicBezTo>
                  <a:lnTo>
                    <a:pt x="42580" y="1026"/>
                  </a:lnTo>
                  <a:cubicBezTo>
                    <a:pt x="42873" y="1068"/>
                    <a:pt x="43145" y="1110"/>
                    <a:pt x="43438" y="1151"/>
                  </a:cubicBezTo>
                  <a:cubicBezTo>
                    <a:pt x="43522" y="1151"/>
                    <a:pt x="43606" y="1172"/>
                    <a:pt x="43606" y="1277"/>
                  </a:cubicBezTo>
                  <a:cubicBezTo>
                    <a:pt x="43606" y="1361"/>
                    <a:pt x="43564" y="1444"/>
                    <a:pt x="43501" y="1486"/>
                  </a:cubicBezTo>
                  <a:cubicBezTo>
                    <a:pt x="43417" y="1549"/>
                    <a:pt x="43292" y="1591"/>
                    <a:pt x="43187" y="1612"/>
                  </a:cubicBezTo>
                  <a:cubicBezTo>
                    <a:pt x="42706" y="1716"/>
                    <a:pt x="42476" y="1947"/>
                    <a:pt x="42706" y="2470"/>
                  </a:cubicBezTo>
                  <a:cubicBezTo>
                    <a:pt x="42748" y="2574"/>
                    <a:pt x="42580" y="2721"/>
                    <a:pt x="42727" y="2888"/>
                  </a:cubicBezTo>
                  <a:cubicBezTo>
                    <a:pt x="42978" y="2867"/>
                    <a:pt x="43145" y="2532"/>
                    <a:pt x="43459" y="2637"/>
                  </a:cubicBezTo>
                  <a:cubicBezTo>
                    <a:pt x="43501" y="3014"/>
                    <a:pt x="43836" y="3035"/>
                    <a:pt x="44087" y="3181"/>
                  </a:cubicBezTo>
                  <a:cubicBezTo>
                    <a:pt x="44317" y="3327"/>
                    <a:pt x="44715" y="3474"/>
                    <a:pt x="44610" y="3976"/>
                  </a:cubicBezTo>
                  <a:cubicBezTo>
                    <a:pt x="44422" y="4687"/>
                    <a:pt x="44338" y="4813"/>
                    <a:pt x="43606" y="4750"/>
                  </a:cubicBezTo>
                  <a:cubicBezTo>
                    <a:pt x="43229" y="4708"/>
                    <a:pt x="42852" y="4646"/>
                    <a:pt x="42497" y="4520"/>
                  </a:cubicBezTo>
                  <a:cubicBezTo>
                    <a:pt x="41848" y="4311"/>
                    <a:pt x="41158" y="4436"/>
                    <a:pt x="40614" y="4813"/>
                  </a:cubicBezTo>
                  <a:cubicBezTo>
                    <a:pt x="40132" y="5232"/>
                    <a:pt x="40090" y="5232"/>
                    <a:pt x="39693" y="4667"/>
                  </a:cubicBezTo>
                  <a:cubicBezTo>
                    <a:pt x="39609" y="4520"/>
                    <a:pt x="39526" y="4248"/>
                    <a:pt x="39358" y="4311"/>
                  </a:cubicBezTo>
                  <a:cubicBezTo>
                    <a:pt x="38730" y="4604"/>
                    <a:pt x="38437" y="4206"/>
                    <a:pt x="38186" y="3683"/>
                  </a:cubicBezTo>
                  <a:cubicBezTo>
                    <a:pt x="37747" y="4018"/>
                    <a:pt x="37391" y="4415"/>
                    <a:pt x="36826" y="4102"/>
                  </a:cubicBezTo>
                  <a:cubicBezTo>
                    <a:pt x="36826" y="4708"/>
                    <a:pt x="36826" y="4708"/>
                    <a:pt x="36387" y="5294"/>
                  </a:cubicBezTo>
                  <a:cubicBezTo>
                    <a:pt x="36324" y="5378"/>
                    <a:pt x="36261" y="5483"/>
                    <a:pt x="36199" y="5587"/>
                  </a:cubicBezTo>
                  <a:cubicBezTo>
                    <a:pt x="35843" y="6048"/>
                    <a:pt x="35822" y="6027"/>
                    <a:pt x="35383" y="5692"/>
                  </a:cubicBezTo>
                  <a:cubicBezTo>
                    <a:pt x="35215" y="5566"/>
                    <a:pt x="35173" y="5399"/>
                    <a:pt x="35069" y="5273"/>
                  </a:cubicBezTo>
                  <a:cubicBezTo>
                    <a:pt x="34818" y="5001"/>
                    <a:pt x="34336" y="5106"/>
                    <a:pt x="34253" y="5483"/>
                  </a:cubicBezTo>
                  <a:cubicBezTo>
                    <a:pt x="34044" y="6089"/>
                    <a:pt x="33813" y="6131"/>
                    <a:pt x="33248" y="5817"/>
                  </a:cubicBezTo>
                  <a:cubicBezTo>
                    <a:pt x="32914" y="5629"/>
                    <a:pt x="32851" y="5252"/>
                    <a:pt x="32558" y="5043"/>
                  </a:cubicBezTo>
                  <a:cubicBezTo>
                    <a:pt x="32453" y="4960"/>
                    <a:pt x="32391" y="4771"/>
                    <a:pt x="32202" y="4897"/>
                  </a:cubicBezTo>
                  <a:cubicBezTo>
                    <a:pt x="32098" y="4980"/>
                    <a:pt x="32160" y="5106"/>
                    <a:pt x="32202" y="5232"/>
                  </a:cubicBezTo>
                  <a:cubicBezTo>
                    <a:pt x="32411" y="5817"/>
                    <a:pt x="32391" y="5817"/>
                    <a:pt x="31847" y="6068"/>
                  </a:cubicBezTo>
                  <a:cubicBezTo>
                    <a:pt x="31637" y="6173"/>
                    <a:pt x="31428" y="6278"/>
                    <a:pt x="31240" y="6424"/>
                  </a:cubicBezTo>
                  <a:cubicBezTo>
                    <a:pt x="31031" y="6550"/>
                    <a:pt x="30717" y="6633"/>
                    <a:pt x="30570" y="6487"/>
                  </a:cubicBezTo>
                  <a:cubicBezTo>
                    <a:pt x="30131" y="6110"/>
                    <a:pt x="29901" y="6424"/>
                    <a:pt x="29650" y="6696"/>
                  </a:cubicBezTo>
                  <a:cubicBezTo>
                    <a:pt x="28875" y="6759"/>
                    <a:pt x="28101" y="6717"/>
                    <a:pt x="27327" y="6612"/>
                  </a:cubicBezTo>
                  <a:cubicBezTo>
                    <a:pt x="27285" y="6550"/>
                    <a:pt x="27243" y="6445"/>
                    <a:pt x="27181" y="6424"/>
                  </a:cubicBezTo>
                  <a:cubicBezTo>
                    <a:pt x="27034" y="6403"/>
                    <a:pt x="26992" y="6529"/>
                    <a:pt x="26971" y="6633"/>
                  </a:cubicBezTo>
                  <a:cubicBezTo>
                    <a:pt x="26804" y="6696"/>
                    <a:pt x="26616" y="6675"/>
                    <a:pt x="26448" y="6592"/>
                  </a:cubicBezTo>
                  <a:cubicBezTo>
                    <a:pt x="26302" y="5964"/>
                    <a:pt x="26218" y="5880"/>
                    <a:pt x="25758" y="6110"/>
                  </a:cubicBezTo>
                  <a:cubicBezTo>
                    <a:pt x="25507" y="6236"/>
                    <a:pt x="25297" y="6424"/>
                    <a:pt x="25025" y="6320"/>
                  </a:cubicBezTo>
                  <a:cubicBezTo>
                    <a:pt x="24481" y="6131"/>
                    <a:pt x="23833" y="6257"/>
                    <a:pt x="23372" y="5817"/>
                  </a:cubicBezTo>
                  <a:cubicBezTo>
                    <a:pt x="23268" y="5692"/>
                    <a:pt x="23100" y="5671"/>
                    <a:pt x="22954" y="5713"/>
                  </a:cubicBezTo>
                  <a:cubicBezTo>
                    <a:pt x="22536" y="5943"/>
                    <a:pt x="22410" y="5692"/>
                    <a:pt x="22284" y="5336"/>
                  </a:cubicBezTo>
                  <a:cubicBezTo>
                    <a:pt x="22222" y="5169"/>
                    <a:pt x="22264" y="4897"/>
                    <a:pt x="21887" y="4855"/>
                  </a:cubicBezTo>
                  <a:cubicBezTo>
                    <a:pt x="21971" y="5629"/>
                    <a:pt x="21510" y="5985"/>
                    <a:pt x="20883" y="6257"/>
                  </a:cubicBezTo>
                  <a:cubicBezTo>
                    <a:pt x="20820" y="6278"/>
                    <a:pt x="20799" y="6403"/>
                    <a:pt x="20757" y="6487"/>
                  </a:cubicBezTo>
                  <a:lnTo>
                    <a:pt x="20422" y="6487"/>
                  </a:lnTo>
                  <a:cubicBezTo>
                    <a:pt x="20150" y="6110"/>
                    <a:pt x="20108" y="6110"/>
                    <a:pt x="19899" y="6508"/>
                  </a:cubicBezTo>
                  <a:cubicBezTo>
                    <a:pt x="19418" y="6571"/>
                    <a:pt x="18937" y="6571"/>
                    <a:pt x="18476" y="6508"/>
                  </a:cubicBezTo>
                  <a:cubicBezTo>
                    <a:pt x="18455" y="6445"/>
                    <a:pt x="18435" y="6340"/>
                    <a:pt x="18414" y="6340"/>
                  </a:cubicBezTo>
                  <a:cubicBezTo>
                    <a:pt x="17598" y="6215"/>
                    <a:pt x="16823" y="5880"/>
                    <a:pt x="16154" y="5399"/>
                  </a:cubicBezTo>
                  <a:cubicBezTo>
                    <a:pt x="15986" y="5273"/>
                    <a:pt x="15735" y="5315"/>
                    <a:pt x="15589" y="5462"/>
                  </a:cubicBezTo>
                  <a:cubicBezTo>
                    <a:pt x="15422" y="5629"/>
                    <a:pt x="15275" y="5796"/>
                    <a:pt x="15108" y="5985"/>
                  </a:cubicBezTo>
                  <a:cubicBezTo>
                    <a:pt x="14940" y="6027"/>
                    <a:pt x="14752" y="6027"/>
                    <a:pt x="14564" y="5985"/>
                  </a:cubicBezTo>
                  <a:cubicBezTo>
                    <a:pt x="14208" y="5566"/>
                    <a:pt x="14041" y="5566"/>
                    <a:pt x="13685" y="5985"/>
                  </a:cubicBezTo>
                  <a:cubicBezTo>
                    <a:pt x="13497" y="6027"/>
                    <a:pt x="13329" y="6006"/>
                    <a:pt x="13162" y="5922"/>
                  </a:cubicBezTo>
                  <a:cubicBezTo>
                    <a:pt x="13036" y="5608"/>
                    <a:pt x="12848" y="5608"/>
                    <a:pt x="12639" y="5838"/>
                  </a:cubicBezTo>
                  <a:lnTo>
                    <a:pt x="11551" y="5817"/>
                  </a:lnTo>
                  <a:cubicBezTo>
                    <a:pt x="11446" y="5629"/>
                    <a:pt x="11153" y="5629"/>
                    <a:pt x="11028" y="5817"/>
                  </a:cubicBezTo>
                  <a:cubicBezTo>
                    <a:pt x="10797" y="5859"/>
                    <a:pt x="10546" y="5859"/>
                    <a:pt x="10316" y="5817"/>
                  </a:cubicBezTo>
                  <a:cubicBezTo>
                    <a:pt x="10002" y="5399"/>
                    <a:pt x="9835" y="5378"/>
                    <a:pt x="9437" y="5755"/>
                  </a:cubicBezTo>
                  <a:cubicBezTo>
                    <a:pt x="8663" y="5922"/>
                    <a:pt x="7889" y="5817"/>
                    <a:pt x="7115" y="5817"/>
                  </a:cubicBezTo>
                  <a:cubicBezTo>
                    <a:pt x="6906" y="5608"/>
                    <a:pt x="6717" y="5608"/>
                    <a:pt x="6592" y="5901"/>
                  </a:cubicBezTo>
                  <a:cubicBezTo>
                    <a:pt x="6362" y="6006"/>
                    <a:pt x="6131" y="6027"/>
                    <a:pt x="5880" y="6006"/>
                  </a:cubicBezTo>
                  <a:cubicBezTo>
                    <a:pt x="5462" y="5587"/>
                    <a:pt x="4771" y="5524"/>
                    <a:pt x="4269" y="5880"/>
                  </a:cubicBezTo>
                  <a:cubicBezTo>
                    <a:pt x="3516" y="5796"/>
                    <a:pt x="2805" y="5504"/>
                    <a:pt x="2072" y="5315"/>
                  </a:cubicBezTo>
                  <a:cubicBezTo>
                    <a:pt x="1110" y="5085"/>
                    <a:pt x="670" y="4290"/>
                    <a:pt x="377" y="3432"/>
                  </a:cubicBezTo>
                  <a:cubicBezTo>
                    <a:pt x="210" y="2909"/>
                    <a:pt x="1" y="2407"/>
                    <a:pt x="210" y="1821"/>
                  </a:cubicBezTo>
                  <a:cubicBezTo>
                    <a:pt x="482" y="1026"/>
                    <a:pt x="984" y="586"/>
                    <a:pt x="1800" y="524"/>
                  </a:cubicBezTo>
                  <a:cubicBezTo>
                    <a:pt x="2219" y="503"/>
                    <a:pt x="2637" y="524"/>
                    <a:pt x="3035" y="503"/>
                  </a:cubicBezTo>
                  <a:cubicBezTo>
                    <a:pt x="3453" y="1319"/>
                    <a:pt x="4144" y="545"/>
                    <a:pt x="4667" y="796"/>
                  </a:cubicBezTo>
                  <a:cubicBezTo>
                    <a:pt x="4834" y="879"/>
                    <a:pt x="5022" y="817"/>
                    <a:pt x="5106" y="649"/>
                  </a:cubicBezTo>
                  <a:cubicBezTo>
                    <a:pt x="5127" y="566"/>
                    <a:pt x="5169" y="482"/>
                    <a:pt x="5190" y="398"/>
                  </a:cubicBezTo>
                  <a:cubicBezTo>
                    <a:pt x="5357" y="356"/>
                    <a:pt x="5525" y="356"/>
                    <a:pt x="5713" y="398"/>
                  </a:cubicBezTo>
                  <a:cubicBezTo>
                    <a:pt x="5713" y="628"/>
                    <a:pt x="5943" y="775"/>
                    <a:pt x="6152" y="691"/>
                  </a:cubicBezTo>
                  <a:cubicBezTo>
                    <a:pt x="6550" y="566"/>
                    <a:pt x="6947" y="503"/>
                    <a:pt x="7366" y="524"/>
                  </a:cubicBezTo>
                  <a:cubicBezTo>
                    <a:pt x="7533" y="524"/>
                    <a:pt x="7617" y="398"/>
                    <a:pt x="7659" y="252"/>
                  </a:cubicBezTo>
                  <a:cubicBezTo>
                    <a:pt x="7952" y="189"/>
                    <a:pt x="8245" y="168"/>
                    <a:pt x="8538" y="231"/>
                  </a:cubicBezTo>
                  <a:cubicBezTo>
                    <a:pt x="8852" y="628"/>
                    <a:pt x="8956" y="628"/>
                    <a:pt x="9249" y="189"/>
                  </a:cubicBezTo>
                  <a:close/>
                  <a:moveTo>
                    <a:pt x="40216" y="3181"/>
                  </a:moveTo>
                  <a:cubicBezTo>
                    <a:pt x="40237" y="3014"/>
                    <a:pt x="40132" y="2930"/>
                    <a:pt x="39986" y="2867"/>
                  </a:cubicBezTo>
                  <a:cubicBezTo>
                    <a:pt x="39860" y="2783"/>
                    <a:pt x="39672" y="2846"/>
                    <a:pt x="39630" y="2993"/>
                  </a:cubicBezTo>
                  <a:cubicBezTo>
                    <a:pt x="39567" y="3139"/>
                    <a:pt x="39672" y="3307"/>
                    <a:pt x="39818" y="3327"/>
                  </a:cubicBezTo>
                  <a:cubicBezTo>
                    <a:pt x="39965" y="3348"/>
                    <a:pt x="40111" y="3348"/>
                    <a:pt x="40216" y="3181"/>
                  </a:cubicBezTo>
                  <a:close/>
                  <a:moveTo>
                    <a:pt x="30654" y="1089"/>
                  </a:moveTo>
                  <a:cubicBezTo>
                    <a:pt x="30633" y="1151"/>
                    <a:pt x="30591" y="1214"/>
                    <a:pt x="30612" y="1235"/>
                  </a:cubicBezTo>
                  <a:cubicBezTo>
                    <a:pt x="30612" y="1277"/>
                    <a:pt x="30696" y="1298"/>
                    <a:pt x="30738" y="1319"/>
                  </a:cubicBezTo>
                  <a:cubicBezTo>
                    <a:pt x="30759" y="1256"/>
                    <a:pt x="30821" y="1193"/>
                    <a:pt x="30800" y="1172"/>
                  </a:cubicBezTo>
                  <a:cubicBezTo>
                    <a:pt x="30779" y="1130"/>
                    <a:pt x="30717" y="1130"/>
                    <a:pt x="30654" y="1110"/>
                  </a:cubicBezTo>
                  <a:close/>
                  <a:moveTo>
                    <a:pt x="31888" y="1444"/>
                  </a:moveTo>
                  <a:cubicBezTo>
                    <a:pt x="31867" y="1382"/>
                    <a:pt x="31847" y="1319"/>
                    <a:pt x="31826" y="1298"/>
                  </a:cubicBezTo>
                  <a:cubicBezTo>
                    <a:pt x="31784" y="1277"/>
                    <a:pt x="31721" y="1319"/>
                    <a:pt x="31679" y="1340"/>
                  </a:cubicBezTo>
                  <a:cubicBezTo>
                    <a:pt x="31700" y="1402"/>
                    <a:pt x="31700" y="1465"/>
                    <a:pt x="31742" y="1486"/>
                  </a:cubicBezTo>
                  <a:cubicBezTo>
                    <a:pt x="31784" y="1507"/>
                    <a:pt x="31826" y="1465"/>
                    <a:pt x="31888" y="1444"/>
                  </a:cubicBezTo>
                  <a:close/>
                  <a:moveTo>
                    <a:pt x="43417" y="3286"/>
                  </a:moveTo>
                  <a:cubicBezTo>
                    <a:pt x="43355" y="3265"/>
                    <a:pt x="43313" y="3223"/>
                    <a:pt x="43271" y="3223"/>
                  </a:cubicBezTo>
                  <a:cubicBezTo>
                    <a:pt x="43229" y="3244"/>
                    <a:pt x="43229" y="3327"/>
                    <a:pt x="43208" y="3369"/>
                  </a:cubicBezTo>
                  <a:cubicBezTo>
                    <a:pt x="43250" y="3390"/>
                    <a:pt x="43313" y="3453"/>
                    <a:pt x="43334" y="3432"/>
                  </a:cubicBezTo>
                  <a:cubicBezTo>
                    <a:pt x="43375" y="3411"/>
                    <a:pt x="43396" y="3348"/>
                    <a:pt x="43417" y="3307"/>
                  </a:cubicBezTo>
                  <a:close/>
                  <a:moveTo>
                    <a:pt x="35989" y="5001"/>
                  </a:moveTo>
                  <a:cubicBezTo>
                    <a:pt x="35969" y="5064"/>
                    <a:pt x="35948" y="5106"/>
                    <a:pt x="35927" y="5148"/>
                  </a:cubicBezTo>
                  <a:cubicBezTo>
                    <a:pt x="35969" y="5169"/>
                    <a:pt x="36031" y="5232"/>
                    <a:pt x="36052" y="5211"/>
                  </a:cubicBezTo>
                  <a:cubicBezTo>
                    <a:pt x="36094" y="5190"/>
                    <a:pt x="36115" y="5127"/>
                    <a:pt x="36136" y="5064"/>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4" name="Google Shape;7324;p46"/>
            <p:cNvSpPr/>
            <p:nvPr/>
          </p:nvSpPr>
          <p:spPr>
            <a:xfrm>
              <a:off x="4702700" y="4077275"/>
              <a:ext cx="1172275" cy="158000"/>
            </a:xfrm>
            <a:custGeom>
              <a:avLst/>
              <a:gdLst/>
              <a:ahLst/>
              <a:cxnLst/>
              <a:rect l="l" t="t" r="r" b="b"/>
              <a:pathLst>
                <a:path w="46891" h="6320" extrusionOk="0">
                  <a:moveTo>
                    <a:pt x="14019" y="1716"/>
                  </a:moveTo>
                  <a:cubicBezTo>
                    <a:pt x="13538" y="1862"/>
                    <a:pt x="13350" y="2197"/>
                    <a:pt x="13099" y="2239"/>
                  </a:cubicBezTo>
                  <a:cubicBezTo>
                    <a:pt x="12952" y="2072"/>
                    <a:pt x="13141" y="1925"/>
                    <a:pt x="13078" y="1800"/>
                  </a:cubicBezTo>
                  <a:cubicBezTo>
                    <a:pt x="12869" y="1277"/>
                    <a:pt x="13078" y="1067"/>
                    <a:pt x="13559" y="963"/>
                  </a:cubicBezTo>
                  <a:cubicBezTo>
                    <a:pt x="13685" y="942"/>
                    <a:pt x="13789" y="900"/>
                    <a:pt x="13894" y="837"/>
                  </a:cubicBezTo>
                  <a:cubicBezTo>
                    <a:pt x="13957" y="774"/>
                    <a:pt x="13978" y="691"/>
                    <a:pt x="13978" y="628"/>
                  </a:cubicBezTo>
                  <a:cubicBezTo>
                    <a:pt x="13978" y="523"/>
                    <a:pt x="13915" y="502"/>
                    <a:pt x="13810" y="481"/>
                  </a:cubicBezTo>
                  <a:cubicBezTo>
                    <a:pt x="13517" y="460"/>
                    <a:pt x="13245" y="419"/>
                    <a:pt x="12973" y="377"/>
                  </a:cubicBezTo>
                  <a:cubicBezTo>
                    <a:pt x="12994" y="188"/>
                    <a:pt x="13057" y="21"/>
                    <a:pt x="13287" y="105"/>
                  </a:cubicBezTo>
                  <a:cubicBezTo>
                    <a:pt x="13601" y="209"/>
                    <a:pt x="13894" y="293"/>
                    <a:pt x="14187" y="63"/>
                  </a:cubicBezTo>
                  <a:cubicBezTo>
                    <a:pt x="15317" y="0"/>
                    <a:pt x="16447" y="21"/>
                    <a:pt x="17597" y="126"/>
                  </a:cubicBezTo>
                  <a:cubicBezTo>
                    <a:pt x="17869" y="460"/>
                    <a:pt x="18016" y="460"/>
                    <a:pt x="18288" y="126"/>
                  </a:cubicBezTo>
                  <a:cubicBezTo>
                    <a:pt x="18539" y="42"/>
                    <a:pt x="18811" y="42"/>
                    <a:pt x="19041" y="168"/>
                  </a:cubicBezTo>
                  <a:cubicBezTo>
                    <a:pt x="19083" y="188"/>
                    <a:pt x="19104" y="188"/>
                    <a:pt x="19146" y="209"/>
                  </a:cubicBezTo>
                  <a:lnTo>
                    <a:pt x="20087" y="230"/>
                  </a:lnTo>
                  <a:cubicBezTo>
                    <a:pt x="20548" y="523"/>
                    <a:pt x="21008" y="732"/>
                    <a:pt x="21468" y="230"/>
                  </a:cubicBezTo>
                  <a:cubicBezTo>
                    <a:pt x="22012" y="168"/>
                    <a:pt x="22556" y="188"/>
                    <a:pt x="23079" y="293"/>
                  </a:cubicBezTo>
                  <a:cubicBezTo>
                    <a:pt x="23100" y="398"/>
                    <a:pt x="23142" y="502"/>
                    <a:pt x="23268" y="502"/>
                  </a:cubicBezTo>
                  <a:cubicBezTo>
                    <a:pt x="23393" y="481"/>
                    <a:pt x="23414" y="377"/>
                    <a:pt x="23435" y="272"/>
                  </a:cubicBezTo>
                  <a:cubicBezTo>
                    <a:pt x="23665" y="209"/>
                    <a:pt x="23916" y="188"/>
                    <a:pt x="24147" y="230"/>
                  </a:cubicBezTo>
                  <a:cubicBezTo>
                    <a:pt x="24272" y="398"/>
                    <a:pt x="24377" y="398"/>
                    <a:pt x="24502" y="230"/>
                  </a:cubicBezTo>
                  <a:cubicBezTo>
                    <a:pt x="24795" y="188"/>
                    <a:pt x="25088" y="188"/>
                    <a:pt x="25381" y="272"/>
                  </a:cubicBezTo>
                  <a:cubicBezTo>
                    <a:pt x="25758" y="670"/>
                    <a:pt x="25946" y="670"/>
                    <a:pt x="26281" y="251"/>
                  </a:cubicBezTo>
                  <a:cubicBezTo>
                    <a:pt x="26804" y="188"/>
                    <a:pt x="27348" y="188"/>
                    <a:pt x="27871" y="272"/>
                  </a:cubicBezTo>
                  <a:cubicBezTo>
                    <a:pt x="27871" y="523"/>
                    <a:pt x="28080" y="732"/>
                    <a:pt x="28331" y="732"/>
                  </a:cubicBezTo>
                  <a:cubicBezTo>
                    <a:pt x="28666" y="753"/>
                    <a:pt x="28980" y="816"/>
                    <a:pt x="29273" y="921"/>
                  </a:cubicBezTo>
                  <a:cubicBezTo>
                    <a:pt x="29817" y="1088"/>
                    <a:pt x="30382" y="900"/>
                    <a:pt x="30717" y="440"/>
                  </a:cubicBezTo>
                  <a:cubicBezTo>
                    <a:pt x="30947" y="377"/>
                    <a:pt x="31198" y="398"/>
                    <a:pt x="31428" y="481"/>
                  </a:cubicBezTo>
                  <a:cubicBezTo>
                    <a:pt x="31574" y="837"/>
                    <a:pt x="31763" y="858"/>
                    <a:pt x="31951" y="502"/>
                  </a:cubicBezTo>
                  <a:cubicBezTo>
                    <a:pt x="32537" y="356"/>
                    <a:pt x="33144" y="356"/>
                    <a:pt x="33730" y="523"/>
                  </a:cubicBezTo>
                  <a:cubicBezTo>
                    <a:pt x="33960" y="858"/>
                    <a:pt x="34190" y="816"/>
                    <a:pt x="34441" y="544"/>
                  </a:cubicBezTo>
                  <a:lnTo>
                    <a:pt x="35508" y="586"/>
                  </a:lnTo>
                  <a:cubicBezTo>
                    <a:pt x="35675" y="795"/>
                    <a:pt x="35759" y="712"/>
                    <a:pt x="35843" y="502"/>
                  </a:cubicBezTo>
                  <a:lnTo>
                    <a:pt x="38333" y="649"/>
                  </a:lnTo>
                  <a:cubicBezTo>
                    <a:pt x="38375" y="858"/>
                    <a:pt x="38479" y="1088"/>
                    <a:pt x="38709" y="1025"/>
                  </a:cubicBezTo>
                  <a:cubicBezTo>
                    <a:pt x="39191" y="921"/>
                    <a:pt x="39651" y="1088"/>
                    <a:pt x="40090" y="1151"/>
                  </a:cubicBezTo>
                  <a:cubicBezTo>
                    <a:pt x="40467" y="1235"/>
                    <a:pt x="40844" y="1151"/>
                    <a:pt x="41157" y="921"/>
                  </a:cubicBezTo>
                  <a:cubicBezTo>
                    <a:pt x="41576" y="900"/>
                    <a:pt x="41994" y="921"/>
                    <a:pt x="42413" y="1025"/>
                  </a:cubicBezTo>
                  <a:cubicBezTo>
                    <a:pt x="42476" y="1235"/>
                    <a:pt x="42580" y="1339"/>
                    <a:pt x="42748" y="1109"/>
                  </a:cubicBezTo>
                  <a:cubicBezTo>
                    <a:pt x="43166" y="1067"/>
                    <a:pt x="43585" y="1088"/>
                    <a:pt x="44003" y="1172"/>
                  </a:cubicBezTo>
                  <a:cubicBezTo>
                    <a:pt x="44066" y="1402"/>
                    <a:pt x="44170" y="1528"/>
                    <a:pt x="44359" y="1256"/>
                  </a:cubicBezTo>
                  <a:lnTo>
                    <a:pt x="45405" y="1318"/>
                  </a:lnTo>
                  <a:cubicBezTo>
                    <a:pt x="45426" y="1423"/>
                    <a:pt x="45468" y="1569"/>
                    <a:pt x="45593" y="1590"/>
                  </a:cubicBezTo>
                  <a:cubicBezTo>
                    <a:pt x="46137" y="1695"/>
                    <a:pt x="46409" y="2113"/>
                    <a:pt x="46744" y="2469"/>
                  </a:cubicBezTo>
                  <a:cubicBezTo>
                    <a:pt x="46890" y="2616"/>
                    <a:pt x="46890" y="2699"/>
                    <a:pt x="46807" y="2909"/>
                  </a:cubicBezTo>
                  <a:cubicBezTo>
                    <a:pt x="46660" y="3369"/>
                    <a:pt x="46263" y="3704"/>
                    <a:pt x="46137" y="4164"/>
                  </a:cubicBezTo>
                  <a:cubicBezTo>
                    <a:pt x="46074" y="4394"/>
                    <a:pt x="46116" y="4666"/>
                    <a:pt x="45823" y="4750"/>
                  </a:cubicBezTo>
                  <a:cubicBezTo>
                    <a:pt x="45551" y="4813"/>
                    <a:pt x="45426" y="4541"/>
                    <a:pt x="45258" y="4394"/>
                  </a:cubicBezTo>
                  <a:cubicBezTo>
                    <a:pt x="45175" y="4310"/>
                    <a:pt x="45133" y="4206"/>
                    <a:pt x="45049" y="4143"/>
                  </a:cubicBezTo>
                  <a:cubicBezTo>
                    <a:pt x="44840" y="3892"/>
                    <a:pt x="44610" y="3892"/>
                    <a:pt x="44547" y="4227"/>
                  </a:cubicBezTo>
                  <a:cubicBezTo>
                    <a:pt x="44484" y="4603"/>
                    <a:pt x="44296" y="4520"/>
                    <a:pt x="44003" y="4541"/>
                  </a:cubicBezTo>
                  <a:cubicBezTo>
                    <a:pt x="43313" y="4582"/>
                    <a:pt x="42622" y="4771"/>
                    <a:pt x="41911" y="4541"/>
                  </a:cubicBezTo>
                  <a:cubicBezTo>
                    <a:pt x="41785" y="4499"/>
                    <a:pt x="41680" y="4582"/>
                    <a:pt x="41597" y="4645"/>
                  </a:cubicBezTo>
                  <a:cubicBezTo>
                    <a:pt x="41325" y="4834"/>
                    <a:pt x="41011" y="4917"/>
                    <a:pt x="40697" y="4875"/>
                  </a:cubicBezTo>
                  <a:cubicBezTo>
                    <a:pt x="40488" y="4854"/>
                    <a:pt x="40446" y="5022"/>
                    <a:pt x="40425" y="5168"/>
                  </a:cubicBezTo>
                  <a:cubicBezTo>
                    <a:pt x="37831" y="5252"/>
                    <a:pt x="35236" y="5168"/>
                    <a:pt x="32662" y="4896"/>
                  </a:cubicBezTo>
                  <a:cubicBezTo>
                    <a:pt x="31951" y="4813"/>
                    <a:pt x="31240" y="4813"/>
                    <a:pt x="30528" y="4896"/>
                  </a:cubicBezTo>
                  <a:cubicBezTo>
                    <a:pt x="29712" y="5022"/>
                    <a:pt x="28875" y="5022"/>
                    <a:pt x="28059" y="4896"/>
                  </a:cubicBezTo>
                  <a:cubicBezTo>
                    <a:pt x="27473" y="4792"/>
                    <a:pt x="26888" y="4813"/>
                    <a:pt x="26302" y="4938"/>
                  </a:cubicBezTo>
                  <a:cubicBezTo>
                    <a:pt x="25130" y="5273"/>
                    <a:pt x="23895" y="5106"/>
                    <a:pt x="22703" y="5168"/>
                  </a:cubicBezTo>
                  <a:cubicBezTo>
                    <a:pt x="21343" y="5252"/>
                    <a:pt x="20004" y="5357"/>
                    <a:pt x="18644" y="5440"/>
                  </a:cubicBezTo>
                  <a:cubicBezTo>
                    <a:pt x="18413" y="5461"/>
                    <a:pt x="18183" y="5482"/>
                    <a:pt x="17953" y="5482"/>
                  </a:cubicBezTo>
                  <a:cubicBezTo>
                    <a:pt x="16405" y="5378"/>
                    <a:pt x="14898" y="5670"/>
                    <a:pt x="13371" y="5775"/>
                  </a:cubicBezTo>
                  <a:cubicBezTo>
                    <a:pt x="13141" y="5796"/>
                    <a:pt x="12911" y="5838"/>
                    <a:pt x="12659" y="5838"/>
                  </a:cubicBezTo>
                  <a:cubicBezTo>
                    <a:pt x="11090" y="5838"/>
                    <a:pt x="9563" y="5838"/>
                    <a:pt x="7993" y="5963"/>
                  </a:cubicBezTo>
                  <a:cubicBezTo>
                    <a:pt x="6236" y="6110"/>
                    <a:pt x="4478" y="6026"/>
                    <a:pt x="2700" y="6047"/>
                  </a:cubicBezTo>
                  <a:cubicBezTo>
                    <a:pt x="2051" y="6026"/>
                    <a:pt x="1403" y="6110"/>
                    <a:pt x="775" y="6256"/>
                  </a:cubicBezTo>
                  <a:cubicBezTo>
                    <a:pt x="503" y="6319"/>
                    <a:pt x="189" y="6235"/>
                    <a:pt x="1" y="6026"/>
                  </a:cubicBezTo>
                  <a:cubicBezTo>
                    <a:pt x="252" y="5754"/>
                    <a:pt x="482" y="5440"/>
                    <a:pt x="921" y="5838"/>
                  </a:cubicBezTo>
                  <a:cubicBezTo>
                    <a:pt x="1068" y="5963"/>
                    <a:pt x="1382" y="5901"/>
                    <a:pt x="1591" y="5754"/>
                  </a:cubicBezTo>
                  <a:cubicBezTo>
                    <a:pt x="1800" y="5629"/>
                    <a:pt x="1988" y="5503"/>
                    <a:pt x="2198" y="5398"/>
                  </a:cubicBezTo>
                  <a:cubicBezTo>
                    <a:pt x="2742" y="5126"/>
                    <a:pt x="2763" y="5147"/>
                    <a:pt x="2553" y="4562"/>
                  </a:cubicBezTo>
                  <a:cubicBezTo>
                    <a:pt x="2511" y="4457"/>
                    <a:pt x="2449" y="4331"/>
                    <a:pt x="2553" y="4248"/>
                  </a:cubicBezTo>
                  <a:cubicBezTo>
                    <a:pt x="2742" y="4101"/>
                    <a:pt x="2804" y="4290"/>
                    <a:pt x="2909" y="4373"/>
                  </a:cubicBezTo>
                  <a:cubicBezTo>
                    <a:pt x="3202" y="4582"/>
                    <a:pt x="3265" y="4959"/>
                    <a:pt x="3600" y="5168"/>
                  </a:cubicBezTo>
                  <a:cubicBezTo>
                    <a:pt x="4164" y="5482"/>
                    <a:pt x="4374" y="5419"/>
                    <a:pt x="4604" y="4813"/>
                  </a:cubicBezTo>
                  <a:cubicBezTo>
                    <a:pt x="4708" y="4436"/>
                    <a:pt x="5169" y="4331"/>
                    <a:pt x="5420" y="4603"/>
                  </a:cubicBezTo>
                  <a:cubicBezTo>
                    <a:pt x="5524" y="4729"/>
                    <a:pt x="5566" y="4917"/>
                    <a:pt x="5734" y="5022"/>
                  </a:cubicBezTo>
                  <a:cubicBezTo>
                    <a:pt x="6173" y="5378"/>
                    <a:pt x="6194" y="5378"/>
                    <a:pt x="6550" y="4917"/>
                  </a:cubicBezTo>
                  <a:cubicBezTo>
                    <a:pt x="6613" y="4813"/>
                    <a:pt x="6675" y="4708"/>
                    <a:pt x="6738" y="4624"/>
                  </a:cubicBezTo>
                  <a:cubicBezTo>
                    <a:pt x="7177" y="4038"/>
                    <a:pt x="7177" y="4038"/>
                    <a:pt x="7177" y="3432"/>
                  </a:cubicBezTo>
                  <a:cubicBezTo>
                    <a:pt x="7721" y="3745"/>
                    <a:pt x="8098" y="3369"/>
                    <a:pt x="8537" y="3034"/>
                  </a:cubicBezTo>
                  <a:cubicBezTo>
                    <a:pt x="8789" y="3557"/>
                    <a:pt x="9082" y="3934"/>
                    <a:pt x="9709" y="3662"/>
                  </a:cubicBezTo>
                  <a:cubicBezTo>
                    <a:pt x="9877" y="3578"/>
                    <a:pt x="9960" y="3850"/>
                    <a:pt x="10044" y="3997"/>
                  </a:cubicBezTo>
                  <a:cubicBezTo>
                    <a:pt x="10442" y="4562"/>
                    <a:pt x="10483" y="4562"/>
                    <a:pt x="10965" y="4143"/>
                  </a:cubicBezTo>
                  <a:cubicBezTo>
                    <a:pt x="11509" y="3766"/>
                    <a:pt x="12220" y="3641"/>
                    <a:pt x="12869" y="3850"/>
                  </a:cubicBezTo>
                  <a:cubicBezTo>
                    <a:pt x="13224" y="3976"/>
                    <a:pt x="13601" y="4059"/>
                    <a:pt x="13978" y="4080"/>
                  </a:cubicBezTo>
                  <a:cubicBezTo>
                    <a:pt x="14710" y="4164"/>
                    <a:pt x="14794" y="4017"/>
                    <a:pt x="14982" y="3306"/>
                  </a:cubicBezTo>
                  <a:cubicBezTo>
                    <a:pt x="15087" y="2804"/>
                    <a:pt x="14731" y="2699"/>
                    <a:pt x="14459" y="2511"/>
                  </a:cubicBezTo>
                  <a:cubicBezTo>
                    <a:pt x="14166" y="2344"/>
                    <a:pt x="13873" y="2365"/>
                    <a:pt x="13999" y="1737"/>
                  </a:cubicBezTo>
                  <a:cubicBezTo>
                    <a:pt x="13978" y="1465"/>
                    <a:pt x="13873" y="1569"/>
                    <a:pt x="13852" y="1800"/>
                  </a:cubicBezTo>
                  <a:cubicBezTo>
                    <a:pt x="13852" y="1862"/>
                    <a:pt x="13747" y="1988"/>
                    <a:pt x="13936" y="1988"/>
                  </a:cubicBezTo>
                  <a:cubicBezTo>
                    <a:pt x="14103" y="1967"/>
                    <a:pt x="14291" y="1988"/>
                    <a:pt x="14333" y="1737"/>
                  </a:cubicBezTo>
                  <a:cubicBezTo>
                    <a:pt x="14354" y="1611"/>
                    <a:pt x="14312" y="1507"/>
                    <a:pt x="14019" y="1716"/>
                  </a:cubicBezTo>
                  <a:close/>
                  <a:moveTo>
                    <a:pt x="16509" y="1318"/>
                  </a:moveTo>
                  <a:cubicBezTo>
                    <a:pt x="16488" y="984"/>
                    <a:pt x="16363" y="732"/>
                    <a:pt x="16091" y="753"/>
                  </a:cubicBezTo>
                  <a:cubicBezTo>
                    <a:pt x="15735" y="795"/>
                    <a:pt x="15547" y="1172"/>
                    <a:pt x="15359" y="1423"/>
                  </a:cubicBezTo>
                  <a:cubicBezTo>
                    <a:pt x="15254" y="1590"/>
                    <a:pt x="15400" y="1988"/>
                    <a:pt x="15568" y="2218"/>
                  </a:cubicBezTo>
                  <a:cubicBezTo>
                    <a:pt x="15631" y="2260"/>
                    <a:pt x="15714" y="2260"/>
                    <a:pt x="15798" y="2239"/>
                  </a:cubicBezTo>
                  <a:cubicBezTo>
                    <a:pt x="16007" y="1883"/>
                    <a:pt x="16468" y="1716"/>
                    <a:pt x="16509" y="1318"/>
                  </a:cubicBezTo>
                  <a:close/>
                  <a:moveTo>
                    <a:pt x="43898" y="2176"/>
                  </a:moveTo>
                  <a:cubicBezTo>
                    <a:pt x="43857" y="2197"/>
                    <a:pt x="43773" y="2218"/>
                    <a:pt x="43752" y="2239"/>
                  </a:cubicBezTo>
                  <a:cubicBezTo>
                    <a:pt x="43689" y="2532"/>
                    <a:pt x="43752" y="2825"/>
                    <a:pt x="43919" y="3076"/>
                  </a:cubicBezTo>
                  <a:cubicBezTo>
                    <a:pt x="44045" y="3327"/>
                    <a:pt x="44338" y="3432"/>
                    <a:pt x="44610" y="3327"/>
                  </a:cubicBezTo>
                  <a:cubicBezTo>
                    <a:pt x="44777" y="3264"/>
                    <a:pt x="45049" y="3222"/>
                    <a:pt x="44986" y="2950"/>
                  </a:cubicBezTo>
                  <a:cubicBezTo>
                    <a:pt x="44945" y="2720"/>
                    <a:pt x="44840" y="2469"/>
                    <a:pt x="44505" y="2616"/>
                  </a:cubicBezTo>
                  <a:cubicBezTo>
                    <a:pt x="44170" y="2762"/>
                    <a:pt x="44108" y="2595"/>
                    <a:pt x="44108" y="2302"/>
                  </a:cubicBezTo>
                  <a:cubicBezTo>
                    <a:pt x="44108" y="2197"/>
                    <a:pt x="44003" y="2155"/>
                    <a:pt x="43898" y="2176"/>
                  </a:cubicBezTo>
                  <a:close/>
                  <a:moveTo>
                    <a:pt x="41911" y="2783"/>
                  </a:moveTo>
                  <a:cubicBezTo>
                    <a:pt x="41932" y="2741"/>
                    <a:pt x="41994" y="2678"/>
                    <a:pt x="41973" y="2637"/>
                  </a:cubicBezTo>
                  <a:cubicBezTo>
                    <a:pt x="41953" y="2616"/>
                    <a:pt x="41890" y="2595"/>
                    <a:pt x="41827" y="2574"/>
                  </a:cubicBezTo>
                  <a:cubicBezTo>
                    <a:pt x="41806" y="2616"/>
                    <a:pt x="41764" y="2678"/>
                    <a:pt x="41785" y="2720"/>
                  </a:cubicBezTo>
                  <a:cubicBezTo>
                    <a:pt x="41785" y="2762"/>
                    <a:pt x="41869" y="2762"/>
                    <a:pt x="41911" y="2783"/>
                  </a:cubicBezTo>
                  <a:close/>
                  <a:moveTo>
                    <a:pt x="9312" y="4854"/>
                  </a:moveTo>
                  <a:cubicBezTo>
                    <a:pt x="9354" y="4875"/>
                    <a:pt x="9416" y="4917"/>
                    <a:pt x="9458" y="4917"/>
                  </a:cubicBezTo>
                  <a:cubicBezTo>
                    <a:pt x="9479" y="4896"/>
                    <a:pt x="9500" y="4813"/>
                    <a:pt x="9521" y="4771"/>
                  </a:cubicBezTo>
                  <a:cubicBezTo>
                    <a:pt x="9458" y="4750"/>
                    <a:pt x="9416" y="4708"/>
                    <a:pt x="9374" y="4708"/>
                  </a:cubicBezTo>
                  <a:cubicBezTo>
                    <a:pt x="9333" y="4729"/>
                    <a:pt x="9333" y="4792"/>
                    <a:pt x="9312" y="4854"/>
                  </a:cubicBezTo>
                  <a:close/>
                  <a:moveTo>
                    <a:pt x="16070" y="3327"/>
                  </a:moveTo>
                  <a:lnTo>
                    <a:pt x="15924" y="3264"/>
                  </a:lnTo>
                  <a:cubicBezTo>
                    <a:pt x="15903" y="3327"/>
                    <a:pt x="15861" y="3369"/>
                    <a:pt x="15882" y="3411"/>
                  </a:cubicBezTo>
                  <a:cubicBezTo>
                    <a:pt x="15882" y="3453"/>
                    <a:pt x="15965" y="3453"/>
                    <a:pt x="16007" y="3473"/>
                  </a:cubicBezTo>
                  <a:close/>
                  <a:moveTo>
                    <a:pt x="42685" y="3327"/>
                  </a:moveTo>
                  <a:cubicBezTo>
                    <a:pt x="42643" y="3306"/>
                    <a:pt x="42580" y="3264"/>
                    <a:pt x="42538" y="3285"/>
                  </a:cubicBezTo>
                  <a:cubicBezTo>
                    <a:pt x="42517" y="3285"/>
                    <a:pt x="42497" y="3369"/>
                    <a:pt x="42476" y="3411"/>
                  </a:cubicBezTo>
                  <a:cubicBezTo>
                    <a:pt x="42538" y="3432"/>
                    <a:pt x="42580" y="3494"/>
                    <a:pt x="42622" y="3473"/>
                  </a:cubicBezTo>
                  <a:cubicBezTo>
                    <a:pt x="42664" y="3473"/>
                    <a:pt x="42685" y="3390"/>
                    <a:pt x="42706" y="3327"/>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5" name="Google Shape;7325;p46"/>
            <p:cNvSpPr/>
            <p:nvPr/>
          </p:nvSpPr>
          <p:spPr>
            <a:xfrm>
              <a:off x="5713850" y="4108125"/>
              <a:ext cx="572275" cy="107250"/>
            </a:xfrm>
            <a:custGeom>
              <a:avLst/>
              <a:gdLst/>
              <a:ahLst/>
              <a:cxnLst/>
              <a:rect l="l" t="t" r="r" b="b"/>
              <a:pathLst>
                <a:path w="22891" h="4290" extrusionOk="0">
                  <a:moveTo>
                    <a:pt x="0" y="3913"/>
                  </a:moveTo>
                  <a:cubicBezTo>
                    <a:pt x="21" y="3746"/>
                    <a:pt x="63" y="3600"/>
                    <a:pt x="272" y="3620"/>
                  </a:cubicBezTo>
                  <a:cubicBezTo>
                    <a:pt x="586" y="3662"/>
                    <a:pt x="921" y="3579"/>
                    <a:pt x="1172" y="3390"/>
                  </a:cubicBezTo>
                  <a:cubicBezTo>
                    <a:pt x="1276" y="3328"/>
                    <a:pt x="1381" y="3244"/>
                    <a:pt x="1486" y="3286"/>
                  </a:cubicBezTo>
                  <a:cubicBezTo>
                    <a:pt x="2197" y="3495"/>
                    <a:pt x="2887" y="3328"/>
                    <a:pt x="3578" y="3286"/>
                  </a:cubicBezTo>
                  <a:cubicBezTo>
                    <a:pt x="3871" y="3244"/>
                    <a:pt x="4059" y="3348"/>
                    <a:pt x="4122" y="2972"/>
                  </a:cubicBezTo>
                  <a:cubicBezTo>
                    <a:pt x="4185" y="2637"/>
                    <a:pt x="4415" y="2637"/>
                    <a:pt x="4624" y="2867"/>
                  </a:cubicBezTo>
                  <a:cubicBezTo>
                    <a:pt x="4708" y="2951"/>
                    <a:pt x="4771" y="3076"/>
                    <a:pt x="4854" y="3139"/>
                  </a:cubicBezTo>
                  <a:cubicBezTo>
                    <a:pt x="5001" y="3286"/>
                    <a:pt x="5147" y="3558"/>
                    <a:pt x="5419" y="3474"/>
                  </a:cubicBezTo>
                  <a:cubicBezTo>
                    <a:pt x="5691" y="3411"/>
                    <a:pt x="5649" y="3139"/>
                    <a:pt x="5712" y="2909"/>
                  </a:cubicBezTo>
                  <a:cubicBezTo>
                    <a:pt x="5838" y="2449"/>
                    <a:pt x="6235" y="2114"/>
                    <a:pt x="6403" y="1633"/>
                  </a:cubicBezTo>
                  <a:cubicBezTo>
                    <a:pt x="6465" y="1444"/>
                    <a:pt x="6465" y="1361"/>
                    <a:pt x="6340" y="1214"/>
                  </a:cubicBezTo>
                  <a:cubicBezTo>
                    <a:pt x="5984" y="838"/>
                    <a:pt x="5712" y="419"/>
                    <a:pt x="5168" y="335"/>
                  </a:cubicBezTo>
                  <a:cubicBezTo>
                    <a:pt x="5043" y="315"/>
                    <a:pt x="5022" y="168"/>
                    <a:pt x="5001" y="43"/>
                  </a:cubicBezTo>
                  <a:cubicBezTo>
                    <a:pt x="6800" y="1"/>
                    <a:pt x="8579" y="231"/>
                    <a:pt x="10378" y="315"/>
                  </a:cubicBezTo>
                  <a:cubicBezTo>
                    <a:pt x="10880" y="335"/>
                    <a:pt x="11382" y="335"/>
                    <a:pt x="11864" y="377"/>
                  </a:cubicBezTo>
                  <a:cubicBezTo>
                    <a:pt x="14584" y="545"/>
                    <a:pt x="17283" y="649"/>
                    <a:pt x="19940" y="1235"/>
                  </a:cubicBezTo>
                  <a:cubicBezTo>
                    <a:pt x="20463" y="1340"/>
                    <a:pt x="20986" y="1361"/>
                    <a:pt x="21509" y="1423"/>
                  </a:cubicBezTo>
                  <a:cubicBezTo>
                    <a:pt x="21656" y="1444"/>
                    <a:pt x="21802" y="1486"/>
                    <a:pt x="21928" y="1528"/>
                  </a:cubicBezTo>
                  <a:cubicBezTo>
                    <a:pt x="22346" y="1675"/>
                    <a:pt x="22890" y="2239"/>
                    <a:pt x="22870" y="2491"/>
                  </a:cubicBezTo>
                  <a:cubicBezTo>
                    <a:pt x="22870" y="2825"/>
                    <a:pt x="22200" y="3600"/>
                    <a:pt x="21865" y="3746"/>
                  </a:cubicBezTo>
                  <a:cubicBezTo>
                    <a:pt x="21321" y="3976"/>
                    <a:pt x="20735" y="3851"/>
                    <a:pt x="20212" y="3767"/>
                  </a:cubicBezTo>
                  <a:cubicBezTo>
                    <a:pt x="18664" y="3537"/>
                    <a:pt x="17116" y="3600"/>
                    <a:pt x="15567" y="3369"/>
                  </a:cubicBezTo>
                  <a:cubicBezTo>
                    <a:pt x="15274" y="3369"/>
                    <a:pt x="14981" y="3390"/>
                    <a:pt x="14688" y="3453"/>
                  </a:cubicBezTo>
                  <a:cubicBezTo>
                    <a:pt x="13035" y="3453"/>
                    <a:pt x="11445" y="3976"/>
                    <a:pt x="9771" y="3892"/>
                  </a:cubicBezTo>
                  <a:cubicBezTo>
                    <a:pt x="9123" y="3913"/>
                    <a:pt x="8474" y="3872"/>
                    <a:pt x="7846" y="3746"/>
                  </a:cubicBezTo>
                  <a:cubicBezTo>
                    <a:pt x="7574" y="3704"/>
                    <a:pt x="7302" y="3725"/>
                    <a:pt x="7051" y="3809"/>
                  </a:cubicBezTo>
                  <a:cubicBezTo>
                    <a:pt x="5398" y="4290"/>
                    <a:pt x="3724" y="4018"/>
                    <a:pt x="2051" y="3976"/>
                  </a:cubicBezTo>
                  <a:cubicBezTo>
                    <a:pt x="1360" y="3997"/>
                    <a:pt x="690" y="3976"/>
                    <a:pt x="0" y="3913"/>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6" name="Google Shape;7326;p46"/>
            <p:cNvSpPr/>
            <p:nvPr/>
          </p:nvSpPr>
          <p:spPr>
            <a:xfrm>
              <a:off x="4481425" y="4181875"/>
              <a:ext cx="142325" cy="46600"/>
            </a:xfrm>
            <a:custGeom>
              <a:avLst/>
              <a:gdLst/>
              <a:ahLst/>
              <a:cxnLst/>
              <a:rect l="l" t="t" r="r" b="b"/>
              <a:pathLst>
                <a:path w="5693" h="1864" extrusionOk="0">
                  <a:moveTo>
                    <a:pt x="1" y="1633"/>
                  </a:moveTo>
                  <a:cubicBezTo>
                    <a:pt x="43" y="1549"/>
                    <a:pt x="64" y="1424"/>
                    <a:pt x="106" y="1403"/>
                  </a:cubicBezTo>
                  <a:cubicBezTo>
                    <a:pt x="733" y="1131"/>
                    <a:pt x="1215" y="775"/>
                    <a:pt x="1131" y="1"/>
                  </a:cubicBezTo>
                  <a:cubicBezTo>
                    <a:pt x="1487" y="43"/>
                    <a:pt x="1466" y="315"/>
                    <a:pt x="1507" y="482"/>
                  </a:cubicBezTo>
                  <a:cubicBezTo>
                    <a:pt x="1633" y="838"/>
                    <a:pt x="1779" y="1089"/>
                    <a:pt x="2198" y="859"/>
                  </a:cubicBezTo>
                  <a:cubicBezTo>
                    <a:pt x="2344" y="817"/>
                    <a:pt x="2512" y="838"/>
                    <a:pt x="2616" y="963"/>
                  </a:cubicBezTo>
                  <a:cubicBezTo>
                    <a:pt x="3077" y="1403"/>
                    <a:pt x="3725" y="1277"/>
                    <a:pt x="4248" y="1466"/>
                  </a:cubicBezTo>
                  <a:cubicBezTo>
                    <a:pt x="4541" y="1570"/>
                    <a:pt x="4751" y="1382"/>
                    <a:pt x="4981" y="1256"/>
                  </a:cubicBezTo>
                  <a:cubicBezTo>
                    <a:pt x="5441" y="1026"/>
                    <a:pt x="5546" y="1110"/>
                    <a:pt x="5692" y="1738"/>
                  </a:cubicBezTo>
                  <a:cubicBezTo>
                    <a:pt x="5462" y="1842"/>
                    <a:pt x="5232" y="1863"/>
                    <a:pt x="5002" y="1821"/>
                  </a:cubicBezTo>
                  <a:cubicBezTo>
                    <a:pt x="3328" y="1549"/>
                    <a:pt x="1654" y="1738"/>
                    <a:pt x="1" y="1633"/>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7" name="Google Shape;7327;p46"/>
            <p:cNvSpPr/>
            <p:nvPr/>
          </p:nvSpPr>
          <p:spPr>
            <a:xfrm>
              <a:off x="4339675" y="4191825"/>
              <a:ext cx="84250" cy="31400"/>
            </a:xfrm>
            <a:custGeom>
              <a:avLst/>
              <a:gdLst/>
              <a:ahLst/>
              <a:cxnLst/>
              <a:rect l="l" t="t" r="r" b="b"/>
              <a:pathLst>
                <a:path w="3370" h="1256" extrusionOk="0">
                  <a:moveTo>
                    <a:pt x="1" y="712"/>
                  </a:moveTo>
                  <a:cubicBezTo>
                    <a:pt x="168" y="544"/>
                    <a:pt x="315" y="356"/>
                    <a:pt x="482" y="189"/>
                  </a:cubicBezTo>
                  <a:cubicBezTo>
                    <a:pt x="628" y="21"/>
                    <a:pt x="879" y="0"/>
                    <a:pt x="1047" y="126"/>
                  </a:cubicBezTo>
                  <a:cubicBezTo>
                    <a:pt x="1716" y="607"/>
                    <a:pt x="2491" y="921"/>
                    <a:pt x="3307" y="1068"/>
                  </a:cubicBezTo>
                  <a:cubicBezTo>
                    <a:pt x="3328" y="1068"/>
                    <a:pt x="3348" y="1172"/>
                    <a:pt x="3369" y="1235"/>
                  </a:cubicBezTo>
                  <a:cubicBezTo>
                    <a:pt x="2888" y="1256"/>
                    <a:pt x="2428" y="1193"/>
                    <a:pt x="1988" y="1026"/>
                  </a:cubicBezTo>
                  <a:cubicBezTo>
                    <a:pt x="1340" y="837"/>
                    <a:pt x="670" y="712"/>
                    <a:pt x="1" y="712"/>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8" name="Google Shape;7328;p46"/>
            <p:cNvSpPr/>
            <p:nvPr/>
          </p:nvSpPr>
          <p:spPr>
            <a:xfrm>
              <a:off x="5399450" y="4080400"/>
              <a:ext cx="70650" cy="23575"/>
            </a:xfrm>
            <a:custGeom>
              <a:avLst/>
              <a:gdLst/>
              <a:ahLst/>
              <a:cxnLst/>
              <a:rect l="l" t="t" r="r" b="b"/>
              <a:pathLst>
                <a:path w="2826" h="943" extrusionOk="0">
                  <a:moveTo>
                    <a:pt x="2826" y="315"/>
                  </a:moveTo>
                  <a:cubicBezTo>
                    <a:pt x="2491" y="754"/>
                    <a:pt x="1926" y="942"/>
                    <a:pt x="1403" y="775"/>
                  </a:cubicBezTo>
                  <a:cubicBezTo>
                    <a:pt x="1089" y="670"/>
                    <a:pt x="775" y="607"/>
                    <a:pt x="461" y="587"/>
                  </a:cubicBezTo>
                  <a:cubicBezTo>
                    <a:pt x="210" y="587"/>
                    <a:pt x="1" y="377"/>
                    <a:pt x="1" y="126"/>
                  </a:cubicBezTo>
                  <a:cubicBezTo>
                    <a:pt x="942" y="1"/>
                    <a:pt x="1884" y="294"/>
                    <a:pt x="2826" y="315"/>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9" name="Google Shape;7329;p46"/>
            <p:cNvSpPr/>
            <p:nvPr/>
          </p:nvSpPr>
          <p:spPr>
            <a:xfrm>
              <a:off x="5661000" y="4092950"/>
              <a:ext cx="70650" cy="14675"/>
            </a:xfrm>
            <a:custGeom>
              <a:avLst/>
              <a:gdLst/>
              <a:ahLst/>
              <a:cxnLst/>
              <a:rect l="l" t="t" r="r" b="b"/>
              <a:pathLst>
                <a:path w="2826" h="587" extrusionOk="0">
                  <a:moveTo>
                    <a:pt x="2825" y="294"/>
                  </a:moveTo>
                  <a:cubicBezTo>
                    <a:pt x="2512" y="503"/>
                    <a:pt x="2135" y="587"/>
                    <a:pt x="1758" y="503"/>
                  </a:cubicBezTo>
                  <a:cubicBezTo>
                    <a:pt x="1319" y="440"/>
                    <a:pt x="859" y="273"/>
                    <a:pt x="377" y="398"/>
                  </a:cubicBezTo>
                  <a:cubicBezTo>
                    <a:pt x="147" y="440"/>
                    <a:pt x="43" y="210"/>
                    <a:pt x="1" y="1"/>
                  </a:cubicBezTo>
                  <a:cubicBezTo>
                    <a:pt x="942" y="85"/>
                    <a:pt x="1905" y="43"/>
                    <a:pt x="2825" y="294"/>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0" name="Google Shape;7330;p46"/>
            <p:cNvSpPr/>
            <p:nvPr/>
          </p:nvSpPr>
          <p:spPr>
            <a:xfrm>
              <a:off x="4834525" y="4073075"/>
              <a:ext cx="28275" cy="43450"/>
            </a:xfrm>
            <a:custGeom>
              <a:avLst/>
              <a:gdLst/>
              <a:ahLst/>
              <a:cxnLst/>
              <a:rect l="l" t="t" r="r" b="b"/>
              <a:pathLst>
                <a:path w="1131" h="1738" extrusionOk="0">
                  <a:moveTo>
                    <a:pt x="1130" y="356"/>
                  </a:moveTo>
                  <a:cubicBezTo>
                    <a:pt x="649" y="482"/>
                    <a:pt x="523" y="754"/>
                    <a:pt x="796" y="1172"/>
                  </a:cubicBezTo>
                  <a:cubicBezTo>
                    <a:pt x="879" y="1319"/>
                    <a:pt x="942" y="1445"/>
                    <a:pt x="796" y="1549"/>
                  </a:cubicBezTo>
                  <a:cubicBezTo>
                    <a:pt x="670" y="1696"/>
                    <a:pt x="503" y="1737"/>
                    <a:pt x="335" y="1696"/>
                  </a:cubicBezTo>
                  <a:cubicBezTo>
                    <a:pt x="189" y="1654"/>
                    <a:pt x="63" y="1507"/>
                    <a:pt x="126" y="1361"/>
                  </a:cubicBezTo>
                  <a:cubicBezTo>
                    <a:pt x="293" y="1005"/>
                    <a:pt x="0" y="691"/>
                    <a:pt x="63" y="356"/>
                  </a:cubicBezTo>
                  <a:cubicBezTo>
                    <a:pt x="231" y="356"/>
                    <a:pt x="377" y="294"/>
                    <a:pt x="419" y="105"/>
                  </a:cubicBezTo>
                  <a:cubicBezTo>
                    <a:pt x="649" y="1"/>
                    <a:pt x="879" y="126"/>
                    <a:pt x="1109" y="147"/>
                  </a:cubicBezTo>
                  <a:cubicBezTo>
                    <a:pt x="1130" y="210"/>
                    <a:pt x="1130" y="294"/>
                    <a:pt x="1130" y="356"/>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1" name="Google Shape;7331;p46"/>
            <p:cNvSpPr/>
            <p:nvPr/>
          </p:nvSpPr>
          <p:spPr>
            <a:xfrm>
              <a:off x="4920300" y="4077275"/>
              <a:ext cx="30900" cy="34025"/>
            </a:xfrm>
            <a:custGeom>
              <a:avLst/>
              <a:gdLst/>
              <a:ahLst/>
              <a:cxnLst/>
              <a:rect l="l" t="t" r="r" b="b"/>
              <a:pathLst>
                <a:path w="1236" h="1361" extrusionOk="0">
                  <a:moveTo>
                    <a:pt x="880" y="0"/>
                  </a:moveTo>
                  <a:cubicBezTo>
                    <a:pt x="942" y="126"/>
                    <a:pt x="1089" y="209"/>
                    <a:pt x="1235" y="188"/>
                  </a:cubicBezTo>
                  <a:cubicBezTo>
                    <a:pt x="1089" y="607"/>
                    <a:pt x="524" y="774"/>
                    <a:pt x="608" y="1360"/>
                  </a:cubicBezTo>
                  <a:cubicBezTo>
                    <a:pt x="378" y="963"/>
                    <a:pt x="315" y="523"/>
                    <a:pt x="1" y="188"/>
                  </a:cubicBezTo>
                  <a:lnTo>
                    <a:pt x="168" y="42"/>
                  </a:ln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2" name="Google Shape;7332;p46"/>
            <p:cNvSpPr/>
            <p:nvPr/>
          </p:nvSpPr>
          <p:spPr>
            <a:xfrm>
              <a:off x="4068725" y="4198100"/>
              <a:ext cx="40300" cy="14150"/>
            </a:xfrm>
            <a:custGeom>
              <a:avLst/>
              <a:gdLst/>
              <a:ahLst/>
              <a:cxnLst/>
              <a:rect l="l" t="t" r="r" b="b"/>
              <a:pathLst>
                <a:path w="1612" h="566" extrusionOk="0">
                  <a:moveTo>
                    <a:pt x="0" y="356"/>
                  </a:moveTo>
                  <a:cubicBezTo>
                    <a:pt x="502" y="1"/>
                    <a:pt x="1172" y="63"/>
                    <a:pt x="1611" y="482"/>
                  </a:cubicBezTo>
                  <a:cubicBezTo>
                    <a:pt x="1067" y="565"/>
                    <a:pt x="523" y="524"/>
                    <a:pt x="0" y="356"/>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3" name="Google Shape;7333;p46"/>
            <p:cNvSpPr/>
            <p:nvPr/>
          </p:nvSpPr>
          <p:spPr>
            <a:xfrm>
              <a:off x="4304100" y="4198625"/>
              <a:ext cx="22000" cy="16750"/>
            </a:xfrm>
            <a:custGeom>
              <a:avLst/>
              <a:gdLst/>
              <a:ahLst/>
              <a:cxnLst/>
              <a:rect l="l" t="t" r="r" b="b"/>
              <a:pathLst>
                <a:path w="880" h="670" extrusionOk="0">
                  <a:moveTo>
                    <a:pt x="1" y="440"/>
                  </a:moveTo>
                  <a:cubicBezTo>
                    <a:pt x="357" y="21"/>
                    <a:pt x="524" y="0"/>
                    <a:pt x="880" y="440"/>
                  </a:cubicBezTo>
                  <a:cubicBezTo>
                    <a:pt x="587" y="670"/>
                    <a:pt x="294" y="503"/>
                    <a:pt x="1" y="44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4" name="Google Shape;7334;p46"/>
            <p:cNvSpPr/>
            <p:nvPr/>
          </p:nvSpPr>
          <p:spPr>
            <a:xfrm>
              <a:off x="4197925" y="4194450"/>
              <a:ext cx="22000" cy="12050"/>
            </a:xfrm>
            <a:custGeom>
              <a:avLst/>
              <a:gdLst/>
              <a:ahLst/>
              <a:cxnLst/>
              <a:rect l="l" t="t" r="r" b="b"/>
              <a:pathLst>
                <a:path w="880" h="482" extrusionOk="0">
                  <a:moveTo>
                    <a:pt x="0" y="377"/>
                  </a:moveTo>
                  <a:cubicBezTo>
                    <a:pt x="398" y="0"/>
                    <a:pt x="565" y="21"/>
                    <a:pt x="879" y="439"/>
                  </a:cubicBezTo>
                  <a:cubicBezTo>
                    <a:pt x="586" y="481"/>
                    <a:pt x="272" y="460"/>
                    <a:pt x="0" y="377"/>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5" name="Google Shape;7335;p46"/>
            <p:cNvSpPr/>
            <p:nvPr/>
          </p:nvSpPr>
          <p:spPr>
            <a:xfrm>
              <a:off x="4126775" y="4200200"/>
              <a:ext cx="13100" cy="10475"/>
            </a:xfrm>
            <a:custGeom>
              <a:avLst/>
              <a:gdLst/>
              <a:ahLst/>
              <a:cxnLst/>
              <a:rect l="l" t="t" r="r" b="b"/>
              <a:pathLst>
                <a:path w="524" h="419" extrusionOk="0">
                  <a:moveTo>
                    <a:pt x="1" y="314"/>
                  </a:moveTo>
                  <a:cubicBezTo>
                    <a:pt x="126" y="0"/>
                    <a:pt x="315" y="0"/>
                    <a:pt x="524" y="209"/>
                  </a:cubicBezTo>
                  <a:cubicBezTo>
                    <a:pt x="398" y="377"/>
                    <a:pt x="168" y="419"/>
                    <a:pt x="1" y="314"/>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6" name="Google Shape;7336;p46"/>
            <p:cNvSpPr/>
            <p:nvPr/>
          </p:nvSpPr>
          <p:spPr>
            <a:xfrm>
              <a:off x="4277425" y="4200200"/>
              <a:ext cx="13100" cy="9950"/>
            </a:xfrm>
            <a:custGeom>
              <a:avLst/>
              <a:gdLst/>
              <a:ahLst/>
              <a:cxnLst/>
              <a:rect l="l" t="t" r="r" b="b"/>
              <a:pathLst>
                <a:path w="524" h="398" extrusionOk="0">
                  <a:moveTo>
                    <a:pt x="1" y="251"/>
                  </a:moveTo>
                  <a:cubicBezTo>
                    <a:pt x="231" y="0"/>
                    <a:pt x="398" y="0"/>
                    <a:pt x="524" y="335"/>
                  </a:cubicBezTo>
                  <a:cubicBezTo>
                    <a:pt x="356" y="398"/>
                    <a:pt x="147" y="377"/>
                    <a:pt x="1" y="25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7" name="Google Shape;7337;p46"/>
            <p:cNvSpPr/>
            <p:nvPr/>
          </p:nvSpPr>
          <p:spPr>
            <a:xfrm>
              <a:off x="4459475" y="4212750"/>
              <a:ext cx="13100" cy="11000"/>
            </a:xfrm>
            <a:custGeom>
              <a:avLst/>
              <a:gdLst/>
              <a:ahLst/>
              <a:cxnLst/>
              <a:rect l="l" t="t" r="r" b="b"/>
              <a:pathLst>
                <a:path w="524" h="440" extrusionOk="0">
                  <a:moveTo>
                    <a:pt x="0" y="398"/>
                  </a:moveTo>
                  <a:cubicBezTo>
                    <a:pt x="209" y="0"/>
                    <a:pt x="272" y="0"/>
                    <a:pt x="523" y="377"/>
                  </a:cubicBezTo>
                  <a:cubicBezTo>
                    <a:pt x="335" y="440"/>
                    <a:pt x="168" y="440"/>
                    <a:pt x="0" y="398"/>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8" name="Google Shape;7338;p46"/>
            <p:cNvSpPr/>
            <p:nvPr/>
          </p:nvSpPr>
          <p:spPr>
            <a:xfrm>
              <a:off x="5762475" y="4100800"/>
              <a:ext cx="8925" cy="9450"/>
            </a:xfrm>
            <a:custGeom>
              <a:avLst/>
              <a:gdLst/>
              <a:ahLst/>
              <a:cxnLst/>
              <a:rect l="l" t="t" r="r" b="b"/>
              <a:pathLst>
                <a:path w="357" h="378" extrusionOk="0">
                  <a:moveTo>
                    <a:pt x="357" y="168"/>
                  </a:moveTo>
                  <a:cubicBezTo>
                    <a:pt x="189" y="377"/>
                    <a:pt x="85" y="273"/>
                    <a:pt x="1" y="63"/>
                  </a:cubicBezTo>
                  <a:cubicBezTo>
                    <a:pt x="126" y="1"/>
                    <a:pt x="294" y="43"/>
                    <a:pt x="357" y="168"/>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9" name="Google Shape;7339;p46"/>
            <p:cNvSpPr/>
            <p:nvPr/>
          </p:nvSpPr>
          <p:spPr>
            <a:xfrm>
              <a:off x="5802775" y="4104475"/>
              <a:ext cx="8900" cy="10475"/>
            </a:xfrm>
            <a:custGeom>
              <a:avLst/>
              <a:gdLst/>
              <a:ahLst/>
              <a:cxnLst/>
              <a:rect l="l" t="t" r="r" b="b"/>
              <a:pathLst>
                <a:path w="356" h="419" extrusionOk="0">
                  <a:moveTo>
                    <a:pt x="356" y="147"/>
                  </a:moveTo>
                  <a:cubicBezTo>
                    <a:pt x="167" y="419"/>
                    <a:pt x="63" y="293"/>
                    <a:pt x="0" y="42"/>
                  </a:cubicBezTo>
                  <a:cubicBezTo>
                    <a:pt x="126" y="0"/>
                    <a:pt x="272" y="42"/>
                    <a:pt x="356" y="147"/>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0" name="Google Shape;7340;p46"/>
            <p:cNvSpPr/>
            <p:nvPr/>
          </p:nvSpPr>
          <p:spPr>
            <a:xfrm>
              <a:off x="4636800" y="4220600"/>
              <a:ext cx="8900" cy="6825"/>
            </a:xfrm>
            <a:custGeom>
              <a:avLst/>
              <a:gdLst/>
              <a:ahLst/>
              <a:cxnLst/>
              <a:rect l="l" t="t" r="r" b="b"/>
              <a:pathLst>
                <a:path w="356" h="273" extrusionOk="0">
                  <a:moveTo>
                    <a:pt x="0" y="230"/>
                  </a:moveTo>
                  <a:cubicBezTo>
                    <a:pt x="21" y="126"/>
                    <a:pt x="63" y="0"/>
                    <a:pt x="189" y="21"/>
                  </a:cubicBezTo>
                  <a:cubicBezTo>
                    <a:pt x="251" y="21"/>
                    <a:pt x="293" y="147"/>
                    <a:pt x="356" y="209"/>
                  </a:cubicBezTo>
                  <a:cubicBezTo>
                    <a:pt x="230" y="272"/>
                    <a:pt x="105" y="272"/>
                    <a:pt x="0" y="23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1" name="Google Shape;7341;p46"/>
            <p:cNvSpPr/>
            <p:nvPr/>
          </p:nvSpPr>
          <p:spPr>
            <a:xfrm>
              <a:off x="4237675" y="4200725"/>
              <a:ext cx="13100" cy="5775"/>
            </a:xfrm>
            <a:custGeom>
              <a:avLst/>
              <a:gdLst/>
              <a:ahLst/>
              <a:cxnLst/>
              <a:rect l="l" t="t" r="r" b="b"/>
              <a:pathLst>
                <a:path w="524" h="231" extrusionOk="0">
                  <a:moveTo>
                    <a:pt x="1" y="188"/>
                  </a:moveTo>
                  <a:cubicBezTo>
                    <a:pt x="126" y="0"/>
                    <a:pt x="398" y="0"/>
                    <a:pt x="524" y="188"/>
                  </a:cubicBezTo>
                  <a:cubicBezTo>
                    <a:pt x="356" y="230"/>
                    <a:pt x="168" y="230"/>
                    <a:pt x="1" y="188"/>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2" name="Google Shape;7342;p46"/>
            <p:cNvSpPr/>
            <p:nvPr/>
          </p:nvSpPr>
          <p:spPr>
            <a:xfrm>
              <a:off x="4960075" y="4079350"/>
              <a:ext cx="66975" cy="27225"/>
            </a:xfrm>
            <a:custGeom>
              <a:avLst/>
              <a:gdLst/>
              <a:ahLst/>
              <a:cxnLst/>
              <a:rect l="l" t="t" r="r" b="b"/>
              <a:pathLst>
                <a:path w="2679" h="1089" extrusionOk="0">
                  <a:moveTo>
                    <a:pt x="0" y="105"/>
                  </a:moveTo>
                  <a:cubicBezTo>
                    <a:pt x="147" y="85"/>
                    <a:pt x="314" y="1"/>
                    <a:pt x="439" y="43"/>
                  </a:cubicBezTo>
                  <a:cubicBezTo>
                    <a:pt x="1172" y="273"/>
                    <a:pt x="1946" y="85"/>
                    <a:pt x="2678" y="294"/>
                  </a:cubicBezTo>
                  <a:cubicBezTo>
                    <a:pt x="2239" y="775"/>
                    <a:pt x="1632" y="1068"/>
                    <a:pt x="983" y="1089"/>
                  </a:cubicBezTo>
                  <a:cubicBezTo>
                    <a:pt x="921" y="1089"/>
                    <a:pt x="879" y="1089"/>
                    <a:pt x="816" y="1089"/>
                  </a:cubicBezTo>
                  <a:cubicBezTo>
                    <a:pt x="774" y="566"/>
                    <a:pt x="42" y="629"/>
                    <a:pt x="0" y="105"/>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3" name="Google Shape;7343;p46"/>
            <p:cNvSpPr/>
            <p:nvPr/>
          </p:nvSpPr>
          <p:spPr>
            <a:xfrm>
              <a:off x="4871150" y="4086675"/>
              <a:ext cx="20425" cy="25150"/>
            </a:xfrm>
            <a:custGeom>
              <a:avLst/>
              <a:gdLst/>
              <a:ahLst/>
              <a:cxnLst/>
              <a:rect l="l" t="t" r="r" b="b"/>
              <a:pathLst>
                <a:path w="817" h="1006" extrusionOk="0">
                  <a:moveTo>
                    <a:pt x="377" y="1"/>
                  </a:moveTo>
                  <a:lnTo>
                    <a:pt x="544" y="1"/>
                  </a:lnTo>
                  <a:cubicBezTo>
                    <a:pt x="460" y="315"/>
                    <a:pt x="753" y="482"/>
                    <a:pt x="816" y="754"/>
                  </a:cubicBezTo>
                  <a:cubicBezTo>
                    <a:pt x="523" y="1005"/>
                    <a:pt x="272" y="670"/>
                    <a:pt x="0" y="712"/>
                  </a:cubicBezTo>
                  <a:cubicBezTo>
                    <a:pt x="0" y="398"/>
                    <a:pt x="42" y="126"/>
                    <a:pt x="377"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4" name="Google Shape;7344;p46"/>
            <p:cNvSpPr/>
            <p:nvPr/>
          </p:nvSpPr>
          <p:spPr>
            <a:xfrm>
              <a:off x="4951175" y="4130100"/>
              <a:ext cx="16750" cy="14150"/>
            </a:xfrm>
            <a:custGeom>
              <a:avLst/>
              <a:gdLst/>
              <a:ahLst/>
              <a:cxnLst/>
              <a:rect l="l" t="t" r="r" b="b"/>
              <a:pathLst>
                <a:path w="670" h="566" extrusionOk="0">
                  <a:moveTo>
                    <a:pt x="649" y="398"/>
                  </a:moveTo>
                  <a:cubicBezTo>
                    <a:pt x="544" y="565"/>
                    <a:pt x="398" y="565"/>
                    <a:pt x="251" y="544"/>
                  </a:cubicBezTo>
                  <a:cubicBezTo>
                    <a:pt x="105" y="524"/>
                    <a:pt x="0" y="356"/>
                    <a:pt x="63" y="210"/>
                  </a:cubicBezTo>
                  <a:cubicBezTo>
                    <a:pt x="105" y="63"/>
                    <a:pt x="293" y="0"/>
                    <a:pt x="419" y="84"/>
                  </a:cubicBezTo>
                  <a:cubicBezTo>
                    <a:pt x="565" y="147"/>
                    <a:pt x="670" y="231"/>
                    <a:pt x="649" y="398"/>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5" name="Google Shape;7345;p46"/>
            <p:cNvSpPr/>
            <p:nvPr/>
          </p:nvSpPr>
          <p:spPr>
            <a:xfrm>
              <a:off x="5042200" y="4141075"/>
              <a:ext cx="5250" cy="5775"/>
            </a:xfrm>
            <a:custGeom>
              <a:avLst/>
              <a:gdLst/>
              <a:ahLst/>
              <a:cxnLst/>
              <a:rect l="l" t="t" r="r" b="b"/>
              <a:pathLst>
                <a:path w="210" h="231" extrusionOk="0">
                  <a:moveTo>
                    <a:pt x="209" y="85"/>
                  </a:moveTo>
                  <a:cubicBezTo>
                    <a:pt x="188" y="126"/>
                    <a:pt x="167" y="210"/>
                    <a:pt x="126" y="210"/>
                  </a:cubicBezTo>
                  <a:cubicBezTo>
                    <a:pt x="105" y="231"/>
                    <a:pt x="42" y="189"/>
                    <a:pt x="0" y="168"/>
                  </a:cubicBezTo>
                  <a:cubicBezTo>
                    <a:pt x="21" y="105"/>
                    <a:pt x="21" y="22"/>
                    <a:pt x="63" y="22"/>
                  </a:cubicBezTo>
                  <a:cubicBezTo>
                    <a:pt x="105" y="1"/>
                    <a:pt x="147" y="43"/>
                    <a:pt x="209" y="85"/>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6" name="Google Shape;7346;p46"/>
            <p:cNvSpPr/>
            <p:nvPr/>
          </p:nvSpPr>
          <p:spPr>
            <a:xfrm>
              <a:off x="4860150" y="4186075"/>
              <a:ext cx="5250" cy="5250"/>
            </a:xfrm>
            <a:custGeom>
              <a:avLst/>
              <a:gdLst/>
              <a:ahLst/>
              <a:cxnLst/>
              <a:rect l="l" t="t" r="r" b="b"/>
              <a:pathLst>
                <a:path w="210" h="210" extrusionOk="0">
                  <a:moveTo>
                    <a:pt x="63" y="0"/>
                  </a:moveTo>
                  <a:lnTo>
                    <a:pt x="210" y="63"/>
                  </a:lnTo>
                  <a:cubicBezTo>
                    <a:pt x="189" y="105"/>
                    <a:pt x="168" y="189"/>
                    <a:pt x="126" y="189"/>
                  </a:cubicBezTo>
                  <a:cubicBezTo>
                    <a:pt x="105" y="210"/>
                    <a:pt x="43" y="168"/>
                    <a:pt x="1" y="147"/>
                  </a:cubicBezTo>
                  <a:cubicBezTo>
                    <a:pt x="22" y="84"/>
                    <a:pt x="22" y="42"/>
                    <a:pt x="63"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7" name="Google Shape;7347;p46"/>
            <p:cNvSpPr/>
            <p:nvPr/>
          </p:nvSpPr>
          <p:spPr>
            <a:xfrm>
              <a:off x="4869575" y="4104475"/>
              <a:ext cx="2100" cy="1575"/>
            </a:xfrm>
            <a:custGeom>
              <a:avLst/>
              <a:gdLst/>
              <a:ahLst/>
              <a:cxnLst/>
              <a:rect l="l" t="t" r="r" b="b"/>
              <a:pathLst>
                <a:path w="84" h="63" extrusionOk="0">
                  <a:moveTo>
                    <a:pt x="84" y="0"/>
                  </a:moveTo>
                  <a:lnTo>
                    <a:pt x="42" y="63"/>
                  </a:lnTo>
                  <a:lnTo>
                    <a:pt x="0" y="21"/>
                  </a:ln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8" name="Google Shape;7348;p46"/>
            <p:cNvSpPr/>
            <p:nvPr/>
          </p:nvSpPr>
          <p:spPr>
            <a:xfrm>
              <a:off x="5084025" y="4095575"/>
              <a:ext cx="31425" cy="38725"/>
            </a:xfrm>
            <a:custGeom>
              <a:avLst/>
              <a:gdLst/>
              <a:ahLst/>
              <a:cxnLst/>
              <a:rect l="l" t="t" r="r" b="b"/>
              <a:pathLst>
                <a:path w="1257" h="1549" extrusionOk="0">
                  <a:moveTo>
                    <a:pt x="1256" y="586"/>
                  </a:moveTo>
                  <a:cubicBezTo>
                    <a:pt x="1215" y="984"/>
                    <a:pt x="733" y="1151"/>
                    <a:pt x="545" y="1528"/>
                  </a:cubicBezTo>
                  <a:cubicBezTo>
                    <a:pt x="461" y="1549"/>
                    <a:pt x="378" y="1528"/>
                    <a:pt x="315" y="1486"/>
                  </a:cubicBezTo>
                  <a:cubicBezTo>
                    <a:pt x="147" y="1256"/>
                    <a:pt x="1" y="858"/>
                    <a:pt x="106" y="712"/>
                  </a:cubicBezTo>
                  <a:cubicBezTo>
                    <a:pt x="294" y="440"/>
                    <a:pt x="482" y="84"/>
                    <a:pt x="838" y="42"/>
                  </a:cubicBezTo>
                  <a:cubicBezTo>
                    <a:pt x="1110" y="0"/>
                    <a:pt x="1235" y="252"/>
                    <a:pt x="1256" y="586"/>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9" name="Google Shape;7349;p46"/>
            <p:cNvSpPr/>
            <p:nvPr/>
          </p:nvSpPr>
          <p:spPr>
            <a:xfrm>
              <a:off x="5794925" y="4131675"/>
              <a:ext cx="34025" cy="31400"/>
            </a:xfrm>
            <a:custGeom>
              <a:avLst/>
              <a:gdLst/>
              <a:ahLst/>
              <a:cxnLst/>
              <a:rect l="l" t="t" r="r" b="b"/>
              <a:pathLst>
                <a:path w="1361" h="1256" extrusionOk="0">
                  <a:moveTo>
                    <a:pt x="209" y="0"/>
                  </a:moveTo>
                  <a:cubicBezTo>
                    <a:pt x="314" y="0"/>
                    <a:pt x="419" y="21"/>
                    <a:pt x="419" y="126"/>
                  </a:cubicBezTo>
                  <a:cubicBezTo>
                    <a:pt x="419" y="419"/>
                    <a:pt x="502" y="565"/>
                    <a:pt x="816" y="419"/>
                  </a:cubicBezTo>
                  <a:cubicBezTo>
                    <a:pt x="1151" y="272"/>
                    <a:pt x="1256" y="544"/>
                    <a:pt x="1297" y="774"/>
                  </a:cubicBezTo>
                  <a:cubicBezTo>
                    <a:pt x="1360" y="1046"/>
                    <a:pt x="1088" y="1088"/>
                    <a:pt x="921" y="1151"/>
                  </a:cubicBezTo>
                  <a:cubicBezTo>
                    <a:pt x="649" y="1256"/>
                    <a:pt x="356" y="1130"/>
                    <a:pt x="230" y="900"/>
                  </a:cubicBezTo>
                  <a:cubicBezTo>
                    <a:pt x="63" y="649"/>
                    <a:pt x="0" y="356"/>
                    <a:pt x="63" y="63"/>
                  </a:cubicBezTo>
                  <a:cubicBezTo>
                    <a:pt x="84" y="42"/>
                    <a:pt x="168" y="21"/>
                    <a:pt x="209"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0" name="Google Shape;7350;p46"/>
            <p:cNvSpPr/>
            <p:nvPr/>
          </p:nvSpPr>
          <p:spPr>
            <a:xfrm>
              <a:off x="5046900" y="4113350"/>
              <a:ext cx="15200" cy="13625"/>
            </a:xfrm>
            <a:custGeom>
              <a:avLst/>
              <a:gdLst/>
              <a:ahLst/>
              <a:cxnLst/>
              <a:rect l="l" t="t" r="r" b="b"/>
              <a:pathLst>
                <a:path w="608" h="545" extrusionOk="0">
                  <a:moveTo>
                    <a:pt x="398" y="22"/>
                  </a:moveTo>
                  <a:cubicBezTo>
                    <a:pt x="523" y="43"/>
                    <a:pt x="607" y="168"/>
                    <a:pt x="565" y="294"/>
                  </a:cubicBezTo>
                  <a:cubicBezTo>
                    <a:pt x="544" y="524"/>
                    <a:pt x="335" y="524"/>
                    <a:pt x="168" y="524"/>
                  </a:cubicBezTo>
                  <a:cubicBezTo>
                    <a:pt x="0" y="545"/>
                    <a:pt x="84" y="398"/>
                    <a:pt x="84" y="357"/>
                  </a:cubicBezTo>
                  <a:cubicBezTo>
                    <a:pt x="105" y="106"/>
                    <a:pt x="210" y="1"/>
                    <a:pt x="398" y="22"/>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1" name="Google Shape;7351;p46"/>
            <p:cNvSpPr/>
            <p:nvPr/>
          </p:nvSpPr>
          <p:spPr>
            <a:xfrm>
              <a:off x="5746800" y="4141600"/>
              <a:ext cx="5775" cy="5250"/>
            </a:xfrm>
            <a:custGeom>
              <a:avLst/>
              <a:gdLst/>
              <a:ahLst/>
              <a:cxnLst/>
              <a:rect l="l" t="t" r="r" b="b"/>
              <a:pathLst>
                <a:path w="231" h="210" extrusionOk="0">
                  <a:moveTo>
                    <a:pt x="147" y="210"/>
                  </a:moveTo>
                  <a:cubicBezTo>
                    <a:pt x="105" y="189"/>
                    <a:pt x="21" y="189"/>
                    <a:pt x="21" y="147"/>
                  </a:cubicBezTo>
                  <a:cubicBezTo>
                    <a:pt x="0" y="105"/>
                    <a:pt x="42" y="43"/>
                    <a:pt x="63" y="1"/>
                  </a:cubicBezTo>
                  <a:cubicBezTo>
                    <a:pt x="126" y="22"/>
                    <a:pt x="189" y="43"/>
                    <a:pt x="209" y="64"/>
                  </a:cubicBezTo>
                  <a:cubicBezTo>
                    <a:pt x="230" y="105"/>
                    <a:pt x="168" y="168"/>
                    <a:pt x="147" y="21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2" name="Google Shape;7352;p46"/>
            <p:cNvSpPr/>
            <p:nvPr/>
          </p:nvSpPr>
          <p:spPr>
            <a:xfrm>
              <a:off x="4935475" y="4194950"/>
              <a:ext cx="5250" cy="5275"/>
            </a:xfrm>
            <a:custGeom>
              <a:avLst/>
              <a:gdLst/>
              <a:ahLst/>
              <a:cxnLst/>
              <a:rect l="l" t="t" r="r" b="b"/>
              <a:pathLst>
                <a:path w="210" h="211" extrusionOk="0">
                  <a:moveTo>
                    <a:pt x="1" y="147"/>
                  </a:moveTo>
                  <a:cubicBezTo>
                    <a:pt x="22" y="85"/>
                    <a:pt x="22" y="22"/>
                    <a:pt x="63" y="1"/>
                  </a:cubicBezTo>
                  <a:cubicBezTo>
                    <a:pt x="105" y="1"/>
                    <a:pt x="168" y="43"/>
                    <a:pt x="210" y="64"/>
                  </a:cubicBezTo>
                  <a:cubicBezTo>
                    <a:pt x="189" y="106"/>
                    <a:pt x="168" y="189"/>
                    <a:pt x="147" y="210"/>
                  </a:cubicBezTo>
                  <a:cubicBezTo>
                    <a:pt x="105" y="210"/>
                    <a:pt x="43" y="168"/>
                    <a:pt x="1" y="147"/>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3" name="Google Shape;7353;p46"/>
            <p:cNvSpPr/>
            <p:nvPr/>
          </p:nvSpPr>
          <p:spPr>
            <a:xfrm>
              <a:off x="5099200" y="4158875"/>
              <a:ext cx="5775" cy="5250"/>
            </a:xfrm>
            <a:custGeom>
              <a:avLst/>
              <a:gdLst/>
              <a:ahLst/>
              <a:cxnLst/>
              <a:rect l="l" t="t" r="r" b="b"/>
              <a:pathLst>
                <a:path w="231" h="210" extrusionOk="0">
                  <a:moveTo>
                    <a:pt x="231" y="63"/>
                  </a:moveTo>
                  <a:lnTo>
                    <a:pt x="168" y="209"/>
                  </a:lnTo>
                  <a:cubicBezTo>
                    <a:pt x="105" y="189"/>
                    <a:pt x="43" y="168"/>
                    <a:pt x="22" y="147"/>
                  </a:cubicBezTo>
                  <a:cubicBezTo>
                    <a:pt x="1" y="105"/>
                    <a:pt x="64" y="42"/>
                    <a:pt x="84"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4" name="Google Shape;7354;p46"/>
            <p:cNvSpPr/>
            <p:nvPr/>
          </p:nvSpPr>
          <p:spPr>
            <a:xfrm>
              <a:off x="5764575" y="4158875"/>
              <a:ext cx="5775" cy="5250"/>
            </a:xfrm>
            <a:custGeom>
              <a:avLst/>
              <a:gdLst/>
              <a:ahLst/>
              <a:cxnLst/>
              <a:rect l="l" t="t" r="r" b="b"/>
              <a:pathLst>
                <a:path w="231" h="210" extrusionOk="0">
                  <a:moveTo>
                    <a:pt x="231" y="63"/>
                  </a:moveTo>
                  <a:cubicBezTo>
                    <a:pt x="210" y="105"/>
                    <a:pt x="189" y="189"/>
                    <a:pt x="147" y="209"/>
                  </a:cubicBezTo>
                  <a:cubicBezTo>
                    <a:pt x="126" y="209"/>
                    <a:pt x="63" y="168"/>
                    <a:pt x="1" y="147"/>
                  </a:cubicBezTo>
                  <a:cubicBezTo>
                    <a:pt x="22" y="105"/>
                    <a:pt x="42" y="21"/>
                    <a:pt x="84" y="0"/>
                  </a:cubicBezTo>
                  <a:cubicBezTo>
                    <a:pt x="105" y="0"/>
                    <a:pt x="168" y="63"/>
                    <a:pt x="231" y="63"/>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7313;p45">
            <a:extLst>
              <a:ext uri="{FF2B5EF4-FFF2-40B4-BE49-F238E27FC236}">
                <a16:creationId xmlns:a16="http://schemas.microsoft.com/office/drawing/2014/main" id="{9E2B664D-B3B7-A910-502A-78801DFE6B5A}"/>
              </a:ext>
            </a:extLst>
          </p:cNvPr>
          <p:cNvSpPr txBox="1">
            <a:spLocks/>
          </p:cNvSpPr>
          <p:nvPr/>
        </p:nvSpPr>
        <p:spPr>
          <a:xfrm>
            <a:off x="623237" y="1135043"/>
            <a:ext cx="4562485" cy="14367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accent3"/>
              </a:buClr>
              <a:buSzPts val="2800"/>
              <a:buFont typeface="Raleway"/>
              <a:buNone/>
              <a:defRPr sz="2600" b="0" i="0" u="none" strike="noStrike" cap="none">
                <a:solidFill>
                  <a:schemeClr val="accent3"/>
                </a:solidFill>
                <a:latin typeface="Raleway"/>
                <a:ea typeface="Raleway"/>
                <a:cs typeface="Raleway"/>
                <a:sym typeface="Raleway"/>
              </a:defRPr>
            </a:lvl1pPr>
            <a:lvl2pPr marL="914400" marR="0" lvl="1"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2pPr>
            <a:lvl3pPr marL="1371600" marR="0" lvl="2"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3pPr>
            <a:lvl4pPr marL="1828800" marR="0" lvl="3"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4pPr>
            <a:lvl5pPr marL="2286000" marR="0" lvl="4"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5pPr>
            <a:lvl6pPr marL="2743200" marR="0" lvl="5"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6pPr>
            <a:lvl7pPr marL="3200400" marR="0" lvl="6"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7pPr>
            <a:lvl8pPr marL="3657600" marR="0" lvl="7"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8pPr>
            <a:lvl9pPr marL="4114800" marR="0" lvl="8"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9pPr>
          </a:lstStyle>
          <a:p>
            <a:pPr marL="0" indent="0" algn="just">
              <a:spcAft>
                <a:spcPts val="1600"/>
              </a:spcAft>
            </a:pPr>
            <a:r>
              <a:rPr lang="en-ID" sz="1600"/>
              <a:t>Setelah selesai mengecek barang program akan kembali ke menu awal, lalu pengguna bisa memilih lagi menu yang akan dicoba selanjutkan, untuk mengirim paket, pengguna bisa memilih menu nomor 2 lalu tekan “enter” kembali. Isi data dari nama dan alamat pengirim serta nama dan alamat dari penerima dan isikan kembali berat dan volume dari barang, setelah itu harga akhir akan ditampilkan untuk diinformasikan kepada pengguna berapa banyak yang harus dibayar.</a:t>
            </a:r>
            <a:endParaRPr lang="en-ID" sz="1600" dirty="0"/>
          </a:p>
        </p:txBody>
      </p:sp>
      <p:sp>
        <p:nvSpPr>
          <p:cNvPr id="8" name="Google Shape;7495;p49">
            <a:extLst>
              <a:ext uri="{FF2B5EF4-FFF2-40B4-BE49-F238E27FC236}">
                <a16:creationId xmlns:a16="http://schemas.microsoft.com/office/drawing/2014/main" id="{D6937886-99AD-A9B8-1ED0-E5877A4F4791}"/>
              </a:ext>
            </a:extLst>
          </p:cNvPr>
          <p:cNvSpPr/>
          <p:nvPr/>
        </p:nvSpPr>
        <p:spPr>
          <a:xfrm rot="17977302">
            <a:off x="6676065" y="929822"/>
            <a:ext cx="688061" cy="895198"/>
          </a:xfrm>
          <a:custGeom>
            <a:avLst/>
            <a:gdLst/>
            <a:ahLst/>
            <a:cxnLst/>
            <a:rect l="l" t="t" r="r" b="b"/>
            <a:pathLst>
              <a:path w="10633" h="13834" extrusionOk="0">
                <a:moveTo>
                  <a:pt x="3698" y="0"/>
                </a:moveTo>
                <a:cubicBezTo>
                  <a:pt x="3698" y="0"/>
                  <a:pt x="3650" y="579"/>
                  <a:pt x="3343" y="768"/>
                </a:cubicBezTo>
                <a:cubicBezTo>
                  <a:pt x="3253" y="820"/>
                  <a:pt x="3153" y="839"/>
                  <a:pt x="3058" y="839"/>
                </a:cubicBezTo>
                <a:cubicBezTo>
                  <a:pt x="2829" y="839"/>
                  <a:pt x="2623" y="733"/>
                  <a:pt x="2623" y="733"/>
                </a:cubicBezTo>
                <a:cubicBezTo>
                  <a:pt x="2623" y="733"/>
                  <a:pt x="2564" y="1312"/>
                  <a:pt x="2233" y="1501"/>
                </a:cubicBezTo>
                <a:cubicBezTo>
                  <a:pt x="2142" y="1555"/>
                  <a:pt x="2021" y="1574"/>
                  <a:pt x="1894" y="1574"/>
                </a:cubicBezTo>
                <a:cubicBezTo>
                  <a:pt x="1578" y="1574"/>
                  <a:pt x="1229" y="1453"/>
                  <a:pt x="1229" y="1453"/>
                </a:cubicBezTo>
                <a:cubicBezTo>
                  <a:pt x="1229" y="1453"/>
                  <a:pt x="1099" y="2056"/>
                  <a:pt x="886" y="2198"/>
                </a:cubicBezTo>
                <a:cubicBezTo>
                  <a:pt x="819" y="2238"/>
                  <a:pt x="707" y="2252"/>
                  <a:pt x="584" y="2252"/>
                </a:cubicBezTo>
                <a:cubicBezTo>
                  <a:pt x="317" y="2252"/>
                  <a:pt x="0" y="2186"/>
                  <a:pt x="0" y="2186"/>
                </a:cubicBezTo>
                <a:lnTo>
                  <a:pt x="0" y="2186"/>
                </a:lnTo>
                <a:lnTo>
                  <a:pt x="6864" y="13834"/>
                </a:lnTo>
                <a:cubicBezTo>
                  <a:pt x="6993" y="13192"/>
                  <a:pt x="7473" y="13079"/>
                  <a:pt x="7797" y="13079"/>
                </a:cubicBezTo>
                <a:cubicBezTo>
                  <a:pt x="7974" y="13079"/>
                  <a:pt x="8104" y="13113"/>
                  <a:pt x="8104" y="13113"/>
                </a:cubicBezTo>
                <a:cubicBezTo>
                  <a:pt x="8210" y="12865"/>
                  <a:pt x="8364" y="12640"/>
                  <a:pt x="8541" y="12451"/>
                </a:cubicBezTo>
                <a:cubicBezTo>
                  <a:pt x="8617" y="12383"/>
                  <a:pt x="8736" y="12360"/>
                  <a:pt x="8862" y="12360"/>
                </a:cubicBezTo>
                <a:cubicBezTo>
                  <a:pt x="9128" y="12360"/>
                  <a:pt x="9427" y="12463"/>
                  <a:pt x="9427" y="12463"/>
                </a:cubicBezTo>
                <a:cubicBezTo>
                  <a:pt x="9427" y="12463"/>
                  <a:pt x="9510" y="11837"/>
                  <a:pt x="9770" y="11684"/>
                </a:cubicBezTo>
                <a:cubicBezTo>
                  <a:pt x="9838" y="11642"/>
                  <a:pt x="9926" y="11627"/>
                  <a:pt x="10019" y="11627"/>
                </a:cubicBezTo>
                <a:cubicBezTo>
                  <a:pt x="10300" y="11627"/>
                  <a:pt x="10632" y="11766"/>
                  <a:pt x="10632" y="11766"/>
                </a:cubicBezTo>
                <a:lnTo>
                  <a:pt x="369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495;p49">
            <a:extLst>
              <a:ext uri="{FF2B5EF4-FFF2-40B4-BE49-F238E27FC236}">
                <a16:creationId xmlns:a16="http://schemas.microsoft.com/office/drawing/2014/main" id="{16FFC279-97C2-F990-D1D9-09F3F439AAF1}"/>
              </a:ext>
            </a:extLst>
          </p:cNvPr>
          <p:cNvSpPr/>
          <p:nvPr/>
        </p:nvSpPr>
        <p:spPr>
          <a:xfrm rot="4373463">
            <a:off x="8119264" y="3097041"/>
            <a:ext cx="688061" cy="895198"/>
          </a:xfrm>
          <a:custGeom>
            <a:avLst/>
            <a:gdLst/>
            <a:ahLst/>
            <a:cxnLst/>
            <a:rect l="l" t="t" r="r" b="b"/>
            <a:pathLst>
              <a:path w="10633" h="13834" extrusionOk="0">
                <a:moveTo>
                  <a:pt x="3698" y="0"/>
                </a:moveTo>
                <a:cubicBezTo>
                  <a:pt x="3698" y="0"/>
                  <a:pt x="3650" y="579"/>
                  <a:pt x="3343" y="768"/>
                </a:cubicBezTo>
                <a:cubicBezTo>
                  <a:pt x="3253" y="820"/>
                  <a:pt x="3153" y="839"/>
                  <a:pt x="3058" y="839"/>
                </a:cubicBezTo>
                <a:cubicBezTo>
                  <a:pt x="2829" y="839"/>
                  <a:pt x="2623" y="733"/>
                  <a:pt x="2623" y="733"/>
                </a:cubicBezTo>
                <a:cubicBezTo>
                  <a:pt x="2623" y="733"/>
                  <a:pt x="2564" y="1312"/>
                  <a:pt x="2233" y="1501"/>
                </a:cubicBezTo>
                <a:cubicBezTo>
                  <a:pt x="2142" y="1555"/>
                  <a:pt x="2021" y="1574"/>
                  <a:pt x="1894" y="1574"/>
                </a:cubicBezTo>
                <a:cubicBezTo>
                  <a:pt x="1578" y="1574"/>
                  <a:pt x="1229" y="1453"/>
                  <a:pt x="1229" y="1453"/>
                </a:cubicBezTo>
                <a:cubicBezTo>
                  <a:pt x="1229" y="1453"/>
                  <a:pt x="1099" y="2056"/>
                  <a:pt x="886" y="2198"/>
                </a:cubicBezTo>
                <a:cubicBezTo>
                  <a:pt x="819" y="2238"/>
                  <a:pt x="707" y="2252"/>
                  <a:pt x="584" y="2252"/>
                </a:cubicBezTo>
                <a:cubicBezTo>
                  <a:pt x="317" y="2252"/>
                  <a:pt x="0" y="2186"/>
                  <a:pt x="0" y="2186"/>
                </a:cubicBezTo>
                <a:lnTo>
                  <a:pt x="0" y="2186"/>
                </a:lnTo>
                <a:lnTo>
                  <a:pt x="6864" y="13834"/>
                </a:lnTo>
                <a:cubicBezTo>
                  <a:pt x="6993" y="13192"/>
                  <a:pt x="7473" y="13079"/>
                  <a:pt x="7797" y="13079"/>
                </a:cubicBezTo>
                <a:cubicBezTo>
                  <a:pt x="7974" y="13079"/>
                  <a:pt x="8104" y="13113"/>
                  <a:pt x="8104" y="13113"/>
                </a:cubicBezTo>
                <a:cubicBezTo>
                  <a:pt x="8210" y="12865"/>
                  <a:pt x="8364" y="12640"/>
                  <a:pt x="8541" y="12451"/>
                </a:cubicBezTo>
                <a:cubicBezTo>
                  <a:pt x="8617" y="12383"/>
                  <a:pt x="8736" y="12360"/>
                  <a:pt x="8862" y="12360"/>
                </a:cubicBezTo>
                <a:cubicBezTo>
                  <a:pt x="9128" y="12360"/>
                  <a:pt x="9427" y="12463"/>
                  <a:pt x="9427" y="12463"/>
                </a:cubicBezTo>
                <a:cubicBezTo>
                  <a:pt x="9427" y="12463"/>
                  <a:pt x="9510" y="11837"/>
                  <a:pt x="9770" y="11684"/>
                </a:cubicBezTo>
                <a:cubicBezTo>
                  <a:pt x="9838" y="11642"/>
                  <a:pt x="9926" y="11627"/>
                  <a:pt x="10019" y="11627"/>
                </a:cubicBezTo>
                <a:cubicBezTo>
                  <a:pt x="10300" y="11627"/>
                  <a:pt x="10632" y="11766"/>
                  <a:pt x="10632" y="11766"/>
                </a:cubicBezTo>
                <a:lnTo>
                  <a:pt x="369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7313;p45">
            <a:extLst>
              <a:ext uri="{FF2B5EF4-FFF2-40B4-BE49-F238E27FC236}">
                <a16:creationId xmlns:a16="http://schemas.microsoft.com/office/drawing/2014/main" id="{24EC1740-6923-5C26-38AD-E58DDD4E1944}"/>
              </a:ext>
            </a:extLst>
          </p:cNvPr>
          <p:cNvSpPr txBox="1">
            <a:spLocks/>
          </p:cNvSpPr>
          <p:nvPr/>
        </p:nvSpPr>
        <p:spPr>
          <a:xfrm>
            <a:off x="5908154" y="3913217"/>
            <a:ext cx="1884119" cy="3016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accent3"/>
              </a:buClr>
              <a:buSzPts val="2800"/>
              <a:buFont typeface="Raleway"/>
              <a:buNone/>
              <a:defRPr sz="2600" b="0" i="0" u="none" strike="noStrike" cap="none">
                <a:solidFill>
                  <a:schemeClr val="accent3"/>
                </a:solidFill>
                <a:latin typeface="Raleway"/>
                <a:ea typeface="Raleway"/>
                <a:cs typeface="Raleway"/>
                <a:sym typeface="Raleway"/>
              </a:defRPr>
            </a:lvl1pPr>
            <a:lvl2pPr marL="914400" marR="0" lvl="1"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2pPr>
            <a:lvl3pPr marL="1371600" marR="0" lvl="2"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3pPr>
            <a:lvl4pPr marL="1828800" marR="0" lvl="3"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4pPr>
            <a:lvl5pPr marL="2286000" marR="0" lvl="4"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5pPr>
            <a:lvl6pPr marL="2743200" marR="0" lvl="5"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6pPr>
            <a:lvl7pPr marL="3200400" marR="0" lvl="6"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7pPr>
            <a:lvl8pPr marL="3657600" marR="0" lvl="7"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8pPr>
            <a:lvl9pPr marL="4114800" marR="0" lvl="8"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9pPr>
          </a:lstStyle>
          <a:p>
            <a:pPr marL="0" indent="0" algn="just">
              <a:spcAft>
                <a:spcPts val="1600"/>
              </a:spcAft>
            </a:pPr>
            <a:r>
              <a:rPr lang="en-US" sz="1000" dirty="0" err="1"/>
              <a:t>Tampilan</a:t>
            </a:r>
            <a:r>
              <a:rPr lang="en-US" sz="1000" dirty="0"/>
              <a:t> Menu </a:t>
            </a:r>
            <a:r>
              <a:rPr lang="en-US" sz="1000" dirty="0" err="1"/>
              <a:t>Kirim</a:t>
            </a:r>
            <a:r>
              <a:rPr lang="en-US" sz="1000" dirty="0"/>
              <a:t> </a:t>
            </a:r>
            <a:r>
              <a:rPr lang="en-US" sz="1000" dirty="0" err="1"/>
              <a:t>Paket</a:t>
            </a:r>
            <a:endParaRPr lang="en-ID" sz="1000" dirty="0"/>
          </a:p>
        </p:txBody>
      </p:sp>
    </p:spTree>
    <p:extLst>
      <p:ext uri="{BB962C8B-B14F-4D97-AF65-F5344CB8AC3E}">
        <p14:creationId xmlns:p14="http://schemas.microsoft.com/office/powerpoint/2010/main" val="15785750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319"/>
        <p:cNvGrpSpPr/>
        <p:nvPr/>
      </p:nvGrpSpPr>
      <p:grpSpPr>
        <a:xfrm>
          <a:off x="0" y="0"/>
          <a:ext cx="0" cy="0"/>
          <a:chOff x="0" y="0"/>
          <a:chExt cx="0" cy="0"/>
        </a:xfrm>
      </p:grpSpPr>
      <p:pic>
        <p:nvPicPr>
          <p:cNvPr id="2" name="Gambar 1">
            <a:extLst>
              <a:ext uri="{FF2B5EF4-FFF2-40B4-BE49-F238E27FC236}">
                <a16:creationId xmlns:a16="http://schemas.microsoft.com/office/drawing/2014/main" id="{922F9A5F-A3E2-C513-E538-C0BB2291BF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215" y="1532390"/>
            <a:ext cx="3204210" cy="2125345"/>
          </a:xfrm>
          <a:prstGeom prst="rect">
            <a:avLst/>
          </a:prstGeom>
        </p:spPr>
      </p:pic>
      <p:grpSp>
        <p:nvGrpSpPr>
          <p:cNvPr id="7322" name="Google Shape;7322;p46"/>
          <p:cNvGrpSpPr/>
          <p:nvPr/>
        </p:nvGrpSpPr>
        <p:grpSpPr>
          <a:xfrm>
            <a:off x="897368" y="3787021"/>
            <a:ext cx="2324125" cy="174750"/>
            <a:chOff x="3962000" y="4060525"/>
            <a:chExt cx="2324125" cy="174750"/>
          </a:xfrm>
        </p:grpSpPr>
        <p:sp>
          <p:nvSpPr>
            <p:cNvPr id="7323" name="Google Shape;7323;p46"/>
            <p:cNvSpPr/>
            <p:nvPr/>
          </p:nvSpPr>
          <p:spPr>
            <a:xfrm>
              <a:off x="3962000" y="4060525"/>
              <a:ext cx="1117875" cy="168975"/>
            </a:xfrm>
            <a:custGeom>
              <a:avLst/>
              <a:gdLst/>
              <a:ahLst/>
              <a:cxnLst/>
              <a:rect l="l" t="t" r="r" b="b"/>
              <a:pathLst>
                <a:path w="44715" h="6759" extrusionOk="0">
                  <a:moveTo>
                    <a:pt x="9249" y="189"/>
                  </a:moveTo>
                  <a:lnTo>
                    <a:pt x="9605" y="168"/>
                  </a:lnTo>
                  <a:cubicBezTo>
                    <a:pt x="9730" y="377"/>
                    <a:pt x="10023" y="377"/>
                    <a:pt x="10128" y="168"/>
                  </a:cubicBezTo>
                  <a:lnTo>
                    <a:pt x="11048" y="168"/>
                  </a:lnTo>
                  <a:cubicBezTo>
                    <a:pt x="11174" y="377"/>
                    <a:pt x="11404" y="356"/>
                    <a:pt x="11572" y="440"/>
                  </a:cubicBezTo>
                  <a:cubicBezTo>
                    <a:pt x="11969" y="607"/>
                    <a:pt x="12199" y="440"/>
                    <a:pt x="12262" y="42"/>
                  </a:cubicBezTo>
                  <a:lnTo>
                    <a:pt x="12618" y="42"/>
                  </a:lnTo>
                  <a:cubicBezTo>
                    <a:pt x="13078" y="838"/>
                    <a:pt x="13517" y="838"/>
                    <a:pt x="14041" y="42"/>
                  </a:cubicBezTo>
                  <a:cubicBezTo>
                    <a:pt x="14229" y="1"/>
                    <a:pt x="14396" y="1"/>
                    <a:pt x="14564" y="63"/>
                  </a:cubicBezTo>
                  <a:cubicBezTo>
                    <a:pt x="14606" y="210"/>
                    <a:pt x="14731" y="314"/>
                    <a:pt x="14878" y="335"/>
                  </a:cubicBezTo>
                  <a:cubicBezTo>
                    <a:pt x="15422" y="461"/>
                    <a:pt x="16007" y="398"/>
                    <a:pt x="16510" y="168"/>
                  </a:cubicBezTo>
                  <a:cubicBezTo>
                    <a:pt x="16865" y="147"/>
                    <a:pt x="17221" y="168"/>
                    <a:pt x="17577" y="231"/>
                  </a:cubicBezTo>
                  <a:cubicBezTo>
                    <a:pt x="17807" y="607"/>
                    <a:pt x="18372" y="628"/>
                    <a:pt x="18455" y="1193"/>
                  </a:cubicBezTo>
                  <a:cubicBezTo>
                    <a:pt x="18623" y="900"/>
                    <a:pt x="18790" y="628"/>
                    <a:pt x="18979" y="356"/>
                  </a:cubicBezTo>
                  <a:cubicBezTo>
                    <a:pt x="19292" y="294"/>
                    <a:pt x="19606" y="314"/>
                    <a:pt x="19920" y="419"/>
                  </a:cubicBezTo>
                  <a:cubicBezTo>
                    <a:pt x="20108" y="566"/>
                    <a:pt x="20339" y="712"/>
                    <a:pt x="20569" y="817"/>
                  </a:cubicBezTo>
                  <a:cubicBezTo>
                    <a:pt x="20924" y="900"/>
                    <a:pt x="21301" y="963"/>
                    <a:pt x="21301" y="398"/>
                  </a:cubicBezTo>
                  <a:cubicBezTo>
                    <a:pt x="21887" y="294"/>
                    <a:pt x="22494" y="294"/>
                    <a:pt x="23059" y="398"/>
                  </a:cubicBezTo>
                  <a:cubicBezTo>
                    <a:pt x="23059" y="858"/>
                    <a:pt x="23414" y="1130"/>
                    <a:pt x="23561" y="1507"/>
                  </a:cubicBezTo>
                  <a:cubicBezTo>
                    <a:pt x="23833" y="1361"/>
                    <a:pt x="23833" y="1130"/>
                    <a:pt x="23896" y="963"/>
                  </a:cubicBezTo>
                  <a:cubicBezTo>
                    <a:pt x="23937" y="754"/>
                    <a:pt x="23958" y="566"/>
                    <a:pt x="23958" y="356"/>
                  </a:cubicBezTo>
                  <a:cubicBezTo>
                    <a:pt x="24314" y="294"/>
                    <a:pt x="24670" y="314"/>
                    <a:pt x="25005" y="398"/>
                  </a:cubicBezTo>
                  <a:cubicBezTo>
                    <a:pt x="25025" y="545"/>
                    <a:pt x="25005" y="796"/>
                    <a:pt x="25214" y="796"/>
                  </a:cubicBezTo>
                  <a:cubicBezTo>
                    <a:pt x="25549" y="796"/>
                    <a:pt x="25946" y="796"/>
                    <a:pt x="26072" y="335"/>
                  </a:cubicBezTo>
                  <a:lnTo>
                    <a:pt x="28206" y="356"/>
                  </a:lnTo>
                  <a:cubicBezTo>
                    <a:pt x="28248" y="628"/>
                    <a:pt x="28436" y="670"/>
                    <a:pt x="28666" y="670"/>
                  </a:cubicBezTo>
                  <a:cubicBezTo>
                    <a:pt x="29336" y="712"/>
                    <a:pt x="30005" y="607"/>
                    <a:pt x="30696" y="733"/>
                  </a:cubicBezTo>
                  <a:cubicBezTo>
                    <a:pt x="30947" y="796"/>
                    <a:pt x="31031" y="566"/>
                    <a:pt x="31051" y="335"/>
                  </a:cubicBezTo>
                  <a:cubicBezTo>
                    <a:pt x="31282" y="294"/>
                    <a:pt x="31533" y="314"/>
                    <a:pt x="31742" y="419"/>
                  </a:cubicBezTo>
                  <a:cubicBezTo>
                    <a:pt x="31805" y="586"/>
                    <a:pt x="31972" y="691"/>
                    <a:pt x="32139" y="670"/>
                  </a:cubicBezTo>
                  <a:lnTo>
                    <a:pt x="32997" y="670"/>
                  </a:lnTo>
                  <a:cubicBezTo>
                    <a:pt x="32997" y="900"/>
                    <a:pt x="32997" y="1151"/>
                    <a:pt x="33311" y="1193"/>
                  </a:cubicBezTo>
                  <a:cubicBezTo>
                    <a:pt x="33520" y="1235"/>
                    <a:pt x="33709" y="1130"/>
                    <a:pt x="33813" y="942"/>
                  </a:cubicBezTo>
                  <a:cubicBezTo>
                    <a:pt x="33855" y="817"/>
                    <a:pt x="33876" y="670"/>
                    <a:pt x="33876" y="545"/>
                  </a:cubicBezTo>
                  <a:cubicBezTo>
                    <a:pt x="34169" y="503"/>
                    <a:pt x="34483" y="524"/>
                    <a:pt x="34755" y="607"/>
                  </a:cubicBezTo>
                  <a:cubicBezTo>
                    <a:pt x="34755" y="712"/>
                    <a:pt x="34839" y="817"/>
                    <a:pt x="34943" y="858"/>
                  </a:cubicBezTo>
                  <a:cubicBezTo>
                    <a:pt x="34880" y="1193"/>
                    <a:pt x="35173" y="1507"/>
                    <a:pt x="35006" y="1863"/>
                  </a:cubicBezTo>
                  <a:cubicBezTo>
                    <a:pt x="34943" y="2009"/>
                    <a:pt x="35069" y="2156"/>
                    <a:pt x="35215" y="2198"/>
                  </a:cubicBezTo>
                  <a:cubicBezTo>
                    <a:pt x="35383" y="2239"/>
                    <a:pt x="35571" y="2198"/>
                    <a:pt x="35676" y="2051"/>
                  </a:cubicBezTo>
                  <a:cubicBezTo>
                    <a:pt x="35822" y="1947"/>
                    <a:pt x="35759" y="1821"/>
                    <a:pt x="35676" y="1674"/>
                  </a:cubicBezTo>
                  <a:cubicBezTo>
                    <a:pt x="35424" y="1256"/>
                    <a:pt x="35550" y="984"/>
                    <a:pt x="36010" y="858"/>
                  </a:cubicBezTo>
                  <a:cubicBezTo>
                    <a:pt x="36261" y="879"/>
                    <a:pt x="36533" y="775"/>
                    <a:pt x="36722" y="1026"/>
                  </a:cubicBezTo>
                  <a:cubicBezTo>
                    <a:pt x="36408" y="1172"/>
                    <a:pt x="36345" y="1444"/>
                    <a:pt x="36366" y="1737"/>
                  </a:cubicBezTo>
                  <a:lnTo>
                    <a:pt x="36303" y="1779"/>
                  </a:lnTo>
                  <a:lnTo>
                    <a:pt x="36324" y="1821"/>
                  </a:lnTo>
                  <a:lnTo>
                    <a:pt x="36366" y="1737"/>
                  </a:lnTo>
                  <a:cubicBezTo>
                    <a:pt x="36638" y="1695"/>
                    <a:pt x="36889" y="2051"/>
                    <a:pt x="37182" y="1800"/>
                  </a:cubicBezTo>
                  <a:cubicBezTo>
                    <a:pt x="37119" y="1528"/>
                    <a:pt x="36826" y="1340"/>
                    <a:pt x="36910" y="1026"/>
                  </a:cubicBezTo>
                  <a:cubicBezTo>
                    <a:pt x="37224" y="1005"/>
                    <a:pt x="37517" y="879"/>
                    <a:pt x="37789" y="691"/>
                  </a:cubicBezTo>
                  <a:lnTo>
                    <a:pt x="38145" y="691"/>
                  </a:lnTo>
                  <a:lnTo>
                    <a:pt x="38312" y="858"/>
                  </a:lnTo>
                  <a:cubicBezTo>
                    <a:pt x="38626" y="1172"/>
                    <a:pt x="38689" y="1633"/>
                    <a:pt x="38919" y="2030"/>
                  </a:cubicBezTo>
                  <a:cubicBezTo>
                    <a:pt x="38856" y="1444"/>
                    <a:pt x="39421" y="1277"/>
                    <a:pt x="39567" y="858"/>
                  </a:cubicBezTo>
                  <a:lnTo>
                    <a:pt x="39923" y="858"/>
                  </a:lnTo>
                  <a:cubicBezTo>
                    <a:pt x="39965" y="1382"/>
                    <a:pt x="40676" y="1298"/>
                    <a:pt x="40739" y="1821"/>
                  </a:cubicBezTo>
                  <a:cubicBezTo>
                    <a:pt x="40781" y="1821"/>
                    <a:pt x="40844" y="1821"/>
                    <a:pt x="40886" y="1821"/>
                  </a:cubicBezTo>
                  <a:cubicBezTo>
                    <a:pt x="41534" y="1800"/>
                    <a:pt x="42141" y="1528"/>
                    <a:pt x="42580" y="1026"/>
                  </a:cubicBezTo>
                  <a:lnTo>
                    <a:pt x="42580" y="1026"/>
                  </a:lnTo>
                  <a:cubicBezTo>
                    <a:pt x="42873" y="1068"/>
                    <a:pt x="43145" y="1110"/>
                    <a:pt x="43438" y="1151"/>
                  </a:cubicBezTo>
                  <a:cubicBezTo>
                    <a:pt x="43522" y="1151"/>
                    <a:pt x="43606" y="1172"/>
                    <a:pt x="43606" y="1277"/>
                  </a:cubicBezTo>
                  <a:cubicBezTo>
                    <a:pt x="43606" y="1361"/>
                    <a:pt x="43564" y="1444"/>
                    <a:pt x="43501" y="1486"/>
                  </a:cubicBezTo>
                  <a:cubicBezTo>
                    <a:pt x="43417" y="1549"/>
                    <a:pt x="43292" y="1591"/>
                    <a:pt x="43187" y="1612"/>
                  </a:cubicBezTo>
                  <a:cubicBezTo>
                    <a:pt x="42706" y="1716"/>
                    <a:pt x="42476" y="1947"/>
                    <a:pt x="42706" y="2470"/>
                  </a:cubicBezTo>
                  <a:cubicBezTo>
                    <a:pt x="42748" y="2574"/>
                    <a:pt x="42580" y="2721"/>
                    <a:pt x="42727" y="2888"/>
                  </a:cubicBezTo>
                  <a:cubicBezTo>
                    <a:pt x="42978" y="2867"/>
                    <a:pt x="43145" y="2532"/>
                    <a:pt x="43459" y="2637"/>
                  </a:cubicBezTo>
                  <a:cubicBezTo>
                    <a:pt x="43501" y="3014"/>
                    <a:pt x="43836" y="3035"/>
                    <a:pt x="44087" y="3181"/>
                  </a:cubicBezTo>
                  <a:cubicBezTo>
                    <a:pt x="44317" y="3327"/>
                    <a:pt x="44715" y="3474"/>
                    <a:pt x="44610" y="3976"/>
                  </a:cubicBezTo>
                  <a:cubicBezTo>
                    <a:pt x="44422" y="4687"/>
                    <a:pt x="44338" y="4813"/>
                    <a:pt x="43606" y="4750"/>
                  </a:cubicBezTo>
                  <a:cubicBezTo>
                    <a:pt x="43229" y="4708"/>
                    <a:pt x="42852" y="4646"/>
                    <a:pt x="42497" y="4520"/>
                  </a:cubicBezTo>
                  <a:cubicBezTo>
                    <a:pt x="41848" y="4311"/>
                    <a:pt x="41158" y="4436"/>
                    <a:pt x="40614" y="4813"/>
                  </a:cubicBezTo>
                  <a:cubicBezTo>
                    <a:pt x="40132" y="5232"/>
                    <a:pt x="40090" y="5232"/>
                    <a:pt x="39693" y="4667"/>
                  </a:cubicBezTo>
                  <a:cubicBezTo>
                    <a:pt x="39609" y="4520"/>
                    <a:pt x="39526" y="4248"/>
                    <a:pt x="39358" y="4311"/>
                  </a:cubicBezTo>
                  <a:cubicBezTo>
                    <a:pt x="38730" y="4604"/>
                    <a:pt x="38437" y="4206"/>
                    <a:pt x="38186" y="3683"/>
                  </a:cubicBezTo>
                  <a:cubicBezTo>
                    <a:pt x="37747" y="4018"/>
                    <a:pt x="37391" y="4415"/>
                    <a:pt x="36826" y="4102"/>
                  </a:cubicBezTo>
                  <a:cubicBezTo>
                    <a:pt x="36826" y="4708"/>
                    <a:pt x="36826" y="4708"/>
                    <a:pt x="36387" y="5294"/>
                  </a:cubicBezTo>
                  <a:cubicBezTo>
                    <a:pt x="36324" y="5378"/>
                    <a:pt x="36261" y="5483"/>
                    <a:pt x="36199" y="5587"/>
                  </a:cubicBezTo>
                  <a:cubicBezTo>
                    <a:pt x="35843" y="6048"/>
                    <a:pt x="35822" y="6027"/>
                    <a:pt x="35383" y="5692"/>
                  </a:cubicBezTo>
                  <a:cubicBezTo>
                    <a:pt x="35215" y="5566"/>
                    <a:pt x="35173" y="5399"/>
                    <a:pt x="35069" y="5273"/>
                  </a:cubicBezTo>
                  <a:cubicBezTo>
                    <a:pt x="34818" y="5001"/>
                    <a:pt x="34336" y="5106"/>
                    <a:pt x="34253" y="5483"/>
                  </a:cubicBezTo>
                  <a:cubicBezTo>
                    <a:pt x="34044" y="6089"/>
                    <a:pt x="33813" y="6131"/>
                    <a:pt x="33248" y="5817"/>
                  </a:cubicBezTo>
                  <a:cubicBezTo>
                    <a:pt x="32914" y="5629"/>
                    <a:pt x="32851" y="5252"/>
                    <a:pt x="32558" y="5043"/>
                  </a:cubicBezTo>
                  <a:cubicBezTo>
                    <a:pt x="32453" y="4960"/>
                    <a:pt x="32391" y="4771"/>
                    <a:pt x="32202" y="4897"/>
                  </a:cubicBezTo>
                  <a:cubicBezTo>
                    <a:pt x="32098" y="4980"/>
                    <a:pt x="32160" y="5106"/>
                    <a:pt x="32202" y="5232"/>
                  </a:cubicBezTo>
                  <a:cubicBezTo>
                    <a:pt x="32411" y="5817"/>
                    <a:pt x="32391" y="5817"/>
                    <a:pt x="31847" y="6068"/>
                  </a:cubicBezTo>
                  <a:cubicBezTo>
                    <a:pt x="31637" y="6173"/>
                    <a:pt x="31428" y="6278"/>
                    <a:pt x="31240" y="6424"/>
                  </a:cubicBezTo>
                  <a:cubicBezTo>
                    <a:pt x="31031" y="6550"/>
                    <a:pt x="30717" y="6633"/>
                    <a:pt x="30570" y="6487"/>
                  </a:cubicBezTo>
                  <a:cubicBezTo>
                    <a:pt x="30131" y="6110"/>
                    <a:pt x="29901" y="6424"/>
                    <a:pt x="29650" y="6696"/>
                  </a:cubicBezTo>
                  <a:cubicBezTo>
                    <a:pt x="28875" y="6759"/>
                    <a:pt x="28101" y="6717"/>
                    <a:pt x="27327" y="6612"/>
                  </a:cubicBezTo>
                  <a:cubicBezTo>
                    <a:pt x="27285" y="6550"/>
                    <a:pt x="27243" y="6445"/>
                    <a:pt x="27181" y="6424"/>
                  </a:cubicBezTo>
                  <a:cubicBezTo>
                    <a:pt x="27034" y="6403"/>
                    <a:pt x="26992" y="6529"/>
                    <a:pt x="26971" y="6633"/>
                  </a:cubicBezTo>
                  <a:cubicBezTo>
                    <a:pt x="26804" y="6696"/>
                    <a:pt x="26616" y="6675"/>
                    <a:pt x="26448" y="6592"/>
                  </a:cubicBezTo>
                  <a:cubicBezTo>
                    <a:pt x="26302" y="5964"/>
                    <a:pt x="26218" y="5880"/>
                    <a:pt x="25758" y="6110"/>
                  </a:cubicBezTo>
                  <a:cubicBezTo>
                    <a:pt x="25507" y="6236"/>
                    <a:pt x="25297" y="6424"/>
                    <a:pt x="25025" y="6320"/>
                  </a:cubicBezTo>
                  <a:cubicBezTo>
                    <a:pt x="24481" y="6131"/>
                    <a:pt x="23833" y="6257"/>
                    <a:pt x="23372" y="5817"/>
                  </a:cubicBezTo>
                  <a:cubicBezTo>
                    <a:pt x="23268" y="5692"/>
                    <a:pt x="23100" y="5671"/>
                    <a:pt x="22954" y="5713"/>
                  </a:cubicBezTo>
                  <a:cubicBezTo>
                    <a:pt x="22536" y="5943"/>
                    <a:pt x="22410" y="5692"/>
                    <a:pt x="22284" y="5336"/>
                  </a:cubicBezTo>
                  <a:cubicBezTo>
                    <a:pt x="22222" y="5169"/>
                    <a:pt x="22264" y="4897"/>
                    <a:pt x="21887" y="4855"/>
                  </a:cubicBezTo>
                  <a:cubicBezTo>
                    <a:pt x="21971" y="5629"/>
                    <a:pt x="21510" y="5985"/>
                    <a:pt x="20883" y="6257"/>
                  </a:cubicBezTo>
                  <a:cubicBezTo>
                    <a:pt x="20820" y="6278"/>
                    <a:pt x="20799" y="6403"/>
                    <a:pt x="20757" y="6487"/>
                  </a:cubicBezTo>
                  <a:lnTo>
                    <a:pt x="20422" y="6487"/>
                  </a:lnTo>
                  <a:cubicBezTo>
                    <a:pt x="20150" y="6110"/>
                    <a:pt x="20108" y="6110"/>
                    <a:pt x="19899" y="6508"/>
                  </a:cubicBezTo>
                  <a:cubicBezTo>
                    <a:pt x="19418" y="6571"/>
                    <a:pt x="18937" y="6571"/>
                    <a:pt x="18476" y="6508"/>
                  </a:cubicBezTo>
                  <a:cubicBezTo>
                    <a:pt x="18455" y="6445"/>
                    <a:pt x="18435" y="6340"/>
                    <a:pt x="18414" y="6340"/>
                  </a:cubicBezTo>
                  <a:cubicBezTo>
                    <a:pt x="17598" y="6215"/>
                    <a:pt x="16823" y="5880"/>
                    <a:pt x="16154" y="5399"/>
                  </a:cubicBezTo>
                  <a:cubicBezTo>
                    <a:pt x="15986" y="5273"/>
                    <a:pt x="15735" y="5315"/>
                    <a:pt x="15589" y="5462"/>
                  </a:cubicBezTo>
                  <a:cubicBezTo>
                    <a:pt x="15422" y="5629"/>
                    <a:pt x="15275" y="5796"/>
                    <a:pt x="15108" y="5985"/>
                  </a:cubicBezTo>
                  <a:cubicBezTo>
                    <a:pt x="14940" y="6027"/>
                    <a:pt x="14752" y="6027"/>
                    <a:pt x="14564" y="5985"/>
                  </a:cubicBezTo>
                  <a:cubicBezTo>
                    <a:pt x="14208" y="5566"/>
                    <a:pt x="14041" y="5566"/>
                    <a:pt x="13685" y="5985"/>
                  </a:cubicBezTo>
                  <a:cubicBezTo>
                    <a:pt x="13497" y="6027"/>
                    <a:pt x="13329" y="6006"/>
                    <a:pt x="13162" y="5922"/>
                  </a:cubicBezTo>
                  <a:cubicBezTo>
                    <a:pt x="13036" y="5608"/>
                    <a:pt x="12848" y="5608"/>
                    <a:pt x="12639" y="5838"/>
                  </a:cubicBezTo>
                  <a:lnTo>
                    <a:pt x="11551" y="5817"/>
                  </a:lnTo>
                  <a:cubicBezTo>
                    <a:pt x="11446" y="5629"/>
                    <a:pt x="11153" y="5629"/>
                    <a:pt x="11028" y="5817"/>
                  </a:cubicBezTo>
                  <a:cubicBezTo>
                    <a:pt x="10797" y="5859"/>
                    <a:pt x="10546" y="5859"/>
                    <a:pt x="10316" y="5817"/>
                  </a:cubicBezTo>
                  <a:cubicBezTo>
                    <a:pt x="10002" y="5399"/>
                    <a:pt x="9835" y="5378"/>
                    <a:pt x="9437" y="5755"/>
                  </a:cubicBezTo>
                  <a:cubicBezTo>
                    <a:pt x="8663" y="5922"/>
                    <a:pt x="7889" y="5817"/>
                    <a:pt x="7115" y="5817"/>
                  </a:cubicBezTo>
                  <a:cubicBezTo>
                    <a:pt x="6906" y="5608"/>
                    <a:pt x="6717" y="5608"/>
                    <a:pt x="6592" y="5901"/>
                  </a:cubicBezTo>
                  <a:cubicBezTo>
                    <a:pt x="6362" y="6006"/>
                    <a:pt x="6131" y="6027"/>
                    <a:pt x="5880" y="6006"/>
                  </a:cubicBezTo>
                  <a:cubicBezTo>
                    <a:pt x="5462" y="5587"/>
                    <a:pt x="4771" y="5524"/>
                    <a:pt x="4269" y="5880"/>
                  </a:cubicBezTo>
                  <a:cubicBezTo>
                    <a:pt x="3516" y="5796"/>
                    <a:pt x="2805" y="5504"/>
                    <a:pt x="2072" y="5315"/>
                  </a:cubicBezTo>
                  <a:cubicBezTo>
                    <a:pt x="1110" y="5085"/>
                    <a:pt x="670" y="4290"/>
                    <a:pt x="377" y="3432"/>
                  </a:cubicBezTo>
                  <a:cubicBezTo>
                    <a:pt x="210" y="2909"/>
                    <a:pt x="1" y="2407"/>
                    <a:pt x="210" y="1821"/>
                  </a:cubicBezTo>
                  <a:cubicBezTo>
                    <a:pt x="482" y="1026"/>
                    <a:pt x="984" y="586"/>
                    <a:pt x="1800" y="524"/>
                  </a:cubicBezTo>
                  <a:cubicBezTo>
                    <a:pt x="2219" y="503"/>
                    <a:pt x="2637" y="524"/>
                    <a:pt x="3035" y="503"/>
                  </a:cubicBezTo>
                  <a:cubicBezTo>
                    <a:pt x="3453" y="1319"/>
                    <a:pt x="4144" y="545"/>
                    <a:pt x="4667" y="796"/>
                  </a:cubicBezTo>
                  <a:cubicBezTo>
                    <a:pt x="4834" y="879"/>
                    <a:pt x="5022" y="817"/>
                    <a:pt x="5106" y="649"/>
                  </a:cubicBezTo>
                  <a:cubicBezTo>
                    <a:pt x="5127" y="566"/>
                    <a:pt x="5169" y="482"/>
                    <a:pt x="5190" y="398"/>
                  </a:cubicBezTo>
                  <a:cubicBezTo>
                    <a:pt x="5357" y="356"/>
                    <a:pt x="5525" y="356"/>
                    <a:pt x="5713" y="398"/>
                  </a:cubicBezTo>
                  <a:cubicBezTo>
                    <a:pt x="5713" y="628"/>
                    <a:pt x="5943" y="775"/>
                    <a:pt x="6152" y="691"/>
                  </a:cubicBezTo>
                  <a:cubicBezTo>
                    <a:pt x="6550" y="566"/>
                    <a:pt x="6947" y="503"/>
                    <a:pt x="7366" y="524"/>
                  </a:cubicBezTo>
                  <a:cubicBezTo>
                    <a:pt x="7533" y="524"/>
                    <a:pt x="7617" y="398"/>
                    <a:pt x="7659" y="252"/>
                  </a:cubicBezTo>
                  <a:cubicBezTo>
                    <a:pt x="7952" y="189"/>
                    <a:pt x="8245" y="168"/>
                    <a:pt x="8538" y="231"/>
                  </a:cubicBezTo>
                  <a:cubicBezTo>
                    <a:pt x="8852" y="628"/>
                    <a:pt x="8956" y="628"/>
                    <a:pt x="9249" y="189"/>
                  </a:cubicBezTo>
                  <a:close/>
                  <a:moveTo>
                    <a:pt x="40216" y="3181"/>
                  </a:moveTo>
                  <a:cubicBezTo>
                    <a:pt x="40237" y="3014"/>
                    <a:pt x="40132" y="2930"/>
                    <a:pt x="39986" y="2867"/>
                  </a:cubicBezTo>
                  <a:cubicBezTo>
                    <a:pt x="39860" y="2783"/>
                    <a:pt x="39672" y="2846"/>
                    <a:pt x="39630" y="2993"/>
                  </a:cubicBezTo>
                  <a:cubicBezTo>
                    <a:pt x="39567" y="3139"/>
                    <a:pt x="39672" y="3307"/>
                    <a:pt x="39818" y="3327"/>
                  </a:cubicBezTo>
                  <a:cubicBezTo>
                    <a:pt x="39965" y="3348"/>
                    <a:pt x="40111" y="3348"/>
                    <a:pt x="40216" y="3181"/>
                  </a:cubicBezTo>
                  <a:close/>
                  <a:moveTo>
                    <a:pt x="30654" y="1089"/>
                  </a:moveTo>
                  <a:cubicBezTo>
                    <a:pt x="30633" y="1151"/>
                    <a:pt x="30591" y="1214"/>
                    <a:pt x="30612" y="1235"/>
                  </a:cubicBezTo>
                  <a:cubicBezTo>
                    <a:pt x="30612" y="1277"/>
                    <a:pt x="30696" y="1298"/>
                    <a:pt x="30738" y="1319"/>
                  </a:cubicBezTo>
                  <a:cubicBezTo>
                    <a:pt x="30759" y="1256"/>
                    <a:pt x="30821" y="1193"/>
                    <a:pt x="30800" y="1172"/>
                  </a:cubicBezTo>
                  <a:cubicBezTo>
                    <a:pt x="30779" y="1130"/>
                    <a:pt x="30717" y="1130"/>
                    <a:pt x="30654" y="1110"/>
                  </a:cubicBezTo>
                  <a:close/>
                  <a:moveTo>
                    <a:pt x="31888" y="1444"/>
                  </a:moveTo>
                  <a:cubicBezTo>
                    <a:pt x="31867" y="1382"/>
                    <a:pt x="31847" y="1319"/>
                    <a:pt x="31826" y="1298"/>
                  </a:cubicBezTo>
                  <a:cubicBezTo>
                    <a:pt x="31784" y="1277"/>
                    <a:pt x="31721" y="1319"/>
                    <a:pt x="31679" y="1340"/>
                  </a:cubicBezTo>
                  <a:cubicBezTo>
                    <a:pt x="31700" y="1402"/>
                    <a:pt x="31700" y="1465"/>
                    <a:pt x="31742" y="1486"/>
                  </a:cubicBezTo>
                  <a:cubicBezTo>
                    <a:pt x="31784" y="1507"/>
                    <a:pt x="31826" y="1465"/>
                    <a:pt x="31888" y="1444"/>
                  </a:cubicBezTo>
                  <a:close/>
                  <a:moveTo>
                    <a:pt x="43417" y="3286"/>
                  </a:moveTo>
                  <a:cubicBezTo>
                    <a:pt x="43355" y="3265"/>
                    <a:pt x="43313" y="3223"/>
                    <a:pt x="43271" y="3223"/>
                  </a:cubicBezTo>
                  <a:cubicBezTo>
                    <a:pt x="43229" y="3244"/>
                    <a:pt x="43229" y="3327"/>
                    <a:pt x="43208" y="3369"/>
                  </a:cubicBezTo>
                  <a:cubicBezTo>
                    <a:pt x="43250" y="3390"/>
                    <a:pt x="43313" y="3453"/>
                    <a:pt x="43334" y="3432"/>
                  </a:cubicBezTo>
                  <a:cubicBezTo>
                    <a:pt x="43375" y="3411"/>
                    <a:pt x="43396" y="3348"/>
                    <a:pt x="43417" y="3307"/>
                  </a:cubicBezTo>
                  <a:close/>
                  <a:moveTo>
                    <a:pt x="35989" y="5001"/>
                  </a:moveTo>
                  <a:cubicBezTo>
                    <a:pt x="35969" y="5064"/>
                    <a:pt x="35948" y="5106"/>
                    <a:pt x="35927" y="5148"/>
                  </a:cubicBezTo>
                  <a:cubicBezTo>
                    <a:pt x="35969" y="5169"/>
                    <a:pt x="36031" y="5232"/>
                    <a:pt x="36052" y="5211"/>
                  </a:cubicBezTo>
                  <a:cubicBezTo>
                    <a:pt x="36094" y="5190"/>
                    <a:pt x="36115" y="5127"/>
                    <a:pt x="36136" y="5064"/>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4" name="Google Shape;7324;p46"/>
            <p:cNvSpPr/>
            <p:nvPr/>
          </p:nvSpPr>
          <p:spPr>
            <a:xfrm>
              <a:off x="4702700" y="4077275"/>
              <a:ext cx="1172275" cy="158000"/>
            </a:xfrm>
            <a:custGeom>
              <a:avLst/>
              <a:gdLst/>
              <a:ahLst/>
              <a:cxnLst/>
              <a:rect l="l" t="t" r="r" b="b"/>
              <a:pathLst>
                <a:path w="46891" h="6320" extrusionOk="0">
                  <a:moveTo>
                    <a:pt x="14019" y="1716"/>
                  </a:moveTo>
                  <a:cubicBezTo>
                    <a:pt x="13538" y="1862"/>
                    <a:pt x="13350" y="2197"/>
                    <a:pt x="13099" y="2239"/>
                  </a:cubicBezTo>
                  <a:cubicBezTo>
                    <a:pt x="12952" y="2072"/>
                    <a:pt x="13141" y="1925"/>
                    <a:pt x="13078" y="1800"/>
                  </a:cubicBezTo>
                  <a:cubicBezTo>
                    <a:pt x="12869" y="1277"/>
                    <a:pt x="13078" y="1067"/>
                    <a:pt x="13559" y="963"/>
                  </a:cubicBezTo>
                  <a:cubicBezTo>
                    <a:pt x="13685" y="942"/>
                    <a:pt x="13789" y="900"/>
                    <a:pt x="13894" y="837"/>
                  </a:cubicBezTo>
                  <a:cubicBezTo>
                    <a:pt x="13957" y="774"/>
                    <a:pt x="13978" y="691"/>
                    <a:pt x="13978" y="628"/>
                  </a:cubicBezTo>
                  <a:cubicBezTo>
                    <a:pt x="13978" y="523"/>
                    <a:pt x="13915" y="502"/>
                    <a:pt x="13810" y="481"/>
                  </a:cubicBezTo>
                  <a:cubicBezTo>
                    <a:pt x="13517" y="460"/>
                    <a:pt x="13245" y="419"/>
                    <a:pt x="12973" y="377"/>
                  </a:cubicBezTo>
                  <a:cubicBezTo>
                    <a:pt x="12994" y="188"/>
                    <a:pt x="13057" y="21"/>
                    <a:pt x="13287" y="105"/>
                  </a:cubicBezTo>
                  <a:cubicBezTo>
                    <a:pt x="13601" y="209"/>
                    <a:pt x="13894" y="293"/>
                    <a:pt x="14187" y="63"/>
                  </a:cubicBezTo>
                  <a:cubicBezTo>
                    <a:pt x="15317" y="0"/>
                    <a:pt x="16447" y="21"/>
                    <a:pt x="17597" y="126"/>
                  </a:cubicBezTo>
                  <a:cubicBezTo>
                    <a:pt x="17869" y="460"/>
                    <a:pt x="18016" y="460"/>
                    <a:pt x="18288" y="126"/>
                  </a:cubicBezTo>
                  <a:cubicBezTo>
                    <a:pt x="18539" y="42"/>
                    <a:pt x="18811" y="42"/>
                    <a:pt x="19041" y="168"/>
                  </a:cubicBezTo>
                  <a:cubicBezTo>
                    <a:pt x="19083" y="188"/>
                    <a:pt x="19104" y="188"/>
                    <a:pt x="19146" y="209"/>
                  </a:cubicBezTo>
                  <a:lnTo>
                    <a:pt x="20087" y="230"/>
                  </a:lnTo>
                  <a:cubicBezTo>
                    <a:pt x="20548" y="523"/>
                    <a:pt x="21008" y="732"/>
                    <a:pt x="21468" y="230"/>
                  </a:cubicBezTo>
                  <a:cubicBezTo>
                    <a:pt x="22012" y="168"/>
                    <a:pt x="22556" y="188"/>
                    <a:pt x="23079" y="293"/>
                  </a:cubicBezTo>
                  <a:cubicBezTo>
                    <a:pt x="23100" y="398"/>
                    <a:pt x="23142" y="502"/>
                    <a:pt x="23268" y="502"/>
                  </a:cubicBezTo>
                  <a:cubicBezTo>
                    <a:pt x="23393" y="481"/>
                    <a:pt x="23414" y="377"/>
                    <a:pt x="23435" y="272"/>
                  </a:cubicBezTo>
                  <a:cubicBezTo>
                    <a:pt x="23665" y="209"/>
                    <a:pt x="23916" y="188"/>
                    <a:pt x="24147" y="230"/>
                  </a:cubicBezTo>
                  <a:cubicBezTo>
                    <a:pt x="24272" y="398"/>
                    <a:pt x="24377" y="398"/>
                    <a:pt x="24502" y="230"/>
                  </a:cubicBezTo>
                  <a:cubicBezTo>
                    <a:pt x="24795" y="188"/>
                    <a:pt x="25088" y="188"/>
                    <a:pt x="25381" y="272"/>
                  </a:cubicBezTo>
                  <a:cubicBezTo>
                    <a:pt x="25758" y="670"/>
                    <a:pt x="25946" y="670"/>
                    <a:pt x="26281" y="251"/>
                  </a:cubicBezTo>
                  <a:cubicBezTo>
                    <a:pt x="26804" y="188"/>
                    <a:pt x="27348" y="188"/>
                    <a:pt x="27871" y="272"/>
                  </a:cubicBezTo>
                  <a:cubicBezTo>
                    <a:pt x="27871" y="523"/>
                    <a:pt x="28080" y="732"/>
                    <a:pt x="28331" y="732"/>
                  </a:cubicBezTo>
                  <a:cubicBezTo>
                    <a:pt x="28666" y="753"/>
                    <a:pt x="28980" y="816"/>
                    <a:pt x="29273" y="921"/>
                  </a:cubicBezTo>
                  <a:cubicBezTo>
                    <a:pt x="29817" y="1088"/>
                    <a:pt x="30382" y="900"/>
                    <a:pt x="30717" y="440"/>
                  </a:cubicBezTo>
                  <a:cubicBezTo>
                    <a:pt x="30947" y="377"/>
                    <a:pt x="31198" y="398"/>
                    <a:pt x="31428" y="481"/>
                  </a:cubicBezTo>
                  <a:cubicBezTo>
                    <a:pt x="31574" y="837"/>
                    <a:pt x="31763" y="858"/>
                    <a:pt x="31951" y="502"/>
                  </a:cubicBezTo>
                  <a:cubicBezTo>
                    <a:pt x="32537" y="356"/>
                    <a:pt x="33144" y="356"/>
                    <a:pt x="33730" y="523"/>
                  </a:cubicBezTo>
                  <a:cubicBezTo>
                    <a:pt x="33960" y="858"/>
                    <a:pt x="34190" y="816"/>
                    <a:pt x="34441" y="544"/>
                  </a:cubicBezTo>
                  <a:lnTo>
                    <a:pt x="35508" y="586"/>
                  </a:lnTo>
                  <a:cubicBezTo>
                    <a:pt x="35675" y="795"/>
                    <a:pt x="35759" y="712"/>
                    <a:pt x="35843" y="502"/>
                  </a:cubicBezTo>
                  <a:lnTo>
                    <a:pt x="38333" y="649"/>
                  </a:lnTo>
                  <a:cubicBezTo>
                    <a:pt x="38375" y="858"/>
                    <a:pt x="38479" y="1088"/>
                    <a:pt x="38709" y="1025"/>
                  </a:cubicBezTo>
                  <a:cubicBezTo>
                    <a:pt x="39191" y="921"/>
                    <a:pt x="39651" y="1088"/>
                    <a:pt x="40090" y="1151"/>
                  </a:cubicBezTo>
                  <a:cubicBezTo>
                    <a:pt x="40467" y="1235"/>
                    <a:pt x="40844" y="1151"/>
                    <a:pt x="41157" y="921"/>
                  </a:cubicBezTo>
                  <a:cubicBezTo>
                    <a:pt x="41576" y="900"/>
                    <a:pt x="41994" y="921"/>
                    <a:pt x="42413" y="1025"/>
                  </a:cubicBezTo>
                  <a:cubicBezTo>
                    <a:pt x="42476" y="1235"/>
                    <a:pt x="42580" y="1339"/>
                    <a:pt x="42748" y="1109"/>
                  </a:cubicBezTo>
                  <a:cubicBezTo>
                    <a:pt x="43166" y="1067"/>
                    <a:pt x="43585" y="1088"/>
                    <a:pt x="44003" y="1172"/>
                  </a:cubicBezTo>
                  <a:cubicBezTo>
                    <a:pt x="44066" y="1402"/>
                    <a:pt x="44170" y="1528"/>
                    <a:pt x="44359" y="1256"/>
                  </a:cubicBezTo>
                  <a:lnTo>
                    <a:pt x="45405" y="1318"/>
                  </a:lnTo>
                  <a:cubicBezTo>
                    <a:pt x="45426" y="1423"/>
                    <a:pt x="45468" y="1569"/>
                    <a:pt x="45593" y="1590"/>
                  </a:cubicBezTo>
                  <a:cubicBezTo>
                    <a:pt x="46137" y="1695"/>
                    <a:pt x="46409" y="2113"/>
                    <a:pt x="46744" y="2469"/>
                  </a:cubicBezTo>
                  <a:cubicBezTo>
                    <a:pt x="46890" y="2616"/>
                    <a:pt x="46890" y="2699"/>
                    <a:pt x="46807" y="2909"/>
                  </a:cubicBezTo>
                  <a:cubicBezTo>
                    <a:pt x="46660" y="3369"/>
                    <a:pt x="46263" y="3704"/>
                    <a:pt x="46137" y="4164"/>
                  </a:cubicBezTo>
                  <a:cubicBezTo>
                    <a:pt x="46074" y="4394"/>
                    <a:pt x="46116" y="4666"/>
                    <a:pt x="45823" y="4750"/>
                  </a:cubicBezTo>
                  <a:cubicBezTo>
                    <a:pt x="45551" y="4813"/>
                    <a:pt x="45426" y="4541"/>
                    <a:pt x="45258" y="4394"/>
                  </a:cubicBezTo>
                  <a:cubicBezTo>
                    <a:pt x="45175" y="4310"/>
                    <a:pt x="45133" y="4206"/>
                    <a:pt x="45049" y="4143"/>
                  </a:cubicBezTo>
                  <a:cubicBezTo>
                    <a:pt x="44840" y="3892"/>
                    <a:pt x="44610" y="3892"/>
                    <a:pt x="44547" y="4227"/>
                  </a:cubicBezTo>
                  <a:cubicBezTo>
                    <a:pt x="44484" y="4603"/>
                    <a:pt x="44296" y="4520"/>
                    <a:pt x="44003" y="4541"/>
                  </a:cubicBezTo>
                  <a:cubicBezTo>
                    <a:pt x="43313" y="4582"/>
                    <a:pt x="42622" y="4771"/>
                    <a:pt x="41911" y="4541"/>
                  </a:cubicBezTo>
                  <a:cubicBezTo>
                    <a:pt x="41785" y="4499"/>
                    <a:pt x="41680" y="4582"/>
                    <a:pt x="41597" y="4645"/>
                  </a:cubicBezTo>
                  <a:cubicBezTo>
                    <a:pt x="41325" y="4834"/>
                    <a:pt x="41011" y="4917"/>
                    <a:pt x="40697" y="4875"/>
                  </a:cubicBezTo>
                  <a:cubicBezTo>
                    <a:pt x="40488" y="4854"/>
                    <a:pt x="40446" y="5022"/>
                    <a:pt x="40425" y="5168"/>
                  </a:cubicBezTo>
                  <a:cubicBezTo>
                    <a:pt x="37831" y="5252"/>
                    <a:pt x="35236" y="5168"/>
                    <a:pt x="32662" y="4896"/>
                  </a:cubicBezTo>
                  <a:cubicBezTo>
                    <a:pt x="31951" y="4813"/>
                    <a:pt x="31240" y="4813"/>
                    <a:pt x="30528" y="4896"/>
                  </a:cubicBezTo>
                  <a:cubicBezTo>
                    <a:pt x="29712" y="5022"/>
                    <a:pt x="28875" y="5022"/>
                    <a:pt x="28059" y="4896"/>
                  </a:cubicBezTo>
                  <a:cubicBezTo>
                    <a:pt x="27473" y="4792"/>
                    <a:pt x="26888" y="4813"/>
                    <a:pt x="26302" y="4938"/>
                  </a:cubicBezTo>
                  <a:cubicBezTo>
                    <a:pt x="25130" y="5273"/>
                    <a:pt x="23895" y="5106"/>
                    <a:pt x="22703" y="5168"/>
                  </a:cubicBezTo>
                  <a:cubicBezTo>
                    <a:pt x="21343" y="5252"/>
                    <a:pt x="20004" y="5357"/>
                    <a:pt x="18644" y="5440"/>
                  </a:cubicBezTo>
                  <a:cubicBezTo>
                    <a:pt x="18413" y="5461"/>
                    <a:pt x="18183" y="5482"/>
                    <a:pt x="17953" y="5482"/>
                  </a:cubicBezTo>
                  <a:cubicBezTo>
                    <a:pt x="16405" y="5378"/>
                    <a:pt x="14898" y="5670"/>
                    <a:pt x="13371" y="5775"/>
                  </a:cubicBezTo>
                  <a:cubicBezTo>
                    <a:pt x="13141" y="5796"/>
                    <a:pt x="12911" y="5838"/>
                    <a:pt x="12659" y="5838"/>
                  </a:cubicBezTo>
                  <a:cubicBezTo>
                    <a:pt x="11090" y="5838"/>
                    <a:pt x="9563" y="5838"/>
                    <a:pt x="7993" y="5963"/>
                  </a:cubicBezTo>
                  <a:cubicBezTo>
                    <a:pt x="6236" y="6110"/>
                    <a:pt x="4478" y="6026"/>
                    <a:pt x="2700" y="6047"/>
                  </a:cubicBezTo>
                  <a:cubicBezTo>
                    <a:pt x="2051" y="6026"/>
                    <a:pt x="1403" y="6110"/>
                    <a:pt x="775" y="6256"/>
                  </a:cubicBezTo>
                  <a:cubicBezTo>
                    <a:pt x="503" y="6319"/>
                    <a:pt x="189" y="6235"/>
                    <a:pt x="1" y="6026"/>
                  </a:cubicBezTo>
                  <a:cubicBezTo>
                    <a:pt x="252" y="5754"/>
                    <a:pt x="482" y="5440"/>
                    <a:pt x="921" y="5838"/>
                  </a:cubicBezTo>
                  <a:cubicBezTo>
                    <a:pt x="1068" y="5963"/>
                    <a:pt x="1382" y="5901"/>
                    <a:pt x="1591" y="5754"/>
                  </a:cubicBezTo>
                  <a:cubicBezTo>
                    <a:pt x="1800" y="5629"/>
                    <a:pt x="1988" y="5503"/>
                    <a:pt x="2198" y="5398"/>
                  </a:cubicBezTo>
                  <a:cubicBezTo>
                    <a:pt x="2742" y="5126"/>
                    <a:pt x="2763" y="5147"/>
                    <a:pt x="2553" y="4562"/>
                  </a:cubicBezTo>
                  <a:cubicBezTo>
                    <a:pt x="2511" y="4457"/>
                    <a:pt x="2449" y="4331"/>
                    <a:pt x="2553" y="4248"/>
                  </a:cubicBezTo>
                  <a:cubicBezTo>
                    <a:pt x="2742" y="4101"/>
                    <a:pt x="2804" y="4290"/>
                    <a:pt x="2909" y="4373"/>
                  </a:cubicBezTo>
                  <a:cubicBezTo>
                    <a:pt x="3202" y="4582"/>
                    <a:pt x="3265" y="4959"/>
                    <a:pt x="3600" y="5168"/>
                  </a:cubicBezTo>
                  <a:cubicBezTo>
                    <a:pt x="4164" y="5482"/>
                    <a:pt x="4374" y="5419"/>
                    <a:pt x="4604" y="4813"/>
                  </a:cubicBezTo>
                  <a:cubicBezTo>
                    <a:pt x="4708" y="4436"/>
                    <a:pt x="5169" y="4331"/>
                    <a:pt x="5420" y="4603"/>
                  </a:cubicBezTo>
                  <a:cubicBezTo>
                    <a:pt x="5524" y="4729"/>
                    <a:pt x="5566" y="4917"/>
                    <a:pt x="5734" y="5022"/>
                  </a:cubicBezTo>
                  <a:cubicBezTo>
                    <a:pt x="6173" y="5378"/>
                    <a:pt x="6194" y="5378"/>
                    <a:pt x="6550" y="4917"/>
                  </a:cubicBezTo>
                  <a:cubicBezTo>
                    <a:pt x="6613" y="4813"/>
                    <a:pt x="6675" y="4708"/>
                    <a:pt x="6738" y="4624"/>
                  </a:cubicBezTo>
                  <a:cubicBezTo>
                    <a:pt x="7177" y="4038"/>
                    <a:pt x="7177" y="4038"/>
                    <a:pt x="7177" y="3432"/>
                  </a:cubicBezTo>
                  <a:cubicBezTo>
                    <a:pt x="7721" y="3745"/>
                    <a:pt x="8098" y="3369"/>
                    <a:pt x="8537" y="3034"/>
                  </a:cubicBezTo>
                  <a:cubicBezTo>
                    <a:pt x="8789" y="3557"/>
                    <a:pt x="9082" y="3934"/>
                    <a:pt x="9709" y="3662"/>
                  </a:cubicBezTo>
                  <a:cubicBezTo>
                    <a:pt x="9877" y="3578"/>
                    <a:pt x="9960" y="3850"/>
                    <a:pt x="10044" y="3997"/>
                  </a:cubicBezTo>
                  <a:cubicBezTo>
                    <a:pt x="10442" y="4562"/>
                    <a:pt x="10483" y="4562"/>
                    <a:pt x="10965" y="4143"/>
                  </a:cubicBezTo>
                  <a:cubicBezTo>
                    <a:pt x="11509" y="3766"/>
                    <a:pt x="12220" y="3641"/>
                    <a:pt x="12869" y="3850"/>
                  </a:cubicBezTo>
                  <a:cubicBezTo>
                    <a:pt x="13224" y="3976"/>
                    <a:pt x="13601" y="4059"/>
                    <a:pt x="13978" y="4080"/>
                  </a:cubicBezTo>
                  <a:cubicBezTo>
                    <a:pt x="14710" y="4164"/>
                    <a:pt x="14794" y="4017"/>
                    <a:pt x="14982" y="3306"/>
                  </a:cubicBezTo>
                  <a:cubicBezTo>
                    <a:pt x="15087" y="2804"/>
                    <a:pt x="14731" y="2699"/>
                    <a:pt x="14459" y="2511"/>
                  </a:cubicBezTo>
                  <a:cubicBezTo>
                    <a:pt x="14166" y="2344"/>
                    <a:pt x="13873" y="2365"/>
                    <a:pt x="13999" y="1737"/>
                  </a:cubicBezTo>
                  <a:cubicBezTo>
                    <a:pt x="13978" y="1465"/>
                    <a:pt x="13873" y="1569"/>
                    <a:pt x="13852" y="1800"/>
                  </a:cubicBezTo>
                  <a:cubicBezTo>
                    <a:pt x="13852" y="1862"/>
                    <a:pt x="13747" y="1988"/>
                    <a:pt x="13936" y="1988"/>
                  </a:cubicBezTo>
                  <a:cubicBezTo>
                    <a:pt x="14103" y="1967"/>
                    <a:pt x="14291" y="1988"/>
                    <a:pt x="14333" y="1737"/>
                  </a:cubicBezTo>
                  <a:cubicBezTo>
                    <a:pt x="14354" y="1611"/>
                    <a:pt x="14312" y="1507"/>
                    <a:pt x="14019" y="1716"/>
                  </a:cubicBezTo>
                  <a:close/>
                  <a:moveTo>
                    <a:pt x="16509" y="1318"/>
                  </a:moveTo>
                  <a:cubicBezTo>
                    <a:pt x="16488" y="984"/>
                    <a:pt x="16363" y="732"/>
                    <a:pt x="16091" y="753"/>
                  </a:cubicBezTo>
                  <a:cubicBezTo>
                    <a:pt x="15735" y="795"/>
                    <a:pt x="15547" y="1172"/>
                    <a:pt x="15359" y="1423"/>
                  </a:cubicBezTo>
                  <a:cubicBezTo>
                    <a:pt x="15254" y="1590"/>
                    <a:pt x="15400" y="1988"/>
                    <a:pt x="15568" y="2218"/>
                  </a:cubicBezTo>
                  <a:cubicBezTo>
                    <a:pt x="15631" y="2260"/>
                    <a:pt x="15714" y="2260"/>
                    <a:pt x="15798" y="2239"/>
                  </a:cubicBezTo>
                  <a:cubicBezTo>
                    <a:pt x="16007" y="1883"/>
                    <a:pt x="16468" y="1716"/>
                    <a:pt x="16509" y="1318"/>
                  </a:cubicBezTo>
                  <a:close/>
                  <a:moveTo>
                    <a:pt x="43898" y="2176"/>
                  </a:moveTo>
                  <a:cubicBezTo>
                    <a:pt x="43857" y="2197"/>
                    <a:pt x="43773" y="2218"/>
                    <a:pt x="43752" y="2239"/>
                  </a:cubicBezTo>
                  <a:cubicBezTo>
                    <a:pt x="43689" y="2532"/>
                    <a:pt x="43752" y="2825"/>
                    <a:pt x="43919" y="3076"/>
                  </a:cubicBezTo>
                  <a:cubicBezTo>
                    <a:pt x="44045" y="3327"/>
                    <a:pt x="44338" y="3432"/>
                    <a:pt x="44610" y="3327"/>
                  </a:cubicBezTo>
                  <a:cubicBezTo>
                    <a:pt x="44777" y="3264"/>
                    <a:pt x="45049" y="3222"/>
                    <a:pt x="44986" y="2950"/>
                  </a:cubicBezTo>
                  <a:cubicBezTo>
                    <a:pt x="44945" y="2720"/>
                    <a:pt x="44840" y="2469"/>
                    <a:pt x="44505" y="2616"/>
                  </a:cubicBezTo>
                  <a:cubicBezTo>
                    <a:pt x="44170" y="2762"/>
                    <a:pt x="44108" y="2595"/>
                    <a:pt x="44108" y="2302"/>
                  </a:cubicBezTo>
                  <a:cubicBezTo>
                    <a:pt x="44108" y="2197"/>
                    <a:pt x="44003" y="2155"/>
                    <a:pt x="43898" y="2176"/>
                  </a:cubicBezTo>
                  <a:close/>
                  <a:moveTo>
                    <a:pt x="41911" y="2783"/>
                  </a:moveTo>
                  <a:cubicBezTo>
                    <a:pt x="41932" y="2741"/>
                    <a:pt x="41994" y="2678"/>
                    <a:pt x="41973" y="2637"/>
                  </a:cubicBezTo>
                  <a:cubicBezTo>
                    <a:pt x="41953" y="2616"/>
                    <a:pt x="41890" y="2595"/>
                    <a:pt x="41827" y="2574"/>
                  </a:cubicBezTo>
                  <a:cubicBezTo>
                    <a:pt x="41806" y="2616"/>
                    <a:pt x="41764" y="2678"/>
                    <a:pt x="41785" y="2720"/>
                  </a:cubicBezTo>
                  <a:cubicBezTo>
                    <a:pt x="41785" y="2762"/>
                    <a:pt x="41869" y="2762"/>
                    <a:pt x="41911" y="2783"/>
                  </a:cubicBezTo>
                  <a:close/>
                  <a:moveTo>
                    <a:pt x="9312" y="4854"/>
                  </a:moveTo>
                  <a:cubicBezTo>
                    <a:pt x="9354" y="4875"/>
                    <a:pt x="9416" y="4917"/>
                    <a:pt x="9458" y="4917"/>
                  </a:cubicBezTo>
                  <a:cubicBezTo>
                    <a:pt x="9479" y="4896"/>
                    <a:pt x="9500" y="4813"/>
                    <a:pt x="9521" y="4771"/>
                  </a:cubicBezTo>
                  <a:cubicBezTo>
                    <a:pt x="9458" y="4750"/>
                    <a:pt x="9416" y="4708"/>
                    <a:pt x="9374" y="4708"/>
                  </a:cubicBezTo>
                  <a:cubicBezTo>
                    <a:pt x="9333" y="4729"/>
                    <a:pt x="9333" y="4792"/>
                    <a:pt x="9312" y="4854"/>
                  </a:cubicBezTo>
                  <a:close/>
                  <a:moveTo>
                    <a:pt x="16070" y="3327"/>
                  </a:moveTo>
                  <a:lnTo>
                    <a:pt x="15924" y="3264"/>
                  </a:lnTo>
                  <a:cubicBezTo>
                    <a:pt x="15903" y="3327"/>
                    <a:pt x="15861" y="3369"/>
                    <a:pt x="15882" y="3411"/>
                  </a:cubicBezTo>
                  <a:cubicBezTo>
                    <a:pt x="15882" y="3453"/>
                    <a:pt x="15965" y="3453"/>
                    <a:pt x="16007" y="3473"/>
                  </a:cubicBezTo>
                  <a:close/>
                  <a:moveTo>
                    <a:pt x="42685" y="3327"/>
                  </a:moveTo>
                  <a:cubicBezTo>
                    <a:pt x="42643" y="3306"/>
                    <a:pt x="42580" y="3264"/>
                    <a:pt x="42538" y="3285"/>
                  </a:cubicBezTo>
                  <a:cubicBezTo>
                    <a:pt x="42517" y="3285"/>
                    <a:pt x="42497" y="3369"/>
                    <a:pt x="42476" y="3411"/>
                  </a:cubicBezTo>
                  <a:cubicBezTo>
                    <a:pt x="42538" y="3432"/>
                    <a:pt x="42580" y="3494"/>
                    <a:pt x="42622" y="3473"/>
                  </a:cubicBezTo>
                  <a:cubicBezTo>
                    <a:pt x="42664" y="3473"/>
                    <a:pt x="42685" y="3390"/>
                    <a:pt x="42706" y="3327"/>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5" name="Google Shape;7325;p46"/>
            <p:cNvSpPr/>
            <p:nvPr/>
          </p:nvSpPr>
          <p:spPr>
            <a:xfrm>
              <a:off x="5713850" y="4108125"/>
              <a:ext cx="572275" cy="107250"/>
            </a:xfrm>
            <a:custGeom>
              <a:avLst/>
              <a:gdLst/>
              <a:ahLst/>
              <a:cxnLst/>
              <a:rect l="l" t="t" r="r" b="b"/>
              <a:pathLst>
                <a:path w="22891" h="4290" extrusionOk="0">
                  <a:moveTo>
                    <a:pt x="0" y="3913"/>
                  </a:moveTo>
                  <a:cubicBezTo>
                    <a:pt x="21" y="3746"/>
                    <a:pt x="63" y="3600"/>
                    <a:pt x="272" y="3620"/>
                  </a:cubicBezTo>
                  <a:cubicBezTo>
                    <a:pt x="586" y="3662"/>
                    <a:pt x="921" y="3579"/>
                    <a:pt x="1172" y="3390"/>
                  </a:cubicBezTo>
                  <a:cubicBezTo>
                    <a:pt x="1276" y="3328"/>
                    <a:pt x="1381" y="3244"/>
                    <a:pt x="1486" y="3286"/>
                  </a:cubicBezTo>
                  <a:cubicBezTo>
                    <a:pt x="2197" y="3495"/>
                    <a:pt x="2887" y="3328"/>
                    <a:pt x="3578" y="3286"/>
                  </a:cubicBezTo>
                  <a:cubicBezTo>
                    <a:pt x="3871" y="3244"/>
                    <a:pt x="4059" y="3348"/>
                    <a:pt x="4122" y="2972"/>
                  </a:cubicBezTo>
                  <a:cubicBezTo>
                    <a:pt x="4185" y="2637"/>
                    <a:pt x="4415" y="2637"/>
                    <a:pt x="4624" y="2867"/>
                  </a:cubicBezTo>
                  <a:cubicBezTo>
                    <a:pt x="4708" y="2951"/>
                    <a:pt x="4771" y="3076"/>
                    <a:pt x="4854" y="3139"/>
                  </a:cubicBezTo>
                  <a:cubicBezTo>
                    <a:pt x="5001" y="3286"/>
                    <a:pt x="5147" y="3558"/>
                    <a:pt x="5419" y="3474"/>
                  </a:cubicBezTo>
                  <a:cubicBezTo>
                    <a:pt x="5691" y="3411"/>
                    <a:pt x="5649" y="3139"/>
                    <a:pt x="5712" y="2909"/>
                  </a:cubicBezTo>
                  <a:cubicBezTo>
                    <a:pt x="5838" y="2449"/>
                    <a:pt x="6235" y="2114"/>
                    <a:pt x="6403" y="1633"/>
                  </a:cubicBezTo>
                  <a:cubicBezTo>
                    <a:pt x="6465" y="1444"/>
                    <a:pt x="6465" y="1361"/>
                    <a:pt x="6340" y="1214"/>
                  </a:cubicBezTo>
                  <a:cubicBezTo>
                    <a:pt x="5984" y="838"/>
                    <a:pt x="5712" y="419"/>
                    <a:pt x="5168" y="335"/>
                  </a:cubicBezTo>
                  <a:cubicBezTo>
                    <a:pt x="5043" y="315"/>
                    <a:pt x="5022" y="168"/>
                    <a:pt x="5001" y="43"/>
                  </a:cubicBezTo>
                  <a:cubicBezTo>
                    <a:pt x="6800" y="1"/>
                    <a:pt x="8579" y="231"/>
                    <a:pt x="10378" y="315"/>
                  </a:cubicBezTo>
                  <a:cubicBezTo>
                    <a:pt x="10880" y="335"/>
                    <a:pt x="11382" y="335"/>
                    <a:pt x="11864" y="377"/>
                  </a:cubicBezTo>
                  <a:cubicBezTo>
                    <a:pt x="14584" y="545"/>
                    <a:pt x="17283" y="649"/>
                    <a:pt x="19940" y="1235"/>
                  </a:cubicBezTo>
                  <a:cubicBezTo>
                    <a:pt x="20463" y="1340"/>
                    <a:pt x="20986" y="1361"/>
                    <a:pt x="21509" y="1423"/>
                  </a:cubicBezTo>
                  <a:cubicBezTo>
                    <a:pt x="21656" y="1444"/>
                    <a:pt x="21802" y="1486"/>
                    <a:pt x="21928" y="1528"/>
                  </a:cubicBezTo>
                  <a:cubicBezTo>
                    <a:pt x="22346" y="1675"/>
                    <a:pt x="22890" y="2239"/>
                    <a:pt x="22870" y="2491"/>
                  </a:cubicBezTo>
                  <a:cubicBezTo>
                    <a:pt x="22870" y="2825"/>
                    <a:pt x="22200" y="3600"/>
                    <a:pt x="21865" y="3746"/>
                  </a:cubicBezTo>
                  <a:cubicBezTo>
                    <a:pt x="21321" y="3976"/>
                    <a:pt x="20735" y="3851"/>
                    <a:pt x="20212" y="3767"/>
                  </a:cubicBezTo>
                  <a:cubicBezTo>
                    <a:pt x="18664" y="3537"/>
                    <a:pt x="17116" y="3600"/>
                    <a:pt x="15567" y="3369"/>
                  </a:cubicBezTo>
                  <a:cubicBezTo>
                    <a:pt x="15274" y="3369"/>
                    <a:pt x="14981" y="3390"/>
                    <a:pt x="14688" y="3453"/>
                  </a:cubicBezTo>
                  <a:cubicBezTo>
                    <a:pt x="13035" y="3453"/>
                    <a:pt x="11445" y="3976"/>
                    <a:pt x="9771" y="3892"/>
                  </a:cubicBezTo>
                  <a:cubicBezTo>
                    <a:pt x="9123" y="3913"/>
                    <a:pt x="8474" y="3872"/>
                    <a:pt x="7846" y="3746"/>
                  </a:cubicBezTo>
                  <a:cubicBezTo>
                    <a:pt x="7574" y="3704"/>
                    <a:pt x="7302" y="3725"/>
                    <a:pt x="7051" y="3809"/>
                  </a:cubicBezTo>
                  <a:cubicBezTo>
                    <a:pt x="5398" y="4290"/>
                    <a:pt x="3724" y="4018"/>
                    <a:pt x="2051" y="3976"/>
                  </a:cubicBezTo>
                  <a:cubicBezTo>
                    <a:pt x="1360" y="3997"/>
                    <a:pt x="690" y="3976"/>
                    <a:pt x="0" y="3913"/>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6" name="Google Shape;7326;p46"/>
            <p:cNvSpPr/>
            <p:nvPr/>
          </p:nvSpPr>
          <p:spPr>
            <a:xfrm>
              <a:off x="4481425" y="4181875"/>
              <a:ext cx="142325" cy="46600"/>
            </a:xfrm>
            <a:custGeom>
              <a:avLst/>
              <a:gdLst/>
              <a:ahLst/>
              <a:cxnLst/>
              <a:rect l="l" t="t" r="r" b="b"/>
              <a:pathLst>
                <a:path w="5693" h="1864" extrusionOk="0">
                  <a:moveTo>
                    <a:pt x="1" y="1633"/>
                  </a:moveTo>
                  <a:cubicBezTo>
                    <a:pt x="43" y="1549"/>
                    <a:pt x="64" y="1424"/>
                    <a:pt x="106" y="1403"/>
                  </a:cubicBezTo>
                  <a:cubicBezTo>
                    <a:pt x="733" y="1131"/>
                    <a:pt x="1215" y="775"/>
                    <a:pt x="1131" y="1"/>
                  </a:cubicBezTo>
                  <a:cubicBezTo>
                    <a:pt x="1487" y="43"/>
                    <a:pt x="1466" y="315"/>
                    <a:pt x="1507" y="482"/>
                  </a:cubicBezTo>
                  <a:cubicBezTo>
                    <a:pt x="1633" y="838"/>
                    <a:pt x="1779" y="1089"/>
                    <a:pt x="2198" y="859"/>
                  </a:cubicBezTo>
                  <a:cubicBezTo>
                    <a:pt x="2344" y="817"/>
                    <a:pt x="2512" y="838"/>
                    <a:pt x="2616" y="963"/>
                  </a:cubicBezTo>
                  <a:cubicBezTo>
                    <a:pt x="3077" y="1403"/>
                    <a:pt x="3725" y="1277"/>
                    <a:pt x="4248" y="1466"/>
                  </a:cubicBezTo>
                  <a:cubicBezTo>
                    <a:pt x="4541" y="1570"/>
                    <a:pt x="4751" y="1382"/>
                    <a:pt x="4981" y="1256"/>
                  </a:cubicBezTo>
                  <a:cubicBezTo>
                    <a:pt x="5441" y="1026"/>
                    <a:pt x="5546" y="1110"/>
                    <a:pt x="5692" y="1738"/>
                  </a:cubicBezTo>
                  <a:cubicBezTo>
                    <a:pt x="5462" y="1842"/>
                    <a:pt x="5232" y="1863"/>
                    <a:pt x="5002" y="1821"/>
                  </a:cubicBezTo>
                  <a:cubicBezTo>
                    <a:pt x="3328" y="1549"/>
                    <a:pt x="1654" y="1738"/>
                    <a:pt x="1" y="1633"/>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7" name="Google Shape;7327;p46"/>
            <p:cNvSpPr/>
            <p:nvPr/>
          </p:nvSpPr>
          <p:spPr>
            <a:xfrm>
              <a:off x="4339675" y="4191825"/>
              <a:ext cx="84250" cy="31400"/>
            </a:xfrm>
            <a:custGeom>
              <a:avLst/>
              <a:gdLst/>
              <a:ahLst/>
              <a:cxnLst/>
              <a:rect l="l" t="t" r="r" b="b"/>
              <a:pathLst>
                <a:path w="3370" h="1256" extrusionOk="0">
                  <a:moveTo>
                    <a:pt x="1" y="712"/>
                  </a:moveTo>
                  <a:cubicBezTo>
                    <a:pt x="168" y="544"/>
                    <a:pt x="315" y="356"/>
                    <a:pt x="482" y="189"/>
                  </a:cubicBezTo>
                  <a:cubicBezTo>
                    <a:pt x="628" y="21"/>
                    <a:pt x="879" y="0"/>
                    <a:pt x="1047" y="126"/>
                  </a:cubicBezTo>
                  <a:cubicBezTo>
                    <a:pt x="1716" y="607"/>
                    <a:pt x="2491" y="921"/>
                    <a:pt x="3307" y="1068"/>
                  </a:cubicBezTo>
                  <a:cubicBezTo>
                    <a:pt x="3328" y="1068"/>
                    <a:pt x="3348" y="1172"/>
                    <a:pt x="3369" y="1235"/>
                  </a:cubicBezTo>
                  <a:cubicBezTo>
                    <a:pt x="2888" y="1256"/>
                    <a:pt x="2428" y="1193"/>
                    <a:pt x="1988" y="1026"/>
                  </a:cubicBezTo>
                  <a:cubicBezTo>
                    <a:pt x="1340" y="837"/>
                    <a:pt x="670" y="712"/>
                    <a:pt x="1" y="712"/>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8" name="Google Shape;7328;p46"/>
            <p:cNvSpPr/>
            <p:nvPr/>
          </p:nvSpPr>
          <p:spPr>
            <a:xfrm>
              <a:off x="5399450" y="4080400"/>
              <a:ext cx="70650" cy="23575"/>
            </a:xfrm>
            <a:custGeom>
              <a:avLst/>
              <a:gdLst/>
              <a:ahLst/>
              <a:cxnLst/>
              <a:rect l="l" t="t" r="r" b="b"/>
              <a:pathLst>
                <a:path w="2826" h="943" extrusionOk="0">
                  <a:moveTo>
                    <a:pt x="2826" y="315"/>
                  </a:moveTo>
                  <a:cubicBezTo>
                    <a:pt x="2491" y="754"/>
                    <a:pt x="1926" y="942"/>
                    <a:pt x="1403" y="775"/>
                  </a:cubicBezTo>
                  <a:cubicBezTo>
                    <a:pt x="1089" y="670"/>
                    <a:pt x="775" y="607"/>
                    <a:pt x="461" y="587"/>
                  </a:cubicBezTo>
                  <a:cubicBezTo>
                    <a:pt x="210" y="587"/>
                    <a:pt x="1" y="377"/>
                    <a:pt x="1" y="126"/>
                  </a:cubicBezTo>
                  <a:cubicBezTo>
                    <a:pt x="942" y="1"/>
                    <a:pt x="1884" y="294"/>
                    <a:pt x="2826" y="315"/>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9" name="Google Shape;7329;p46"/>
            <p:cNvSpPr/>
            <p:nvPr/>
          </p:nvSpPr>
          <p:spPr>
            <a:xfrm>
              <a:off x="5661000" y="4092950"/>
              <a:ext cx="70650" cy="14675"/>
            </a:xfrm>
            <a:custGeom>
              <a:avLst/>
              <a:gdLst/>
              <a:ahLst/>
              <a:cxnLst/>
              <a:rect l="l" t="t" r="r" b="b"/>
              <a:pathLst>
                <a:path w="2826" h="587" extrusionOk="0">
                  <a:moveTo>
                    <a:pt x="2825" y="294"/>
                  </a:moveTo>
                  <a:cubicBezTo>
                    <a:pt x="2512" y="503"/>
                    <a:pt x="2135" y="587"/>
                    <a:pt x="1758" y="503"/>
                  </a:cubicBezTo>
                  <a:cubicBezTo>
                    <a:pt x="1319" y="440"/>
                    <a:pt x="859" y="273"/>
                    <a:pt x="377" y="398"/>
                  </a:cubicBezTo>
                  <a:cubicBezTo>
                    <a:pt x="147" y="440"/>
                    <a:pt x="43" y="210"/>
                    <a:pt x="1" y="1"/>
                  </a:cubicBezTo>
                  <a:cubicBezTo>
                    <a:pt x="942" y="85"/>
                    <a:pt x="1905" y="43"/>
                    <a:pt x="2825" y="294"/>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0" name="Google Shape;7330;p46"/>
            <p:cNvSpPr/>
            <p:nvPr/>
          </p:nvSpPr>
          <p:spPr>
            <a:xfrm>
              <a:off x="4834525" y="4073075"/>
              <a:ext cx="28275" cy="43450"/>
            </a:xfrm>
            <a:custGeom>
              <a:avLst/>
              <a:gdLst/>
              <a:ahLst/>
              <a:cxnLst/>
              <a:rect l="l" t="t" r="r" b="b"/>
              <a:pathLst>
                <a:path w="1131" h="1738" extrusionOk="0">
                  <a:moveTo>
                    <a:pt x="1130" y="356"/>
                  </a:moveTo>
                  <a:cubicBezTo>
                    <a:pt x="649" y="482"/>
                    <a:pt x="523" y="754"/>
                    <a:pt x="796" y="1172"/>
                  </a:cubicBezTo>
                  <a:cubicBezTo>
                    <a:pt x="879" y="1319"/>
                    <a:pt x="942" y="1445"/>
                    <a:pt x="796" y="1549"/>
                  </a:cubicBezTo>
                  <a:cubicBezTo>
                    <a:pt x="670" y="1696"/>
                    <a:pt x="503" y="1737"/>
                    <a:pt x="335" y="1696"/>
                  </a:cubicBezTo>
                  <a:cubicBezTo>
                    <a:pt x="189" y="1654"/>
                    <a:pt x="63" y="1507"/>
                    <a:pt x="126" y="1361"/>
                  </a:cubicBezTo>
                  <a:cubicBezTo>
                    <a:pt x="293" y="1005"/>
                    <a:pt x="0" y="691"/>
                    <a:pt x="63" y="356"/>
                  </a:cubicBezTo>
                  <a:cubicBezTo>
                    <a:pt x="231" y="356"/>
                    <a:pt x="377" y="294"/>
                    <a:pt x="419" y="105"/>
                  </a:cubicBezTo>
                  <a:cubicBezTo>
                    <a:pt x="649" y="1"/>
                    <a:pt x="879" y="126"/>
                    <a:pt x="1109" y="147"/>
                  </a:cubicBezTo>
                  <a:cubicBezTo>
                    <a:pt x="1130" y="210"/>
                    <a:pt x="1130" y="294"/>
                    <a:pt x="1130" y="356"/>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1" name="Google Shape;7331;p46"/>
            <p:cNvSpPr/>
            <p:nvPr/>
          </p:nvSpPr>
          <p:spPr>
            <a:xfrm>
              <a:off x="4920300" y="4077275"/>
              <a:ext cx="30900" cy="34025"/>
            </a:xfrm>
            <a:custGeom>
              <a:avLst/>
              <a:gdLst/>
              <a:ahLst/>
              <a:cxnLst/>
              <a:rect l="l" t="t" r="r" b="b"/>
              <a:pathLst>
                <a:path w="1236" h="1361" extrusionOk="0">
                  <a:moveTo>
                    <a:pt x="880" y="0"/>
                  </a:moveTo>
                  <a:cubicBezTo>
                    <a:pt x="942" y="126"/>
                    <a:pt x="1089" y="209"/>
                    <a:pt x="1235" y="188"/>
                  </a:cubicBezTo>
                  <a:cubicBezTo>
                    <a:pt x="1089" y="607"/>
                    <a:pt x="524" y="774"/>
                    <a:pt x="608" y="1360"/>
                  </a:cubicBezTo>
                  <a:cubicBezTo>
                    <a:pt x="378" y="963"/>
                    <a:pt x="315" y="523"/>
                    <a:pt x="1" y="188"/>
                  </a:cubicBezTo>
                  <a:lnTo>
                    <a:pt x="168" y="42"/>
                  </a:ln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2" name="Google Shape;7332;p46"/>
            <p:cNvSpPr/>
            <p:nvPr/>
          </p:nvSpPr>
          <p:spPr>
            <a:xfrm>
              <a:off x="4068725" y="4198100"/>
              <a:ext cx="40300" cy="14150"/>
            </a:xfrm>
            <a:custGeom>
              <a:avLst/>
              <a:gdLst/>
              <a:ahLst/>
              <a:cxnLst/>
              <a:rect l="l" t="t" r="r" b="b"/>
              <a:pathLst>
                <a:path w="1612" h="566" extrusionOk="0">
                  <a:moveTo>
                    <a:pt x="0" y="356"/>
                  </a:moveTo>
                  <a:cubicBezTo>
                    <a:pt x="502" y="1"/>
                    <a:pt x="1172" y="63"/>
                    <a:pt x="1611" y="482"/>
                  </a:cubicBezTo>
                  <a:cubicBezTo>
                    <a:pt x="1067" y="565"/>
                    <a:pt x="523" y="524"/>
                    <a:pt x="0" y="356"/>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3" name="Google Shape;7333;p46"/>
            <p:cNvSpPr/>
            <p:nvPr/>
          </p:nvSpPr>
          <p:spPr>
            <a:xfrm>
              <a:off x="4304100" y="4198625"/>
              <a:ext cx="22000" cy="16750"/>
            </a:xfrm>
            <a:custGeom>
              <a:avLst/>
              <a:gdLst/>
              <a:ahLst/>
              <a:cxnLst/>
              <a:rect l="l" t="t" r="r" b="b"/>
              <a:pathLst>
                <a:path w="880" h="670" extrusionOk="0">
                  <a:moveTo>
                    <a:pt x="1" y="440"/>
                  </a:moveTo>
                  <a:cubicBezTo>
                    <a:pt x="357" y="21"/>
                    <a:pt x="524" y="0"/>
                    <a:pt x="880" y="440"/>
                  </a:cubicBezTo>
                  <a:cubicBezTo>
                    <a:pt x="587" y="670"/>
                    <a:pt x="294" y="503"/>
                    <a:pt x="1" y="44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4" name="Google Shape;7334;p46"/>
            <p:cNvSpPr/>
            <p:nvPr/>
          </p:nvSpPr>
          <p:spPr>
            <a:xfrm>
              <a:off x="4197925" y="4194450"/>
              <a:ext cx="22000" cy="12050"/>
            </a:xfrm>
            <a:custGeom>
              <a:avLst/>
              <a:gdLst/>
              <a:ahLst/>
              <a:cxnLst/>
              <a:rect l="l" t="t" r="r" b="b"/>
              <a:pathLst>
                <a:path w="880" h="482" extrusionOk="0">
                  <a:moveTo>
                    <a:pt x="0" y="377"/>
                  </a:moveTo>
                  <a:cubicBezTo>
                    <a:pt x="398" y="0"/>
                    <a:pt x="565" y="21"/>
                    <a:pt x="879" y="439"/>
                  </a:cubicBezTo>
                  <a:cubicBezTo>
                    <a:pt x="586" y="481"/>
                    <a:pt x="272" y="460"/>
                    <a:pt x="0" y="377"/>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5" name="Google Shape;7335;p46"/>
            <p:cNvSpPr/>
            <p:nvPr/>
          </p:nvSpPr>
          <p:spPr>
            <a:xfrm>
              <a:off x="4126775" y="4200200"/>
              <a:ext cx="13100" cy="10475"/>
            </a:xfrm>
            <a:custGeom>
              <a:avLst/>
              <a:gdLst/>
              <a:ahLst/>
              <a:cxnLst/>
              <a:rect l="l" t="t" r="r" b="b"/>
              <a:pathLst>
                <a:path w="524" h="419" extrusionOk="0">
                  <a:moveTo>
                    <a:pt x="1" y="314"/>
                  </a:moveTo>
                  <a:cubicBezTo>
                    <a:pt x="126" y="0"/>
                    <a:pt x="315" y="0"/>
                    <a:pt x="524" y="209"/>
                  </a:cubicBezTo>
                  <a:cubicBezTo>
                    <a:pt x="398" y="377"/>
                    <a:pt x="168" y="419"/>
                    <a:pt x="1" y="314"/>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6" name="Google Shape;7336;p46"/>
            <p:cNvSpPr/>
            <p:nvPr/>
          </p:nvSpPr>
          <p:spPr>
            <a:xfrm>
              <a:off x="4277425" y="4200200"/>
              <a:ext cx="13100" cy="9950"/>
            </a:xfrm>
            <a:custGeom>
              <a:avLst/>
              <a:gdLst/>
              <a:ahLst/>
              <a:cxnLst/>
              <a:rect l="l" t="t" r="r" b="b"/>
              <a:pathLst>
                <a:path w="524" h="398" extrusionOk="0">
                  <a:moveTo>
                    <a:pt x="1" y="251"/>
                  </a:moveTo>
                  <a:cubicBezTo>
                    <a:pt x="231" y="0"/>
                    <a:pt x="398" y="0"/>
                    <a:pt x="524" y="335"/>
                  </a:cubicBezTo>
                  <a:cubicBezTo>
                    <a:pt x="356" y="398"/>
                    <a:pt x="147" y="377"/>
                    <a:pt x="1" y="25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7" name="Google Shape;7337;p46"/>
            <p:cNvSpPr/>
            <p:nvPr/>
          </p:nvSpPr>
          <p:spPr>
            <a:xfrm>
              <a:off x="4459475" y="4212750"/>
              <a:ext cx="13100" cy="11000"/>
            </a:xfrm>
            <a:custGeom>
              <a:avLst/>
              <a:gdLst/>
              <a:ahLst/>
              <a:cxnLst/>
              <a:rect l="l" t="t" r="r" b="b"/>
              <a:pathLst>
                <a:path w="524" h="440" extrusionOk="0">
                  <a:moveTo>
                    <a:pt x="0" y="398"/>
                  </a:moveTo>
                  <a:cubicBezTo>
                    <a:pt x="209" y="0"/>
                    <a:pt x="272" y="0"/>
                    <a:pt x="523" y="377"/>
                  </a:cubicBezTo>
                  <a:cubicBezTo>
                    <a:pt x="335" y="440"/>
                    <a:pt x="168" y="440"/>
                    <a:pt x="0" y="398"/>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8" name="Google Shape;7338;p46"/>
            <p:cNvSpPr/>
            <p:nvPr/>
          </p:nvSpPr>
          <p:spPr>
            <a:xfrm>
              <a:off x="5762475" y="4100800"/>
              <a:ext cx="8925" cy="9450"/>
            </a:xfrm>
            <a:custGeom>
              <a:avLst/>
              <a:gdLst/>
              <a:ahLst/>
              <a:cxnLst/>
              <a:rect l="l" t="t" r="r" b="b"/>
              <a:pathLst>
                <a:path w="357" h="378" extrusionOk="0">
                  <a:moveTo>
                    <a:pt x="357" y="168"/>
                  </a:moveTo>
                  <a:cubicBezTo>
                    <a:pt x="189" y="377"/>
                    <a:pt x="85" y="273"/>
                    <a:pt x="1" y="63"/>
                  </a:cubicBezTo>
                  <a:cubicBezTo>
                    <a:pt x="126" y="1"/>
                    <a:pt x="294" y="43"/>
                    <a:pt x="357" y="168"/>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9" name="Google Shape;7339;p46"/>
            <p:cNvSpPr/>
            <p:nvPr/>
          </p:nvSpPr>
          <p:spPr>
            <a:xfrm>
              <a:off x="5802775" y="4104475"/>
              <a:ext cx="8900" cy="10475"/>
            </a:xfrm>
            <a:custGeom>
              <a:avLst/>
              <a:gdLst/>
              <a:ahLst/>
              <a:cxnLst/>
              <a:rect l="l" t="t" r="r" b="b"/>
              <a:pathLst>
                <a:path w="356" h="419" extrusionOk="0">
                  <a:moveTo>
                    <a:pt x="356" y="147"/>
                  </a:moveTo>
                  <a:cubicBezTo>
                    <a:pt x="167" y="419"/>
                    <a:pt x="63" y="293"/>
                    <a:pt x="0" y="42"/>
                  </a:cubicBezTo>
                  <a:cubicBezTo>
                    <a:pt x="126" y="0"/>
                    <a:pt x="272" y="42"/>
                    <a:pt x="356" y="147"/>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0" name="Google Shape;7340;p46"/>
            <p:cNvSpPr/>
            <p:nvPr/>
          </p:nvSpPr>
          <p:spPr>
            <a:xfrm>
              <a:off x="4636800" y="4220600"/>
              <a:ext cx="8900" cy="6825"/>
            </a:xfrm>
            <a:custGeom>
              <a:avLst/>
              <a:gdLst/>
              <a:ahLst/>
              <a:cxnLst/>
              <a:rect l="l" t="t" r="r" b="b"/>
              <a:pathLst>
                <a:path w="356" h="273" extrusionOk="0">
                  <a:moveTo>
                    <a:pt x="0" y="230"/>
                  </a:moveTo>
                  <a:cubicBezTo>
                    <a:pt x="21" y="126"/>
                    <a:pt x="63" y="0"/>
                    <a:pt x="189" y="21"/>
                  </a:cubicBezTo>
                  <a:cubicBezTo>
                    <a:pt x="251" y="21"/>
                    <a:pt x="293" y="147"/>
                    <a:pt x="356" y="209"/>
                  </a:cubicBezTo>
                  <a:cubicBezTo>
                    <a:pt x="230" y="272"/>
                    <a:pt x="105" y="272"/>
                    <a:pt x="0" y="23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1" name="Google Shape;7341;p46"/>
            <p:cNvSpPr/>
            <p:nvPr/>
          </p:nvSpPr>
          <p:spPr>
            <a:xfrm>
              <a:off x="4237675" y="4200725"/>
              <a:ext cx="13100" cy="5775"/>
            </a:xfrm>
            <a:custGeom>
              <a:avLst/>
              <a:gdLst/>
              <a:ahLst/>
              <a:cxnLst/>
              <a:rect l="l" t="t" r="r" b="b"/>
              <a:pathLst>
                <a:path w="524" h="231" extrusionOk="0">
                  <a:moveTo>
                    <a:pt x="1" y="188"/>
                  </a:moveTo>
                  <a:cubicBezTo>
                    <a:pt x="126" y="0"/>
                    <a:pt x="398" y="0"/>
                    <a:pt x="524" y="188"/>
                  </a:cubicBezTo>
                  <a:cubicBezTo>
                    <a:pt x="356" y="230"/>
                    <a:pt x="168" y="230"/>
                    <a:pt x="1" y="188"/>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2" name="Google Shape;7342;p46"/>
            <p:cNvSpPr/>
            <p:nvPr/>
          </p:nvSpPr>
          <p:spPr>
            <a:xfrm>
              <a:off x="4960075" y="4079350"/>
              <a:ext cx="66975" cy="27225"/>
            </a:xfrm>
            <a:custGeom>
              <a:avLst/>
              <a:gdLst/>
              <a:ahLst/>
              <a:cxnLst/>
              <a:rect l="l" t="t" r="r" b="b"/>
              <a:pathLst>
                <a:path w="2679" h="1089" extrusionOk="0">
                  <a:moveTo>
                    <a:pt x="0" y="105"/>
                  </a:moveTo>
                  <a:cubicBezTo>
                    <a:pt x="147" y="85"/>
                    <a:pt x="314" y="1"/>
                    <a:pt x="439" y="43"/>
                  </a:cubicBezTo>
                  <a:cubicBezTo>
                    <a:pt x="1172" y="273"/>
                    <a:pt x="1946" y="85"/>
                    <a:pt x="2678" y="294"/>
                  </a:cubicBezTo>
                  <a:cubicBezTo>
                    <a:pt x="2239" y="775"/>
                    <a:pt x="1632" y="1068"/>
                    <a:pt x="983" y="1089"/>
                  </a:cubicBezTo>
                  <a:cubicBezTo>
                    <a:pt x="921" y="1089"/>
                    <a:pt x="879" y="1089"/>
                    <a:pt x="816" y="1089"/>
                  </a:cubicBezTo>
                  <a:cubicBezTo>
                    <a:pt x="774" y="566"/>
                    <a:pt x="42" y="629"/>
                    <a:pt x="0" y="105"/>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3" name="Google Shape;7343;p46"/>
            <p:cNvSpPr/>
            <p:nvPr/>
          </p:nvSpPr>
          <p:spPr>
            <a:xfrm>
              <a:off x="4871150" y="4086675"/>
              <a:ext cx="20425" cy="25150"/>
            </a:xfrm>
            <a:custGeom>
              <a:avLst/>
              <a:gdLst/>
              <a:ahLst/>
              <a:cxnLst/>
              <a:rect l="l" t="t" r="r" b="b"/>
              <a:pathLst>
                <a:path w="817" h="1006" extrusionOk="0">
                  <a:moveTo>
                    <a:pt x="377" y="1"/>
                  </a:moveTo>
                  <a:lnTo>
                    <a:pt x="544" y="1"/>
                  </a:lnTo>
                  <a:cubicBezTo>
                    <a:pt x="460" y="315"/>
                    <a:pt x="753" y="482"/>
                    <a:pt x="816" y="754"/>
                  </a:cubicBezTo>
                  <a:cubicBezTo>
                    <a:pt x="523" y="1005"/>
                    <a:pt x="272" y="670"/>
                    <a:pt x="0" y="712"/>
                  </a:cubicBezTo>
                  <a:cubicBezTo>
                    <a:pt x="0" y="398"/>
                    <a:pt x="42" y="126"/>
                    <a:pt x="377"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4" name="Google Shape;7344;p46"/>
            <p:cNvSpPr/>
            <p:nvPr/>
          </p:nvSpPr>
          <p:spPr>
            <a:xfrm>
              <a:off x="4951175" y="4130100"/>
              <a:ext cx="16750" cy="14150"/>
            </a:xfrm>
            <a:custGeom>
              <a:avLst/>
              <a:gdLst/>
              <a:ahLst/>
              <a:cxnLst/>
              <a:rect l="l" t="t" r="r" b="b"/>
              <a:pathLst>
                <a:path w="670" h="566" extrusionOk="0">
                  <a:moveTo>
                    <a:pt x="649" y="398"/>
                  </a:moveTo>
                  <a:cubicBezTo>
                    <a:pt x="544" y="565"/>
                    <a:pt x="398" y="565"/>
                    <a:pt x="251" y="544"/>
                  </a:cubicBezTo>
                  <a:cubicBezTo>
                    <a:pt x="105" y="524"/>
                    <a:pt x="0" y="356"/>
                    <a:pt x="63" y="210"/>
                  </a:cubicBezTo>
                  <a:cubicBezTo>
                    <a:pt x="105" y="63"/>
                    <a:pt x="293" y="0"/>
                    <a:pt x="419" y="84"/>
                  </a:cubicBezTo>
                  <a:cubicBezTo>
                    <a:pt x="565" y="147"/>
                    <a:pt x="670" y="231"/>
                    <a:pt x="649" y="398"/>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5" name="Google Shape;7345;p46"/>
            <p:cNvSpPr/>
            <p:nvPr/>
          </p:nvSpPr>
          <p:spPr>
            <a:xfrm>
              <a:off x="5042200" y="4141075"/>
              <a:ext cx="5250" cy="5775"/>
            </a:xfrm>
            <a:custGeom>
              <a:avLst/>
              <a:gdLst/>
              <a:ahLst/>
              <a:cxnLst/>
              <a:rect l="l" t="t" r="r" b="b"/>
              <a:pathLst>
                <a:path w="210" h="231" extrusionOk="0">
                  <a:moveTo>
                    <a:pt x="209" y="85"/>
                  </a:moveTo>
                  <a:cubicBezTo>
                    <a:pt x="188" y="126"/>
                    <a:pt x="167" y="210"/>
                    <a:pt x="126" y="210"/>
                  </a:cubicBezTo>
                  <a:cubicBezTo>
                    <a:pt x="105" y="231"/>
                    <a:pt x="42" y="189"/>
                    <a:pt x="0" y="168"/>
                  </a:cubicBezTo>
                  <a:cubicBezTo>
                    <a:pt x="21" y="105"/>
                    <a:pt x="21" y="22"/>
                    <a:pt x="63" y="22"/>
                  </a:cubicBezTo>
                  <a:cubicBezTo>
                    <a:pt x="105" y="1"/>
                    <a:pt x="147" y="43"/>
                    <a:pt x="209" y="85"/>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6" name="Google Shape;7346;p46"/>
            <p:cNvSpPr/>
            <p:nvPr/>
          </p:nvSpPr>
          <p:spPr>
            <a:xfrm>
              <a:off x="4860150" y="4186075"/>
              <a:ext cx="5250" cy="5250"/>
            </a:xfrm>
            <a:custGeom>
              <a:avLst/>
              <a:gdLst/>
              <a:ahLst/>
              <a:cxnLst/>
              <a:rect l="l" t="t" r="r" b="b"/>
              <a:pathLst>
                <a:path w="210" h="210" extrusionOk="0">
                  <a:moveTo>
                    <a:pt x="63" y="0"/>
                  </a:moveTo>
                  <a:lnTo>
                    <a:pt x="210" y="63"/>
                  </a:lnTo>
                  <a:cubicBezTo>
                    <a:pt x="189" y="105"/>
                    <a:pt x="168" y="189"/>
                    <a:pt x="126" y="189"/>
                  </a:cubicBezTo>
                  <a:cubicBezTo>
                    <a:pt x="105" y="210"/>
                    <a:pt x="43" y="168"/>
                    <a:pt x="1" y="147"/>
                  </a:cubicBezTo>
                  <a:cubicBezTo>
                    <a:pt x="22" y="84"/>
                    <a:pt x="22" y="42"/>
                    <a:pt x="63"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7" name="Google Shape;7347;p46"/>
            <p:cNvSpPr/>
            <p:nvPr/>
          </p:nvSpPr>
          <p:spPr>
            <a:xfrm>
              <a:off x="4869575" y="4104475"/>
              <a:ext cx="2100" cy="1575"/>
            </a:xfrm>
            <a:custGeom>
              <a:avLst/>
              <a:gdLst/>
              <a:ahLst/>
              <a:cxnLst/>
              <a:rect l="l" t="t" r="r" b="b"/>
              <a:pathLst>
                <a:path w="84" h="63" extrusionOk="0">
                  <a:moveTo>
                    <a:pt x="84" y="0"/>
                  </a:moveTo>
                  <a:lnTo>
                    <a:pt x="42" y="63"/>
                  </a:lnTo>
                  <a:lnTo>
                    <a:pt x="0" y="21"/>
                  </a:ln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8" name="Google Shape;7348;p46"/>
            <p:cNvSpPr/>
            <p:nvPr/>
          </p:nvSpPr>
          <p:spPr>
            <a:xfrm>
              <a:off x="5084025" y="4095575"/>
              <a:ext cx="31425" cy="38725"/>
            </a:xfrm>
            <a:custGeom>
              <a:avLst/>
              <a:gdLst/>
              <a:ahLst/>
              <a:cxnLst/>
              <a:rect l="l" t="t" r="r" b="b"/>
              <a:pathLst>
                <a:path w="1257" h="1549" extrusionOk="0">
                  <a:moveTo>
                    <a:pt x="1256" y="586"/>
                  </a:moveTo>
                  <a:cubicBezTo>
                    <a:pt x="1215" y="984"/>
                    <a:pt x="733" y="1151"/>
                    <a:pt x="545" y="1528"/>
                  </a:cubicBezTo>
                  <a:cubicBezTo>
                    <a:pt x="461" y="1549"/>
                    <a:pt x="378" y="1528"/>
                    <a:pt x="315" y="1486"/>
                  </a:cubicBezTo>
                  <a:cubicBezTo>
                    <a:pt x="147" y="1256"/>
                    <a:pt x="1" y="858"/>
                    <a:pt x="106" y="712"/>
                  </a:cubicBezTo>
                  <a:cubicBezTo>
                    <a:pt x="294" y="440"/>
                    <a:pt x="482" y="84"/>
                    <a:pt x="838" y="42"/>
                  </a:cubicBezTo>
                  <a:cubicBezTo>
                    <a:pt x="1110" y="0"/>
                    <a:pt x="1235" y="252"/>
                    <a:pt x="1256" y="586"/>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9" name="Google Shape;7349;p46"/>
            <p:cNvSpPr/>
            <p:nvPr/>
          </p:nvSpPr>
          <p:spPr>
            <a:xfrm>
              <a:off x="5794925" y="4131675"/>
              <a:ext cx="34025" cy="31400"/>
            </a:xfrm>
            <a:custGeom>
              <a:avLst/>
              <a:gdLst/>
              <a:ahLst/>
              <a:cxnLst/>
              <a:rect l="l" t="t" r="r" b="b"/>
              <a:pathLst>
                <a:path w="1361" h="1256" extrusionOk="0">
                  <a:moveTo>
                    <a:pt x="209" y="0"/>
                  </a:moveTo>
                  <a:cubicBezTo>
                    <a:pt x="314" y="0"/>
                    <a:pt x="419" y="21"/>
                    <a:pt x="419" y="126"/>
                  </a:cubicBezTo>
                  <a:cubicBezTo>
                    <a:pt x="419" y="419"/>
                    <a:pt x="502" y="565"/>
                    <a:pt x="816" y="419"/>
                  </a:cubicBezTo>
                  <a:cubicBezTo>
                    <a:pt x="1151" y="272"/>
                    <a:pt x="1256" y="544"/>
                    <a:pt x="1297" y="774"/>
                  </a:cubicBezTo>
                  <a:cubicBezTo>
                    <a:pt x="1360" y="1046"/>
                    <a:pt x="1088" y="1088"/>
                    <a:pt x="921" y="1151"/>
                  </a:cubicBezTo>
                  <a:cubicBezTo>
                    <a:pt x="649" y="1256"/>
                    <a:pt x="356" y="1130"/>
                    <a:pt x="230" y="900"/>
                  </a:cubicBezTo>
                  <a:cubicBezTo>
                    <a:pt x="63" y="649"/>
                    <a:pt x="0" y="356"/>
                    <a:pt x="63" y="63"/>
                  </a:cubicBezTo>
                  <a:cubicBezTo>
                    <a:pt x="84" y="42"/>
                    <a:pt x="168" y="21"/>
                    <a:pt x="209"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0" name="Google Shape;7350;p46"/>
            <p:cNvSpPr/>
            <p:nvPr/>
          </p:nvSpPr>
          <p:spPr>
            <a:xfrm>
              <a:off x="5046900" y="4113350"/>
              <a:ext cx="15200" cy="13625"/>
            </a:xfrm>
            <a:custGeom>
              <a:avLst/>
              <a:gdLst/>
              <a:ahLst/>
              <a:cxnLst/>
              <a:rect l="l" t="t" r="r" b="b"/>
              <a:pathLst>
                <a:path w="608" h="545" extrusionOk="0">
                  <a:moveTo>
                    <a:pt x="398" y="22"/>
                  </a:moveTo>
                  <a:cubicBezTo>
                    <a:pt x="523" y="43"/>
                    <a:pt x="607" y="168"/>
                    <a:pt x="565" y="294"/>
                  </a:cubicBezTo>
                  <a:cubicBezTo>
                    <a:pt x="544" y="524"/>
                    <a:pt x="335" y="524"/>
                    <a:pt x="168" y="524"/>
                  </a:cubicBezTo>
                  <a:cubicBezTo>
                    <a:pt x="0" y="545"/>
                    <a:pt x="84" y="398"/>
                    <a:pt x="84" y="357"/>
                  </a:cubicBezTo>
                  <a:cubicBezTo>
                    <a:pt x="105" y="106"/>
                    <a:pt x="210" y="1"/>
                    <a:pt x="398" y="22"/>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1" name="Google Shape;7351;p46"/>
            <p:cNvSpPr/>
            <p:nvPr/>
          </p:nvSpPr>
          <p:spPr>
            <a:xfrm>
              <a:off x="5746800" y="4141600"/>
              <a:ext cx="5775" cy="5250"/>
            </a:xfrm>
            <a:custGeom>
              <a:avLst/>
              <a:gdLst/>
              <a:ahLst/>
              <a:cxnLst/>
              <a:rect l="l" t="t" r="r" b="b"/>
              <a:pathLst>
                <a:path w="231" h="210" extrusionOk="0">
                  <a:moveTo>
                    <a:pt x="147" y="210"/>
                  </a:moveTo>
                  <a:cubicBezTo>
                    <a:pt x="105" y="189"/>
                    <a:pt x="21" y="189"/>
                    <a:pt x="21" y="147"/>
                  </a:cubicBezTo>
                  <a:cubicBezTo>
                    <a:pt x="0" y="105"/>
                    <a:pt x="42" y="43"/>
                    <a:pt x="63" y="1"/>
                  </a:cubicBezTo>
                  <a:cubicBezTo>
                    <a:pt x="126" y="22"/>
                    <a:pt x="189" y="43"/>
                    <a:pt x="209" y="64"/>
                  </a:cubicBezTo>
                  <a:cubicBezTo>
                    <a:pt x="230" y="105"/>
                    <a:pt x="168" y="168"/>
                    <a:pt x="147" y="21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2" name="Google Shape;7352;p46"/>
            <p:cNvSpPr/>
            <p:nvPr/>
          </p:nvSpPr>
          <p:spPr>
            <a:xfrm>
              <a:off x="4935475" y="4194950"/>
              <a:ext cx="5250" cy="5275"/>
            </a:xfrm>
            <a:custGeom>
              <a:avLst/>
              <a:gdLst/>
              <a:ahLst/>
              <a:cxnLst/>
              <a:rect l="l" t="t" r="r" b="b"/>
              <a:pathLst>
                <a:path w="210" h="211" extrusionOk="0">
                  <a:moveTo>
                    <a:pt x="1" y="147"/>
                  </a:moveTo>
                  <a:cubicBezTo>
                    <a:pt x="22" y="85"/>
                    <a:pt x="22" y="22"/>
                    <a:pt x="63" y="1"/>
                  </a:cubicBezTo>
                  <a:cubicBezTo>
                    <a:pt x="105" y="1"/>
                    <a:pt x="168" y="43"/>
                    <a:pt x="210" y="64"/>
                  </a:cubicBezTo>
                  <a:cubicBezTo>
                    <a:pt x="189" y="106"/>
                    <a:pt x="168" y="189"/>
                    <a:pt x="147" y="210"/>
                  </a:cubicBezTo>
                  <a:cubicBezTo>
                    <a:pt x="105" y="210"/>
                    <a:pt x="43" y="168"/>
                    <a:pt x="1" y="147"/>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3" name="Google Shape;7353;p46"/>
            <p:cNvSpPr/>
            <p:nvPr/>
          </p:nvSpPr>
          <p:spPr>
            <a:xfrm>
              <a:off x="5099200" y="4158875"/>
              <a:ext cx="5775" cy="5250"/>
            </a:xfrm>
            <a:custGeom>
              <a:avLst/>
              <a:gdLst/>
              <a:ahLst/>
              <a:cxnLst/>
              <a:rect l="l" t="t" r="r" b="b"/>
              <a:pathLst>
                <a:path w="231" h="210" extrusionOk="0">
                  <a:moveTo>
                    <a:pt x="231" y="63"/>
                  </a:moveTo>
                  <a:lnTo>
                    <a:pt x="168" y="209"/>
                  </a:lnTo>
                  <a:cubicBezTo>
                    <a:pt x="105" y="189"/>
                    <a:pt x="43" y="168"/>
                    <a:pt x="22" y="147"/>
                  </a:cubicBezTo>
                  <a:cubicBezTo>
                    <a:pt x="1" y="105"/>
                    <a:pt x="64" y="42"/>
                    <a:pt x="84"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4" name="Google Shape;7354;p46"/>
            <p:cNvSpPr/>
            <p:nvPr/>
          </p:nvSpPr>
          <p:spPr>
            <a:xfrm>
              <a:off x="5764575" y="4158875"/>
              <a:ext cx="5775" cy="5250"/>
            </a:xfrm>
            <a:custGeom>
              <a:avLst/>
              <a:gdLst/>
              <a:ahLst/>
              <a:cxnLst/>
              <a:rect l="l" t="t" r="r" b="b"/>
              <a:pathLst>
                <a:path w="231" h="210" extrusionOk="0">
                  <a:moveTo>
                    <a:pt x="231" y="63"/>
                  </a:moveTo>
                  <a:cubicBezTo>
                    <a:pt x="210" y="105"/>
                    <a:pt x="189" y="189"/>
                    <a:pt x="147" y="209"/>
                  </a:cubicBezTo>
                  <a:cubicBezTo>
                    <a:pt x="126" y="209"/>
                    <a:pt x="63" y="168"/>
                    <a:pt x="1" y="147"/>
                  </a:cubicBezTo>
                  <a:cubicBezTo>
                    <a:pt x="22" y="105"/>
                    <a:pt x="42" y="21"/>
                    <a:pt x="84" y="0"/>
                  </a:cubicBezTo>
                  <a:cubicBezTo>
                    <a:pt x="105" y="0"/>
                    <a:pt x="168" y="63"/>
                    <a:pt x="231" y="63"/>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7313;p45">
            <a:extLst>
              <a:ext uri="{FF2B5EF4-FFF2-40B4-BE49-F238E27FC236}">
                <a16:creationId xmlns:a16="http://schemas.microsoft.com/office/drawing/2014/main" id="{9E2B664D-B3B7-A910-502A-78801DFE6B5A}"/>
              </a:ext>
            </a:extLst>
          </p:cNvPr>
          <p:cNvSpPr txBox="1">
            <a:spLocks/>
          </p:cNvSpPr>
          <p:nvPr/>
        </p:nvSpPr>
        <p:spPr>
          <a:xfrm>
            <a:off x="4185678" y="897602"/>
            <a:ext cx="4562485" cy="16741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accent3"/>
              </a:buClr>
              <a:buSzPts val="2800"/>
              <a:buFont typeface="Raleway"/>
              <a:buNone/>
              <a:defRPr sz="2600" b="0" i="0" u="none" strike="noStrike" cap="none">
                <a:solidFill>
                  <a:schemeClr val="accent3"/>
                </a:solidFill>
                <a:latin typeface="Raleway"/>
                <a:ea typeface="Raleway"/>
                <a:cs typeface="Raleway"/>
                <a:sym typeface="Raleway"/>
              </a:defRPr>
            </a:lvl1pPr>
            <a:lvl2pPr marL="914400" marR="0" lvl="1"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2pPr>
            <a:lvl3pPr marL="1371600" marR="0" lvl="2"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3pPr>
            <a:lvl4pPr marL="1828800" marR="0" lvl="3"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4pPr>
            <a:lvl5pPr marL="2286000" marR="0" lvl="4"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5pPr>
            <a:lvl6pPr marL="2743200" marR="0" lvl="5"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6pPr>
            <a:lvl7pPr marL="3200400" marR="0" lvl="6"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7pPr>
            <a:lvl8pPr marL="3657600" marR="0" lvl="7"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8pPr>
            <a:lvl9pPr marL="4114800" marR="0" lvl="8"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9pPr>
          </a:lstStyle>
          <a:p>
            <a:pPr marL="0" indent="0" algn="just">
              <a:spcAft>
                <a:spcPts val="1600"/>
              </a:spcAft>
            </a:pPr>
            <a:r>
              <a:rPr lang="en-ID" sz="1600"/>
              <a:t>Setelah selesai mengirim paket. program akan kembali ke menu awal, lalu pengguna bisa memilih lagi menu yang akan dicoba selanjutkan, untuk melihat data paket yang sudah dimasukan sebelumnya, lalu pengguna bisa memilih menu nomor 3 lalu tekan “enter”.</a:t>
            </a:r>
            <a:endParaRPr lang="en-ID" sz="1600" dirty="0"/>
          </a:p>
        </p:txBody>
      </p:sp>
      <p:sp>
        <p:nvSpPr>
          <p:cNvPr id="8" name="Google Shape;7495;p49">
            <a:extLst>
              <a:ext uri="{FF2B5EF4-FFF2-40B4-BE49-F238E27FC236}">
                <a16:creationId xmlns:a16="http://schemas.microsoft.com/office/drawing/2014/main" id="{D6937886-99AD-A9B8-1ED0-E5877A4F4791}"/>
              </a:ext>
            </a:extLst>
          </p:cNvPr>
          <p:cNvSpPr/>
          <p:nvPr/>
        </p:nvSpPr>
        <p:spPr>
          <a:xfrm rot="15851167">
            <a:off x="288705" y="1168357"/>
            <a:ext cx="688061" cy="895198"/>
          </a:xfrm>
          <a:custGeom>
            <a:avLst/>
            <a:gdLst/>
            <a:ahLst/>
            <a:cxnLst/>
            <a:rect l="l" t="t" r="r" b="b"/>
            <a:pathLst>
              <a:path w="10633" h="13834" extrusionOk="0">
                <a:moveTo>
                  <a:pt x="3698" y="0"/>
                </a:moveTo>
                <a:cubicBezTo>
                  <a:pt x="3698" y="0"/>
                  <a:pt x="3650" y="579"/>
                  <a:pt x="3343" y="768"/>
                </a:cubicBezTo>
                <a:cubicBezTo>
                  <a:pt x="3253" y="820"/>
                  <a:pt x="3153" y="839"/>
                  <a:pt x="3058" y="839"/>
                </a:cubicBezTo>
                <a:cubicBezTo>
                  <a:pt x="2829" y="839"/>
                  <a:pt x="2623" y="733"/>
                  <a:pt x="2623" y="733"/>
                </a:cubicBezTo>
                <a:cubicBezTo>
                  <a:pt x="2623" y="733"/>
                  <a:pt x="2564" y="1312"/>
                  <a:pt x="2233" y="1501"/>
                </a:cubicBezTo>
                <a:cubicBezTo>
                  <a:pt x="2142" y="1555"/>
                  <a:pt x="2021" y="1574"/>
                  <a:pt x="1894" y="1574"/>
                </a:cubicBezTo>
                <a:cubicBezTo>
                  <a:pt x="1578" y="1574"/>
                  <a:pt x="1229" y="1453"/>
                  <a:pt x="1229" y="1453"/>
                </a:cubicBezTo>
                <a:cubicBezTo>
                  <a:pt x="1229" y="1453"/>
                  <a:pt x="1099" y="2056"/>
                  <a:pt x="886" y="2198"/>
                </a:cubicBezTo>
                <a:cubicBezTo>
                  <a:pt x="819" y="2238"/>
                  <a:pt x="707" y="2252"/>
                  <a:pt x="584" y="2252"/>
                </a:cubicBezTo>
                <a:cubicBezTo>
                  <a:pt x="317" y="2252"/>
                  <a:pt x="0" y="2186"/>
                  <a:pt x="0" y="2186"/>
                </a:cubicBezTo>
                <a:lnTo>
                  <a:pt x="0" y="2186"/>
                </a:lnTo>
                <a:lnTo>
                  <a:pt x="6864" y="13834"/>
                </a:lnTo>
                <a:cubicBezTo>
                  <a:pt x="6993" y="13192"/>
                  <a:pt x="7473" y="13079"/>
                  <a:pt x="7797" y="13079"/>
                </a:cubicBezTo>
                <a:cubicBezTo>
                  <a:pt x="7974" y="13079"/>
                  <a:pt x="8104" y="13113"/>
                  <a:pt x="8104" y="13113"/>
                </a:cubicBezTo>
                <a:cubicBezTo>
                  <a:pt x="8210" y="12865"/>
                  <a:pt x="8364" y="12640"/>
                  <a:pt x="8541" y="12451"/>
                </a:cubicBezTo>
                <a:cubicBezTo>
                  <a:pt x="8617" y="12383"/>
                  <a:pt x="8736" y="12360"/>
                  <a:pt x="8862" y="12360"/>
                </a:cubicBezTo>
                <a:cubicBezTo>
                  <a:pt x="9128" y="12360"/>
                  <a:pt x="9427" y="12463"/>
                  <a:pt x="9427" y="12463"/>
                </a:cubicBezTo>
                <a:cubicBezTo>
                  <a:pt x="9427" y="12463"/>
                  <a:pt x="9510" y="11837"/>
                  <a:pt x="9770" y="11684"/>
                </a:cubicBezTo>
                <a:cubicBezTo>
                  <a:pt x="9838" y="11642"/>
                  <a:pt x="9926" y="11627"/>
                  <a:pt x="10019" y="11627"/>
                </a:cubicBezTo>
                <a:cubicBezTo>
                  <a:pt x="10300" y="11627"/>
                  <a:pt x="10632" y="11766"/>
                  <a:pt x="10632" y="11766"/>
                </a:cubicBezTo>
                <a:lnTo>
                  <a:pt x="369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495;p49">
            <a:extLst>
              <a:ext uri="{FF2B5EF4-FFF2-40B4-BE49-F238E27FC236}">
                <a16:creationId xmlns:a16="http://schemas.microsoft.com/office/drawing/2014/main" id="{16FFC279-97C2-F990-D1D9-09F3F439AAF1}"/>
              </a:ext>
            </a:extLst>
          </p:cNvPr>
          <p:cNvSpPr/>
          <p:nvPr/>
        </p:nvSpPr>
        <p:spPr>
          <a:xfrm rot="9166541">
            <a:off x="3330962" y="1168358"/>
            <a:ext cx="688061" cy="895198"/>
          </a:xfrm>
          <a:custGeom>
            <a:avLst/>
            <a:gdLst/>
            <a:ahLst/>
            <a:cxnLst/>
            <a:rect l="l" t="t" r="r" b="b"/>
            <a:pathLst>
              <a:path w="10633" h="13834" extrusionOk="0">
                <a:moveTo>
                  <a:pt x="3698" y="0"/>
                </a:moveTo>
                <a:cubicBezTo>
                  <a:pt x="3698" y="0"/>
                  <a:pt x="3650" y="579"/>
                  <a:pt x="3343" y="768"/>
                </a:cubicBezTo>
                <a:cubicBezTo>
                  <a:pt x="3253" y="820"/>
                  <a:pt x="3153" y="839"/>
                  <a:pt x="3058" y="839"/>
                </a:cubicBezTo>
                <a:cubicBezTo>
                  <a:pt x="2829" y="839"/>
                  <a:pt x="2623" y="733"/>
                  <a:pt x="2623" y="733"/>
                </a:cubicBezTo>
                <a:cubicBezTo>
                  <a:pt x="2623" y="733"/>
                  <a:pt x="2564" y="1312"/>
                  <a:pt x="2233" y="1501"/>
                </a:cubicBezTo>
                <a:cubicBezTo>
                  <a:pt x="2142" y="1555"/>
                  <a:pt x="2021" y="1574"/>
                  <a:pt x="1894" y="1574"/>
                </a:cubicBezTo>
                <a:cubicBezTo>
                  <a:pt x="1578" y="1574"/>
                  <a:pt x="1229" y="1453"/>
                  <a:pt x="1229" y="1453"/>
                </a:cubicBezTo>
                <a:cubicBezTo>
                  <a:pt x="1229" y="1453"/>
                  <a:pt x="1099" y="2056"/>
                  <a:pt x="886" y="2198"/>
                </a:cubicBezTo>
                <a:cubicBezTo>
                  <a:pt x="819" y="2238"/>
                  <a:pt x="707" y="2252"/>
                  <a:pt x="584" y="2252"/>
                </a:cubicBezTo>
                <a:cubicBezTo>
                  <a:pt x="317" y="2252"/>
                  <a:pt x="0" y="2186"/>
                  <a:pt x="0" y="2186"/>
                </a:cubicBezTo>
                <a:lnTo>
                  <a:pt x="0" y="2186"/>
                </a:lnTo>
                <a:lnTo>
                  <a:pt x="6864" y="13834"/>
                </a:lnTo>
                <a:cubicBezTo>
                  <a:pt x="6993" y="13192"/>
                  <a:pt x="7473" y="13079"/>
                  <a:pt x="7797" y="13079"/>
                </a:cubicBezTo>
                <a:cubicBezTo>
                  <a:pt x="7974" y="13079"/>
                  <a:pt x="8104" y="13113"/>
                  <a:pt x="8104" y="13113"/>
                </a:cubicBezTo>
                <a:cubicBezTo>
                  <a:pt x="8210" y="12865"/>
                  <a:pt x="8364" y="12640"/>
                  <a:pt x="8541" y="12451"/>
                </a:cubicBezTo>
                <a:cubicBezTo>
                  <a:pt x="8617" y="12383"/>
                  <a:pt x="8736" y="12360"/>
                  <a:pt x="8862" y="12360"/>
                </a:cubicBezTo>
                <a:cubicBezTo>
                  <a:pt x="9128" y="12360"/>
                  <a:pt x="9427" y="12463"/>
                  <a:pt x="9427" y="12463"/>
                </a:cubicBezTo>
                <a:cubicBezTo>
                  <a:pt x="9427" y="12463"/>
                  <a:pt x="9510" y="11837"/>
                  <a:pt x="9770" y="11684"/>
                </a:cubicBezTo>
                <a:cubicBezTo>
                  <a:pt x="9838" y="11642"/>
                  <a:pt x="9926" y="11627"/>
                  <a:pt x="10019" y="11627"/>
                </a:cubicBezTo>
                <a:cubicBezTo>
                  <a:pt x="10300" y="11627"/>
                  <a:pt x="10632" y="11766"/>
                  <a:pt x="10632" y="11766"/>
                </a:cubicBezTo>
                <a:lnTo>
                  <a:pt x="369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7313;p45">
            <a:extLst>
              <a:ext uri="{FF2B5EF4-FFF2-40B4-BE49-F238E27FC236}">
                <a16:creationId xmlns:a16="http://schemas.microsoft.com/office/drawing/2014/main" id="{2E7F6A78-97D4-09EB-CEB2-4AC5BF79520C}"/>
              </a:ext>
            </a:extLst>
          </p:cNvPr>
          <p:cNvSpPr txBox="1">
            <a:spLocks/>
          </p:cNvSpPr>
          <p:nvPr/>
        </p:nvSpPr>
        <p:spPr>
          <a:xfrm>
            <a:off x="4206051" y="2608744"/>
            <a:ext cx="4562485" cy="16741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accent3"/>
              </a:buClr>
              <a:buSzPts val="2800"/>
              <a:buFont typeface="Raleway"/>
              <a:buNone/>
              <a:defRPr sz="2600" b="0" i="0" u="none" strike="noStrike" cap="none">
                <a:solidFill>
                  <a:schemeClr val="accent3"/>
                </a:solidFill>
                <a:latin typeface="Raleway"/>
                <a:ea typeface="Raleway"/>
                <a:cs typeface="Raleway"/>
                <a:sym typeface="Raleway"/>
              </a:defRPr>
            </a:lvl1pPr>
            <a:lvl2pPr marL="914400" marR="0" lvl="1"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2pPr>
            <a:lvl3pPr marL="1371600" marR="0" lvl="2"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3pPr>
            <a:lvl4pPr marL="1828800" marR="0" lvl="3"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4pPr>
            <a:lvl5pPr marL="2286000" marR="0" lvl="4"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5pPr>
            <a:lvl6pPr marL="2743200" marR="0" lvl="5"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6pPr>
            <a:lvl7pPr marL="3200400" marR="0" lvl="6"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7pPr>
            <a:lvl8pPr marL="3657600" marR="0" lvl="7"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8pPr>
            <a:lvl9pPr marL="4114800" marR="0" lvl="8"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9pPr>
          </a:lstStyle>
          <a:p>
            <a:pPr marL="0" indent="0" algn="just">
              <a:spcAft>
                <a:spcPts val="1600"/>
              </a:spcAft>
            </a:pPr>
            <a:r>
              <a:rPr lang="en-ID" sz="1600"/>
              <a:t>Tampilan yang akan diperlihatkan berupa data nama dan alamat pengirim, data dan alamat penerima, volume dan berat dari barang, pengguna bisa menginputkan barang lebih dari satu, tapi sebagai contoh data akan hanya ada satu.</a:t>
            </a:r>
            <a:endParaRPr lang="en-ID" sz="1600" dirty="0"/>
          </a:p>
        </p:txBody>
      </p:sp>
      <p:sp>
        <p:nvSpPr>
          <p:cNvPr id="4" name="Google Shape;7313;p45">
            <a:extLst>
              <a:ext uri="{FF2B5EF4-FFF2-40B4-BE49-F238E27FC236}">
                <a16:creationId xmlns:a16="http://schemas.microsoft.com/office/drawing/2014/main" id="{6AC283AE-1DD7-938F-150C-9099EF596A37}"/>
              </a:ext>
            </a:extLst>
          </p:cNvPr>
          <p:cNvSpPr txBox="1">
            <a:spLocks/>
          </p:cNvSpPr>
          <p:nvPr/>
        </p:nvSpPr>
        <p:spPr>
          <a:xfrm>
            <a:off x="1102209" y="3681742"/>
            <a:ext cx="1884119" cy="3016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accent3"/>
              </a:buClr>
              <a:buSzPts val="2800"/>
              <a:buFont typeface="Raleway"/>
              <a:buNone/>
              <a:defRPr sz="2600" b="0" i="0" u="none" strike="noStrike" cap="none">
                <a:solidFill>
                  <a:schemeClr val="accent3"/>
                </a:solidFill>
                <a:latin typeface="Raleway"/>
                <a:ea typeface="Raleway"/>
                <a:cs typeface="Raleway"/>
                <a:sym typeface="Raleway"/>
              </a:defRPr>
            </a:lvl1pPr>
            <a:lvl2pPr marL="914400" marR="0" lvl="1"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2pPr>
            <a:lvl3pPr marL="1371600" marR="0" lvl="2"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3pPr>
            <a:lvl4pPr marL="1828800" marR="0" lvl="3"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4pPr>
            <a:lvl5pPr marL="2286000" marR="0" lvl="4"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5pPr>
            <a:lvl6pPr marL="2743200" marR="0" lvl="5"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6pPr>
            <a:lvl7pPr marL="3200400" marR="0" lvl="6"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7pPr>
            <a:lvl8pPr marL="3657600" marR="0" lvl="7"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8pPr>
            <a:lvl9pPr marL="4114800" marR="0" lvl="8"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9pPr>
          </a:lstStyle>
          <a:p>
            <a:pPr marL="0" indent="0" algn="just">
              <a:spcAft>
                <a:spcPts val="1600"/>
              </a:spcAft>
            </a:pPr>
            <a:r>
              <a:rPr lang="en-US" sz="1000" dirty="0" err="1"/>
              <a:t>Tampilan</a:t>
            </a:r>
            <a:r>
              <a:rPr lang="en-US" sz="1000" dirty="0"/>
              <a:t> Menu Data </a:t>
            </a:r>
            <a:r>
              <a:rPr lang="en-US" sz="1000" dirty="0" err="1"/>
              <a:t>Paket</a:t>
            </a:r>
            <a:endParaRPr lang="en-ID" sz="1000" dirty="0"/>
          </a:p>
        </p:txBody>
      </p:sp>
    </p:spTree>
    <p:extLst>
      <p:ext uri="{BB962C8B-B14F-4D97-AF65-F5344CB8AC3E}">
        <p14:creationId xmlns:p14="http://schemas.microsoft.com/office/powerpoint/2010/main" val="1281863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319"/>
        <p:cNvGrpSpPr/>
        <p:nvPr/>
      </p:nvGrpSpPr>
      <p:grpSpPr>
        <a:xfrm>
          <a:off x="0" y="0"/>
          <a:ext cx="0" cy="0"/>
          <a:chOff x="0" y="0"/>
          <a:chExt cx="0" cy="0"/>
        </a:xfrm>
      </p:grpSpPr>
      <p:pic>
        <p:nvPicPr>
          <p:cNvPr id="3" name="Gambar 2">
            <a:extLst>
              <a:ext uri="{FF2B5EF4-FFF2-40B4-BE49-F238E27FC236}">
                <a16:creationId xmlns:a16="http://schemas.microsoft.com/office/drawing/2014/main" id="{595010D4-3CCD-C018-371A-59B5203F9C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2017" y="1358476"/>
            <a:ext cx="3197225" cy="2672080"/>
          </a:xfrm>
          <a:prstGeom prst="rect">
            <a:avLst/>
          </a:prstGeom>
        </p:spPr>
      </p:pic>
      <p:grpSp>
        <p:nvGrpSpPr>
          <p:cNvPr id="7322" name="Google Shape;7322;p46"/>
          <p:cNvGrpSpPr/>
          <p:nvPr/>
        </p:nvGrpSpPr>
        <p:grpSpPr>
          <a:xfrm>
            <a:off x="5681514" y="4200125"/>
            <a:ext cx="2324125" cy="174750"/>
            <a:chOff x="3962000" y="4060525"/>
            <a:chExt cx="2324125" cy="174750"/>
          </a:xfrm>
        </p:grpSpPr>
        <p:sp>
          <p:nvSpPr>
            <p:cNvPr id="7323" name="Google Shape;7323;p46"/>
            <p:cNvSpPr/>
            <p:nvPr/>
          </p:nvSpPr>
          <p:spPr>
            <a:xfrm>
              <a:off x="3962000" y="4060525"/>
              <a:ext cx="1117875" cy="168975"/>
            </a:xfrm>
            <a:custGeom>
              <a:avLst/>
              <a:gdLst/>
              <a:ahLst/>
              <a:cxnLst/>
              <a:rect l="l" t="t" r="r" b="b"/>
              <a:pathLst>
                <a:path w="44715" h="6759" extrusionOk="0">
                  <a:moveTo>
                    <a:pt x="9249" y="189"/>
                  </a:moveTo>
                  <a:lnTo>
                    <a:pt x="9605" y="168"/>
                  </a:lnTo>
                  <a:cubicBezTo>
                    <a:pt x="9730" y="377"/>
                    <a:pt x="10023" y="377"/>
                    <a:pt x="10128" y="168"/>
                  </a:cubicBezTo>
                  <a:lnTo>
                    <a:pt x="11048" y="168"/>
                  </a:lnTo>
                  <a:cubicBezTo>
                    <a:pt x="11174" y="377"/>
                    <a:pt x="11404" y="356"/>
                    <a:pt x="11572" y="440"/>
                  </a:cubicBezTo>
                  <a:cubicBezTo>
                    <a:pt x="11969" y="607"/>
                    <a:pt x="12199" y="440"/>
                    <a:pt x="12262" y="42"/>
                  </a:cubicBezTo>
                  <a:lnTo>
                    <a:pt x="12618" y="42"/>
                  </a:lnTo>
                  <a:cubicBezTo>
                    <a:pt x="13078" y="838"/>
                    <a:pt x="13517" y="838"/>
                    <a:pt x="14041" y="42"/>
                  </a:cubicBezTo>
                  <a:cubicBezTo>
                    <a:pt x="14229" y="1"/>
                    <a:pt x="14396" y="1"/>
                    <a:pt x="14564" y="63"/>
                  </a:cubicBezTo>
                  <a:cubicBezTo>
                    <a:pt x="14606" y="210"/>
                    <a:pt x="14731" y="314"/>
                    <a:pt x="14878" y="335"/>
                  </a:cubicBezTo>
                  <a:cubicBezTo>
                    <a:pt x="15422" y="461"/>
                    <a:pt x="16007" y="398"/>
                    <a:pt x="16510" y="168"/>
                  </a:cubicBezTo>
                  <a:cubicBezTo>
                    <a:pt x="16865" y="147"/>
                    <a:pt x="17221" y="168"/>
                    <a:pt x="17577" y="231"/>
                  </a:cubicBezTo>
                  <a:cubicBezTo>
                    <a:pt x="17807" y="607"/>
                    <a:pt x="18372" y="628"/>
                    <a:pt x="18455" y="1193"/>
                  </a:cubicBezTo>
                  <a:cubicBezTo>
                    <a:pt x="18623" y="900"/>
                    <a:pt x="18790" y="628"/>
                    <a:pt x="18979" y="356"/>
                  </a:cubicBezTo>
                  <a:cubicBezTo>
                    <a:pt x="19292" y="294"/>
                    <a:pt x="19606" y="314"/>
                    <a:pt x="19920" y="419"/>
                  </a:cubicBezTo>
                  <a:cubicBezTo>
                    <a:pt x="20108" y="566"/>
                    <a:pt x="20339" y="712"/>
                    <a:pt x="20569" y="817"/>
                  </a:cubicBezTo>
                  <a:cubicBezTo>
                    <a:pt x="20924" y="900"/>
                    <a:pt x="21301" y="963"/>
                    <a:pt x="21301" y="398"/>
                  </a:cubicBezTo>
                  <a:cubicBezTo>
                    <a:pt x="21887" y="294"/>
                    <a:pt x="22494" y="294"/>
                    <a:pt x="23059" y="398"/>
                  </a:cubicBezTo>
                  <a:cubicBezTo>
                    <a:pt x="23059" y="858"/>
                    <a:pt x="23414" y="1130"/>
                    <a:pt x="23561" y="1507"/>
                  </a:cubicBezTo>
                  <a:cubicBezTo>
                    <a:pt x="23833" y="1361"/>
                    <a:pt x="23833" y="1130"/>
                    <a:pt x="23896" y="963"/>
                  </a:cubicBezTo>
                  <a:cubicBezTo>
                    <a:pt x="23937" y="754"/>
                    <a:pt x="23958" y="566"/>
                    <a:pt x="23958" y="356"/>
                  </a:cubicBezTo>
                  <a:cubicBezTo>
                    <a:pt x="24314" y="294"/>
                    <a:pt x="24670" y="314"/>
                    <a:pt x="25005" y="398"/>
                  </a:cubicBezTo>
                  <a:cubicBezTo>
                    <a:pt x="25025" y="545"/>
                    <a:pt x="25005" y="796"/>
                    <a:pt x="25214" y="796"/>
                  </a:cubicBezTo>
                  <a:cubicBezTo>
                    <a:pt x="25549" y="796"/>
                    <a:pt x="25946" y="796"/>
                    <a:pt x="26072" y="335"/>
                  </a:cubicBezTo>
                  <a:lnTo>
                    <a:pt x="28206" y="356"/>
                  </a:lnTo>
                  <a:cubicBezTo>
                    <a:pt x="28248" y="628"/>
                    <a:pt x="28436" y="670"/>
                    <a:pt x="28666" y="670"/>
                  </a:cubicBezTo>
                  <a:cubicBezTo>
                    <a:pt x="29336" y="712"/>
                    <a:pt x="30005" y="607"/>
                    <a:pt x="30696" y="733"/>
                  </a:cubicBezTo>
                  <a:cubicBezTo>
                    <a:pt x="30947" y="796"/>
                    <a:pt x="31031" y="566"/>
                    <a:pt x="31051" y="335"/>
                  </a:cubicBezTo>
                  <a:cubicBezTo>
                    <a:pt x="31282" y="294"/>
                    <a:pt x="31533" y="314"/>
                    <a:pt x="31742" y="419"/>
                  </a:cubicBezTo>
                  <a:cubicBezTo>
                    <a:pt x="31805" y="586"/>
                    <a:pt x="31972" y="691"/>
                    <a:pt x="32139" y="670"/>
                  </a:cubicBezTo>
                  <a:lnTo>
                    <a:pt x="32997" y="670"/>
                  </a:lnTo>
                  <a:cubicBezTo>
                    <a:pt x="32997" y="900"/>
                    <a:pt x="32997" y="1151"/>
                    <a:pt x="33311" y="1193"/>
                  </a:cubicBezTo>
                  <a:cubicBezTo>
                    <a:pt x="33520" y="1235"/>
                    <a:pt x="33709" y="1130"/>
                    <a:pt x="33813" y="942"/>
                  </a:cubicBezTo>
                  <a:cubicBezTo>
                    <a:pt x="33855" y="817"/>
                    <a:pt x="33876" y="670"/>
                    <a:pt x="33876" y="545"/>
                  </a:cubicBezTo>
                  <a:cubicBezTo>
                    <a:pt x="34169" y="503"/>
                    <a:pt x="34483" y="524"/>
                    <a:pt x="34755" y="607"/>
                  </a:cubicBezTo>
                  <a:cubicBezTo>
                    <a:pt x="34755" y="712"/>
                    <a:pt x="34839" y="817"/>
                    <a:pt x="34943" y="858"/>
                  </a:cubicBezTo>
                  <a:cubicBezTo>
                    <a:pt x="34880" y="1193"/>
                    <a:pt x="35173" y="1507"/>
                    <a:pt x="35006" y="1863"/>
                  </a:cubicBezTo>
                  <a:cubicBezTo>
                    <a:pt x="34943" y="2009"/>
                    <a:pt x="35069" y="2156"/>
                    <a:pt x="35215" y="2198"/>
                  </a:cubicBezTo>
                  <a:cubicBezTo>
                    <a:pt x="35383" y="2239"/>
                    <a:pt x="35571" y="2198"/>
                    <a:pt x="35676" y="2051"/>
                  </a:cubicBezTo>
                  <a:cubicBezTo>
                    <a:pt x="35822" y="1947"/>
                    <a:pt x="35759" y="1821"/>
                    <a:pt x="35676" y="1674"/>
                  </a:cubicBezTo>
                  <a:cubicBezTo>
                    <a:pt x="35424" y="1256"/>
                    <a:pt x="35550" y="984"/>
                    <a:pt x="36010" y="858"/>
                  </a:cubicBezTo>
                  <a:cubicBezTo>
                    <a:pt x="36261" y="879"/>
                    <a:pt x="36533" y="775"/>
                    <a:pt x="36722" y="1026"/>
                  </a:cubicBezTo>
                  <a:cubicBezTo>
                    <a:pt x="36408" y="1172"/>
                    <a:pt x="36345" y="1444"/>
                    <a:pt x="36366" y="1737"/>
                  </a:cubicBezTo>
                  <a:lnTo>
                    <a:pt x="36303" y="1779"/>
                  </a:lnTo>
                  <a:lnTo>
                    <a:pt x="36324" y="1821"/>
                  </a:lnTo>
                  <a:lnTo>
                    <a:pt x="36366" y="1737"/>
                  </a:lnTo>
                  <a:cubicBezTo>
                    <a:pt x="36638" y="1695"/>
                    <a:pt x="36889" y="2051"/>
                    <a:pt x="37182" y="1800"/>
                  </a:cubicBezTo>
                  <a:cubicBezTo>
                    <a:pt x="37119" y="1528"/>
                    <a:pt x="36826" y="1340"/>
                    <a:pt x="36910" y="1026"/>
                  </a:cubicBezTo>
                  <a:cubicBezTo>
                    <a:pt x="37224" y="1005"/>
                    <a:pt x="37517" y="879"/>
                    <a:pt x="37789" y="691"/>
                  </a:cubicBezTo>
                  <a:lnTo>
                    <a:pt x="38145" y="691"/>
                  </a:lnTo>
                  <a:lnTo>
                    <a:pt x="38312" y="858"/>
                  </a:lnTo>
                  <a:cubicBezTo>
                    <a:pt x="38626" y="1172"/>
                    <a:pt x="38689" y="1633"/>
                    <a:pt x="38919" y="2030"/>
                  </a:cubicBezTo>
                  <a:cubicBezTo>
                    <a:pt x="38856" y="1444"/>
                    <a:pt x="39421" y="1277"/>
                    <a:pt x="39567" y="858"/>
                  </a:cubicBezTo>
                  <a:lnTo>
                    <a:pt x="39923" y="858"/>
                  </a:lnTo>
                  <a:cubicBezTo>
                    <a:pt x="39965" y="1382"/>
                    <a:pt x="40676" y="1298"/>
                    <a:pt x="40739" y="1821"/>
                  </a:cubicBezTo>
                  <a:cubicBezTo>
                    <a:pt x="40781" y="1821"/>
                    <a:pt x="40844" y="1821"/>
                    <a:pt x="40886" y="1821"/>
                  </a:cubicBezTo>
                  <a:cubicBezTo>
                    <a:pt x="41534" y="1800"/>
                    <a:pt x="42141" y="1528"/>
                    <a:pt x="42580" y="1026"/>
                  </a:cubicBezTo>
                  <a:lnTo>
                    <a:pt x="42580" y="1026"/>
                  </a:lnTo>
                  <a:cubicBezTo>
                    <a:pt x="42873" y="1068"/>
                    <a:pt x="43145" y="1110"/>
                    <a:pt x="43438" y="1151"/>
                  </a:cubicBezTo>
                  <a:cubicBezTo>
                    <a:pt x="43522" y="1151"/>
                    <a:pt x="43606" y="1172"/>
                    <a:pt x="43606" y="1277"/>
                  </a:cubicBezTo>
                  <a:cubicBezTo>
                    <a:pt x="43606" y="1361"/>
                    <a:pt x="43564" y="1444"/>
                    <a:pt x="43501" y="1486"/>
                  </a:cubicBezTo>
                  <a:cubicBezTo>
                    <a:pt x="43417" y="1549"/>
                    <a:pt x="43292" y="1591"/>
                    <a:pt x="43187" y="1612"/>
                  </a:cubicBezTo>
                  <a:cubicBezTo>
                    <a:pt x="42706" y="1716"/>
                    <a:pt x="42476" y="1947"/>
                    <a:pt x="42706" y="2470"/>
                  </a:cubicBezTo>
                  <a:cubicBezTo>
                    <a:pt x="42748" y="2574"/>
                    <a:pt x="42580" y="2721"/>
                    <a:pt x="42727" y="2888"/>
                  </a:cubicBezTo>
                  <a:cubicBezTo>
                    <a:pt x="42978" y="2867"/>
                    <a:pt x="43145" y="2532"/>
                    <a:pt x="43459" y="2637"/>
                  </a:cubicBezTo>
                  <a:cubicBezTo>
                    <a:pt x="43501" y="3014"/>
                    <a:pt x="43836" y="3035"/>
                    <a:pt x="44087" y="3181"/>
                  </a:cubicBezTo>
                  <a:cubicBezTo>
                    <a:pt x="44317" y="3327"/>
                    <a:pt x="44715" y="3474"/>
                    <a:pt x="44610" y="3976"/>
                  </a:cubicBezTo>
                  <a:cubicBezTo>
                    <a:pt x="44422" y="4687"/>
                    <a:pt x="44338" y="4813"/>
                    <a:pt x="43606" y="4750"/>
                  </a:cubicBezTo>
                  <a:cubicBezTo>
                    <a:pt x="43229" y="4708"/>
                    <a:pt x="42852" y="4646"/>
                    <a:pt x="42497" y="4520"/>
                  </a:cubicBezTo>
                  <a:cubicBezTo>
                    <a:pt x="41848" y="4311"/>
                    <a:pt x="41158" y="4436"/>
                    <a:pt x="40614" y="4813"/>
                  </a:cubicBezTo>
                  <a:cubicBezTo>
                    <a:pt x="40132" y="5232"/>
                    <a:pt x="40090" y="5232"/>
                    <a:pt x="39693" y="4667"/>
                  </a:cubicBezTo>
                  <a:cubicBezTo>
                    <a:pt x="39609" y="4520"/>
                    <a:pt x="39526" y="4248"/>
                    <a:pt x="39358" y="4311"/>
                  </a:cubicBezTo>
                  <a:cubicBezTo>
                    <a:pt x="38730" y="4604"/>
                    <a:pt x="38437" y="4206"/>
                    <a:pt x="38186" y="3683"/>
                  </a:cubicBezTo>
                  <a:cubicBezTo>
                    <a:pt x="37747" y="4018"/>
                    <a:pt x="37391" y="4415"/>
                    <a:pt x="36826" y="4102"/>
                  </a:cubicBezTo>
                  <a:cubicBezTo>
                    <a:pt x="36826" y="4708"/>
                    <a:pt x="36826" y="4708"/>
                    <a:pt x="36387" y="5294"/>
                  </a:cubicBezTo>
                  <a:cubicBezTo>
                    <a:pt x="36324" y="5378"/>
                    <a:pt x="36261" y="5483"/>
                    <a:pt x="36199" y="5587"/>
                  </a:cubicBezTo>
                  <a:cubicBezTo>
                    <a:pt x="35843" y="6048"/>
                    <a:pt x="35822" y="6027"/>
                    <a:pt x="35383" y="5692"/>
                  </a:cubicBezTo>
                  <a:cubicBezTo>
                    <a:pt x="35215" y="5566"/>
                    <a:pt x="35173" y="5399"/>
                    <a:pt x="35069" y="5273"/>
                  </a:cubicBezTo>
                  <a:cubicBezTo>
                    <a:pt x="34818" y="5001"/>
                    <a:pt x="34336" y="5106"/>
                    <a:pt x="34253" y="5483"/>
                  </a:cubicBezTo>
                  <a:cubicBezTo>
                    <a:pt x="34044" y="6089"/>
                    <a:pt x="33813" y="6131"/>
                    <a:pt x="33248" y="5817"/>
                  </a:cubicBezTo>
                  <a:cubicBezTo>
                    <a:pt x="32914" y="5629"/>
                    <a:pt x="32851" y="5252"/>
                    <a:pt x="32558" y="5043"/>
                  </a:cubicBezTo>
                  <a:cubicBezTo>
                    <a:pt x="32453" y="4960"/>
                    <a:pt x="32391" y="4771"/>
                    <a:pt x="32202" y="4897"/>
                  </a:cubicBezTo>
                  <a:cubicBezTo>
                    <a:pt x="32098" y="4980"/>
                    <a:pt x="32160" y="5106"/>
                    <a:pt x="32202" y="5232"/>
                  </a:cubicBezTo>
                  <a:cubicBezTo>
                    <a:pt x="32411" y="5817"/>
                    <a:pt x="32391" y="5817"/>
                    <a:pt x="31847" y="6068"/>
                  </a:cubicBezTo>
                  <a:cubicBezTo>
                    <a:pt x="31637" y="6173"/>
                    <a:pt x="31428" y="6278"/>
                    <a:pt x="31240" y="6424"/>
                  </a:cubicBezTo>
                  <a:cubicBezTo>
                    <a:pt x="31031" y="6550"/>
                    <a:pt x="30717" y="6633"/>
                    <a:pt x="30570" y="6487"/>
                  </a:cubicBezTo>
                  <a:cubicBezTo>
                    <a:pt x="30131" y="6110"/>
                    <a:pt x="29901" y="6424"/>
                    <a:pt x="29650" y="6696"/>
                  </a:cubicBezTo>
                  <a:cubicBezTo>
                    <a:pt x="28875" y="6759"/>
                    <a:pt x="28101" y="6717"/>
                    <a:pt x="27327" y="6612"/>
                  </a:cubicBezTo>
                  <a:cubicBezTo>
                    <a:pt x="27285" y="6550"/>
                    <a:pt x="27243" y="6445"/>
                    <a:pt x="27181" y="6424"/>
                  </a:cubicBezTo>
                  <a:cubicBezTo>
                    <a:pt x="27034" y="6403"/>
                    <a:pt x="26992" y="6529"/>
                    <a:pt x="26971" y="6633"/>
                  </a:cubicBezTo>
                  <a:cubicBezTo>
                    <a:pt x="26804" y="6696"/>
                    <a:pt x="26616" y="6675"/>
                    <a:pt x="26448" y="6592"/>
                  </a:cubicBezTo>
                  <a:cubicBezTo>
                    <a:pt x="26302" y="5964"/>
                    <a:pt x="26218" y="5880"/>
                    <a:pt x="25758" y="6110"/>
                  </a:cubicBezTo>
                  <a:cubicBezTo>
                    <a:pt x="25507" y="6236"/>
                    <a:pt x="25297" y="6424"/>
                    <a:pt x="25025" y="6320"/>
                  </a:cubicBezTo>
                  <a:cubicBezTo>
                    <a:pt x="24481" y="6131"/>
                    <a:pt x="23833" y="6257"/>
                    <a:pt x="23372" y="5817"/>
                  </a:cubicBezTo>
                  <a:cubicBezTo>
                    <a:pt x="23268" y="5692"/>
                    <a:pt x="23100" y="5671"/>
                    <a:pt x="22954" y="5713"/>
                  </a:cubicBezTo>
                  <a:cubicBezTo>
                    <a:pt x="22536" y="5943"/>
                    <a:pt x="22410" y="5692"/>
                    <a:pt x="22284" y="5336"/>
                  </a:cubicBezTo>
                  <a:cubicBezTo>
                    <a:pt x="22222" y="5169"/>
                    <a:pt x="22264" y="4897"/>
                    <a:pt x="21887" y="4855"/>
                  </a:cubicBezTo>
                  <a:cubicBezTo>
                    <a:pt x="21971" y="5629"/>
                    <a:pt x="21510" y="5985"/>
                    <a:pt x="20883" y="6257"/>
                  </a:cubicBezTo>
                  <a:cubicBezTo>
                    <a:pt x="20820" y="6278"/>
                    <a:pt x="20799" y="6403"/>
                    <a:pt x="20757" y="6487"/>
                  </a:cubicBezTo>
                  <a:lnTo>
                    <a:pt x="20422" y="6487"/>
                  </a:lnTo>
                  <a:cubicBezTo>
                    <a:pt x="20150" y="6110"/>
                    <a:pt x="20108" y="6110"/>
                    <a:pt x="19899" y="6508"/>
                  </a:cubicBezTo>
                  <a:cubicBezTo>
                    <a:pt x="19418" y="6571"/>
                    <a:pt x="18937" y="6571"/>
                    <a:pt x="18476" y="6508"/>
                  </a:cubicBezTo>
                  <a:cubicBezTo>
                    <a:pt x="18455" y="6445"/>
                    <a:pt x="18435" y="6340"/>
                    <a:pt x="18414" y="6340"/>
                  </a:cubicBezTo>
                  <a:cubicBezTo>
                    <a:pt x="17598" y="6215"/>
                    <a:pt x="16823" y="5880"/>
                    <a:pt x="16154" y="5399"/>
                  </a:cubicBezTo>
                  <a:cubicBezTo>
                    <a:pt x="15986" y="5273"/>
                    <a:pt x="15735" y="5315"/>
                    <a:pt x="15589" y="5462"/>
                  </a:cubicBezTo>
                  <a:cubicBezTo>
                    <a:pt x="15422" y="5629"/>
                    <a:pt x="15275" y="5796"/>
                    <a:pt x="15108" y="5985"/>
                  </a:cubicBezTo>
                  <a:cubicBezTo>
                    <a:pt x="14940" y="6027"/>
                    <a:pt x="14752" y="6027"/>
                    <a:pt x="14564" y="5985"/>
                  </a:cubicBezTo>
                  <a:cubicBezTo>
                    <a:pt x="14208" y="5566"/>
                    <a:pt x="14041" y="5566"/>
                    <a:pt x="13685" y="5985"/>
                  </a:cubicBezTo>
                  <a:cubicBezTo>
                    <a:pt x="13497" y="6027"/>
                    <a:pt x="13329" y="6006"/>
                    <a:pt x="13162" y="5922"/>
                  </a:cubicBezTo>
                  <a:cubicBezTo>
                    <a:pt x="13036" y="5608"/>
                    <a:pt x="12848" y="5608"/>
                    <a:pt x="12639" y="5838"/>
                  </a:cubicBezTo>
                  <a:lnTo>
                    <a:pt x="11551" y="5817"/>
                  </a:lnTo>
                  <a:cubicBezTo>
                    <a:pt x="11446" y="5629"/>
                    <a:pt x="11153" y="5629"/>
                    <a:pt x="11028" y="5817"/>
                  </a:cubicBezTo>
                  <a:cubicBezTo>
                    <a:pt x="10797" y="5859"/>
                    <a:pt x="10546" y="5859"/>
                    <a:pt x="10316" y="5817"/>
                  </a:cubicBezTo>
                  <a:cubicBezTo>
                    <a:pt x="10002" y="5399"/>
                    <a:pt x="9835" y="5378"/>
                    <a:pt x="9437" y="5755"/>
                  </a:cubicBezTo>
                  <a:cubicBezTo>
                    <a:pt x="8663" y="5922"/>
                    <a:pt x="7889" y="5817"/>
                    <a:pt x="7115" y="5817"/>
                  </a:cubicBezTo>
                  <a:cubicBezTo>
                    <a:pt x="6906" y="5608"/>
                    <a:pt x="6717" y="5608"/>
                    <a:pt x="6592" y="5901"/>
                  </a:cubicBezTo>
                  <a:cubicBezTo>
                    <a:pt x="6362" y="6006"/>
                    <a:pt x="6131" y="6027"/>
                    <a:pt x="5880" y="6006"/>
                  </a:cubicBezTo>
                  <a:cubicBezTo>
                    <a:pt x="5462" y="5587"/>
                    <a:pt x="4771" y="5524"/>
                    <a:pt x="4269" y="5880"/>
                  </a:cubicBezTo>
                  <a:cubicBezTo>
                    <a:pt x="3516" y="5796"/>
                    <a:pt x="2805" y="5504"/>
                    <a:pt x="2072" y="5315"/>
                  </a:cubicBezTo>
                  <a:cubicBezTo>
                    <a:pt x="1110" y="5085"/>
                    <a:pt x="670" y="4290"/>
                    <a:pt x="377" y="3432"/>
                  </a:cubicBezTo>
                  <a:cubicBezTo>
                    <a:pt x="210" y="2909"/>
                    <a:pt x="1" y="2407"/>
                    <a:pt x="210" y="1821"/>
                  </a:cubicBezTo>
                  <a:cubicBezTo>
                    <a:pt x="482" y="1026"/>
                    <a:pt x="984" y="586"/>
                    <a:pt x="1800" y="524"/>
                  </a:cubicBezTo>
                  <a:cubicBezTo>
                    <a:pt x="2219" y="503"/>
                    <a:pt x="2637" y="524"/>
                    <a:pt x="3035" y="503"/>
                  </a:cubicBezTo>
                  <a:cubicBezTo>
                    <a:pt x="3453" y="1319"/>
                    <a:pt x="4144" y="545"/>
                    <a:pt x="4667" y="796"/>
                  </a:cubicBezTo>
                  <a:cubicBezTo>
                    <a:pt x="4834" y="879"/>
                    <a:pt x="5022" y="817"/>
                    <a:pt x="5106" y="649"/>
                  </a:cubicBezTo>
                  <a:cubicBezTo>
                    <a:pt x="5127" y="566"/>
                    <a:pt x="5169" y="482"/>
                    <a:pt x="5190" y="398"/>
                  </a:cubicBezTo>
                  <a:cubicBezTo>
                    <a:pt x="5357" y="356"/>
                    <a:pt x="5525" y="356"/>
                    <a:pt x="5713" y="398"/>
                  </a:cubicBezTo>
                  <a:cubicBezTo>
                    <a:pt x="5713" y="628"/>
                    <a:pt x="5943" y="775"/>
                    <a:pt x="6152" y="691"/>
                  </a:cubicBezTo>
                  <a:cubicBezTo>
                    <a:pt x="6550" y="566"/>
                    <a:pt x="6947" y="503"/>
                    <a:pt x="7366" y="524"/>
                  </a:cubicBezTo>
                  <a:cubicBezTo>
                    <a:pt x="7533" y="524"/>
                    <a:pt x="7617" y="398"/>
                    <a:pt x="7659" y="252"/>
                  </a:cubicBezTo>
                  <a:cubicBezTo>
                    <a:pt x="7952" y="189"/>
                    <a:pt x="8245" y="168"/>
                    <a:pt x="8538" y="231"/>
                  </a:cubicBezTo>
                  <a:cubicBezTo>
                    <a:pt x="8852" y="628"/>
                    <a:pt x="8956" y="628"/>
                    <a:pt x="9249" y="189"/>
                  </a:cubicBezTo>
                  <a:close/>
                  <a:moveTo>
                    <a:pt x="40216" y="3181"/>
                  </a:moveTo>
                  <a:cubicBezTo>
                    <a:pt x="40237" y="3014"/>
                    <a:pt x="40132" y="2930"/>
                    <a:pt x="39986" y="2867"/>
                  </a:cubicBezTo>
                  <a:cubicBezTo>
                    <a:pt x="39860" y="2783"/>
                    <a:pt x="39672" y="2846"/>
                    <a:pt x="39630" y="2993"/>
                  </a:cubicBezTo>
                  <a:cubicBezTo>
                    <a:pt x="39567" y="3139"/>
                    <a:pt x="39672" y="3307"/>
                    <a:pt x="39818" y="3327"/>
                  </a:cubicBezTo>
                  <a:cubicBezTo>
                    <a:pt x="39965" y="3348"/>
                    <a:pt x="40111" y="3348"/>
                    <a:pt x="40216" y="3181"/>
                  </a:cubicBezTo>
                  <a:close/>
                  <a:moveTo>
                    <a:pt x="30654" y="1089"/>
                  </a:moveTo>
                  <a:cubicBezTo>
                    <a:pt x="30633" y="1151"/>
                    <a:pt x="30591" y="1214"/>
                    <a:pt x="30612" y="1235"/>
                  </a:cubicBezTo>
                  <a:cubicBezTo>
                    <a:pt x="30612" y="1277"/>
                    <a:pt x="30696" y="1298"/>
                    <a:pt x="30738" y="1319"/>
                  </a:cubicBezTo>
                  <a:cubicBezTo>
                    <a:pt x="30759" y="1256"/>
                    <a:pt x="30821" y="1193"/>
                    <a:pt x="30800" y="1172"/>
                  </a:cubicBezTo>
                  <a:cubicBezTo>
                    <a:pt x="30779" y="1130"/>
                    <a:pt x="30717" y="1130"/>
                    <a:pt x="30654" y="1110"/>
                  </a:cubicBezTo>
                  <a:close/>
                  <a:moveTo>
                    <a:pt x="31888" y="1444"/>
                  </a:moveTo>
                  <a:cubicBezTo>
                    <a:pt x="31867" y="1382"/>
                    <a:pt x="31847" y="1319"/>
                    <a:pt x="31826" y="1298"/>
                  </a:cubicBezTo>
                  <a:cubicBezTo>
                    <a:pt x="31784" y="1277"/>
                    <a:pt x="31721" y="1319"/>
                    <a:pt x="31679" y="1340"/>
                  </a:cubicBezTo>
                  <a:cubicBezTo>
                    <a:pt x="31700" y="1402"/>
                    <a:pt x="31700" y="1465"/>
                    <a:pt x="31742" y="1486"/>
                  </a:cubicBezTo>
                  <a:cubicBezTo>
                    <a:pt x="31784" y="1507"/>
                    <a:pt x="31826" y="1465"/>
                    <a:pt x="31888" y="1444"/>
                  </a:cubicBezTo>
                  <a:close/>
                  <a:moveTo>
                    <a:pt x="43417" y="3286"/>
                  </a:moveTo>
                  <a:cubicBezTo>
                    <a:pt x="43355" y="3265"/>
                    <a:pt x="43313" y="3223"/>
                    <a:pt x="43271" y="3223"/>
                  </a:cubicBezTo>
                  <a:cubicBezTo>
                    <a:pt x="43229" y="3244"/>
                    <a:pt x="43229" y="3327"/>
                    <a:pt x="43208" y="3369"/>
                  </a:cubicBezTo>
                  <a:cubicBezTo>
                    <a:pt x="43250" y="3390"/>
                    <a:pt x="43313" y="3453"/>
                    <a:pt x="43334" y="3432"/>
                  </a:cubicBezTo>
                  <a:cubicBezTo>
                    <a:pt x="43375" y="3411"/>
                    <a:pt x="43396" y="3348"/>
                    <a:pt x="43417" y="3307"/>
                  </a:cubicBezTo>
                  <a:close/>
                  <a:moveTo>
                    <a:pt x="35989" y="5001"/>
                  </a:moveTo>
                  <a:cubicBezTo>
                    <a:pt x="35969" y="5064"/>
                    <a:pt x="35948" y="5106"/>
                    <a:pt x="35927" y="5148"/>
                  </a:cubicBezTo>
                  <a:cubicBezTo>
                    <a:pt x="35969" y="5169"/>
                    <a:pt x="36031" y="5232"/>
                    <a:pt x="36052" y="5211"/>
                  </a:cubicBezTo>
                  <a:cubicBezTo>
                    <a:pt x="36094" y="5190"/>
                    <a:pt x="36115" y="5127"/>
                    <a:pt x="36136" y="5064"/>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24" name="Google Shape;7324;p46"/>
            <p:cNvSpPr/>
            <p:nvPr/>
          </p:nvSpPr>
          <p:spPr>
            <a:xfrm>
              <a:off x="4702700" y="4077275"/>
              <a:ext cx="1172275" cy="158000"/>
            </a:xfrm>
            <a:custGeom>
              <a:avLst/>
              <a:gdLst/>
              <a:ahLst/>
              <a:cxnLst/>
              <a:rect l="l" t="t" r="r" b="b"/>
              <a:pathLst>
                <a:path w="46891" h="6320" extrusionOk="0">
                  <a:moveTo>
                    <a:pt x="14019" y="1716"/>
                  </a:moveTo>
                  <a:cubicBezTo>
                    <a:pt x="13538" y="1862"/>
                    <a:pt x="13350" y="2197"/>
                    <a:pt x="13099" y="2239"/>
                  </a:cubicBezTo>
                  <a:cubicBezTo>
                    <a:pt x="12952" y="2072"/>
                    <a:pt x="13141" y="1925"/>
                    <a:pt x="13078" y="1800"/>
                  </a:cubicBezTo>
                  <a:cubicBezTo>
                    <a:pt x="12869" y="1277"/>
                    <a:pt x="13078" y="1067"/>
                    <a:pt x="13559" y="963"/>
                  </a:cubicBezTo>
                  <a:cubicBezTo>
                    <a:pt x="13685" y="942"/>
                    <a:pt x="13789" y="900"/>
                    <a:pt x="13894" y="837"/>
                  </a:cubicBezTo>
                  <a:cubicBezTo>
                    <a:pt x="13957" y="774"/>
                    <a:pt x="13978" y="691"/>
                    <a:pt x="13978" y="628"/>
                  </a:cubicBezTo>
                  <a:cubicBezTo>
                    <a:pt x="13978" y="523"/>
                    <a:pt x="13915" y="502"/>
                    <a:pt x="13810" y="481"/>
                  </a:cubicBezTo>
                  <a:cubicBezTo>
                    <a:pt x="13517" y="460"/>
                    <a:pt x="13245" y="419"/>
                    <a:pt x="12973" y="377"/>
                  </a:cubicBezTo>
                  <a:cubicBezTo>
                    <a:pt x="12994" y="188"/>
                    <a:pt x="13057" y="21"/>
                    <a:pt x="13287" y="105"/>
                  </a:cubicBezTo>
                  <a:cubicBezTo>
                    <a:pt x="13601" y="209"/>
                    <a:pt x="13894" y="293"/>
                    <a:pt x="14187" y="63"/>
                  </a:cubicBezTo>
                  <a:cubicBezTo>
                    <a:pt x="15317" y="0"/>
                    <a:pt x="16447" y="21"/>
                    <a:pt x="17597" y="126"/>
                  </a:cubicBezTo>
                  <a:cubicBezTo>
                    <a:pt x="17869" y="460"/>
                    <a:pt x="18016" y="460"/>
                    <a:pt x="18288" y="126"/>
                  </a:cubicBezTo>
                  <a:cubicBezTo>
                    <a:pt x="18539" y="42"/>
                    <a:pt x="18811" y="42"/>
                    <a:pt x="19041" y="168"/>
                  </a:cubicBezTo>
                  <a:cubicBezTo>
                    <a:pt x="19083" y="188"/>
                    <a:pt x="19104" y="188"/>
                    <a:pt x="19146" y="209"/>
                  </a:cubicBezTo>
                  <a:lnTo>
                    <a:pt x="20087" y="230"/>
                  </a:lnTo>
                  <a:cubicBezTo>
                    <a:pt x="20548" y="523"/>
                    <a:pt x="21008" y="732"/>
                    <a:pt x="21468" y="230"/>
                  </a:cubicBezTo>
                  <a:cubicBezTo>
                    <a:pt x="22012" y="168"/>
                    <a:pt x="22556" y="188"/>
                    <a:pt x="23079" y="293"/>
                  </a:cubicBezTo>
                  <a:cubicBezTo>
                    <a:pt x="23100" y="398"/>
                    <a:pt x="23142" y="502"/>
                    <a:pt x="23268" y="502"/>
                  </a:cubicBezTo>
                  <a:cubicBezTo>
                    <a:pt x="23393" y="481"/>
                    <a:pt x="23414" y="377"/>
                    <a:pt x="23435" y="272"/>
                  </a:cubicBezTo>
                  <a:cubicBezTo>
                    <a:pt x="23665" y="209"/>
                    <a:pt x="23916" y="188"/>
                    <a:pt x="24147" y="230"/>
                  </a:cubicBezTo>
                  <a:cubicBezTo>
                    <a:pt x="24272" y="398"/>
                    <a:pt x="24377" y="398"/>
                    <a:pt x="24502" y="230"/>
                  </a:cubicBezTo>
                  <a:cubicBezTo>
                    <a:pt x="24795" y="188"/>
                    <a:pt x="25088" y="188"/>
                    <a:pt x="25381" y="272"/>
                  </a:cubicBezTo>
                  <a:cubicBezTo>
                    <a:pt x="25758" y="670"/>
                    <a:pt x="25946" y="670"/>
                    <a:pt x="26281" y="251"/>
                  </a:cubicBezTo>
                  <a:cubicBezTo>
                    <a:pt x="26804" y="188"/>
                    <a:pt x="27348" y="188"/>
                    <a:pt x="27871" y="272"/>
                  </a:cubicBezTo>
                  <a:cubicBezTo>
                    <a:pt x="27871" y="523"/>
                    <a:pt x="28080" y="732"/>
                    <a:pt x="28331" y="732"/>
                  </a:cubicBezTo>
                  <a:cubicBezTo>
                    <a:pt x="28666" y="753"/>
                    <a:pt x="28980" y="816"/>
                    <a:pt x="29273" y="921"/>
                  </a:cubicBezTo>
                  <a:cubicBezTo>
                    <a:pt x="29817" y="1088"/>
                    <a:pt x="30382" y="900"/>
                    <a:pt x="30717" y="440"/>
                  </a:cubicBezTo>
                  <a:cubicBezTo>
                    <a:pt x="30947" y="377"/>
                    <a:pt x="31198" y="398"/>
                    <a:pt x="31428" y="481"/>
                  </a:cubicBezTo>
                  <a:cubicBezTo>
                    <a:pt x="31574" y="837"/>
                    <a:pt x="31763" y="858"/>
                    <a:pt x="31951" y="502"/>
                  </a:cubicBezTo>
                  <a:cubicBezTo>
                    <a:pt x="32537" y="356"/>
                    <a:pt x="33144" y="356"/>
                    <a:pt x="33730" y="523"/>
                  </a:cubicBezTo>
                  <a:cubicBezTo>
                    <a:pt x="33960" y="858"/>
                    <a:pt x="34190" y="816"/>
                    <a:pt x="34441" y="544"/>
                  </a:cubicBezTo>
                  <a:lnTo>
                    <a:pt x="35508" y="586"/>
                  </a:lnTo>
                  <a:cubicBezTo>
                    <a:pt x="35675" y="795"/>
                    <a:pt x="35759" y="712"/>
                    <a:pt x="35843" y="502"/>
                  </a:cubicBezTo>
                  <a:lnTo>
                    <a:pt x="38333" y="649"/>
                  </a:lnTo>
                  <a:cubicBezTo>
                    <a:pt x="38375" y="858"/>
                    <a:pt x="38479" y="1088"/>
                    <a:pt x="38709" y="1025"/>
                  </a:cubicBezTo>
                  <a:cubicBezTo>
                    <a:pt x="39191" y="921"/>
                    <a:pt x="39651" y="1088"/>
                    <a:pt x="40090" y="1151"/>
                  </a:cubicBezTo>
                  <a:cubicBezTo>
                    <a:pt x="40467" y="1235"/>
                    <a:pt x="40844" y="1151"/>
                    <a:pt x="41157" y="921"/>
                  </a:cubicBezTo>
                  <a:cubicBezTo>
                    <a:pt x="41576" y="900"/>
                    <a:pt x="41994" y="921"/>
                    <a:pt x="42413" y="1025"/>
                  </a:cubicBezTo>
                  <a:cubicBezTo>
                    <a:pt x="42476" y="1235"/>
                    <a:pt x="42580" y="1339"/>
                    <a:pt x="42748" y="1109"/>
                  </a:cubicBezTo>
                  <a:cubicBezTo>
                    <a:pt x="43166" y="1067"/>
                    <a:pt x="43585" y="1088"/>
                    <a:pt x="44003" y="1172"/>
                  </a:cubicBezTo>
                  <a:cubicBezTo>
                    <a:pt x="44066" y="1402"/>
                    <a:pt x="44170" y="1528"/>
                    <a:pt x="44359" y="1256"/>
                  </a:cubicBezTo>
                  <a:lnTo>
                    <a:pt x="45405" y="1318"/>
                  </a:lnTo>
                  <a:cubicBezTo>
                    <a:pt x="45426" y="1423"/>
                    <a:pt x="45468" y="1569"/>
                    <a:pt x="45593" y="1590"/>
                  </a:cubicBezTo>
                  <a:cubicBezTo>
                    <a:pt x="46137" y="1695"/>
                    <a:pt x="46409" y="2113"/>
                    <a:pt x="46744" y="2469"/>
                  </a:cubicBezTo>
                  <a:cubicBezTo>
                    <a:pt x="46890" y="2616"/>
                    <a:pt x="46890" y="2699"/>
                    <a:pt x="46807" y="2909"/>
                  </a:cubicBezTo>
                  <a:cubicBezTo>
                    <a:pt x="46660" y="3369"/>
                    <a:pt x="46263" y="3704"/>
                    <a:pt x="46137" y="4164"/>
                  </a:cubicBezTo>
                  <a:cubicBezTo>
                    <a:pt x="46074" y="4394"/>
                    <a:pt x="46116" y="4666"/>
                    <a:pt x="45823" y="4750"/>
                  </a:cubicBezTo>
                  <a:cubicBezTo>
                    <a:pt x="45551" y="4813"/>
                    <a:pt x="45426" y="4541"/>
                    <a:pt x="45258" y="4394"/>
                  </a:cubicBezTo>
                  <a:cubicBezTo>
                    <a:pt x="45175" y="4310"/>
                    <a:pt x="45133" y="4206"/>
                    <a:pt x="45049" y="4143"/>
                  </a:cubicBezTo>
                  <a:cubicBezTo>
                    <a:pt x="44840" y="3892"/>
                    <a:pt x="44610" y="3892"/>
                    <a:pt x="44547" y="4227"/>
                  </a:cubicBezTo>
                  <a:cubicBezTo>
                    <a:pt x="44484" y="4603"/>
                    <a:pt x="44296" y="4520"/>
                    <a:pt x="44003" y="4541"/>
                  </a:cubicBezTo>
                  <a:cubicBezTo>
                    <a:pt x="43313" y="4582"/>
                    <a:pt x="42622" y="4771"/>
                    <a:pt x="41911" y="4541"/>
                  </a:cubicBezTo>
                  <a:cubicBezTo>
                    <a:pt x="41785" y="4499"/>
                    <a:pt x="41680" y="4582"/>
                    <a:pt x="41597" y="4645"/>
                  </a:cubicBezTo>
                  <a:cubicBezTo>
                    <a:pt x="41325" y="4834"/>
                    <a:pt x="41011" y="4917"/>
                    <a:pt x="40697" y="4875"/>
                  </a:cubicBezTo>
                  <a:cubicBezTo>
                    <a:pt x="40488" y="4854"/>
                    <a:pt x="40446" y="5022"/>
                    <a:pt x="40425" y="5168"/>
                  </a:cubicBezTo>
                  <a:cubicBezTo>
                    <a:pt x="37831" y="5252"/>
                    <a:pt x="35236" y="5168"/>
                    <a:pt x="32662" y="4896"/>
                  </a:cubicBezTo>
                  <a:cubicBezTo>
                    <a:pt x="31951" y="4813"/>
                    <a:pt x="31240" y="4813"/>
                    <a:pt x="30528" y="4896"/>
                  </a:cubicBezTo>
                  <a:cubicBezTo>
                    <a:pt x="29712" y="5022"/>
                    <a:pt x="28875" y="5022"/>
                    <a:pt x="28059" y="4896"/>
                  </a:cubicBezTo>
                  <a:cubicBezTo>
                    <a:pt x="27473" y="4792"/>
                    <a:pt x="26888" y="4813"/>
                    <a:pt x="26302" y="4938"/>
                  </a:cubicBezTo>
                  <a:cubicBezTo>
                    <a:pt x="25130" y="5273"/>
                    <a:pt x="23895" y="5106"/>
                    <a:pt x="22703" y="5168"/>
                  </a:cubicBezTo>
                  <a:cubicBezTo>
                    <a:pt x="21343" y="5252"/>
                    <a:pt x="20004" y="5357"/>
                    <a:pt x="18644" y="5440"/>
                  </a:cubicBezTo>
                  <a:cubicBezTo>
                    <a:pt x="18413" y="5461"/>
                    <a:pt x="18183" y="5482"/>
                    <a:pt x="17953" y="5482"/>
                  </a:cubicBezTo>
                  <a:cubicBezTo>
                    <a:pt x="16405" y="5378"/>
                    <a:pt x="14898" y="5670"/>
                    <a:pt x="13371" y="5775"/>
                  </a:cubicBezTo>
                  <a:cubicBezTo>
                    <a:pt x="13141" y="5796"/>
                    <a:pt x="12911" y="5838"/>
                    <a:pt x="12659" y="5838"/>
                  </a:cubicBezTo>
                  <a:cubicBezTo>
                    <a:pt x="11090" y="5838"/>
                    <a:pt x="9563" y="5838"/>
                    <a:pt x="7993" y="5963"/>
                  </a:cubicBezTo>
                  <a:cubicBezTo>
                    <a:pt x="6236" y="6110"/>
                    <a:pt x="4478" y="6026"/>
                    <a:pt x="2700" y="6047"/>
                  </a:cubicBezTo>
                  <a:cubicBezTo>
                    <a:pt x="2051" y="6026"/>
                    <a:pt x="1403" y="6110"/>
                    <a:pt x="775" y="6256"/>
                  </a:cubicBezTo>
                  <a:cubicBezTo>
                    <a:pt x="503" y="6319"/>
                    <a:pt x="189" y="6235"/>
                    <a:pt x="1" y="6026"/>
                  </a:cubicBezTo>
                  <a:cubicBezTo>
                    <a:pt x="252" y="5754"/>
                    <a:pt x="482" y="5440"/>
                    <a:pt x="921" y="5838"/>
                  </a:cubicBezTo>
                  <a:cubicBezTo>
                    <a:pt x="1068" y="5963"/>
                    <a:pt x="1382" y="5901"/>
                    <a:pt x="1591" y="5754"/>
                  </a:cubicBezTo>
                  <a:cubicBezTo>
                    <a:pt x="1800" y="5629"/>
                    <a:pt x="1988" y="5503"/>
                    <a:pt x="2198" y="5398"/>
                  </a:cubicBezTo>
                  <a:cubicBezTo>
                    <a:pt x="2742" y="5126"/>
                    <a:pt x="2763" y="5147"/>
                    <a:pt x="2553" y="4562"/>
                  </a:cubicBezTo>
                  <a:cubicBezTo>
                    <a:pt x="2511" y="4457"/>
                    <a:pt x="2449" y="4331"/>
                    <a:pt x="2553" y="4248"/>
                  </a:cubicBezTo>
                  <a:cubicBezTo>
                    <a:pt x="2742" y="4101"/>
                    <a:pt x="2804" y="4290"/>
                    <a:pt x="2909" y="4373"/>
                  </a:cubicBezTo>
                  <a:cubicBezTo>
                    <a:pt x="3202" y="4582"/>
                    <a:pt x="3265" y="4959"/>
                    <a:pt x="3600" y="5168"/>
                  </a:cubicBezTo>
                  <a:cubicBezTo>
                    <a:pt x="4164" y="5482"/>
                    <a:pt x="4374" y="5419"/>
                    <a:pt x="4604" y="4813"/>
                  </a:cubicBezTo>
                  <a:cubicBezTo>
                    <a:pt x="4708" y="4436"/>
                    <a:pt x="5169" y="4331"/>
                    <a:pt x="5420" y="4603"/>
                  </a:cubicBezTo>
                  <a:cubicBezTo>
                    <a:pt x="5524" y="4729"/>
                    <a:pt x="5566" y="4917"/>
                    <a:pt x="5734" y="5022"/>
                  </a:cubicBezTo>
                  <a:cubicBezTo>
                    <a:pt x="6173" y="5378"/>
                    <a:pt x="6194" y="5378"/>
                    <a:pt x="6550" y="4917"/>
                  </a:cubicBezTo>
                  <a:cubicBezTo>
                    <a:pt x="6613" y="4813"/>
                    <a:pt x="6675" y="4708"/>
                    <a:pt x="6738" y="4624"/>
                  </a:cubicBezTo>
                  <a:cubicBezTo>
                    <a:pt x="7177" y="4038"/>
                    <a:pt x="7177" y="4038"/>
                    <a:pt x="7177" y="3432"/>
                  </a:cubicBezTo>
                  <a:cubicBezTo>
                    <a:pt x="7721" y="3745"/>
                    <a:pt x="8098" y="3369"/>
                    <a:pt x="8537" y="3034"/>
                  </a:cubicBezTo>
                  <a:cubicBezTo>
                    <a:pt x="8789" y="3557"/>
                    <a:pt x="9082" y="3934"/>
                    <a:pt x="9709" y="3662"/>
                  </a:cubicBezTo>
                  <a:cubicBezTo>
                    <a:pt x="9877" y="3578"/>
                    <a:pt x="9960" y="3850"/>
                    <a:pt x="10044" y="3997"/>
                  </a:cubicBezTo>
                  <a:cubicBezTo>
                    <a:pt x="10442" y="4562"/>
                    <a:pt x="10483" y="4562"/>
                    <a:pt x="10965" y="4143"/>
                  </a:cubicBezTo>
                  <a:cubicBezTo>
                    <a:pt x="11509" y="3766"/>
                    <a:pt x="12220" y="3641"/>
                    <a:pt x="12869" y="3850"/>
                  </a:cubicBezTo>
                  <a:cubicBezTo>
                    <a:pt x="13224" y="3976"/>
                    <a:pt x="13601" y="4059"/>
                    <a:pt x="13978" y="4080"/>
                  </a:cubicBezTo>
                  <a:cubicBezTo>
                    <a:pt x="14710" y="4164"/>
                    <a:pt x="14794" y="4017"/>
                    <a:pt x="14982" y="3306"/>
                  </a:cubicBezTo>
                  <a:cubicBezTo>
                    <a:pt x="15087" y="2804"/>
                    <a:pt x="14731" y="2699"/>
                    <a:pt x="14459" y="2511"/>
                  </a:cubicBezTo>
                  <a:cubicBezTo>
                    <a:pt x="14166" y="2344"/>
                    <a:pt x="13873" y="2365"/>
                    <a:pt x="13999" y="1737"/>
                  </a:cubicBezTo>
                  <a:cubicBezTo>
                    <a:pt x="13978" y="1465"/>
                    <a:pt x="13873" y="1569"/>
                    <a:pt x="13852" y="1800"/>
                  </a:cubicBezTo>
                  <a:cubicBezTo>
                    <a:pt x="13852" y="1862"/>
                    <a:pt x="13747" y="1988"/>
                    <a:pt x="13936" y="1988"/>
                  </a:cubicBezTo>
                  <a:cubicBezTo>
                    <a:pt x="14103" y="1967"/>
                    <a:pt x="14291" y="1988"/>
                    <a:pt x="14333" y="1737"/>
                  </a:cubicBezTo>
                  <a:cubicBezTo>
                    <a:pt x="14354" y="1611"/>
                    <a:pt x="14312" y="1507"/>
                    <a:pt x="14019" y="1716"/>
                  </a:cubicBezTo>
                  <a:close/>
                  <a:moveTo>
                    <a:pt x="16509" y="1318"/>
                  </a:moveTo>
                  <a:cubicBezTo>
                    <a:pt x="16488" y="984"/>
                    <a:pt x="16363" y="732"/>
                    <a:pt x="16091" y="753"/>
                  </a:cubicBezTo>
                  <a:cubicBezTo>
                    <a:pt x="15735" y="795"/>
                    <a:pt x="15547" y="1172"/>
                    <a:pt x="15359" y="1423"/>
                  </a:cubicBezTo>
                  <a:cubicBezTo>
                    <a:pt x="15254" y="1590"/>
                    <a:pt x="15400" y="1988"/>
                    <a:pt x="15568" y="2218"/>
                  </a:cubicBezTo>
                  <a:cubicBezTo>
                    <a:pt x="15631" y="2260"/>
                    <a:pt x="15714" y="2260"/>
                    <a:pt x="15798" y="2239"/>
                  </a:cubicBezTo>
                  <a:cubicBezTo>
                    <a:pt x="16007" y="1883"/>
                    <a:pt x="16468" y="1716"/>
                    <a:pt x="16509" y="1318"/>
                  </a:cubicBezTo>
                  <a:close/>
                  <a:moveTo>
                    <a:pt x="43898" y="2176"/>
                  </a:moveTo>
                  <a:cubicBezTo>
                    <a:pt x="43857" y="2197"/>
                    <a:pt x="43773" y="2218"/>
                    <a:pt x="43752" y="2239"/>
                  </a:cubicBezTo>
                  <a:cubicBezTo>
                    <a:pt x="43689" y="2532"/>
                    <a:pt x="43752" y="2825"/>
                    <a:pt x="43919" y="3076"/>
                  </a:cubicBezTo>
                  <a:cubicBezTo>
                    <a:pt x="44045" y="3327"/>
                    <a:pt x="44338" y="3432"/>
                    <a:pt x="44610" y="3327"/>
                  </a:cubicBezTo>
                  <a:cubicBezTo>
                    <a:pt x="44777" y="3264"/>
                    <a:pt x="45049" y="3222"/>
                    <a:pt x="44986" y="2950"/>
                  </a:cubicBezTo>
                  <a:cubicBezTo>
                    <a:pt x="44945" y="2720"/>
                    <a:pt x="44840" y="2469"/>
                    <a:pt x="44505" y="2616"/>
                  </a:cubicBezTo>
                  <a:cubicBezTo>
                    <a:pt x="44170" y="2762"/>
                    <a:pt x="44108" y="2595"/>
                    <a:pt x="44108" y="2302"/>
                  </a:cubicBezTo>
                  <a:cubicBezTo>
                    <a:pt x="44108" y="2197"/>
                    <a:pt x="44003" y="2155"/>
                    <a:pt x="43898" y="2176"/>
                  </a:cubicBezTo>
                  <a:close/>
                  <a:moveTo>
                    <a:pt x="41911" y="2783"/>
                  </a:moveTo>
                  <a:cubicBezTo>
                    <a:pt x="41932" y="2741"/>
                    <a:pt x="41994" y="2678"/>
                    <a:pt x="41973" y="2637"/>
                  </a:cubicBezTo>
                  <a:cubicBezTo>
                    <a:pt x="41953" y="2616"/>
                    <a:pt x="41890" y="2595"/>
                    <a:pt x="41827" y="2574"/>
                  </a:cubicBezTo>
                  <a:cubicBezTo>
                    <a:pt x="41806" y="2616"/>
                    <a:pt x="41764" y="2678"/>
                    <a:pt x="41785" y="2720"/>
                  </a:cubicBezTo>
                  <a:cubicBezTo>
                    <a:pt x="41785" y="2762"/>
                    <a:pt x="41869" y="2762"/>
                    <a:pt x="41911" y="2783"/>
                  </a:cubicBezTo>
                  <a:close/>
                  <a:moveTo>
                    <a:pt x="9312" y="4854"/>
                  </a:moveTo>
                  <a:cubicBezTo>
                    <a:pt x="9354" y="4875"/>
                    <a:pt x="9416" y="4917"/>
                    <a:pt x="9458" y="4917"/>
                  </a:cubicBezTo>
                  <a:cubicBezTo>
                    <a:pt x="9479" y="4896"/>
                    <a:pt x="9500" y="4813"/>
                    <a:pt x="9521" y="4771"/>
                  </a:cubicBezTo>
                  <a:cubicBezTo>
                    <a:pt x="9458" y="4750"/>
                    <a:pt x="9416" y="4708"/>
                    <a:pt x="9374" y="4708"/>
                  </a:cubicBezTo>
                  <a:cubicBezTo>
                    <a:pt x="9333" y="4729"/>
                    <a:pt x="9333" y="4792"/>
                    <a:pt x="9312" y="4854"/>
                  </a:cubicBezTo>
                  <a:close/>
                  <a:moveTo>
                    <a:pt x="16070" y="3327"/>
                  </a:moveTo>
                  <a:lnTo>
                    <a:pt x="15924" y="3264"/>
                  </a:lnTo>
                  <a:cubicBezTo>
                    <a:pt x="15903" y="3327"/>
                    <a:pt x="15861" y="3369"/>
                    <a:pt x="15882" y="3411"/>
                  </a:cubicBezTo>
                  <a:cubicBezTo>
                    <a:pt x="15882" y="3453"/>
                    <a:pt x="15965" y="3453"/>
                    <a:pt x="16007" y="3473"/>
                  </a:cubicBezTo>
                  <a:close/>
                  <a:moveTo>
                    <a:pt x="42685" y="3327"/>
                  </a:moveTo>
                  <a:cubicBezTo>
                    <a:pt x="42643" y="3306"/>
                    <a:pt x="42580" y="3264"/>
                    <a:pt x="42538" y="3285"/>
                  </a:cubicBezTo>
                  <a:cubicBezTo>
                    <a:pt x="42517" y="3285"/>
                    <a:pt x="42497" y="3369"/>
                    <a:pt x="42476" y="3411"/>
                  </a:cubicBezTo>
                  <a:cubicBezTo>
                    <a:pt x="42538" y="3432"/>
                    <a:pt x="42580" y="3494"/>
                    <a:pt x="42622" y="3473"/>
                  </a:cubicBezTo>
                  <a:cubicBezTo>
                    <a:pt x="42664" y="3473"/>
                    <a:pt x="42685" y="3390"/>
                    <a:pt x="42706" y="3327"/>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5" name="Google Shape;7325;p46"/>
            <p:cNvSpPr/>
            <p:nvPr/>
          </p:nvSpPr>
          <p:spPr>
            <a:xfrm>
              <a:off x="5713850" y="4108125"/>
              <a:ext cx="572275" cy="107250"/>
            </a:xfrm>
            <a:custGeom>
              <a:avLst/>
              <a:gdLst/>
              <a:ahLst/>
              <a:cxnLst/>
              <a:rect l="l" t="t" r="r" b="b"/>
              <a:pathLst>
                <a:path w="22891" h="4290" extrusionOk="0">
                  <a:moveTo>
                    <a:pt x="0" y="3913"/>
                  </a:moveTo>
                  <a:cubicBezTo>
                    <a:pt x="21" y="3746"/>
                    <a:pt x="63" y="3600"/>
                    <a:pt x="272" y="3620"/>
                  </a:cubicBezTo>
                  <a:cubicBezTo>
                    <a:pt x="586" y="3662"/>
                    <a:pt x="921" y="3579"/>
                    <a:pt x="1172" y="3390"/>
                  </a:cubicBezTo>
                  <a:cubicBezTo>
                    <a:pt x="1276" y="3328"/>
                    <a:pt x="1381" y="3244"/>
                    <a:pt x="1486" y="3286"/>
                  </a:cubicBezTo>
                  <a:cubicBezTo>
                    <a:pt x="2197" y="3495"/>
                    <a:pt x="2887" y="3328"/>
                    <a:pt x="3578" y="3286"/>
                  </a:cubicBezTo>
                  <a:cubicBezTo>
                    <a:pt x="3871" y="3244"/>
                    <a:pt x="4059" y="3348"/>
                    <a:pt x="4122" y="2972"/>
                  </a:cubicBezTo>
                  <a:cubicBezTo>
                    <a:pt x="4185" y="2637"/>
                    <a:pt x="4415" y="2637"/>
                    <a:pt x="4624" y="2867"/>
                  </a:cubicBezTo>
                  <a:cubicBezTo>
                    <a:pt x="4708" y="2951"/>
                    <a:pt x="4771" y="3076"/>
                    <a:pt x="4854" y="3139"/>
                  </a:cubicBezTo>
                  <a:cubicBezTo>
                    <a:pt x="5001" y="3286"/>
                    <a:pt x="5147" y="3558"/>
                    <a:pt x="5419" y="3474"/>
                  </a:cubicBezTo>
                  <a:cubicBezTo>
                    <a:pt x="5691" y="3411"/>
                    <a:pt x="5649" y="3139"/>
                    <a:pt x="5712" y="2909"/>
                  </a:cubicBezTo>
                  <a:cubicBezTo>
                    <a:pt x="5838" y="2449"/>
                    <a:pt x="6235" y="2114"/>
                    <a:pt x="6403" y="1633"/>
                  </a:cubicBezTo>
                  <a:cubicBezTo>
                    <a:pt x="6465" y="1444"/>
                    <a:pt x="6465" y="1361"/>
                    <a:pt x="6340" y="1214"/>
                  </a:cubicBezTo>
                  <a:cubicBezTo>
                    <a:pt x="5984" y="838"/>
                    <a:pt x="5712" y="419"/>
                    <a:pt x="5168" y="335"/>
                  </a:cubicBezTo>
                  <a:cubicBezTo>
                    <a:pt x="5043" y="315"/>
                    <a:pt x="5022" y="168"/>
                    <a:pt x="5001" y="43"/>
                  </a:cubicBezTo>
                  <a:cubicBezTo>
                    <a:pt x="6800" y="1"/>
                    <a:pt x="8579" y="231"/>
                    <a:pt x="10378" y="315"/>
                  </a:cubicBezTo>
                  <a:cubicBezTo>
                    <a:pt x="10880" y="335"/>
                    <a:pt x="11382" y="335"/>
                    <a:pt x="11864" y="377"/>
                  </a:cubicBezTo>
                  <a:cubicBezTo>
                    <a:pt x="14584" y="545"/>
                    <a:pt x="17283" y="649"/>
                    <a:pt x="19940" y="1235"/>
                  </a:cubicBezTo>
                  <a:cubicBezTo>
                    <a:pt x="20463" y="1340"/>
                    <a:pt x="20986" y="1361"/>
                    <a:pt x="21509" y="1423"/>
                  </a:cubicBezTo>
                  <a:cubicBezTo>
                    <a:pt x="21656" y="1444"/>
                    <a:pt x="21802" y="1486"/>
                    <a:pt x="21928" y="1528"/>
                  </a:cubicBezTo>
                  <a:cubicBezTo>
                    <a:pt x="22346" y="1675"/>
                    <a:pt x="22890" y="2239"/>
                    <a:pt x="22870" y="2491"/>
                  </a:cubicBezTo>
                  <a:cubicBezTo>
                    <a:pt x="22870" y="2825"/>
                    <a:pt x="22200" y="3600"/>
                    <a:pt x="21865" y="3746"/>
                  </a:cubicBezTo>
                  <a:cubicBezTo>
                    <a:pt x="21321" y="3976"/>
                    <a:pt x="20735" y="3851"/>
                    <a:pt x="20212" y="3767"/>
                  </a:cubicBezTo>
                  <a:cubicBezTo>
                    <a:pt x="18664" y="3537"/>
                    <a:pt x="17116" y="3600"/>
                    <a:pt x="15567" y="3369"/>
                  </a:cubicBezTo>
                  <a:cubicBezTo>
                    <a:pt x="15274" y="3369"/>
                    <a:pt x="14981" y="3390"/>
                    <a:pt x="14688" y="3453"/>
                  </a:cubicBezTo>
                  <a:cubicBezTo>
                    <a:pt x="13035" y="3453"/>
                    <a:pt x="11445" y="3976"/>
                    <a:pt x="9771" y="3892"/>
                  </a:cubicBezTo>
                  <a:cubicBezTo>
                    <a:pt x="9123" y="3913"/>
                    <a:pt x="8474" y="3872"/>
                    <a:pt x="7846" y="3746"/>
                  </a:cubicBezTo>
                  <a:cubicBezTo>
                    <a:pt x="7574" y="3704"/>
                    <a:pt x="7302" y="3725"/>
                    <a:pt x="7051" y="3809"/>
                  </a:cubicBezTo>
                  <a:cubicBezTo>
                    <a:pt x="5398" y="4290"/>
                    <a:pt x="3724" y="4018"/>
                    <a:pt x="2051" y="3976"/>
                  </a:cubicBezTo>
                  <a:cubicBezTo>
                    <a:pt x="1360" y="3997"/>
                    <a:pt x="690" y="3976"/>
                    <a:pt x="0" y="3913"/>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6" name="Google Shape;7326;p46"/>
            <p:cNvSpPr/>
            <p:nvPr/>
          </p:nvSpPr>
          <p:spPr>
            <a:xfrm>
              <a:off x="4481425" y="4181875"/>
              <a:ext cx="142325" cy="46600"/>
            </a:xfrm>
            <a:custGeom>
              <a:avLst/>
              <a:gdLst/>
              <a:ahLst/>
              <a:cxnLst/>
              <a:rect l="l" t="t" r="r" b="b"/>
              <a:pathLst>
                <a:path w="5693" h="1864" extrusionOk="0">
                  <a:moveTo>
                    <a:pt x="1" y="1633"/>
                  </a:moveTo>
                  <a:cubicBezTo>
                    <a:pt x="43" y="1549"/>
                    <a:pt x="64" y="1424"/>
                    <a:pt x="106" y="1403"/>
                  </a:cubicBezTo>
                  <a:cubicBezTo>
                    <a:pt x="733" y="1131"/>
                    <a:pt x="1215" y="775"/>
                    <a:pt x="1131" y="1"/>
                  </a:cubicBezTo>
                  <a:cubicBezTo>
                    <a:pt x="1487" y="43"/>
                    <a:pt x="1466" y="315"/>
                    <a:pt x="1507" y="482"/>
                  </a:cubicBezTo>
                  <a:cubicBezTo>
                    <a:pt x="1633" y="838"/>
                    <a:pt x="1779" y="1089"/>
                    <a:pt x="2198" y="859"/>
                  </a:cubicBezTo>
                  <a:cubicBezTo>
                    <a:pt x="2344" y="817"/>
                    <a:pt x="2512" y="838"/>
                    <a:pt x="2616" y="963"/>
                  </a:cubicBezTo>
                  <a:cubicBezTo>
                    <a:pt x="3077" y="1403"/>
                    <a:pt x="3725" y="1277"/>
                    <a:pt x="4248" y="1466"/>
                  </a:cubicBezTo>
                  <a:cubicBezTo>
                    <a:pt x="4541" y="1570"/>
                    <a:pt x="4751" y="1382"/>
                    <a:pt x="4981" y="1256"/>
                  </a:cubicBezTo>
                  <a:cubicBezTo>
                    <a:pt x="5441" y="1026"/>
                    <a:pt x="5546" y="1110"/>
                    <a:pt x="5692" y="1738"/>
                  </a:cubicBezTo>
                  <a:cubicBezTo>
                    <a:pt x="5462" y="1842"/>
                    <a:pt x="5232" y="1863"/>
                    <a:pt x="5002" y="1821"/>
                  </a:cubicBezTo>
                  <a:cubicBezTo>
                    <a:pt x="3328" y="1549"/>
                    <a:pt x="1654" y="1738"/>
                    <a:pt x="1" y="1633"/>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7" name="Google Shape;7327;p46"/>
            <p:cNvSpPr/>
            <p:nvPr/>
          </p:nvSpPr>
          <p:spPr>
            <a:xfrm>
              <a:off x="4339675" y="4191825"/>
              <a:ext cx="84250" cy="31400"/>
            </a:xfrm>
            <a:custGeom>
              <a:avLst/>
              <a:gdLst/>
              <a:ahLst/>
              <a:cxnLst/>
              <a:rect l="l" t="t" r="r" b="b"/>
              <a:pathLst>
                <a:path w="3370" h="1256" extrusionOk="0">
                  <a:moveTo>
                    <a:pt x="1" y="712"/>
                  </a:moveTo>
                  <a:cubicBezTo>
                    <a:pt x="168" y="544"/>
                    <a:pt x="315" y="356"/>
                    <a:pt x="482" y="189"/>
                  </a:cubicBezTo>
                  <a:cubicBezTo>
                    <a:pt x="628" y="21"/>
                    <a:pt x="879" y="0"/>
                    <a:pt x="1047" y="126"/>
                  </a:cubicBezTo>
                  <a:cubicBezTo>
                    <a:pt x="1716" y="607"/>
                    <a:pt x="2491" y="921"/>
                    <a:pt x="3307" y="1068"/>
                  </a:cubicBezTo>
                  <a:cubicBezTo>
                    <a:pt x="3328" y="1068"/>
                    <a:pt x="3348" y="1172"/>
                    <a:pt x="3369" y="1235"/>
                  </a:cubicBezTo>
                  <a:cubicBezTo>
                    <a:pt x="2888" y="1256"/>
                    <a:pt x="2428" y="1193"/>
                    <a:pt x="1988" y="1026"/>
                  </a:cubicBezTo>
                  <a:cubicBezTo>
                    <a:pt x="1340" y="837"/>
                    <a:pt x="670" y="712"/>
                    <a:pt x="1" y="712"/>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8" name="Google Shape;7328;p46"/>
            <p:cNvSpPr/>
            <p:nvPr/>
          </p:nvSpPr>
          <p:spPr>
            <a:xfrm>
              <a:off x="5399450" y="4080400"/>
              <a:ext cx="70650" cy="23575"/>
            </a:xfrm>
            <a:custGeom>
              <a:avLst/>
              <a:gdLst/>
              <a:ahLst/>
              <a:cxnLst/>
              <a:rect l="l" t="t" r="r" b="b"/>
              <a:pathLst>
                <a:path w="2826" h="943" extrusionOk="0">
                  <a:moveTo>
                    <a:pt x="2826" y="315"/>
                  </a:moveTo>
                  <a:cubicBezTo>
                    <a:pt x="2491" y="754"/>
                    <a:pt x="1926" y="942"/>
                    <a:pt x="1403" y="775"/>
                  </a:cubicBezTo>
                  <a:cubicBezTo>
                    <a:pt x="1089" y="670"/>
                    <a:pt x="775" y="607"/>
                    <a:pt x="461" y="587"/>
                  </a:cubicBezTo>
                  <a:cubicBezTo>
                    <a:pt x="210" y="587"/>
                    <a:pt x="1" y="377"/>
                    <a:pt x="1" y="126"/>
                  </a:cubicBezTo>
                  <a:cubicBezTo>
                    <a:pt x="942" y="1"/>
                    <a:pt x="1884" y="294"/>
                    <a:pt x="2826" y="315"/>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9" name="Google Shape;7329;p46"/>
            <p:cNvSpPr/>
            <p:nvPr/>
          </p:nvSpPr>
          <p:spPr>
            <a:xfrm>
              <a:off x="5661000" y="4092950"/>
              <a:ext cx="70650" cy="14675"/>
            </a:xfrm>
            <a:custGeom>
              <a:avLst/>
              <a:gdLst/>
              <a:ahLst/>
              <a:cxnLst/>
              <a:rect l="l" t="t" r="r" b="b"/>
              <a:pathLst>
                <a:path w="2826" h="587" extrusionOk="0">
                  <a:moveTo>
                    <a:pt x="2825" y="294"/>
                  </a:moveTo>
                  <a:cubicBezTo>
                    <a:pt x="2512" y="503"/>
                    <a:pt x="2135" y="587"/>
                    <a:pt x="1758" y="503"/>
                  </a:cubicBezTo>
                  <a:cubicBezTo>
                    <a:pt x="1319" y="440"/>
                    <a:pt x="859" y="273"/>
                    <a:pt x="377" y="398"/>
                  </a:cubicBezTo>
                  <a:cubicBezTo>
                    <a:pt x="147" y="440"/>
                    <a:pt x="43" y="210"/>
                    <a:pt x="1" y="1"/>
                  </a:cubicBezTo>
                  <a:cubicBezTo>
                    <a:pt x="942" y="85"/>
                    <a:pt x="1905" y="43"/>
                    <a:pt x="2825" y="294"/>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0" name="Google Shape;7330;p46"/>
            <p:cNvSpPr/>
            <p:nvPr/>
          </p:nvSpPr>
          <p:spPr>
            <a:xfrm>
              <a:off x="4834525" y="4073075"/>
              <a:ext cx="28275" cy="43450"/>
            </a:xfrm>
            <a:custGeom>
              <a:avLst/>
              <a:gdLst/>
              <a:ahLst/>
              <a:cxnLst/>
              <a:rect l="l" t="t" r="r" b="b"/>
              <a:pathLst>
                <a:path w="1131" h="1738" extrusionOk="0">
                  <a:moveTo>
                    <a:pt x="1130" y="356"/>
                  </a:moveTo>
                  <a:cubicBezTo>
                    <a:pt x="649" y="482"/>
                    <a:pt x="523" y="754"/>
                    <a:pt x="796" y="1172"/>
                  </a:cubicBezTo>
                  <a:cubicBezTo>
                    <a:pt x="879" y="1319"/>
                    <a:pt x="942" y="1445"/>
                    <a:pt x="796" y="1549"/>
                  </a:cubicBezTo>
                  <a:cubicBezTo>
                    <a:pt x="670" y="1696"/>
                    <a:pt x="503" y="1737"/>
                    <a:pt x="335" y="1696"/>
                  </a:cubicBezTo>
                  <a:cubicBezTo>
                    <a:pt x="189" y="1654"/>
                    <a:pt x="63" y="1507"/>
                    <a:pt x="126" y="1361"/>
                  </a:cubicBezTo>
                  <a:cubicBezTo>
                    <a:pt x="293" y="1005"/>
                    <a:pt x="0" y="691"/>
                    <a:pt x="63" y="356"/>
                  </a:cubicBezTo>
                  <a:cubicBezTo>
                    <a:pt x="231" y="356"/>
                    <a:pt x="377" y="294"/>
                    <a:pt x="419" y="105"/>
                  </a:cubicBezTo>
                  <a:cubicBezTo>
                    <a:pt x="649" y="1"/>
                    <a:pt x="879" y="126"/>
                    <a:pt x="1109" y="147"/>
                  </a:cubicBezTo>
                  <a:cubicBezTo>
                    <a:pt x="1130" y="210"/>
                    <a:pt x="1130" y="294"/>
                    <a:pt x="1130" y="356"/>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1" name="Google Shape;7331;p46"/>
            <p:cNvSpPr/>
            <p:nvPr/>
          </p:nvSpPr>
          <p:spPr>
            <a:xfrm>
              <a:off x="4920300" y="4077275"/>
              <a:ext cx="30900" cy="34025"/>
            </a:xfrm>
            <a:custGeom>
              <a:avLst/>
              <a:gdLst/>
              <a:ahLst/>
              <a:cxnLst/>
              <a:rect l="l" t="t" r="r" b="b"/>
              <a:pathLst>
                <a:path w="1236" h="1361" extrusionOk="0">
                  <a:moveTo>
                    <a:pt x="880" y="0"/>
                  </a:moveTo>
                  <a:cubicBezTo>
                    <a:pt x="942" y="126"/>
                    <a:pt x="1089" y="209"/>
                    <a:pt x="1235" y="188"/>
                  </a:cubicBezTo>
                  <a:cubicBezTo>
                    <a:pt x="1089" y="607"/>
                    <a:pt x="524" y="774"/>
                    <a:pt x="608" y="1360"/>
                  </a:cubicBezTo>
                  <a:cubicBezTo>
                    <a:pt x="378" y="963"/>
                    <a:pt x="315" y="523"/>
                    <a:pt x="1" y="188"/>
                  </a:cubicBezTo>
                  <a:lnTo>
                    <a:pt x="168" y="42"/>
                  </a:ln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2" name="Google Shape;7332;p46"/>
            <p:cNvSpPr/>
            <p:nvPr/>
          </p:nvSpPr>
          <p:spPr>
            <a:xfrm>
              <a:off x="4068725" y="4198100"/>
              <a:ext cx="40300" cy="14150"/>
            </a:xfrm>
            <a:custGeom>
              <a:avLst/>
              <a:gdLst/>
              <a:ahLst/>
              <a:cxnLst/>
              <a:rect l="l" t="t" r="r" b="b"/>
              <a:pathLst>
                <a:path w="1612" h="566" extrusionOk="0">
                  <a:moveTo>
                    <a:pt x="0" y="356"/>
                  </a:moveTo>
                  <a:cubicBezTo>
                    <a:pt x="502" y="1"/>
                    <a:pt x="1172" y="63"/>
                    <a:pt x="1611" y="482"/>
                  </a:cubicBezTo>
                  <a:cubicBezTo>
                    <a:pt x="1067" y="565"/>
                    <a:pt x="523" y="524"/>
                    <a:pt x="0" y="356"/>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3" name="Google Shape;7333;p46"/>
            <p:cNvSpPr/>
            <p:nvPr/>
          </p:nvSpPr>
          <p:spPr>
            <a:xfrm>
              <a:off x="4304100" y="4198625"/>
              <a:ext cx="22000" cy="16750"/>
            </a:xfrm>
            <a:custGeom>
              <a:avLst/>
              <a:gdLst/>
              <a:ahLst/>
              <a:cxnLst/>
              <a:rect l="l" t="t" r="r" b="b"/>
              <a:pathLst>
                <a:path w="880" h="670" extrusionOk="0">
                  <a:moveTo>
                    <a:pt x="1" y="440"/>
                  </a:moveTo>
                  <a:cubicBezTo>
                    <a:pt x="357" y="21"/>
                    <a:pt x="524" y="0"/>
                    <a:pt x="880" y="440"/>
                  </a:cubicBezTo>
                  <a:cubicBezTo>
                    <a:pt x="587" y="670"/>
                    <a:pt x="294" y="503"/>
                    <a:pt x="1" y="44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4" name="Google Shape;7334;p46"/>
            <p:cNvSpPr/>
            <p:nvPr/>
          </p:nvSpPr>
          <p:spPr>
            <a:xfrm>
              <a:off x="4197925" y="4194450"/>
              <a:ext cx="22000" cy="12050"/>
            </a:xfrm>
            <a:custGeom>
              <a:avLst/>
              <a:gdLst/>
              <a:ahLst/>
              <a:cxnLst/>
              <a:rect l="l" t="t" r="r" b="b"/>
              <a:pathLst>
                <a:path w="880" h="482" extrusionOk="0">
                  <a:moveTo>
                    <a:pt x="0" y="377"/>
                  </a:moveTo>
                  <a:cubicBezTo>
                    <a:pt x="398" y="0"/>
                    <a:pt x="565" y="21"/>
                    <a:pt x="879" y="439"/>
                  </a:cubicBezTo>
                  <a:cubicBezTo>
                    <a:pt x="586" y="481"/>
                    <a:pt x="272" y="460"/>
                    <a:pt x="0" y="377"/>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5" name="Google Shape;7335;p46"/>
            <p:cNvSpPr/>
            <p:nvPr/>
          </p:nvSpPr>
          <p:spPr>
            <a:xfrm>
              <a:off x="4126775" y="4200200"/>
              <a:ext cx="13100" cy="10475"/>
            </a:xfrm>
            <a:custGeom>
              <a:avLst/>
              <a:gdLst/>
              <a:ahLst/>
              <a:cxnLst/>
              <a:rect l="l" t="t" r="r" b="b"/>
              <a:pathLst>
                <a:path w="524" h="419" extrusionOk="0">
                  <a:moveTo>
                    <a:pt x="1" y="314"/>
                  </a:moveTo>
                  <a:cubicBezTo>
                    <a:pt x="126" y="0"/>
                    <a:pt x="315" y="0"/>
                    <a:pt x="524" y="209"/>
                  </a:cubicBezTo>
                  <a:cubicBezTo>
                    <a:pt x="398" y="377"/>
                    <a:pt x="168" y="419"/>
                    <a:pt x="1" y="314"/>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6" name="Google Shape;7336;p46"/>
            <p:cNvSpPr/>
            <p:nvPr/>
          </p:nvSpPr>
          <p:spPr>
            <a:xfrm>
              <a:off x="4277425" y="4200200"/>
              <a:ext cx="13100" cy="9950"/>
            </a:xfrm>
            <a:custGeom>
              <a:avLst/>
              <a:gdLst/>
              <a:ahLst/>
              <a:cxnLst/>
              <a:rect l="l" t="t" r="r" b="b"/>
              <a:pathLst>
                <a:path w="524" h="398" extrusionOk="0">
                  <a:moveTo>
                    <a:pt x="1" y="251"/>
                  </a:moveTo>
                  <a:cubicBezTo>
                    <a:pt x="231" y="0"/>
                    <a:pt x="398" y="0"/>
                    <a:pt x="524" y="335"/>
                  </a:cubicBezTo>
                  <a:cubicBezTo>
                    <a:pt x="356" y="398"/>
                    <a:pt x="147" y="377"/>
                    <a:pt x="1" y="25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7" name="Google Shape;7337;p46"/>
            <p:cNvSpPr/>
            <p:nvPr/>
          </p:nvSpPr>
          <p:spPr>
            <a:xfrm>
              <a:off x="4459475" y="4212750"/>
              <a:ext cx="13100" cy="11000"/>
            </a:xfrm>
            <a:custGeom>
              <a:avLst/>
              <a:gdLst/>
              <a:ahLst/>
              <a:cxnLst/>
              <a:rect l="l" t="t" r="r" b="b"/>
              <a:pathLst>
                <a:path w="524" h="440" extrusionOk="0">
                  <a:moveTo>
                    <a:pt x="0" y="398"/>
                  </a:moveTo>
                  <a:cubicBezTo>
                    <a:pt x="209" y="0"/>
                    <a:pt x="272" y="0"/>
                    <a:pt x="523" y="377"/>
                  </a:cubicBezTo>
                  <a:cubicBezTo>
                    <a:pt x="335" y="440"/>
                    <a:pt x="168" y="440"/>
                    <a:pt x="0" y="398"/>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8" name="Google Shape;7338;p46"/>
            <p:cNvSpPr/>
            <p:nvPr/>
          </p:nvSpPr>
          <p:spPr>
            <a:xfrm>
              <a:off x="5762475" y="4100800"/>
              <a:ext cx="8925" cy="9450"/>
            </a:xfrm>
            <a:custGeom>
              <a:avLst/>
              <a:gdLst/>
              <a:ahLst/>
              <a:cxnLst/>
              <a:rect l="l" t="t" r="r" b="b"/>
              <a:pathLst>
                <a:path w="357" h="378" extrusionOk="0">
                  <a:moveTo>
                    <a:pt x="357" y="168"/>
                  </a:moveTo>
                  <a:cubicBezTo>
                    <a:pt x="189" y="377"/>
                    <a:pt x="85" y="273"/>
                    <a:pt x="1" y="63"/>
                  </a:cubicBezTo>
                  <a:cubicBezTo>
                    <a:pt x="126" y="1"/>
                    <a:pt x="294" y="43"/>
                    <a:pt x="357" y="168"/>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9" name="Google Shape;7339;p46"/>
            <p:cNvSpPr/>
            <p:nvPr/>
          </p:nvSpPr>
          <p:spPr>
            <a:xfrm>
              <a:off x="5802775" y="4104475"/>
              <a:ext cx="8900" cy="10475"/>
            </a:xfrm>
            <a:custGeom>
              <a:avLst/>
              <a:gdLst/>
              <a:ahLst/>
              <a:cxnLst/>
              <a:rect l="l" t="t" r="r" b="b"/>
              <a:pathLst>
                <a:path w="356" h="419" extrusionOk="0">
                  <a:moveTo>
                    <a:pt x="356" y="147"/>
                  </a:moveTo>
                  <a:cubicBezTo>
                    <a:pt x="167" y="419"/>
                    <a:pt x="63" y="293"/>
                    <a:pt x="0" y="42"/>
                  </a:cubicBezTo>
                  <a:cubicBezTo>
                    <a:pt x="126" y="0"/>
                    <a:pt x="272" y="42"/>
                    <a:pt x="356" y="147"/>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0" name="Google Shape;7340;p46"/>
            <p:cNvSpPr/>
            <p:nvPr/>
          </p:nvSpPr>
          <p:spPr>
            <a:xfrm>
              <a:off x="4636800" y="4220600"/>
              <a:ext cx="8900" cy="6825"/>
            </a:xfrm>
            <a:custGeom>
              <a:avLst/>
              <a:gdLst/>
              <a:ahLst/>
              <a:cxnLst/>
              <a:rect l="l" t="t" r="r" b="b"/>
              <a:pathLst>
                <a:path w="356" h="273" extrusionOk="0">
                  <a:moveTo>
                    <a:pt x="0" y="230"/>
                  </a:moveTo>
                  <a:cubicBezTo>
                    <a:pt x="21" y="126"/>
                    <a:pt x="63" y="0"/>
                    <a:pt x="189" y="21"/>
                  </a:cubicBezTo>
                  <a:cubicBezTo>
                    <a:pt x="251" y="21"/>
                    <a:pt x="293" y="147"/>
                    <a:pt x="356" y="209"/>
                  </a:cubicBezTo>
                  <a:cubicBezTo>
                    <a:pt x="230" y="272"/>
                    <a:pt x="105" y="272"/>
                    <a:pt x="0" y="23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1" name="Google Shape;7341;p46"/>
            <p:cNvSpPr/>
            <p:nvPr/>
          </p:nvSpPr>
          <p:spPr>
            <a:xfrm>
              <a:off x="4237675" y="4200725"/>
              <a:ext cx="13100" cy="5775"/>
            </a:xfrm>
            <a:custGeom>
              <a:avLst/>
              <a:gdLst/>
              <a:ahLst/>
              <a:cxnLst/>
              <a:rect l="l" t="t" r="r" b="b"/>
              <a:pathLst>
                <a:path w="524" h="231" extrusionOk="0">
                  <a:moveTo>
                    <a:pt x="1" y="188"/>
                  </a:moveTo>
                  <a:cubicBezTo>
                    <a:pt x="126" y="0"/>
                    <a:pt x="398" y="0"/>
                    <a:pt x="524" y="188"/>
                  </a:cubicBezTo>
                  <a:cubicBezTo>
                    <a:pt x="356" y="230"/>
                    <a:pt x="168" y="230"/>
                    <a:pt x="1" y="188"/>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2" name="Google Shape;7342;p46"/>
            <p:cNvSpPr/>
            <p:nvPr/>
          </p:nvSpPr>
          <p:spPr>
            <a:xfrm>
              <a:off x="4960075" y="4079350"/>
              <a:ext cx="66975" cy="27225"/>
            </a:xfrm>
            <a:custGeom>
              <a:avLst/>
              <a:gdLst/>
              <a:ahLst/>
              <a:cxnLst/>
              <a:rect l="l" t="t" r="r" b="b"/>
              <a:pathLst>
                <a:path w="2679" h="1089" extrusionOk="0">
                  <a:moveTo>
                    <a:pt x="0" y="105"/>
                  </a:moveTo>
                  <a:cubicBezTo>
                    <a:pt x="147" y="85"/>
                    <a:pt x="314" y="1"/>
                    <a:pt x="439" y="43"/>
                  </a:cubicBezTo>
                  <a:cubicBezTo>
                    <a:pt x="1172" y="273"/>
                    <a:pt x="1946" y="85"/>
                    <a:pt x="2678" y="294"/>
                  </a:cubicBezTo>
                  <a:cubicBezTo>
                    <a:pt x="2239" y="775"/>
                    <a:pt x="1632" y="1068"/>
                    <a:pt x="983" y="1089"/>
                  </a:cubicBezTo>
                  <a:cubicBezTo>
                    <a:pt x="921" y="1089"/>
                    <a:pt x="879" y="1089"/>
                    <a:pt x="816" y="1089"/>
                  </a:cubicBezTo>
                  <a:cubicBezTo>
                    <a:pt x="774" y="566"/>
                    <a:pt x="42" y="629"/>
                    <a:pt x="0" y="105"/>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3" name="Google Shape;7343;p46"/>
            <p:cNvSpPr/>
            <p:nvPr/>
          </p:nvSpPr>
          <p:spPr>
            <a:xfrm>
              <a:off x="4871150" y="4086675"/>
              <a:ext cx="20425" cy="25150"/>
            </a:xfrm>
            <a:custGeom>
              <a:avLst/>
              <a:gdLst/>
              <a:ahLst/>
              <a:cxnLst/>
              <a:rect l="l" t="t" r="r" b="b"/>
              <a:pathLst>
                <a:path w="817" h="1006" extrusionOk="0">
                  <a:moveTo>
                    <a:pt x="377" y="1"/>
                  </a:moveTo>
                  <a:lnTo>
                    <a:pt x="544" y="1"/>
                  </a:lnTo>
                  <a:cubicBezTo>
                    <a:pt x="460" y="315"/>
                    <a:pt x="753" y="482"/>
                    <a:pt x="816" y="754"/>
                  </a:cubicBezTo>
                  <a:cubicBezTo>
                    <a:pt x="523" y="1005"/>
                    <a:pt x="272" y="670"/>
                    <a:pt x="0" y="712"/>
                  </a:cubicBezTo>
                  <a:cubicBezTo>
                    <a:pt x="0" y="398"/>
                    <a:pt x="42" y="126"/>
                    <a:pt x="377" y="1"/>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4" name="Google Shape;7344;p46"/>
            <p:cNvSpPr/>
            <p:nvPr/>
          </p:nvSpPr>
          <p:spPr>
            <a:xfrm>
              <a:off x="4951175" y="4130100"/>
              <a:ext cx="16750" cy="14150"/>
            </a:xfrm>
            <a:custGeom>
              <a:avLst/>
              <a:gdLst/>
              <a:ahLst/>
              <a:cxnLst/>
              <a:rect l="l" t="t" r="r" b="b"/>
              <a:pathLst>
                <a:path w="670" h="566" extrusionOk="0">
                  <a:moveTo>
                    <a:pt x="649" y="398"/>
                  </a:moveTo>
                  <a:cubicBezTo>
                    <a:pt x="544" y="565"/>
                    <a:pt x="398" y="565"/>
                    <a:pt x="251" y="544"/>
                  </a:cubicBezTo>
                  <a:cubicBezTo>
                    <a:pt x="105" y="524"/>
                    <a:pt x="0" y="356"/>
                    <a:pt x="63" y="210"/>
                  </a:cubicBezTo>
                  <a:cubicBezTo>
                    <a:pt x="105" y="63"/>
                    <a:pt x="293" y="0"/>
                    <a:pt x="419" y="84"/>
                  </a:cubicBezTo>
                  <a:cubicBezTo>
                    <a:pt x="565" y="147"/>
                    <a:pt x="670" y="231"/>
                    <a:pt x="649" y="398"/>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5" name="Google Shape;7345;p46"/>
            <p:cNvSpPr/>
            <p:nvPr/>
          </p:nvSpPr>
          <p:spPr>
            <a:xfrm>
              <a:off x="5042200" y="4141075"/>
              <a:ext cx="5250" cy="5775"/>
            </a:xfrm>
            <a:custGeom>
              <a:avLst/>
              <a:gdLst/>
              <a:ahLst/>
              <a:cxnLst/>
              <a:rect l="l" t="t" r="r" b="b"/>
              <a:pathLst>
                <a:path w="210" h="231" extrusionOk="0">
                  <a:moveTo>
                    <a:pt x="209" y="85"/>
                  </a:moveTo>
                  <a:cubicBezTo>
                    <a:pt x="188" y="126"/>
                    <a:pt x="167" y="210"/>
                    <a:pt x="126" y="210"/>
                  </a:cubicBezTo>
                  <a:cubicBezTo>
                    <a:pt x="105" y="231"/>
                    <a:pt x="42" y="189"/>
                    <a:pt x="0" y="168"/>
                  </a:cubicBezTo>
                  <a:cubicBezTo>
                    <a:pt x="21" y="105"/>
                    <a:pt x="21" y="22"/>
                    <a:pt x="63" y="22"/>
                  </a:cubicBezTo>
                  <a:cubicBezTo>
                    <a:pt x="105" y="1"/>
                    <a:pt x="147" y="43"/>
                    <a:pt x="209" y="85"/>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6" name="Google Shape;7346;p46"/>
            <p:cNvSpPr/>
            <p:nvPr/>
          </p:nvSpPr>
          <p:spPr>
            <a:xfrm>
              <a:off x="4860150" y="4186075"/>
              <a:ext cx="5250" cy="5250"/>
            </a:xfrm>
            <a:custGeom>
              <a:avLst/>
              <a:gdLst/>
              <a:ahLst/>
              <a:cxnLst/>
              <a:rect l="l" t="t" r="r" b="b"/>
              <a:pathLst>
                <a:path w="210" h="210" extrusionOk="0">
                  <a:moveTo>
                    <a:pt x="63" y="0"/>
                  </a:moveTo>
                  <a:lnTo>
                    <a:pt x="210" y="63"/>
                  </a:lnTo>
                  <a:cubicBezTo>
                    <a:pt x="189" y="105"/>
                    <a:pt x="168" y="189"/>
                    <a:pt x="126" y="189"/>
                  </a:cubicBezTo>
                  <a:cubicBezTo>
                    <a:pt x="105" y="210"/>
                    <a:pt x="43" y="168"/>
                    <a:pt x="1" y="147"/>
                  </a:cubicBezTo>
                  <a:cubicBezTo>
                    <a:pt x="22" y="84"/>
                    <a:pt x="22" y="42"/>
                    <a:pt x="63"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7" name="Google Shape;7347;p46"/>
            <p:cNvSpPr/>
            <p:nvPr/>
          </p:nvSpPr>
          <p:spPr>
            <a:xfrm>
              <a:off x="4869575" y="4104475"/>
              <a:ext cx="2100" cy="1575"/>
            </a:xfrm>
            <a:custGeom>
              <a:avLst/>
              <a:gdLst/>
              <a:ahLst/>
              <a:cxnLst/>
              <a:rect l="l" t="t" r="r" b="b"/>
              <a:pathLst>
                <a:path w="84" h="63" extrusionOk="0">
                  <a:moveTo>
                    <a:pt x="84" y="0"/>
                  </a:moveTo>
                  <a:lnTo>
                    <a:pt x="42" y="63"/>
                  </a:lnTo>
                  <a:lnTo>
                    <a:pt x="0" y="21"/>
                  </a:ln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8" name="Google Shape;7348;p46"/>
            <p:cNvSpPr/>
            <p:nvPr/>
          </p:nvSpPr>
          <p:spPr>
            <a:xfrm>
              <a:off x="5084025" y="4095575"/>
              <a:ext cx="31425" cy="38725"/>
            </a:xfrm>
            <a:custGeom>
              <a:avLst/>
              <a:gdLst/>
              <a:ahLst/>
              <a:cxnLst/>
              <a:rect l="l" t="t" r="r" b="b"/>
              <a:pathLst>
                <a:path w="1257" h="1549" extrusionOk="0">
                  <a:moveTo>
                    <a:pt x="1256" y="586"/>
                  </a:moveTo>
                  <a:cubicBezTo>
                    <a:pt x="1215" y="984"/>
                    <a:pt x="733" y="1151"/>
                    <a:pt x="545" y="1528"/>
                  </a:cubicBezTo>
                  <a:cubicBezTo>
                    <a:pt x="461" y="1549"/>
                    <a:pt x="378" y="1528"/>
                    <a:pt x="315" y="1486"/>
                  </a:cubicBezTo>
                  <a:cubicBezTo>
                    <a:pt x="147" y="1256"/>
                    <a:pt x="1" y="858"/>
                    <a:pt x="106" y="712"/>
                  </a:cubicBezTo>
                  <a:cubicBezTo>
                    <a:pt x="294" y="440"/>
                    <a:pt x="482" y="84"/>
                    <a:pt x="838" y="42"/>
                  </a:cubicBezTo>
                  <a:cubicBezTo>
                    <a:pt x="1110" y="0"/>
                    <a:pt x="1235" y="252"/>
                    <a:pt x="1256" y="586"/>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9" name="Google Shape;7349;p46"/>
            <p:cNvSpPr/>
            <p:nvPr/>
          </p:nvSpPr>
          <p:spPr>
            <a:xfrm>
              <a:off x="5794925" y="4131675"/>
              <a:ext cx="34025" cy="31400"/>
            </a:xfrm>
            <a:custGeom>
              <a:avLst/>
              <a:gdLst/>
              <a:ahLst/>
              <a:cxnLst/>
              <a:rect l="l" t="t" r="r" b="b"/>
              <a:pathLst>
                <a:path w="1361" h="1256" extrusionOk="0">
                  <a:moveTo>
                    <a:pt x="209" y="0"/>
                  </a:moveTo>
                  <a:cubicBezTo>
                    <a:pt x="314" y="0"/>
                    <a:pt x="419" y="21"/>
                    <a:pt x="419" y="126"/>
                  </a:cubicBezTo>
                  <a:cubicBezTo>
                    <a:pt x="419" y="419"/>
                    <a:pt x="502" y="565"/>
                    <a:pt x="816" y="419"/>
                  </a:cubicBezTo>
                  <a:cubicBezTo>
                    <a:pt x="1151" y="272"/>
                    <a:pt x="1256" y="544"/>
                    <a:pt x="1297" y="774"/>
                  </a:cubicBezTo>
                  <a:cubicBezTo>
                    <a:pt x="1360" y="1046"/>
                    <a:pt x="1088" y="1088"/>
                    <a:pt x="921" y="1151"/>
                  </a:cubicBezTo>
                  <a:cubicBezTo>
                    <a:pt x="649" y="1256"/>
                    <a:pt x="356" y="1130"/>
                    <a:pt x="230" y="900"/>
                  </a:cubicBezTo>
                  <a:cubicBezTo>
                    <a:pt x="63" y="649"/>
                    <a:pt x="0" y="356"/>
                    <a:pt x="63" y="63"/>
                  </a:cubicBezTo>
                  <a:cubicBezTo>
                    <a:pt x="84" y="42"/>
                    <a:pt x="168" y="21"/>
                    <a:pt x="209"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0" name="Google Shape;7350;p46"/>
            <p:cNvSpPr/>
            <p:nvPr/>
          </p:nvSpPr>
          <p:spPr>
            <a:xfrm>
              <a:off x="5046900" y="4113350"/>
              <a:ext cx="15200" cy="13625"/>
            </a:xfrm>
            <a:custGeom>
              <a:avLst/>
              <a:gdLst/>
              <a:ahLst/>
              <a:cxnLst/>
              <a:rect l="l" t="t" r="r" b="b"/>
              <a:pathLst>
                <a:path w="608" h="545" extrusionOk="0">
                  <a:moveTo>
                    <a:pt x="398" y="22"/>
                  </a:moveTo>
                  <a:cubicBezTo>
                    <a:pt x="523" y="43"/>
                    <a:pt x="607" y="168"/>
                    <a:pt x="565" y="294"/>
                  </a:cubicBezTo>
                  <a:cubicBezTo>
                    <a:pt x="544" y="524"/>
                    <a:pt x="335" y="524"/>
                    <a:pt x="168" y="524"/>
                  </a:cubicBezTo>
                  <a:cubicBezTo>
                    <a:pt x="0" y="545"/>
                    <a:pt x="84" y="398"/>
                    <a:pt x="84" y="357"/>
                  </a:cubicBezTo>
                  <a:cubicBezTo>
                    <a:pt x="105" y="106"/>
                    <a:pt x="210" y="1"/>
                    <a:pt x="398" y="22"/>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1" name="Google Shape;7351;p46"/>
            <p:cNvSpPr/>
            <p:nvPr/>
          </p:nvSpPr>
          <p:spPr>
            <a:xfrm>
              <a:off x="5746800" y="4141600"/>
              <a:ext cx="5775" cy="5250"/>
            </a:xfrm>
            <a:custGeom>
              <a:avLst/>
              <a:gdLst/>
              <a:ahLst/>
              <a:cxnLst/>
              <a:rect l="l" t="t" r="r" b="b"/>
              <a:pathLst>
                <a:path w="231" h="210" extrusionOk="0">
                  <a:moveTo>
                    <a:pt x="147" y="210"/>
                  </a:moveTo>
                  <a:cubicBezTo>
                    <a:pt x="105" y="189"/>
                    <a:pt x="21" y="189"/>
                    <a:pt x="21" y="147"/>
                  </a:cubicBezTo>
                  <a:cubicBezTo>
                    <a:pt x="0" y="105"/>
                    <a:pt x="42" y="43"/>
                    <a:pt x="63" y="1"/>
                  </a:cubicBezTo>
                  <a:cubicBezTo>
                    <a:pt x="126" y="22"/>
                    <a:pt x="189" y="43"/>
                    <a:pt x="209" y="64"/>
                  </a:cubicBezTo>
                  <a:cubicBezTo>
                    <a:pt x="230" y="105"/>
                    <a:pt x="168" y="168"/>
                    <a:pt x="147" y="21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2" name="Google Shape;7352;p46"/>
            <p:cNvSpPr/>
            <p:nvPr/>
          </p:nvSpPr>
          <p:spPr>
            <a:xfrm>
              <a:off x="4935475" y="4194950"/>
              <a:ext cx="5250" cy="5275"/>
            </a:xfrm>
            <a:custGeom>
              <a:avLst/>
              <a:gdLst/>
              <a:ahLst/>
              <a:cxnLst/>
              <a:rect l="l" t="t" r="r" b="b"/>
              <a:pathLst>
                <a:path w="210" h="211" extrusionOk="0">
                  <a:moveTo>
                    <a:pt x="1" y="147"/>
                  </a:moveTo>
                  <a:cubicBezTo>
                    <a:pt x="22" y="85"/>
                    <a:pt x="22" y="22"/>
                    <a:pt x="63" y="1"/>
                  </a:cubicBezTo>
                  <a:cubicBezTo>
                    <a:pt x="105" y="1"/>
                    <a:pt x="168" y="43"/>
                    <a:pt x="210" y="64"/>
                  </a:cubicBezTo>
                  <a:cubicBezTo>
                    <a:pt x="189" y="106"/>
                    <a:pt x="168" y="189"/>
                    <a:pt x="147" y="210"/>
                  </a:cubicBezTo>
                  <a:cubicBezTo>
                    <a:pt x="105" y="210"/>
                    <a:pt x="43" y="168"/>
                    <a:pt x="1" y="147"/>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3" name="Google Shape;7353;p46"/>
            <p:cNvSpPr/>
            <p:nvPr/>
          </p:nvSpPr>
          <p:spPr>
            <a:xfrm>
              <a:off x="5099200" y="4158875"/>
              <a:ext cx="5775" cy="5250"/>
            </a:xfrm>
            <a:custGeom>
              <a:avLst/>
              <a:gdLst/>
              <a:ahLst/>
              <a:cxnLst/>
              <a:rect l="l" t="t" r="r" b="b"/>
              <a:pathLst>
                <a:path w="231" h="210" extrusionOk="0">
                  <a:moveTo>
                    <a:pt x="231" y="63"/>
                  </a:moveTo>
                  <a:lnTo>
                    <a:pt x="168" y="209"/>
                  </a:lnTo>
                  <a:cubicBezTo>
                    <a:pt x="105" y="189"/>
                    <a:pt x="43" y="168"/>
                    <a:pt x="22" y="147"/>
                  </a:cubicBezTo>
                  <a:cubicBezTo>
                    <a:pt x="1" y="105"/>
                    <a:pt x="64" y="42"/>
                    <a:pt x="84" y="0"/>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4" name="Google Shape;7354;p46"/>
            <p:cNvSpPr/>
            <p:nvPr/>
          </p:nvSpPr>
          <p:spPr>
            <a:xfrm>
              <a:off x="5764575" y="4158875"/>
              <a:ext cx="5775" cy="5250"/>
            </a:xfrm>
            <a:custGeom>
              <a:avLst/>
              <a:gdLst/>
              <a:ahLst/>
              <a:cxnLst/>
              <a:rect l="l" t="t" r="r" b="b"/>
              <a:pathLst>
                <a:path w="231" h="210" extrusionOk="0">
                  <a:moveTo>
                    <a:pt x="231" y="63"/>
                  </a:moveTo>
                  <a:cubicBezTo>
                    <a:pt x="210" y="105"/>
                    <a:pt x="189" y="189"/>
                    <a:pt x="147" y="209"/>
                  </a:cubicBezTo>
                  <a:cubicBezTo>
                    <a:pt x="126" y="209"/>
                    <a:pt x="63" y="168"/>
                    <a:pt x="1" y="147"/>
                  </a:cubicBezTo>
                  <a:cubicBezTo>
                    <a:pt x="22" y="105"/>
                    <a:pt x="42" y="21"/>
                    <a:pt x="84" y="0"/>
                  </a:cubicBezTo>
                  <a:cubicBezTo>
                    <a:pt x="105" y="0"/>
                    <a:pt x="168" y="63"/>
                    <a:pt x="231" y="63"/>
                  </a:cubicBezTo>
                  <a:close/>
                </a:path>
              </a:pathLst>
            </a:custGeom>
            <a:solidFill>
              <a:schemeClr val="accent4">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7313;p45">
            <a:extLst>
              <a:ext uri="{FF2B5EF4-FFF2-40B4-BE49-F238E27FC236}">
                <a16:creationId xmlns:a16="http://schemas.microsoft.com/office/drawing/2014/main" id="{9E2B664D-B3B7-A910-502A-78801DFE6B5A}"/>
              </a:ext>
            </a:extLst>
          </p:cNvPr>
          <p:cNvSpPr txBox="1">
            <a:spLocks/>
          </p:cNvSpPr>
          <p:nvPr/>
        </p:nvSpPr>
        <p:spPr>
          <a:xfrm>
            <a:off x="533519" y="1693167"/>
            <a:ext cx="4562485" cy="14367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accent3"/>
              </a:buClr>
              <a:buSzPts val="2800"/>
              <a:buFont typeface="Raleway"/>
              <a:buNone/>
              <a:defRPr sz="2600" b="0" i="0" u="none" strike="noStrike" cap="none">
                <a:solidFill>
                  <a:schemeClr val="accent3"/>
                </a:solidFill>
                <a:latin typeface="Raleway"/>
                <a:ea typeface="Raleway"/>
                <a:cs typeface="Raleway"/>
                <a:sym typeface="Raleway"/>
              </a:defRPr>
            </a:lvl1pPr>
            <a:lvl2pPr marL="914400" marR="0" lvl="1"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2pPr>
            <a:lvl3pPr marL="1371600" marR="0" lvl="2"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3pPr>
            <a:lvl4pPr marL="1828800" marR="0" lvl="3"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4pPr>
            <a:lvl5pPr marL="2286000" marR="0" lvl="4"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5pPr>
            <a:lvl6pPr marL="2743200" marR="0" lvl="5"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6pPr>
            <a:lvl7pPr marL="3200400" marR="0" lvl="6"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7pPr>
            <a:lvl8pPr marL="3657600" marR="0" lvl="7"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8pPr>
            <a:lvl9pPr marL="4114800" marR="0" lvl="8"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9pPr>
          </a:lstStyle>
          <a:p>
            <a:pPr marL="0" indent="0" algn="just">
              <a:spcAft>
                <a:spcPts val="1600"/>
              </a:spcAft>
            </a:pPr>
            <a:r>
              <a:rPr lang="en-ID" sz="1600" dirty="0"/>
              <a:t>Jika </a:t>
            </a:r>
            <a:r>
              <a:rPr lang="en-ID" sz="1600" dirty="0" err="1"/>
              <a:t>sudah</a:t>
            </a:r>
            <a:r>
              <a:rPr lang="en-ID" sz="1600" dirty="0"/>
              <a:t> </a:t>
            </a:r>
            <a:r>
              <a:rPr lang="en-ID" sz="1600" dirty="0" err="1"/>
              <a:t>selesai</a:t>
            </a:r>
            <a:r>
              <a:rPr lang="en-ID" sz="1600" dirty="0"/>
              <a:t> </a:t>
            </a:r>
            <a:r>
              <a:rPr lang="en-ID" sz="1600" dirty="0" err="1"/>
              <a:t>pengguna</a:t>
            </a:r>
            <a:r>
              <a:rPr lang="en-ID" sz="1600" dirty="0"/>
              <a:t> </a:t>
            </a:r>
            <a:r>
              <a:rPr lang="en-ID" sz="1600" dirty="0" err="1"/>
              <a:t>bisa</a:t>
            </a:r>
            <a:r>
              <a:rPr lang="en-ID" sz="1600" dirty="0"/>
              <a:t> </a:t>
            </a:r>
            <a:r>
              <a:rPr lang="en-ID" sz="1600" dirty="0" err="1"/>
              <a:t>keluar</a:t>
            </a:r>
            <a:r>
              <a:rPr lang="en-ID" sz="1600" dirty="0"/>
              <a:t> </a:t>
            </a:r>
            <a:r>
              <a:rPr lang="en-ID" sz="1600" dirty="0" err="1"/>
              <a:t>dari</a:t>
            </a:r>
            <a:r>
              <a:rPr lang="en-ID" sz="1600" dirty="0"/>
              <a:t> </a:t>
            </a:r>
            <a:r>
              <a:rPr lang="en-ID" sz="1600" dirty="0" err="1"/>
              <a:t>aplikasi</a:t>
            </a:r>
            <a:r>
              <a:rPr lang="en-ID" sz="1600" dirty="0"/>
              <a:t> </a:t>
            </a:r>
            <a:r>
              <a:rPr lang="en-ID" sz="1600" dirty="0" err="1"/>
              <a:t>dengan</a:t>
            </a:r>
            <a:r>
              <a:rPr lang="en-ID" sz="1600" dirty="0"/>
              <a:t> </a:t>
            </a:r>
            <a:r>
              <a:rPr lang="en-ID" sz="1600" dirty="0" err="1"/>
              <a:t>memilih</a:t>
            </a:r>
            <a:r>
              <a:rPr lang="en-ID" sz="1600" dirty="0"/>
              <a:t> menu </a:t>
            </a:r>
            <a:r>
              <a:rPr lang="en-ID" sz="1600" dirty="0" err="1"/>
              <a:t>nomor</a:t>
            </a:r>
            <a:r>
              <a:rPr lang="en-ID" sz="1600" dirty="0"/>
              <a:t> 4 </a:t>
            </a:r>
            <a:r>
              <a:rPr lang="en-ID" sz="1600" dirty="0" err="1"/>
              <a:t>atau</a:t>
            </a:r>
            <a:r>
              <a:rPr lang="en-ID" sz="1600" dirty="0"/>
              <a:t> </a:t>
            </a:r>
            <a:r>
              <a:rPr lang="en-ID" sz="1600" dirty="0" err="1"/>
              <a:t>jika</a:t>
            </a:r>
            <a:r>
              <a:rPr lang="en-ID" sz="1600" dirty="0"/>
              <a:t> </a:t>
            </a:r>
            <a:r>
              <a:rPr lang="en-ID" sz="1600" dirty="0" err="1"/>
              <a:t>ada</a:t>
            </a:r>
            <a:r>
              <a:rPr lang="en-ID" sz="1600" dirty="0"/>
              <a:t> </a:t>
            </a:r>
            <a:r>
              <a:rPr lang="en-ID" sz="1600" dirty="0" err="1"/>
              <a:t>kesalahan</a:t>
            </a:r>
            <a:r>
              <a:rPr lang="en-ID" sz="1600" dirty="0"/>
              <a:t> </a:t>
            </a:r>
            <a:r>
              <a:rPr lang="en-ID" sz="1600" dirty="0" err="1"/>
              <a:t>dalam</a:t>
            </a:r>
            <a:r>
              <a:rPr lang="en-ID" sz="1600" dirty="0"/>
              <a:t> </a:t>
            </a:r>
            <a:r>
              <a:rPr lang="en-ID" sz="1600" dirty="0" err="1"/>
              <a:t>pemilihan</a:t>
            </a:r>
            <a:r>
              <a:rPr lang="en-ID" sz="1600" dirty="0"/>
              <a:t> menu, </a:t>
            </a:r>
            <a:r>
              <a:rPr lang="en-ID" sz="1600" dirty="0" err="1"/>
              <a:t>pengguna</a:t>
            </a:r>
            <a:r>
              <a:rPr lang="en-ID" sz="1600" dirty="0"/>
              <a:t> juga </a:t>
            </a:r>
            <a:r>
              <a:rPr lang="en-ID" sz="1600" dirty="0" err="1"/>
              <a:t>bisa</a:t>
            </a:r>
            <a:r>
              <a:rPr lang="en-ID" sz="1600" dirty="0"/>
              <a:t> </a:t>
            </a:r>
            <a:r>
              <a:rPr lang="en-ID" sz="1600" dirty="0" err="1"/>
              <a:t>mengulang</a:t>
            </a:r>
            <a:r>
              <a:rPr lang="en-ID" sz="1600" dirty="0"/>
              <a:t> </a:t>
            </a:r>
            <a:r>
              <a:rPr lang="en-ID" sz="1600" dirty="0" err="1"/>
              <a:t>kembali</a:t>
            </a:r>
            <a:r>
              <a:rPr lang="en-ID" sz="1600" dirty="0"/>
              <a:t> </a:t>
            </a:r>
            <a:r>
              <a:rPr lang="en-ID" sz="1600" dirty="0" err="1"/>
              <a:t>ke</a:t>
            </a:r>
            <a:r>
              <a:rPr lang="en-ID" sz="1600" dirty="0"/>
              <a:t> </a:t>
            </a:r>
            <a:r>
              <a:rPr lang="en-ID" sz="1600" dirty="0" err="1"/>
              <a:t>tampilan</a:t>
            </a:r>
            <a:r>
              <a:rPr lang="en-ID" sz="1600" dirty="0"/>
              <a:t> menu </a:t>
            </a:r>
            <a:r>
              <a:rPr lang="en-ID" sz="1600" dirty="0" err="1"/>
              <a:t>awal</a:t>
            </a:r>
            <a:r>
              <a:rPr lang="en-ID" sz="1600" dirty="0"/>
              <a:t>.</a:t>
            </a:r>
          </a:p>
        </p:txBody>
      </p:sp>
      <p:sp>
        <p:nvSpPr>
          <p:cNvPr id="8" name="Google Shape;7495;p49">
            <a:extLst>
              <a:ext uri="{FF2B5EF4-FFF2-40B4-BE49-F238E27FC236}">
                <a16:creationId xmlns:a16="http://schemas.microsoft.com/office/drawing/2014/main" id="{D6937886-99AD-A9B8-1ED0-E5877A4F4791}"/>
              </a:ext>
            </a:extLst>
          </p:cNvPr>
          <p:cNvSpPr/>
          <p:nvPr/>
        </p:nvSpPr>
        <p:spPr>
          <a:xfrm rot="15635786">
            <a:off x="5170162" y="1066473"/>
            <a:ext cx="688061" cy="895198"/>
          </a:xfrm>
          <a:custGeom>
            <a:avLst/>
            <a:gdLst/>
            <a:ahLst/>
            <a:cxnLst/>
            <a:rect l="l" t="t" r="r" b="b"/>
            <a:pathLst>
              <a:path w="10633" h="13834" extrusionOk="0">
                <a:moveTo>
                  <a:pt x="3698" y="0"/>
                </a:moveTo>
                <a:cubicBezTo>
                  <a:pt x="3698" y="0"/>
                  <a:pt x="3650" y="579"/>
                  <a:pt x="3343" y="768"/>
                </a:cubicBezTo>
                <a:cubicBezTo>
                  <a:pt x="3253" y="820"/>
                  <a:pt x="3153" y="839"/>
                  <a:pt x="3058" y="839"/>
                </a:cubicBezTo>
                <a:cubicBezTo>
                  <a:pt x="2829" y="839"/>
                  <a:pt x="2623" y="733"/>
                  <a:pt x="2623" y="733"/>
                </a:cubicBezTo>
                <a:cubicBezTo>
                  <a:pt x="2623" y="733"/>
                  <a:pt x="2564" y="1312"/>
                  <a:pt x="2233" y="1501"/>
                </a:cubicBezTo>
                <a:cubicBezTo>
                  <a:pt x="2142" y="1555"/>
                  <a:pt x="2021" y="1574"/>
                  <a:pt x="1894" y="1574"/>
                </a:cubicBezTo>
                <a:cubicBezTo>
                  <a:pt x="1578" y="1574"/>
                  <a:pt x="1229" y="1453"/>
                  <a:pt x="1229" y="1453"/>
                </a:cubicBezTo>
                <a:cubicBezTo>
                  <a:pt x="1229" y="1453"/>
                  <a:pt x="1099" y="2056"/>
                  <a:pt x="886" y="2198"/>
                </a:cubicBezTo>
                <a:cubicBezTo>
                  <a:pt x="819" y="2238"/>
                  <a:pt x="707" y="2252"/>
                  <a:pt x="584" y="2252"/>
                </a:cubicBezTo>
                <a:cubicBezTo>
                  <a:pt x="317" y="2252"/>
                  <a:pt x="0" y="2186"/>
                  <a:pt x="0" y="2186"/>
                </a:cubicBezTo>
                <a:lnTo>
                  <a:pt x="0" y="2186"/>
                </a:lnTo>
                <a:lnTo>
                  <a:pt x="6864" y="13834"/>
                </a:lnTo>
                <a:cubicBezTo>
                  <a:pt x="6993" y="13192"/>
                  <a:pt x="7473" y="13079"/>
                  <a:pt x="7797" y="13079"/>
                </a:cubicBezTo>
                <a:cubicBezTo>
                  <a:pt x="7974" y="13079"/>
                  <a:pt x="8104" y="13113"/>
                  <a:pt x="8104" y="13113"/>
                </a:cubicBezTo>
                <a:cubicBezTo>
                  <a:pt x="8210" y="12865"/>
                  <a:pt x="8364" y="12640"/>
                  <a:pt x="8541" y="12451"/>
                </a:cubicBezTo>
                <a:cubicBezTo>
                  <a:pt x="8617" y="12383"/>
                  <a:pt x="8736" y="12360"/>
                  <a:pt x="8862" y="12360"/>
                </a:cubicBezTo>
                <a:cubicBezTo>
                  <a:pt x="9128" y="12360"/>
                  <a:pt x="9427" y="12463"/>
                  <a:pt x="9427" y="12463"/>
                </a:cubicBezTo>
                <a:cubicBezTo>
                  <a:pt x="9427" y="12463"/>
                  <a:pt x="9510" y="11837"/>
                  <a:pt x="9770" y="11684"/>
                </a:cubicBezTo>
                <a:cubicBezTo>
                  <a:pt x="9838" y="11642"/>
                  <a:pt x="9926" y="11627"/>
                  <a:pt x="10019" y="11627"/>
                </a:cubicBezTo>
                <a:cubicBezTo>
                  <a:pt x="10300" y="11627"/>
                  <a:pt x="10632" y="11766"/>
                  <a:pt x="10632" y="11766"/>
                </a:cubicBezTo>
                <a:lnTo>
                  <a:pt x="369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495;p49">
            <a:extLst>
              <a:ext uri="{FF2B5EF4-FFF2-40B4-BE49-F238E27FC236}">
                <a16:creationId xmlns:a16="http://schemas.microsoft.com/office/drawing/2014/main" id="{16FFC279-97C2-F990-D1D9-09F3F439AAF1}"/>
              </a:ext>
            </a:extLst>
          </p:cNvPr>
          <p:cNvSpPr/>
          <p:nvPr/>
        </p:nvSpPr>
        <p:spPr>
          <a:xfrm rot="4373463">
            <a:off x="8099034" y="3382997"/>
            <a:ext cx="688061" cy="895198"/>
          </a:xfrm>
          <a:custGeom>
            <a:avLst/>
            <a:gdLst/>
            <a:ahLst/>
            <a:cxnLst/>
            <a:rect l="l" t="t" r="r" b="b"/>
            <a:pathLst>
              <a:path w="10633" h="13834" extrusionOk="0">
                <a:moveTo>
                  <a:pt x="3698" y="0"/>
                </a:moveTo>
                <a:cubicBezTo>
                  <a:pt x="3698" y="0"/>
                  <a:pt x="3650" y="579"/>
                  <a:pt x="3343" y="768"/>
                </a:cubicBezTo>
                <a:cubicBezTo>
                  <a:pt x="3253" y="820"/>
                  <a:pt x="3153" y="839"/>
                  <a:pt x="3058" y="839"/>
                </a:cubicBezTo>
                <a:cubicBezTo>
                  <a:pt x="2829" y="839"/>
                  <a:pt x="2623" y="733"/>
                  <a:pt x="2623" y="733"/>
                </a:cubicBezTo>
                <a:cubicBezTo>
                  <a:pt x="2623" y="733"/>
                  <a:pt x="2564" y="1312"/>
                  <a:pt x="2233" y="1501"/>
                </a:cubicBezTo>
                <a:cubicBezTo>
                  <a:pt x="2142" y="1555"/>
                  <a:pt x="2021" y="1574"/>
                  <a:pt x="1894" y="1574"/>
                </a:cubicBezTo>
                <a:cubicBezTo>
                  <a:pt x="1578" y="1574"/>
                  <a:pt x="1229" y="1453"/>
                  <a:pt x="1229" y="1453"/>
                </a:cubicBezTo>
                <a:cubicBezTo>
                  <a:pt x="1229" y="1453"/>
                  <a:pt x="1099" y="2056"/>
                  <a:pt x="886" y="2198"/>
                </a:cubicBezTo>
                <a:cubicBezTo>
                  <a:pt x="819" y="2238"/>
                  <a:pt x="707" y="2252"/>
                  <a:pt x="584" y="2252"/>
                </a:cubicBezTo>
                <a:cubicBezTo>
                  <a:pt x="317" y="2252"/>
                  <a:pt x="0" y="2186"/>
                  <a:pt x="0" y="2186"/>
                </a:cubicBezTo>
                <a:lnTo>
                  <a:pt x="0" y="2186"/>
                </a:lnTo>
                <a:lnTo>
                  <a:pt x="6864" y="13834"/>
                </a:lnTo>
                <a:cubicBezTo>
                  <a:pt x="6993" y="13192"/>
                  <a:pt x="7473" y="13079"/>
                  <a:pt x="7797" y="13079"/>
                </a:cubicBezTo>
                <a:cubicBezTo>
                  <a:pt x="7974" y="13079"/>
                  <a:pt x="8104" y="13113"/>
                  <a:pt x="8104" y="13113"/>
                </a:cubicBezTo>
                <a:cubicBezTo>
                  <a:pt x="8210" y="12865"/>
                  <a:pt x="8364" y="12640"/>
                  <a:pt x="8541" y="12451"/>
                </a:cubicBezTo>
                <a:cubicBezTo>
                  <a:pt x="8617" y="12383"/>
                  <a:pt x="8736" y="12360"/>
                  <a:pt x="8862" y="12360"/>
                </a:cubicBezTo>
                <a:cubicBezTo>
                  <a:pt x="9128" y="12360"/>
                  <a:pt x="9427" y="12463"/>
                  <a:pt x="9427" y="12463"/>
                </a:cubicBezTo>
                <a:cubicBezTo>
                  <a:pt x="9427" y="12463"/>
                  <a:pt x="9510" y="11837"/>
                  <a:pt x="9770" y="11684"/>
                </a:cubicBezTo>
                <a:cubicBezTo>
                  <a:pt x="9838" y="11642"/>
                  <a:pt x="9926" y="11627"/>
                  <a:pt x="10019" y="11627"/>
                </a:cubicBezTo>
                <a:cubicBezTo>
                  <a:pt x="10300" y="11627"/>
                  <a:pt x="10632" y="11766"/>
                  <a:pt x="10632" y="11766"/>
                </a:cubicBezTo>
                <a:lnTo>
                  <a:pt x="369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313;p45">
            <a:extLst>
              <a:ext uri="{FF2B5EF4-FFF2-40B4-BE49-F238E27FC236}">
                <a16:creationId xmlns:a16="http://schemas.microsoft.com/office/drawing/2014/main" id="{357DC4C4-F8A2-AC33-F484-FBF77CDFA9D9}"/>
              </a:ext>
            </a:extLst>
          </p:cNvPr>
          <p:cNvSpPr txBox="1">
            <a:spLocks/>
          </p:cNvSpPr>
          <p:nvPr/>
        </p:nvSpPr>
        <p:spPr>
          <a:xfrm>
            <a:off x="5766567" y="4115771"/>
            <a:ext cx="2014894" cy="3016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accent3"/>
              </a:buClr>
              <a:buSzPts val="2800"/>
              <a:buFont typeface="Raleway"/>
              <a:buNone/>
              <a:defRPr sz="2600" b="0" i="0" u="none" strike="noStrike" cap="none">
                <a:solidFill>
                  <a:schemeClr val="accent3"/>
                </a:solidFill>
                <a:latin typeface="Raleway"/>
                <a:ea typeface="Raleway"/>
                <a:cs typeface="Raleway"/>
                <a:sym typeface="Raleway"/>
              </a:defRPr>
            </a:lvl1pPr>
            <a:lvl2pPr marL="914400" marR="0" lvl="1"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2pPr>
            <a:lvl3pPr marL="1371600" marR="0" lvl="2"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3pPr>
            <a:lvl4pPr marL="1828800" marR="0" lvl="3"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4pPr>
            <a:lvl5pPr marL="2286000" marR="0" lvl="4"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5pPr>
            <a:lvl6pPr marL="2743200" marR="0" lvl="5"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6pPr>
            <a:lvl7pPr marL="3200400" marR="0" lvl="6"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7pPr>
            <a:lvl8pPr marL="3657600" marR="0" lvl="7"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8pPr>
            <a:lvl9pPr marL="4114800" marR="0" lvl="8"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9pPr>
          </a:lstStyle>
          <a:p>
            <a:pPr marL="0" indent="0" algn="just">
              <a:spcAft>
                <a:spcPts val="1600"/>
              </a:spcAft>
            </a:pPr>
            <a:r>
              <a:rPr lang="en-US" sz="1000" dirty="0" err="1"/>
              <a:t>Tampilan</a:t>
            </a:r>
            <a:r>
              <a:rPr lang="en-US" sz="1000" dirty="0"/>
              <a:t> Awal Menu Kembali</a:t>
            </a:r>
            <a:endParaRPr lang="en-ID" sz="1000" dirty="0"/>
          </a:p>
        </p:txBody>
      </p:sp>
    </p:spTree>
    <p:extLst>
      <p:ext uri="{BB962C8B-B14F-4D97-AF65-F5344CB8AC3E}">
        <p14:creationId xmlns:p14="http://schemas.microsoft.com/office/powerpoint/2010/main" val="27500476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489"/>
        <p:cNvGrpSpPr/>
        <p:nvPr/>
      </p:nvGrpSpPr>
      <p:grpSpPr>
        <a:xfrm>
          <a:off x="0" y="0"/>
          <a:ext cx="0" cy="0"/>
          <a:chOff x="0" y="0"/>
          <a:chExt cx="0" cy="0"/>
        </a:xfrm>
      </p:grpSpPr>
      <p:sp>
        <p:nvSpPr>
          <p:cNvPr id="7491" name="Google Shape;7491;p49"/>
          <p:cNvSpPr txBox="1">
            <a:spLocks noGrp="1"/>
          </p:cNvSpPr>
          <p:nvPr>
            <p:ph type="title"/>
          </p:nvPr>
        </p:nvSpPr>
        <p:spPr>
          <a:xfrm>
            <a:off x="716549" y="617603"/>
            <a:ext cx="7710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Unggahan</a:t>
            </a:r>
            <a:r>
              <a:rPr lang="en-US" dirty="0"/>
              <a:t> Halaman Project </a:t>
            </a:r>
            <a:r>
              <a:rPr lang="en-US" dirty="0" err="1"/>
              <a:t>Github</a:t>
            </a:r>
            <a:endParaRPr dirty="0"/>
          </a:p>
        </p:txBody>
      </p:sp>
      <p:grpSp>
        <p:nvGrpSpPr>
          <p:cNvPr id="7499" name="Google Shape;7499;p49"/>
          <p:cNvGrpSpPr/>
          <p:nvPr/>
        </p:nvGrpSpPr>
        <p:grpSpPr>
          <a:xfrm>
            <a:off x="2997055" y="1426874"/>
            <a:ext cx="3149887" cy="174750"/>
            <a:chOff x="3962000" y="4060525"/>
            <a:chExt cx="2324125" cy="174750"/>
          </a:xfrm>
        </p:grpSpPr>
        <p:sp>
          <p:nvSpPr>
            <p:cNvPr id="7500" name="Google Shape;7500;p49"/>
            <p:cNvSpPr/>
            <p:nvPr/>
          </p:nvSpPr>
          <p:spPr>
            <a:xfrm>
              <a:off x="3962000" y="4060525"/>
              <a:ext cx="1117875" cy="168975"/>
            </a:xfrm>
            <a:custGeom>
              <a:avLst/>
              <a:gdLst/>
              <a:ahLst/>
              <a:cxnLst/>
              <a:rect l="l" t="t" r="r" b="b"/>
              <a:pathLst>
                <a:path w="44715" h="6759" extrusionOk="0">
                  <a:moveTo>
                    <a:pt x="9249" y="189"/>
                  </a:moveTo>
                  <a:lnTo>
                    <a:pt x="9605" y="168"/>
                  </a:lnTo>
                  <a:cubicBezTo>
                    <a:pt x="9730" y="377"/>
                    <a:pt x="10023" y="377"/>
                    <a:pt x="10128" y="168"/>
                  </a:cubicBezTo>
                  <a:lnTo>
                    <a:pt x="11048" y="168"/>
                  </a:lnTo>
                  <a:cubicBezTo>
                    <a:pt x="11174" y="377"/>
                    <a:pt x="11404" y="356"/>
                    <a:pt x="11572" y="440"/>
                  </a:cubicBezTo>
                  <a:cubicBezTo>
                    <a:pt x="11969" y="607"/>
                    <a:pt x="12199" y="440"/>
                    <a:pt x="12262" y="42"/>
                  </a:cubicBezTo>
                  <a:lnTo>
                    <a:pt x="12618" y="42"/>
                  </a:lnTo>
                  <a:cubicBezTo>
                    <a:pt x="13078" y="838"/>
                    <a:pt x="13517" y="838"/>
                    <a:pt x="14041" y="42"/>
                  </a:cubicBezTo>
                  <a:cubicBezTo>
                    <a:pt x="14229" y="1"/>
                    <a:pt x="14396" y="1"/>
                    <a:pt x="14564" y="63"/>
                  </a:cubicBezTo>
                  <a:cubicBezTo>
                    <a:pt x="14606" y="210"/>
                    <a:pt x="14731" y="314"/>
                    <a:pt x="14878" y="335"/>
                  </a:cubicBezTo>
                  <a:cubicBezTo>
                    <a:pt x="15422" y="461"/>
                    <a:pt x="16007" y="398"/>
                    <a:pt x="16510" y="168"/>
                  </a:cubicBezTo>
                  <a:cubicBezTo>
                    <a:pt x="16865" y="147"/>
                    <a:pt x="17221" y="168"/>
                    <a:pt x="17577" y="231"/>
                  </a:cubicBezTo>
                  <a:cubicBezTo>
                    <a:pt x="17807" y="607"/>
                    <a:pt x="18372" y="628"/>
                    <a:pt x="18455" y="1193"/>
                  </a:cubicBezTo>
                  <a:cubicBezTo>
                    <a:pt x="18623" y="900"/>
                    <a:pt x="18790" y="628"/>
                    <a:pt x="18979" y="356"/>
                  </a:cubicBezTo>
                  <a:cubicBezTo>
                    <a:pt x="19292" y="294"/>
                    <a:pt x="19606" y="314"/>
                    <a:pt x="19920" y="419"/>
                  </a:cubicBezTo>
                  <a:cubicBezTo>
                    <a:pt x="20108" y="566"/>
                    <a:pt x="20339" y="712"/>
                    <a:pt x="20569" y="817"/>
                  </a:cubicBezTo>
                  <a:cubicBezTo>
                    <a:pt x="20924" y="900"/>
                    <a:pt x="21301" y="963"/>
                    <a:pt x="21301" y="398"/>
                  </a:cubicBezTo>
                  <a:cubicBezTo>
                    <a:pt x="21887" y="294"/>
                    <a:pt x="22494" y="294"/>
                    <a:pt x="23059" y="398"/>
                  </a:cubicBezTo>
                  <a:cubicBezTo>
                    <a:pt x="23059" y="858"/>
                    <a:pt x="23414" y="1130"/>
                    <a:pt x="23561" y="1507"/>
                  </a:cubicBezTo>
                  <a:cubicBezTo>
                    <a:pt x="23833" y="1361"/>
                    <a:pt x="23833" y="1130"/>
                    <a:pt x="23896" y="963"/>
                  </a:cubicBezTo>
                  <a:cubicBezTo>
                    <a:pt x="23937" y="754"/>
                    <a:pt x="23958" y="566"/>
                    <a:pt x="23958" y="356"/>
                  </a:cubicBezTo>
                  <a:cubicBezTo>
                    <a:pt x="24314" y="294"/>
                    <a:pt x="24670" y="314"/>
                    <a:pt x="25005" y="398"/>
                  </a:cubicBezTo>
                  <a:cubicBezTo>
                    <a:pt x="25025" y="545"/>
                    <a:pt x="25005" y="796"/>
                    <a:pt x="25214" y="796"/>
                  </a:cubicBezTo>
                  <a:cubicBezTo>
                    <a:pt x="25549" y="796"/>
                    <a:pt x="25946" y="796"/>
                    <a:pt x="26072" y="335"/>
                  </a:cubicBezTo>
                  <a:lnTo>
                    <a:pt x="28206" y="356"/>
                  </a:lnTo>
                  <a:cubicBezTo>
                    <a:pt x="28248" y="628"/>
                    <a:pt x="28436" y="670"/>
                    <a:pt x="28666" y="670"/>
                  </a:cubicBezTo>
                  <a:cubicBezTo>
                    <a:pt x="29336" y="712"/>
                    <a:pt x="30005" y="607"/>
                    <a:pt x="30696" y="733"/>
                  </a:cubicBezTo>
                  <a:cubicBezTo>
                    <a:pt x="30947" y="796"/>
                    <a:pt x="31031" y="566"/>
                    <a:pt x="31051" y="335"/>
                  </a:cubicBezTo>
                  <a:cubicBezTo>
                    <a:pt x="31282" y="294"/>
                    <a:pt x="31533" y="314"/>
                    <a:pt x="31742" y="419"/>
                  </a:cubicBezTo>
                  <a:cubicBezTo>
                    <a:pt x="31805" y="586"/>
                    <a:pt x="31972" y="691"/>
                    <a:pt x="32139" y="670"/>
                  </a:cubicBezTo>
                  <a:lnTo>
                    <a:pt x="32997" y="670"/>
                  </a:lnTo>
                  <a:cubicBezTo>
                    <a:pt x="32997" y="900"/>
                    <a:pt x="32997" y="1151"/>
                    <a:pt x="33311" y="1193"/>
                  </a:cubicBezTo>
                  <a:cubicBezTo>
                    <a:pt x="33520" y="1235"/>
                    <a:pt x="33709" y="1130"/>
                    <a:pt x="33813" y="942"/>
                  </a:cubicBezTo>
                  <a:cubicBezTo>
                    <a:pt x="33855" y="817"/>
                    <a:pt x="33876" y="670"/>
                    <a:pt x="33876" y="545"/>
                  </a:cubicBezTo>
                  <a:cubicBezTo>
                    <a:pt x="34169" y="503"/>
                    <a:pt x="34483" y="524"/>
                    <a:pt x="34755" y="607"/>
                  </a:cubicBezTo>
                  <a:cubicBezTo>
                    <a:pt x="34755" y="712"/>
                    <a:pt x="34839" y="817"/>
                    <a:pt x="34943" y="858"/>
                  </a:cubicBezTo>
                  <a:cubicBezTo>
                    <a:pt x="34880" y="1193"/>
                    <a:pt x="35173" y="1507"/>
                    <a:pt x="35006" y="1863"/>
                  </a:cubicBezTo>
                  <a:cubicBezTo>
                    <a:pt x="34943" y="2009"/>
                    <a:pt x="35069" y="2156"/>
                    <a:pt x="35215" y="2198"/>
                  </a:cubicBezTo>
                  <a:cubicBezTo>
                    <a:pt x="35383" y="2239"/>
                    <a:pt x="35571" y="2198"/>
                    <a:pt x="35676" y="2051"/>
                  </a:cubicBezTo>
                  <a:cubicBezTo>
                    <a:pt x="35822" y="1947"/>
                    <a:pt x="35759" y="1821"/>
                    <a:pt x="35676" y="1674"/>
                  </a:cubicBezTo>
                  <a:cubicBezTo>
                    <a:pt x="35424" y="1256"/>
                    <a:pt x="35550" y="984"/>
                    <a:pt x="36010" y="858"/>
                  </a:cubicBezTo>
                  <a:cubicBezTo>
                    <a:pt x="36261" y="879"/>
                    <a:pt x="36533" y="775"/>
                    <a:pt x="36722" y="1026"/>
                  </a:cubicBezTo>
                  <a:cubicBezTo>
                    <a:pt x="36408" y="1172"/>
                    <a:pt x="36345" y="1444"/>
                    <a:pt x="36366" y="1737"/>
                  </a:cubicBezTo>
                  <a:lnTo>
                    <a:pt x="36303" y="1779"/>
                  </a:lnTo>
                  <a:lnTo>
                    <a:pt x="36324" y="1821"/>
                  </a:lnTo>
                  <a:lnTo>
                    <a:pt x="36366" y="1737"/>
                  </a:lnTo>
                  <a:cubicBezTo>
                    <a:pt x="36638" y="1695"/>
                    <a:pt x="36889" y="2051"/>
                    <a:pt x="37182" y="1800"/>
                  </a:cubicBezTo>
                  <a:cubicBezTo>
                    <a:pt x="37119" y="1528"/>
                    <a:pt x="36826" y="1340"/>
                    <a:pt x="36910" y="1026"/>
                  </a:cubicBezTo>
                  <a:cubicBezTo>
                    <a:pt x="37224" y="1005"/>
                    <a:pt x="37517" y="879"/>
                    <a:pt x="37789" y="691"/>
                  </a:cubicBezTo>
                  <a:lnTo>
                    <a:pt x="38145" y="691"/>
                  </a:lnTo>
                  <a:lnTo>
                    <a:pt x="38312" y="858"/>
                  </a:lnTo>
                  <a:cubicBezTo>
                    <a:pt x="38626" y="1172"/>
                    <a:pt x="38689" y="1633"/>
                    <a:pt x="38919" y="2030"/>
                  </a:cubicBezTo>
                  <a:cubicBezTo>
                    <a:pt x="38856" y="1444"/>
                    <a:pt x="39421" y="1277"/>
                    <a:pt x="39567" y="858"/>
                  </a:cubicBezTo>
                  <a:lnTo>
                    <a:pt x="39923" y="858"/>
                  </a:lnTo>
                  <a:cubicBezTo>
                    <a:pt x="39965" y="1382"/>
                    <a:pt x="40676" y="1298"/>
                    <a:pt x="40739" y="1821"/>
                  </a:cubicBezTo>
                  <a:cubicBezTo>
                    <a:pt x="40781" y="1821"/>
                    <a:pt x="40844" y="1821"/>
                    <a:pt x="40886" y="1821"/>
                  </a:cubicBezTo>
                  <a:cubicBezTo>
                    <a:pt x="41534" y="1800"/>
                    <a:pt x="42141" y="1528"/>
                    <a:pt x="42580" y="1026"/>
                  </a:cubicBezTo>
                  <a:lnTo>
                    <a:pt x="42580" y="1026"/>
                  </a:lnTo>
                  <a:cubicBezTo>
                    <a:pt x="42873" y="1068"/>
                    <a:pt x="43145" y="1110"/>
                    <a:pt x="43438" y="1151"/>
                  </a:cubicBezTo>
                  <a:cubicBezTo>
                    <a:pt x="43522" y="1151"/>
                    <a:pt x="43606" y="1172"/>
                    <a:pt x="43606" y="1277"/>
                  </a:cubicBezTo>
                  <a:cubicBezTo>
                    <a:pt x="43606" y="1361"/>
                    <a:pt x="43564" y="1444"/>
                    <a:pt x="43501" y="1486"/>
                  </a:cubicBezTo>
                  <a:cubicBezTo>
                    <a:pt x="43417" y="1549"/>
                    <a:pt x="43292" y="1591"/>
                    <a:pt x="43187" y="1612"/>
                  </a:cubicBezTo>
                  <a:cubicBezTo>
                    <a:pt x="42706" y="1716"/>
                    <a:pt x="42476" y="1947"/>
                    <a:pt x="42706" y="2470"/>
                  </a:cubicBezTo>
                  <a:cubicBezTo>
                    <a:pt x="42748" y="2574"/>
                    <a:pt x="42580" y="2721"/>
                    <a:pt x="42727" y="2888"/>
                  </a:cubicBezTo>
                  <a:cubicBezTo>
                    <a:pt x="42978" y="2867"/>
                    <a:pt x="43145" y="2532"/>
                    <a:pt x="43459" y="2637"/>
                  </a:cubicBezTo>
                  <a:cubicBezTo>
                    <a:pt x="43501" y="3014"/>
                    <a:pt x="43836" y="3035"/>
                    <a:pt x="44087" y="3181"/>
                  </a:cubicBezTo>
                  <a:cubicBezTo>
                    <a:pt x="44317" y="3327"/>
                    <a:pt x="44715" y="3474"/>
                    <a:pt x="44610" y="3976"/>
                  </a:cubicBezTo>
                  <a:cubicBezTo>
                    <a:pt x="44422" y="4687"/>
                    <a:pt x="44338" y="4813"/>
                    <a:pt x="43606" y="4750"/>
                  </a:cubicBezTo>
                  <a:cubicBezTo>
                    <a:pt x="43229" y="4708"/>
                    <a:pt x="42852" y="4646"/>
                    <a:pt x="42497" y="4520"/>
                  </a:cubicBezTo>
                  <a:cubicBezTo>
                    <a:pt x="41848" y="4311"/>
                    <a:pt x="41158" y="4436"/>
                    <a:pt x="40614" y="4813"/>
                  </a:cubicBezTo>
                  <a:cubicBezTo>
                    <a:pt x="40132" y="5232"/>
                    <a:pt x="40090" y="5232"/>
                    <a:pt x="39693" y="4667"/>
                  </a:cubicBezTo>
                  <a:cubicBezTo>
                    <a:pt x="39609" y="4520"/>
                    <a:pt x="39526" y="4248"/>
                    <a:pt x="39358" y="4311"/>
                  </a:cubicBezTo>
                  <a:cubicBezTo>
                    <a:pt x="38730" y="4604"/>
                    <a:pt x="38437" y="4206"/>
                    <a:pt x="38186" y="3683"/>
                  </a:cubicBezTo>
                  <a:cubicBezTo>
                    <a:pt x="37747" y="4018"/>
                    <a:pt x="37391" y="4415"/>
                    <a:pt x="36826" y="4102"/>
                  </a:cubicBezTo>
                  <a:cubicBezTo>
                    <a:pt x="36826" y="4708"/>
                    <a:pt x="36826" y="4708"/>
                    <a:pt x="36387" y="5294"/>
                  </a:cubicBezTo>
                  <a:cubicBezTo>
                    <a:pt x="36324" y="5378"/>
                    <a:pt x="36261" y="5483"/>
                    <a:pt x="36199" y="5587"/>
                  </a:cubicBezTo>
                  <a:cubicBezTo>
                    <a:pt x="35843" y="6048"/>
                    <a:pt x="35822" y="6027"/>
                    <a:pt x="35383" y="5692"/>
                  </a:cubicBezTo>
                  <a:cubicBezTo>
                    <a:pt x="35215" y="5566"/>
                    <a:pt x="35173" y="5399"/>
                    <a:pt x="35069" y="5273"/>
                  </a:cubicBezTo>
                  <a:cubicBezTo>
                    <a:pt x="34818" y="5001"/>
                    <a:pt x="34336" y="5106"/>
                    <a:pt x="34253" y="5483"/>
                  </a:cubicBezTo>
                  <a:cubicBezTo>
                    <a:pt x="34044" y="6089"/>
                    <a:pt x="33813" y="6131"/>
                    <a:pt x="33248" y="5817"/>
                  </a:cubicBezTo>
                  <a:cubicBezTo>
                    <a:pt x="32914" y="5629"/>
                    <a:pt x="32851" y="5252"/>
                    <a:pt x="32558" y="5043"/>
                  </a:cubicBezTo>
                  <a:cubicBezTo>
                    <a:pt x="32453" y="4960"/>
                    <a:pt x="32391" y="4771"/>
                    <a:pt x="32202" y="4897"/>
                  </a:cubicBezTo>
                  <a:cubicBezTo>
                    <a:pt x="32098" y="4980"/>
                    <a:pt x="32160" y="5106"/>
                    <a:pt x="32202" y="5232"/>
                  </a:cubicBezTo>
                  <a:cubicBezTo>
                    <a:pt x="32411" y="5817"/>
                    <a:pt x="32391" y="5817"/>
                    <a:pt x="31847" y="6068"/>
                  </a:cubicBezTo>
                  <a:cubicBezTo>
                    <a:pt x="31637" y="6173"/>
                    <a:pt x="31428" y="6278"/>
                    <a:pt x="31240" y="6424"/>
                  </a:cubicBezTo>
                  <a:cubicBezTo>
                    <a:pt x="31031" y="6550"/>
                    <a:pt x="30717" y="6633"/>
                    <a:pt x="30570" y="6487"/>
                  </a:cubicBezTo>
                  <a:cubicBezTo>
                    <a:pt x="30131" y="6110"/>
                    <a:pt x="29901" y="6424"/>
                    <a:pt x="29650" y="6696"/>
                  </a:cubicBezTo>
                  <a:cubicBezTo>
                    <a:pt x="28875" y="6759"/>
                    <a:pt x="28101" y="6717"/>
                    <a:pt x="27327" y="6612"/>
                  </a:cubicBezTo>
                  <a:cubicBezTo>
                    <a:pt x="27285" y="6550"/>
                    <a:pt x="27243" y="6445"/>
                    <a:pt x="27181" y="6424"/>
                  </a:cubicBezTo>
                  <a:cubicBezTo>
                    <a:pt x="27034" y="6403"/>
                    <a:pt x="26992" y="6529"/>
                    <a:pt x="26971" y="6633"/>
                  </a:cubicBezTo>
                  <a:cubicBezTo>
                    <a:pt x="26804" y="6696"/>
                    <a:pt x="26616" y="6675"/>
                    <a:pt x="26448" y="6592"/>
                  </a:cubicBezTo>
                  <a:cubicBezTo>
                    <a:pt x="26302" y="5964"/>
                    <a:pt x="26218" y="5880"/>
                    <a:pt x="25758" y="6110"/>
                  </a:cubicBezTo>
                  <a:cubicBezTo>
                    <a:pt x="25507" y="6236"/>
                    <a:pt x="25297" y="6424"/>
                    <a:pt x="25025" y="6320"/>
                  </a:cubicBezTo>
                  <a:cubicBezTo>
                    <a:pt x="24481" y="6131"/>
                    <a:pt x="23833" y="6257"/>
                    <a:pt x="23372" y="5817"/>
                  </a:cubicBezTo>
                  <a:cubicBezTo>
                    <a:pt x="23268" y="5692"/>
                    <a:pt x="23100" y="5671"/>
                    <a:pt x="22954" y="5713"/>
                  </a:cubicBezTo>
                  <a:cubicBezTo>
                    <a:pt x="22536" y="5943"/>
                    <a:pt x="22410" y="5692"/>
                    <a:pt x="22284" y="5336"/>
                  </a:cubicBezTo>
                  <a:cubicBezTo>
                    <a:pt x="22222" y="5169"/>
                    <a:pt x="22264" y="4897"/>
                    <a:pt x="21887" y="4855"/>
                  </a:cubicBezTo>
                  <a:cubicBezTo>
                    <a:pt x="21971" y="5629"/>
                    <a:pt x="21510" y="5985"/>
                    <a:pt x="20883" y="6257"/>
                  </a:cubicBezTo>
                  <a:cubicBezTo>
                    <a:pt x="20820" y="6278"/>
                    <a:pt x="20799" y="6403"/>
                    <a:pt x="20757" y="6487"/>
                  </a:cubicBezTo>
                  <a:lnTo>
                    <a:pt x="20422" y="6487"/>
                  </a:lnTo>
                  <a:cubicBezTo>
                    <a:pt x="20150" y="6110"/>
                    <a:pt x="20108" y="6110"/>
                    <a:pt x="19899" y="6508"/>
                  </a:cubicBezTo>
                  <a:cubicBezTo>
                    <a:pt x="19418" y="6571"/>
                    <a:pt x="18937" y="6571"/>
                    <a:pt x="18476" y="6508"/>
                  </a:cubicBezTo>
                  <a:cubicBezTo>
                    <a:pt x="18455" y="6445"/>
                    <a:pt x="18435" y="6340"/>
                    <a:pt x="18414" y="6340"/>
                  </a:cubicBezTo>
                  <a:cubicBezTo>
                    <a:pt x="17598" y="6215"/>
                    <a:pt x="16823" y="5880"/>
                    <a:pt x="16154" y="5399"/>
                  </a:cubicBezTo>
                  <a:cubicBezTo>
                    <a:pt x="15986" y="5273"/>
                    <a:pt x="15735" y="5315"/>
                    <a:pt x="15589" y="5462"/>
                  </a:cubicBezTo>
                  <a:cubicBezTo>
                    <a:pt x="15422" y="5629"/>
                    <a:pt x="15275" y="5796"/>
                    <a:pt x="15108" y="5985"/>
                  </a:cubicBezTo>
                  <a:cubicBezTo>
                    <a:pt x="14940" y="6027"/>
                    <a:pt x="14752" y="6027"/>
                    <a:pt x="14564" y="5985"/>
                  </a:cubicBezTo>
                  <a:cubicBezTo>
                    <a:pt x="14208" y="5566"/>
                    <a:pt x="14041" y="5566"/>
                    <a:pt x="13685" y="5985"/>
                  </a:cubicBezTo>
                  <a:cubicBezTo>
                    <a:pt x="13497" y="6027"/>
                    <a:pt x="13329" y="6006"/>
                    <a:pt x="13162" y="5922"/>
                  </a:cubicBezTo>
                  <a:cubicBezTo>
                    <a:pt x="13036" y="5608"/>
                    <a:pt x="12848" y="5608"/>
                    <a:pt x="12639" y="5838"/>
                  </a:cubicBezTo>
                  <a:lnTo>
                    <a:pt x="11551" y="5817"/>
                  </a:lnTo>
                  <a:cubicBezTo>
                    <a:pt x="11446" y="5629"/>
                    <a:pt x="11153" y="5629"/>
                    <a:pt x="11028" y="5817"/>
                  </a:cubicBezTo>
                  <a:cubicBezTo>
                    <a:pt x="10797" y="5859"/>
                    <a:pt x="10546" y="5859"/>
                    <a:pt x="10316" y="5817"/>
                  </a:cubicBezTo>
                  <a:cubicBezTo>
                    <a:pt x="10002" y="5399"/>
                    <a:pt x="9835" y="5378"/>
                    <a:pt x="9437" y="5755"/>
                  </a:cubicBezTo>
                  <a:cubicBezTo>
                    <a:pt x="8663" y="5922"/>
                    <a:pt x="7889" y="5817"/>
                    <a:pt x="7115" y="5817"/>
                  </a:cubicBezTo>
                  <a:cubicBezTo>
                    <a:pt x="6906" y="5608"/>
                    <a:pt x="6717" y="5608"/>
                    <a:pt x="6592" y="5901"/>
                  </a:cubicBezTo>
                  <a:cubicBezTo>
                    <a:pt x="6362" y="6006"/>
                    <a:pt x="6131" y="6027"/>
                    <a:pt x="5880" y="6006"/>
                  </a:cubicBezTo>
                  <a:cubicBezTo>
                    <a:pt x="5462" y="5587"/>
                    <a:pt x="4771" y="5524"/>
                    <a:pt x="4269" y="5880"/>
                  </a:cubicBezTo>
                  <a:cubicBezTo>
                    <a:pt x="3516" y="5796"/>
                    <a:pt x="2805" y="5504"/>
                    <a:pt x="2072" y="5315"/>
                  </a:cubicBezTo>
                  <a:cubicBezTo>
                    <a:pt x="1110" y="5085"/>
                    <a:pt x="670" y="4290"/>
                    <a:pt x="377" y="3432"/>
                  </a:cubicBezTo>
                  <a:cubicBezTo>
                    <a:pt x="210" y="2909"/>
                    <a:pt x="1" y="2407"/>
                    <a:pt x="210" y="1821"/>
                  </a:cubicBezTo>
                  <a:cubicBezTo>
                    <a:pt x="482" y="1026"/>
                    <a:pt x="984" y="586"/>
                    <a:pt x="1800" y="524"/>
                  </a:cubicBezTo>
                  <a:cubicBezTo>
                    <a:pt x="2219" y="503"/>
                    <a:pt x="2637" y="524"/>
                    <a:pt x="3035" y="503"/>
                  </a:cubicBezTo>
                  <a:cubicBezTo>
                    <a:pt x="3453" y="1319"/>
                    <a:pt x="4144" y="545"/>
                    <a:pt x="4667" y="796"/>
                  </a:cubicBezTo>
                  <a:cubicBezTo>
                    <a:pt x="4834" y="879"/>
                    <a:pt x="5022" y="817"/>
                    <a:pt x="5106" y="649"/>
                  </a:cubicBezTo>
                  <a:cubicBezTo>
                    <a:pt x="5127" y="566"/>
                    <a:pt x="5169" y="482"/>
                    <a:pt x="5190" y="398"/>
                  </a:cubicBezTo>
                  <a:cubicBezTo>
                    <a:pt x="5357" y="356"/>
                    <a:pt x="5525" y="356"/>
                    <a:pt x="5713" y="398"/>
                  </a:cubicBezTo>
                  <a:cubicBezTo>
                    <a:pt x="5713" y="628"/>
                    <a:pt x="5943" y="775"/>
                    <a:pt x="6152" y="691"/>
                  </a:cubicBezTo>
                  <a:cubicBezTo>
                    <a:pt x="6550" y="566"/>
                    <a:pt x="6947" y="503"/>
                    <a:pt x="7366" y="524"/>
                  </a:cubicBezTo>
                  <a:cubicBezTo>
                    <a:pt x="7533" y="524"/>
                    <a:pt x="7617" y="398"/>
                    <a:pt x="7659" y="252"/>
                  </a:cubicBezTo>
                  <a:cubicBezTo>
                    <a:pt x="7952" y="189"/>
                    <a:pt x="8245" y="168"/>
                    <a:pt x="8538" y="231"/>
                  </a:cubicBezTo>
                  <a:cubicBezTo>
                    <a:pt x="8852" y="628"/>
                    <a:pt x="8956" y="628"/>
                    <a:pt x="9249" y="189"/>
                  </a:cubicBezTo>
                  <a:close/>
                  <a:moveTo>
                    <a:pt x="40216" y="3181"/>
                  </a:moveTo>
                  <a:cubicBezTo>
                    <a:pt x="40237" y="3014"/>
                    <a:pt x="40132" y="2930"/>
                    <a:pt x="39986" y="2867"/>
                  </a:cubicBezTo>
                  <a:cubicBezTo>
                    <a:pt x="39860" y="2783"/>
                    <a:pt x="39672" y="2846"/>
                    <a:pt x="39630" y="2993"/>
                  </a:cubicBezTo>
                  <a:cubicBezTo>
                    <a:pt x="39567" y="3139"/>
                    <a:pt x="39672" y="3307"/>
                    <a:pt x="39818" y="3327"/>
                  </a:cubicBezTo>
                  <a:cubicBezTo>
                    <a:pt x="39965" y="3348"/>
                    <a:pt x="40111" y="3348"/>
                    <a:pt x="40216" y="3181"/>
                  </a:cubicBezTo>
                  <a:close/>
                  <a:moveTo>
                    <a:pt x="30654" y="1089"/>
                  </a:moveTo>
                  <a:cubicBezTo>
                    <a:pt x="30633" y="1151"/>
                    <a:pt x="30591" y="1214"/>
                    <a:pt x="30612" y="1235"/>
                  </a:cubicBezTo>
                  <a:cubicBezTo>
                    <a:pt x="30612" y="1277"/>
                    <a:pt x="30696" y="1298"/>
                    <a:pt x="30738" y="1319"/>
                  </a:cubicBezTo>
                  <a:cubicBezTo>
                    <a:pt x="30759" y="1256"/>
                    <a:pt x="30821" y="1193"/>
                    <a:pt x="30800" y="1172"/>
                  </a:cubicBezTo>
                  <a:cubicBezTo>
                    <a:pt x="30779" y="1130"/>
                    <a:pt x="30717" y="1130"/>
                    <a:pt x="30654" y="1110"/>
                  </a:cubicBezTo>
                  <a:close/>
                  <a:moveTo>
                    <a:pt x="31888" y="1444"/>
                  </a:moveTo>
                  <a:cubicBezTo>
                    <a:pt x="31867" y="1382"/>
                    <a:pt x="31847" y="1319"/>
                    <a:pt x="31826" y="1298"/>
                  </a:cubicBezTo>
                  <a:cubicBezTo>
                    <a:pt x="31784" y="1277"/>
                    <a:pt x="31721" y="1319"/>
                    <a:pt x="31679" y="1340"/>
                  </a:cubicBezTo>
                  <a:cubicBezTo>
                    <a:pt x="31700" y="1402"/>
                    <a:pt x="31700" y="1465"/>
                    <a:pt x="31742" y="1486"/>
                  </a:cubicBezTo>
                  <a:cubicBezTo>
                    <a:pt x="31784" y="1507"/>
                    <a:pt x="31826" y="1465"/>
                    <a:pt x="31888" y="1444"/>
                  </a:cubicBezTo>
                  <a:close/>
                  <a:moveTo>
                    <a:pt x="43417" y="3286"/>
                  </a:moveTo>
                  <a:cubicBezTo>
                    <a:pt x="43355" y="3265"/>
                    <a:pt x="43313" y="3223"/>
                    <a:pt x="43271" y="3223"/>
                  </a:cubicBezTo>
                  <a:cubicBezTo>
                    <a:pt x="43229" y="3244"/>
                    <a:pt x="43229" y="3327"/>
                    <a:pt x="43208" y="3369"/>
                  </a:cubicBezTo>
                  <a:cubicBezTo>
                    <a:pt x="43250" y="3390"/>
                    <a:pt x="43313" y="3453"/>
                    <a:pt x="43334" y="3432"/>
                  </a:cubicBezTo>
                  <a:cubicBezTo>
                    <a:pt x="43375" y="3411"/>
                    <a:pt x="43396" y="3348"/>
                    <a:pt x="43417" y="3307"/>
                  </a:cubicBezTo>
                  <a:close/>
                  <a:moveTo>
                    <a:pt x="35989" y="5001"/>
                  </a:moveTo>
                  <a:cubicBezTo>
                    <a:pt x="35969" y="5064"/>
                    <a:pt x="35948" y="5106"/>
                    <a:pt x="35927" y="5148"/>
                  </a:cubicBezTo>
                  <a:cubicBezTo>
                    <a:pt x="35969" y="5169"/>
                    <a:pt x="36031" y="5232"/>
                    <a:pt x="36052" y="5211"/>
                  </a:cubicBezTo>
                  <a:cubicBezTo>
                    <a:pt x="36094" y="5190"/>
                    <a:pt x="36115" y="5127"/>
                    <a:pt x="36136" y="5064"/>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1" name="Google Shape;7501;p49"/>
            <p:cNvSpPr/>
            <p:nvPr/>
          </p:nvSpPr>
          <p:spPr>
            <a:xfrm>
              <a:off x="4702700" y="4077275"/>
              <a:ext cx="1172275" cy="158000"/>
            </a:xfrm>
            <a:custGeom>
              <a:avLst/>
              <a:gdLst/>
              <a:ahLst/>
              <a:cxnLst/>
              <a:rect l="l" t="t" r="r" b="b"/>
              <a:pathLst>
                <a:path w="46891" h="6320" extrusionOk="0">
                  <a:moveTo>
                    <a:pt x="14019" y="1716"/>
                  </a:moveTo>
                  <a:cubicBezTo>
                    <a:pt x="13538" y="1862"/>
                    <a:pt x="13350" y="2197"/>
                    <a:pt x="13099" y="2239"/>
                  </a:cubicBezTo>
                  <a:cubicBezTo>
                    <a:pt x="12952" y="2072"/>
                    <a:pt x="13141" y="1925"/>
                    <a:pt x="13078" y="1800"/>
                  </a:cubicBezTo>
                  <a:cubicBezTo>
                    <a:pt x="12869" y="1277"/>
                    <a:pt x="13078" y="1067"/>
                    <a:pt x="13559" y="963"/>
                  </a:cubicBezTo>
                  <a:cubicBezTo>
                    <a:pt x="13685" y="942"/>
                    <a:pt x="13789" y="900"/>
                    <a:pt x="13894" y="837"/>
                  </a:cubicBezTo>
                  <a:cubicBezTo>
                    <a:pt x="13957" y="774"/>
                    <a:pt x="13978" y="691"/>
                    <a:pt x="13978" y="628"/>
                  </a:cubicBezTo>
                  <a:cubicBezTo>
                    <a:pt x="13978" y="523"/>
                    <a:pt x="13915" y="502"/>
                    <a:pt x="13810" y="481"/>
                  </a:cubicBezTo>
                  <a:cubicBezTo>
                    <a:pt x="13517" y="460"/>
                    <a:pt x="13245" y="419"/>
                    <a:pt x="12973" y="377"/>
                  </a:cubicBezTo>
                  <a:cubicBezTo>
                    <a:pt x="12994" y="188"/>
                    <a:pt x="13057" y="21"/>
                    <a:pt x="13287" y="105"/>
                  </a:cubicBezTo>
                  <a:cubicBezTo>
                    <a:pt x="13601" y="209"/>
                    <a:pt x="13894" y="293"/>
                    <a:pt x="14187" y="63"/>
                  </a:cubicBezTo>
                  <a:cubicBezTo>
                    <a:pt x="15317" y="0"/>
                    <a:pt x="16447" y="21"/>
                    <a:pt x="17597" y="126"/>
                  </a:cubicBezTo>
                  <a:cubicBezTo>
                    <a:pt x="17869" y="460"/>
                    <a:pt x="18016" y="460"/>
                    <a:pt x="18288" y="126"/>
                  </a:cubicBezTo>
                  <a:cubicBezTo>
                    <a:pt x="18539" y="42"/>
                    <a:pt x="18811" y="42"/>
                    <a:pt x="19041" y="168"/>
                  </a:cubicBezTo>
                  <a:cubicBezTo>
                    <a:pt x="19083" y="188"/>
                    <a:pt x="19104" y="188"/>
                    <a:pt x="19146" y="209"/>
                  </a:cubicBezTo>
                  <a:lnTo>
                    <a:pt x="20087" y="230"/>
                  </a:lnTo>
                  <a:cubicBezTo>
                    <a:pt x="20548" y="523"/>
                    <a:pt x="21008" y="732"/>
                    <a:pt x="21468" y="230"/>
                  </a:cubicBezTo>
                  <a:cubicBezTo>
                    <a:pt x="22012" y="168"/>
                    <a:pt x="22556" y="188"/>
                    <a:pt x="23079" y="293"/>
                  </a:cubicBezTo>
                  <a:cubicBezTo>
                    <a:pt x="23100" y="398"/>
                    <a:pt x="23142" y="502"/>
                    <a:pt x="23268" y="502"/>
                  </a:cubicBezTo>
                  <a:cubicBezTo>
                    <a:pt x="23393" y="481"/>
                    <a:pt x="23414" y="377"/>
                    <a:pt x="23435" y="272"/>
                  </a:cubicBezTo>
                  <a:cubicBezTo>
                    <a:pt x="23665" y="209"/>
                    <a:pt x="23916" y="188"/>
                    <a:pt x="24147" y="230"/>
                  </a:cubicBezTo>
                  <a:cubicBezTo>
                    <a:pt x="24272" y="398"/>
                    <a:pt x="24377" y="398"/>
                    <a:pt x="24502" y="230"/>
                  </a:cubicBezTo>
                  <a:cubicBezTo>
                    <a:pt x="24795" y="188"/>
                    <a:pt x="25088" y="188"/>
                    <a:pt x="25381" y="272"/>
                  </a:cubicBezTo>
                  <a:cubicBezTo>
                    <a:pt x="25758" y="670"/>
                    <a:pt x="25946" y="670"/>
                    <a:pt x="26281" y="251"/>
                  </a:cubicBezTo>
                  <a:cubicBezTo>
                    <a:pt x="26804" y="188"/>
                    <a:pt x="27348" y="188"/>
                    <a:pt x="27871" y="272"/>
                  </a:cubicBezTo>
                  <a:cubicBezTo>
                    <a:pt x="27871" y="523"/>
                    <a:pt x="28080" y="732"/>
                    <a:pt x="28331" y="732"/>
                  </a:cubicBezTo>
                  <a:cubicBezTo>
                    <a:pt x="28666" y="753"/>
                    <a:pt x="28980" y="816"/>
                    <a:pt x="29273" y="921"/>
                  </a:cubicBezTo>
                  <a:cubicBezTo>
                    <a:pt x="29817" y="1088"/>
                    <a:pt x="30382" y="900"/>
                    <a:pt x="30717" y="440"/>
                  </a:cubicBezTo>
                  <a:cubicBezTo>
                    <a:pt x="30947" y="377"/>
                    <a:pt x="31198" y="398"/>
                    <a:pt x="31428" y="481"/>
                  </a:cubicBezTo>
                  <a:cubicBezTo>
                    <a:pt x="31574" y="837"/>
                    <a:pt x="31763" y="858"/>
                    <a:pt x="31951" y="502"/>
                  </a:cubicBezTo>
                  <a:cubicBezTo>
                    <a:pt x="32537" y="356"/>
                    <a:pt x="33144" y="356"/>
                    <a:pt x="33730" y="523"/>
                  </a:cubicBezTo>
                  <a:cubicBezTo>
                    <a:pt x="33960" y="858"/>
                    <a:pt x="34190" y="816"/>
                    <a:pt x="34441" y="544"/>
                  </a:cubicBezTo>
                  <a:lnTo>
                    <a:pt x="35508" y="586"/>
                  </a:lnTo>
                  <a:cubicBezTo>
                    <a:pt x="35675" y="795"/>
                    <a:pt x="35759" y="712"/>
                    <a:pt x="35843" y="502"/>
                  </a:cubicBezTo>
                  <a:lnTo>
                    <a:pt x="38333" y="649"/>
                  </a:lnTo>
                  <a:cubicBezTo>
                    <a:pt x="38375" y="858"/>
                    <a:pt x="38479" y="1088"/>
                    <a:pt x="38709" y="1025"/>
                  </a:cubicBezTo>
                  <a:cubicBezTo>
                    <a:pt x="39191" y="921"/>
                    <a:pt x="39651" y="1088"/>
                    <a:pt x="40090" y="1151"/>
                  </a:cubicBezTo>
                  <a:cubicBezTo>
                    <a:pt x="40467" y="1235"/>
                    <a:pt x="40844" y="1151"/>
                    <a:pt x="41157" y="921"/>
                  </a:cubicBezTo>
                  <a:cubicBezTo>
                    <a:pt x="41576" y="900"/>
                    <a:pt x="41994" y="921"/>
                    <a:pt x="42413" y="1025"/>
                  </a:cubicBezTo>
                  <a:cubicBezTo>
                    <a:pt x="42476" y="1235"/>
                    <a:pt x="42580" y="1339"/>
                    <a:pt x="42748" y="1109"/>
                  </a:cubicBezTo>
                  <a:cubicBezTo>
                    <a:pt x="43166" y="1067"/>
                    <a:pt x="43585" y="1088"/>
                    <a:pt x="44003" y="1172"/>
                  </a:cubicBezTo>
                  <a:cubicBezTo>
                    <a:pt x="44066" y="1402"/>
                    <a:pt x="44170" y="1528"/>
                    <a:pt x="44359" y="1256"/>
                  </a:cubicBezTo>
                  <a:lnTo>
                    <a:pt x="45405" y="1318"/>
                  </a:lnTo>
                  <a:cubicBezTo>
                    <a:pt x="45426" y="1423"/>
                    <a:pt x="45468" y="1569"/>
                    <a:pt x="45593" y="1590"/>
                  </a:cubicBezTo>
                  <a:cubicBezTo>
                    <a:pt x="46137" y="1695"/>
                    <a:pt x="46409" y="2113"/>
                    <a:pt x="46744" y="2469"/>
                  </a:cubicBezTo>
                  <a:cubicBezTo>
                    <a:pt x="46890" y="2616"/>
                    <a:pt x="46890" y="2699"/>
                    <a:pt x="46807" y="2909"/>
                  </a:cubicBezTo>
                  <a:cubicBezTo>
                    <a:pt x="46660" y="3369"/>
                    <a:pt x="46263" y="3704"/>
                    <a:pt x="46137" y="4164"/>
                  </a:cubicBezTo>
                  <a:cubicBezTo>
                    <a:pt x="46074" y="4394"/>
                    <a:pt x="46116" y="4666"/>
                    <a:pt x="45823" y="4750"/>
                  </a:cubicBezTo>
                  <a:cubicBezTo>
                    <a:pt x="45551" y="4813"/>
                    <a:pt x="45426" y="4541"/>
                    <a:pt x="45258" y="4394"/>
                  </a:cubicBezTo>
                  <a:cubicBezTo>
                    <a:pt x="45175" y="4310"/>
                    <a:pt x="45133" y="4206"/>
                    <a:pt x="45049" y="4143"/>
                  </a:cubicBezTo>
                  <a:cubicBezTo>
                    <a:pt x="44840" y="3892"/>
                    <a:pt x="44610" y="3892"/>
                    <a:pt x="44547" y="4227"/>
                  </a:cubicBezTo>
                  <a:cubicBezTo>
                    <a:pt x="44484" y="4603"/>
                    <a:pt x="44296" y="4520"/>
                    <a:pt x="44003" y="4541"/>
                  </a:cubicBezTo>
                  <a:cubicBezTo>
                    <a:pt x="43313" y="4582"/>
                    <a:pt x="42622" y="4771"/>
                    <a:pt x="41911" y="4541"/>
                  </a:cubicBezTo>
                  <a:cubicBezTo>
                    <a:pt x="41785" y="4499"/>
                    <a:pt x="41680" y="4582"/>
                    <a:pt x="41597" y="4645"/>
                  </a:cubicBezTo>
                  <a:cubicBezTo>
                    <a:pt x="41325" y="4834"/>
                    <a:pt x="41011" y="4917"/>
                    <a:pt x="40697" y="4875"/>
                  </a:cubicBezTo>
                  <a:cubicBezTo>
                    <a:pt x="40488" y="4854"/>
                    <a:pt x="40446" y="5022"/>
                    <a:pt x="40425" y="5168"/>
                  </a:cubicBezTo>
                  <a:cubicBezTo>
                    <a:pt x="37831" y="5252"/>
                    <a:pt x="35236" y="5168"/>
                    <a:pt x="32662" y="4896"/>
                  </a:cubicBezTo>
                  <a:cubicBezTo>
                    <a:pt x="31951" y="4813"/>
                    <a:pt x="31240" y="4813"/>
                    <a:pt x="30528" y="4896"/>
                  </a:cubicBezTo>
                  <a:cubicBezTo>
                    <a:pt x="29712" y="5022"/>
                    <a:pt x="28875" y="5022"/>
                    <a:pt x="28059" y="4896"/>
                  </a:cubicBezTo>
                  <a:cubicBezTo>
                    <a:pt x="27473" y="4792"/>
                    <a:pt x="26888" y="4813"/>
                    <a:pt x="26302" y="4938"/>
                  </a:cubicBezTo>
                  <a:cubicBezTo>
                    <a:pt x="25130" y="5273"/>
                    <a:pt x="23895" y="5106"/>
                    <a:pt x="22703" y="5168"/>
                  </a:cubicBezTo>
                  <a:cubicBezTo>
                    <a:pt x="21343" y="5252"/>
                    <a:pt x="20004" y="5357"/>
                    <a:pt x="18644" y="5440"/>
                  </a:cubicBezTo>
                  <a:cubicBezTo>
                    <a:pt x="18413" y="5461"/>
                    <a:pt x="18183" y="5482"/>
                    <a:pt x="17953" y="5482"/>
                  </a:cubicBezTo>
                  <a:cubicBezTo>
                    <a:pt x="16405" y="5378"/>
                    <a:pt x="14898" y="5670"/>
                    <a:pt x="13371" y="5775"/>
                  </a:cubicBezTo>
                  <a:cubicBezTo>
                    <a:pt x="13141" y="5796"/>
                    <a:pt x="12911" y="5838"/>
                    <a:pt x="12659" y="5838"/>
                  </a:cubicBezTo>
                  <a:cubicBezTo>
                    <a:pt x="11090" y="5838"/>
                    <a:pt x="9563" y="5838"/>
                    <a:pt x="7993" y="5963"/>
                  </a:cubicBezTo>
                  <a:cubicBezTo>
                    <a:pt x="6236" y="6110"/>
                    <a:pt x="4478" y="6026"/>
                    <a:pt x="2700" y="6047"/>
                  </a:cubicBezTo>
                  <a:cubicBezTo>
                    <a:pt x="2051" y="6026"/>
                    <a:pt x="1403" y="6110"/>
                    <a:pt x="775" y="6256"/>
                  </a:cubicBezTo>
                  <a:cubicBezTo>
                    <a:pt x="503" y="6319"/>
                    <a:pt x="189" y="6235"/>
                    <a:pt x="1" y="6026"/>
                  </a:cubicBezTo>
                  <a:cubicBezTo>
                    <a:pt x="252" y="5754"/>
                    <a:pt x="482" y="5440"/>
                    <a:pt x="921" y="5838"/>
                  </a:cubicBezTo>
                  <a:cubicBezTo>
                    <a:pt x="1068" y="5963"/>
                    <a:pt x="1382" y="5901"/>
                    <a:pt x="1591" y="5754"/>
                  </a:cubicBezTo>
                  <a:cubicBezTo>
                    <a:pt x="1800" y="5629"/>
                    <a:pt x="1988" y="5503"/>
                    <a:pt x="2198" y="5398"/>
                  </a:cubicBezTo>
                  <a:cubicBezTo>
                    <a:pt x="2742" y="5126"/>
                    <a:pt x="2763" y="5147"/>
                    <a:pt x="2553" y="4562"/>
                  </a:cubicBezTo>
                  <a:cubicBezTo>
                    <a:pt x="2511" y="4457"/>
                    <a:pt x="2449" y="4331"/>
                    <a:pt x="2553" y="4248"/>
                  </a:cubicBezTo>
                  <a:cubicBezTo>
                    <a:pt x="2742" y="4101"/>
                    <a:pt x="2804" y="4290"/>
                    <a:pt x="2909" y="4373"/>
                  </a:cubicBezTo>
                  <a:cubicBezTo>
                    <a:pt x="3202" y="4582"/>
                    <a:pt x="3265" y="4959"/>
                    <a:pt x="3600" y="5168"/>
                  </a:cubicBezTo>
                  <a:cubicBezTo>
                    <a:pt x="4164" y="5482"/>
                    <a:pt x="4374" y="5419"/>
                    <a:pt x="4604" y="4813"/>
                  </a:cubicBezTo>
                  <a:cubicBezTo>
                    <a:pt x="4708" y="4436"/>
                    <a:pt x="5169" y="4331"/>
                    <a:pt x="5420" y="4603"/>
                  </a:cubicBezTo>
                  <a:cubicBezTo>
                    <a:pt x="5524" y="4729"/>
                    <a:pt x="5566" y="4917"/>
                    <a:pt x="5734" y="5022"/>
                  </a:cubicBezTo>
                  <a:cubicBezTo>
                    <a:pt x="6173" y="5378"/>
                    <a:pt x="6194" y="5378"/>
                    <a:pt x="6550" y="4917"/>
                  </a:cubicBezTo>
                  <a:cubicBezTo>
                    <a:pt x="6613" y="4813"/>
                    <a:pt x="6675" y="4708"/>
                    <a:pt x="6738" y="4624"/>
                  </a:cubicBezTo>
                  <a:cubicBezTo>
                    <a:pt x="7177" y="4038"/>
                    <a:pt x="7177" y="4038"/>
                    <a:pt x="7177" y="3432"/>
                  </a:cubicBezTo>
                  <a:cubicBezTo>
                    <a:pt x="7721" y="3745"/>
                    <a:pt x="8098" y="3369"/>
                    <a:pt x="8537" y="3034"/>
                  </a:cubicBezTo>
                  <a:cubicBezTo>
                    <a:pt x="8789" y="3557"/>
                    <a:pt x="9082" y="3934"/>
                    <a:pt x="9709" y="3662"/>
                  </a:cubicBezTo>
                  <a:cubicBezTo>
                    <a:pt x="9877" y="3578"/>
                    <a:pt x="9960" y="3850"/>
                    <a:pt x="10044" y="3997"/>
                  </a:cubicBezTo>
                  <a:cubicBezTo>
                    <a:pt x="10442" y="4562"/>
                    <a:pt x="10483" y="4562"/>
                    <a:pt x="10965" y="4143"/>
                  </a:cubicBezTo>
                  <a:cubicBezTo>
                    <a:pt x="11509" y="3766"/>
                    <a:pt x="12220" y="3641"/>
                    <a:pt x="12869" y="3850"/>
                  </a:cubicBezTo>
                  <a:cubicBezTo>
                    <a:pt x="13224" y="3976"/>
                    <a:pt x="13601" y="4059"/>
                    <a:pt x="13978" y="4080"/>
                  </a:cubicBezTo>
                  <a:cubicBezTo>
                    <a:pt x="14710" y="4164"/>
                    <a:pt x="14794" y="4017"/>
                    <a:pt x="14982" y="3306"/>
                  </a:cubicBezTo>
                  <a:cubicBezTo>
                    <a:pt x="15087" y="2804"/>
                    <a:pt x="14731" y="2699"/>
                    <a:pt x="14459" y="2511"/>
                  </a:cubicBezTo>
                  <a:cubicBezTo>
                    <a:pt x="14166" y="2344"/>
                    <a:pt x="13873" y="2365"/>
                    <a:pt x="13999" y="1737"/>
                  </a:cubicBezTo>
                  <a:cubicBezTo>
                    <a:pt x="13978" y="1465"/>
                    <a:pt x="13873" y="1569"/>
                    <a:pt x="13852" y="1800"/>
                  </a:cubicBezTo>
                  <a:cubicBezTo>
                    <a:pt x="13852" y="1862"/>
                    <a:pt x="13747" y="1988"/>
                    <a:pt x="13936" y="1988"/>
                  </a:cubicBezTo>
                  <a:cubicBezTo>
                    <a:pt x="14103" y="1967"/>
                    <a:pt x="14291" y="1988"/>
                    <a:pt x="14333" y="1737"/>
                  </a:cubicBezTo>
                  <a:cubicBezTo>
                    <a:pt x="14354" y="1611"/>
                    <a:pt x="14312" y="1507"/>
                    <a:pt x="14019" y="1716"/>
                  </a:cubicBezTo>
                  <a:close/>
                  <a:moveTo>
                    <a:pt x="16509" y="1318"/>
                  </a:moveTo>
                  <a:cubicBezTo>
                    <a:pt x="16488" y="984"/>
                    <a:pt x="16363" y="732"/>
                    <a:pt x="16091" y="753"/>
                  </a:cubicBezTo>
                  <a:cubicBezTo>
                    <a:pt x="15735" y="795"/>
                    <a:pt x="15547" y="1172"/>
                    <a:pt x="15359" y="1423"/>
                  </a:cubicBezTo>
                  <a:cubicBezTo>
                    <a:pt x="15254" y="1590"/>
                    <a:pt x="15400" y="1988"/>
                    <a:pt x="15568" y="2218"/>
                  </a:cubicBezTo>
                  <a:cubicBezTo>
                    <a:pt x="15631" y="2260"/>
                    <a:pt x="15714" y="2260"/>
                    <a:pt x="15798" y="2239"/>
                  </a:cubicBezTo>
                  <a:cubicBezTo>
                    <a:pt x="16007" y="1883"/>
                    <a:pt x="16468" y="1716"/>
                    <a:pt x="16509" y="1318"/>
                  </a:cubicBezTo>
                  <a:close/>
                  <a:moveTo>
                    <a:pt x="43898" y="2176"/>
                  </a:moveTo>
                  <a:cubicBezTo>
                    <a:pt x="43857" y="2197"/>
                    <a:pt x="43773" y="2218"/>
                    <a:pt x="43752" y="2239"/>
                  </a:cubicBezTo>
                  <a:cubicBezTo>
                    <a:pt x="43689" y="2532"/>
                    <a:pt x="43752" y="2825"/>
                    <a:pt x="43919" y="3076"/>
                  </a:cubicBezTo>
                  <a:cubicBezTo>
                    <a:pt x="44045" y="3327"/>
                    <a:pt x="44338" y="3432"/>
                    <a:pt x="44610" y="3327"/>
                  </a:cubicBezTo>
                  <a:cubicBezTo>
                    <a:pt x="44777" y="3264"/>
                    <a:pt x="45049" y="3222"/>
                    <a:pt x="44986" y="2950"/>
                  </a:cubicBezTo>
                  <a:cubicBezTo>
                    <a:pt x="44945" y="2720"/>
                    <a:pt x="44840" y="2469"/>
                    <a:pt x="44505" y="2616"/>
                  </a:cubicBezTo>
                  <a:cubicBezTo>
                    <a:pt x="44170" y="2762"/>
                    <a:pt x="44108" y="2595"/>
                    <a:pt x="44108" y="2302"/>
                  </a:cubicBezTo>
                  <a:cubicBezTo>
                    <a:pt x="44108" y="2197"/>
                    <a:pt x="44003" y="2155"/>
                    <a:pt x="43898" y="2176"/>
                  </a:cubicBezTo>
                  <a:close/>
                  <a:moveTo>
                    <a:pt x="41911" y="2783"/>
                  </a:moveTo>
                  <a:cubicBezTo>
                    <a:pt x="41932" y="2741"/>
                    <a:pt x="41994" y="2678"/>
                    <a:pt x="41973" y="2637"/>
                  </a:cubicBezTo>
                  <a:cubicBezTo>
                    <a:pt x="41953" y="2616"/>
                    <a:pt x="41890" y="2595"/>
                    <a:pt x="41827" y="2574"/>
                  </a:cubicBezTo>
                  <a:cubicBezTo>
                    <a:pt x="41806" y="2616"/>
                    <a:pt x="41764" y="2678"/>
                    <a:pt x="41785" y="2720"/>
                  </a:cubicBezTo>
                  <a:cubicBezTo>
                    <a:pt x="41785" y="2762"/>
                    <a:pt x="41869" y="2762"/>
                    <a:pt x="41911" y="2783"/>
                  </a:cubicBezTo>
                  <a:close/>
                  <a:moveTo>
                    <a:pt x="9312" y="4854"/>
                  </a:moveTo>
                  <a:cubicBezTo>
                    <a:pt x="9354" y="4875"/>
                    <a:pt x="9416" y="4917"/>
                    <a:pt x="9458" y="4917"/>
                  </a:cubicBezTo>
                  <a:cubicBezTo>
                    <a:pt x="9479" y="4896"/>
                    <a:pt x="9500" y="4813"/>
                    <a:pt x="9521" y="4771"/>
                  </a:cubicBezTo>
                  <a:cubicBezTo>
                    <a:pt x="9458" y="4750"/>
                    <a:pt x="9416" y="4708"/>
                    <a:pt x="9374" y="4708"/>
                  </a:cubicBezTo>
                  <a:cubicBezTo>
                    <a:pt x="9333" y="4729"/>
                    <a:pt x="9333" y="4792"/>
                    <a:pt x="9312" y="4854"/>
                  </a:cubicBezTo>
                  <a:close/>
                  <a:moveTo>
                    <a:pt x="16070" y="3327"/>
                  </a:moveTo>
                  <a:lnTo>
                    <a:pt x="15924" y="3264"/>
                  </a:lnTo>
                  <a:cubicBezTo>
                    <a:pt x="15903" y="3327"/>
                    <a:pt x="15861" y="3369"/>
                    <a:pt x="15882" y="3411"/>
                  </a:cubicBezTo>
                  <a:cubicBezTo>
                    <a:pt x="15882" y="3453"/>
                    <a:pt x="15965" y="3453"/>
                    <a:pt x="16007" y="3473"/>
                  </a:cubicBezTo>
                  <a:close/>
                  <a:moveTo>
                    <a:pt x="42685" y="3327"/>
                  </a:moveTo>
                  <a:cubicBezTo>
                    <a:pt x="42643" y="3306"/>
                    <a:pt x="42580" y="3264"/>
                    <a:pt x="42538" y="3285"/>
                  </a:cubicBezTo>
                  <a:cubicBezTo>
                    <a:pt x="42517" y="3285"/>
                    <a:pt x="42497" y="3369"/>
                    <a:pt x="42476" y="3411"/>
                  </a:cubicBezTo>
                  <a:cubicBezTo>
                    <a:pt x="42538" y="3432"/>
                    <a:pt x="42580" y="3494"/>
                    <a:pt x="42622" y="3473"/>
                  </a:cubicBezTo>
                  <a:cubicBezTo>
                    <a:pt x="42664" y="3473"/>
                    <a:pt x="42685" y="3390"/>
                    <a:pt x="42706" y="3327"/>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2" name="Google Shape;7502;p49"/>
            <p:cNvSpPr/>
            <p:nvPr/>
          </p:nvSpPr>
          <p:spPr>
            <a:xfrm>
              <a:off x="5713850" y="4108125"/>
              <a:ext cx="572275" cy="107250"/>
            </a:xfrm>
            <a:custGeom>
              <a:avLst/>
              <a:gdLst/>
              <a:ahLst/>
              <a:cxnLst/>
              <a:rect l="l" t="t" r="r" b="b"/>
              <a:pathLst>
                <a:path w="22891" h="4290" extrusionOk="0">
                  <a:moveTo>
                    <a:pt x="0" y="3913"/>
                  </a:moveTo>
                  <a:cubicBezTo>
                    <a:pt x="21" y="3746"/>
                    <a:pt x="63" y="3600"/>
                    <a:pt x="272" y="3620"/>
                  </a:cubicBezTo>
                  <a:cubicBezTo>
                    <a:pt x="586" y="3662"/>
                    <a:pt x="921" y="3579"/>
                    <a:pt x="1172" y="3390"/>
                  </a:cubicBezTo>
                  <a:cubicBezTo>
                    <a:pt x="1276" y="3328"/>
                    <a:pt x="1381" y="3244"/>
                    <a:pt x="1486" y="3286"/>
                  </a:cubicBezTo>
                  <a:cubicBezTo>
                    <a:pt x="2197" y="3495"/>
                    <a:pt x="2887" y="3328"/>
                    <a:pt x="3578" y="3286"/>
                  </a:cubicBezTo>
                  <a:cubicBezTo>
                    <a:pt x="3871" y="3244"/>
                    <a:pt x="4059" y="3348"/>
                    <a:pt x="4122" y="2972"/>
                  </a:cubicBezTo>
                  <a:cubicBezTo>
                    <a:pt x="4185" y="2637"/>
                    <a:pt x="4415" y="2637"/>
                    <a:pt x="4624" y="2867"/>
                  </a:cubicBezTo>
                  <a:cubicBezTo>
                    <a:pt x="4708" y="2951"/>
                    <a:pt x="4771" y="3076"/>
                    <a:pt x="4854" y="3139"/>
                  </a:cubicBezTo>
                  <a:cubicBezTo>
                    <a:pt x="5001" y="3286"/>
                    <a:pt x="5147" y="3558"/>
                    <a:pt x="5419" y="3474"/>
                  </a:cubicBezTo>
                  <a:cubicBezTo>
                    <a:pt x="5691" y="3411"/>
                    <a:pt x="5649" y="3139"/>
                    <a:pt x="5712" y="2909"/>
                  </a:cubicBezTo>
                  <a:cubicBezTo>
                    <a:pt x="5838" y="2449"/>
                    <a:pt x="6235" y="2114"/>
                    <a:pt x="6403" y="1633"/>
                  </a:cubicBezTo>
                  <a:cubicBezTo>
                    <a:pt x="6465" y="1444"/>
                    <a:pt x="6465" y="1361"/>
                    <a:pt x="6340" y="1214"/>
                  </a:cubicBezTo>
                  <a:cubicBezTo>
                    <a:pt x="5984" y="838"/>
                    <a:pt x="5712" y="419"/>
                    <a:pt x="5168" y="335"/>
                  </a:cubicBezTo>
                  <a:cubicBezTo>
                    <a:pt x="5043" y="315"/>
                    <a:pt x="5022" y="168"/>
                    <a:pt x="5001" y="43"/>
                  </a:cubicBezTo>
                  <a:cubicBezTo>
                    <a:pt x="6800" y="1"/>
                    <a:pt x="8579" y="231"/>
                    <a:pt x="10378" y="315"/>
                  </a:cubicBezTo>
                  <a:cubicBezTo>
                    <a:pt x="10880" y="335"/>
                    <a:pt x="11382" y="335"/>
                    <a:pt x="11864" y="377"/>
                  </a:cubicBezTo>
                  <a:cubicBezTo>
                    <a:pt x="14584" y="545"/>
                    <a:pt x="17283" y="649"/>
                    <a:pt x="19940" y="1235"/>
                  </a:cubicBezTo>
                  <a:cubicBezTo>
                    <a:pt x="20463" y="1340"/>
                    <a:pt x="20986" y="1361"/>
                    <a:pt x="21509" y="1423"/>
                  </a:cubicBezTo>
                  <a:cubicBezTo>
                    <a:pt x="21656" y="1444"/>
                    <a:pt x="21802" y="1486"/>
                    <a:pt x="21928" y="1528"/>
                  </a:cubicBezTo>
                  <a:cubicBezTo>
                    <a:pt x="22346" y="1675"/>
                    <a:pt x="22890" y="2239"/>
                    <a:pt x="22870" y="2491"/>
                  </a:cubicBezTo>
                  <a:cubicBezTo>
                    <a:pt x="22870" y="2825"/>
                    <a:pt x="22200" y="3600"/>
                    <a:pt x="21865" y="3746"/>
                  </a:cubicBezTo>
                  <a:cubicBezTo>
                    <a:pt x="21321" y="3976"/>
                    <a:pt x="20735" y="3851"/>
                    <a:pt x="20212" y="3767"/>
                  </a:cubicBezTo>
                  <a:cubicBezTo>
                    <a:pt x="18664" y="3537"/>
                    <a:pt x="17116" y="3600"/>
                    <a:pt x="15567" y="3369"/>
                  </a:cubicBezTo>
                  <a:cubicBezTo>
                    <a:pt x="15274" y="3369"/>
                    <a:pt x="14981" y="3390"/>
                    <a:pt x="14688" y="3453"/>
                  </a:cubicBezTo>
                  <a:cubicBezTo>
                    <a:pt x="13035" y="3453"/>
                    <a:pt x="11445" y="3976"/>
                    <a:pt x="9771" y="3892"/>
                  </a:cubicBezTo>
                  <a:cubicBezTo>
                    <a:pt x="9123" y="3913"/>
                    <a:pt x="8474" y="3872"/>
                    <a:pt x="7846" y="3746"/>
                  </a:cubicBezTo>
                  <a:cubicBezTo>
                    <a:pt x="7574" y="3704"/>
                    <a:pt x="7302" y="3725"/>
                    <a:pt x="7051" y="3809"/>
                  </a:cubicBezTo>
                  <a:cubicBezTo>
                    <a:pt x="5398" y="4290"/>
                    <a:pt x="3724" y="4018"/>
                    <a:pt x="2051" y="3976"/>
                  </a:cubicBezTo>
                  <a:cubicBezTo>
                    <a:pt x="1360" y="3997"/>
                    <a:pt x="690" y="3976"/>
                    <a:pt x="0" y="3913"/>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3" name="Google Shape;7503;p49"/>
            <p:cNvSpPr/>
            <p:nvPr/>
          </p:nvSpPr>
          <p:spPr>
            <a:xfrm>
              <a:off x="4481425" y="4181875"/>
              <a:ext cx="142325" cy="46600"/>
            </a:xfrm>
            <a:custGeom>
              <a:avLst/>
              <a:gdLst/>
              <a:ahLst/>
              <a:cxnLst/>
              <a:rect l="l" t="t" r="r" b="b"/>
              <a:pathLst>
                <a:path w="5693" h="1864" extrusionOk="0">
                  <a:moveTo>
                    <a:pt x="1" y="1633"/>
                  </a:moveTo>
                  <a:cubicBezTo>
                    <a:pt x="43" y="1549"/>
                    <a:pt x="64" y="1424"/>
                    <a:pt x="106" y="1403"/>
                  </a:cubicBezTo>
                  <a:cubicBezTo>
                    <a:pt x="733" y="1131"/>
                    <a:pt x="1215" y="775"/>
                    <a:pt x="1131" y="1"/>
                  </a:cubicBezTo>
                  <a:cubicBezTo>
                    <a:pt x="1487" y="43"/>
                    <a:pt x="1466" y="315"/>
                    <a:pt x="1507" y="482"/>
                  </a:cubicBezTo>
                  <a:cubicBezTo>
                    <a:pt x="1633" y="838"/>
                    <a:pt x="1779" y="1089"/>
                    <a:pt x="2198" y="859"/>
                  </a:cubicBezTo>
                  <a:cubicBezTo>
                    <a:pt x="2344" y="817"/>
                    <a:pt x="2512" y="838"/>
                    <a:pt x="2616" y="963"/>
                  </a:cubicBezTo>
                  <a:cubicBezTo>
                    <a:pt x="3077" y="1403"/>
                    <a:pt x="3725" y="1277"/>
                    <a:pt x="4248" y="1466"/>
                  </a:cubicBezTo>
                  <a:cubicBezTo>
                    <a:pt x="4541" y="1570"/>
                    <a:pt x="4751" y="1382"/>
                    <a:pt x="4981" y="1256"/>
                  </a:cubicBezTo>
                  <a:cubicBezTo>
                    <a:pt x="5441" y="1026"/>
                    <a:pt x="5546" y="1110"/>
                    <a:pt x="5692" y="1738"/>
                  </a:cubicBezTo>
                  <a:cubicBezTo>
                    <a:pt x="5462" y="1842"/>
                    <a:pt x="5232" y="1863"/>
                    <a:pt x="5002" y="1821"/>
                  </a:cubicBezTo>
                  <a:cubicBezTo>
                    <a:pt x="3328" y="1549"/>
                    <a:pt x="1654" y="1738"/>
                    <a:pt x="1" y="1633"/>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4" name="Google Shape;7504;p49"/>
            <p:cNvSpPr/>
            <p:nvPr/>
          </p:nvSpPr>
          <p:spPr>
            <a:xfrm>
              <a:off x="4339675" y="4191825"/>
              <a:ext cx="84250" cy="31400"/>
            </a:xfrm>
            <a:custGeom>
              <a:avLst/>
              <a:gdLst/>
              <a:ahLst/>
              <a:cxnLst/>
              <a:rect l="l" t="t" r="r" b="b"/>
              <a:pathLst>
                <a:path w="3370" h="1256" extrusionOk="0">
                  <a:moveTo>
                    <a:pt x="1" y="712"/>
                  </a:moveTo>
                  <a:cubicBezTo>
                    <a:pt x="168" y="544"/>
                    <a:pt x="315" y="356"/>
                    <a:pt x="482" y="189"/>
                  </a:cubicBezTo>
                  <a:cubicBezTo>
                    <a:pt x="628" y="21"/>
                    <a:pt x="879" y="0"/>
                    <a:pt x="1047" y="126"/>
                  </a:cubicBezTo>
                  <a:cubicBezTo>
                    <a:pt x="1716" y="607"/>
                    <a:pt x="2491" y="921"/>
                    <a:pt x="3307" y="1068"/>
                  </a:cubicBezTo>
                  <a:cubicBezTo>
                    <a:pt x="3328" y="1068"/>
                    <a:pt x="3348" y="1172"/>
                    <a:pt x="3369" y="1235"/>
                  </a:cubicBezTo>
                  <a:cubicBezTo>
                    <a:pt x="2888" y="1256"/>
                    <a:pt x="2428" y="1193"/>
                    <a:pt x="1988" y="1026"/>
                  </a:cubicBezTo>
                  <a:cubicBezTo>
                    <a:pt x="1340" y="837"/>
                    <a:pt x="670" y="712"/>
                    <a:pt x="1" y="712"/>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5" name="Google Shape;7505;p49"/>
            <p:cNvSpPr/>
            <p:nvPr/>
          </p:nvSpPr>
          <p:spPr>
            <a:xfrm>
              <a:off x="5399450" y="4080400"/>
              <a:ext cx="70650" cy="23575"/>
            </a:xfrm>
            <a:custGeom>
              <a:avLst/>
              <a:gdLst/>
              <a:ahLst/>
              <a:cxnLst/>
              <a:rect l="l" t="t" r="r" b="b"/>
              <a:pathLst>
                <a:path w="2826" h="943" extrusionOk="0">
                  <a:moveTo>
                    <a:pt x="2826" y="315"/>
                  </a:moveTo>
                  <a:cubicBezTo>
                    <a:pt x="2491" y="754"/>
                    <a:pt x="1926" y="942"/>
                    <a:pt x="1403" y="775"/>
                  </a:cubicBezTo>
                  <a:cubicBezTo>
                    <a:pt x="1089" y="670"/>
                    <a:pt x="775" y="607"/>
                    <a:pt x="461" y="587"/>
                  </a:cubicBezTo>
                  <a:cubicBezTo>
                    <a:pt x="210" y="587"/>
                    <a:pt x="1" y="377"/>
                    <a:pt x="1" y="126"/>
                  </a:cubicBezTo>
                  <a:cubicBezTo>
                    <a:pt x="942" y="1"/>
                    <a:pt x="1884" y="294"/>
                    <a:pt x="2826" y="315"/>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6" name="Google Shape;7506;p49"/>
            <p:cNvSpPr/>
            <p:nvPr/>
          </p:nvSpPr>
          <p:spPr>
            <a:xfrm>
              <a:off x="5661000" y="4092950"/>
              <a:ext cx="70650" cy="14675"/>
            </a:xfrm>
            <a:custGeom>
              <a:avLst/>
              <a:gdLst/>
              <a:ahLst/>
              <a:cxnLst/>
              <a:rect l="l" t="t" r="r" b="b"/>
              <a:pathLst>
                <a:path w="2826" h="587" extrusionOk="0">
                  <a:moveTo>
                    <a:pt x="2825" y="294"/>
                  </a:moveTo>
                  <a:cubicBezTo>
                    <a:pt x="2512" y="503"/>
                    <a:pt x="2135" y="587"/>
                    <a:pt x="1758" y="503"/>
                  </a:cubicBezTo>
                  <a:cubicBezTo>
                    <a:pt x="1319" y="440"/>
                    <a:pt x="859" y="273"/>
                    <a:pt x="377" y="398"/>
                  </a:cubicBezTo>
                  <a:cubicBezTo>
                    <a:pt x="147" y="440"/>
                    <a:pt x="43" y="210"/>
                    <a:pt x="1" y="1"/>
                  </a:cubicBezTo>
                  <a:cubicBezTo>
                    <a:pt x="942" y="85"/>
                    <a:pt x="1905" y="43"/>
                    <a:pt x="2825" y="294"/>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7" name="Google Shape;7507;p49"/>
            <p:cNvSpPr/>
            <p:nvPr/>
          </p:nvSpPr>
          <p:spPr>
            <a:xfrm>
              <a:off x="4834525" y="4073075"/>
              <a:ext cx="28275" cy="43450"/>
            </a:xfrm>
            <a:custGeom>
              <a:avLst/>
              <a:gdLst/>
              <a:ahLst/>
              <a:cxnLst/>
              <a:rect l="l" t="t" r="r" b="b"/>
              <a:pathLst>
                <a:path w="1131" h="1738" extrusionOk="0">
                  <a:moveTo>
                    <a:pt x="1130" y="356"/>
                  </a:moveTo>
                  <a:cubicBezTo>
                    <a:pt x="649" y="482"/>
                    <a:pt x="523" y="754"/>
                    <a:pt x="796" y="1172"/>
                  </a:cubicBezTo>
                  <a:cubicBezTo>
                    <a:pt x="879" y="1319"/>
                    <a:pt x="942" y="1445"/>
                    <a:pt x="796" y="1549"/>
                  </a:cubicBezTo>
                  <a:cubicBezTo>
                    <a:pt x="670" y="1696"/>
                    <a:pt x="503" y="1737"/>
                    <a:pt x="335" y="1696"/>
                  </a:cubicBezTo>
                  <a:cubicBezTo>
                    <a:pt x="189" y="1654"/>
                    <a:pt x="63" y="1507"/>
                    <a:pt x="126" y="1361"/>
                  </a:cubicBezTo>
                  <a:cubicBezTo>
                    <a:pt x="293" y="1005"/>
                    <a:pt x="0" y="691"/>
                    <a:pt x="63" y="356"/>
                  </a:cubicBezTo>
                  <a:cubicBezTo>
                    <a:pt x="231" y="356"/>
                    <a:pt x="377" y="294"/>
                    <a:pt x="419" y="105"/>
                  </a:cubicBezTo>
                  <a:cubicBezTo>
                    <a:pt x="649" y="1"/>
                    <a:pt x="879" y="126"/>
                    <a:pt x="1109" y="147"/>
                  </a:cubicBezTo>
                  <a:cubicBezTo>
                    <a:pt x="1130" y="210"/>
                    <a:pt x="1130" y="294"/>
                    <a:pt x="1130" y="356"/>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8" name="Google Shape;7508;p49"/>
            <p:cNvSpPr/>
            <p:nvPr/>
          </p:nvSpPr>
          <p:spPr>
            <a:xfrm>
              <a:off x="4920300" y="4077275"/>
              <a:ext cx="30900" cy="34025"/>
            </a:xfrm>
            <a:custGeom>
              <a:avLst/>
              <a:gdLst/>
              <a:ahLst/>
              <a:cxnLst/>
              <a:rect l="l" t="t" r="r" b="b"/>
              <a:pathLst>
                <a:path w="1236" h="1361" extrusionOk="0">
                  <a:moveTo>
                    <a:pt x="880" y="0"/>
                  </a:moveTo>
                  <a:cubicBezTo>
                    <a:pt x="942" y="126"/>
                    <a:pt x="1089" y="209"/>
                    <a:pt x="1235" y="188"/>
                  </a:cubicBezTo>
                  <a:cubicBezTo>
                    <a:pt x="1089" y="607"/>
                    <a:pt x="524" y="774"/>
                    <a:pt x="608" y="1360"/>
                  </a:cubicBezTo>
                  <a:cubicBezTo>
                    <a:pt x="378" y="963"/>
                    <a:pt x="315" y="523"/>
                    <a:pt x="1" y="188"/>
                  </a:cubicBezTo>
                  <a:lnTo>
                    <a:pt x="168" y="42"/>
                  </a:ln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9" name="Google Shape;7509;p49"/>
            <p:cNvSpPr/>
            <p:nvPr/>
          </p:nvSpPr>
          <p:spPr>
            <a:xfrm>
              <a:off x="4068725" y="4198100"/>
              <a:ext cx="40300" cy="14150"/>
            </a:xfrm>
            <a:custGeom>
              <a:avLst/>
              <a:gdLst/>
              <a:ahLst/>
              <a:cxnLst/>
              <a:rect l="l" t="t" r="r" b="b"/>
              <a:pathLst>
                <a:path w="1612" h="566" extrusionOk="0">
                  <a:moveTo>
                    <a:pt x="0" y="356"/>
                  </a:moveTo>
                  <a:cubicBezTo>
                    <a:pt x="502" y="1"/>
                    <a:pt x="1172" y="63"/>
                    <a:pt x="1611" y="482"/>
                  </a:cubicBezTo>
                  <a:cubicBezTo>
                    <a:pt x="1067" y="565"/>
                    <a:pt x="523" y="524"/>
                    <a:pt x="0" y="356"/>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0" name="Google Shape;7510;p49"/>
            <p:cNvSpPr/>
            <p:nvPr/>
          </p:nvSpPr>
          <p:spPr>
            <a:xfrm>
              <a:off x="4304100" y="4198625"/>
              <a:ext cx="22000" cy="16750"/>
            </a:xfrm>
            <a:custGeom>
              <a:avLst/>
              <a:gdLst/>
              <a:ahLst/>
              <a:cxnLst/>
              <a:rect l="l" t="t" r="r" b="b"/>
              <a:pathLst>
                <a:path w="880" h="670" extrusionOk="0">
                  <a:moveTo>
                    <a:pt x="1" y="440"/>
                  </a:moveTo>
                  <a:cubicBezTo>
                    <a:pt x="357" y="21"/>
                    <a:pt x="524" y="0"/>
                    <a:pt x="880" y="440"/>
                  </a:cubicBezTo>
                  <a:cubicBezTo>
                    <a:pt x="587" y="670"/>
                    <a:pt x="294" y="503"/>
                    <a:pt x="1" y="44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1" name="Google Shape;7511;p49"/>
            <p:cNvSpPr/>
            <p:nvPr/>
          </p:nvSpPr>
          <p:spPr>
            <a:xfrm>
              <a:off x="4197925" y="4194450"/>
              <a:ext cx="22000" cy="12050"/>
            </a:xfrm>
            <a:custGeom>
              <a:avLst/>
              <a:gdLst/>
              <a:ahLst/>
              <a:cxnLst/>
              <a:rect l="l" t="t" r="r" b="b"/>
              <a:pathLst>
                <a:path w="880" h="482" extrusionOk="0">
                  <a:moveTo>
                    <a:pt x="0" y="377"/>
                  </a:moveTo>
                  <a:cubicBezTo>
                    <a:pt x="398" y="0"/>
                    <a:pt x="565" y="21"/>
                    <a:pt x="879" y="439"/>
                  </a:cubicBezTo>
                  <a:cubicBezTo>
                    <a:pt x="586" y="481"/>
                    <a:pt x="272" y="460"/>
                    <a:pt x="0" y="377"/>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2" name="Google Shape;7512;p49"/>
            <p:cNvSpPr/>
            <p:nvPr/>
          </p:nvSpPr>
          <p:spPr>
            <a:xfrm>
              <a:off x="4126775" y="4200200"/>
              <a:ext cx="13100" cy="10475"/>
            </a:xfrm>
            <a:custGeom>
              <a:avLst/>
              <a:gdLst/>
              <a:ahLst/>
              <a:cxnLst/>
              <a:rect l="l" t="t" r="r" b="b"/>
              <a:pathLst>
                <a:path w="524" h="419" extrusionOk="0">
                  <a:moveTo>
                    <a:pt x="1" y="314"/>
                  </a:moveTo>
                  <a:cubicBezTo>
                    <a:pt x="126" y="0"/>
                    <a:pt x="315" y="0"/>
                    <a:pt x="524" y="209"/>
                  </a:cubicBezTo>
                  <a:cubicBezTo>
                    <a:pt x="398" y="377"/>
                    <a:pt x="168" y="419"/>
                    <a:pt x="1" y="314"/>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3" name="Google Shape;7513;p49"/>
            <p:cNvSpPr/>
            <p:nvPr/>
          </p:nvSpPr>
          <p:spPr>
            <a:xfrm>
              <a:off x="4277425" y="4200200"/>
              <a:ext cx="13100" cy="9950"/>
            </a:xfrm>
            <a:custGeom>
              <a:avLst/>
              <a:gdLst/>
              <a:ahLst/>
              <a:cxnLst/>
              <a:rect l="l" t="t" r="r" b="b"/>
              <a:pathLst>
                <a:path w="524" h="398" extrusionOk="0">
                  <a:moveTo>
                    <a:pt x="1" y="251"/>
                  </a:moveTo>
                  <a:cubicBezTo>
                    <a:pt x="231" y="0"/>
                    <a:pt x="398" y="0"/>
                    <a:pt x="524" y="335"/>
                  </a:cubicBezTo>
                  <a:cubicBezTo>
                    <a:pt x="356" y="398"/>
                    <a:pt x="147" y="377"/>
                    <a:pt x="1" y="25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4" name="Google Shape;7514;p49"/>
            <p:cNvSpPr/>
            <p:nvPr/>
          </p:nvSpPr>
          <p:spPr>
            <a:xfrm>
              <a:off x="4459475" y="4212750"/>
              <a:ext cx="13100" cy="11000"/>
            </a:xfrm>
            <a:custGeom>
              <a:avLst/>
              <a:gdLst/>
              <a:ahLst/>
              <a:cxnLst/>
              <a:rect l="l" t="t" r="r" b="b"/>
              <a:pathLst>
                <a:path w="524" h="440" extrusionOk="0">
                  <a:moveTo>
                    <a:pt x="0" y="398"/>
                  </a:moveTo>
                  <a:cubicBezTo>
                    <a:pt x="209" y="0"/>
                    <a:pt x="272" y="0"/>
                    <a:pt x="523" y="377"/>
                  </a:cubicBezTo>
                  <a:cubicBezTo>
                    <a:pt x="335" y="440"/>
                    <a:pt x="168" y="440"/>
                    <a:pt x="0" y="398"/>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5" name="Google Shape;7515;p49"/>
            <p:cNvSpPr/>
            <p:nvPr/>
          </p:nvSpPr>
          <p:spPr>
            <a:xfrm>
              <a:off x="5762475" y="4100800"/>
              <a:ext cx="8925" cy="9450"/>
            </a:xfrm>
            <a:custGeom>
              <a:avLst/>
              <a:gdLst/>
              <a:ahLst/>
              <a:cxnLst/>
              <a:rect l="l" t="t" r="r" b="b"/>
              <a:pathLst>
                <a:path w="357" h="378" extrusionOk="0">
                  <a:moveTo>
                    <a:pt x="357" y="168"/>
                  </a:moveTo>
                  <a:cubicBezTo>
                    <a:pt x="189" y="377"/>
                    <a:pt x="85" y="273"/>
                    <a:pt x="1" y="63"/>
                  </a:cubicBezTo>
                  <a:cubicBezTo>
                    <a:pt x="126" y="1"/>
                    <a:pt x="294" y="43"/>
                    <a:pt x="357" y="168"/>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6" name="Google Shape;7516;p49"/>
            <p:cNvSpPr/>
            <p:nvPr/>
          </p:nvSpPr>
          <p:spPr>
            <a:xfrm>
              <a:off x="5802775" y="4104475"/>
              <a:ext cx="8900" cy="10475"/>
            </a:xfrm>
            <a:custGeom>
              <a:avLst/>
              <a:gdLst/>
              <a:ahLst/>
              <a:cxnLst/>
              <a:rect l="l" t="t" r="r" b="b"/>
              <a:pathLst>
                <a:path w="356" h="419" extrusionOk="0">
                  <a:moveTo>
                    <a:pt x="356" y="147"/>
                  </a:moveTo>
                  <a:cubicBezTo>
                    <a:pt x="167" y="419"/>
                    <a:pt x="63" y="293"/>
                    <a:pt x="0" y="42"/>
                  </a:cubicBezTo>
                  <a:cubicBezTo>
                    <a:pt x="126" y="0"/>
                    <a:pt x="272" y="42"/>
                    <a:pt x="356" y="147"/>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7" name="Google Shape;7517;p49"/>
            <p:cNvSpPr/>
            <p:nvPr/>
          </p:nvSpPr>
          <p:spPr>
            <a:xfrm>
              <a:off x="4636800" y="4220600"/>
              <a:ext cx="8900" cy="6825"/>
            </a:xfrm>
            <a:custGeom>
              <a:avLst/>
              <a:gdLst/>
              <a:ahLst/>
              <a:cxnLst/>
              <a:rect l="l" t="t" r="r" b="b"/>
              <a:pathLst>
                <a:path w="356" h="273" extrusionOk="0">
                  <a:moveTo>
                    <a:pt x="0" y="230"/>
                  </a:moveTo>
                  <a:cubicBezTo>
                    <a:pt x="21" y="126"/>
                    <a:pt x="63" y="0"/>
                    <a:pt x="189" y="21"/>
                  </a:cubicBezTo>
                  <a:cubicBezTo>
                    <a:pt x="251" y="21"/>
                    <a:pt x="293" y="147"/>
                    <a:pt x="356" y="209"/>
                  </a:cubicBezTo>
                  <a:cubicBezTo>
                    <a:pt x="230" y="272"/>
                    <a:pt x="105" y="272"/>
                    <a:pt x="0" y="23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8" name="Google Shape;7518;p49"/>
            <p:cNvSpPr/>
            <p:nvPr/>
          </p:nvSpPr>
          <p:spPr>
            <a:xfrm>
              <a:off x="4237675" y="4200725"/>
              <a:ext cx="13100" cy="5775"/>
            </a:xfrm>
            <a:custGeom>
              <a:avLst/>
              <a:gdLst/>
              <a:ahLst/>
              <a:cxnLst/>
              <a:rect l="l" t="t" r="r" b="b"/>
              <a:pathLst>
                <a:path w="524" h="231" extrusionOk="0">
                  <a:moveTo>
                    <a:pt x="1" y="188"/>
                  </a:moveTo>
                  <a:cubicBezTo>
                    <a:pt x="126" y="0"/>
                    <a:pt x="398" y="0"/>
                    <a:pt x="524" y="188"/>
                  </a:cubicBezTo>
                  <a:cubicBezTo>
                    <a:pt x="356" y="230"/>
                    <a:pt x="168" y="230"/>
                    <a:pt x="1" y="188"/>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9" name="Google Shape;7519;p49"/>
            <p:cNvSpPr/>
            <p:nvPr/>
          </p:nvSpPr>
          <p:spPr>
            <a:xfrm>
              <a:off x="4960075" y="4079350"/>
              <a:ext cx="66975" cy="27225"/>
            </a:xfrm>
            <a:custGeom>
              <a:avLst/>
              <a:gdLst/>
              <a:ahLst/>
              <a:cxnLst/>
              <a:rect l="l" t="t" r="r" b="b"/>
              <a:pathLst>
                <a:path w="2679" h="1089" extrusionOk="0">
                  <a:moveTo>
                    <a:pt x="0" y="105"/>
                  </a:moveTo>
                  <a:cubicBezTo>
                    <a:pt x="147" y="85"/>
                    <a:pt x="314" y="1"/>
                    <a:pt x="439" y="43"/>
                  </a:cubicBezTo>
                  <a:cubicBezTo>
                    <a:pt x="1172" y="273"/>
                    <a:pt x="1946" y="85"/>
                    <a:pt x="2678" y="294"/>
                  </a:cubicBezTo>
                  <a:cubicBezTo>
                    <a:pt x="2239" y="775"/>
                    <a:pt x="1632" y="1068"/>
                    <a:pt x="983" y="1089"/>
                  </a:cubicBezTo>
                  <a:cubicBezTo>
                    <a:pt x="921" y="1089"/>
                    <a:pt x="879" y="1089"/>
                    <a:pt x="816" y="1089"/>
                  </a:cubicBezTo>
                  <a:cubicBezTo>
                    <a:pt x="774" y="566"/>
                    <a:pt x="42" y="629"/>
                    <a:pt x="0" y="105"/>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0" name="Google Shape;7520;p49"/>
            <p:cNvSpPr/>
            <p:nvPr/>
          </p:nvSpPr>
          <p:spPr>
            <a:xfrm>
              <a:off x="4871150" y="4086675"/>
              <a:ext cx="20425" cy="25150"/>
            </a:xfrm>
            <a:custGeom>
              <a:avLst/>
              <a:gdLst/>
              <a:ahLst/>
              <a:cxnLst/>
              <a:rect l="l" t="t" r="r" b="b"/>
              <a:pathLst>
                <a:path w="817" h="1006" extrusionOk="0">
                  <a:moveTo>
                    <a:pt x="377" y="1"/>
                  </a:moveTo>
                  <a:lnTo>
                    <a:pt x="544" y="1"/>
                  </a:lnTo>
                  <a:cubicBezTo>
                    <a:pt x="460" y="315"/>
                    <a:pt x="753" y="482"/>
                    <a:pt x="816" y="754"/>
                  </a:cubicBezTo>
                  <a:cubicBezTo>
                    <a:pt x="523" y="1005"/>
                    <a:pt x="272" y="670"/>
                    <a:pt x="0" y="712"/>
                  </a:cubicBezTo>
                  <a:cubicBezTo>
                    <a:pt x="0" y="398"/>
                    <a:pt x="42" y="126"/>
                    <a:pt x="377"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1" name="Google Shape;7521;p49"/>
            <p:cNvSpPr/>
            <p:nvPr/>
          </p:nvSpPr>
          <p:spPr>
            <a:xfrm>
              <a:off x="4951175" y="4130100"/>
              <a:ext cx="16750" cy="14150"/>
            </a:xfrm>
            <a:custGeom>
              <a:avLst/>
              <a:gdLst/>
              <a:ahLst/>
              <a:cxnLst/>
              <a:rect l="l" t="t" r="r" b="b"/>
              <a:pathLst>
                <a:path w="670" h="566" extrusionOk="0">
                  <a:moveTo>
                    <a:pt x="649" y="398"/>
                  </a:moveTo>
                  <a:cubicBezTo>
                    <a:pt x="544" y="565"/>
                    <a:pt x="398" y="565"/>
                    <a:pt x="251" y="544"/>
                  </a:cubicBezTo>
                  <a:cubicBezTo>
                    <a:pt x="105" y="524"/>
                    <a:pt x="0" y="356"/>
                    <a:pt x="63" y="210"/>
                  </a:cubicBezTo>
                  <a:cubicBezTo>
                    <a:pt x="105" y="63"/>
                    <a:pt x="293" y="0"/>
                    <a:pt x="419" y="84"/>
                  </a:cubicBezTo>
                  <a:cubicBezTo>
                    <a:pt x="565" y="147"/>
                    <a:pt x="670" y="231"/>
                    <a:pt x="649" y="398"/>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2" name="Google Shape;7522;p49"/>
            <p:cNvSpPr/>
            <p:nvPr/>
          </p:nvSpPr>
          <p:spPr>
            <a:xfrm>
              <a:off x="5042200" y="4141075"/>
              <a:ext cx="5250" cy="5775"/>
            </a:xfrm>
            <a:custGeom>
              <a:avLst/>
              <a:gdLst/>
              <a:ahLst/>
              <a:cxnLst/>
              <a:rect l="l" t="t" r="r" b="b"/>
              <a:pathLst>
                <a:path w="210" h="231" extrusionOk="0">
                  <a:moveTo>
                    <a:pt x="209" y="85"/>
                  </a:moveTo>
                  <a:cubicBezTo>
                    <a:pt x="188" y="126"/>
                    <a:pt x="167" y="210"/>
                    <a:pt x="126" y="210"/>
                  </a:cubicBezTo>
                  <a:cubicBezTo>
                    <a:pt x="105" y="231"/>
                    <a:pt x="42" y="189"/>
                    <a:pt x="0" y="168"/>
                  </a:cubicBezTo>
                  <a:cubicBezTo>
                    <a:pt x="21" y="105"/>
                    <a:pt x="21" y="22"/>
                    <a:pt x="63" y="22"/>
                  </a:cubicBezTo>
                  <a:cubicBezTo>
                    <a:pt x="105" y="1"/>
                    <a:pt x="147" y="43"/>
                    <a:pt x="209" y="85"/>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3" name="Google Shape;7523;p49"/>
            <p:cNvSpPr/>
            <p:nvPr/>
          </p:nvSpPr>
          <p:spPr>
            <a:xfrm>
              <a:off x="4860150" y="4186075"/>
              <a:ext cx="5250" cy="5250"/>
            </a:xfrm>
            <a:custGeom>
              <a:avLst/>
              <a:gdLst/>
              <a:ahLst/>
              <a:cxnLst/>
              <a:rect l="l" t="t" r="r" b="b"/>
              <a:pathLst>
                <a:path w="210" h="210" extrusionOk="0">
                  <a:moveTo>
                    <a:pt x="63" y="0"/>
                  </a:moveTo>
                  <a:lnTo>
                    <a:pt x="210" y="63"/>
                  </a:lnTo>
                  <a:cubicBezTo>
                    <a:pt x="189" y="105"/>
                    <a:pt x="168" y="189"/>
                    <a:pt x="126" y="189"/>
                  </a:cubicBezTo>
                  <a:cubicBezTo>
                    <a:pt x="105" y="210"/>
                    <a:pt x="43" y="168"/>
                    <a:pt x="1" y="147"/>
                  </a:cubicBezTo>
                  <a:cubicBezTo>
                    <a:pt x="22" y="84"/>
                    <a:pt x="22" y="42"/>
                    <a:pt x="63"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4" name="Google Shape;7524;p49"/>
            <p:cNvSpPr/>
            <p:nvPr/>
          </p:nvSpPr>
          <p:spPr>
            <a:xfrm>
              <a:off x="4869575" y="4104475"/>
              <a:ext cx="2100" cy="1575"/>
            </a:xfrm>
            <a:custGeom>
              <a:avLst/>
              <a:gdLst/>
              <a:ahLst/>
              <a:cxnLst/>
              <a:rect l="l" t="t" r="r" b="b"/>
              <a:pathLst>
                <a:path w="84" h="63" extrusionOk="0">
                  <a:moveTo>
                    <a:pt x="84" y="0"/>
                  </a:moveTo>
                  <a:lnTo>
                    <a:pt x="42" y="63"/>
                  </a:lnTo>
                  <a:lnTo>
                    <a:pt x="0" y="21"/>
                  </a:ln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5" name="Google Shape;7525;p49"/>
            <p:cNvSpPr/>
            <p:nvPr/>
          </p:nvSpPr>
          <p:spPr>
            <a:xfrm>
              <a:off x="5084025" y="4095575"/>
              <a:ext cx="31425" cy="38725"/>
            </a:xfrm>
            <a:custGeom>
              <a:avLst/>
              <a:gdLst/>
              <a:ahLst/>
              <a:cxnLst/>
              <a:rect l="l" t="t" r="r" b="b"/>
              <a:pathLst>
                <a:path w="1257" h="1549" extrusionOk="0">
                  <a:moveTo>
                    <a:pt x="1256" y="586"/>
                  </a:moveTo>
                  <a:cubicBezTo>
                    <a:pt x="1215" y="984"/>
                    <a:pt x="733" y="1151"/>
                    <a:pt x="545" y="1528"/>
                  </a:cubicBezTo>
                  <a:cubicBezTo>
                    <a:pt x="461" y="1549"/>
                    <a:pt x="378" y="1528"/>
                    <a:pt x="315" y="1486"/>
                  </a:cubicBezTo>
                  <a:cubicBezTo>
                    <a:pt x="147" y="1256"/>
                    <a:pt x="1" y="858"/>
                    <a:pt x="106" y="712"/>
                  </a:cubicBezTo>
                  <a:cubicBezTo>
                    <a:pt x="294" y="440"/>
                    <a:pt x="482" y="84"/>
                    <a:pt x="838" y="42"/>
                  </a:cubicBezTo>
                  <a:cubicBezTo>
                    <a:pt x="1110" y="0"/>
                    <a:pt x="1235" y="252"/>
                    <a:pt x="1256" y="586"/>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6" name="Google Shape;7526;p49"/>
            <p:cNvSpPr/>
            <p:nvPr/>
          </p:nvSpPr>
          <p:spPr>
            <a:xfrm>
              <a:off x="5794925" y="4131675"/>
              <a:ext cx="34025" cy="31400"/>
            </a:xfrm>
            <a:custGeom>
              <a:avLst/>
              <a:gdLst/>
              <a:ahLst/>
              <a:cxnLst/>
              <a:rect l="l" t="t" r="r" b="b"/>
              <a:pathLst>
                <a:path w="1361" h="1256" extrusionOk="0">
                  <a:moveTo>
                    <a:pt x="209" y="0"/>
                  </a:moveTo>
                  <a:cubicBezTo>
                    <a:pt x="314" y="0"/>
                    <a:pt x="419" y="21"/>
                    <a:pt x="419" y="126"/>
                  </a:cubicBezTo>
                  <a:cubicBezTo>
                    <a:pt x="419" y="419"/>
                    <a:pt x="502" y="565"/>
                    <a:pt x="816" y="419"/>
                  </a:cubicBezTo>
                  <a:cubicBezTo>
                    <a:pt x="1151" y="272"/>
                    <a:pt x="1256" y="544"/>
                    <a:pt x="1297" y="774"/>
                  </a:cubicBezTo>
                  <a:cubicBezTo>
                    <a:pt x="1360" y="1046"/>
                    <a:pt x="1088" y="1088"/>
                    <a:pt x="921" y="1151"/>
                  </a:cubicBezTo>
                  <a:cubicBezTo>
                    <a:pt x="649" y="1256"/>
                    <a:pt x="356" y="1130"/>
                    <a:pt x="230" y="900"/>
                  </a:cubicBezTo>
                  <a:cubicBezTo>
                    <a:pt x="63" y="649"/>
                    <a:pt x="0" y="356"/>
                    <a:pt x="63" y="63"/>
                  </a:cubicBezTo>
                  <a:cubicBezTo>
                    <a:pt x="84" y="42"/>
                    <a:pt x="168" y="21"/>
                    <a:pt x="209"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7" name="Google Shape;7527;p49"/>
            <p:cNvSpPr/>
            <p:nvPr/>
          </p:nvSpPr>
          <p:spPr>
            <a:xfrm>
              <a:off x="5046900" y="4113350"/>
              <a:ext cx="15200" cy="13625"/>
            </a:xfrm>
            <a:custGeom>
              <a:avLst/>
              <a:gdLst/>
              <a:ahLst/>
              <a:cxnLst/>
              <a:rect l="l" t="t" r="r" b="b"/>
              <a:pathLst>
                <a:path w="608" h="545" extrusionOk="0">
                  <a:moveTo>
                    <a:pt x="398" y="22"/>
                  </a:moveTo>
                  <a:cubicBezTo>
                    <a:pt x="523" y="43"/>
                    <a:pt x="607" y="168"/>
                    <a:pt x="565" y="294"/>
                  </a:cubicBezTo>
                  <a:cubicBezTo>
                    <a:pt x="544" y="524"/>
                    <a:pt x="335" y="524"/>
                    <a:pt x="168" y="524"/>
                  </a:cubicBezTo>
                  <a:cubicBezTo>
                    <a:pt x="0" y="545"/>
                    <a:pt x="84" y="398"/>
                    <a:pt x="84" y="357"/>
                  </a:cubicBezTo>
                  <a:cubicBezTo>
                    <a:pt x="105" y="106"/>
                    <a:pt x="210" y="1"/>
                    <a:pt x="398" y="22"/>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8" name="Google Shape;7528;p49"/>
            <p:cNvSpPr/>
            <p:nvPr/>
          </p:nvSpPr>
          <p:spPr>
            <a:xfrm>
              <a:off x="5746800" y="4141600"/>
              <a:ext cx="5775" cy="5250"/>
            </a:xfrm>
            <a:custGeom>
              <a:avLst/>
              <a:gdLst/>
              <a:ahLst/>
              <a:cxnLst/>
              <a:rect l="l" t="t" r="r" b="b"/>
              <a:pathLst>
                <a:path w="231" h="210" extrusionOk="0">
                  <a:moveTo>
                    <a:pt x="147" y="210"/>
                  </a:moveTo>
                  <a:cubicBezTo>
                    <a:pt x="105" y="189"/>
                    <a:pt x="21" y="189"/>
                    <a:pt x="21" y="147"/>
                  </a:cubicBezTo>
                  <a:cubicBezTo>
                    <a:pt x="0" y="105"/>
                    <a:pt x="42" y="43"/>
                    <a:pt x="63" y="1"/>
                  </a:cubicBezTo>
                  <a:cubicBezTo>
                    <a:pt x="126" y="22"/>
                    <a:pt x="189" y="43"/>
                    <a:pt x="209" y="64"/>
                  </a:cubicBezTo>
                  <a:cubicBezTo>
                    <a:pt x="230" y="105"/>
                    <a:pt x="168" y="168"/>
                    <a:pt x="147" y="21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9" name="Google Shape;7529;p49"/>
            <p:cNvSpPr/>
            <p:nvPr/>
          </p:nvSpPr>
          <p:spPr>
            <a:xfrm>
              <a:off x="4935475" y="4194950"/>
              <a:ext cx="5250" cy="5275"/>
            </a:xfrm>
            <a:custGeom>
              <a:avLst/>
              <a:gdLst/>
              <a:ahLst/>
              <a:cxnLst/>
              <a:rect l="l" t="t" r="r" b="b"/>
              <a:pathLst>
                <a:path w="210" h="211" extrusionOk="0">
                  <a:moveTo>
                    <a:pt x="1" y="147"/>
                  </a:moveTo>
                  <a:cubicBezTo>
                    <a:pt x="22" y="85"/>
                    <a:pt x="22" y="22"/>
                    <a:pt x="63" y="1"/>
                  </a:cubicBezTo>
                  <a:cubicBezTo>
                    <a:pt x="105" y="1"/>
                    <a:pt x="168" y="43"/>
                    <a:pt x="210" y="64"/>
                  </a:cubicBezTo>
                  <a:cubicBezTo>
                    <a:pt x="189" y="106"/>
                    <a:pt x="168" y="189"/>
                    <a:pt x="147" y="210"/>
                  </a:cubicBezTo>
                  <a:cubicBezTo>
                    <a:pt x="105" y="210"/>
                    <a:pt x="43" y="168"/>
                    <a:pt x="1" y="147"/>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0" name="Google Shape;7530;p49"/>
            <p:cNvSpPr/>
            <p:nvPr/>
          </p:nvSpPr>
          <p:spPr>
            <a:xfrm>
              <a:off x="5099200" y="4158875"/>
              <a:ext cx="5775" cy="5250"/>
            </a:xfrm>
            <a:custGeom>
              <a:avLst/>
              <a:gdLst/>
              <a:ahLst/>
              <a:cxnLst/>
              <a:rect l="l" t="t" r="r" b="b"/>
              <a:pathLst>
                <a:path w="231" h="210" extrusionOk="0">
                  <a:moveTo>
                    <a:pt x="231" y="63"/>
                  </a:moveTo>
                  <a:lnTo>
                    <a:pt x="168" y="209"/>
                  </a:lnTo>
                  <a:cubicBezTo>
                    <a:pt x="105" y="189"/>
                    <a:pt x="43" y="168"/>
                    <a:pt x="22" y="147"/>
                  </a:cubicBezTo>
                  <a:cubicBezTo>
                    <a:pt x="1" y="105"/>
                    <a:pt x="64" y="42"/>
                    <a:pt x="84"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1" name="Google Shape;7531;p49"/>
            <p:cNvSpPr/>
            <p:nvPr/>
          </p:nvSpPr>
          <p:spPr>
            <a:xfrm>
              <a:off x="5764575" y="4158875"/>
              <a:ext cx="5775" cy="5250"/>
            </a:xfrm>
            <a:custGeom>
              <a:avLst/>
              <a:gdLst/>
              <a:ahLst/>
              <a:cxnLst/>
              <a:rect l="l" t="t" r="r" b="b"/>
              <a:pathLst>
                <a:path w="231" h="210" extrusionOk="0">
                  <a:moveTo>
                    <a:pt x="231" y="63"/>
                  </a:moveTo>
                  <a:cubicBezTo>
                    <a:pt x="210" y="105"/>
                    <a:pt x="189" y="189"/>
                    <a:pt x="147" y="209"/>
                  </a:cubicBezTo>
                  <a:cubicBezTo>
                    <a:pt x="126" y="209"/>
                    <a:pt x="63" y="168"/>
                    <a:pt x="1" y="147"/>
                  </a:cubicBezTo>
                  <a:cubicBezTo>
                    <a:pt x="22" y="105"/>
                    <a:pt x="42" y="21"/>
                    <a:pt x="84" y="0"/>
                  </a:cubicBezTo>
                  <a:cubicBezTo>
                    <a:pt x="105" y="0"/>
                    <a:pt x="168" y="63"/>
                    <a:pt x="231" y="63"/>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 name="Gambar 10">
            <a:extLst>
              <a:ext uri="{FF2B5EF4-FFF2-40B4-BE49-F238E27FC236}">
                <a16:creationId xmlns:a16="http://schemas.microsoft.com/office/drawing/2014/main" id="{64FED688-1EE1-4D33-F86F-8EF8715E7438}"/>
              </a:ext>
            </a:extLst>
          </p:cNvPr>
          <p:cNvPicPr>
            <a:picLocks noChangeAspect="1"/>
          </p:cNvPicPr>
          <p:nvPr/>
        </p:nvPicPr>
        <p:blipFill>
          <a:blip r:embed="rId3"/>
          <a:stretch>
            <a:fillRect/>
          </a:stretch>
        </p:blipFill>
        <p:spPr>
          <a:xfrm>
            <a:off x="1798020" y="1695787"/>
            <a:ext cx="5571310" cy="3133862"/>
          </a:xfrm>
          <a:prstGeom prst="rect">
            <a:avLst/>
          </a:prstGeom>
        </p:spPr>
      </p:pic>
      <p:sp>
        <p:nvSpPr>
          <p:cNvPr id="14" name="Google Shape;7313;p45">
            <a:extLst>
              <a:ext uri="{FF2B5EF4-FFF2-40B4-BE49-F238E27FC236}">
                <a16:creationId xmlns:a16="http://schemas.microsoft.com/office/drawing/2014/main" id="{C96CD8FC-E925-5351-E4DA-70D2C7A8F4F4}"/>
              </a:ext>
            </a:extLst>
          </p:cNvPr>
          <p:cNvSpPr txBox="1">
            <a:spLocks/>
          </p:cNvSpPr>
          <p:nvPr/>
        </p:nvSpPr>
        <p:spPr>
          <a:xfrm>
            <a:off x="1192835" y="1059743"/>
            <a:ext cx="6781681" cy="4251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accent3"/>
              </a:buClr>
              <a:buSzPts val="2800"/>
              <a:buFont typeface="Raleway"/>
              <a:buNone/>
              <a:defRPr sz="2600" b="0" i="0" u="none" strike="noStrike" cap="none">
                <a:solidFill>
                  <a:schemeClr val="accent3"/>
                </a:solidFill>
                <a:latin typeface="Raleway"/>
                <a:ea typeface="Raleway"/>
                <a:cs typeface="Raleway"/>
                <a:sym typeface="Raleway"/>
              </a:defRPr>
            </a:lvl1pPr>
            <a:lvl2pPr marL="914400" marR="0" lvl="1"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2pPr>
            <a:lvl3pPr marL="1371600" marR="0" lvl="2"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3pPr>
            <a:lvl4pPr marL="1828800" marR="0" lvl="3"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4pPr>
            <a:lvl5pPr marL="2286000" marR="0" lvl="4"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5pPr>
            <a:lvl6pPr marL="2743200" marR="0" lvl="5"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6pPr>
            <a:lvl7pPr marL="3200400" marR="0" lvl="6"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7pPr>
            <a:lvl8pPr marL="3657600" marR="0" lvl="7"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8pPr>
            <a:lvl9pPr marL="4114800" marR="0" lvl="8" indent="-323850" algn="ctr" rtl="0">
              <a:lnSpc>
                <a:spcPct val="100000"/>
              </a:lnSpc>
              <a:spcBef>
                <a:spcPts val="0"/>
              </a:spcBef>
              <a:spcAft>
                <a:spcPts val="0"/>
              </a:spcAft>
              <a:buClr>
                <a:schemeClr val="accent3"/>
              </a:buClr>
              <a:buSzPts val="2800"/>
              <a:buFont typeface="Raleway"/>
              <a:buNone/>
              <a:defRPr sz="2800" b="0" i="0" u="none" strike="noStrike" cap="none">
                <a:solidFill>
                  <a:schemeClr val="accent3"/>
                </a:solidFill>
                <a:latin typeface="Raleway"/>
                <a:ea typeface="Raleway"/>
                <a:cs typeface="Raleway"/>
                <a:sym typeface="Raleway"/>
              </a:defRPr>
            </a:lvl9pPr>
          </a:lstStyle>
          <a:p>
            <a:pPr marL="0" indent="0" algn="just">
              <a:spcAft>
                <a:spcPts val="1600"/>
              </a:spcAft>
            </a:pPr>
            <a:r>
              <a:rPr lang="en-ID" sz="1600" dirty="0"/>
              <a:t>https://github.com/Fathurifqi/Tugas-Akhir-PBO-Pengiriman-Barang</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057"/>
        <p:cNvGrpSpPr/>
        <p:nvPr/>
      </p:nvGrpSpPr>
      <p:grpSpPr>
        <a:xfrm>
          <a:off x="0" y="0"/>
          <a:ext cx="0" cy="0"/>
          <a:chOff x="0" y="0"/>
          <a:chExt cx="0" cy="0"/>
        </a:xfrm>
      </p:grpSpPr>
      <p:pic>
        <p:nvPicPr>
          <p:cNvPr id="8058" name="Google Shape;8058;p56"/>
          <p:cNvPicPr preferRelativeResize="0"/>
          <p:nvPr/>
        </p:nvPicPr>
        <p:blipFill>
          <a:blip r:embed="rId3">
            <a:alphaModFix amt="78000"/>
          </a:blip>
          <a:stretch>
            <a:fillRect/>
          </a:stretch>
        </p:blipFill>
        <p:spPr>
          <a:xfrm flipH="1">
            <a:off x="2109025" y="776500"/>
            <a:ext cx="4925950" cy="3339175"/>
          </a:xfrm>
          <a:prstGeom prst="rect">
            <a:avLst/>
          </a:prstGeom>
          <a:noFill/>
          <a:ln>
            <a:noFill/>
          </a:ln>
        </p:spPr>
      </p:pic>
      <p:sp>
        <p:nvSpPr>
          <p:cNvPr id="8059" name="Google Shape;8059;p56"/>
          <p:cNvSpPr txBox="1">
            <a:spLocks noGrp="1"/>
          </p:cNvSpPr>
          <p:nvPr>
            <p:ph type="title"/>
          </p:nvPr>
        </p:nvSpPr>
        <p:spPr>
          <a:xfrm>
            <a:off x="983250" y="1202289"/>
            <a:ext cx="7329900" cy="273892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t>Sekian </a:t>
            </a:r>
            <a:br>
              <a:rPr lang="en" sz="6000" dirty="0"/>
            </a:br>
            <a:r>
              <a:rPr lang="en" sz="6000" dirty="0"/>
              <a:t>dan </a:t>
            </a:r>
            <a:br>
              <a:rPr lang="en" sz="6000" dirty="0"/>
            </a:br>
            <a:r>
              <a:rPr lang="en" sz="6000" dirty="0"/>
              <a:t>Terima Kasih</a:t>
            </a:r>
            <a:endParaRPr sz="6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08"/>
        <p:cNvGrpSpPr/>
        <p:nvPr/>
      </p:nvGrpSpPr>
      <p:grpSpPr>
        <a:xfrm>
          <a:off x="0" y="0"/>
          <a:ext cx="0" cy="0"/>
          <a:chOff x="0" y="0"/>
          <a:chExt cx="0" cy="0"/>
        </a:xfrm>
      </p:grpSpPr>
      <p:sp>
        <p:nvSpPr>
          <p:cNvPr id="7209" name="Google Shape;7209;p42"/>
          <p:cNvSpPr txBox="1">
            <a:spLocks noGrp="1"/>
          </p:cNvSpPr>
          <p:nvPr>
            <p:ph type="title"/>
          </p:nvPr>
        </p:nvSpPr>
        <p:spPr>
          <a:xfrm>
            <a:off x="713691" y="706079"/>
            <a:ext cx="7710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Deskripsi Aplikasi Pengiriman Barang</a:t>
            </a:r>
            <a:endParaRPr dirty="0"/>
          </a:p>
        </p:txBody>
      </p:sp>
      <p:sp>
        <p:nvSpPr>
          <p:cNvPr id="7210" name="Google Shape;7210;p42"/>
          <p:cNvSpPr txBox="1">
            <a:spLocks noGrp="1"/>
          </p:cNvSpPr>
          <p:nvPr>
            <p:ph type="body" idx="1"/>
          </p:nvPr>
        </p:nvSpPr>
        <p:spPr>
          <a:xfrm>
            <a:off x="713691" y="1343127"/>
            <a:ext cx="7710900" cy="3444000"/>
          </a:xfrm>
          <a:prstGeom prst="rect">
            <a:avLst/>
          </a:prstGeom>
        </p:spPr>
        <p:txBody>
          <a:bodyPr spcFirstLastPara="1" wrap="square" lIns="91425" tIns="91425" rIns="91425" bIns="91425" anchor="t" anchorCtr="0">
            <a:noAutofit/>
          </a:bodyPr>
          <a:lstStyle/>
          <a:p>
            <a:pPr marL="226695" marR="150495" indent="0" algn="just">
              <a:lnSpc>
                <a:spcPct val="107000"/>
              </a:lnSpc>
              <a:spcAft>
                <a:spcPts val="1200"/>
              </a:spcAft>
              <a:buNone/>
            </a:pPr>
            <a:r>
              <a:rPr lang="en-US" sz="1400" dirty="0">
                <a:solidFill>
                  <a:schemeClr val="accent3"/>
                </a:solidFill>
              </a:rPr>
              <a:t>Jasa </a:t>
            </a:r>
            <a:r>
              <a:rPr lang="en-US" sz="1400" dirty="0" err="1">
                <a:solidFill>
                  <a:schemeClr val="accent3"/>
                </a:solidFill>
              </a:rPr>
              <a:t>pengiriman</a:t>
            </a:r>
            <a:r>
              <a:rPr lang="en-US" sz="1400" dirty="0">
                <a:solidFill>
                  <a:schemeClr val="accent3"/>
                </a:solidFill>
              </a:rPr>
              <a:t> </a:t>
            </a:r>
            <a:r>
              <a:rPr lang="en-US" sz="1400" dirty="0" err="1">
                <a:solidFill>
                  <a:schemeClr val="accent3"/>
                </a:solidFill>
              </a:rPr>
              <a:t>barang</a:t>
            </a:r>
            <a:r>
              <a:rPr lang="en-US" sz="1400" dirty="0">
                <a:solidFill>
                  <a:schemeClr val="accent3"/>
                </a:solidFill>
              </a:rPr>
              <a:t> </a:t>
            </a:r>
            <a:r>
              <a:rPr lang="en-US" sz="1400" dirty="0" err="1">
                <a:solidFill>
                  <a:schemeClr val="accent3"/>
                </a:solidFill>
              </a:rPr>
              <a:t>merupakan</a:t>
            </a:r>
            <a:r>
              <a:rPr lang="en-US" sz="1400" dirty="0">
                <a:solidFill>
                  <a:schemeClr val="accent3"/>
                </a:solidFill>
              </a:rPr>
              <a:t> </a:t>
            </a:r>
            <a:r>
              <a:rPr lang="en-US" sz="1400" dirty="0" err="1">
                <a:solidFill>
                  <a:schemeClr val="accent3"/>
                </a:solidFill>
              </a:rPr>
              <a:t>suatu</a:t>
            </a:r>
            <a:r>
              <a:rPr lang="en-US" sz="1400" dirty="0">
                <a:solidFill>
                  <a:schemeClr val="accent3"/>
                </a:solidFill>
              </a:rPr>
              <a:t> </a:t>
            </a:r>
            <a:r>
              <a:rPr lang="en-US" sz="1400" dirty="0" err="1">
                <a:solidFill>
                  <a:schemeClr val="accent3"/>
                </a:solidFill>
              </a:rPr>
              <a:t>bentuk</a:t>
            </a:r>
            <a:r>
              <a:rPr lang="en-US" sz="1400" dirty="0">
                <a:solidFill>
                  <a:schemeClr val="accent3"/>
                </a:solidFill>
              </a:rPr>
              <a:t> </a:t>
            </a:r>
            <a:r>
              <a:rPr lang="en-US" sz="1400" dirty="0" err="1">
                <a:solidFill>
                  <a:schemeClr val="accent3"/>
                </a:solidFill>
              </a:rPr>
              <a:t>pelayanan</a:t>
            </a:r>
            <a:r>
              <a:rPr lang="en-US" sz="1400" dirty="0">
                <a:solidFill>
                  <a:schemeClr val="accent3"/>
                </a:solidFill>
              </a:rPr>
              <a:t> </a:t>
            </a:r>
            <a:r>
              <a:rPr lang="en-US" sz="1400" dirty="0" err="1">
                <a:solidFill>
                  <a:schemeClr val="accent3"/>
                </a:solidFill>
              </a:rPr>
              <a:t>publik</a:t>
            </a:r>
            <a:r>
              <a:rPr lang="en-US" sz="1400" dirty="0">
                <a:solidFill>
                  <a:schemeClr val="accent3"/>
                </a:solidFill>
              </a:rPr>
              <a:t> yang </a:t>
            </a:r>
            <a:r>
              <a:rPr lang="en-US" sz="1400" b="1" dirty="0" err="1">
                <a:solidFill>
                  <a:schemeClr val="accent3"/>
                </a:solidFill>
              </a:rPr>
              <a:t>menawarkan</a:t>
            </a:r>
            <a:r>
              <a:rPr lang="en-US" sz="1400" b="1" dirty="0">
                <a:solidFill>
                  <a:schemeClr val="accent3"/>
                </a:solidFill>
              </a:rPr>
              <a:t> </a:t>
            </a:r>
            <a:r>
              <a:rPr lang="en-US" sz="1400" b="1" dirty="0" err="1">
                <a:solidFill>
                  <a:schemeClr val="accent3"/>
                </a:solidFill>
              </a:rPr>
              <a:t>kemudahan</a:t>
            </a:r>
            <a:r>
              <a:rPr lang="en-US" sz="1400" dirty="0">
                <a:solidFill>
                  <a:schemeClr val="accent3"/>
                </a:solidFill>
              </a:rPr>
              <a:t> </a:t>
            </a:r>
            <a:r>
              <a:rPr lang="en-US" sz="1400" dirty="0" err="1">
                <a:solidFill>
                  <a:schemeClr val="accent3"/>
                </a:solidFill>
              </a:rPr>
              <a:t>dalam</a:t>
            </a:r>
            <a:r>
              <a:rPr lang="en-US" sz="1400" dirty="0">
                <a:solidFill>
                  <a:schemeClr val="accent3"/>
                </a:solidFill>
              </a:rPr>
              <a:t> proses </a:t>
            </a:r>
            <a:r>
              <a:rPr lang="en-US" sz="1400" dirty="0" err="1">
                <a:solidFill>
                  <a:schemeClr val="accent3"/>
                </a:solidFill>
              </a:rPr>
              <a:t>mengirim</a:t>
            </a:r>
            <a:r>
              <a:rPr lang="en-US" sz="1400" dirty="0">
                <a:solidFill>
                  <a:schemeClr val="accent3"/>
                </a:solidFill>
              </a:rPr>
              <a:t> </a:t>
            </a:r>
            <a:r>
              <a:rPr lang="en-US" sz="1400" dirty="0" err="1">
                <a:solidFill>
                  <a:schemeClr val="accent3"/>
                </a:solidFill>
              </a:rPr>
              <a:t>suatu</a:t>
            </a:r>
            <a:r>
              <a:rPr lang="en-US" sz="1400" dirty="0">
                <a:solidFill>
                  <a:schemeClr val="accent3"/>
                </a:solidFill>
              </a:rPr>
              <a:t> </a:t>
            </a:r>
            <a:r>
              <a:rPr lang="en-US" sz="1400" dirty="0" err="1">
                <a:solidFill>
                  <a:schemeClr val="accent3"/>
                </a:solidFill>
              </a:rPr>
              <a:t>barang</a:t>
            </a:r>
            <a:r>
              <a:rPr lang="en-US" sz="1400" dirty="0">
                <a:solidFill>
                  <a:schemeClr val="accent3"/>
                </a:solidFill>
              </a:rPr>
              <a:t> </a:t>
            </a:r>
            <a:r>
              <a:rPr lang="en-US" sz="1400" dirty="0" err="1">
                <a:solidFill>
                  <a:schemeClr val="accent3"/>
                </a:solidFill>
              </a:rPr>
              <a:t>dari</a:t>
            </a:r>
            <a:r>
              <a:rPr lang="en-US" sz="1400" dirty="0">
                <a:solidFill>
                  <a:schemeClr val="accent3"/>
                </a:solidFill>
              </a:rPr>
              <a:t> </a:t>
            </a:r>
            <a:r>
              <a:rPr lang="en-US" sz="1400" dirty="0" err="1">
                <a:solidFill>
                  <a:schemeClr val="accent3"/>
                </a:solidFill>
              </a:rPr>
              <a:t>satu</a:t>
            </a:r>
            <a:r>
              <a:rPr lang="en-US" sz="1400" dirty="0">
                <a:solidFill>
                  <a:schemeClr val="accent3"/>
                </a:solidFill>
              </a:rPr>
              <a:t> </a:t>
            </a:r>
            <a:r>
              <a:rPr lang="en-US" sz="1400" dirty="0" err="1">
                <a:solidFill>
                  <a:schemeClr val="accent3"/>
                </a:solidFill>
              </a:rPr>
              <a:t>kota</a:t>
            </a:r>
            <a:r>
              <a:rPr lang="en-US" sz="1400" dirty="0">
                <a:solidFill>
                  <a:schemeClr val="accent3"/>
                </a:solidFill>
              </a:rPr>
              <a:t> </a:t>
            </a:r>
            <a:r>
              <a:rPr lang="en-US" sz="1400" dirty="0" err="1">
                <a:solidFill>
                  <a:schemeClr val="accent3"/>
                </a:solidFill>
              </a:rPr>
              <a:t>ke</a:t>
            </a:r>
            <a:r>
              <a:rPr lang="en-US" sz="1400" dirty="0">
                <a:solidFill>
                  <a:schemeClr val="accent3"/>
                </a:solidFill>
              </a:rPr>
              <a:t> </a:t>
            </a:r>
            <a:r>
              <a:rPr lang="en-US" sz="1400" dirty="0" err="1">
                <a:solidFill>
                  <a:schemeClr val="accent3"/>
                </a:solidFill>
              </a:rPr>
              <a:t>kota</a:t>
            </a:r>
            <a:r>
              <a:rPr lang="en-US" sz="1400" dirty="0">
                <a:solidFill>
                  <a:schemeClr val="accent3"/>
                </a:solidFill>
              </a:rPr>
              <a:t> </a:t>
            </a:r>
            <a:r>
              <a:rPr lang="en-US" sz="1400" dirty="0" err="1">
                <a:solidFill>
                  <a:schemeClr val="accent3"/>
                </a:solidFill>
              </a:rPr>
              <a:t>lainnya</a:t>
            </a:r>
            <a:r>
              <a:rPr lang="en-US" sz="1400" dirty="0">
                <a:solidFill>
                  <a:schemeClr val="accent3"/>
                </a:solidFill>
              </a:rPr>
              <a:t> </a:t>
            </a:r>
            <a:r>
              <a:rPr lang="en-US" sz="1400" dirty="0" err="1">
                <a:solidFill>
                  <a:schemeClr val="accent3"/>
                </a:solidFill>
              </a:rPr>
              <a:t>dengan</a:t>
            </a:r>
            <a:r>
              <a:rPr lang="en-US" sz="1400" dirty="0">
                <a:solidFill>
                  <a:schemeClr val="accent3"/>
                </a:solidFill>
              </a:rPr>
              <a:t> </a:t>
            </a:r>
            <a:r>
              <a:rPr lang="en-US" sz="1400" b="1" dirty="0" err="1">
                <a:solidFill>
                  <a:schemeClr val="accent3"/>
                </a:solidFill>
              </a:rPr>
              <a:t>aman</a:t>
            </a:r>
            <a:r>
              <a:rPr lang="en-US" sz="1400" dirty="0">
                <a:solidFill>
                  <a:schemeClr val="accent3"/>
                </a:solidFill>
              </a:rPr>
              <a:t> dan </a:t>
            </a:r>
            <a:r>
              <a:rPr lang="en-US" sz="1400" dirty="0" err="1">
                <a:solidFill>
                  <a:schemeClr val="accent3"/>
                </a:solidFill>
              </a:rPr>
              <a:t>dapat</a:t>
            </a:r>
            <a:r>
              <a:rPr lang="en-US" sz="1400" dirty="0">
                <a:solidFill>
                  <a:schemeClr val="accent3"/>
                </a:solidFill>
              </a:rPr>
              <a:t> </a:t>
            </a:r>
            <a:r>
              <a:rPr lang="en-US" sz="1400" b="1" dirty="0" err="1">
                <a:solidFill>
                  <a:schemeClr val="accent3"/>
                </a:solidFill>
              </a:rPr>
              <a:t>dipertanggung</a:t>
            </a:r>
            <a:r>
              <a:rPr lang="en-US" sz="1400" b="1" dirty="0">
                <a:solidFill>
                  <a:schemeClr val="accent3"/>
                </a:solidFill>
              </a:rPr>
              <a:t> </a:t>
            </a:r>
            <a:r>
              <a:rPr lang="en-US" sz="1400" b="1" dirty="0" err="1">
                <a:solidFill>
                  <a:schemeClr val="accent3"/>
                </a:solidFill>
              </a:rPr>
              <a:t>jawabkan</a:t>
            </a:r>
            <a:r>
              <a:rPr lang="en-US" sz="1400" b="1" dirty="0">
                <a:solidFill>
                  <a:schemeClr val="accent3"/>
                </a:solidFill>
              </a:rPr>
              <a:t> </a:t>
            </a:r>
            <a:r>
              <a:rPr lang="en-US" sz="1400" dirty="0">
                <a:solidFill>
                  <a:schemeClr val="accent3"/>
                </a:solidFill>
              </a:rPr>
              <a:t>oleh </a:t>
            </a:r>
            <a:r>
              <a:rPr lang="en-US" sz="1400" dirty="0" err="1">
                <a:solidFill>
                  <a:schemeClr val="accent3"/>
                </a:solidFill>
              </a:rPr>
              <a:t>pihak</a:t>
            </a:r>
            <a:r>
              <a:rPr lang="en-US" sz="1400" dirty="0">
                <a:solidFill>
                  <a:schemeClr val="accent3"/>
                </a:solidFill>
              </a:rPr>
              <a:t> </a:t>
            </a:r>
            <a:r>
              <a:rPr lang="en-US" sz="1400" dirty="0" err="1">
                <a:solidFill>
                  <a:schemeClr val="accent3"/>
                </a:solidFill>
              </a:rPr>
              <a:t>jasa</a:t>
            </a:r>
            <a:r>
              <a:rPr lang="en-US" sz="1400" dirty="0">
                <a:solidFill>
                  <a:schemeClr val="accent3"/>
                </a:solidFill>
              </a:rPr>
              <a:t> </a:t>
            </a:r>
            <a:r>
              <a:rPr lang="en-US" sz="1400" dirty="0" err="1">
                <a:solidFill>
                  <a:schemeClr val="accent3"/>
                </a:solidFill>
              </a:rPr>
              <a:t>tersebut</a:t>
            </a:r>
            <a:r>
              <a:rPr lang="en-US" sz="1400" dirty="0">
                <a:solidFill>
                  <a:schemeClr val="accent3"/>
                </a:solidFill>
              </a:rPr>
              <a:t>. </a:t>
            </a:r>
            <a:r>
              <a:rPr lang="en-US" sz="1400" dirty="0" err="1">
                <a:solidFill>
                  <a:schemeClr val="accent3"/>
                </a:solidFill>
              </a:rPr>
              <a:t>Pengiriman</a:t>
            </a:r>
            <a:r>
              <a:rPr lang="en-US" sz="1400" dirty="0">
                <a:solidFill>
                  <a:schemeClr val="accent3"/>
                </a:solidFill>
              </a:rPr>
              <a:t> </a:t>
            </a:r>
            <a:r>
              <a:rPr lang="en-US" sz="1400" dirty="0" err="1">
                <a:solidFill>
                  <a:schemeClr val="accent3"/>
                </a:solidFill>
              </a:rPr>
              <a:t>barang</a:t>
            </a:r>
            <a:r>
              <a:rPr lang="en-US" sz="1400" dirty="0">
                <a:solidFill>
                  <a:schemeClr val="accent3"/>
                </a:solidFill>
              </a:rPr>
              <a:t> </a:t>
            </a:r>
            <a:r>
              <a:rPr lang="en-US" sz="1400" dirty="0" err="1">
                <a:solidFill>
                  <a:schemeClr val="accent3"/>
                </a:solidFill>
              </a:rPr>
              <a:t>dapat</a:t>
            </a:r>
            <a:r>
              <a:rPr lang="en-US" sz="1400" dirty="0">
                <a:solidFill>
                  <a:schemeClr val="accent3"/>
                </a:solidFill>
              </a:rPr>
              <a:t> </a:t>
            </a:r>
            <a:r>
              <a:rPr lang="en-US" sz="1400" dirty="0" err="1">
                <a:solidFill>
                  <a:schemeClr val="accent3"/>
                </a:solidFill>
              </a:rPr>
              <a:t>berupa</a:t>
            </a:r>
            <a:r>
              <a:rPr lang="en-US" sz="1400" dirty="0">
                <a:solidFill>
                  <a:schemeClr val="accent3"/>
                </a:solidFill>
              </a:rPr>
              <a:t> </a:t>
            </a:r>
            <a:r>
              <a:rPr lang="en-US" sz="1400" dirty="0" err="1">
                <a:solidFill>
                  <a:schemeClr val="accent3"/>
                </a:solidFill>
              </a:rPr>
              <a:t>dokumen</a:t>
            </a:r>
            <a:r>
              <a:rPr lang="en-US" sz="1400" dirty="0">
                <a:solidFill>
                  <a:schemeClr val="accent3"/>
                </a:solidFill>
              </a:rPr>
              <a:t>, </a:t>
            </a:r>
            <a:r>
              <a:rPr lang="en-US" sz="1400" dirty="0" err="1">
                <a:solidFill>
                  <a:schemeClr val="accent3"/>
                </a:solidFill>
              </a:rPr>
              <a:t>logistik</a:t>
            </a:r>
            <a:r>
              <a:rPr lang="en-US" sz="1400" dirty="0">
                <a:solidFill>
                  <a:schemeClr val="accent3"/>
                </a:solidFill>
              </a:rPr>
              <a:t>, </a:t>
            </a:r>
            <a:r>
              <a:rPr lang="en-US" sz="1400" dirty="0" err="1">
                <a:solidFill>
                  <a:schemeClr val="accent3"/>
                </a:solidFill>
              </a:rPr>
              <a:t>produk</a:t>
            </a:r>
            <a:r>
              <a:rPr lang="en-US" sz="1400" dirty="0">
                <a:solidFill>
                  <a:schemeClr val="accent3"/>
                </a:solidFill>
              </a:rPr>
              <a:t> </a:t>
            </a:r>
            <a:r>
              <a:rPr lang="en-US" sz="1400" dirty="0" err="1">
                <a:solidFill>
                  <a:schemeClr val="accent3"/>
                </a:solidFill>
              </a:rPr>
              <a:t>elektronik</a:t>
            </a:r>
            <a:r>
              <a:rPr lang="en-US" sz="1400" dirty="0">
                <a:solidFill>
                  <a:schemeClr val="accent3"/>
                </a:solidFill>
              </a:rPr>
              <a:t> dan lain-lain. Jarak </a:t>
            </a:r>
            <a:r>
              <a:rPr lang="en-US" sz="1400" dirty="0" err="1">
                <a:solidFill>
                  <a:schemeClr val="accent3"/>
                </a:solidFill>
              </a:rPr>
              <a:t>menjadi</a:t>
            </a:r>
            <a:r>
              <a:rPr lang="en-US" sz="1400" dirty="0">
                <a:solidFill>
                  <a:schemeClr val="accent3"/>
                </a:solidFill>
              </a:rPr>
              <a:t> </a:t>
            </a:r>
            <a:r>
              <a:rPr lang="en-US" sz="1400" dirty="0" err="1">
                <a:solidFill>
                  <a:schemeClr val="accent3"/>
                </a:solidFill>
              </a:rPr>
              <a:t>bagian</a:t>
            </a:r>
            <a:r>
              <a:rPr lang="en-US" sz="1400" dirty="0">
                <a:solidFill>
                  <a:schemeClr val="accent3"/>
                </a:solidFill>
              </a:rPr>
              <a:t> </a:t>
            </a:r>
            <a:r>
              <a:rPr lang="en-US" sz="1400" dirty="0" err="1">
                <a:solidFill>
                  <a:schemeClr val="accent3"/>
                </a:solidFill>
              </a:rPr>
              <a:t>penting</a:t>
            </a:r>
            <a:r>
              <a:rPr lang="en-US" sz="1400" dirty="0">
                <a:solidFill>
                  <a:schemeClr val="accent3"/>
                </a:solidFill>
              </a:rPr>
              <a:t> </a:t>
            </a:r>
            <a:r>
              <a:rPr lang="en-US" sz="1400" dirty="0" err="1">
                <a:solidFill>
                  <a:schemeClr val="accent3"/>
                </a:solidFill>
              </a:rPr>
              <a:t>untuk</a:t>
            </a:r>
            <a:r>
              <a:rPr lang="en-US" sz="1400" dirty="0">
                <a:solidFill>
                  <a:schemeClr val="accent3"/>
                </a:solidFill>
              </a:rPr>
              <a:t> </a:t>
            </a:r>
            <a:r>
              <a:rPr lang="en-US" sz="1400" dirty="0" err="1">
                <a:solidFill>
                  <a:schemeClr val="accent3"/>
                </a:solidFill>
              </a:rPr>
              <a:t>menentukan</a:t>
            </a:r>
            <a:r>
              <a:rPr lang="en-US" sz="1400" dirty="0">
                <a:solidFill>
                  <a:schemeClr val="accent3"/>
                </a:solidFill>
              </a:rPr>
              <a:t> </a:t>
            </a:r>
            <a:r>
              <a:rPr lang="en-US" sz="1400" dirty="0" err="1">
                <a:solidFill>
                  <a:schemeClr val="accent3"/>
                </a:solidFill>
              </a:rPr>
              <a:t>alat</a:t>
            </a:r>
            <a:r>
              <a:rPr lang="en-US" sz="1400" dirty="0">
                <a:solidFill>
                  <a:schemeClr val="accent3"/>
                </a:solidFill>
              </a:rPr>
              <a:t> </a:t>
            </a:r>
            <a:r>
              <a:rPr lang="en-US" sz="1400" dirty="0" err="1">
                <a:solidFill>
                  <a:schemeClr val="accent3"/>
                </a:solidFill>
              </a:rPr>
              <a:t>transportasi</a:t>
            </a:r>
            <a:r>
              <a:rPr lang="en-US" sz="1400" dirty="0">
                <a:solidFill>
                  <a:schemeClr val="accent3"/>
                </a:solidFill>
              </a:rPr>
              <a:t> </a:t>
            </a:r>
            <a:r>
              <a:rPr lang="en-US" sz="1400" dirty="0" err="1">
                <a:solidFill>
                  <a:schemeClr val="accent3"/>
                </a:solidFill>
              </a:rPr>
              <a:t>apa</a:t>
            </a:r>
            <a:r>
              <a:rPr lang="en-US" sz="1400" dirty="0">
                <a:solidFill>
                  <a:schemeClr val="accent3"/>
                </a:solidFill>
              </a:rPr>
              <a:t> yang </a:t>
            </a:r>
            <a:r>
              <a:rPr lang="en-US" sz="1400" dirty="0" err="1">
                <a:solidFill>
                  <a:schemeClr val="accent3"/>
                </a:solidFill>
              </a:rPr>
              <a:t>akan</a:t>
            </a:r>
            <a:r>
              <a:rPr lang="en-US" sz="1400" dirty="0">
                <a:solidFill>
                  <a:schemeClr val="accent3"/>
                </a:solidFill>
              </a:rPr>
              <a:t> </a:t>
            </a:r>
            <a:r>
              <a:rPr lang="en-US" sz="1400" dirty="0" err="1">
                <a:solidFill>
                  <a:schemeClr val="accent3"/>
                </a:solidFill>
              </a:rPr>
              <a:t>digunakan</a:t>
            </a:r>
            <a:r>
              <a:rPr lang="en-US" sz="1400" dirty="0">
                <a:solidFill>
                  <a:schemeClr val="accent3"/>
                </a:solidFill>
              </a:rPr>
              <a:t> </a:t>
            </a:r>
            <a:r>
              <a:rPr lang="en-US" sz="1400" dirty="0" err="1">
                <a:solidFill>
                  <a:schemeClr val="accent3"/>
                </a:solidFill>
              </a:rPr>
              <a:t>untuk</a:t>
            </a:r>
            <a:r>
              <a:rPr lang="en-US" sz="1400" dirty="0">
                <a:solidFill>
                  <a:schemeClr val="accent3"/>
                </a:solidFill>
              </a:rPr>
              <a:t> </a:t>
            </a:r>
            <a:r>
              <a:rPr lang="en-US" sz="1400" dirty="0" err="1">
                <a:solidFill>
                  <a:schemeClr val="accent3"/>
                </a:solidFill>
              </a:rPr>
              <a:t>mengangkut</a:t>
            </a:r>
            <a:r>
              <a:rPr lang="en-US" sz="1400" dirty="0">
                <a:solidFill>
                  <a:schemeClr val="accent3"/>
                </a:solidFill>
              </a:rPr>
              <a:t> </a:t>
            </a:r>
            <a:r>
              <a:rPr lang="en-US" sz="1400" dirty="0" err="1">
                <a:solidFill>
                  <a:schemeClr val="accent3"/>
                </a:solidFill>
              </a:rPr>
              <a:t>barang-barang</a:t>
            </a:r>
            <a:r>
              <a:rPr lang="en-US" sz="1400" dirty="0">
                <a:solidFill>
                  <a:schemeClr val="accent3"/>
                </a:solidFill>
              </a:rPr>
              <a:t> </a:t>
            </a:r>
            <a:r>
              <a:rPr lang="en-US" sz="1400" dirty="0" err="1">
                <a:solidFill>
                  <a:schemeClr val="accent3"/>
                </a:solidFill>
              </a:rPr>
              <a:t>kiriman</a:t>
            </a:r>
            <a:r>
              <a:rPr lang="en-US" sz="1400" dirty="0">
                <a:solidFill>
                  <a:schemeClr val="accent3"/>
                </a:solidFill>
              </a:rPr>
              <a:t> </a:t>
            </a:r>
            <a:r>
              <a:rPr lang="en-US" sz="1400" dirty="0" err="1">
                <a:solidFill>
                  <a:schemeClr val="accent3"/>
                </a:solidFill>
              </a:rPr>
              <a:t>tersebut</a:t>
            </a:r>
            <a:r>
              <a:rPr lang="en-US" sz="1400" dirty="0">
                <a:solidFill>
                  <a:schemeClr val="accent3"/>
                </a:solidFill>
              </a:rPr>
              <a:t>.</a:t>
            </a:r>
          </a:p>
          <a:p>
            <a:pPr marL="226695" marR="150495" indent="0" algn="just">
              <a:lnSpc>
                <a:spcPct val="107000"/>
              </a:lnSpc>
              <a:spcAft>
                <a:spcPts val="1200"/>
              </a:spcAft>
              <a:buNone/>
            </a:pPr>
            <a:r>
              <a:rPr lang="en-US" sz="1400" b="1" dirty="0">
                <a:solidFill>
                  <a:schemeClr val="accent3"/>
                </a:solidFill>
              </a:rPr>
              <a:t>Program </a:t>
            </a:r>
            <a:r>
              <a:rPr lang="en-US" sz="1400" b="1" dirty="0" err="1">
                <a:solidFill>
                  <a:schemeClr val="accent3"/>
                </a:solidFill>
              </a:rPr>
              <a:t>Ekspedisi</a:t>
            </a:r>
            <a:r>
              <a:rPr lang="en-US" sz="1400" b="1" dirty="0">
                <a:solidFill>
                  <a:schemeClr val="accent3"/>
                </a:solidFill>
              </a:rPr>
              <a:t> </a:t>
            </a:r>
            <a:r>
              <a:rPr lang="en-US" sz="1400" b="1" dirty="0" err="1">
                <a:solidFill>
                  <a:schemeClr val="accent3"/>
                </a:solidFill>
              </a:rPr>
              <a:t>Pengiriman</a:t>
            </a:r>
            <a:r>
              <a:rPr lang="en-US" sz="1400" b="1" dirty="0">
                <a:solidFill>
                  <a:schemeClr val="accent3"/>
                </a:solidFill>
              </a:rPr>
              <a:t> </a:t>
            </a:r>
            <a:r>
              <a:rPr lang="en-US" sz="1400" b="1" dirty="0" err="1">
                <a:solidFill>
                  <a:schemeClr val="accent3"/>
                </a:solidFill>
              </a:rPr>
              <a:t>Barang</a:t>
            </a:r>
            <a:r>
              <a:rPr lang="en-US" sz="1400" b="1" dirty="0">
                <a:solidFill>
                  <a:schemeClr val="accent3"/>
                </a:solidFill>
              </a:rPr>
              <a:t> </a:t>
            </a:r>
            <a:r>
              <a:rPr lang="en-US" sz="1400" dirty="0" err="1">
                <a:solidFill>
                  <a:schemeClr val="accent3"/>
                </a:solidFill>
              </a:rPr>
              <a:t>ini</a:t>
            </a:r>
            <a:r>
              <a:rPr lang="en-US" sz="1400" dirty="0">
                <a:solidFill>
                  <a:schemeClr val="accent3"/>
                </a:solidFill>
              </a:rPr>
              <a:t> </a:t>
            </a:r>
            <a:r>
              <a:rPr lang="en-US" sz="1400" dirty="0" err="1">
                <a:solidFill>
                  <a:schemeClr val="accent3"/>
                </a:solidFill>
              </a:rPr>
              <a:t>merupakan</a:t>
            </a:r>
            <a:r>
              <a:rPr lang="en-US" sz="1400" dirty="0">
                <a:solidFill>
                  <a:schemeClr val="accent3"/>
                </a:solidFill>
              </a:rPr>
              <a:t> </a:t>
            </a:r>
            <a:r>
              <a:rPr lang="en-US" sz="1400" b="1" dirty="0" err="1">
                <a:solidFill>
                  <a:schemeClr val="accent3"/>
                </a:solidFill>
              </a:rPr>
              <a:t>sarana</a:t>
            </a:r>
            <a:r>
              <a:rPr lang="en-US" sz="1400" b="1" dirty="0">
                <a:solidFill>
                  <a:schemeClr val="accent3"/>
                </a:solidFill>
              </a:rPr>
              <a:t> </a:t>
            </a:r>
            <a:r>
              <a:rPr lang="en-US" sz="1400" b="1" dirty="0" err="1">
                <a:solidFill>
                  <a:schemeClr val="accent3"/>
                </a:solidFill>
              </a:rPr>
              <a:t>aplikasi</a:t>
            </a:r>
            <a:r>
              <a:rPr lang="en-US" sz="1400" b="1" dirty="0">
                <a:solidFill>
                  <a:schemeClr val="accent3"/>
                </a:solidFill>
              </a:rPr>
              <a:t> </a:t>
            </a:r>
            <a:r>
              <a:rPr lang="en-US" sz="1400" dirty="0" err="1">
                <a:solidFill>
                  <a:schemeClr val="accent3"/>
                </a:solidFill>
              </a:rPr>
              <a:t>untuk</a:t>
            </a:r>
            <a:r>
              <a:rPr lang="en-US" sz="1400" dirty="0">
                <a:solidFill>
                  <a:schemeClr val="accent3"/>
                </a:solidFill>
              </a:rPr>
              <a:t> </a:t>
            </a:r>
            <a:r>
              <a:rPr lang="en-US" sz="1400" dirty="0" err="1">
                <a:solidFill>
                  <a:schemeClr val="accent3"/>
                </a:solidFill>
              </a:rPr>
              <a:t>mendata</a:t>
            </a:r>
            <a:r>
              <a:rPr lang="en-US" sz="1400" dirty="0">
                <a:solidFill>
                  <a:schemeClr val="accent3"/>
                </a:solidFill>
              </a:rPr>
              <a:t> </a:t>
            </a:r>
            <a:r>
              <a:rPr lang="en-US" sz="1400" dirty="0" err="1">
                <a:solidFill>
                  <a:schemeClr val="accent3"/>
                </a:solidFill>
              </a:rPr>
              <a:t>pengiriman</a:t>
            </a:r>
            <a:r>
              <a:rPr lang="en-US" sz="1400" dirty="0">
                <a:solidFill>
                  <a:schemeClr val="accent3"/>
                </a:solidFill>
              </a:rPr>
              <a:t> </a:t>
            </a:r>
            <a:r>
              <a:rPr lang="en-US" sz="1400" dirty="0" err="1">
                <a:solidFill>
                  <a:schemeClr val="accent3"/>
                </a:solidFill>
              </a:rPr>
              <a:t>barang</a:t>
            </a:r>
            <a:r>
              <a:rPr lang="en-US" sz="1400" dirty="0">
                <a:solidFill>
                  <a:schemeClr val="accent3"/>
                </a:solidFill>
              </a:rPr>
              <a:t> yang </a:t>
            </a:r>
            <a:r>
              <a:rPr lang="en-US" sz="1400" dirty="0" err="1">
                <a:solidFill>
                  <a:schemeClr val="accent3"/>
                </a:solidFill>
              </a:rPr>
              <a:t>bertujuan</a:t>
            </a:r>
            <a:r>
              <a:rPr lang="en-US" sz="1400" dirty="0">
                <a:solidFill>
                  <a:schemeClr val="accent3"/>
                </a:solidFill>
              </a:rPr>
              <a:t> </a:t>
            </a:r>
            <a:r>
              <a:rPr lang="en-US" sz="1400" dirty="0" err="1">
                <a:solidFill>
                  <a:schemeClr val="accent3"/>
                </a:solidFill>
              </a:rPr>
              <a:t>untuk</a:t>
            </a:r>
            <a:r>
              <a:rPr lang="en-US" sz="1400" dirty="0">
                <a:solidFill>
                  <a:schemeClr val="accent3"/>
                </a:solidFill>
              </a:rPr>
              <a:t> </a:t>
            </a:r>
            <a:r>
              <a:rPr lang="en-US" sz="1400" b="1" dirty="0" err="1">
                <a:solidFill>
                  <a:schemeClr val="accent3"/>
                </a:solidFill>
              </a:rPr>
              <a:t>memudahkan</a:t>
            </a:r>
            <a:r>
              <a:rPr lang="en-US" sz="1400" b="1" dirty="0">
                <a:solidFill>
                  <a:schemeClr val="accent3"/>
                </a:solidFill>
              </a:rPr>
              <a:t> </a:t>
            </a:r>
            <a:r>
              <a:rPr lang="en-US" sz="1400" b="1" dirty="0" err="1">
                <a:solidFill>
                  <a:schemeClr val="accent3"/>
                </a:solidFill>
              </a:rPr>
              <a:t>pengguna</a:t>
            </a:r>
            <a:r>
              <a:rPr lang="en-US" sz="1400" b="1" dirty="0">
                <a:solidFill>
                  <a:schemeClr val="accent3"/>
                </a:solidFill>
              </a:rPr>
              <a:t> </a:t>
            </a:r>
            <a:r>
              <a:rPr lang="en-US" sz="1400" dirty="0" err="1">
                <a:solidFill>
                  <a:schemeClr val="accent3"/>
                </a:solidFill>
              </a:rPr>
              <a:t>untuk</a:t>
            </a:r>
            <a:r>
              <a:rPr lang="en-US" sz="1400" dirty="0">
                <a:solidFill>
                  <a:schemeClr val="accent3"/>
                </a:solidFill>
              </a:rPr>
              <a:t> </a:t>
            </a:r>
            <a:r>
              <a:rPr lang="en-US" sz="1400" dirty="0" err="1">
                <a:solidFill>
                  <a:schemeClr val="accent3"/>
                </a:solidFill>
              </a:rPr>
              <a:t>memasukan</a:t>
            </a:r>
            <a:r>
              <a:rPr lang="en-US" sz="1400" dirty="0">
                <a:solidFill>
                  <a:schemeClr val="accent3"/>
                </a:solidFill>
              </a:rPr>
              <a:t> data </a:t>
            </a:r>
            <a:r>
              <a:rPr lang="en-US" sz="1400" dirty="0" err="1">
                <a:solidFill>
                  <a:schemeClr val="accent3"/>
                </a:solidFill>
              </a:rPr>
              <a:t>barang</a:t>
            </a:r>
            <a:r>
              <a:rPr lang="en-US" sz="1400" dirty="0">
                <a:solidFill>
                  <a:schemeClr val="accent3"/>
                </a:solidFill>
              </a:rPr>
              <a:t> </a:t>
            </a:r>
            <a:r>
              <a:rPr lang="en-US" sz="1400" dirty="0" err="1">
                <a:solidFill>
                  <a:schemeClr val="accent3"/>
                </a:solidFill>
              </a:rPr>
              <a:t>hingga</a:t>
            </a:r>
            <a:r>
              <a:rPr lang="en-US" sz="1400" dirty="0">
                <a:solidFill>
                  <a:schemeClr val="accent3"/>
                </a:solidFill>
              </a:rPr>
              <a:t> </a:t>
            </a:r>
            <a:r>
              <a:rPr lang="en-US" sz="1400" dirty="0" err="1">
                <a:solidFill>
                  <a:schemeClr val="accent3"/>
                </a:solidFill>
              </a:rPr>
              <a:t>alamat</a:t>
            </a:r>
            <a:r>
              <a:rPr lang="en-US" sz="1400" dirty="0">
                <a:solidFill>
                  <a:schemeClr val="accent3"/>
                </a:solidFill>
              </a:rPr>
              <a:t> </a:t>
            </a:r>
            <a:r>
              <a:rPr lang="en-US" sz="1400" dirty="0" err="1">
                <a:solidFill>
                  <a:schemeClr val="accent3"/>
                </a:solidFill>
              </a:rPr>
              <a:t>tujuan</a:t>
            </a:r>
            <a:r>
              <a:rPr lang="en-US" sz="1400" dirty="0">
                <a:solidFill>
                  <a:schemeClr val="accent3"/>
                </a:solidFill>
              </a:rPr>
              <a:t> yang </a:t>
            </a:r>
            <a:r>
              <a:rPr lang="en-US" sz="1400" dirty="0" err="1">
                <a:solidFill>
                  <a:schemeClr val="accent3"/>
                </a:solidFill>
              </a:rPr>
              <a:t>dimaksudkan</a:t>
            </a:r>
            <a:r>
              <a:rPr lang="en-US" sz="1400" dirty="0">
                <a:solidFill>
                  <a:schemeClr val="accent3"/>
                </a:solidFill>
              </a:rPr>
              <a:t> </a:t>
            </a:r>
            <a:r>
              <a:rPr lang="en-US" sz="1400" dirty="0" err="1">
                <a:solidFill>
                  <a:schemeClr val="accent3"/>
                </a:solidFill>
              </a:rPr>
              <a:t>untuk</a:t>
            </a:r>
            <a:r>
              <a:rPr lang="en-US" sz="1400" dirty="0">
                <a:solidFill>
                  <a:schemeClr val="accent3"/>
                </a:solidFill>
              </a:rPr>
              <a:t> </a:t>
            </a:r>
            <a:r>
              <a:rPr lang="en-US" sz="1400" dirty="0" err="1">
                <a:solidFill>
                  <a:schemeClr val="accent3"/>
                </a:solidFill>
              </a:rPr>
              <a:t>menghitung</a:t>
            </a:r>
            <a:r>
              <a:rPr lang="en-US" sz="1400" dirty="0">
                <a:solidFill>
                  <a:schemeClr val="accent3"/>
                </a:solidFill>
              </a:rPr>
              <a:t> </a:t>
            </a:r>
            <a:r>
              <a:rPr lang="en-US" sz="1400" b="1" dirty="0">
                <a:solidFill>
                  <a:schemeClr val="accent3"/>
                </a:solidFill>
              </a:rPr>
              <a:t>total</a:t>
            </a:r>
            <a:r>
              <a:rPr lang="en-US" sz="1400" dirty="0">
                <a:solidFill>
                  <a:schemeClr val="accent3"/>
                </a:solidFill>
              </a:rPr>
              <a:t> </a:t>
            </a:r>
            <a:r>
              <a:rPr lang="en-US" sz="1400" dirty="0" err="1">
                <a:solidFill>
                  <a:schemeClr val="accent3"/>
                </a:solidFill>
              </a:rPr>
              <a:t>dari</a:t>
            </a:r>
            <a:r>
              <a:rPr lang="en-US" sz="1400" dirty="0">
                <a:solidFill>
                  <a:schemeClr val="accent3"/>
                </a:solidFill>
              </a:rPr>
              <a:t> detail </a:t>
            </a:r>
            <a:r>
              <a:rPr lang="en-US" sz="1400" dirty="0" err="1">
                <a:solidFill>
                  <a:schemeClr val="accent3"/>
                </a:solidFill>
              </a:rPr>
              <a:t>barang</a:t>
            </a:r>
            <a:r>
              <a:rPr lang="en-US" sz="1400" dirty="0">
                <a:solidFill>
                  <a:schemeClr val="accent3"/>
                </a:solidFill>
              </a:rPr>
              <a:t> dan </a:t>
            </a:r>
            <a:r>
              <a:rPr lang="en-US" sz="1400" dirty="0" err="1">
                <a:solidFill>
                  <a:schemeClr val="accent3"/>
                </a:solidFill>
              </a:rPr>
              <a:t>jauhnya</a:t>
            </a:r>
            <a:r>
              <a:rPr lang="en-US" sz="1400" dirty="0">
                <a:solidFill>
                  <a:schemeClr val="accent3"/>
                </a:solidFill>
              </a:rPr>
              <a:t> </a:t>
            </a:r>
            <a:r>
              <a:rPr lang="en-US" sz="1400" dirty="0" err="1">
                <a:solidFill>
                  <a:schemeClr val="accent3"/>
                </a:solidFill>
              </a:rPr>
              <a:t>tujuan</a:t>
            </a:r>
            <a:r>
              <a:rPr lang="en-US" sz="1400" dirty="0">
                <a:solidFill>
                  <a:schemeClr val="accent3"/>
                </a:solidFill>
              </a:rPr>
              <a:t>, </a:t>
            </a:r>
            <a:r>
              <a:rPr lang="en-US" sz="1400" dirty="0" err="1">
                <a:solidFill>
                  <a:schemeClr val="accent3"/>
                </a:solidFill>
              </a:rPr>
              <a:t>sehingga</a:t>
            </a:r>
            <a:r>
              <a:rPr lang="en-US" sz="1400" dirty="0">
                <a:solidFill>
                  <a:schemeClr val="accent3"/>
                </a:solidFill>
              </a:rPr>
              <a:t> </a:t>
            </a:r>
            <a:r>
              <a:rPr lang="en-US" sz="1400" dirty="0" err="1">
                <a:solidFill>
                  <a:schemeClr val="accent3"/>
                </a:solidFill>
              </a:rPr>
              <a:t>pengguna</a:t>
            </a:r>
            <a:r>
              <a:rPr lang="en-US" sz="1400" dirty="0">
                <a:solidFill>
                  <a:schemeClr val="accent3"/>
                </a:solidFill>
              </a:rPr>
              <a:t> </a:t>
            </a:r>
            <a:r>
              <a:rPr lang="en-US" sz="1400" dirty="0" err="1">
                <a:solidFill>
                  <a:schemeClr val="accent3"/>
                </a:solidFill>
              </a:rPr>
              <a:t>bisa</a:t>
            </a:r>
            <a:r>
              <a:rPr lang="en-US" sz="1400" dirty="0">
                <a:solidFill>
                  <a:schemeClr val="accent3"/>
                </a:solidFill>
              </a:rPr>
              <a:t> </a:t>
            </a:r>
            <a:r>
              <a:rPr lang="en-US" sz="1400" dirty="0" err="1">
                <a:solidFill>
                  <a:schemeClr val="accent3"/>
                </a:solidFill>
              </a:rPr>
              <a:t>mengetahui</a:t>
            </a:r>
            <a:r>
              <a:rPr lang="en-US" sz="1400" dirty="0">
                <a:solidFill>
                  <a:schemeClr val="accent3"/>
                </a:solidFill>
              </a:rPr>
              <a:t> </a:t>
            </a:r>
            <a:r>
              <a:rPr lang="en-US" sz="1400" dirty="0" err="1">
                <a:solidFill>
                  <a:schemeClr val="accent3"/>
                </a:solidFill>
              </a:rPr>
              <a:t>jumlah</a:t>
            </a:r>
            <a:r>
              <a:rPr lang="en-US" sz="1400" dirty="0">
                <a:solidFill>
                  <a:schemeClr val="accent3"/>
                </a:solidFill>
              </a:rPr>
              <a:t> </a:t>
            </a:r>
            <a:r>
              <a:rPr lang="en-US" sz="1400" dirty="0" err="1">
                <a:solidFill>
                  <a:schemeClr val="accent3"/>
                </a:solidFill>
              </a:rPr>
              <a:t>biaya</a:t>
            </a:r>
            <a:r>
              <a:rPr lang="en-US" sz="1400" dirty="0">
                <a:solidFill>
                  <a:schemeClr val="accent3"/>
                </a:solidFill>
              </a:rPr>
              <a:t> yang </a:t>
            </a:r>
            <a:r>
              <a:rPr lang="en-US" sz="1400" dirty="0" err="1">
                <a:solidFill>
                  <a:schemeClr val="accent3"/>
                </a:solidFill>
              </a:rPr>
              <a:t>diperlukan</a:t>
            </a:r>
            <a:r>
              <a:rPr lang="en-US" sz="1400" dirty="0">
                <a:solidFill>
                  <a:schemeClr val="accent3"/>
                </a:solidFill>
              </a:rPr>
              <a:t> </a:t>
            </a:r>
            <a:r>
              <a:rPr lang="en-US" sz="1400" dirty="0" err="1">
                <a:solidFill>
                  <a:schemeClr val="accent3"/>
                </a:solidFill>
              </a:rPr>
              <a:t>untuk</a:t>
            </a:r>
            <a:r>
              <a:rPr lang="en-US" sz="1400" dirty="0">
                <a:solidFill>
                  <a:schemeClr val="accent3"/>
                </a:solidFill>
              </a:rPr>
              <a:t> </a:t>
            </a:r>
            <a:r>
              <a:rPr lang="en-US" sz="1400" dirty="0" err="1">
                <a:solidFill>
                  <a:schemeClr val="accent3"/>
                </a:solidFill>
              </a:rPr>
              <a:t>mengirim</a:t>
            </a:r>
            <a:r>
              <a:rPr lang="en-US" sz="1400" dirty="0">
                <a:solidFill>
                  <a:schemeClr val="accent3"/>
                </a:solidFill>
              </a:rPr>
              <a:t> </a:t>
            </a:r>
            <a:r>
              <a:rPr lang="en-US" sz="1400" dirty="0" err="1">
                <a:solidFill>
                  <a:schemeClr val="accent3"/>
                </a:solidFill>
              </a:rPr>
              <a:t>suatu</a:t>
            </a:r>
            <a:r>
              <a:rPr lang="en-US" sz="1400" dirty="0">
                <a:solidFill>
                  <a:schemeClr val="accent3"/>
                </a:solidFill>
              </a:rPr>
              <a:t> </a:t>
            </a:r>
            <a:r>
              <a:rPr lang="en-US" sz="1400" dirty="0" err="1">
                <a:solidFill>
                  <a:schemeClr val="accent3"/>
                </a:solidFill>
              </a:rPr>
              <a:t>barang</a:t>
            </a:r>
            <a:r>
              <a:rPr lang="en-US" b="1" dirty="0">
                <a:solidFill>
                  <a:schemeClr val="accent3"/>
                </a:solidFill>
              </a:rPr>
              <a:t>.</a:t>
            </a:r>
          </a:p>
          <a:p>
            <a:pPr marL="226695" marR="150495" indent="0" algn="just">
              <a:lnSpc>
                <a:spcPct val="107000"/>
              </a:lnSpc>
              <a:spcAft>
                <a:spcPts val="1200"/>
              </a:spcAft>
              <a:buNone/>
            </a:pPr>
            <a:endParaRPr lang="en-US" b="1" dirty="0">
              <a:solidFill>
                <a:schemeClr val="accent3"/>
              </a:solidFill>
            </a:endParaRPr>
          </a:p>
        </p:txBody>
      </p:sp>
      <p:grpSp>
        <p:nvGrpSpPr>
          <p:cNvPr id="7211" name="Google Shape;7211;p42"/>
          <p:cNvGrpSpPr/>
          <p:nvPr/>
        </p:nvGrpSpPr>
        <p:grpSpPr>
          <a:xfrm>
            <a:off x="2625870" y="1191420"/>
            <a:ext cx="3886634" cy="174750"/>
            <a:chOff x="3962000" y="4060525"/>
            <a:chExt cx="2324125" cy="174750"/>
          </a:xfrm>
        </p:grpSpPr>
        <p:sp>
          <p:nvSpPr>
            <p:cNvPr id="7212" name="Google Shape;7212;p42"/>
            <p:cNvSpPr/>
            <p:nvPr/>
          </p:nvSpPr>
          <p:spPr>
            <a:xfrm>
              <a:off x="3962000" y="4060525"/>
              <a:ext cx="1117875" cy="168975"/>
            </a:xfrm>
            <a:custGeom>
              <a:avLst/>
              <a:gdLst/>
              <a:ahLst/>
              <a:cxnLst/>
              <a:rect l="l" t="t" r="r" b="b"/>
              <a:pathLst>
                <a:path w="44715" h="6759" extrusionOk="0">
                  <a:moveTo>
                    <a:pt x="9249" y="189"/>
                  </a:moveTo>
                  <a:lnTo>
                    <a:pt x="9605" y="168"/>
                  </a:lnTo>
                  <a:cubicBezTo>
                    <a:pt x="9730" y="377"/>
                    <a:pt x="10023" y="377"/>
                    <a:pt x="10128" y="168"/>
                  </a:cubicBezTo>
                  <a:lnTo>
                    <a:pt x="11048" y="168"/>
                  </a:lnTo>
                  <a:cubicBezTo>
                    <a:pt x="11174" y="377"/>
                    <a:pt x="11404" y="356"/>
                    <a:pt x="11572" y="440"/>
                  </a:cubicBezTo>
                  <a:cubicBezTo>
                    <a:pt x="11969" y="607"/>
                    <a:pt x="12199" y="440"/>
                    <a:pt x="12262" y="42"/>
                  </a:cubicBezTo>
                  <a:lnTo>
                    <a:pt x="12618" y="42"/>
                  </a:lnTo>
                  <a:cubicBezTo>
                    <a:pt x="13078" y="838"/>
                    <a:pt x="13517" y="838"/>
                    <a:pt x="14041" y="42"/>
                  </a:cubicBezTo>
                  <a:cubicBezTo>
                    <a:pt x="14229" y="1"/>
                    <a:pt x="14396" y="1"/>
                    <a:pt x="14564" y="63"/>
                  </a:cubicBezTo>
                  <a:cubicBezTo>
                    <a:pt x="14606" y="210"/>
                    <a:pt x="14731" y="314"/>
                    <a:pt x="14878" y="335"/>
                  </a:cubicBezTo>
                  <a:cubicBezTo>
                    <a:pt x="15422" y="461"/>
                    <a:pt x="16007" y="398"/>
                    <a:pt x="16510" y="168"/>
                  </a:cubicBezTo>
                  <a:cubicBezTo>
                    <a:pt x="16865" y="147"/>
                    <a:pt x="17221" y="168"/>
                    <a:pt x="17577" y="231"/>
                  </a:cubicBezTo>
                  <a:cubicBezTo>
                    <a:pt x="17807" y="607"/>
                    <a:pt x="18372" y="628"/>
                    <a:pt x="18455" y="1193"/>
                  </a:cubicBezTo>
                  <a:cubicBezTo>
                    <a:pt x="18623" y="900"/>
                    <a:pt x="18790" y="628"/>
                    <a:pt x="18979" y="356"/>
                  </a:cubicBezTo>
                  <a:cubicBezTo>
                    <a:pt x="19292" y="294"/>
                    <a:pt x="19606" y="314"/>
                    <a:pt x="19920" y="419"/>
                  </a:cubicBezTo>
                  <a:cubicBezTo>
                    <a:pt x="20108" y="566"/>
                    <a:pt x="20339" y="712"/>
                    <a:pt x="20569" y="817"/>
                  </a:cubicBezTo>
                  <a:cubicBezTo>
                    <a:pt x="20924" y="900"/>
                    <a:pt x="21301" y="963"/>
                    <a:pt x="21301" y="398"/>
                  </a:cubicBezTo>
                  <a:cubicBezTo>
                    <a:pt x="21887" y="294"/>
                    <a:pt x="22494" y="294"/>
                    <a:pt x="23059" y="398"/>
                  </a:cubicBezTo>
                  <a:cubicBezTo>
                    <a:pt x="23059" y="858"/>
                    <a:pt x="23414" y="1130"/>
                    <a:pt x="23561" y="1507"/>
                  </a:cubicBezTo>
                  <a:cubicBezTo>
                    <a:pt x="23833" y="1361"/>
                    <a:pt x="23833" y="1130"/>
                    <a:pt x="23896" y="963"/>
                  </a:cubicBezTo>
                  <a:cubicBezTo>
                    <a:pt x="23937" y="754"/>
                    <a:pt x="23958" y="566"/>
                    <a:pt x="23958" y="356"/>
                  </a:cubicBezTo>
                  <a:cubicBezTo>
                    <a:pt x="24314" y="294"/>
                    <a:pt x="24670" y="314"/>
                    <a:pt x="25005" y="398"/>
                  </a:cubicBezTo>
                  <a:cubicBezTo>
                    <a:pt x="25025" y="545"/>
                    <a:pt x="25005" y="796"/>
                    <a:pt x="25214" y="796"/>
                  </a:cubicBezTo>
                  <a:cubicBezTo>
                    <a:pt x="25549" y="796"/>
                    <a:pt x="25946" y="796"/>
                    <a:pt x="26072" y="335"/>
                  </a:cubicBezTo>
                  <a:lnTo>
                    <a:pt x="28206" y="356"/>
                  </a:lnTo>
                  <a:cubicBezTo>
                    <a:pt x="28248" y="628"/>
                    <a:pt x="28436" y="670"/>
                    <a:pt x="28666" y="670"/>
                  </a:cubicBezTo>
                  <a:cubicBezTo>
                    <a:pt x="29336" y="712"/>
                    <a:pt x="30005" y="607"/>
                    <a:pt x="30696" y="733"/>
                  </a:cubicBezTo>
                  <a:cubicBezTo>
                    <a:pt x="30947" y="796"/>
                    <a:pt x="31031" y="566"/>
                    <a:pt x="31051" y="335"/>
                  </a:cubicBezTo>
                  <a:cubicBezTo>
                    <a:pt x="31282" y="294"/>
                    <a:pt x="31533" y="314"/>
                    <a:pt x="31742" y="419"/>
                  </a:cubicBezTo>
                  <a:cubicBezTo>
                    <a:pt x="31805" y="586"/>
                    <a:pt x="31972" y="691"/>
                    <a:pt x="32139" y="670"/>
                  </a:cubicBezTo>
                  <a:lnTo>
                    <a:pt x="32997" y="670"/>
                  </a:lnTo>
                  <a:cubicBezTo>
                    <a:pt x="32997" y="900"/>
                    <a:pt x="32997" y="1151"/>
                    <a:pt x="33311" y="1193"/>
                  </a:cubicBezTo>
                  <a:cubicBezTo>
                    <a:pt x="33520" y="1235"/>
                    <a:pt x="33709" y="1130"/>
                    <a:pt x="33813" y="942"/>
                  </a:cubicBezTo>
                  <a:cubicBezTo>
                    <a:pt x="33855" y="817"/>
                    <a:pt x="33876" y="670"/>
                    <a:pt x="33876" y="545"/>
                  </a:cubicBezTo>
                  <a:cubicBezTo>
                    <a:pt x="34169" y="503"/>
                    <a:pt x="34483" y="524"/>
                    <a:pt x="34755" y="607"/>
                  </a:cubicBezTo>
                  <a:cubicBezTo>
                    <a:pt x="34755" y="712"/>
                    <a:pt x="34839" y="817"/>
                    <a:pt x="34943" y="858"/>
                  </a:cubicBezTo>
                  <a:cubicBezTo>
                    <a:pt x="34880" y="1193"/>
                    <a:pt x="35173" y="1507"/>
                    <a:pt x="35006" y="1863"/>
                  </a:cubicBezTo>
                  <a:cubicBezTo>
                    <a:pt x="34943" y="2009"/>
                    <a:pt x="35069" y="2156"/>
                    <a:pt x="35215" y="2198"/>
                  </a:cubicBezTo>
                  <a:cubicBezTo>
                    <a:pt x="35383" y="2239"/>
                    <a:pt x="35571" y="2198"/>
                    <a:pt x="35676" y="2051"/>
                  </a:cubicBezTo>
                  <a:cubicBezTo>
                    <a:pt x="35822" y="1947"/>
                    <a:pt x="35759" y="1821"/>
                    <a:pt x="35676" y="1674"/>
                  </a:cubicBezTo>
                  <a:cubicBezTo>
                    <a:pt x="35424" y="1256"/>
                    <a:pt x="35550" y="984"/>
                    <a:pt x="36010" y="858"/>
                  </a:cubicBezTo>
                  <a:cubicBezTo>
                    <a:pt x="36261" y="879"/>
                    <a:pt x="36533" y="775"/>
                    <a:pt x="36722" y="1026"/>
                  </a:cubicBezTo>
                  <a:cubicBezTo>
                    <a:pt x="36408" y="1172"/>
                    <a:pt x="36345" y="1444"/>
                    <a:pt x="36366" y="1737"/>
                  </a:cubicBezTo>
                  <a:lnTo>
                    <a:pt x="36303" y="1779"/>
                  </a:lnTo>
                  <a:lnTo>
                    <a:pt x="36324" y="1821"/>
                  </a:lnTo>
                  <a:lnTo>
                    <a:pt x="36366" y="1737"/>
                  </a:lnTo>
                  <a:cubicBezTo>
                    <a:pt x="36638" y="1695"/>
                    <a:pt x="36889" y="2051"/>
                    <a:pt x="37182" y="1800"/>
                  </a:cubicBezTo>
                  <a:cubicBezTo>
                    <a:pt x="37119" y="1528"/>
                    <a:pt x="36826" y="1340"/>
                    <a:pt x="36910" y="1026"/>
                  </a:cubicBezTo>
                  <a:cubicBezTo>
                    <a:pt x="37224" y="1005"/>
                    <a:pt x="37517" y="879"/>
                    <a:pt x="37789" y="691"/>
                  </a:cubicBezTo>
                  <a:lnTo>
                    <a:pt x="38145" y="691"/>
                  </a:lnTo>
                  <a:lnTo>
                    <a:pt x="38312" y="858"/>
                  </a:lnTo>
                  <a:cubicBezTo>
                    <a:pt x="38626" y="1172"/>
                    <a:pt x="38689" y="1633"/>
                    <a:pt x="38919" y="2030"/>
                  </a:cubicBezTo>
                  <a:cubicBezTo>
                    <a:pt x="38856" y="1444"/>
                    <a:pt x="39421" y="1277"/>
                    <a:pt x="39567" y="858"/>
                  </a:cubicBezTo>
                  <a:lnTo>
                    <a:pt x="39923" y="858"/>
                  </a:lnTo>
                  <a:cubicBezTo>
                    <a:pt x="39965" y="1382"/>
                    <a:pt x="40676" y="1298"/>
                    <a:pt x="40739" y="1821"/>
                  </a:cubicBezTo>
                  <a:cubicBezTo>
                    <a:pt x="40781" y="1821"/>
                    <a:pt x="40844" y="1821"/>
                    <a:pt x="40886" y="1821"/>
                  </a:cubicBezTo>
                  <a:cubicBezTo>
                    <a:pt x="41534" y="1800"/>
                    <a:pt x="42141" y="1528"/>
                    <a:pt x="42580" y="1026"/>
                  </a:cubicBezTo>
                  <a:lnTo>
                    <a:pt x="42580" y="1026"/>
                  </a:lnTo>
                  <a:cubicBezTo>
                    <a:pt x="42873" y="1068"/>
                    <a:pt x="43145" y="1110"/>
                    <a:pt x="43438" y="1151"/>
                  </a:cubicBezTo>
                  <a:cubicBezTo>
                    <a:pt x="43522" y="1151"/>
                    <a:pt x="43606" y="1172"/>
                    <a:pt x="43606" y="1277"/>
                  </a:cubicBezTo>
                  <a:cubicBezTo>
                    <a:pt x="43606" y="1361"/>
                    <a:pt x="43564" y="1444"/>
                    <a:pt x="43501" y="1486"/>
                  </a:cubicBezTo>
                  <a:cubicBezTo>
                    <a:pt x="43417" y="1549"/>
                    <a:pt x="43292" y="1591"/>
                    <a:pt x="43187" y="1612"/>
                  </a:cubicBezTo>
                  <a:cubicBezTo>
                    <a:pt x="42706" y="1716"/>
                    <a:pt x="42476" y="1947"/>
                    <a:pt x="42706" y="2470"/>
                  </a:cubicBezTo>
                  <a:cubicBezTo>
                    <a:pt x="42748" y="2574"/>
                    <a:pt x="42580" y="2721"/>
                    <a:pt x="42727" y="2888"/>
                  </a:cubicBezTo>
                  <a:cubicBezTo>
                    <a:pt x="42978" y="2867"/>
                    <a:pt x="43145" y="2532"/>
                    <a:pt x="43459" y="2637"/>
                  </a:cubicBezTo>
                  <a:cubicBezTo>
                    <a:pt x="43501" y="3014"/>
                    <a:pt x="43836" y="3035"/>
                    <a:pt x="44087" y="3181"/>
                  </a:cubicBezTo>
                  <a:cubicBezTo>
                    <a:pt x="44317" y="3327"/>
                    <a:pt x="44715" y="3474"/>
                    <a:pt x="44610" y="3976"/>
                  </a:cubicBezTo>
                  <a:cubicBezTo>
                    <a:pt x="44422" y="4687"/>
                    <a:pt x="44338" y="4813"/>
                    <a:pt x="43606" y="4750"/>
                  </a:cubicBezTo>
                  <a:cubicBezTo>
                    <a:pt x="43229" y="4708"/>
                    <a:pt x="42852" y="4646"/>
                    <a:pt x="42497" y="4520"/>
                  </a:cubicBezTo>
                  <a:cubicBezTo>
                    <a:pt x="41848" y="4311"/>
                    <a:pt x="41158" y="4436"/>
                    <a:pt x="40614" y="4813"/>
                  </a:cubicBezTo>
                  <a:cubicBezTo>
                    <a:pt x="40132" y="5232"/>
                    <a:pt x="40090" y="5232"/>
                    <a:pt x="39693" y="4667"/>
                  </a:cubicBezTo>
                  <a:cubicBezTo>
                    <a:pt x="39609" y="4520"/>
                    <a:pt x="39526" y="4248"/>
                    <a:pt x="39358" y="4311"/>
                  </a:cubicBezTo>
                  <a:cubicBezTo>
                    <a:pt x="38730" y="4604"/>
                    <a:pt x="38437" y="4206"/>
                    <a:pt x="38186" y="3683"/>
                  </a:cubicBezTo>
                  <a:cubicBezTo>
                    <a:pt x="37747" y="4018"/>
                    <a:pt x="37391" y="4415"/>
                    <a:pt x="36826" y="4102"/>
                  </a:cubicBezTo>
                  <a:cubicBezTo>
                    <a:pt x="36826" y="4708"/>
                    <a:pt x="36826" y="4708"/>
                    <a:pt x="36387" y="5294"/>
                  </a:cubicBezTo>
                  <a:cubicBezTo>
                    <a:pt x="36324" y="5378"/>
                    <a:pt x="36261" y="5483"/>
                    <a:pt x="36199" y="5587"/>
                  </a:cubicBezTo>
                  <a:cubicBezTo>
                    <a:pt x="35843" y="6048"/>
                    <a:pt x="35822" y="6027"/>
                    <a:pt x="35383" y="5692"/>
                  </a:cubicBezTo>
                  <a:cubicBezTo>
                    <a:pt x="35215" y="5566"/>
                    <a:pt x="35173" y="5399"/>
                    <a:pt x="35069" y="5273"/>
                  </a:cubicBezTo>
                  <a:cubicBezTo>
                    <a:pt x="34818" y="5001"/>
                    <a:pt x="34336" y="5106"/>
                    <a:pt x="34253" y="5483"/>
                  </a:cubicBezTo>
                  <a:cubicBezTo>
                    <a:pt x="34044" y="6089"/>
                    <a:pt x="33813" y="6131"/>
                    <a:pt x="33248" y="5817"/>
                  </a:cubicBezTo>
                  <a:cubicBezTo>
                    <a:pt x="32914" y="5629"/>
                    <a:pt x="32851" y="5252"/>
                    <a:pt x="32558" y="5043"/>
                  </a:cubicBezTo>
                  <a:cubicBezTo>
                    <a:pt x="32453" y="4960"/>
                    <a:pt x="32391" y="4771"/>
                    <a:pt x="32202" y="4897"/>
                  </a:cubicBezTo>
                  <a:cubicBezTo>
                    <a:pt x="32098" y="4980"/>
                    <a:pt x="32160" y="5106"/>
                    <a:pt x="32202" y="5232"/>
                  </a:cubicBezTo>
                  <a:cubicBezTo>
                    <a:pt x="32411" y="5817"/>
                    <a:pt x="32391" y="5817"/>
                    <a:pt x="31847" y="6068"/>
                  </a:cubicBezTo>
                  <a:cubicBezTo>
                    <a:pt x="31637" y="6173"/>
                    <a:pt x="31428" y="6278"/>
                    <a:pt x="31240" y="6424"/>
                  </a:cubicBezTo>
                  <a:cubicBezTo>
                    <a:pt x="31031" y="6550"/>
                    <a:pt x="30717" y="6633"/>
                    <a:pt x="30570" y="6487"/>
                  </a:cubicBezTo>
                  <a:cubicBezTo>
                    <a:pt x="30131" y="6110"/>
                    <a:pt x="29901" y="6424"/>
                    <a:pt x="29650" y="6696"/>
                  </a:cubicBezTo>
                  <a:cubicBezTo>
                    <a:pt x="28875" y="6759"/>
                    <a:pt x="28101" y="6717"/>
                    <a:pt x="27327" y="6612"/>
                  </a:cubicBezTo>
                  <a:cubicBezTo>
                    <a:pt x="27285" y="6550"/>
                    <a:pt x="27243" y="6445"/>
                    <a:pt x="27181" y="6424"/>
                  </a:cubicBezTo>
                  <a:cubicBezTo>
                    <a:pt x="27034" y="6403"/>
                    <a:pt x="26992" y="6529"/>
                    <a:pt x="26971" y="6633"/>
                  </a:cubicBezTo>
                  <a:cubicBezTo>
                    <a:pt x="26804" y="6696"/>
                    <a:pt x="26616" y="6675"/>
                    <a:pt x="26448" y="6592"/>
                  </a:cubicBezTo>
                  <a:cubicBezTo>
                    <a:pt x="26302" y="5964"/>
                    <a:pt x="26218" y="5880"/>
                    <a:pt x="25758" y="6110"/>
                  </a:cubicBezTo>
                  <a:cubicBezTo>
                    <a:pt x="25507" y="6236"/>
                    <a:pt x="25297" y="6424"/>
                    <a:pt x="25025" y="6320"/>
                  </a:cubicBezTo>
                  <a:cubicBezTo>
                    <a:pt x="24481" y="6131"/>
                    <a:pt x="23833" y="6257"/>
                    <a:pt x="23372" y="5817"/>
                  </a:cubicBezTo>
                  <a:cubicBezTo>
                    <a:pt x="23268" y="5692"/>
                    <a:pt x="23100" y="5671"/>
                    <a:pt x="22954" y="5713"/>
                  </a:cubicBezTo>
                  <a:cubicBezTo>
                    <a:pt x="22536" y="5943"/>
                    <a:pt x="22410" y="5692"/>
                    <a:pt x="22284" y="5336"/>
                  </a:cubicBezTo>
                  <a:cubicBezTo>
                    <a:pt x="22222" y="5169"/>
                    <a:pt x="22264" y="4897"/>
                    <a:pt x="21887" y="4855"/>
                  </a:cubicBezTo>
                  <a:cubicBezTo>
                    <a:pt x="21971" y="5629"/>
                    <a:pt x="21510" y="5985"/>
                    <a:pt x="20883" y="6257"/>
                  </a:cubicBezTo>
                  <a:cubicBezTo>
                    <a:pt x="20820" y="6278"/>
                    <a:pt x="20799" y="6403"/>
                    <a:pt x="20757" y="6487"/>
                  </a:cubicBezTo>
                  <a:lnTo>
                    <a:pt x="20422" y="6487"/>
                  </a:lnTo>
                  <a:cubicBezTo>
                    <a:pt x="20150" y="6110"/>
                    <a:pt x="20108" y="6110"/>
                    <a:pt x="19899" y="6508"/>
                  </a:cubicBezTo>
                  <a:cubicBezTo>
                    <a:pt x="19418" y="6571"/>
                    <a:pt x="18937" y="6571"/>
                    <a:pt x="18476" y="6508"/>
                  </a:cubicBezTo>
                  <a:cubicBezTo>
                    <a:pt x="18455" y="6445"/>
                    <a:pt x="18435" y="6340"/>
                    <a:pt x="18414" y="6340"/>
                  </a:cubicBezTo>
                  <a:cubicBezTo>
                    <a:pt x="17598" y="6215"/>
                    <a:pt x="16823" y="5880"/>
                    <a:pt x="16154" y="5399"/>
                  </a:cubicBezTo>
                  <a:cubicBezTo>
                    <a:pt x="15986" y="5273"/>
                    <a:pt x="15735" y="5315"/>
                    <a:pt x="15589" y="5462"/>
                  </a:cubicBezTo>
                  <a:cubicBezTo>
                    <a:pt x="15422" y="5629"/>
                    <a:pt x="15275" y="5796"/>
                    <a:pt x="15108" y="5985"/>
                  </a:cubicBezTo>
                  <a:cubicBezTo>
                    <a:pt x="14940" y="6027"/>
                    <a:pt x="14752" y="6027"/>
                    <a:pt x="14564" y="5985"/>
                  </a:cubicBezTo>
                  <a:cubicBezTo>
                    <a:pt x="14208" y="5566"/>
                    <a:pt x="14041" y="5566"/>
                    <a:pt x="13685" y="5985"/>
                  </a:cubicBezTo>
                  <a:cubicBezTo>
                    <a:pt x="13497" y="6027"/>
                    <a:pt x="13329" y="6006"/>
                    <a:pt x="13162" y="5922"/>
                  </a:cubicBezTo>
                  <a:cubicBezTo>
                    <a:pt x="13036" y="5608"/>
                    <a:pt x="12848" y="5608"/>
                    <a:pt x="12639" y="5838"/>
                  </a:cubicBezTo>
                  <a:lnTo>
                    <a:pt x="11551" y="5817"/>
                  </a:lnTo>
                  <a:cubicBezTo>
                    <a:pt x="11446" y="5629"/>
                    <a:pt x="11153" y="5629"/>
                    <a:pt x="11028" y="5817"/>
                  </a:cubicBezTo>
                  <a:cubicBezTo>
                    <a:pt x="10797" y="5859"/>
                    <a:pt x="10546" y="5859"/>
                    <a:pt x="10316" y="5817"/>
                  </a:cubicBezTo>
                  <a:cubicBezTo>
                    <a:pt x="10002" y="5399"/>
                    <a:pt x="9835" y="5378"/>
                    <a:pt x="9437" y="5755"/>
                  </a:cubicBezTo>
                  <a:cubicBezTo>
                    <a:pt x="8663" y="5922"/>
                    <a:pt x="7889" y="5817"/>
                    <a:pt x="7115" y="5817"/>
                  </a:cubicBezTo>
                  <a:cubicBezTo>
                    <a:pt x="6906" y="5608"/>
                    <a:pt x="6717" y="5608"/>
                    <a:pt x="6592" y="5901"/>
                  </a:cubicBezTo>
                  <a:cubicBezTo>
                    <a:pt x="6362" y="6006"/>
                    <a:pt x="6131" y="6027"/>
                    <a:pt x="5880" y="6006"/>
                  </a:cubicBezTo>
                  <a:cubicBezTo>
                    <a:pt x="5462" y="5587"/>
                    <a:pt x="4771" y="5524"/>
                    <a:pt x="4269" y="5880"/>
                  </a:cubicBezTo>
                  <a:cubicBezTo>
                    <a:pt x="3516" y="5796"/>
                    <a:pt x="2805" y="5504"/>
                    <a:pt x="2072" y="5315"/>
                  </a:cubicBezTo>
                  <a:cubicBezTo>
                    <a:pt x="1110" y="5085"/>
                    <a:pt x="670" y="4290"/>
                    <a:pt x="377" y="3432"/>
                  </a:cubicBezTo>
                  <a:cubicBezTo>
                    <a:pt x="210" y="2909"/>
                    <a:pt x="1" y="2407"/>
                    <a:pt x="210" y="1821"/>
                  </a:cubicBezTo>
                  <a:cubicBezTo>
                    <a:pt x="482" y="1026"/>
                    <a:pt x="984" y="586"/>
                    <a:pt x="1800" y="524"/>
                  </a:cubicBezTo>
                  <a:cubicBezTo>
                    <a:pt x="2219" y="503"/>
                    <a:pt x="2637" y="524"/>
                    <a:pt x="3035" y="503"/>
                  </a:cubicBezTo>
                  <a:cubicBezTo>
                    <a:pt x="3453" y="1319"/>
                    <a:pt x="4144" y="545"/>
                    <a:pt x="4667" y="796"/>
                  </a:cubicBezTo>
                  <a:cubicBezTo>
                    <a:pt x="4834" y="879"/>
                    <a:pt x="5022" y="817"/>
                    <a:pt x="5106" y="649"/>
                  </a:cubicBezTo>
                  <a:cubicBezTo>
                    <a:pt x="5127" y="566"/>
                    <a:pt x="5169" y="482"/>
                    <a:pt x="5190" y="398"/>
                  </a:cubicBezTo>
                  <a:cubicBezTo>
                    <a:pt x="5357" y="356"/>
                    <a:pt x="5525" y="356"/>
                    <a:pt x="5713" y="398"/>
                  </a:cubicBezTo>
                  <a:cubicBezTo>
                    <a:pt x="5713" y="628"/>
                    <a:pt x="5943" y="775"/>
                    <a:pt x="6152" y="691"/>
                  </a:cubicBezTo>
                  <a:cubicBezTo>
                    <a:pt x="6550" y="566"/>
                    <a:pt x="6947" y="503"/>
                    <a:pt x="7366" y="524"/>
                  </a:cubicBezTo>
                  <a:cubicBezTo>
                    <a:pt x="7533" y="524"/>
                    <a:pt x="7617" y="398"/>
                    <a:pt x="7659" y="252"/>
                  </a:cubicBezTo>
                  <a:cubicBezTo>
                    <a:pt x="7952" y="189"/>
                    <a:pt x="8245" y="168"/>
                    <a:pt x="8538" y="231"/>
                  </a:cubicBezTo>
                  <a:cubicBezTo>
                    <a:pt x="8852" y="628"/>
                    <a:pt x="8956" y="628"/>
                    <a:pt x="9249" y="189"/>
                  </a:cubicBezTo>
                  <a:close/>
                  <a:moveTo>
                    <a:pt x="40216" y="3181"/>
                  </a:moveTo>
                  <a:cubicBezTo>
                    <a:pt x="40237" y="3014"/>
                    <a:pt x="40132" y="2930"/>
                    <a:pt x="39986" y="2867"/>
                  </a:cubicBezTo>
                  <a:cubicBezTo>
                    <a:pt x="39860" y="2783"/>
                    <a:pt x="39672" y="2846"/>
                    <a:pt x="39630" y="2993"/>
                  </a:cubicBezTo>
                  <a:cubicBezTo>
                    <a:pt x="39567" y="3139"/>
                    <a:pt x="39672" y="3307"/>
                    <a:pt x="39818" y="3327"/>
                  </a:cubicBezTo>
                  <a:cubicBezTo>
                    <a:pt x="39965" y="3348"/>
                    <a:pt x="40111" y="3348"/>
                    <a:pt x="40216" y="3181"/>
                  </a:cubicBezTo>
                  <a:close/>
                  <a:moveTo>
                    <a:pt x="30654" y="1089"/>
                  </a:moveTo>
                  <a:cubicBezTo>
                    <a:pt x="30633" y="1151"/>
                    <a:pt x="30591" y="1214"/>
                    <a:pt x="30612" y="1235"/>
                  </a:cubicBezTo>
                  <a:cubicBezTo>
                    <a:pt x="30612" y="1277"/>
                    <a:pt x="30696" y="1298"/>
                    <a:pt x="30738" y="1319"/>
                  </a:cubicBezTo>
                  <a:cubicBezTo>
                    <a:pt x="30759" y="1256"/>
                    <a:pt x="30821" y="1193"/>
                    <a:pt x="30800" y="1172"/>
                  </a:cubicBezTo>
                  <a:cubicBezTo>
                    <a:pt x="30779" y="1130"/>
                    <a:pt x="30717" y="1130"/>
                    <a:pt x="30654" y="1110"/>
                  </a:cubicBezTo>
                  <a:close/>
                  <a:moveTo>
                    <a:pt x="31888" y="1444"/>
                  </a:moveTo>
                  <a:cubicBezTo>
                    <a:pt x="31867" y="1382"/>
                    <a:pt x="31847" y="1319"/>
                    <a:pt x="31826" y="1298"/>
                  </a:cubicBezTo>
                  <a:cubicBezTo>
                    <a:pt x="31784" y="1277"/>
                    <a:pt x="31721" y="1319"/>
                    <a:pt x="31679" y="1340"/>
                  </a:cubicBezTo>
                  <a:cubicBezTo>
                    <a:pt x="31700" y="1402"/>
                    <a:pt x="31700" y="1465"/>
                    <a:pt x="31742" y="1486"/>
                  </a:cubicBezTo>
                  <a:cubicBezTo>
                    <a:pt x="31784" y="1507"/>
                    <a:pt x="31826" y="1465"/>
                    <a:pt x="31888" y="1444"/>
                  </a:cubicBezTo>
                  <a:close/>
                  <a:moveTo>
                    <a:pt x="43417" y="3286"/>
                  </a:moveTo>
                  <a:cubicBezTo>
                    <a:pt x="43355" y="3265"/>
                    <a:pt x="43313" y="3223"/>
                    <a:pt x="43271" y="3223"/>
                  </a:cubicBezTo>
                  <a:cubicBezTo>
                    <a:pt x="43229" y="3244"/>
                    <a:pt x="43229" y="3327"/>
                    <a:pt x="43208" y="3369"/>
                  </a:cubicBezTo>
                  <a:cubicBezTo>
                    <a:pt x="43250" y="3390"/>
                    <a:pt x="43313" y="3453"/>
                    <a:pt x="43334" y="3432"/>
                  </a:cubicBezTo>
                  <a:cubicBezTo>
                    <a:pt x="43375" y="3411"/>
                    <a:pt x="43396" y="3348"/>
                    <a:pt x="43417" y="3307"/>
                  </a:cubicBezTo>
                  <a:close/>
                  <a:moveTo>
                    <a:pt x="35989" y="5001"/>
                  </a:moveTo>
                  <a:cubicBezTo>
                    <a:pt x="35969" y="5064"/>
                    <a:pt x="35948" y="5106"/>
                    <a:pt x="35927" y="5148"/>
                  </a:cubicBezTo>
                  <a:cubicBezTo>
                    <a:pt x="35969" y="5169"/>
                    <a:pt x="36031" y="5232"/>
                    <a:pt x="36052" y="5211"/>
                  </a:cubicBezTo>
                  <a:cubicBezTo>
                    <a:pt x="36094" y="5190"/>
                    <a:pt x="36115" y="5127"/>
                    <a:pt x="36136" y="5064"/>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3" name="Google Shape;7213;p42"/>
            <p:cNvSpPr/>
            <p:nvPr/>
          </p:nvSpPr>
          <p:spPr>
            <a:xfrm>
              <a:off x="4702700" y="4077275"/>
              <a:ext cx="1172275" cy="158000"/>
            </a:xfrm>
            <a:custGeom>
              <a:avLst/>
              <a:gdLst/>
              <a:ahLst/>
              <a:cxnLst/>
              <a:rect l="l" t="t" r="r" b="b"/>
              <a:pathLst>
                <a:path w="46891" h="6320" extrusionOk="0">
                  <a:moveTo>
                    <a:pt x="14019" y="1716"/>
                  </a:moveTo>
                  <a:cubicBezTo>
                    <a:pt x="13538" y="1862"/>
                    <a:pt x="13350" y="2197"/>
                    <a:pt x="13099" y="2239"/>
                  </a:cubicBezTo>
                  <a:cubicBezTo>
                    <a:pt x="12952" y="2072"/>
                    <a:pt x="13141" y="1925"/>
                    <a:pt x="13078" y="1800"/>
                  </a:cubicBezTo>
                  <a:cubicBezTo>
                    <a:pt x="12869" y="1277"/>
                    <a:pt x="13078" y="1067"/>
                    <a:pt x="13559" y="963"/>
                  </a:cubicBezTo>
                  <a:cubicBezTo>
                    <a:pt x="13685" y="942"/>
                    <a:pt x="13789" y="900"/>
                    <a:pt x="13894" y="837"/>
                  </a:cubicBezTo>
                  <a:cubicBezTo>
                    <a:pt x="13957" y="774"/>
                    <a:pt x="13978" y="691"/>
                    <a:pt x="13978" y="628"/>
                  </a:cubicBezTo>
                  <a:cubicBezTo>
                    <a:pt x="13978" y="523"/>
                    <a:pt x="13915" y="502"/>
                    <a:pt x="13810" y="481"/>
                  </a:cubicBezTo>
                  <a:cubicBezTo>
                    <a:pt x="13517" y="460"/>
                    <a:pt x="13245" y="419"/>
                    <a:pt x="12973" y="377"/>
                  </a:cubicBezTo>
                  <a:cubicBezTo>
                    <a:pt x="12994" y="188"/>
                    <a:pt x="13057" y="21"/>
                    <a:pt x="13287" y="105"/>
                  </a:cubicBezTo>
                  <a:cubicBezTo>
                    <a:pt x="13601" y="209"/>
                    <a:pt x="13894" y="293"/>
                    <a:pt x="14187" y="63"/>
                  </a:cubicBezTo>
                  <a:cubicBezTo>
                    <a:pt x="15317" y="0"/>
                    <a:pt x="16447" y="21"/>
                    <a:pt x="17597" y="126"/>
                  </a:cubicBezTo>
                  <a:cubicBezTo>
                    <a:pt x="17869" y="460"/>
                    <a:pt x="18016" y="460"/>
                    <a:pt x="18288" y="126"/>
                  </a:cubicBezTo>
                  <a:cubicBezTo>
                    <a:pt x="18539" y="42"/>
                    <a:pt x="18811" y="42"/>
                    <a:pt x="19041" y="168"/>
                  </a:cubicBezTo>
                  <a:cubicBezTo>
                    <a:pt x="19083" y="188"/>
                    <a:pt x="19104" y="188"/>
                    <a:pt x="19146" y="209"/>
                  </a:cubicBezTo>
                  <a:lnTo>
                    <a:pt x="20087" y="230"/>
                  </a:lnTo>
                  <a:cubicBezTo>
                    <a:pt x="20548" y="523"/>
                    <a:pt x="21008" y="732"/>
                    <a:pt x="21468" y="230"/>
                  </a:cubicBezTo>
                  <a:cubicBezTo>
                    <a:pt x="22012" y="168"/>
                    <a:pt x="22556" y="188"/>
                    <a:pt x="23079" y="293"/>
                  </a:cubicBezTo>
                  <a:cubicBezTo>
                    <a:pt x="23100" y="398"/>
                    <a:pt x="23142" y="502"/>
                    <a:pt x="23268" y="502"/>
                  </a:cubicBezTo>
                  <a:cubicBezTo>
                    <a:pt x="23393" y="481"/>
                    <a:pt x="23414" y="377"/>
                    <a:pt x="23435" y="272"/>
                  </a:cubicBezTo>
                  <a:cubicBezTo>
                    <a:pt x="23665" y="209"/>
                    <a:pt x="23916" y="188"/>
                    <a:pt x="24147" y="230"/>
                  </a:cubicBezTo>
                  <a:cubicBezTo>
                    <a:pt x="24272" y="398"/>
                    <a:pt x="24377" y="398"/>
                    <a:pt x="24502" y="230"/>
                  </a:cubicBezTo>
                  <a:cubicBezTo>
                    <a:pt x="24795" y="188"/>
                    <a:pt x="25088" y="188"/>
                    <a:pt x="25381" y="272"/>
                  </a:cubicBezTo>
                  <a:cubicBezTo>
                    <a:pt x="25758" y="670"/>
                    <a:pt x="25946" y="670"/>
                    <a:pt x="26281" y="251"/>
                  </a:cubicBezTo>
                  <a:cubicBezTo>
                    <a:pt x="26804" y="188"/>
                    <a:pt x="27348" y="188"/>
                    <a:pt x="27871" y="272"/>
                  </a:cubicBezTo>
                  <a:cubicBezTo>
                    <a:pt x="27871" y="523"/>
                    <a:pt x="28080" y="732"/>
                    <a:pt x="28331" y="732"/>
                  </a:cubicBezTo>
                  <a:cubicBezTo>
                    <a:pt x="28666" y="753"/>
                    <a:pt x="28980" y="816"/>
                    <a:pt x="29273" y="921"/>
                  </a:cubicBezTo>
                  <a:cubicBezTo>
                    <a:pt x="29817" y="1088"/>
                    <a:pt x="30382" y="900"/>
                    <a:pt x="30717" y="440"/>
                  </a:cubicBezTo>
                  <a:cubicBezTo>
                    <a:pt x="30947" y="377"/>
                    <a:pt x="31198" y="398"/>
                    <a:pt x="31428" y="481"/>
                  </a:cubicBezTo>
                  <a:cubicBezTo>
                    <a:pt x="31574" y="837"/>
                    <a:pt x="31763" y="858"/>
                    <a:pt x="31951" y="502"/>
                  </a:cubicBezTo>
                  <a:cubicBezTo>
                    <a:pt x="32537" y="356"/>
                    <a:pt x="33144" y="356"/>
                    <a:pt x="33730" y="523"/>
                  </a:cubicBezTo>
                  <a:cubicBezTo>
                    <a:pt x="33960" y="858"/>
                    <a:pt x="34190" y="816"/>
                    <a:pt x="34441" y="544"/>
                  </a:cubicBezTo>
                  <a:lnTo>
                    <a:pt x="35508" y="586"/>
                  </a:lnTo>
                  <a:cubicBezTo>
                    <a:pt x="35675" y="795"/>
                    <a:pt x="35759" y="712"/>
                    <a:pt x="35843" y="502"/>
                  </a:cubicBezTo>
                  <a:lnTo>
                    <a:pt x="38333" y="649"/>
                  </a:lnTo>
                  <a:cubicBezTo>
                    <a:pt x="38375" y="858"/>
                    <a:pt x="38479" y="1088"/>
                    <a:pt x="38709" y="1025"/>
                  </a:cubicBezTo>
                  <a:cubicBezTo>
                    <a:pt x="39191" y="921"/>
                    <a:pt x="39651" y="1088"/>
                    <a:pt x="40090" y="1151"/>
                  </a:cubicBezTo>
                  <a:cubicBezTo>
                    <a:pt x="40467" y="1235"/>
                    <a:pt x="40844" y="1151"/>
                    <a:pt x="41157" y="921"/>
                  </a:cubicBezTo>
                  <a:cubicBezTo>
                    <a:pt x="41576" y="900"/>
                    <a:pt x="41994" y="921"/>
                    <a:pt x="42413" y="1025"/>
                  </a:cubicBezTo>
                  <a:cubicBezTo>
                    <a:pt x="42476" y="1235"/>
                    <a:pt x="42580" y="1339"/>
                    <a:pt x="42748" y="1109"/>
                  </a:cubicBezTo>
                  <a:cubicBezTo>
                    <a:pt x="43166" y="1067"/>
                    <a:pt x="43585" y="1088"/>
                    <a:pt x="44003" y="1172"/>
                  </a:cubicBezTo>
                  <a:cubicBezTo>
                    <a:pt x="44066" y="1402"/>
                    <a:pt x="44170" y="1528"/>
                    <a:pt x="44359" y="1256"/>
                  </a:cubicBezTo>
                  <a:lnTo>
                    <a:pt x="45405" y="1318"/>
                  </a:lnTo>
                  <a:cubicBezTo>
                    <a:pt x="45426" y="1423"/>
                    <a:pt x="45468" y="1569"/>
                    <a:pt x="45593" y="1590"/>
                  </a:cubicBezTo>
                  <a:cubicBezTo>
                    <a:pt x="46137" y="1695"/>
                    <a:pt x="46409" y="2113"/>
                    <a:pt x="46744" y="2469"/>
                  </a:cubicBezTo>
                  <a:cubicBezTo>
                    <a:pt x="46890" y="2616"/>
                    <a:pt x="46890" y="2699"/>
                    <a:pt x="46807" y="2909"/>
                  </a:cubicBezTo>
                  <a:cubicBezTo>
                    <a:pt x="46660" y="3369"/>
                    <a:pt x="46263" y="3704"/>
                    <a:pt x="46137" y="4164"/>
                  </a:cubicBezTo>
                  <a:cubicBezTo>
                    <a:pt x="46074" y="4394"/>
                    <a:pt x="46116" y="4666"/>
                    <a:pt x="45823" y="4750"/>
                  </a:cubicBezTo>
                  <a:cubicBezTo>
                    <a:pt x="45551" y="4813"/>
                    <a:pt x="45426" y="4541"/>
                    <a:pt x="45258" y="4394"/>
                  </a:cubicBezTo>
                  <a:cubicBezTo>
                    <a:pt x="45175" y="4310"/>
                    <a:pt x="45133" y="4206"/>
                    <a:pt x="45049" y="4143"/>
                  </a:cubicBezTo>
                  <a:cubicBezTo>
                    <a:pt x="44840" y="3892"/>
                    <a:pt x="44610" y="3892"/>
                    <a:pt x="44547" y="4227"/>
                  </a:cubicBezTo>
                  <a:cubicBezTo>
                    <a:pt x="44484" y="4603"/>
                    <a:pt x="44296" y="4520"/>
                    <a:pt x="44003" y="4541"/>
                  </a:cubicBezTo>
                  <a:cubicBezTo>
                    <a:pt x="43313" y="4582"/>
                    <a:pt x="42622" y="4771"/>
                    <a:pt x="41911" y="4541"/>
                  </a:cubicBezTo>
                  <a:cubicBezTo>
                    <a:pt x="41785" y="4499"/>
                    <a:pt x="41680" y="4582"/>
                    <a:pt x="41597" y="4645"/>
                  </a:cubicBezTo>
                  <a:cubicBezTo>
                    <a:pt x="41325" y="4834"/>
                    <a:pt x="41011" y="4917"/>
                    <a:pt x="40697" y="4875"/>
                  </a:cubicBezTo>
                  <a:cubicBezTo>
                    <a:pt x="40488" y="4854"/>
                    <a:pt x="40446" y="5022"/>
                    <a:pt x="40425" y="5168"/>
                  </a:cubicBezTo>
                  <a:cubicBezTo>
                    <a:pt x="37831" y="5252"/>
                    <a:pt x="35236" y="5168"/>
                    <a:pt x="32662" y="4896"/>
                  </a:cubicBezTo>
                  <a:cubicBezTo>
                    <a:pt x="31951" y="4813"/>
                    <a:pt x="31240" y="4813"/>
                    <a:pt x="30528" y="4896"/>
                  </a:cubicBezTo>
                  <a:cubicBezTo>
                    <a:pt x="29712" y="5022"/>
                    <a:pt x="28875" y="5022"/>
                    <a:pt x="28059" y="4896"/>
                  </a:cubicBezTo>
                  <a:cubicBezTo>
                    <a:pt x="27473" y="4792"/>
                    <a:pt x="26888" y="4813"/>
                    <a:pt x="26302" y="4938"/>
                  </a:cubicBezTo>
                  <a:cubicBezTo>
                    <a:pt x="25130" y="5273"/>
                    <a:pt x="23895" y="5106"/>
                    <a:pt x="22703" y="5168"/>
                  </a:cubicBezTo>
                  <a:cubicBezTo>
                    <a:pt x="21343" y="5252"/>
                    <a:pt x="20004" y="5357"/>
                    <a:pt x="18644" y="5440"/>
                  </a:cubicBezTo>
                  <a:cubicBezTo>
                    <a:pt x="18413" y="5461"/>
                    <a:pt x="18183" y="5482"/>
                    <a:pt x="17953" y="5482"/>
                  </a:cubicBezTo>
                  <a:cubicBezTo>
                    <a:pt x="16405" y="5378"/>
                    <a:pt x="14898" y="5670"/>
                    <a:pt x="13371" y="5775"/>
                  </a:cubicBezTo>
                  <a:cubicBezTo>
                    <a:pt x="13141" y="5796"/>
                    <a:pt x="12911" y="5838"/>
                    <a:pt x="12659" y="5838"/>
                  </a:cubicBezTo>
                  <a:cubicBezTo>
                    <a:pt x="11090" y="5838"/>
                    <a:pt x="9563" y="5838"/>
                    <a:pt x="7993" y="5963"/>
                  </a:cubicBezTo>
                  <a:cubicBezTo>
                    <a:pt x="6236" y="6110"/>
                    <a:pt x="4478" y="6026"/>
                    <a:pt x="2700" y="6047"/>
                  </a:cubicBezTo>
                  <a:cubicBezTo>
                    <a:pt x="2051" y="6026"/>
                    <a:pt x="1403" y="6110"/>
                    <a:pt x="775" y="6256"/>
                  </a:cubicBezTo>
                  <a:cubicBezTo>
                    <a:pt x="503" y="6319"/>
                    <a:pt x="189" y="6235"/>
                    <a:pt x="1" y="6026"/>
                  </a:cubicBezTo>
                  <a:cubicBezTo>
                    <a:pt x="252" y="5754"/>
                    <a:pt x="482" y="5440"/>
                    <a:pt x="921" y="5838"/>
                  </a:cubicBezTo>
                  <a:cubicBezTo>
                    <a:pt x="1068" y="5963"/>
                    <a:pt x="1382" y="5901"/>
                    <a:pt x="1591" y="5754"/>
                  </a:cubicBezTo>
                  <a:cubicBezTo>
                    <a:pt x="1800" y="5629"/>
                    <a:pt x="1988" y="5503"/>
                    <a:pt x="2198" y="5398"/>
                  </a:cubicBezTo>
                  <a:cubicBezTo>
                    <a:pt x="2742" y="5126"/>
                    <a:pt x="2763" y="5147"/>
                    <a:pt x="2553" y="4562"/>
                  </a:cubicBezTo>
                  <a:cubicBezTo>
                    <a:pt x="2511" y="4457"/>
                    <a:pt x="2449" y="4331"/>
                    <a:pt x="2553" y="4248"/>
                  </a:cubicBezTo>
                  <a:cubicBezTo>
                    <a:pt x="2742" y="4101"/>
                    <a:pt x="2804" y="4290"/>
                    <a:pt x="2909" y="4373"/>
                  </a:cubicBezTo>
                  <a:cubicBezTo>
                    <a:pt x="3202" y="4582"/>
                    <a:pt x="3265" y="4959"/>
                    <a:pt x="3600" y="5168"/>
                  </a:cubicBezTo>
                  <a:cubicBezTo>
                    <a:pt x="4164" y="5482"/>
                    <a:pt x="4374" y="5419"/>
                    <a:pt x="4604" y="4813"/>
                  </a:cubicBezTo>
                  <a:cubicBezTo>
                    <a:pt x="4708" y="4436"/>
                    <a:pt x="5169" y="4331"/>
                    <a:pt x="5420" y="4603"/>
                  </a:cubicBezTo>
                  <a:cubicBezTo>
                    <a:pt x="5524" y="4729"/>
                    <a:pt x="5566" y="4917"/>
                    <a:pt x="5734" y="5022"/>
                  </a:cubicBezTo>
                  <a:cubicBezTo>
                    <a:pt x="6173" y="5378"/>
                    <a:pt x="6194" y="5378"/>
                    <a:pt x="6550" y="4917"/>
                  </a:cubicBezTo>
                  <a:cubicBezTo>
                    <a:pt x="6613" y="4813"/>
                    <a:pt x="6675" y="4708"/>
                    <a:pt x="6738" y="4624"/>
                  </a:cubicBezTo>
                  <a:cubicBezTo>
                    <a:pt x="7177" y="4038"/>
                    <a:pt x="7177" y="4038"/>
                    <a:pt x="7177" y="3432"/>
                  </a:cubicBezTo>
                  <a:cubicBezTo>
                    <a:pt x="7721" y="3745"/>
                    <a:pt x="8098" y="3369"/>
                    <a:pt x="8537" y="3034"/>
                  </a:cubicBezTo>
                  <a:cubicBezTo>
                    <a:pt x="8789" y="3557"/>
                    <a:pt x="9082" y="3934"/>
                    <a:pt x="9709" y="3662"/>
                  </a:cubicBezTo>
                  <a:cubicBezTo>
                    <a:pt x="9877" y="3578"/>
                    <a:pt x="9960" y="3850"/>
                    <a:pt x="10044" y="3997"/>
                  </a:cubicBezTo>
                  <a:cubicBezTo>
                    <a:pt x="10442" y="4562"/>
                    <a:pt x="10483" y="4562"/>
                    <a:pt x="10965" y="4143"/>
                  </a:cubicBezTo>
                  <a:cubicBezTo>
                    <a:pt x="11509" y="3766"/>
                    <a:pt x="12220" y="3641"/>
                    <a:pt x="12869" y="3850"/>
                  </a:cubicBezTo>
                  <a:cubicBezTo>
                    <a:pt x="13224" y="3976"/>
                    <a:pt x="13601" y="4059"/>
                    <a:pt x="13978" y="4080"/>
                  </a:cubicBezTo>
                  <a:cubicBezTo>
                    <a:pt x="14710" y="4164"/>
                    <a:pt x="14794" y="4017"/>
                    <a:pt x="14982" y="3306"/>
                  </a:cubicBezTo>
                  <a:cubicBezTo>
                    <a:pt x="15087" y="2804"/>
                    <a:pt x="14731" y="2699"/>
                    <a:pt x="14459" y="2511"/>
                  </a:cubicBezTo>
                  <a:cubicBezTo>
                    <a:pt x="14166" y="2344"/>
                    <a:pt x="13873" y="2365"/>
                    <a:pt x="13999" y="1737"/>
                  </a:cubicBezTo>
                  <a:cubicBezTo>
                    <a:pt x="13978" y="1465"/>
                    <a:pt x="13873" y="1569"/>
                    <a:pt x="13852" y="1800"/>
                  </a:cubicBezTo>
                  <a:cubicBezTo>
                    <a:pt x="13852" y="1862"/>
                    <a:pt x="13747" y="1988"/>
                    <a:pt x="13936" y="1988"/>
                  </a:cubicBezTo>
                  <a:cubicBezTo>
                    <a:pt x="14103" y="1967"/>
                    <a:pt x="14291" y="1988"/>
                    <a:pt x="14333" y="1737"/>
                  </a:cubicBezTo>
                  <a:cubicBezTo>
                    <a:pt x="14354" y="1611"/>
                    <a:pt x="14312" y="1507"/>
                    <a:pt x="14019" y="1716"/>
                  </a:cubicBezTo>
                  <a:close/>
                  <a:moveTo>
                    <a:pt x="16509" y="1318"/>
                  </a:moveTo>
                  <a:cubicBezTo>
                    <a:pt x="16488" y="984"/>
                    <a:pt x="16363" y="732"/>
                    <a:pt x="16091" y="753"/>
                  </a:cubicBezTo>
                  <a:cubicBezTo>
                    <a:pt x="15735" y="795"/>
                    <a:pt x="15547" y="1172"/>
                    <a:pt x="15359" y="1423"/>
                  </a:cubicBezTo>
                  <a:cubicBezTo>
                    <a:pt x="15254" y="1590"/>
                    <a:pt x="15400" y="1988"/>
                    <a:pt x="15568" y="2218"/>
                  </a:cubicBezTo>
                  <a:cubicBezTo>
                    <a:pt x="15631" y="2260"/>
                    <a:pt x="15714" y="2260"/>
                    <a:pt x="15798" y="2239"/>
                  </a:cubicBezTo>
                  <a:cubicBezTo>
                    <a:pt x="16007" y="1883"/>
                    <a:pt x="16468" y="1716"/>
                    <a:pt x="16509" y="1318"/>
                  </a:cubicBezTo>
                  <a:close/>
                  <a:moveTo>
                    <a:pt x="43898" y="2176"/>
                  </a:moveTo>
                  <a:cubicBezTo>
                    <a:pt x="43857" y="2197"/>
                    <a:pt x="43773" y="2218"/>
                    <a:pt x="43752" y="2239"/>
                  </a:cubicBezTo>
                  <a:cubicBezTo>
                    <a:pt x="43689" y="2532"/>
                    <a:pt x="43752" y="2825"/>
                    <a:pt x="43919" y="3076"/>
                  </a:cubicBezTo>
                  <a:cubicBezTo>
                    <a:pt x="44045" y="3327"/>
                    <a:pt x="44338" y="3432"/>
                    <a:pt x="44610" y="3327"/>
                  </a:cubicBezTo>
                  <a:cubicBezTo>
                    <a:pt x="44777" y="3264"/>
                    <a:pt x="45049" y="3222"/>
                    <a:pt x="44986" y="2950"/>
                  </a:cubicBezTo>
                  <a:cubicBezTo>
                    <a:pt x="44945" y="2720"/>
                    <a:pt x="44840" y="2469"/>
                    <a:pt x="44505" y="2616"/>
                  </a:cubicBezTo>
                  <a:cubicBezTo>
                    <a:pt x="44170" y="2762"/>
                    <a:pt x="44108" y="2595"/>
                    <a:pt x="44108" y="2302"/>
                  </a:cubicBezTo>
                  <a:cubicBezTo>
                    <a:pt x="44108" y="2197"/>
                    <a:pt x="44003" y="2155"/>
                    <a:pt x="43898" y="2176"/>
                  </a:cubicBezTo>
                  <a:close/>
                  <a:moveTo>
                    <a:pt x="41911" y="2783"/>
                  </a:moveTo>
                  <a:cubicBezTo>
                    <a:pt x="41932" y="2741"/>
                    <a:pt x="41994" y="2678"/>
                    <a:pt x="41973" y="2637"/>
                  </a:cubicBezTo>
                  <a:cubicBezTo>
                    <a:pt x="41953" y="2616"/>
                    <a:pt x="41890" y="2595"/>
                    <a:pt x="41827" y="2574"/>
                  </a:cubicBezTo>
                  <a:cubicBezTo>
                    <a:pt x="41806" y="2616"/>
                    <a:pt x="41764" y="2678"/>
                    <a:pt x="41785" y="2720"/>
                  </a:cubicBezTo>
                  <a:cubicBezTo>
                    <a:pt x="41785" y="2762"/>
                    <a:pt x="41869" y="2762"/>
                    <a:pt x="41911" y="2783"/>
                  </a:cubicBezTo>
                  <a:close/>
                  <a:moveTo>
                    <a:pt x="9312" y="4854"/>
                  </a:moveTo>
                  <a:cubicBezTo>
                    <a:pt x="9354" y="4875"/>
                    <a:pt x="9416" y="4917"/>
                    <a:pt x="9458" y="4917"/>
                  </a:cubicBezTo>
                  <a:cubicBezTo>
                    <a:pt x="9479" y="4896"/>
                    <a:pt x="9500" y="4813"/>
                    <a:pt x="9521" y="4771"/>
                  </a:cubicBezTo>
                  <a:cubicBezTo>
                    <a:pt x="9458" y="4750"/>
                    <a:pt x="9416" y="4708"/>
                    <a:pt x="9374" y="4708"/>
                  </a:cubicBezTo>
                  <a:cubicBezTo>
                    <a:pt x="9333" y="4729"/>
                    <a:pt x="9333" y="4792"/>
                    <a:pt x="9312" y="4854"/>
                  </a:cubicBezTo>
                  <a:close/>
                  <a:moveTo>
                    <a:pt x="16070" y="3327"/>
                  </a:moveTo>
                  <a:lnTo>
                    <a:pt x="15924" y="3264"/>
                  </a:lnTo>
                  <a:cubicBezTo>
                    <a:pt x="15903" y="3327"/>
                    <a:pt x="15861" y="3369"/>
                    <a:pt x="15882" y="3411"/>
                  </a:cubicBezTo>
                  <a:cubicBezTo>
                    <a:pt x="15882" y="3453"/>
                    <a:pt x="15965" y="3453"/>
                    <a:pt x="16007" y="3473"/>
                  </a:cubicBezTo>
                  <a:close/>
                  <a:moveTo>
                    <a:pt x="42685" y="3327"/>
                  </a:moveTo>
                  <a:cubicBezTo>
                    <a:pt x="42643" y="3306"/>
                    <a:pt x="42580" y="3264"/>
                    <a:pt x="42538" y="3285"/>
                  </a:cubicBezTo>
                  <a:cubicBezTo>
                    <a:pt x="42517" y="3285"/>
                    <a:pt x="42497" y="3369"/>
                    <a:pt x="42476" y="3411"/>
                  </a:cubicBezTo>
                  <a:cubicBezTo>
                    <a:pt x="42538" y="3432"/>
                    <a:pt x="42580" y="3494"/>
                    <a:pt x="42622" y="3473"/>
                  </a:cubicBezTo>
                  <a:cubicBezTo>
                    <a:pt x="42664" y="3473"/>
                    <a:pt x="42685" y="3390"/>
                    <a:pt x="42706" y="3327"/>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4" name="Google Shape;7214;p42"/>
            <p:cNvSpPr/>
            <p:nvPr/>
          </p:nvSpPr>
          <p:spPr>
            <a:xfrm>
              <a:off x="5713850" y="4108125"/>
              <a:ext cx="572275" cy="107250"/>
            </a:xfrm>
            <a:custGeom>
              <a:avLst/>
              <a:gdLst/>
              <a:ahLst/>
              <a:cxnLst/>
              <a:rect l="l" t="t" r="r" b="b"/>
              <a:pathLst>
                <a:path w="22891" h="4290" extrusionOk="0">
                  <a:moveTo>
                    <a:pt x="0" y="3913"/>
                  </a:moveTo>
                  <a:cubicBezTo>
                    <a:pt x="21" y="3746"/>
                    <a:pt x="63" y="3600"/>
                    <a:pt x="272" y="3620"/>
                  </a:cubicBezTo>
                  <a:cubicBezTo>
                    <a:pt x="586" y="3662"/>
                    <a:pt x="921" y="3579"/>
                    <a:pt x="1172" y="3390"/>
                  </a:cubicBezTo>
                  <a:cubicBezTo>
                    <a:pt x="1276" y="3328"/>
                    <a:pt x="1381" y="3244"/>
                    <a:pt x="1486" y="3286"/>
                  </a:cubicBezTo>
                  <a:cubicBezTo>
                    <a:pt x="2197" y="3495"/>
                    <a:pt x="2887" y="3328"/>
                    <a:pt x="3578" y="3286"/>
                  </a:cubicBezTo>
                  <a:cubicBezTo>
                    <a:pt x="3871" y="3244"/>
                    <a:pt x="4059" y="3348"/>
                    <a:pt x="4122" y="2972"/>
                  </a:cubicBezTo>
                  <a:cubicBezTo>
                    <a:pt x="4185" y="2637"/>
                    <a:pt x="4415" y="2637"/>
                    <a:pt x="4624" y="2867"/>
                  </a:cubicBezTo>
                  <a:cubicBezTo>
                    <a:pt x="4708" y="2951"/>
                    <a:pt x="4771" y="3076"/>
                    <a:pt x="4854" y="3139"/>
                  </a:cubicBezTo>
                  <a:cubicBezTo>
                    <a:pt x="5001" y="3286"/>
                    <a:pt x="5147" y="3558"/>
                    <a:pt x="5419" y="3474"/>
                  </a:cubicBezTo>
                  <a:cubicBezTo>
                    <a:pt x="5691" y="3411"/>
                    <a:pt x="5649" y="3139"/>
                    <a:pt x="5712" y="2909"/>
                  </a:cubicBezTo>
                  <a:cubicBezTo>
                    <a:pt x="5838" y="2449"/>
                    <a:pt x="6235" y="2114"/>
                    <a:pt x="6403" y="1633"/>
                  </a:cubicBezTo>
                  <a:cubicBezTo>
                    <a:pt x="6465" y="1444"/>
                    <a:pt x="6465" y="1361"/>
                    <a:pt x="6340" y="1214"/>
                  </a:cubicBezTo>
                  <a:cubicBezTo>
                    <a:pt x="5984" y="838"/>
                    <a:pt x="5712" y="419"/>
                    <a:pt x="5168" y="335"/>
                  </a:cubicBezTo>
                  <a:cubicBezTo>
                    <a:pt x="5043" y="315"/>
                    <a:pt x="5022" y="168"/>
                    <a:pt x="5001" y="43"/>
                  </a:cubicBezTo>
                  <a:cubicBezTo>
                    <a:pt x="6800" y="1"/>
                    <a:pt x="8579" y="231"/>
                    <a:pt x="10378" y="315"/>
                  </a:cubicBezTo>
                  <a:cubicBezTo>
                    <a:pt x="10880" y="335"/>
                    <a:pt x="11382" y="335"/>
                    <a:pt x="11864" y="377"/>
                  </a:cubicBezTo>
                  <a:cubicBezTo>
                    <a:pt x="14584" y="545"/>
                    <a:pt x="17283" y="649"/>
                    <a:pt x="19940" y="1235"/>
                  </a:cubicBezTo>
                  <a:cubicBezTo>
                    <a:pt x="20463" y="1340"/>
                    <a:pt x="20986" y="1361"/>
                    <a:pt x="21509" y="1423"/>
                  </a:cubicBezTo>
                  <a:cubicBezTo>
                    <a:pt x="21656" y="1444"/>
                    <a:pt x="21802" y="1486"/>
                    <a:pt x="21928" y="1528"/>
                  </a:cubicBezTo>
                  <a:cubicBezTo>
                    <a:pt x="22346" y="1675"/>
                    <a:pt x="22890" y="2239"/>
                    <a:pt x="22870" y="2491"/>
                  </a:cubicBezTo>
                  <a:cubicBezTo>
                    <a:pt x="22870" y="2825"/>
                    <a:pt x="22200" y="3600"/>
                    <a:pt x="21865" y="3746"/>
                  </a:cubicBezTo>
                  <a:cubicBezTo>
                    <a:pt x="21321" y="3976"/>
                    <a:pt x="20735" y="3851"/>
                    <a:pt x="20212" y="3767"/>
                  </a:cubicBezTo>
                  <a:cubicBezTo>
                    <a:pt x="18664" y="3537"/>
                    <a:pt x="17116" y="3600"/>
                    <a:pt x="15567" y="3369"/>
                  </a:cubicBezTo>
                  <a:cubicBezTo>
                    <a:pt x="15274" y="3369"/>
                    <a:pt x="14981" y="3390"/>
                    <a:pt x="14688" y="3453"/>
                  </a:cubicBezTo>
                  <a:cubicBezTo>
                    <a:pt x="13035" y="3453"/>
                    <a:pt x="11445" y="3976"/>
                    <a:pt x="9771" y="3892"/>
                  </a:cubicBezTo>
                  <a:cubicBezTo>
                    <a:pt x="9123" y="3913"/>
                    <a:pt x="8474" y="3872"/>
                    <a:pt x="7846" y="3746"/>
                  </a:cubicBezTo>
                  <a:cubicBezTo>
                    <a:pt x="7574" y="3704"/>
                    <a:pt x="7302" y="3725"/>
                    <a:pt x="7051" y="3809"/>
                  </a:cubicBezTo>
                  <a:cubicBezTo>
                    <a:pt x="5398" y="4290"/>
                    <a:pt x="3724" y="4018"/>
                    <a:pt x="2051" y="3976"/>
                  </a:cubicBezTo>
                  <a:cubicBezTo>
                    <a:pt x="1360" y="3997"/>
                    <a:pt x="690" y="3976"/>
                    <a:pt x="0" y="3913"/>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5" name="Google Shape;7215;p42"/>
            <p:cNvSpPr/>
            <p:nvPr/>
          </p:nvSpPr>
          <p:spPr>
            <a:xfrm>
              <a:off x="4481425" y="4181875"/>
              <a:ext cx="142325" cy="46600"/>
            </a:xfrm>
            <a:custGeom>
              <a:avLst/>
              <a:gdLst/>
              <a:ahLst/>
              <a:cxnLst/>
              <a:rect l="l" t="t" r="r" b="b"/>
              <a:pathLst>
                <a:path w="5693" h="1864" extrusionOk="0">
                  <a:moveTo>
                    <a:pt x="1" y="1633"/>
                  </a:moveTo>
                  <a:cubicBezTo>
                    <a:pt x="43" y="1549"/>
                    <a:pt x="64" y="1424"/>
                    <a:pt x="106" y="1403"/>
                  </a:cubicBezTo>
                  <a:cubicBezTo>
                    <a:pt x="733" y="1131"/>
                    <a:pt x="1215" y="775"/>
                    <a:pt x="1131" y="1"/>
                  </a:cubicBezTo>
                  <a:cubicBezTo>
                    <a:pt x="1487" y="43"/>
                    <a:pt x="1466" y="315"/>
                    <a:pt x="1507" y="482"/>
                  </a:cubicBezTo>
                  <a:cubicBezTo>
                    <a:pt x="1633" y="838"/>
                    <a:pt x="1779" y="1089"/>
                    <a:pt x="2198" y="859"/>
                  </a:cubicBezTo>
                  <a:cubicBezTo>
                    <a:pt x="2344" y="817"/>
                    <a:pt x="2512" y="838"/>
                    <a:pt x="2616" y="963"/>
                  </a:cubicBezTo>
                  <a:cubicBezTo>
                    <a:pt x="3077" y="1403"/>
                    <a:pt x="3725" y="1277"/>
                    <a:pt x="4248" y="1466"/>
                  </a:cubicBezTo>
                  <a:cubicBezTo>
                    <a:pt x="4541" y="1570"/>
                    <a:pt x="4751" y="1382"/>
                    <a:pt x="4981" y="1256"/>
                  </a:cubicBezTo>
                  <a:cubicBezTo>
                    <a:pt x="5441" y="1026"/>
                    <a:pt x="5546" y="1110"/>
                    <a:pt x="5692" y="1738"/>
                  </a:cubicBezTo>
                  <a:cubicBezTo>
                    <a:pt x="5462" y="1842"/>
                    <a:pt x="5232" y="1863"/>
                    <a:pt x="5002" y="1821"/>
                  </a:cubicBezTo>
                  <a:cubicBezTo>
                    <a:pt x="3328" y="1549"/>
                    <a:pt x="1654" y="1738"/>
                    <a:pt x="1" y="1633"/>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6" name="Google Shape;7216;p42"/>
            <p:cNvSpPr/>
            <p:nvPr/>
          </p:nvSpPr>
          <p:spPr>
            <a:xfrm>
              <a:off x="4339675" y="4191825"/>
              <a:ext cx="84250" cy="31400"/>
            </a:xfrm>
            <a:custGeom>
              <a:avLst/>
              <a:gdLst/>
              <a:ahLst/>
              <a:cxnLst/>
              <a:rect l="l" t="t" r="r" b="b"/>
              <a:pathLst>
                <a:path w="3370" h="1256" extrusionOk="0">
                  <a:moveTo>
                    <a:pt x="1" y="712"/>
                  </a:moveTo>
                  <a:cubicBezTo>
                    <a:pt x="168" y="544"/>
                    <a:pt x="315" y="356"/>
                    <a:pt x="482" y="189"/>
                  </a:cubicBezTo>
                  <a:cubicBezTo>
                    <a:pt x="628" y="21"/>
                    <a:pt x="879" y="0"/>
                    <a:pt x="1047" y="126"/>
                  </a:cubicBezTo>
                  <a:cubicBezTo>
                    <a:pt x="1716" y="607"/>
                    <a:pt x="2491" y="921"/>
                    <a:pt x="3307" y="1068"/>
                  </a:cubicBezTo>
                  <a:cubicBezTo>
                    <a:pt x="3328" y="1068"/>
                    <a:pt x="3348" y="1172"/>
                    <a:pt x="3369" y="1235"/>
                  </a:cubicBezTo>
                  <a:cubicBezTo>
                    <a:pt x="2888" y="1256"/>
                    <a:pt x="2428" y="1193"/>
                    <a:pt x="1988" y="1026"/>
                  </a:cubicBezTo>
                  <a:cubicBezTo>
                    <a:pt x="1340" y="837"/>
                    <a:pt x="670" y="712"/>
                    <a:pt x="1" y="712"/>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7" name="Google Shape;7217;p42"/>
            <p:cNvSpPr/>
            <p:nvPr/>
          </p:nvSpPr>
          <p:spPr>
            <a:xfrm>
              <a:off x="5399450" y="4080400"/>
              <a:ext cx="70650" cy="23575"/>
            </a:xfrm>
            <a:custGeom>
              <a:avLst/>
              <a:gdLst/>
              <a:ahLst/>
              <a:cxnLst/>
              <a:rect l="l" t="t" r="r" b="b"/>
              <a:pathLst>
                <a:path w="2826" h="943" extrusionOk="0">
                  <a:moveTo>
                    <a:pt x="2826" y="315"/>
                  </a:moveTo>
                  <a:cubicBezTo>
                    <a:pt x="2491" y="754"/>
                    <a:pt x="1926" y="942"/>
                    <a:pt x="1403" y="775"/>
                  </a:cubicBezTo>
                  <a:cubicBezTo>
                    <a:pt x="1089" y="670"/>
                    <a:pt x="775" y="607"/>
                    <a:pt x="461" y="587"/>
                  </a:cubicBezTo>
                  <a:cubicBezTo>
                    <a:pt x="210" y="587"/>
                    <a:pt x="1" y="377"/>
                    <a:pt x="1" y="126"/>
                  </a:cubicBezTo>
                  <a:cubicBezTo>
                    <a:pt x="942" y="1"/>
                    <a:pt x="1884" y="294"/>
                    <a:pt x="2826" y="315"/>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8" name="Google Shape;7218;p42"/>
            <p:cNvSpPr/>
            <p:nvPr/>
          </p:nvSpPr>
          <p:spPr>
            <a:xfrm>
              <a:off x="5661000" y="4092950"/>
              <a:ext cx="70650" cy="14675"/>
            </a:xfrm>
            <a:custGeom>
              <a:avLst/>
              <a:gdLst/>
              <a:ahLst/>
              <a:cxnLst/>
              <a:rect l="l" t="t" r="r" b="b"/>
              <a:pathLst>
                <a:path w="2826" h="587" extrusionOk="0">
                  <a:moveTo>
                    <a:pt x="2825" y="294"/>
                  </a:moveTo>
                  <a:cubicBezTo>
                    <a:pt x="2512" y="503"/>
                    <a:pt x="2135" y="587"/>
                    <a:pt x="1758" y="503"/>
                  </a:cubicBezTo>
                  <a:cubicBezTo>
                    <a:pt x="1319" y="440"/>
                    <a:pt x="859" y="273"/>
                    <a:pt x="377" y="398"/>
                  </a:cubicBezTo>
                  <a:cubicBezTo>
                    <a:pt x="147" y="440"/>
                    <a:pt x="43" y="210"/>
                    <a:pt x="1" y="1"/>
                  </a:cubicBezTo>
                  <a:cubicBezTo>
                    <a:pt x="942" y="85"/>
                    <a:pt x="1905" y="43"/>
                    <a:pt x="2825" y="294"/>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9" name="Google Shape;7219;p42"/>
            <p:cNvSpPr/>
            <p:nvPr/>
          </p:nvSpPr>
          <p:spPr>
            <a:xfrm>
              <a:off x="4834525" y="4073075"/>
              <a:ext cx="28275" cy="43450"/>
            </a:xfrm>
            <a:custGeom>
              <a:avLst/>
              <a:gdLst/>
              <a:ahLst/>
              <a:cxnLst/>
              <a:rect l="l" t="t" r="r" b="b"/>
              <a:pathLst>
                <a:path w="1131" h="1738" extrusionOk="0">
                  <a:moveTo>
                    <a:pt x="1130" y="356"/>
                  </a:moveTo>
                  <a:cubicBezTo>
                    <a:pt x="649" y="482"/>
                    <a:pt x="523" y="754"/>
                    <a:pt x="796" y="1172"/>
                  </a:cubicBezTo>
                  <a:cubicBezTo>
                    <a:pt x="879" y="1319"/>
                    <a:pt x="942" y="1445"/>
                    <a:pt x="796" y="1549"/>
                  </a:cubicBezTo>
                  <a:cubicBezTo>
                    <a:pt x="670" y="1696"/>
                    <a:pt x="503" y="1737"/>
                    <a:pt x="335" y="1696"/>
                  </a:cubicBezTo>
                  <a:cubicBezTo>
                    <a:pt x="189" y="1654"/>
                    <a:pt x="63" y="1507"/>
                    <a:pt x="126" y="1361"/>
                  </a:cubicBezTo>
                  <a:cubicBezTo>
                    <a:pt x="293" y="1005"/>
                    <a:pt x="0" y="691"/>
                    <a:pt x="63" y="356"/>
                  </a:cubicBezTo>
                  <a:cubicBezTo>
                    <a:pt x="231" y="356"/>
                    <a:pt x="377" y="294"/>
                    <a:pt x="419" y="105"/>
                  </a:cubicBezTo>
                  <a:cubicBezTo>
                    <a:pt x="649" y="1"/>
                    <a:pt x="879" y="126"/>
                    <a:pt x="1109" y="147"/>
                  </a:cubicBezTo>
                  <a:cubicBezTo>
                    <a:pt x="1130" y="210"/>
                    <a:pt x="1130" y="294"/>
                    <a:pt x="1130" y="356"/>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0" name="Google Shape;7220;p42"/>
            <p:cNvSpPr/>
            <p:nvPr/>
          </p:nvSpPr>
          <p:spPr>
            <a:xfrm>
              <a:off x="4920300" y="4077275"/>
              <a:ext cx="30900" cy="34025"/>
            </a:xfrm>
            <a:custGeom>
              <a:avLst/>
              <a:gdLst/>
              <a:ahLst/>
              <a:cxnLst/>
              <a:rect l="l" t="t" r="r" b="b"/>
              <a:pathLst>
                <a:path w="1236" h="1361" extrusionOk="0">
                  <a:moveTo>
                    <a:pt x="880" y="0"/>
                  </a:moveTo>
                  <a:cubicBezTo>
                    <a:pt x="942" y="126"/>
                    <a:pt x="1089" y="209"/>
                    <a:pt x="1235" y="188"/>
                  </a:cubicBezTo>
                  <a:cubicBezTo>
                    <a:pt x="1089" y="607"/>
                    <a:pt x="524" y="774"/>
                    <a:pt x="608" y="1360"/>
                  </a:cubicBezTo>
                  <a:cubicBezTo>
                    <a:pt x="378" y="963"/>
                    <a:pt x="315" y="523"/>
                    <a:pt x="1" y="188"/>
                  </a:cubicBezTo>
                  <a:lnTo>
                    <a:pt x="168" y="42"/>
                  </a:ln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1" name="Google Shape;7221;p42"/>
            <p:cNvSpPr/>
            <p:nvPr/>
          </p:nvSpPr>
          <p:spPr>
            <a:xfrm>
              <a:off x="4068725" y="4198100"/>
              <a:ext cx="40300" cy="14150"/>
            </a:xfrm>
            <a:custGeom>
              <a:avLst/>
              <a:gdLst/>
              <a:ahLst/>
              <a:cxnLst/>
              <a:rect l="l" t="t" r="r" b="b"/>
              <a:pathLst>
                <a:path w="1612" h="566" extrusionOk="0">
                  <a:moveTo>
                    <a:pt x="0" y="356"/>
                  </a:moveTo>
                  <a:cubicBezTo>
                    <a:pt x="502" y="1"/>
                    <a:pt x="1172" y="63"/>
                    <a:pt x="1611" y="482"/>
                  </a:cubicBezTo>
                  <a:cubicBezTo>
                    <a:pt x="1067" y="565"/>
                    <a:pt x="523" y="524"/>
                    <a:pt x="0" y="356"/>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2" name="Google Shape;7222;p42"/>
            <p:cNvSpPr/>
            <p:nvPr/>
          </p:nvSpPr>
          <p:spPr>
            <a:xfrm>
              <a:off x="4304100" y="4198625"/>
              <a:ext cx="22000" cy="16750"/>
            </a:xfrm>
            <a:custGeom>
              <a:avLst/>
              <a:gdLst/>
              <a:ahLst/>
              <a:cxnLst/>
              <a:rect l="l" t="t" r="r" b="b"/>
              <a:pathLst>
                <a:path w="880" h="670" extrusionOk="0">
                  <a:moveTo>
                    <a:pt x="1" y="440"/>
                  </a:moveTo>
                  <a:cubicBezTo>
                    <a:pt x="357" y="21"/>
                    <a:pt x="524" y="0"/>
                    <a:pt x="880" y="440"/>
                  </a:cubicBezTo>
                  <a:cubicBezTo>
                    <a:pt x="587" y="670"/>
                    <a:pt x="294" y="503"/>
                    <a:pt x="1" y="44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3" name="Google Shape;7223;p42"/>
            <p:cNvSpPr/>
            <p:nvPr/>
          </p:nvSpPr>
          <p:spPr>
            <a:xfrm>
              <a:off x="4197925" y="4194450"/>
              <a:ext cx="22000" cy="12050"/>
            </a:xfrm>
            <a:custGeom>
              <a:avLst/>
              <a:gdLst/>
              <a:ahLst/>
              <a:cxnLst/>
              <a:rect l="l" t="t" r="r" b="b"/>
              <a:pathLst>
                <a:path w="880" h="482" extrusionOk="0">
                  <a:moveTo>
                    <a:pt x="0" y="377"/>
                  </a:moveTo>
                  <a:cubicBezTo>
                    <a:pt x="398" y="0"/>
                    <a:pt x="565" y="21"/>
                    <a:pt x="879" y="439"/>
                  </a:cubicBezTo>
                  <a:cubicBezTo>
                    <a:pt x="586" y="481"/>
                    <a:pt x="272" y="460"/>
                    <a:pt x="0" y="377"/>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4" name="Google Shape;7224;p42"/>
            <p:cNvSpPr/>
            <p:nvPr/>
          </p:nvSpPr>
          <p:spPr>
            <a:xfrm>
              <a:off x="4126775" y="4200200"/>
              <a:ext cx="13100" cy="10475"/>
            </a:xfrm>
            <a:custGeom>
              <a:avLst/>
              <a:gdLst/>
              <a:ahLst/>
              <a:cxnLst/>
              <a:rect l="l" t="t" r="r" b="b"/>
              <a:pathLst>
                <a:path w="524" h="419" extrusionOk="0">
                  <a:moveTo>
                    <a:pt x="1" y="314"/>
                  </a:moveTo>
                  <a:cubicBezTo>
                    <a:pt x="126" y="0"/>
                    <a:pt x="315" y="0"/>
                    <a:pt x="524" y="209"/>
                  </a:cubicBezTo>
                  <a:cubicBezTo>
                    <a:pt x="398" y="377"/>
                    <a:pt x="168" y="419"/>
                    <a:pt x="1" y="314"/>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5" name="Google Shape;7225;p42"/>
            <p:cNvSpPr/>
            <p:nvPr/>
          </p:nvSpPr>
          <p:spPr>
            <a:xfrm>
              <a:off x="4277425" y="4200200"/>
              <a:ext cx="13100" cy="9950"/>
            </a:xfrm>
            <a:custGeom>
              <a:avLst/>
              <a:gdLst/>
              <a:ahLst/>
              <a:cxnLst/>
              <a:rect l="l" t="t" r="r" b="b"/>
              <a:pathLst>
                <a:path w="524" h="398" extrusionOk="0">
                  <a:moveTo>
                    <a:pt x="1" y="251"/>
                  </a:moveTo>
                  <a:cubicBezTo>
                    <a:pt x="231" y="0"/>
                    <a:pt x="398" y="0"/>
                    <a:pt x="524" y="335"/>
                  </a:cubicBezTo>
                  <a:cubicBezTo>
                    <a:pt x="356" y="398"/>
                    <a:pt x="147" y="377"/>
                    <a:pt x="1" y="25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6" name="Google Shape;7226;p42"/>
            <p:cNvSpPr/>
            <p:nvPr/>
          </p:nvSpPr>
          <p:spPr>
            <a:xfrm>
              <a:off x="4459475" y="4212750"/>
              <a:ext cx="13100" cy="11000"/>
            </a:xfrm>
            <a:custGeom>
              <a:avLst/>
              <a:gdLst/>
              <a:ahLst/>
              <a:cxnLst/>
              <a:rect l="l" t="t" r="r" b="b"/>
              <a:pathLst>
                <a:path w="524" h="440" extrusionOk="0">
                  <a:moveTo>
                    <a:pt x="0" y="398"/>
                  </a:moveTo>
                  <a:cubicBezTo>
                    <a:pt x="209" y="0"/>
                    <a:pt x="272" y="0"/>
                    <a:pt x="523" y="377"/>
                  </a:cubicBezTo>
                  <a:cubicBezTo>
                    <a:pt x="335" y="440"/>
                    <a:pt x="168" y="440"/>
                    <a:pt x="0" y="398"/>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7" name="Google Shape;7227;p42"/>
            <p:cNvSpPr/>
            <p:nvPr/>
          </p:nvSpPr>
          <p:spPr>
            <a:xfrm>
              <a:off x="5762475" y="4100800"/>
              <a:ext cx="8925" cy="9450"/>
            </a:xfrm>
            <a:custGeom>
              <a:avLst/>
              <a:gdLst/>
              <a:ahLst/>
              <a:cxnLst/>
              <a:rect l="l" t="t" r="r" b="b"/>
              <a:pathLst>
                <a:path w="357" h="378" extrusionOk="0">
                  <a:moveTo>
                    <a:pt x="357" y="168"/>
                  </a:moveTo>
                  <a:cubicBezTo>
                    <a:pt x="189" y="377"/>
                    <a:pt x="85" y="273"/>
                    <a:pt x="1" y="63"/>
                  </a:cubicBezTo>
                  <a:cubicBezTo>
                    <a:pt x="126" y="1"/>
                    <a:pt x="294" y="43"/>
                    <a:pt x="357" y="168"/>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8" name="Google Shape;7228;p42"/>
            <p:cNvSpPr/>
            <p:nvPr/>
          </p:nvSpPr>
          <p:spPr>
            <a:xfrm>
              <a:off x="5802775" y="4104475"/>
              <a:ext cx="8900" cy="10475"/>
            </a:xfrm>
            <a:custGeom>
              <a:avLst/>
              <a:gdLst/>
              <a:ahLst/>
              <a:cxnLst/>
              <a:rect l="l" t="t" r="r" b="b"/>
              <a:pathLst>
                <a:path w="356" h="419" extrusionOk="0">
                  <a:moveTo>
                    <a:pt x="356" y="147"/>
                  </a:moveTo>
                  <a:cubicBezTo>
                    <a:pt x="167" y="419"/>
                    <a:pt x="63" y="293"/>
                    <a:pt x="0" y="42"/>
                  </a:cubicBezTo>
                  <a:cubicBezTo>
                    <a:pt x="126" y="0"/>
                    <a:pt x="272" y="42"/>
                    <a:pt x="356" y="147"/>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9" name="Google Shape;7229;p42"/>
            <p:cNvSpPr/>
            <p:nvPr/>
          </p:nvSpPr>
          <p:spPr>
            <a:xfrm>
              <a:off x="4636800" y="4220600"/>
              <a:ext cx="8900" cy="6825"/>
            </a:xfrm>
            <a:custGeom>
              <a:avLst/>
              <a:gdLst/>
              <a:ahLst/>
              <a:cxnLst/>
              <a:rect l="l" t="t" r="r" b="b"/>
              <a:pathLst>
                <a:path w="356" h="273" extrusionOk="0">
                  <a:moveTo>
                    <a:pt x="0" y="230"/>
                  </a:moveTo>
                  <a:cubicBezTo>
                    <a:pt x="21" y="126"/>
                    <a:pt x="63" y="0"/>
                    <a:pt x="189" y="21"/>
                  </a:cubicBezTo>
                  <a:cubicBezTo>
                    <a:pt x="251" y="21"/>
                    <a:pt x="293" y="147"/>
                    <a:pt x="356" y="209"/>
                  </a:cubicBezTo>
                  <a:cubicBezTo>
                    <a:pt x="230" y="272"/>
                    <a:pt x="105" y="272"/>
                    <a:pt x="0" y="23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0" name="Google Shape;7230;p42"/>
            <p:cNvSpPr/>
            <p:nvPr/>
          </p:nvSpPr>
          <p:spPr>
            <a:xfrm>
              <a:off x="4237675" y="4200725"/>
              <a:ext cx="13100" cy="5775"/>
            </a:xfrm>
            <a:custGeom>
              <a:avLst/>
              <a:gdLst/>
              <a:ahLst/>
              <a:cxnLst/>
              <a:rect l="l" t="t" r="r" b="b"/>
              <a:pathLst>
                <a:path w="524" h="231" extrusionOk="0">
                  <a:moveTo>
                    <a:pt x="1" y="188"/>
                  </a:moveTo>
                  <a:cubicBezTo>
                    <a:pt x="126" y="0"/>
                    <a:pt x="398" y="0"/>
                    <a:pt x="524" y="188"/>
                  </a:cubicBezTo>
                  <a:cubicBezTo>
                    <a:pt x="356" y="230"/>
                    <a:pt x="168" y="230"/>
                    <a:pt x="1" y="188"/>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1" name="Google Shape;7231;p42"/>
            <p:cNvSpPr/>
            <p:nvPr/>
          </p:nvSpPr>
          <p:spPr>
            <a:xfrm>
              <a:off x="4960075" y="4079350"/>
              <a:ext cx="66975" cy="27225"/>
            </a:xfrm>
            <a:custGeom>
              <a:avLst/>
              <a:gdLst/>
              <a:ahLst/>
              <a:cxnLst/>
              <a:rect l="l" t="t" r="r" b="b"/>
              <a:pathLst>
                <a:path w="2679" h="1089" extrusionOk="0">
                  <a:moveTo>
                    <a:pt x="0" y="105"/>
                  </a:moveTo>
                  <a:cubicBezTo>
                    <a:pt x="147" y="85"/>
                    <a:pt x="314" y="1"/>
                    <a:pt x="439" y="43"/>
                  </a:cubicBezTo>
                  <a:cubicBezTo>
                    <a:pt x="1172" y="273"/>
                    <a:pt x="1946" y="85"/>
                    <a:pt x="2678" y="294"/>
                  </a:cubicBezTo>
                  <a:cubicBezTo>
                    <a:pt x="2239" y="775"/>
                    <a:pt x="1632" y="1068"/>
                    <a:pt x="983" y="1089"/>
                  </a:cubicBezTo>
                  <a:cubicBezTo>
                    <a:pt x="921" y="1089"/>
                    <a:pt x="879" y="1089"/>
                    <a:pt x="816" y="1089"/>
                  </a:cubicBezTo>
                  <a:cubicBezTo>
                    <a:pt x="774" y="566"/>
                    <a:pt x="42" y="629"/>
                    <a:pt x="0" y="105"/>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2" name="Google Shape;7232;p42"/>
            <p:cNvSpPr/>
            <p:nvPr/>
          </p:nvSpPr>
          <p:spPr>
            <a:xfrm>
              <a:off x="4871150" y="4086675"/>
              <a:ext cx="20425" cy="25150"/>
            </a:xfrm>
            <a:custGeom>
              <a:avLst/>
              <a:gdLst/>
              <a:ahLst/>
              <a:cxnLst/>
              <a:rect l="l" t="t" r="r" b="b"/>
              <a:pathLst>
                <a:path w="817" h="1006" extrusionOk="0">
                  <a:moveTo>
                    <a:pt x="377" y="1"/>
                  </a:moveTo>
                  <a:lnTo>
                    <a:pt x="544" y="1"/>
                  </a:lnTo>
                  <a:cubicBezTo>
                    <a:pt x="460" y="315"/>
                    <a:pt x="753" y="482"/>
                    <a:pt x="816" y="754"/>
                  </a:cubicBezTo>
                  <a:cubicBezTo>
                    <a:pt x="523" y="1005"/>
                    <a:pt x="272" y="670"/>
                    <a:pt x="0" y="712"/>
                  </a:cubicBezTo>
                  <a:cubicBezTo>
                    <a:pt x="0" y="398"/>
                    <a:pt x="42" y="126"/>
                    <a:pt x="377" y="1"/>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3" name="Google Shape;7233;p42"/>
            <p:cNvSpPr/>
            <p:nvPr/>
          </p:nvSpPr>
          <p:spPr>
            <a:xfrm>
              <a:off x="4951175" y="4130100"/>
              <a:ext cx="16750" cy="14150"/>
            </a:xfrm>
            <a:custGeom>
              <a:avLst/>
              <a:gdLst/>
              <a:ahLst/>
              <a:cxnLst/>
              <a:rect l="l" t="t" r="r" b="b"/>
              <a:pathLst>
                <a:path w="670" h="566" extrusionOk="0">
                  <a:moveTo>
                    <a:pt x="649" y="398"/>
                  </a:moveTo>
                  <a:cubicBezTo>
                    <a:pt x="544" y="565"/>
                    <a:pt x="398" y="565"/>
                    <a:pt x="251" y="544"/>
                  </a:cubicBezTo>
                  <a:cubicBezTo>
                    <a:pt x="105" y="524"/>
                    <a:pt x="0" y="356"/>
                    <a:pt x="63" y="210"/>
                  </a:cubicBezTo>
                  <a:cubicBezTo>
                    <a:pt x="105" y="63"/>
                    <a:pt x="293" y="0"/>
                    <a:pt x="419" y="84"/>
                  </a:cubicBezTo>
                  <a:cubicBezTo>
                    <a:pt x="565" y="147"/>
                    <a:pt x="670" y="231"/>
                    <a:pt x="649" y="398"/>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4" name="Google Shape;7234;p42"/>
            <p:cNvSpPr/>
            <p:nvPr/>
          </p:nvSpPr>
          <p:spPr>
            <a:xfrm>
              <a:off x="5042200" y="4141075"/>
              <a:ext cx="5250" cy="5775"/>
            </a:xfrm>
            <a:custGeom>
              <a:avLst/>
              <a:gdLst/>
              <a:ahLst/>
              <a:cxnLst/>
              <a:rect l="l" t="t" r="r" b="b"/>
              <a:pathLst>
                <a:path w="210" h="231" extrusionOk="0">
                  <a:moveTo>
                    <a:pt x="209" y="85"/>
                  </a:moveTo>
                  <a:cubicBezTo>
                    <a:pt x="188" y="126"/>
                    <a:pt x="167" y="210"/>
                    <a:pt x="126" y="210"/>
                  </a:cubicBezTo>
                  <a:cubicBezTo>
                    <a:pt x="105" y="231"/>
                    <a:pt x="42" y="189"/>
                    <a:pt x="0" y="168"/>
                  </a:cubicBezTo>
                  <a:cubicBezTo>
                    <a:pt x="21" y="105"/>
                    <a:pt x="21" y="22"/>
                    <a:pt x="63" y="22"/>
                  </a:cubicBezTo>
                  <a:cubicBezTo>
                    <a:pt x="105" y="1"/>
                    <a:pt x="147" y="43"/>
                    <a:pt x="209" y="85"/>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5" name="Google Shape;7235;p42"/>
            <p:cNvSpPr/>
            <p:nvPr/>
          </p:nvSpPr>
          <p:spPr>
            <a:xfrm>
              <a:off x="4860150" y="4186075"/>
              <a:ext cx="5250" cy="5250"/>
            </a:xfrm>
            <a:custGeom>
              <a:avLst/>
              <a:gdLst/>
              <a:ahLst/>
              <a:cxnLst/>
              <a:rect l="l" t="t" r="r" b="b"/>
              <a:pathLst>
                <a:path w="210" h="210" extrusionOk="0">
                  <a:moveTo>
                    <a:pt x="63" y="0"/>
                  </a:moveTo>
                  <a:lnTo>
                    <a:pt x="210" y="63"/>
                  </a:lnTo>
                  <a:cubicBezTo>
                    <a:pt x="189" y="105"/>
                    <a:pt x="168" y="189"/>
                    <a:pt x="126" y="189"/>
                  </a:cubicBezTo>
                  <a:cubicBezTo>
                    <a:pt x="105" y="210"/>
                    <a:pt x="43" y="168"/>
                    <a:pt x="1" y="147"/>
                  </a:cubicBezTo>
                  <a:cubicBezTo>
                    <a:pt x="22" y="84"/>
                    <a:pt x="22" y="42"/>
                    <a:pt x="63"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6" name="Google Shape;7236;p42"/>
            <p:cNvSpPr/>
            <p:nvPr/>
          </p:nvSpPr>
          <p:spPr>
            <a:xfrm>
              <a:off x="4869575" y="4104475"/>
              <a:ext cx="2100" cy="1575"/>
            </a:xfrm>
            <a:custGeom>
              <a:avLst/>
              <a:gdLst/>
              <a:ahLst/>
              <a:cxnLst/>
              <a:rect l="l" t="t" r="r" b="b"/>
              <a:pathLst>
                <a:path w="84" h="63" extrusionOk="0">
                  <a:moveTo>
                    <a:pt x="84" y="0"/>
                  </a:moveTo>
                  <a:lnTo>
                    <a:pt x="42" y="63"/>
                  </a:lnTo>
                  <a:lnTo>
                    <a:pt x="0" y="21"/>
                  </a:ln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7" name="Google Shape;7237;p42"/>
            <p:cNvSpPr/>
            <p:nvPr/>
          </p:nvSpPr>
          <p:spPr>
            <a:xfrm>
              <a:off x="5084025" y="4095575"/>
              <a:ext cx="31425" cy="38725"/>
            </a:xfrm>
            <a:custGeom>
              <a:avLst/>
              <a:gdLst/>
              <a:ahLst/>
              <a:cxnLst/>
              <a:rect l="l" t="t" r="r" b="b"/>
              <a:pathLst>
                <a:path w="1257" h="1549" extrusionOk="0">
                  <a:moveTo>
                    <a:pt x="1256" y="586"/>
                  </a:moveTo>
                  <a:cubicBezTo>
                    <a:pt x="1215" y="984"/>
                    <a:pt x="733" y="1151"/>
                    <a:pt x="545" y="1528"/>
                  </a:cubicBezTo>
                  <a:cubicBezTo>
                    <a:pt x="461" y="1549"/>
                    <a:pt x="378" y="1528"/>
                    <a:pt x="315" y="1486"/>
                  </a:cubicBezTo>
                  <a:cubicBezTo>
                    <a:pt x="147" y="1256"/>
                    <a:pt x="1" y="858"/>
                    <a:pt x="106" y="712"/>
                  </a:cubicBezTo>
                  <a:cubicBezTo>
                    <a:pt x="294" y="440"/>
                    <a:pt x="482" y="84"/>
                    <a:pt x="838" y="42"/>
                  </a:cubicBezTo>
                  <a:cubicBezTo>
                    <a:pt x="1110" y="0"/>
                    <a:pt x="1235" y="252"/>
                    <a:pt x="1256" y="586"/>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8" name="Google Shape;7238;p42"/>
            <p:cNvSpPr/>
            <p:nvPr/>
          </p:nvSpPr>
          <p:spPr>
            <a:xfrm>
              <a:off x="5794925" y="4131675"/>
              <a:ext cx="34025" cy="31400"/>
            </a:xfrm>
            <a:custGeom>
              <a:avLst/>
              <a:gdLst/>
              <a:ahLst/>
              <a:cxnLst/>
              <a:rect l="l" t="t" r="r" b="b"/>
              <a:pathLst>
                <a:path w="1361" h="1256" extrusionOk="0">
                  <a:moveTo>
                    <a:pt x="209" y="0"/>
                  </a:moveTo>
                  <a:cubicBezTo>
                    <a:pt x="314" y="0"/>
                    <a:pt x="419" y="21"/>
                    <a:pt x="419" y="126"/>
                  </a:cubicBezTo>
                  <a:cubicBezTo>
                    <a:pt x="419" y="419"/>
                    <a:pt x="502" y="565"/>
                    <a:pt x="816" y="419"/>
                  </a:cubicBezTo>
                  <a:cubicBezTo>
                    <a:pt x="1151" y="272"/>
                    <a:pt x="1256" y="544"/>
                    <a:pt x="1297" y="774"/>
                  </a:cubicBezTo>
                  <a:cubicBezTo>
                    <a:pt x="1360" y="1046"/>
                    <a:pt x="1088" y="1088"/>
                    <a:pt x="921" y="1151"/>
                  </a:cubicBezTo>
                  <a:cubicBezTo>
                    <a:pt x="649" y="1256"/>
                    <a:pt x="356" y="1130"/>
                    <a:pt x="230" y="900"/>
                  </a:cubicBezTo>
                  <a:cubicBezTo>
                    <a:pt x="63" y="649"/>
                    <a:pt x="0" y="356"/>
                    <a:pt x="63" y="63"/>
                  </a:cubicBezTo>
                  <a:cubicBezTo>
                    <a:pt x="84" y="42"/>
                    <a:pt x="168" y="21"/>
                    <a:pt x="209"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9" name="Google Shape;7239;p42"/>
            <p:cNvSpPr/>
            <p:nvPr/>
          </p:nvSpPr>
          <p:spPr>
            <a:xfrm>
              <a:off x="5046900" y="4113350"/>
              <a:ext cx="15200" cy="13625"/>
            </a:xfrm>
            <a:custGeom>
              <a:avLst/>
              <a:gdLst/>
              <a:ahLst/>
              <a:cxnLst/>
              <a:rect l="l" t="t" r="r" b="b"/>
              <a:pathLst>
                <a:path w="608" h="545" extrusionOk="0">
                  <a:moveTo>
                    <a:pt x="398" y="22"/>
                  </a:moveTo>
                  <a:cubicBezTo>
                    <a:pt x="523" y="43"/>
                    <a:pt x="607" y="168"/>
                    <a:pt x="565" y="294"/>
                  </a:cubicBezTo>
                  <a:cubicBezTo>
                    <a:pt x="544" y="524"/>
                    <a:pt x="335" y="524"/>
                    <a:pt x="168" y="524"/>
                  </a:cubicBezTo>
                  <a:cubicBezTo>
                    <a:pt x="0" y="545"/>
                    <a:pt x="84" y="398"/>
                    <a:pt x="84" y="357"/>
                  </a:cubicBezTo>
                  <a:cubicBezTo>
                    <a:pt x="105" y="106"/>
                    <a:pt x="210" y="1"/>
                    <a:pt x="398" y="22"/>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0" name="Google Shape;7240;p42"/>
            <p:cNvSpPr/>
            <p:nvPr/>
          </p:nvSpPr>
          <p:spPr>
            <a:xfrm>
              <a:off x="5746800" y="4141600"/>
              <a:ext cx="5775" cy="5250"/>
            </a:xfrm>
            <a:custGeom>
              <a:avLst/>
              <a:gdLst/>
              <a:ahLst/>
              <a:cxnLst/>
              <a:rect l="l" t="t" r="r" b="b"/>
              <a:pathLst>
                <a:path w="231" h="210" extrusionOk="0">
                  <a:moveTo>
                    <a:pt x="147" y="210"/>
                  </a:moveTo>
                  <a:cubicBezTo>
                    <a:pt x="105" y="189"/>
                    <a:pt x="21" y="189"/>
                    <a:pt x="21" y="147"/>
                  </a:cubicBezTo>
                  <a:cubicBezTo>
                    <a:pt x="0" y="105"/>
                    <a:pt x="42" y="43"/>
                    <a:pt x="63" y="1"/>
                  </a:cubicBezTo>
                  <a:cubicBezTo>
                    <a:pt x="126" y="22"/>
                    <a:pt x="189" y="43"/>
                    <a:pt x="209" y="64"/>
                  </a:cubicBezTo>
                  <a:cubicBezTo>
                    <a:pt x="230" y="105"/>
                    <a:pt x="168" y="168"/>
                    <a:pt x="147" y="21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1" name="Google Shape;7241;p42"/>
            <p:cNvSpPr/>
            <p:nvPr/>
          </p:nvSpPr>
          <p:spPr>
            <a:xfrm>
              <a:off x="4935475" y="4194950"/>
              <a:ext cx="5250" cy="5275"/>
            </a:xfrm>
            <a:custGeom>
              <a:avLst/>
              <a:gdLst/>
              <a:ahLst/>
              <a:cxnLst/>
              <a:rect l="l" t="t" r="r" b="b"/>
              <a:pathLst>
                <a:path w="210" h="211" extrusionOk="0">
                  <a:moveTo>
                    <a:pt x="1" y="147"/>
                  </a:moveTo>
                  <a:cubicBezTo>
                    <a:pt x="22" y="85"/>
                    <a:pt x="22" y="22"/>
                    <a:pt x="63" y="1"/>
                  </a:cubicBezTo>
                  <a:cubicBezTo>
                    <a:pt x="105" y="1"/>
                    <a:pt x="168" y="43"/>
                    <a:pt x="210" y="64"/>
                  </a:cubicBezTo>
                  <a:cubicBezTo>
                    <a:pt x="189" y="106"/>
                    <a:pt x="168" y="189"/>
                    <a:pt x="147" y="210"/>
                  </a:cubicBezTo>
                  <a:cubicBezTo>
                    <a:pt x="105" y="210"/>
                    <a:pt x="43" y="168"/>
                    <a:pt x="1" y="147"/>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2" name="Google Shape;7242;p42"/>
            <p:cNvSpPr/>
            <p:nvPr/>
          </p:nvSpPr>
          <p:spPr>
            <a:xfrm>
              <a:off x="5099200" y="4158875"/>
              <a:ext cx="5775" cy="5250"/>
            </a:xfrm>
            <a:custGeom>
              <a:avLst/>
              <a:gdLst/>
              <a:ahLst/>
              <a:cxnLst/>
              <a:rect l="l" t="t" r="r" b="b"/>
              <a:pathLst>
                <a:path w="231" h="210" extrusionOk="0">
                  <a:moveTo>
                    <a:pt x="231" y="63"/>
                  </a:moveTo>
                  <a:lnTo>
                    <a:pt x="168" y="209"/>
                  </a:lnTo>
                  <a:cubicBezTo>
                    <a:pt x="105" y="189"/>
                    <a:pt x="43" y="168"/>
                    <a:pt x="22" y="147"/>
                  </a:cubicBezTo>
                  <a:cubicBezTo>
                    <a:pt x="1" y="105"/>
                    <a:pt x="64" y="42"/>
                    <a:pt x="84" y="0"/>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3" name="Google Shape;7243;p42"/>
            <p:cNvSpPr/>
            <p:nvPr/>
          </p:nvSpPr>
          <p:spPr>
            <a:xfrm>
              <a:off x="5764575" y="4158875"/>
              <a:ext cx="5775" cy="5250"/>
            </a:xfrm>
            <a:custGeom>
              <a:avLst/>
              <a:gdLst/>
              <a:ahLst/>
              <a:cxnLst/>
              <a:rect l="l" t="t" r="r" b="b"/>
              <a:pathLst>
                <a:path w="231" h="210" extrusionOk="0">
                  <a:moveTo>
                    <a:pt x="231" y="63"/>
                  </a:moveTo>
                  <a:cubicBezTo>
                    <a:pt x="210" y="105"/>
                    <a:pt x="189" y="189"/>
                    <a:pt x="147" y="209"/>
                  </a:cubicBezTo>
                  <a:cubicBezTo>
                    <a:pt x="126" y="209"/>
                    <a:pt x="63" y="168"/>
                    <a:pt x="1" y="147"/>
                  </a:cubicBezTo>
                  <a:cubicBezTo>
                    <a:pt x="22" y="105"/>
                    <a:pt x="42" y="21"/>
                    <a:pt x="84" y="0"/>
                  </a:cubicBezTo>
                  <a:cubicBezTo>
                    <a:pt x="105" y="0"/>
                    <a:pt x="168" y="63"/>
                    <a:pt x="231" y="63"/>
                  </a:cubicBezTo>
                  <a:close/>
                </a:path>
              </a:pathLst>
            </a:custGeom>
            <a:solidFill>
              <a:schemeClr val="accent2">
                <a:alpha val="35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47"/>
        <p:cNvGrpSpPr/>
        <p:nvPr/>
      </p:nvGrpSpPr>
      <p:grpSpPr>
        <a:xfrm>
          <a:off x="0" y="0"/>
          <a:ext cx="0" cy="0"/>
          <a:chOff x="0" y="0"/>
          <a:chExt cx="0" cy="0"/>
        </a:xfrm>
      </p:grpSpPr>
      <p:pic>
        <p:nvPicPr>
          <p:cNvPr id="7248" name="Google Shape;7248;p43"/>
          <p:cNvPicPr preferRelativeResize="0"/>
          <p:nvPr/>
        </p:nvPicPr>
        <p:blipFill>
          <a:blip r:embed="rId3">
            <a:alphaModFix amt="62000"/>
          </a:blip>
          <a:stretch>
            <a:fillRect/>
          </a:stretch>
        </p:blipFill>
        <p:spPr>
          <a:xfrm rot="-1411927">
            <a:off x="1298874" y="1349630"/>
            <a:ext cx="1931598" cy="1266430"/>
          </a:xfrm>
          <a:prstGeom prst="rect">
            <a:avLst/>
          </a:prstGeom>
          <a:noFill/>
          <a:ln>
            <a:noFill/>
          </a:ln>
        </p:spPr>
      </p:pic>
      <p:pic>
        <p:nvPicPr>
          <p:cNvPr id="7249" name="Google Shape;7249;p43"/>
          <p:cNvPicPr preferRelativeResize="0"/>
          <p:nvPr/>
        </p:nvPicPr>
        <p:blipFill>
          <a:blip r:embed="rId4">
            <a:alphaModFix amt="62000"/>
          </a:blip>
          <a:stretch>
            <a:fillRect/>
          </a:stretch>
        </p:blipFill>
        <p:spPr>
          <a:xfrm rot="-1411927">
            <a:off x="5326398" y="1349629"/>
            <a:ext cx="1931598" cy="1266430"/>
          </a:xfrm>
          <a:prstGeom prst="rect">
            <a:avLst/>
          </a:prstGeom>
          <a:noFill/>
          <a:ln>
            <a:noFill/>
          </a:ln>
        </p:spPr>
      </p:pic>
      <p:pic>
        <p:nvPicPr>
          <p:cNvPr id="7250" name="Google Shape;7250;p43"/>
          <p:cNvPicPr preferRelativeResize="0"/>
          <p:nvPr/>
        </p:nvPicPr>
        <p:blipFill>
          <a:blip r:embed="rId5">
            <a:alphaModFix amt="62000"/>
          </a:blip>
          <a:stretch>
            <a:fillRect/>
          </a:stretch>
        </p:blipFill>
        <p:spPr>
          <a:xfrm rot="-1411927">
            <a:off x="1259041" y="3143892"/>
            <a:ext cx="1931598" cy="1266430"/>
          </a:xfrm>
          <a:prstGeom prst="rect">
            <a:avLst/>
          </a:prstGeom>
          <a:noFill/>
          <a:ln>
            <a:noFill/>
          </a:ln>
        </p:spPr>
      </p:pic>
      <p:pic>
        <p:nvPicPr>
          <p:cNvPr id="7251" name="Google Shape;7251;p43"/>
          <p:cNvPicPr preferRelativeResize="0"/>
          <p:nvPr/>
        </p:nvPicPr>
        <p:blipFill>
          <a:blip r:embed="rId6">
            <a:alphaModFix amt="62000"/>
          </a:blip>
          <a:stretch>
            <a:fillRect/>
          </a:stretch>
        </p:blipFill>
        <p:spPr>
          <a:xfrm rot="-1411927">
            <a:off x="5387395" y="3054865"/>
            <a:ext cx="1931598" cy="1266430"/>
          </a:xfrm>
          <a:prstGeom prst="rect">
            <a:avLst/>
          </a:prstGeom>
          <a:noFill/>
          <a:ln>
            <a:noFill/>
          </a:ln>
        </p:spPr>
      </p:pic>
      <p:sp>
        <p:nvSpPr>
          <p:cNvPr id="7252" name="Google Shape;7252;p43"/>
          <p:cNvSpPr txBox="1">
            <a:spLocks noGrp="1"/>
          </p:cNvSpPr>
          <p:nvPr>
            <p:ph type="title" idx="15"/>
          </p:nvPr>
        </p:nvSpPr>
        <p:spPr>
          <a:xfrm>
            <a:off x="720000" y="540000"/>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Fitur Aplikasi</a:t>
            </a:r>
            <a:endParaRPr dirty="0"/>
          </a:p>
        </p:txBody>
      </p:sp>
      <p:sp>
        <p:nvSpPr>
          <p:cNvPr id="7253" name="Google Shape;7253;p43"/>
          <p:cNvSpPr txBox="1">
            <a:spLocks noGrp="1"/>
          </p:cNvSpPr>
          <p:nvPr>
            <p:ph type="subTitle" idx="5"/>
          </p:nvPr>
        </p:nvSpPr>
        <p:spPr>
          <a:xfrm>
            <a:off x="949588" y="2339575"/>
            <a:ext cx="3301689" cy="572700"/>
          </a:xfrm>
          <a:prstGeom prst="rect">
            <a:avLst/>
          </a:prstGeom>
        </p:spPr>
        <p:txBody>
          <a:bodyPr spcFirstLastPara="1" wrap="square" lIns="0" tIns="0" rIns="0" bIns="0" anchor="t" anchorCtr="0">
            <a:noAutofit/>
          </a:bodyPr>
          <a:lstStyle/>
          <a:p>
            <a:pPr marL="0" lvl="0" indent="0" algn="just" rtl="0">
              <a:spcBef>
                <a:spcPts val="0"/>
              </a:spcBef>
              <a:spcAft>
                <a:spcPts val="0"/>
              </a:spcAft>
              <a:buNone/>
            </a:pPr>
            <a:r>
              <a:rPr lang="sv-SE" dirty="0"/>
              <a:t>yang bertujuan untuk kalkulasi atau perhitungan total ongkos pengiriman barang</a:t>
            </a:r>
            <a:endParaRPr dirty="0"/>
          </a:p>
        </p:txBody>
      </p:sp>
      <p:sp>
        <p:nvSpPr>
          <p:cNvPr id="7254" name="Google Shape;7254;p43"/>
          <p:cNvSpPr txBox="1">
            <a:spLocks noGrp="1"/>
          </p:cNvSpPr>
          <p:nvPr>
            <p:ph type="subTitle" idx="6"/>
          </p:nvPr>
        </p:nvSpPr>
        <p:spPr>
          <a:xfrm>
            <a:off x="4812865" y="2335436"/>
            <a:ext cx="3381545" cy="572700"/>
          </a:xfrm>
          <a:prstGeom prst="rect">
            <a:avLst/>
          </a:prstGeom>
        </p:spPr>
        <p:txBody>
          <a:bodyPr spcFirstLastPara="1" wrap="square" lIns="0" tIns="0" rIns="0" bIns="0" anchor="t" anchorCtr="0">
            <a:noAutofit/>
          </a:bodyPr>
          <a:lstStyle/>
          <a:p>
            <a:pPr marL="0" lvl="0" indent="0" algn="just" rtl="0">
              <a:spcBef>
                <a:spcPts val="0"/>
              </a:spcBef>
              <a:spcAft>
                <a:spcPts val="0"/>
              </a:spcAft>
              <a:buNone/>
            </a:pPr>
            <a:r>
              <a:rPr lang="sv-SE" dirty="0"/>
              <a:t>yang bertujuan untuk menginputkan detail nama dan alamat pengirim / penerima barang.</a:t>
            </a:r>
            <a:endParaRPr dirty="0"/>
          </a:p>
        </p:txBody>
      </p:sp>
      <p:sp>
        <p:nvSpPr>
          <p:cNvPr id="7255" name="Google Shape;7255;p43"/>
          <p:cNvSpPr txBox="1">
            <a:spLocks noGrp="1"/>
          </p:cNvSpPr>
          <p:nvPr>
            <p:ph type="subTitle" idx="7"/>
          </p:nvPr>
        </p:nvSpPr>
        <p:spPr>
          <a:xfrm>
            <a:off x="986303" y="3993854"/>
            <a:ext cx="3301689" cy="572700"/>
          </a:xfrm>
          <a:prstGeom prst="rect">
            <a:avLst/>
          </a:prstGeom>
        </p:spPr>
        <p:txBody>
          <a:bodyPr spcFirstLastPara="1" wrap="square" lIns="0" tIns="0" rIns="0" bIns="0" anchor="t" anchorCtr="0">
            <a:noAutofit/>
          </a:bodyPr>
          <a:lstStyle/>
          <a:p>
            <a:pPr marL="0" lvl="0" indent="0" algn="just" rtl="0">
              <a:spcBef>
                <a:spcPts val="0"/>
              </a:spcBef>
              <a:spcAft>
                <a:spcPts val="0"/>
              </a:spcAft>
              <a:buClr>
                <a:schemeClr val="dk2"/>
              </a:buClr>
              <a:buSzPts val="1100"/>
              <a:buFont typeface="Arial"/>
              <a:buNone/>
            </a:pPr>
            <a:r>
              <a:rPr lang="en-ID" dirty="0" err="1"/>
              <a:t>berupa</a:t>
            </a:r>
            <a:r>
              <a:rPr lang="en-ID" dirty="0"/>
              <a:t> </a:t>
            </a:r>
            <a:r>
              <a:rPr lang="en-ID" dirty="0" err="1"/>
              <a:t>isian</a:t>
            </a:r>
            <a:r>
              <a:rPr lang="en-ID" dirty="0"/>
              <a:t> data </a:t>
            </a:r>
            <a:r>
              <a:rPr lang="en-ID" dirty="0" err="1"/>
              <a:t>dari</a:t>
            </a:r>
            <a:r>
              <a:rPr lang="en-ID" dirty="0"/>
              <a:t> input </a:t>
            </a:r>
            <a:r>
              <a:rPr lang="en-ID" dirty="0" err="1"/>
              <a:t>barang</a:t>
            </a:r>
            <a:r>
              <a:rPr lang="en-ID" dirty="0"/>
              <a:t> </a:t>
            </a:r>
            <a:r>
              <a:rPr lang="en-ID" dirty="0" err="1"/>
              <a:t>sebelumnya</a:t>
            </a:r>
            <a:r>
              <a:rPr lang="en-ID" dirty="0"/>
              <a:t> yang di </a:t>
            </a:r>
            <a:r>
              <a:rPr lang="en-ID" dirty="0" err="1"/>
              <a:t>gabungkan</a:t>
            </a:r>
            <a:r>
              <a:rPr lang="en-ID" dirty="0"/>
              <a:t> </a:t>
            </a:r>
            <a:r>
              <a:rPr lang="en-ID" dirty="0" err="1"/>
              <a:t>ke</a:t>
            </a:r>
            <a:r>
              <a:rPr lang="en-ID" dirty="0"/>
              <a:t> </a:t>
            </a:r>
            <a:r>
              <a:rPr lang="en-ID" dirty="0" err="1"/>
              <a:t>dalam</a:t>
            </a:r>
            <a:r>
              <a:rPr lang="en-ID" dirty="0"/>
              <a:t> </a:t>
            </a:r>
            <a:r>
              <a:rPr lang="en-ID" dirty="0" err="1"/>
              <a:t>satu</a:t>
            </a:r>
            <a:r>
              <a:rPr lang="en-ID" dirty="0"/>
              <a:t> </a:t>
            </a:r>
            <a:r>
              <a:rPr lang="en-ID" dirty="0" err="1"/>
              <a:t>fungsi</a:t>
            </a:r>
            <a:r>
              <a:rPr lang="en-ID" dirty="0"/>
              <a:t> </a:t>
            </a:r>
            <a:endParaRPr dirty="0"/>
          </a:p>
        </p:txBody>
      </p:sp>
      <p:grpSp>
        <p:nvGrpSpPr>
          <p:cNvPr id="7256" name="Google Shape;7256;p43"/>
          <p:cNvGrpSpPr/>
          <p:nvPr/>
        </p:nvGrpSpPr>
        <p:grpSpPr>
          <a:xfrm>
            <a:off x="2968935" y="1201381"/>
            <a:ext cx="3206130" cy="174750"/>
            <a:chOff x="3962000" y="4060525"/>
            <a:chExt cx="2324125" cy="174750"/>
          </a:xfrm>
        </p:grpSpPr>
        <p:sp>
          <p:nvSpPr>
            <p:cNvPr id="7257" name="Google Shape;7257;p43"/>
            <p:cNvSpPr/>
            <p:nvPr/>
          </p:nvSpPr>
          <p:spPr>
            <a:xfrm>
              <a:off x="3962000" y="4060525"/>
              <a:ext cx="1117875" cy="168975"/>
            </a:xfrm>
            <a:custGeom>
              <a:avLst/>
              <a:gdLst/>
              <a:ahLst/>
              <a:cxnLst/>
              <a:rect l="l" t="t" r="r" b="b"/>
              <a:pathLst>
                <a:path w="44715" h="6759" extrusionOk="0">
                  <a:moveTo>
                    <a:pt x="9249" y="189"/>
                  </a:moveTo>
                  <a:lnTo>
                    <a:pt x="9605" y="168"/>
                  </a:lnTo>
                  <a:cubicBezTo>
                    <a:pt x="9730" y="377"/>
                    <a:pt x="10023" y="377"/>
                    <a:pt x="10128" y="168"/>
                  </a:cubicBezTo>
                  <a:lnTo>
                    <a:pt x="11048" y="168"/>
                  </a:lnTo>
                  <a:cubicBezTo>
                    <a:pt x="11174" y="377"/>
                    <a:pt x="11404" y="356"/>
                    <a:pt x="11572" y="440"/>
                  </a:cubicBezTo>
                  <a:cubicBezTo>
                    <a:pt x="11969" y="607"/>
                    <a:pt x="12199" y="440"/>
                    <a:pt x="12262" y="42"/>
                  </a:cubicBezTo>
                  <a:lnTo>
                    <a:pt x="12618" y="42"/>
                  </a:lnTo>
                  <a:cubicBezTo>
                    <a:pt x="13078" y="838"/>
                    <a:pt x="13517" y="838"/>
                    <a:pt x="14041" y="42"/>
                  </a:cubicBezTo>
                  <a:cubicBezTo>
                    <a:pt x="14229" y="1"/>
                    <a:pt x="14396" y="1"/>
                    <a:pt x="14564" y="63"/>
                  </a:cubicBezTo>
                  <a:cubicBezTo>
                    <a:pt x="14606" y="210"/>
                    <a:pt x="14731" y="314"/>
                    <a:pt x="14878" y="335"/>
                  </a:cubicBezTo>
                  <a:cubicBezTo>
                    <a:pt x="15422" y="461"/>
                    <a:pt x="16007" y="398"/>
                    <a:pt x="16510" y="168"/>
                  </a:cubicBezTo>
                  <a:cubicBezTo>
                    <a:pt x="16865" y="147"/>
                    <a:pt x="17221" y="168"/>
                    <a:pt x="17577" y="231"/>
                  </a:cubicBezTo>
                  <a:cubicBezTo>
                    <a:pt x="17807" y="607"/>
                    <a:pt x="18372" y="628"/>
                    <a:pt x="18455" y="1193"/>
                  </a:cubicBezTo>
                  <a:cubicBezTo>
                    <a:pt x="18623" y="900"/>
                    <a:pt x="18790" y="628"/>
                    <a:pt x="18979" y="356"/>
                  </a:cubicBezTo>
                  <a:cubicBezTo>
                    <a:pt x="19292" y="294"/>
                    <a:pt x="19606" y="314"/>
                    <a:pt x="19920" y="419"/>
                  </a:cubicBezTo>
                  <a:cubicBezTo>
                    <a:pt x="20108" y="566"/>
                    <a:pt x="20339" y="712"/>
                    <a:pt x="20569" y="817"/>
                  </a:cubicBezTo>
                  <a:cubicBezTo>
                    <a:pt x="20924" y="900"/>
                    <a:pt x="21301" y="963"/>
                    <a:pt x="21301" y="398"/>
                  </a:cubicBezTo>
                  <a:cubicBezTo>
                    <a:pt x="21887" y="294"/>
                    <a:pt x="22494" y="294"/>
                    <a:pt x="23059" y="398"/>
                  </a:cubicBezTo>
                  <a:cubicBezTo>
                    <a:pt x="23059" y="858"/>
                    <a:pt x="23414" y="1130"/>
                    <a:pt x="23561" y="1507"/>
                  </a:cubicBezTo>
                  <a:cubicBezTo>
                    <a:pt x="23833" y="1361"/>
                    <a:pt x="23833" y="1130"/>
                    <a:pt x="23896" y="963"/>
                  </a:cubicBezTo>
                  <a:cubicBezTo>
                    <a:pt x="23937" y="754"/>
                    <a:pt x="23958" y="566"/>
                    <a:pt x="23958" y="356"/>
                  </a:cubicBezTo>
                  <a:cubicBezTo>
                    <a:pt x="24314" y="294"/>
                    <a:pt x="24670" y="314"/>
                    <a:pt x="25005" y="398"/>
                  </a:cubicBezTo>
                  <a:cubicBezTo>
                    <a:pt x="25025" y="545"/>
                    <a:pt x="25005" y="796"/>
                    <a:pt x="25214" y="796"/>
                  </a:cubicBezTo>
                  <a:cubicBezTo>
                    <a:pt x="25549" y="796"/>
                    <a:pt x="25946" y="796"/>
                    <a:pt x="26072" y="335"/>
                  </a:cubicBezTo>
                  <a:lnTo>
                    <a:pt x="28206" y="356"/>
                  </a:lnTo>
                  <a:cubicBezTo>
                    <a:pt x="28248" y="628"/>
                    <a:pt x="28436" y="670"/>
                    <a:pt x="28666" y="670"/>
                  </a:cubicBezTo>
                  <a:cubicBezTo>
                    <a:pt x="29336" y="712"/>
                    <a:pt x="30005" y="607"/>
                    <a:pt x="30696" y="733"/>
                  </a:cubicBezTo>
                  <a:cubicBezTo>
                    <a:pt x="30947" y="796"/>
                    <a:pt x="31031" y="566"/>
                    <a:pt x="31051" y="335"/>
                  </a:cubicBezTo>
                  <a:cubicBezTo>
                    <a:pt x="31282" y="294"/>
                    <a:pt x="31533" y="314"/>
                    <a:pt x="31742" y="419"/>
                  </a:cubicBezTo>
                  <a:cubicBezTo>
                    <a:pt x="31805" y="586"/>
                    <a:pt x="31972" y="691"/>
                    <a:pt x="32139" y="670"/>
                  </a:cubicBezTo>
                  <a:lnTo>
                    <a:pt x="32997" y="670"/>
                  </a:lnTo>
                  <a:cubicBezTo>
                    <a:pt x="32997" y="900"/>
                    <a:pt x="32997" y="1151"/>
                    <a:pt x="33311" y="1193"/>
                  </a:cubicBezTo>
                  <a:cubicBezTo>
                    <a:pt x="33520" y="1235"/>
                    <a:pt x="33709" y="1130"/>
                    <a:pt x="33813" y="942"/>
                  </a:cubicBezTo>
                  <a:cubicBezTo>
                    <a:pt x="33855" y="817"/>
                    <a:pt x="33876" y="670"/>
                    <a:pt x="33876" y="545"/>
                  </a:cubicBezTo>
                  <a:cubicBezTo>
                    <a:pt x="34169" y="503"/>
                    <a:pt x="34483" y="524"/>
                    <a:pt x="34755" y="607"/>
                  </a:cubicBezTo>
                  <a:cubicBezTo>
                    <a:pt x="34755" y="712"/>
                    <a:pt x="34839" y="817"/>
                    <a:pt x="34943" y="858"/>
                  </a:cubicBezTo>
                  <a:cubicBezTo>
                    <a:pt x="34880" y="1193"/>
                    <a:pt x="35173" y="1507"/>
                    <a:pt x="35006" y="1863"/>
                  </a:cubicBezTo>
                  <a:cubicBezTo>
                    <a:pt x="34943" y="2009"/>
                    <a:pt x="35069" y="2156"/>
                    <a:pt x="35215" y="2198"/>
                  </a:cubicBezTo>
                  <a:cubicBezTo>
                    <a:pt x="35383" y="2239"/>
                    <a:pt x="35571" y="2198"/>
                    <a:pt x="35676" y="2051"/>
                  </a:cubicBezTo>
                  <a:cubicBezTo>
                    <a:pt x="35822" y="1947"/>
                    <a:pt x="35759" y="1821"/>
                    <a:pt x="35676" y="1674"/>
                  </a:cubicBezTo>
                  <a:cubicBezTo>
                    <a:pt x="35424" y="1256"/>
                    <a:pt x="35550" y="984"/>
                    <a:pt x="36010" y="858"/>
                  </a:cubicBezTo>
                  <a:cubicBezTo>
                    <a:pt x="36261" y="879"/>
                    <a:pt x="36533" y="775"/>
                    <a:pt x="36722" y="1026"/>
                  </a:cubicBezTo>
                  <a:cubicBezTo>
                    <a:pt x="36408" y="1172"/>
                    <a:pt x="36345" y="1444"/>
                    <a:pt x="36366" y="1737"/>
                  </a:cubicBezTo>
                  <a:lnTo>
                    <a:pt x="36303" y="1779"/>
                  </a:lnTo>
                  <a:lnTo>
                    <a:pt x="36324" y="1821"/>
                  </a:lnTo>
                  <a:lnTo>
                    <a:pt x="36366" y="1737"/>
                  </a:lnTo>
                  <a:cubicBezTo>
                    <a:pt x="36638" y="1695"/>
                    <a:pt x="36889" y="2051"/>
                    <a:pt x="37182" y="1800"/>
                  </a:cubicBezTo>
                  <a:cubicBezTo>
                    <a:pt x="37119" y="1528"/>
                    <a:pt x="36826" y="1340"/>
                    <a:pt x="36910" y="1026"/>
                  </a:cubicBezTo>
                  <a:cubicBezTo>
                    <a:pt x="37224" y="1005"/>
                    <a:pt x="37517" y="879"/>
                    <a:pt x="37789" y="691"/>
                  </a:cubicBezTo>
                  <a:lnTo>
                    <a:pt x="38145" y="691"/>
                  </a:lnTo>
                  <a:lnTo>
                    <a:pt x="38312" y="858"/>
                  </a:lnTo>
                  <a:cubicBezTo>
                    <a:pt x="38626" y="1172"/>
                    <a:pt x="38689" y="1633"/>
                    <a:pt x="38919" y="2030"/>
                  </a:cubicBezTo>
                  <a:cubicBezTo>
                    <a:pt x="38856" y="1444"/>
                    <a:pt x="39421" y="1277"/>
                    <a:pt x="39567" y="858"/>
                  </a:cubicBezTo>
                  <a:lnTo>
                    <a:pt x="39923" y="858"/>
                  </a:lnTo>
                  <a:cubicBezTo>
                    <a:pt x="39965" y="1382"/>
                    <a:pt x="40676" y="1298"/>
                    <a:pt x="40739" y="1821"/>
                  </a:cubicBezTo>
                  <a:cubicBezTo>
                    <a:pt x="40781" y="1821"/>
                    <a:pt x="40844" y="1821"/>
                    <a:pt x="40886" y="1821"/>
                  </a:cubicBezTo>
                  <a:cubicBezTo>
                    <a:pt x="41534" y="1800"/>
                    <a:pt x="42141" y="1528"/>
                    <a:pt x="42580" y="1026"/>
                  </a:cubicBezTo>
                  <a:lnTo>
                    <a:pt x="42580" y="1026"/>
                  </a:lnTo>
                  <a:cubicBezTo>
                    <a:pt x="42873" y="1068"/>
                    <a:pt x="43145" y="1110"/>
                    <a:pt x="43438" y="1151"/>
                  </a:cubicBezTo>
                  <a:cubicBezTo>
                    <a:pt x="43522" y="1151"/>
                    <a:pt x="43606" y="1172"/>
                    <a:pt x="43606" y="1277"/>
                  </a:cubicBezTo>
                  <a:cubicBezTo>
                    <a:pt x="43606" y="1361"/>
                    <a:pt x="43564" y="1444"/>
                    <a:pt x="43501" y="1486"/>
                  </a:cubicBezTo>
                  <a:cubicBezTo>
                    <a:pt x="43417" y="1549"/>
                    <a:pt x="43292" y="1591"/>
                    <a:pt x="43187" y="1612"/>
                  </a:cubicBezTo>
                  <a:cubicBezTo>
                    <a:pt x="42706" y="1716"/>
                    <a:pt x="42476" y="1947"/>
                    <a:pt x="42706" y="2470"/>
                  </a:cubicBezTo>
                  <a:cubicBezTo>
                    <a:pt x="42748" y="2574"/>
                    <a:pt x="42580" y="2721"/>
                    <a:pt x="42727" y="2888"/>
                  </a:cubicBezTo>
                  <a:cubicBezTo>
                    <a:pt x="42978" y="2867"/>
                    <a:pt x="43145" y="2532"/>
                    <a:pt x="43459" y="2637"/>
                  </a:cubicBezTo>
                  <a:cubicBezTo>
                    <a:pt x="43501" y="3014"/>
                    <a:pt x="43836" y="3035"/>
                    <a:pt x="44087" y="3181"/>
                  </a:cubicBezTo>
                  <a:cubicBezTo>
                    <a:pt x="44317" y="3327"/>
                    <a:pt x="44715" y="3474"/>
                    <a:pt x="44610" y="3976"/>
                  </a:cubicBezTo>
                  <a:cubicBezTo>
                    <a:pt x="44422" y="4687"/>
                    <a:pt x="44338" y="4813"/>
                    <a:pt x="43606" y="4750"/>
                  </a:cubicBezTo>
                  <a:cubicBezTo>
                    <a:pt x="43229" y="4708"/>
                    <a:pt x="42852" y="4646"/>
                    <a:pt x="42497" y="4520"/>
                  </a:cubicBezTo>
                  <a:cubicBezTo>
                    <a:pt x="41848" y="4311"/>
                    <a:pt x="41158" y="4436"/>
                    <a:pt x="40614" y="4813"/>
                  </a:cubicBezTo>
                  <a:cubicBezTo>
                    <a:pt x="40132" y="5232"/>
                    <a:pt x="40090" y="5232"/>
                    <a:pt x="39693" y="4667"/>
                  </a:cubicBezTo>
                  <a:cubicBezTo>
                    <a:pt x="39609" y="4520"/>
                    <a:pt x="39526" y="4248"/>
                    <a:pt x="39358" y="4311"/>
                  </a:cubicBezTo>
                  <a:cubicBezTo>
                    <a:pt x="38730" y="4604"/>
                    <a:pt x="38437" y="4206"/>
                    <a:pt x="38186" y="3683"/>
                  </a:cubicBezTo>
                  <a:cubicBezTo>
                    <a:pt x="37747" y="4018"/>
                    <a:pt x="37391" y="4415"/>
                    <a:pt x="36826" y="4102"/>
                  </a:cubicBezTo>
                  <a:cubicBezTo>
                    <a:pt x="36826" y="4708"/>
                    <a:pt x="36826" y="4708"/>
                    <a:pt x="36387" y="5294"/>
                  </a:cubicBezTo>
                  <a:cubicBezTo>
                    <a:pt x="36324" y="5378"/>
                    <a:pt x="36261" y="5483"/>
                    <a:pt x="36199" y="5587"/>
                  </a:cubicBezTo>
                  <a:cubicBezTo>
                    <a:pt x="35843" y="6048"/>
                    <a:pt x="35822" y="6027"/>
                    <a:pt x="35383" y="5692"/>
                  </a:cubicBezTo>
                  <a:cubicBezTo>
                    <a:pt x="35215" y="5566"/>
                    <a:pt x="35173" y="5399"/>
                    <a:pt x="35069" y="5273"/>
                  </a:cubicBezTo>
                  <a:cubicBezTo>
                    <a:pt x="34818" y="5001"/>
                    <a:pt x="34336" y="5106"/>
                    <a:pt x="34253" y="5483"/>
                  </a:cubicBezTo>
                  <a:cubicBezTo>
                    <a:pt x="34044" y="6089"/>
                    <a:pt x="33813" y="6131"/>
                    <a:pt x="33248" y="5817"/>
                  </a:cubicBezTo>
                  <a:cubicBezTo>
                    <a:pt x="32914" y="5629"/>
                    <a:pt x="32851" y="5252"/>
                    <a:pt x="32558" y="5043"/>
                  </a:cubicBezTo>
                  <a:cubicBezTo>
                    <a:pt x="32453" y="4960"/>
                    <a:pt x="32391" y="4771"/>
                    <a:pt x="32202" y="4897"/>
                  </a:cubicBezTo>
                  <a:cubicBezTo>
                    <a:pt x="32098" y="4980"/>
                    <a:pt x="32160" y="5106"/>
                    <a:pt x="32202" y="5232"/>
                  </a:cubicBezTo>
                  <a:cubicBezTo>
                    <a:pt x="32411" y="5817"/>
                    <a:pt x="32391" y="5817"/>
                    <a:pt x="31847" y="6068"/>
                  </a:cubicBezTo>
                  <a:cubicBezTo>
                    <a:pt x="31637" y="6173"/>
                    <a:pt x="31428" y="6278"/>
                    <a:pt x="31240" y="6424"/>
                  </a:cubicBezTo>
                  <a:cubicBezTo>
                    <a:pt x="31031" y="6550"/>
                    <a:pt x="30717" y="6633"/>
                    <a:pt x="30570" y="6487"/>
                  </a:cubicBezTo>
                  <a:cubicBezTo>
                    <a:pt x="30131" y="6110"/>
                    <a:pt x="29901" y="6424"/>
                    <a:pt x="29650" y="6696"/>
                  </a:cubicBezTo>
                  <a:cubicBezTo>
                    <a:pt x="28875" y="6759"/>
                    <a:pt x="28101" y="6717"/>
                    <a:pt x="27327" y="6612"/>
                  </a:cubicBezTo>
                  <a:cubicBezTo>
                    <a:pt x="27285" y="6550"/>
                    <a:pt x="27243" y="6445"/>
                    <a:pt x="27181" y="6424"/>
                  </a:cubicBezTo>
                  <a:cubicBezTo>
                    <a:pt x="27034" y="6403"/>
                    <a:pt x="26992" y="6529"/>
                    <a:pt x="26971" y="6633"/>
                  </a:cubicBezTo>
                  <a:cubicBezTo>
                    <a:pt x="26804" y="6696"/>
                    <a:pt x="26616" y="6675"/>
                    <a:pt x="26448" y="6592"/>
                  </a:cubicBezTo>
                  <a:cubicBezTo>
                    <a:pt x="26302" y="5964"/>
                    <a:pt x="26218" y="5880"/>
                    <a:pt x="25758" y="6110"/>
                  </a:cubicBezTo>
                  <a:cubicBezTo>
                    <a:pt x="25507" y="6236"/>
                    <a:pt x="25297" y="6424"/>
                    <a:pt x="25025" y="6320"/>
                  </a:cubicBezTo>
                  <a:cubicBezTo>
                    <a:pt x="24481" y="6131"/>
                    <a:pt x="23833" y="6257"/>
                    <a:pt x="23372" y="5817"/>
                  </a:cubicBezTo>
                  <a:cubicBezTo>
                    <a:pt x="23268" y="5692"/>
                    <a:pt x="23100" y="5671"/>
                    <a:pt x="22954" y="5713"/>
                  </a:cubicBezTo>
                  <a:cubicBezTo>
                    <a:pt x="22536" y="5943"/>
                    <a:pt x="22410" y="5692"/>
                    <a:pt x="22284" y="5336"/>
                  </a:cubicBezTo>
                  <a:cubicBezTo>
                    <a:pt x="22222" y="5169"/>
                    <a:pt x="22264" y="4897"/>
                    <a:pt x="21887" y="4855"/>
                  </a:cubicBezTo>
                  <a:cubicBezTo>
                    <a:pt x="21971" y="5629"/>
                    <a:pt x="21510" y="5985"/>
                    <a:pt x="20883" y="6257"/>
                  </a:cubicBezTo>
                  <a:cubicBezTo>
                    <a:pt x="20820" y="6278"/>
                    <a:pt x="20799" y="6403"/>
                    <a:pt x="20757" y="6487"/>
                  </a:cubicBezTo>
                  <a:lnTo>
                    <a:pt x="20422" y="6487"/>
                  </a:lnTo>
                  <a:cubicBezTo>
                    <a:pt x="20150" y="6110"/>
                    <a:pt x="20108" y="6110"/>
                    <a:pt x="19899" y="6508"/>
                  </a:cubicBezTo>
                  <a:cubicBezTo>
                    <a:pt x="19418" y="6571"/>
                    <a:pt x="18937" y="6571"/>
                    <a:pt x="18476" y="6508"/>
                  </a:cubicBezTo>
                  <a:cubicBezTo>
                    <a:pt x="18455" y="6445"/>
                    <a:pt x="18435" y="6340"/>
                    <a:pt x="18414" y="6340"/>
                  </a:cubicBezTo>
                  <a:cubicBezTo>
                    <a:pt x="17598" y="6215"/>
                    <a:pt x="16823" y="5880"/>
                    <a:pt x="16154" y="5399"/>
                  </a:cubicBezTo>
                  <a:cubicBezTo>
                    <a:pt x="15986" y="5273"/>
                    <a:pt x="15735" y="5315"/>
                    <a:pt x="15589" y="5462"/>
                  </a:cubicBezTo>
                  <a:cubicBezTo>
                    <a:pt x="15422" y="5629"/>
                    <a:pt x="15275" y="5796"/>
                    <a:pt x="15108" y="5985"/>
                  </a:cubicBezTo>
                  <a:cubicBezTo>
                    <a:pt x="14940" y="6027"/>
                    <a:pt x="14752" y="6027"/>
                    <a:pt x="14564" y="5985"/>
                  </a:cubicBezTo>
                  <a:cubicBezTo>
                    <a:pt x="14208" y="5566"/>
                    <a:pt x="14041" y="5566"/>
                    <a:pt x="13685" y="5985"/>
                  </a:cubicBezTo>
                  <a:cubicBezTo>
                    <a:pt x="13497" y="6027"/>
                    <a:pt x="13329" y="6006"/>
                    <a:pt x="13162" y="5922"/>
                  </a:cubicBezTo>
                  <a:cubicBezTo>
                    <a:pt x="13036" y="5608"/>
                    <a:pt x="12848" y="5608"/>
                    <a:pt x="12639" y="5838"/>
                  </a:cubicBezTo>
                  <a:lnTo>
                    <a:pt x="11551" y="5817"/>
                  </a:lnTo>
                  <a:cubicBezTo>
                    <a:pt x="11446" y="5629"/>
                    <a:pt x="11153" y="5629"/>
                    <a:pt x="11028" y="5817"/>
                  </a:cubicBezTo>
                  <a:cubicBezTo>
                    <a:pt x="10797" y="5859"/>
                    <a:pt x="10546" y="5859"/>
                    <a:pt x="10316" y="5817"/>
                  </a:cubicBezTo>
                  <a:cubicBezTo>
                    <a:pt x="10002" y="5399"/>
                    <a:pt x="9835" y="5378"/>
                    <a:pt x="9437" y="5755"/>
                  </a:cubicBezTo>
                  <a:cubicBezTo>
                    <a:pt x="8663" y="5922"/>
                    <a:pt x="7889" y="5817"/>
                    <a:pt x="7115" y="5817"/>
                  </a:cubicBezTo>
                  <a:cubicBezTo>
                    <a:pt x="6906" y="5608"/>
                    <a:pt x="6717" y="5608"/>
                    <a:pt x="6592" y="5901"/>
                  </a:cubicBezTo>
                  <a:cubicBezTo>
                    <a:pt x="6362" y="6006"/>
                    <a:pt x="6131" y="6027"/>
                    <a:pt x="5880" y="6006"/>
                  </a:cubicBezTo>
                  <a:cubicBezTo>
                    <a:pt x="5462" y="5587"/>
                    <a:pt x="4771" y="5524"/>
                    <a:pt x="4269" y="5880"/>
                  </a:cubicBezTo>
                  <a:cubicBezTo>
                    <a:pt x="3516" y="5796"/>
                    <a:pt x="2805" y="5504"/>
                    <a:pt x="2072" y="5315"/>
                  </a:cubicBezTo>
                  <a:cubicBezTo>
                    <a:pt x="1110" y="5085"/>
                    <a:pt x="670" y="4290"/>
                    <a:pt x="377" y="3432"/>
                  </a:cubicBezTo>
                  <a:cubicBezTo>
                    <a:pt x="210" y="2909"/>
                    <a:pt x="1" y="2407"/>
                    <a:pt x="210" y="1821"/>
                  </a:cubicBezTo>
                  <a:cubicBezTo>
                    <a:pt x="482" y="1026"/>
                    <a:pt x="984" y="586"/>
                    <a:pt x="1800" y="524"/>
                  </a:cubicBezTo>
                  <a:cubicBezTo>
                    <a:pt x="2219" y="503"/>
                    <a:pt x="2637" y="524"/>
                    <a:pt x="3035" y="503"/>
                  </a:cubicBezTo>
                  <a:cubicBezTo>
                    <a:pt x="3453" y="1319"/>
                    <a:pt x="4144" y="545"/>
                    <a:pt x="4667" y="796"/>
                  </a:cubicBezTo>
                  <a:cubicBezTo>
                    <a:pt x="4834" y="879"/>
                    <a:pt x="5022" y="817"/>
                    <a:pt x="5106" y="649"/>
                  </a:cubicBezTo>
                  <a:cubicBezTo>
                    <a:pt x="5127" y="566"/>
                    <a:pt x="5169" y="482"/>
                    <a:pt x="5190" y="398"/>
                  </a:cubicBezTo>
                  <a:cubicBezTo>
                    <a:pt x="5357" y="356"/>
                    <a:pt x="5525" y="356"/>
                    <a:pt x="5713" y="398"/>
                  </a:cubicBezTo>
                  <a:cubicBezTo>
                    <a:pt x="5713" y="628"/>
                    <a:pt x="5943" y="775"/>
                    <a:pt x="6152" y="691"/>
                  </a:cubicBezTo>
                  <a:cubicBezTo>
                    <a:pt x="6550" y="566"/>
                    <a:pt x="6947" y="503"/>
                    <a:pt x="7366" y="524"/>
                  </a:cubicBezTo>
                  <a:cubicBezTo>
                    <a:pt x="7533" y="524"/>
                    <a:pt x="7617" y="398"/>
                    <a:pt x="7659" y="252"/>
                  </a:cubicBezTo>
                  <a:cubicBezTo>
                    <a:pt x="7952" y="189"/>
                    <a:pt x="8245" y="168"/>
                    <a:pt x="8538" y="231"/>
                  </a:cubicBezTo>
                  <a:cubicBezTo>
                    <a:pt x="8852" y="628"/>
                    <a:pt x="8956" y="628"/>
                    <a:pt x="9249" y="189"/>
                  </a:cubicBezTo>
                  <a:close/>
                  <a:moveTo>
                    <a:pt x="40216" y="3181"/>
                  </a:moveTo>
                  <a:cubicBezTo>
                    <a:pt x="40237" y="3014"/>
                    <a:pt x="40132" y="2930"/>
                    <a:pt x="39986" y="2867"/>
                  </a:cubicBezTo>
                  <a:cubicBezTo>
                    <a:pt x="39860" y="2783"/>
                    <a:pt x="39672" y="2846"/>
                    <a:pt x="39630" y="2993"/>
                  </a:cubicBezTo>
                  <a:cubicBezTo>
                    <a:pt x="39567" y="3139"/>
                    <a:pt x="39672" y="3307"/>
                    <a:pt x="39818" y="3327"/>
                  </a:cubicBezTo>
                  <a:cubicBezTo>
                    <a:pt x="39965" y="3348"/>
                    <a:pt x="40111" y="3348"/>
                    <a:pt x="40216" y="3181"/>
                  </a:cubicBezTo>
                  <a:close/>
                  <a:moveTo>
                    <a:pt x="30654" y="1089"/>
                  </a:moveTo>
                  <a:cubicBezTo>
                    <a:pt x="30633" y="1151"/>
                    <a:pt x="30591" y="1214"/>
                    <a:pt x="30612" y="1235"/>
                  </a:cubicBezTo>
                  <a:cubicBezTo>
                    <a:pt x="30612" y="1277"/>
                    <a:pt x="30696" y="1298"/>
                    <a:pt x="30738" y="1319"/>
                  </a:cubicBezTo>
                  <a:cubicBezTo>
                    <a:pt x="30759" y="1256"/>
                    <a:pt x="30821" y="1193"/>
                    <a:pt x="30800" y="1172"/>
                  </a:cubicBezTo>
                  <a:cubicBezTo>
                    <a:pt x="30779" y="1130"/>
                    <a:pt x="30717" y="1130"/>
                    <a:pt x="30654" y="1110"/>
                  </a:cubicBezTo>
                  <a:close/>
                  <a:moveTo>
                    <a:pt x="31888" y="1444"/>
                  </a:moveTo>
                  <a:cubicBezTo>
                    <a:pt x="31867" y="1382"/>
                    <a:pt x="31847" y="1319"/>
                    <a:pt x="31826" y="1298"/>
                  </a:cubicBezTo>
                  <a:cubicBezTo>
                    <a:pt x="31784" y="1277"/>
                    <a:pt x="31721" y="1319"/>
                    <a:pt x="31679" y="1340"/>
                  </a:cubicBezTo>
                  <a:cubicBezTo>
                    <a:pt x="31700" y="1402"/>
                    <a:pt x="31700" y="1465"/>
                    <a:pt x="31742" y="1486"/>
                  </a:cubicBezTo>
                  <a:cubicBezTo>
                    <a:pt x="31784" y="1507"/>
                    <a:pt x="31826" y="1465"/>
                    <a:pt x="31888" y="1444"/>
                  </a:cubicBezTo>
                  <a:close/>
                  <a:moveTo>
                    <a:pt x="43417" y="3286"/>
                  </a:moveTo>
                  <a:cubicBezTo>
                    <a:pt x="43355" y="3265"/>
                    <a:pt x="43313" y="3223"/>
                    <a:pt x="43271" y="3223"/>
                  </a:cubicBezTo>
                  <a:cubicBezTo>
                    <a:pt x="43229" y="3244"/>
                    <a:pt x="43229" y="3327"/>
                    <a:pt x="43208" y="3369"/>
                  </a:cubicBezTo>
                  <a:cubicBezTo>
                    <a:pt x="43250" y="3390"/>
                    <a:pt x="43313" y="3453"/>
                    <a:pt x="43334" y="3432"/>
                  </a:cubicBezTo>
                  <a:cubicBezTo>
                    <a:pt x="43375" y="3411"/>
                    <a:pt x="43396" y="3348"/>
                    <a:pt x="43417" y="3307"/>
                  </a:cubicBezTo>
                  <a:close/>
                  <a:moveTo>
                    <a:pt x="35989" y="5001"/>
                  </a:moveTo>
                  <a:cubicBezTo>
                    <a:pt x="35969" y="5064"/>
                    <a:pt x="35948" y="5106"/>
                    <a:pt x="35927" y="5148"/>
                  </a:cubicBezTo>
                  <a:cubicBezTo>
                    <a:pt x="35969" y="5169"/>
                    <a:pt x="36031" y="5232"/>
                    <a:pt x="36052" y="5211"/>
                  </a:cubicBezTo>
                  <a:cubicBezTo>
                    <a:pt x="36094" y="5190"/>
                    <a:pt x="36115" y="5127"/>
                    <a:pt x="36136" y="5064"/>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8" name="Google Shape;7258;p43"/>
            <p:cNvSpPr/>
            <p:nvPr/>
          </p:nvSpPr>
          <p:spPr>
            <a:xfrm>
              <a:off x="4702700" y="4077275"/>
              <a:ext cx="1172275" cy="158000"/>
            </a:xfrm>
            <a:custGeom>
              <a:avLst/>
              <a:gdLst/>
              <a:ahLst/>
              <a:cxnLst/>
              <a:rect l="l" t="t" r="r" b="b"/>
              <a:pathLst>
                <a:path w="46891" h="6320" extrusionOk="0">
                  <a:moveTo>
                    <a:pt x="14019" y="1716"/>
                  </a:moveTo>
                  <a:cubicBezTo>
                    <a:pt x="13538" y="1862"/>
                    <a:pt x="13350" y="2197"/>
                    <a:pt x="13099" y="2239"/>
                  </a:cubicBezTo>
                  <a:cubicBezTo>
                    <a:pt x="12952" y="2072"/>
                    <a:pt x="13141" y="1925"/>
                    <a:pt x="13078" y="1800"/>
                  </a:cubicBezTo>
                  <a:cubicBezTo>
                    <a:pt x="12869" y="1277"/>
                    <a:pt x="13078" y="1067"/>
                    <a:pt x="13559" y="963"/>
                  </a:cubicBezTo>
                  <a:cubicBezTo>
                    <a:pt x="13685" y="942"/>
                    <a:pt x="13789" y="900"/>
                    <a:pt x="13894" y="837"/>
                  </a:cubicBezTo>
                  <a:cubicBezTo>
                    <a:pt x="13957" y="774"/>
                    <a:pt x="13978" y="691"/>
                    <a:pt x="13978" y="628"/>
                  </a:cubicBezTo>
                  <a:cubicBezTo>
                    <a:pt x="13978" y="523"/>
                    <a:pt x="13915" y="502"/>
                    <a:pt x="13810" y="481"/>
                  </a:cubicBezTo>
                  <a:cubicBezTo>
                    <a:pt x="13517" y="460"/>
                    <a:pt x="13245" y="419"/>
                    <a:pt x="12973" y="377"/>
                  </a:cubicBezTo>
                  <a:cubicBezTo>
                    <a:pt x="12994" y="188"/>
                    <a:pt x="13057" y="21"/>
                    <a:pt x="13287" y="105"/>
                  </a:cubicBezTo>
                  <a:cubicBezTo>
                    <a:pt x="13601" y="209"/>
                    <a:pt x="13894" y="293"/>
                    <a:pt x="14187" y="63"/>
                  </a:cubicBezTo>
                  <a:cubicBezTo>
                    <a:pt x="15317" y="0"/>
                    <a:pt x="16447" y="21"/>
                    <a:pt x="17597" y="126"/>
                  </a:cubicBezTo>
                  <a:cubicBezTo>
                    <a:pt x="17869" y="460"/>
                    <a:pt x="18016" y="460"/>
                    <a:pt x="18288" y="126"/>
                  </a:cubicBezTo>
                  <a:cubicBezTo>
                    <a:pt x="18539" y="42"/>
                    <a:pt x="18811" y="42"/>
                    <a:pt x="19041" y="168"/>
                  </a:cubicBezTo>
                  <a:cubicBezTo>
                    <a:pt x="19083" y="188"/>
                    <a:pt x="19104" y="188"/>
                    <a:pt x="19146" y="209"/>
                  </a:cubicBezTo>
                  <a:lnTo>
                    <a:pt x="20087" y="230"/>
                  </a:lnTo>
                  <a:cubicBezTo>
                    <a:pt x="20548" y="523"/>
                    <a:pt x="21008" y="732"/>
                    <a:pt x="21468" y="230"/>
                  </a:cubicBezTo>
                  <a:cubicBezTo>
                    <a:pt x="22012" y="168"/>
                    <a:pt x="22556" y="188"/>
                    <a:pt x="23079" y="293"/>
                  </a:cubicBezTo>
                  <a:cubicBezTo>
                    <a:pt x="23100" y="398"/>
                    <a:pt x="23142" y="502"/>
                    <a:pt x="23268" y="502"/>
                  </a:cubicBezTo>
                  <a:cubicBezTo>
                    <a:pt x="23393" y="481"/>
                    <a:pt x="23414" y="377"/>
                    <a:pt x="23435" y="272"/>
                  </a:cubicBezTo>
                  <a:cubicBezTo>
                    <a:pt x="23665" y="209"/>
                    <a:pt x="23916" y="188"/>
                    <a:pt x="24147" y="230"/>
                  </a:cubicBezTo>
                  <a:cubicBezTo>
                    <a:pt x="24272" y="398"/>
                    <a:pt x="24377" y="398"/>
                    <a:pt x="24502" y="230"/>
                  </a:cubicBezTo>
                  <a:cubicBezTo>
                    <a:pt x="24795" y="188"/>
                    <a:pt x="25088" y="188"/>
                    <a:pt x="25381" y="272"/>
                  </a:cubicBezTo>
                  <a:cubicBezTo>
                    <a:pt x="25758" y="670"/>
                    <a:pt x="25946" y="670"/>
                    <a:pt x="26281" y="251"/>
                  </a:cubicBezTo>
                  <a:cubicBezTo>
                    <a:pt x="26804" y="188"/>
                    <a:pt x="27348" y="188"/>
                    <a:pt x="27871" y="272"/>
                  </a:cubicBezTo>
                  <a:cubicBezTo>
                    <a:pt x="27871" y="523"/>
                    <a:pt x="28080" y="732"/>
                    <a:pt x="28331" y="732"/>
                  </a:cubicBezTo>
                  <a:cubicBezTo>
                    <a:pt x="28666" y="753"/>
                    <a:pt x="28980" y="816"/>
                    <a:pt x="29273" y="921"/>
                  </a:cubicBezTo>
                  <a:cubicBezTo>
                    <a:pt x="29817" y="1088"/>
                    <a:pt x="30382" y="900"/>
                    <a:pt x="30717" y="440"/>
                  </a:cubicBezTo>
                  <a:cubicBezTo>
                    <a:pt x="30947" y="377"/>
                    <a:pt x="31198" y="398"/>
                    <a:pt x="31428" y="481"/>
                  </a:cubicBezTo>
                  <a:cubicBezTo>
                    <a:pt x="31574" y="837"/>
                    <a:pt x="31763" y="858"/>
                    <a:pt x="31951" y="502"/>
                  </a:cubicBezTo>
                  <a:cubicBezTo>
                    <a:pt x="32537" y="356"/>
                    <a:pt x="33144" y="356"/>
                    <a:pt x="33730" y="523"/>
                  </a:cubicBezTo>
                  <a:cubicBezTo>
                    <a:pt x="33960" y="858"/>
                    <a:pt x="34190" y="816"/>
                    <a:pt x="34441" y="544"/>
                  </a:cubicBezTo>
                  <a:lnTo>
                    <a:pt x="35508" y="586"/>
                  </a:lnTo>
                  <a:cubicBezTo>
                    <a:pt x="35675" y="795"/>
                    <a:pt x="35759" y="712"/>
                    <a:pt x="35843" y="502"/>
                  </a:cubicBezTo>
                  <a:lnTo>
                    <a:pt x="38333" y="649"/>
                  </a:lnTo>
                  <a:cubicBezTo>
                    <a:pt x="38375" y="858"/>
                    <a:pt x="38479" y="1088"/>
                    <a:pt x="38709" y="1025"/>
                  </a:cubicBezTo>
                  <a:cubicBezTo>
                    <a:pt x="39191" y="921"/>
                    <a:pt x="39651" y="1088"/>
                    <a:pt x="40090" y="1151"/>
                  </a:cubicBezTo>
                  <a:cubicBezTo>
                    <a:pt x="40467" y="1235"/>
                    <a:pt x="40844" y="1151"/>
                    <a:pt x="41157" y="921"/>
                  </a:cubicBezTo>
                  <a:cubicBezTo>
                    <a:pt x="41576" y="900"/>
                    <a:pt x="41994" y="921"/>
                    <a:pt x="42413" y="1025"/>
                  </a:cubicBezTo>
                  <a:cubicBezTo>
                    <a:pt x="42476" y="1235"/>
                    <a:pt x="42580" y="1339"/>
                    <a:pt x="42748" y="1109"/>
                  </a:cubicBezTo>
                  <a:cubicBezTo>
                    <a:pt x="43166" y="1067"/>
                    <a:pt x="43585" y="1088"/>
                    <a:pt x="44003" y="1172"/>
                  </a:cubicBezTo>
                  <a:cubicBezTo>
                    <a:pt x="44066" y="1402"/>
                    <a:pt x="44170" y="1528"/>
                    <a:pt x="44359" y="1256"/>
                  </a:cubicBezTo>
                  <a:lnTo>
                    <a:pt x="45405" y="1318"/>
                  </a:lnTo>
                  <a:cubicBezTo>
                    <a:pt x="45426" y="1423"/>
                    <a:pt x="45468" y="1569"/>
                    <a:pt x="45593" y="1590"/>
                  </a:cubicBezTo>
                  <a:cubicBezTo>
                    <a:pt x="46137" y="1695"/>
                    <a:pt x="46409" y="2113"/>
                    <a:pt x="46744" y="2469"/>
                  </a:cubicBezTo>
                  <a:cubicBezTo>
                    <a:pt x="46890" y="2616"/>
                    <a:pt x="46890" y="2699"/>
                    <a:pt x="46807" y="2909"/>
                  </a:cubicBezTo>
                  <a:cubicBezTo>
                    <a:pt x="46660" y="3369"/>
                    <a:pt x="46263" y="3704"/>
                    <a:pt x="46137" y="4164"/>
                  </a:cubicBezTo>
                  <a:cubicBezTo>
                    <a:pt x="46074" y="4394"/>
                    <a:pt x="46116" y="4666"/>
                    <a:pt x="45823" y="4750"/>
                  </a:cubicBezTo>
                  <a:cubicBezTo>
                    <a:pt x="45551" y="4813"/>
                    <a:pt x="45426" y="4541"/>
                    <a:pt x="45258" y="4394"/>
                  </a:cubicBezTo>
                  <a:cubicBezTo>
                    <a:pt x="45175" y="4310"/>
                    <a:pt x="45133" y="4206"/>
                    <a:pt x="45049" y="4143"/>
                  </a:cubicBezTo>
                  <a:cubicBezTo>
                    <a:pt x="44840" y="3892"/>
                    <a:pt x="44610" y="3892"/>
                    <a:pt x="44547" y="4227"/>
                  </a:cubicBezTo>
                  <a:cubicBezTo>
                    <a:pt x="44484" y="4603"/>
                    <a:pt x="44296" y="4520"/>
                    <a:pt x="44003" y="4541"/>
                  </a:cubicBezTo>
                  <a:cubicBezTo>
                    <a:pt x="43313" y="4582"/>
                    <a:pt x="42622" y="4771"/>
                    <a:pt x="41911" y="4541"/>
                  </a:cubicBezTo>
                  <a:cubicBezTo>
                    <a:pt x="41785" y="4499"/>
                    <a:pt x="41680" y="4582"/>
                    <a:pt x="41597" y="4645"/>
                  </a:cubicBezTo>
                  <a:cubicBezTo>
                    <a:pt x="41325" y="4834"/>
                    <a:pt x="41011" y="4917"/>
                    <a:pt x="40697" y="4875"/>
                  </a:cubicBezTo>
                  <a:cubicBezTo>
                    <a:pt x="40488" y="4854"/>
                    <a:pt x="40446" y="5022"/>
                    <a:pt x="40425" y="5168"/>
                  </a:cubicBezTo>
                  <a:cubicBezTo>
                    <a:pt x="37831" y="5252"/>
                    <a:pt x="35236" y="5168"/>
                    <a:pt x="32662" y="4896"/>
                  </a:cubicBezTo>
                  <a:cubicBezTo>
                    <a:pt x="31951" y="4813"/>
                    <a:pt x="31240" y="4813"/>
                    <a:pt x="30528" y="4896"/>
                  </a:cubicBezTo>
                  <a:cubicBezTo>
                    <a:pt x="29712" y="5022"/>
                    <a:pt x="28875" y="5022"/>
                    <a:pt x="28059" y="4896"/>
                  </a:cubicBezTo>
                  <a:cubicBezTo>
                    <a:pt x="27473" y="4792"/>
                    <a:pt x="26888" y="4813"/>
                    <a:pt x="26302" y="4938"/>
                  </a:cubicBezTo>
                  <a:cubicBezTo>
                    <a:pt x="25130" y="5273"/>
                    <a:pt x="23895" y="5106"/>
                    <a:pt x="22703" y="5168"/>
                  </a:cubicBezTo>
                  <a:cubicBezTo>
                    <a:pt x="21343" y="5252"/>
                    <a:pt x="20004" y="5357"/>
                    <a:pt x="18644" y="5440"/>
                  </a:cubicBezTo>
                  <a:cubicBezTo>
                    <a:pt x="18413" y="5461"/>
                    <a:pt x="18183" y="5482"/>
                    <a:pt x="17953" y="5482"/>
                  </a:cubicBezTo>
                  <a:cubicBezTo>
                    <a:pt x="16405" y="5378"/>
                    <a:pt x="14898" y="5670"/>
                    <a:pt x="13371" y="5775"/>
                  </a:cubicBezTo>
                  <a:cubicBezTo>
                    <a:pt x="13141" y="5796"/>
                    <a:pt x="12911" y="5838"/>
                    <a:pt x="12659" y="5838"/>
                  </a:cubicBezTo>
                  <a:cubicBezTo>
                    <a:pt x="11090" y="5838"/>
                    <a:pt x="9563" y="5838"/>
                    <a:pt x="7993" y="5963"/>
                  </a:cubicBezTo>
                  <a:cubicBezTo>
                    <a:pt x="6236" y="6110"/>
                    <a:pt x="4478" y="6026"/>
                    <a:pt x="2700" y="6047"/>
                  </a:cubicBezTo>
                  <a:cubicBezTo>
                    <a:pt x="2051" y="6026"/>
                    <a:pt x="1403" y="6110"/>
                    <a:pt x="775" y="6256"/>
                  </a:cubicBezTo>
                  <a:cubicBezTo>
                    <a:pt x="503" y="6319"/>
                    <a:pt x="189" y="6235"/>
                    <a:pt x="1" y="6026"/>
                  </a:cubicBezTo>
                  <a:cubicBezTo>
                    <a:pt x="252" y="5754"/>
                    <a:pt x="482" y="5440"/>
                    <a:pt x="921" y="5838"/>
                  </a:cubicBezTo>
                  <a:cubicBezTo>
                    <a:pt x="1068" y="5963"/>
                    <a:pt x="1382" y="5901"/>
                    <a:pt x="1591" y="5754"/>
                  </a:cubicBezTo>
                  <a:cubicBezTo>
                    <a:pt x="1800" y="5629"/>
                    <a:pt x="1988" y="5503"/>
                    <a:pt x="2198" y="5398"/>
                  </a:cubicBezTo>
                  <a:cubicBezTo>
                    <a:pt x="2742" y="5126"/>
                    <a:pt x="2763" y="5147"/>
                    <a:pt x="2553" y="4562"/>
                  </a:cubicBezTo>
                  <a:cubicBezTo>
                    <a:pt x="2511" y="4457"/>
                    <a:pt x="2449" y="4331"/>
                    <a:pt x="2553" y="4248"/>
                  </a:cubicBezTo>
                  <a:cubicBezTo>
                    <a:pt x="2742" y="4101"/>
                    <a:pt x="2804" y="4290"/>
                    <a:pt x="2909" y="4373"/>
                  </a:cubicBezTo>
                  <a:cubicBezTo>
                    <a:pt x="3202" y="4582"/>
                    <a:pt x="3265" y="4959"/>
                    <a:pt x="3600" y="5168"/>
                  </a:cubicBezTo>
                  <a:cubicBezTo>
                    <a:pt x="4164" y="5482"/>
                    <a:pt x="4374" y="5419"/>
                    <a:pt x="4604" y="4813"/>
                  </a:cubicBezTo>
                  <a:cubicBezTo>
                    <a:pt x="4708" y="4436"/>
                    <a:pt x="5169" y="4331"/>
                    <a:pt x="5420" y="4603"/>
                  </a:cubicBezTo>
                  <a:cubicBezTo>
                    <a:pt x="5524" y="4729"/>
                    <a:pt x="5566" y="4917"/>
                    <a:pt x="5734" y="5022"/>
                  </a:cubicBezTo>
                  <a:cubicBezTo>
                    <a:pt x="6173" y="5378"/>
                    <a:pt x="6194" y="5378"/>
                    <a:pt x="6550" y="4917"/>
                  </a:cubicBezTo>
                  <a:cubicBezTo>
                    <a:pt x="6613" y="4813"/>
                    <a:pt x="6675" y="4708"/>
                    <a:pt x="6738" y="4624"/>
                  </a:cubicBezTo>
                  <a:cubicBezTo>
                    <a:pt x="7177" y="4038"/>
                    <a:pt x="7177" y="4038"/>
                    <a:pt x="7177" y="3432"/>
                  </a:cubicBezTo>
                  <a:cubicBezTo>
                    <a:pt x="7721" y="3745"/>
                    <a:pt x="8098" y="3369"/>
                    <a:pt x="8537" y="3034"/>
                  </a:cubicBezTo>
                  <a:cubicBezTo>
                    <a:pt x="8789" y="3557"/>
                    <a:pt x="9082" y="3934"/>
                    <a:pt x="9709" y="3662"/>
                  </a:cubicBezTo>
                  <a:cubicBezTo>
                    <a:pt x="9877" y="3578"/>
                    <a:pt x="9960" y="3850"/>
                    <a:pt x="10044" y="3997"/>
                  </a:cubicBezTo>
                  <a:cubicBezTo>
                    <a:pt x="10442" y="4562"/>
                    <a:pt x="10483" y="4562"/>
                    <a:pt x="10965" y="4143"/>
                  </a:cubicBezTo>
                  <a:cubicBezTo>
                    <a:pt x="11509" y="3766"/>
                    <a:pt x="12220" y="3641"/>
                    <a:pt x="12869" y="3850"/>
                  </a:cubicBezTo>
                  <a:cubicBezTo>
                    <a:pt x="13224" y="3976"/>
                    <a:pt x="13601" y="4059"/>
                    <a:pt x="13978" y="4080"/>
                  </a:cubicBezTo>
                  <a:cubicBezTo>
                    <a:pt x="14710" y="4164"/>
                    <a:pt x="14794" y="4017"/>
                    <a:pt x="14982" y="3306"/>
                  </a:cubicBezTo>
                  <a:cubicBezTo>
                    <a:pt x="15087" y="2804"/>
                    <a:pt x="14731" y="2699"/>
                    <a:pt x="14459" y="2511"/>
                  </a:cubicBezTo>
                  <a:cubicBezTo>
                    <a:pt x="14166" y="2344"/>
                    <a:pt x="13873" y="2365"/>
                    <a:pt x="13999" y="1737"/>
                  </a:cubicBezTo>
                  <a:cubicBezTo>
                    <a:pt x="13978" y="1465"/>
                    <a:pt x="13873" y="1569"/>
                    <a:pt x="13852" y="1800"/>
                  </a:cubicBezTo>
                  <a:cubicBezTo>
                    <a:pt x="13852" y="1862"/>
                    <a:pt x="13747" y="1988"/>
                    <a:pt x="13936" y="1988"/>
                  </a:cubicBezTo>
                  <a:cubicBezTo>
                    <a:pt x="14103" y="1967"/>
                    <a:pt x="14291" y="1988"/>
                    <a:pt x="14333" y="1737"/>
                  </a:cubicBezTo>
                  <a:cubicBezTo>
                    <a:pt x="14354" y="1611"/>
                    <a:pt x="14312" y="1507"/>
                    <a:pt x="14019" y="1716"/>
                  </a:cubicBezTo>
                  <a:close/>
                  <a:moveTo>
                    <a:pt x="16509" y="1318"/>
                  </a:moveTo>
                  <a:cubicBezTo>
                    <a:pt x="16488" y="984"/>
                    <a:pt x="16363" y="732"/>
                    <a:pt x="16091" y="753"/>
                  </a:cubicBezTo>
                  <a:cubicBezTo>
                    <a:pt x="15735" y="795"/>
                    <a:pt x="15547" y="1172"/>
                    <a:pt x="15359" y="1423"/>
                  </a:cubicBezTo>
                  <a:cubicBezTo>
                    <a:pt x="15254" y="1590"/>
                    <a:pt x="15400" y="1988"/>
                    <a:pt x="15568" y="2218"/>
                  </a:cubicBezTo>
                  <a:cubicBezTo>
                    <a:pt x="15631" y="2260"/>
                    <a:pt x="15714" y="2260"/>
                    <a:pt x="15798" y="2239"/>
                  </a:cubicBezTo>
                  <a:cubicBezTo>
                    <a:pt x="16007" y="1883"/>
                    <a:pt x="16468" y="1716"/>
                    <a:pt x="16509" y="1318"/>
                  </a:cubicBezTo>
                  <a:close/>
                  <a:moveTo>
                    <a:pt x="43898" y="2176"/>
                  </a:moveTo>
                  <a:cubicBezTo>
                    <a:pt x="43857" y="2197"/>
                    <a:pt x="43773" y="2218"/>
                    <a:pt x="43752" y="2239"/>
                  </a:cubicBezTo>
                  <a:cubicBezTo>
                    <a:pt x="43689" y="2532"/>
                    <a:pt x="43752" y="2825"/>
                    <a:pt x="43919" y="3076"/>
                  </a:cubicBezTo>
                  <a:cubicBezTo>
                    <a:pt x="44045" y="3327"/>
                    <a:pt x="44338" y="3432"/>
                    <a:pt x="44610" y="3327"/>
                  </a:cubicBezTo>
                  <a:cubicBezTo>
                    <a:pt x="44777" y="3264"/>
                    <a:pt x="45049" y="3222"/>
                    <a:pt x="44986" y="2950"/>
                  </a:cubicBezTo>
                  <a:cubicBezTo>
                    <a:pt x="44945" y="2720"/>
                    <a:pt x="44840" y="2469"/>
                    <a:pt x="44505" y="2616"/>
                  </a:cubicBezTo>
                  <a:cubicBezTo>
                    <a:pt x="44170" y="2762"/>
                    <a:pt x="44108" y="2595"/>
                    <a:pt x="44108" y="2302"/>
                  </a:cubicBezTo>
                  <a:cubicBezTo>
                    <a:pt x="44108" y="2197"/>
                    <a:pt x="44003" y="2155"/>
                    <a:pt x="43898" y="2176"/>
                  </a:cubicBezTo>
                  <a:close/>
                  <a:moveTo>
                    <a:pt x="41911" y="2783"/>
                  </a:moveTo>
                  <a:cubicBezTo>
                    <a:pt x="41932" y="2741"/>
                    <a:pt x="41994" y="2678"/>
                    <a:pt x="41973" y="2637"/>
                  </a:cubicBezTo>
                  <a:cubicBezTo>
                    <a:pt x="41953" y="2616"/>
                    <a:pt x="41890" y="2595"/>
                    <a:pt x="41827" y="2574"/>
                  </a:cubicBezTo>
                  <a:cubicBezTo>
                    <a:pt x="41806" y="2616"/>
                    <a:pt x="41764" y="2678"/>
                    <a:pt x="41785" y="2720"/>
                  </a:cubicBezTo>
                  <a:cubicBezTo>
                    <a:pt x="41785" y="2762"/>
                    <a:pt x="41869" y="2762"/>
                    <a:pt x="41911" y="2783"/>
                  </a:cubicBezTo>
                  <a:close/>
                  <a:moveTo>
                    <a:pt x="9312" y="4854"/>
                  </a:moveTo>
                  <a:cubicBezTo>
                    <a:pt x="9354" y="4875"/>
                    <a:pt x="9416" y="4917"/>
                    <a:pt x="9458" y="4917"/>
                  </a:cubicBezTo>
                  <a:cubicBezTo>
                    <a:pt x="9479" y="4896"/>
                    <a:pt x="9500" y="4813"/>
                    <a:pt x="9521" y="4771"/>
                  </a:cubicBezTo>
                  <a:cubicBezTo>
                    <a:pt x="9458" y="4750"/>
                    <a:pt x="9416" y="4708"/>
                    <a:pt x="9374" y="4708"/>
                  </a:cubicBezTo>
                  <a:cubicBezTo>
                    <a:pt x="9333" y="4729"/>
                    <a:pt x="9333" y="4792"/>
                    <a:pt x="9312" y="4854"/>
                  </a:cubicBezTo>
                  <a:close/>
                  <a:moveTo>
                    <a:pt x="16070" y="3327"/>
                  </a:moveTo>
                  <a:lnTo>
                    <a:pt x="15924" y="3264"/>
                  </a:lnTo>
                  <a:cubicBezTo>
                    <a:pt x="15903" y="3327"/>
                    <a:pt x="15861" y="3369"/>
                    <a:pt x="15882" y="3411"/>
                  </a:cubicBezTo>
                  <a:cubicBezTo>
                    <a:pt x="15882" y="3453"/>
                    <a:pt x="15965" y="3453"/>
                    <a:pt x="16007" y="3473"/>
                  </a:cubicBezTo>
                  <a:close/>
                  <a:moveTo>
                    <a:pt x="42685" y="3327"/>
                  </a:moveTo>
                  <a:cubicBezTo>
                    <a:pt x="42643" y="3306"/>
                    <a:pt x="42580" y="3264"/>
                    <a:pt x="42538" y="3285"/>
                  </a:cubicBezTo>
                  <a:cubicBezTo>
                    <a:pt x="42517" y="3285"/>
                    <a:pt x="42497" y="3369"/>
                    <a:pt x="42476" y="3411"/>
                  </a:cubicBezTo>
                  <a:cubicBezTo>
                    <a:pt x="42538" y="3432"/>
                    <a:pt x="42580" y="3494"/>
                    <a:pt x="42622" y="3473"/>
                  </a:cubicBezTo>
                  <a:cubicBezTo>
                    <a:pt x="42664" y="3473"/>
                    <a:pt x="42685" y="3390"/>
                    <a:pt x="42706" y="3327"/>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9" name="Google Shape;7259;p43"/>
            <p:cNvSpPr/>
            <p:nvPr/>
          </p:nvSpPr>
          <p:spPr>
            <a:xfrm>
              <a:off x="5713850" y="4108125"/>
              <a:ext cx="572275" cy="107250"/>
            </a:xfrm>
            <a:custGeom>
              <a:avLst/>
              <a:gdLst/>
              <a:ahLst/>
              <a:cxnLst/>
              <a:rect l="l" t="t" r="r" b="b"/>
              <a:pathLst>
                <a:path w="22891" h="4290" extrusionOk="0">
                  <a:moveTo>
                    <a:pt x="0" y="3913"/>
                  </a:moveTo>
                  <a:cubicBezTo>
                    <a:pt x="21" y="3746"/>
                    <a:pt x="63" y="3600"/>
                    <a:pt x="272" y="3620"/>
                  </a:cubicBezTo>
                  <a:cubicBezTo>
                    <a:pt x="586" y="3662"/>
                    <a:pt x="921" y="3579"/>
                    <a:pt x="1172" y="3390"/>
                  </a:cubicBezTo>
                  <a:cubicBezTo>
                    <a:pt x="1276" y="3328"/>
                    <a:pt x="1381" y="3244"/>
                    <a:pt x="1486" y="3286"/>
                  </a:cubicBezTo>
                  <a:cubicBezTo>
                    <a:pt x="2197" y="3495"/>
                    <a:pt x="2887" y="3328"/>
                    <a:pt x="3578" y="3286"/>
                  </a:cubicBezTo>
                  <a:cubicBezTo>
                    <a:pt x="3871" y="3244"/>
                    <a:pt x="4059" y="3348"/>
                    <a:pt x="4122" y="2972"/>
                  </a:cubicBezTo>
                  <a:cubicBezTo>
                    <a:pt x="4185" y="2637"/>
                    <a:pt x="4415" y="2637"/>
                    <a:pt x="4624" y="2867"/>
                  </a:cubicBezTo>
                  <a:cubicBezTo>
                    <a:pt x="4708" y="2951"/>
                    <a:pt x="4771" y="3076"/>
                    <a:pt x="4854" y="3139"/>
                  </a:cubicBezTo>
                  <a:cubicBezTo>
                    <a:pt x="5001" y="3286"/>
                    <a:pt x="5147" y="3558"/>
                    <a:pt x="5419" y="3474"/>
                  </a:cubicBezTo>
                  <a:cubicBezTo>
                    <a:pt x="5691" y="3411"/>
                    <a:pt x="5649" y="3139"/>
                    <a:pt x="5712" y="2909"/>
                  </a:cubicBezTo>
                  <a:cubicBezTo>
                    <a:pt x="5838" y="2449"/>
                    <a:pt x="6235" y="2114"/>
                    <a:pt x="6403" y="1633"/>
                  </a:cubicBezTo>
                  <a:cubicBezTo>
                    <a:pt x="6465" y="1444"/>
                    <a:pt x="6465" y="1361"/>
                    <a:pt x="6340" y="1214"/>
                  </a:cubicBezTo>
                  <a:cubicBezTo>
                    <a:pt x="5984" y="838"/>
                    <a:pt x="5712" y="419"/>
                    <a:pt x="5168" y="335"/>
                  </a:cubicBezTo>
                  <a:cubicBezTo>
                    <a:pt x="5043" y="315"/>
                    <a:pt x="5022" y="168"/>
                    <a:pt x="5001" y="43"/>
                  </a:cubicBezTo>
                  <a:cubicBezTo>
                    <a:pt x="6800" y="1"/>
                    <a:pt x="8579" y="231"/>
                    <a:pt x="10378" y="315"/>
                  </a:cubicBezTo>
                  <a:cubicBezTo>
                    <a:pt x="10880" y="335"/>
                    <a:pt x="11382" y="335"/>
                    <a:pt x="11864" y="377"/>
                  </a:cubicBezTo>
                  <a:cubicBezTo>
                    <a:pt x="14584" y="545"/>
                    <a:pt x="17283" y="649"/>
                    <a:pt x="19940" y="1235"/>
                  </a:cubicBezTo>
                  <a:cubicBezTo>
                    <a:pt x="20463" y="1340"/>
                    <a:pt x="20986" y="1361"/>
                    <a:pt x="21509" y="1423"/>
                  </a:cubicBezTo>
                  <a:cubicBezTo>
                    <a:pt x="21656" y="1444"/>
                    <a:pt x="21802" y="1486"/>
                    <a:pt x="21928" y="1528"/>
                  </a:cubicBezTo>
                  <a:cubicBezTo>
                    <a:pt x="22346" y="1675"/>
                    <a:pt x="22890" y="2239"/>
                    <a:pt x="22870" y="2491"/>
                  </a:cubicBezTo>
                  <a:cubicBezTo>
                    <a:pt x="22870" y="2825"/>
                    <a:pt x="22200" y="3600"/>
                    <a:pt x="21865" y="3746"/>
                  </a:cubicBezTo>
                  <a:cubicBezTo>
                    <a:pt x="21321" y="3976"/>
                    <a:pt x="20735" y="3851"/>
                    <a:pt x="20212" y="3767"/>
                  </a:cubicBezTo>
                  <a:cubicBezTo>
                    <a:pt x="18664" y="3537"/>
                    <a:pt x="17116" y="3600"/>
                    <a:pt x="15567" y="3369"/>
                  </a:cubicBezTo>
                  <a:cubicBezTo>
                    <a:pt x="15274" y="3369"/>
                    <a:pt x="14981" y="3390"/>
                    <a:pt x="14688" y="3453"/>
                  </a:cubicBezTo>
                  <a:cubicBezTo>
                    <a:pt x="13035" y="3453"/>
                    <a:pt x="11445" y="3976"/>
                    <a:pt x="9771" y="3892"/>
                  </a:cubicBezTo>
                  <a:cubicBezTo>
                    <a:pt x="9123" y="3913"/>
                    <a:pt x="8474" y="3872"/>
                    <a:pt x="7846" y="3746"/>
                  </a:cubicBezTo>
                  <a:cubicBezTo>
                    <a:pt x="7574" y="3704"/>
                    <a:pt x="7302" y="3725"/>
                    <a:pt x="7051" y="3809"/>
                  </a:cubicBezTo>
                  <a:cubicBezTo>
                    <a:pt x="5398" y="4290"/>
                    <a:pt x="3724" y="4018"/>
                    <a:pt x="2051" y="3976"/>
                  </a:cubicBezTo>
                  <a:cubicBezTo>
                    <a:pt x="1360" y="3997"/>
                    <a:pt x="690" y="3976"/>
                    <a:pt x="0" y="3913"/>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0" name="Google Shape;7260;p43"/>
            <p:cNvSpPr/>
            <p:nvPr/>
          </p:nvSpPr>
          <p:spPr>
            <a:xfrm>
              <a:off x="4481425" y="4181875"/>
              <a:ext cx="142325" cy="46600"/>
            </a:xfrm>
            <a:custGeom>
              <a:avLst/>
              <a:gdLst/>
              <a:ahLst/>
              <a:cxnLst/>
              <a:rect l="l" t="t" r="r" b="b"/>
              <a:pathLst>
                <a:path w="5693" h="1864" extrusionOk="0">
                  <a:moveTo>
                    <a:pt x="1" y="1633"/>
                  </a:moveTo>
                  <a:cubicBezTo>
                    <a:pt x="43" y="1549"/>
                    <a:pt x="64" y="1424"/>
                    <a:pt x="106" y="1403"/>
                  </a:cubicBezTo>
                  <a:cubicBezTo>
                    <a:pt x="733" y="1131"/>
                    <a:pt x="1215" y="775"/>
                    <a:pt x="1131" y="1"/>
                  </a:cubicBezTo>
                  <a:cubicBezTo>
                    <a:pt x="1487" y="43"/>
                    <a:pt x="1466" y="315"/>
                    <a:pt x="1507" y="482"/>
                  </a:cubicBezTo>
                  <a:cubicBezTo>
                    <a:pt x="1633" y="838"/>
                    <a:pt x="1779" y="1089"/>
                    <a:pt x="2198" y="859"/>
                  </a:cubicBezTo>
                  <a:cubicBezTo>
                    <a:pt x="2344" y="817"/>
                    <a:pt x="2512" y="838"/>
                    <a:pt x="2616" y="963"/>
                  </a:cubicBezTo>
                  <a:cubicBezTo>
                    <a:pt x="3077" y="1403"/>
                    <a:pt x="3725" y="1277"/>
                    <a:pt x="4248" y="1466"/>
                  </a:cubicBezTo>
                  <a:cubicBezTo>
                    <a:pt x="4541" y="1570"/>
                    <a:pt x="4751" y="1382"/>
                    <a:pt x="4981" y="1256"/>
                  </a:cubicBezTo>
                  <a:cubicBezTo>
                    <a:pt x="5441" y="1026"/>
                    <a:pt x="5546" y="1110"/>
                    <a:pt x="5692" y="1738"/>
                  </a:cubicBezTo>
                  <a:cubicBezTo>
                    <a:pt x="5462" y="1842"/>
                    <a:pt x="5232" y="1863"/>
                    <a:pt x="5002" y="1821"/>
                  </a:cubicBezTo>
                  <a:cubicBezTo>
                    <a:pt x="3328" y="1549"/>
                    <a:pt x="1654" y="1738"/>
                    <a:pt x="1" y="1633"/>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1" name="Google Shape;7261;p43"/>
            <p:cNvSpPr/>
            <p:nvPr/>
          </p:nvSpPr>
          <p:spPr>
            <a:xfrm>
              <a:off x="4339675" y="4191825"/>
              <a:ext cx="84250" cy="31400"/>
            </a:xfrm>
            <a:custGeom>
              <a:avLst/>
              <a:gdLst/>
              <a:ahLst/>
              <a:cxnLst/>
              <a:rect l="l" t="t" r="r" b="b"/>
              <a:pathLst>
                <a:path w="3370" h="1256" extrusionOk="0">
                  <a:moveTo>
                    <a:pt x="1" y="712"/>
                  </a:moveTo>
                  <a:cubicBezTo>
                    <a:pt x="168" y="544"/>
                    <a:pt x="315" y="356"/>
                    <a:pt x="482" y="189"/>
                  </a:cubicBezTo>
                  <a:cubicBezTo>
                    <a:pt x="628" y="21"/>
                    <a:pt x="879" y="0"/>
                    <a:pt x="1047" y="126"/>
                  </a:cubicBezTo>
                  <a:cubicBezTo>
                    <a:pt x="1716" y="607"/>
                    <a:pt x="2491" y="921"/>
                    <a:pt x="3307" y="1068"/>
                  </a:cubicBezTo>
                  <a:cubicBezTo>
                    <a:pt x="3328" y="1068"/>
                    <a:pt x="3348" y="1172"/>
                    <a:pt x="3369" y="1235"/>
                  </a:cubicBezTo>
                  <a:cubicBezTo>
                    <a:pt x="2888" y="1256"/>
                    <a:pt x="2428" y="1193"/>
                    <a:pt x="1988" y="1026"/>
                  </a:cubicBezTo>
                  <a:cubicBezTo>
                    <a:pt x="1340" y="837"/>
                    <a:pt x="670" y="712"/>
                    <a:pt x="1" y="712"/>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2" name="Google Shape;7262;p43"/>
            <p:cNvSpPr/>
            <p:nvPr/>
          </p:nvSpPr>
          <p:spPr>
            <a:xfrm>
              <a:off x="5399450" y="4080400"/>
              <a:ext cx="70650" cy="23575"/>
            </a:xfrm>
            <a:custGeom>
              <a:avLst/>
              <a:gdLst/>
              <a:ahLst/>
              <a:cxnLst/>
              <a:rect l="l" t="t" r="r" b="b"/>
              <a:pathLst>
                <a:path w="2826" h="943" extrusionOk="0">
                  <a:moveTo>
                    <a:pt x="2826" y="315"/>
                  </a:moveTo>
                  <a:cubicBezTo>
                    <a:pt x="2491" y="754"/>
                    <a:pt x="1926" y="942"/>
                    <a:pt x="1403" y="775"/>
                  </a:cubicBezTo>
                  <a:cubicBezTo>
                    <a:pt x="1089" y="670"/>
                    <a:pt x="775" y="607"/>
                    <a:pt x="461" y="587"/>
                  </a:cubicBezTo>
                  <a:cubicBezTo>
                    <a:pt x="210" y="587"/>
                    <a:pt x="1" y="377"/>
                    <a:pt x="1" y="126"/>
                  </a:cubicBezTo>
                  <a:cubicBezTo>
                    <a:pt x="942" y="1"/>
                    <a:pt x="1884" y="294"/>
                    <a:pt x="2826" y="315"/>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3" name="Google Shape;7263;p43"/>
            <p:cNvSpPr/>
            <p:nvPr/>
          </p:nvSpPr>
          <p:spPr>
            <a:xfrm>
              <a:off x="5661000" y="4092950"/>
              <a:ext cx="70650" cy="14675"/>
            </a:xfrm>
            <a:custGeom>
              <a:avLst/>
              <a:gdLst/>
              <a:ahLst/>
              <a:cxnLst/>
              <a:rect l="l" t="t" r="r" b="b"/>
              <a:pathLst>
                <a:path w="2826" h="587" extrusionOk="0">
                  <a:moveTo>
                    <a:pt x="2825" y="294"/>
                  </a:moveTo>
                  <a:cubicBezTo>
                    <a:pt x="2512" y="503"/>
                    <a:pt x="2135" y="587"/>
                    <a:pt x="1758" y="503"/>
                  </a:cubicBezTo>
                  <a:cubicBezTo>
                    <a:pt x="1319" y="440"/>
                    <a:pt x="859" y="273"/>
                    <a:pt x="377" y="398"/>
                  </a:cubicBezTo>
                  <a:cubicBezTo>
                    <a:pt x="147" y="440"/>
                    <a:pt x="43" y="210"/>
                    <a:pt x="1" y="1"/>
                  </a:cubicBezTo>
                  <a:cubicBezTo>
                    <a:pt x="942" y="85"/>
                    <a:pt x="1905" y="43"/>
                    <a:pt x="2825" y="294"/>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4" name="Google Shape;7264;p43"/>
            <p:cNvSpPr/>
            <p:nvPr/>
          </p:nvSpPr>
          <p:spPr>
            <a:xfrm>
              <a:off x="4834525" y="4073075"/>
              <a:ext cx="28275" cy="43450"/>
            </a:xfrm>
            <a:custGeom>
              <a:avLst/>
              <a:gdLst/>
              <a:ahLst/>
              <a:cxnLst/>
              <a:rect l="l" t="t" r="r" b="b"/>
              <a:pathLst>
                <a:path w="1131" h="1738" extrusionOk="0">
                  <a:moveTo>
                    <a:pt x="1130" y="356"/>
                  </a:moveTo>
                  <a:cubicBezTo>
                    <a:pt x="649" y="482"/>
                    <a:pt x="523" y="754"/>
                    <a:pt x="796" y="1172"/>
                  </a:cubicBezTo>
                  <a:cubicBezTo>
                    <a:pt x="879" y="1319"/>
                    <a:pt x="942" y="1445"/>
                    <a:pt x="796" y="1549"/>
                  </a:cubicBezTo>
                  <a:cubicBezTo>
                    <a:pt x="670" y="1696"/>
                    <a:pt x="503" y="1737"/>
                    <a:pt x="335" y="1696"/>
                  </a:cubicBezTo>
                  <a:cubicBezTo>
                    <a:pt x="189" y="1654"/>
                    <a:pt x="63" y="1507"/>
                    <a:pt x="126" y="1361"/>
                  </a:cubicBezTo>
                  <a:cubicBezTo>
                    <a:pt x="293" y="1005"/>
                    <a:pt x="0" y="691"/>
                    <a:pt x="63" y="356"/>
                  </a:cubicBezTo>
                  <a:cubicBezTo>
                    <a:pt x="231" y="356"/>
                    <a:pt x="377" y="294"/>
                    <a:pt x="419" y="105"/>
                  </a:cubicBezTo>
                  <a:cubicBezTo>
                    <a:pt x="649" y="1"/>
                    <a:pt x="879" y="126"/>
                    <a:pt x="1109" y="147"/>
                  </a:cubicBezTo>
                  <a:cubicBezTo>
                    <a:pt x="1130" y="210"/>
                    <a:pt x="1130" y="294"/>
                    <a:pt x="1130" y="356"/>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5" name="Google Shape;7265;p43"/>
            <p:cNvSpPr/>
            <p:nvPr/>
          </p:nvSpPr>
          <p:spPr>
            <a:xfrm>
              <a:off x="4920300" y="4077275"/>
              <a:ext cx="30900" cy="34025"/>
            </a:xfrm>
            <a:custGeom>
              <a:avLst/>
              <a:gdLst/>
              <a:ahLst/>
              <a:cxnLst/>
              <a:rect l="l" t="t" r="r" b="b"/>
              <a:pathLst>
                <a:path w="1236" h="1361" extrusionOk="0">
                  <a:moveTo>
                    <a:pt x="880" y="0"/>
                  </a:moveTo>
                  <a:cubicBezTo>
                    <a:pt x="942" y="126"/>
                    <a:pt x="1089" y="209"/>
                    <a:pt x="1235" y="188"/>
                  </a:cubicBezTo>
                  <a:cubicBezTo>
                    <a:pt x="1089" y="607"/>
                    <a:pt x="524" y="774"/>
                    <a:pt x="608" y="1360"/>
                  </a:cubicBezTo>
                  <a:cubicBezTo>
                    <a:pt x="378" y="963"/>
                    <a:pt x="315" y="523"/>
                    <a:pt x="1" y="188"/>
                  </a:cubicBezTo>
                  <a:lnTo>
                    <a:pt x="168" y="42"/>
                  </a:ln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6" name="Google Shape;7266;p43"/>
            <p:cNvSpPr/>
            <p:nvPr/>
          </p:nvSpPr>
          <p:spPr>
            <a:xfrm>
              <a:off x="4068725" y="4198100"/>
              <a:ext cx="40300" cy="14150"/>
            </a:xfrm>
            <a:custGeom>
              <a:avLst/>
              <a:gdLst/>
              <a:ahLst/>
              <a:cxnLst/>
              <a:rect l="l" t="t" r="r" b="b"/>
              <a:pathLst>
                <a:path w="1612" h="566" extrusionOk="0">
                  <a:moveTo>
                    <a:pt x="0" y="356"/>
                  </a:moveTo>
                  <a:cubicBezTo>
                    <a:pt x="502" y="1"/>
                    <a:pt x="1172" y="63"/>
                    <a:pt x="1611" y="482"/>
                  </a:cubicBezTo>
                  <a:cubicBezTo>
                    <a:pt x="1067" y="565"/>
                    <a:pt x="523" y="524"/>
                    <a:pt x="0" y="356"/>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7" name="Google Shape;7267;p43"/>
            <p:cNvSpPr/>
            <p:nvPr/>
          </p:nvSpPr>
          <p:spPr>
            <a:xfrm>
              <a:off x="4304100" y="4198625"/>
              <a:ext cx="22000" cy="16750"/>
            </a:xfrm>
            <a:custGeom>
              <a:avLst/>
              <a:gdLst/>
              <a:ahLst/>
              <a:cxnLst/>
              <a:rect l="l" t="t" r="r" b="b"/>
              <a:pathLst>
                <a:path w="880" h="670" extrusionOk="0">
                  <a:moveTo>
                    <a:pt x="1" y="440"/>
                  </a:moveTo>
                  <a:cubicBezTo>
                    <a:pt x="357" y="21"/>
                    <a:pt x="524" y="0"/>
                    <a:pt x="880" y="440"/>
                  </a:cubicBezTo>
                  <a:cubicBezTo>
                    <a:pt x="587" y="670"/>
                    <a:pt x="294" y="503"/>
                    <a:pt x="1" y="44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8" name="Google Shape;7268;p43"/>
            <p:cNvSpPr/>
            <p:nvPr/>
          </p:nvSpPr>
          <p:spPr>
            <a:xfrm>
              <a:off x="4197925" y="4194450"/>
              <a:ext cx="22000" cy="12050"/>
            </a:xfrm>
            <a:custGeom>
              <a:avLst/>
              <a:gdLst/>
              <a:ahLst/>
              <a:cxnLst/>
              <a:rect l="l" t="t" r="r" b="b"/>
              <a:pathLst>
                <a:path w="880" h="482" extrusionOk="0">
                  <a:moveTo>
                    <a:pt x="0" y="377"/>
                  </a:moveTo>
                  <a:cubicBezTo>
                    <a:pt x="398" y="0"/>
                    <a:pt x="565" y="21"/>
                    <a:pt x="879" y="439"/>
                  </a:cubicBezTo>
                  <a:cubicBezTo>
                    <a:pt x="586" y="481"/>
                    <a:pt x="272" y="460"/>
                    <a:pt x="0" y="377"/>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9" name="Google Shape;7269;p43"/>
            <p:cNvSpPr/>
            <p:nvPr/>
          </p:nvSpPr>
          <p:spPr>
            <a:xfrm>
              <a:off x="4126775" y="4200200"/>
              <a:ext cx="13100" cy="10475"/>
            </a:xfrm>
            <a:custGeom>
              <a:avLst/>
              <a:gdLst/>
              <a:ahLst/>
              <a:cxnLst/>
              <a:rect l="l" t="t" r="r" b="b"/>
              <a:pathLst>
                <a:path w="524" h="419" extrusionOk="0">
                  <a:moveTo>
                    <a:pt x="1" y="314"/>
                  </a:moveTo>
                  <a:cubicBezTo>
                    <a:pt x="126" y="0"/>
                    <a:pt x="315" y="0"/>
                    <a:pt x="524" y="209"/>
                  </a:cubicBezTo>
                  <a:cubicBezTo>
                    <a:pt x="398" y="377"/>
                    <a:pt x="168" y="419"/>
                    <a:pt x="1" y="314"/>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0" name="Google Shape;7270;p43"/>
            <p:cNvSpPr/>
            <p:nvPr/>
          </p:nvSpPr>
          <p:spPr>
            <a:xfrm>
              <a:off x="4277425" y="4200200"/>
              <a:ext cx="13100" cy="9950"/>
            </a:xfrm>
            <a:custGeom>
              <a:avLst/>
              <a:gdLst/>
              <a:ahLst/>
              <a:cxnLst/>
              <a:rect l="l" t="t" r="r" b="b"/>
              <a:pathLst>
                <a:path w="524" h="398" extrusionOk="0">
                  <a:moveTo>
                    <a:pt x="1" y="251"/>
                  </a:moveTo>
                  <a:cubicBezTo>
                    <a:pt x="231" y="0"/>
                    <a:pt x="398" y="0"/>
                    <a:pt x="524" y="335"/>
                  </a:cubicBezTo>
                  <a:cubicBezTo>
                    <a:pt x="356" y="398"/>
                    <a:pt x="147" y="377"/>
                    <a:pt x="1" y="25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1" name="Google Shape;7271;p43"/>
            <p:cNvSpPr/>
            <p:nvPr/>
          </p:nvSpPr>
          <p:spPr>
            <a:xfrm>
              <a:off x="4459475" y="4212750"/>
              <a:ext cx="13100" cy="11000"/>
            </a:xfrm>
            <a:custGeom>
              <a:avLst/>
              <a:gdLst/>
              <a:ahLst/>
              <a:cxnLst/>
              <a:rect l="l" t="t" r="r" b="b"/>
              <a:pathLst>
                <a:path w="524" h="440" extrusionOk="0">
                  <a:moveTo>
                    <a:pt x="0" y="398"/>
                  </a:moveTo>
                  <a:cubicBezTo>
                    <a:pt x="209" y="0"/>
                    <a:pt x="272" y="0"/>
                    <a:pt x="523" y="377"/>
                  </a:cubicBezTo>
                  <a:cubicBezTo>
                    <a:pt x="335" y="440"/>
                    <a:pt x="168" y="440"/>
                    <a:pt x="0" y="398"/>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2" name="Google Shape;7272;p43"/>
            <p:cNvSpPr/>
            <p:nvPr/>
          </p:nvSpPr>
          <p:spPr>
            <a:xfrm>
              <a:off x="5762475" y="4100800"/>
              <a:ext cx="8925" cy="9450"/>
            </a:xfrm>
            <a:custGeom>
              <a:avLst/>
              <a:gdLst/>
              <a:ahLst/>
              <a:cxnLst/>
              <a:rect l="l" t="t" r="r" b="b"/>
              <a:pathLst>
                <a:path w="357" h="378" extrusionOk="0">
                  <a:moveTo>
                    <a:pt x="357" y="168"/>
                  </a:moveTo>
                  <a:cubicBezTo>
                    <a:pt x="189" y="377"/>
                    <a:pt x="85" y="273"/>
                    <a:pt x="1" y="63"/>
                  </a:cubicBezTo>
                  <a:cubicBezTo>
                    <a:pt x="126" y="1"/>
                    <a:pt x="294" y="43"/>
                    <a:pt x="357" y="168"/>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3" name="Google Shape;7273;p43"/>
            <p:cNvSpPr/>
            <p:nvPr/>
          </p:nvSpPr>
          <p:spPr>
            <a:xfrm>
              <a:off x="5802775" y="4104475"/>
              <a:ext cx="8900" cy="10475"/>
            </a:xfrm>
            <a:custGeom>
              <a:avLst/>
              <a:gdLst/>
              <a:ahLst/>
              <a:cxnLst/>
              <a:rect l="l" t="t" r="r" b="b"/>
              <a:pathLst>
                <a:path w="356" h="419" extrusionOk="0">
                  <a:moveTo>
                    <a:pt x="356" y="147"/>
                  </a:moveTo>
                  <a:cubicBezTo>
                    <a:pt x="167" y="419"/>
                    <a:pt x="63" y="293"/>
                    <a:pt x="0" y="42"/>
                  </a:cubicBezTo>
                  <a:cubicBezTo>
                    <a:pt x="126" y="0"/>
                    <a:pt x="272" y="42"/>
                    <a:pt x="356" y="147"/>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4" name="Google Shape;7274;p43"/>
            <p:cNvSpPr/>
            <p:nvPr/>
          </p:nvSpPr>
          <p:spPr>
            <a:xfrm>
              <a:off x="4636800" y="4220600"/>
              <a:ext cx="8900" cy="6825"/>
            </a:xfrm>
            <a:custGeom>
              <a:avLst/>
              <a:gdLst/>
              <a:ahLst/>
              <a:cxnLst/>
              <a:rect l="l" t="t" r="r" b="b"/>
              <a:pathLst>
                <a:path w="356" h="273" extrusionOk="0">
                  <a:moveTo>
                    <a:pt x="0" y="230"/>
                  </a:moveTo>
                  <a:cubicBezTo>
                    <a:pt x="21" y="126"/>
                    <a:pt x="63" y="0"/>
                    <a:pt x="189" y="21"/>
                  </a:cubicBezTo>
                  <a:cubicBezTo>
                    <a:pt x="251" y="21"/>
                    <a:pt x="293" y="147"/>
                    <a:pt x="356" y="209"/>
                  </a:cubicBezTo>
                  <a:cubicBezTo>
                    <a:pt x="230" y="272"/>
                    <a:pt x="105" y="272"/>
                    <a:pt x="0" y="23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5" name="Google Shape;7275;p43"/>
            <p:cNvSpPr/>
            <p:nvPr/>
          </p:nvSpPr>
          <p:spPr>
            <a:xfrm>
              <a:off x="4237675" y="4200725"/>
              <a:ext cx="13100" cy="5775"/>
            </a:xfrm>
            <a:custGeom>
              <a:avLst/>
              <a:gdLst/>
              <a:ahLst/>
              <a:cxnLst/>
              <a:rect l="l" t="t" r="r" b="b"/>
              <a:pathLst>
                <a:path w="524" h="231" extrusionOk="0">
                  <a:moveTo>
                    <a:pt x="1" y="188"/>
                  </a:moveTo>
                  <a:cubicBezTo>
                    <a:pt x="126" y="0"/>
                    <a:pt x="398" y="0"/>
                    <a:pt x="524" y="188"/>
                  </a:cubicBezTo>
                  <a:cubicBezTo>
                    <a:pt x="356" y="230"/>
                    <a:pt x="168" y="230"/>
                    <a:pt x="1" y="188"/>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6" name="Google Shape;7276;p43"/>
            <p:cNvSpPr/>
            <p:nvPr/>
          </p:nvSpPr>
          <p:spPr>
            <a:xfrm>
              <a:off x="4960075" y="4079350"/>
              <a:ext cx="66975" cy="27225"/>
            </a:xfrm>
            <a:custGeom>
              <a:avLst/>
              <a:gdLst/>
              <a:ahLst/>
              <a:cxnLst/>
              <a:rect l="l" t="t" r="r" b="b"/>
              <a:pathLst>
                <a:path w="2679" h="1089" extrusionOk="0">
                  <a:moveTo>
                    <a:pt x="0" y="105"/>
                  </a:moveTo>
                  <a:cubicBezTo>
                    <a:pt x="147" y="85"/>
                    <a:pt x="314" y="1"/>
                    <a:pt x="439" y="43"/>
                  </a:cubicBezTo>
                  <a:cubicBezTo>
                    <a:pt x="1172" y="273"/>
                    <a:pt x="1946" y="85"/>
                    <a:pt x="2678" y="294"/>
                  </a:cubicBezTo>
                  <a:cubicBezTo>
                    <a:pt x="2239" y="775"/>
                    <a:pt x="1632" y="1068"/>
                    <a:pt x="983" y="1089"/>
                  </a:cubicBezTo>
                  <a:cubicBezTo>
                    <a:pt x="921" y="1089"/>
                    <a:pt x="879" y="1089"/>
                    <a:pt x="816" y="1089"/>
                  </a:cubicBezTo>
                  <a:cubicBezTo>
                    <a:pt x="774" y="566"/>
                    <a:pt x="42" y="629"/>
                    <a:pt x="0" y="105"/>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7" name="Google Shape;7277;p43"/>
            <p:cNvSpPr/>
            <p:nvPr/>
          </p:nvSpPr>
          <p:spPr>
            <a:xfrm>
              <a:off x="4871150" y="4086675"/>
              <a:ext cx="20425" cy="25150"/>
            </a:xfrm>
            <a:custGeom>
              <a:avLst/>
              <a:gdLst/>
              <a:ahLst/>
              <a:cxnLst/>
              <a:rect l="l" t="t" r="r" b="b"/>
              <a:pathLst>
                <a:path w="817" h="1006" extrusionOk="0">
                  <a:moveTo>
                    <a:pt x="377" y="1"/>
                  </a:moveTo>
                  <a:lnTo>
                    <a:pt x="544" y="1"/>
                  </a:lnTo>
                  <a:cubicBezTo>
                    <a:pt x="460" y="315"/>
                    <a:pt x="753" y="482"/>
                    <a:pt x="816" y="754"/>
                  </a:cubicBezTo>
                  <a:cubicBezTo>
                    <a:pt x="523" y="1005"/>
                    <a:pt x="272" y="670"/>
                    <a:pt x="0" y="712"/>
                  </a:cubicBezTo>
                  <a:cubicBezTo>
                    <a:pt x="0" y="398"/>
                    <a:pt x="42" y="126"/>
                    <a:pt x="377" y="1"/>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8" name="Google Shape;7278;p43"/>
            <p:cNvSpPr/>
            <p:nvPr/>
          </p:nvSpPr>
          <p:spPr>
            <a:xfrm>
              <a:off x="4951175" y="4130100"/>
              <a:ext cx="16750" cy="14150"/>
            </a:xfrm>
            <a:custGeom>
              <a:avLst/>
              <a:gdLst/>
              <a:ahLst/>
              <a:cxnLst/>
              <a:rect l="l" t="t" r="r" b="b"/>
              <a:pathLst>
                <a:path w="670" h="566" extrusionOk="0">
                  <a:moveTo>
                    <a:pt x="649" y="398"/>
                  </a:moveTo>
                  <a:cubicBezTo>
                    <a:pt x="544" y="565"/>
                    <a:pt x="398" y="565"/>
                    <a:pt x="251" y="544"/>
                  </a:cubicBezTo>
                  <a:cubicBezTo>
                    <a:pt x="105" y="524"/>
                    <a:pt x="0" y="356"/>
                    <a:pt x="63" y="210"/>
                  </a:cubicBezTo>
                  <a:cubicBezTo>
                    <a:pt x="105" y="63"/>
                    <a:pt x="293" y="0"/>
                    <a:pt x="419" y="84"/>
                  </a:cubicBezTo>
                  <a:cubicBezTo>
                    <a:pt x="565" y="147"/>
                    <a:pt x="670" y="231"/>
                    <a:pt x="649" y="398"/>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9" name="Google Shape;7279;p43"/>
            <p:cNvSpPr/>
            <p:nvPr/>
          </p:nvSpPr>
          <p:spPr>
            <a:xfrm>
              <a:off x="5042200" y="4141075"/>
              <a:ext cx="5250" cy="5775"/>
            </a:xfrm>
            <a:custGeom>
              <a:avLst/>
              <a:gdLst/>
              <a:ahLst/>
              <a:cxnLst/>
              <a:rect l="l" t="t" r="r" b="b"/>
              <a:pathLst>
                <a:path w="210" h="231" extrusionOk="0">
                  <a:moveTo>
                    <a:pt x="209" y="85"/>
                  </a:moveTo>
                  <a:cubicBezTo>
                    <a:pt x="188" y="126"/>
                    <a:pt x="167" y="210"/>
                    <a:pt x="126" y="210"/>
                  </a:cubicBezTo>
                  <a:cubicBezTo>
                    <a:pt x="105" y="231"/>
                    <a:pt x="42" y="189"/>
                    <a:pt x="0" y="168"/>
                  </a:cubicBezTo>
                  <a:cubicBezTo>
                    <a:pt x="21" y="105"/>
                    <a:pt x="21" y="22"/>
                    <a:pt x="63" y="22"/>
                  </a:cubicBezTo>
                  <a:cubicBezTo>
                    <a:pt x="105" y="1"/>
                    <a:pt x="147" y="43"/>
                    <a:pt x="209" y="85"/>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0" name="Google Shape;7280;p43"/>
            <p:cNvSpPr/>
            <p:nvPr/>
          </p:nvSpPr>
          <p:spPr>
            <a:xfrm>
              <a:off x="4860150" y="4186075"/>
              <a:ext cx="5250" cy="5250"/>
            </a:xfrm>
            <a:custGeom>
              <a:avLst/>
              <a:gdLst/>
              <a:ahLst/>
              <a:cxnLst/>
              <a:rect l="l" t="t" r="r" b="b"/>
              <a:pathLst>
                <a:path w="210" h="210" extrusionOk="0">
                  <a:moveTo>
                    <a:pt x="63" y="0"/>
                  </a:moveTo>
                  <a:lnTo>
                    <a:pt x="210" y="63"/>
                  </a:lnTo>
                  <a:cubicBezTo>
                    <a:pt x="189" y="105"/>
                    <a:pt x="168" y="189"/>
                    <a:pt x="126" y="189"/>
                  </a:cubicBezTo>
                  <a:cubicBezTo>
                    <a:pt x="105" y="210"/>
                    <a:pt x="43" y="168"/>
                    <a:pt x="1" y="147"/>
                  </a:cubicBezTo>
                  <a:cubicBezTo>
                    <a:pt x="22" y="84"/>
                    <a:pt x="22" y="42"/>
                    <a:pt x="63"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1" name="Google Shape;7281;p43"/>
            <p:cNvSpPr/>
            <p:nvPr/>
          </p:nvSpPr>
          <p:spPr>
            <a:xfrm>
              <a:off x="4869575" y="4104475"/>
              <a:ext cx="2100" cy="1575"/>
            </a:xfrm>
            <a:custGeom>
              <a:avLst/>
              <a:gdLst/>
              <a:ahLst/>
              <a:cxnLst/>
              <a:rect l="l" t="t" r="r" b="b"/>
              <a:pathLst>
                <a:path w="84" h="63" extrusionOk="0">
                  <a:moveTo>
                    <a:pt x="84" y="0"/>
                  </a:moveTo>
                  <a:lnTo>
                    <a:pt x="42" y="63"/>
                  </a:lnTo>
                  <a:lnTo>
                    <a:pt x="0" y="21"/>
                  </a:ln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2" name="Google Shape;7282;p43"/>
            <p:cNvSpPr/>
            <p:nvPr/>
          </p:nvSpPr>
          <p:spPr>
            <a:xfrm>
              <a:off x="5084025" y="4095575"/>
              <a:ext cx="31425" cy="38725"/>
            </a:xfrm>
            <a:custGeom>
              <a:avLst/>
              <a:gdLst/>
              <a:ahLst/>
              <a:cxnLst/>
              <a:rect l="l" t="t" r="r" b="b"/>
              <a:pathLst>
                <a:path w="1257" h="1549" extrusionOk="0">
                  <a:moveTo>
                    <a:pt x="1256" y="586"/>
                  </a:moveTo>
                  <a:cubicBezTo>
                    <a:pt x="1215" y="984"/>
                    <a:pt x="733" y="1151"/>
                    <a:pt x="545" y="1528"/>
                  </a:cubicBezTo>
                  <a:cubicBezTo>
                    <a:pt x="461" y="1549"/>
                    <a:pt x="378" y="1528"/>
                    <a:pt x="315" y="1486"/>
                  </a:cubicBezTo>
                  <a:cubicBezTo>
                    <a:pt x="147" y="1256"/>
                    <a:pt x="1" y="858"/>
                    <a:pt x="106" y="712"/>
                  </a:cubicBezTo>
                  <a:cubicBezTo>
                    <a:pt x="294" y="440"/>
                    <a:pt x="482" y="84"/>
                    <a:pt x="838" y="42"/>
                  </a:cubicBezTo>
                  <a:cubicBezTo>
                    <a:pt x="1110" y="0"/>
                    <a:pt x="1235" y="252"/>
                    <a:pt x="1256" y="586"/>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3" name="Google Shape;7283;p43"/>
            <p:cNvSpPr/>
            <p:nvPr/>
          </p:nvSpPr>
          <p:spPr>
            <a:xfrm>
              <a:off x="5794925" y="4131675"/>
              <a:ext cx="34025" cy="31400"/>
            </a:xfrm>
            <a:custGeom>
              <a:avLst/>
              <a:gdLst/>
              <a:ahLst/>
              <a:cxnLst/>
              <a:rect l="l" t="t" r="r" b="b"/>
              <a:pathLst>
                <a:path w="1361" h="1256" extrusionOk="0">
                  <a:moveTo>
                    <a:pt x="209" y="0"/>
                  </a:moveTo>
                  <a:cubicBezTo>
                    <a:pt x="314" y="0"/>
                    <a:pt x="419" y="21"/>
                    <a:pt x="419" y="126"/>
                  </a:cubicBezTo>
                  <a:cubicBezTo>
                    <a:pt x="419" y="419"/>
                    <a:pt x="502" y="565"/>
                    <a:pt x="816" y="419"/>
                  </a:cubicBezTo>
                  <a:cubicBezTo>
                    <a:pt x="1151" y="272"/>
                    <a:pt x="1256" y="544"/>
                    <a:pt x="1297" y="774"/>
                  </a:cubicBezTo>
                  <a:cubicBezTo>
                    <a:pt x="1360" y="1046"/>
                    <a:pt x="1088" y="1088"/>
                    <a:pt x="921" y="1151"/>
                  </a:cubicBezTo>
                  <a:cubicBezTo>
                    <a:pt x="649" y="1256"/>
                    <a:pt x="356" y="1130"/>
                    <a:pt x="230" y="900"/>
                  </a:cubicBezTo>
                  <a:cubicBezTo>
                    <a:pt x="63" y="649"/>
                    <a:pt x="0" y="356"/>
                    <a:pt x="63" y="63"/>
                  </a:cubicBezTo>
                  <a:cubicBezTo>
                    <a:pt x="84" y="42"/>
                    <a:pt x="168" y="21"/>
                    <a:pt x="209"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4" name="Google Shape;7284;p43"/>
            <p:cNvSpPr/>
            <p:nvPr/>
          </p:nvSpPr>
          <p:spPr>
            <a:xfrm>
              <a:off x="5046900" y="4113350"/>
              <a:ext cx="15200" cy="13625"/>
            </a:xfrm>
            <a:custGeom>
              <a:avLst/>
              <a:gdLst/>
              <a:ahLst/>
              <a:cxnLst/>
              <a:rect l="l" t="t" r="r" b="b"/>
              <a:pathLst>
                <a:path w="608" h="545" extrusionOk="0">
                  <a:moveTo>
                    <a:pt x="398" y="22"/>
                  </a:moveTo>
                  <a:cubicBezTo>
                    <a:pt x="523" y="43"/>
                    <a:pt x="607" y="168"/>
                    <a:pt x="565" y="294"/>
                  </a:cubicBezTo>
                  <a:cubicBezTo>
                    <a:pt x="544" y="524"/>
                    <a:pt x="335" y="524"/>
                    <a:pt x="168" y="524"/>
                  </a:cubicBezTo>
                  <a:cubicBezTo>
                    <a:pt x="0" y="545"/>
                    <a:pt x="84" y="398"/>
                    <a:pt x="84" y="357"/>
                  </a:cubicBezTo>
                  <a:cubicBezTo>
                    <a:pt x="105" y="106"/>
                    <a:pt x="210" y="1"/>
                    <a:pt x="398" y="22"/>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5" name="Google Shape;7285;p43"/>
            <p:cNvSpPr/>
            <p:nvPr/>
          </p:nvSpPr>
          <p:spPr>
            <a:xfrm>
              <a:off x="5746800" y="4141600"/>
              <a:ext cx="5775" cy="5250"/>
            </a:xfrm>
            <a:custGeom>
              <a:avLst/>
              <a:gdLst/>
              <a:ahLst/>
              <a:cxnLst/>
              <a:rect l="l" t="t" r="r" b="b"/>
              <a:pathLst>
                <a:path w="231" h="210" extrusionOk="0">
                  <a:moveTo>
                    <a:pt x="147" y="210"/>
                  </a:moveTo>
                  <a:cubicBezTo>
                    <a:pt x="105" y="189"/>
                    <a:pt x="21" y="189"/>
                    <a:pt x="21" y="147"/>
                  </a:cubicBezTo>
                  <a:cubicBezTo>
                    <a:pt x="0" y="105"/>
                    <a:pt x="42" y="43"/>
                    <a:pt x="63" y="1"/>
                  </a:cubicBezTo>
                  <a:cubicBezTo>
                    <a:pt x="126" y="22"/>
                    <a:pt x="189" y="43"/>
                    <a:pt x="209" y="64"/>
                  </a:cubicBezTo>
                  <a:cubicBezTo>
                    <a:pt x="230" y="105"/>
                    <a:pt x="168" y="168"/>
                    <a:pt x="147" y="21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6" name="Google Shape;7286;p43"/>
            <p:cNvSpPr/>
            <p:nvPr/>
          </p:nvSpPr>
          <p:spPr>
            <a:xfrm>
              <a:off x="4935475" y="4194950"/>
              <a:ext cx="5250" cy="5275"/>
            </a:xfrm>
            <a:custGeom>
              <a:avLst/>
              <a:gdLst/>
              <a:ahLst/>
              <a:cxnLst/>
              <a:rect l="l" t="t" r="r" b="b"/>
              <a:pathLst>
                <a:path w="210" h="211" extrusionOk="0">
                  <a:moveTo>
                    <a:pt x="1" y="147"/>
                  </a:moveTo>
                  <a:cubicBezTo>
                    <a:pt x="22" y="85"/>
                    <a:pt x="22" y="22"/>
                    <a:pt x="63" y="1"/>
                  </a:cubicBezTo>
                  <a:cubicBezTo>
                    <a:pt x="105" y="1"/>
                    <a:pt x="168" y="43"/>
                    <a:pt x="210" y="64"/>
                  </a:cubicBezTo>
                  <a:cubicBezTo>
                    <a:pt x="189" y="106"/>
                    <a:pt x="168" y="189"/>
                    <a:pt x="147" y="210"/>
                  </a:cubicBezTo>
                  <a:cubicBezTo>
                    <a:pt x="105" y="210"/>
                    <a:pt x="43" y="168"/>
                    <a:pt x="1" y="147"/>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7" name="Google Shape;7287;p43"/>
            <p:cNvSpPr/>
            <p:nvPr/>
          </p:nvSpPr>
          <p:spPr>
            <a:xfrm>
              <a:off x="5099200" y="4158875"/>
              <a:ext cx="5775" cy="5250"/>
            </a:xfrm>
            <a:custGeom>
              <a:avLst/>
              <a:gdLst/>
              <a:ahLst/>
              <a:cxnLst/>
              <a:rect l="l" t="t" r="r" b="b"/>
              <a:pathLst>
                <a:path w="231" h="210" extrusionOk="0">
                  <a:moveTo>
                    <a:pt x="231" y="63"/>
                  </a:moveTo>
                  <a:lnTo>
                    <a:pt x="168" y="209"/>
                  </a:lnTo>
                  <a:cubicBezTo>
                    <a:pt x="105" y="189"/>
                    <a:pt x="43" y="168"/>
                    <a:pt x="22" y="147"/>
                  </a:cubicBezTo>
                  <a:cubicBezTo>
                    <a:pt x="1" y="105"/>
                    <a:pt x="64" y="42"/>
                    <a:pt x="84" y="0"/>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8" name="Google Shape;7288;p43"/>
            <p:cNvSpPr/>
            <p:nvPr/>
          </p:nvSpPr>
          <p:spPr>
            <a:xfrm>
              <a:off x="5764575" y="4158875"/>
              <a:ext cx="5775" cy="5250"/>
            </a:xfrm>
            <a:custGeom>
              <a:avLst/>
              <a:gdLst/>
              <a:ahLst/>
              <a:cxnLst/>
              <a:rect l="l" t="t" r="r" b="b"/>
              <a:pathLst>
                <a:path w="231" h="210" extrusionOk="0">
                  <a:moveTo>
                    <a:pt x="231" y="63"/>
                  </a:moveTo>
                  <a:cubicBezTo>
                    <a:pt x="210" y="105"/>
                    <a:pt x="189" y="189"/>
                    <a:pt x="147" y="209"/>
                  </a:cubicBezTo>
                  <a:cubicBezTo>
                    <a:pt x="126" y="209"/>
                    <a:pt x="63" y="168"/>
                    <a:pt x="1" y="147"/>
                  </a:cubicBezTo>
                  <a:cubicBezTo>
                    <a:pt x="22" y="105"/>
                    <a:pt x="42" y="21"/>
                    <a:pt x="84" y="0"/>
                  </a:cubicBezTo>
                  <a:cubicBezTo>
                    <a:pt x="105" y="0"/>
                    <a:pt x="168" y="63"/>
                    <a:pt x="231" y="63"/>
                  </a:cubicBezTo>
                  <a:close/>
                </a:path>
              </a:pathLst>
            </a:custGeom>
            <a:solidFill>
              <a:schemeClr val="lt2">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89" name="Google Shape;7289;p43"/>
          <p:cNvSpPr txBox="1">
            <a:spLocks noGrp="1"/>
          </p:cNvSpPr>
          <p:nvPr>
            <p:ph type="subTitle" idx="1"/>
          </p:nvPr>
        </p:nvSpPr>
        <p:spPr>
          <a:xfrm>
            <a:off x="1362462" y="3472273"/>
            <a:ext cx="2272500" cy="406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2"/>
              </a:buClr>
              <a:buSzPts val="1100"/>
              <a:buFont typeface="Arial"/>
              <a:buNone/>
            </a:pPr>
            <a:r>
              <a:rPr lang="en-ID" dirty="0"/>
              <a:t>Data </a:t>
            </a:r>
            <a:r>
              <a:rPr lang="en-ID" dirty="0" err="1"/>
              <a:t>Paket</a:t>
            </a:r>
            <a:endParaRPr dirty="0"/>
          </a:p>
        </p:txBody>
      </p:sp>
      <p:sp>
        <p:nvSpPr>
          <p:cNvPr id="7290" name="Google Shape;7290;p43"/>
          <p:cNvSpPr txBox="1">
            <a:spLocks noGrp="1"/>
          </p:cNvSpPr>
          <p:nvPr>
            <p:ph type="subTitle" idx="2"/>
          </p:nvPr>
        </p:nvSpPr>
        <p:spPr>
          <a:xfrm>
            <a:off x="5508279" y="3511621"/>
            <a:ext cx="2244600" cy="34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2"/>
              </a:buClr>
              <a:buSzPts val="1100"/>
              <a:buFont typeface="Arial"/>
              <a:buNone/>
            </a:pPr>
            <a:r>
              <a:rPr lang="en-ID" dirty="0"/>
              <a:t>Start Menu</a:t>
            </a:r>
            <a:endParaRPr dirty="0"/>
          </a:p>
        </p:txBody>
      </p:sp>
      <p:sp>
        <p:nvSpPr>
          <p:cNvPr id="7291" name="Google Shape;7291;p43"/>
          <p:cNvSpPr txBox="1">
            <a:spLocks noGrp="1"/>
          </p:cNvSpPr>
          <p:nvPr>
            <p:ph type="subTitle" idx="3"/>
          </p:nvPr>
        </p:nvSpPr>
        <p:spPr>
          <a:xfrm>
            <a:off x="1381966" y="1748767"/>
            <a:ext cx="2272500" cy="406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t>Cek Tarif </a:t>
            </a:r>
            <a:r>
              <a:rPr lang="en-ID" dirty="0" err="1"/>
              <a:t>Paket</a:t>
            </a:r>
            <a:endParaRPr dirty="0"/>
          </a:p>
        </p:txBody>
      </p:sp>
      <p:sp>
        <p:nvSpPr>
          <p:cNvPr id="7292" name="Google Shape;7292;p43"/>
          <p:cNvSpPr txBox="1">
            <a:spLocks noGrp="1"/>
          </p:cNvSpPr>
          <p:nvPr>
            <p:ph type="subTitle" idx="4"/>
          </p:nvPr>
        </p:nvSpPr>
        <p:spPr>
          <a:xfrm>
            <a:off x="5385606" y="1724875"/>
            <a:ext cx="2244600" cy="406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2"/>
              </a:buClr>
              <a:buSzPts val="1100"/>
              <a:buFont typeface="Arial"/>
              <a:buNone/>
            </a:pPr>
            <a:r>
              <a:rPr lang="en-ID" dirty="0"/>
              <a:t>Input Data </a:t>
            </a:r>
            <a:r>
              <a:rPr lang="en-ID" dirty="0" err="1"/>
              <a:t>Paket</a:t>
            </a:r>
            <a:endParaRPr dirty="0"/>
          </a:p>
        </p:txBody>
      </p:sp>
      <p:sp>
        <p:nvSpPr>
          <p:cNvPr id="7293" name="Google Shape;7293;p43"/>
          <p:cNvSpPr txBox="1">
            <a:spLocks noGrp="1"/>
          </p:cNvSpPr>
          <p:nvPr>
            <p:ph type="subTitle" idx="8"/>
          </p:nvPr>
        </p:nvSpPr>
        <p:spPr>
          <a:xfrm>
            <a:off x="4840917" y="3993854"/>
            <a:ext cx="3353493" cy="57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D" dirty="0" err="1"/>
              <a:t>berguna</a:t>
            </a:r>
            <a:r>
              <a:rPr lang="en-ID" dirty="0"/>
              <a:t> </a:t>
            </a:r>
            <a:r>
              <a:rPr lang="en-ID" dirty="0" err="1"/>
              <a:t>untuk</a:t>
            </a:r>
            <a:r>
              <a:rPr lang="en-ID" dirty="0"/>
              <a:t> </a:t>
            </a:r>
            <a:r>
              <a:rPr lang="en-ID" dirty="0" err="1"/>
              <a:t>kembali</a:t>
            </a:r>
            <a:r>
              <a:rPr lang="en-ID" dirty="0"/>
              <a:t> </a:t>
            </a:r>
            <a:r>
              <a:rPr lang="en-ID" dirty="0" err="1"/>
              <a:t>ke</a:t>
            </a:r>
            <a:r>
              <a:rPr lang="en-ID" dirty="0"/>
              <a:t> menu </a:t>
            </a:r>
            <a:r>
              <a:rPr lang="en-ID" dirty="0" err="1"/>
              <a:t>awal</a:t>
            </a:r>
            <a:r>
              <a:rPr lang="en-ID" dirty="0"/>
              <a:t> </a:t>
            </a:r>
            <a:r>
              <a:rPr lang="en-ID" dirty="0" err="1"/>
              <a:t>jika</a:t>
            </a:r>
            <a:r>
              <a:rPr lang="en-ID" dirty="0"/>
              <a:t> </a:t>
            </a:r>
            <a:r>
              <a:rPr lang="en-ID" dirty="0" err="1"/>
              <a:t>terjadi</a:t>
            </a:r>
            <a:r>
              <a:rPr lang="en-ID" dirty="0"/>
              <a:t> </a:t>
            </a:r>
            <a:r>
              <a:rPr lang="en-ID" dirty="0" err="1"/>
              <a:t>kesalahan</a:t>
            </a:r>
            <a:r>
              <a:rPr lang="en-ID" dirty="0"/>
              <a:t> input </a:t>
            </a:r>
            <a:r>
              <a:rPr lang="en-ID" dirty="0" err="1"/>
              <a:t>atau</a:t>
            </a:r>
            <a:r>
              <a:rPr lang="en-ID" dirty="0"/>
              <a:t> </a:t>
            </a:r>
            <a:r>
              <a:rPr lang="en-ID" dirty="0" err="1"/>
              <a:t>pemulihan</a:t>
            </a:r>
            <a:r>
              <a:rPr lang="en-ID" dirty="0"/>
              <a:t> </a:t>
            </a:r>
            <a:r>
              <a:rPr lang="en-ID" dirty="0" err="1"/>
              <a:t>fungsi</a:t>
            </a:r>
            <a:r>
              <a:rPr lang="en-ID" dirty="0"/>
              <a:t> </a:t>
            </a:r>
            <a:endParaRPr dirty="0"/>
          </a:p>
        </p:txBody>
      </p:sp>
      <p:sp>
        <p:nvSpPr>
          <p:cNvPr id="7294" name="Google Shape;7294;p43"/>
          <p:cNvSpPr txBox="1">
            <a:spLocks noGrp="1"/>
          </p:cNvSpPr>
          <p:nvPr>
            <p:ph type="title"/>
          </p:nvPr>
        </p:nvSpPr>
        <p:spPr>
          <a:xfrm>
            <a:off x="4843645" y="3475870"/>
            <a:ext cx="742500" cy="40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7295" name="Google Shape;7295;p43"/>
          <p:cNvSpPr txBox="1">
            <a:spLocks noGrp="1"/>
          </p:cNvSpPr>
          <p:nvPr>
            <p:ph type="title" idx="9"/>
          </p:nvPr>
        </p:nvSpPr>
        <p:spPr>
          <a:xfrm>
            <a:off x="4843644" y="1737705"/>
            <a:ext cx="742500" cy="40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7296" name="Google Shape;7296;p43"/>
          <p:cNvSpPr txBox="1">
            <a:spLocks noGrp="1"/>
          </p:cNvSpPr>
          <p:nvPr>
            <p:ph type="title" idx="13"/>
          </p:nvPr>
        </p:nvSpPr>
        <p:spPr>
          <a:xfrm>
            <a:off x="829529" y="3462723"/>
            <a:ext cx="742500" cy="40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7297" name="Google Shape;7297;p43"/>
          <p:cNvSpPr txBox="1">
            <a:spLocks noGrp="1"/>
          </p:cNvSpPr>
          <p:nvPr>
            <p:ph type="title" idx="14"/>
          </p:nvPr>
        </p:nvSpPr>
        <p:spPr>
          <a:xfrm>
            <a:off x="829528" y="1737705"/>
            <a:ext cx="742500" cy="40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01"/>
        <p:cNvGrpSpPr/>
        <p:nvPr/>
      </p:nvGrpSpPr>
      <p:grpSpPr>
        <a:xfrm>
          <a:off x="0" y="0"/>
          <a:ext cx="0" cy="0"/>
          <a:chOff x="0" y="0"/>
          <a:chExt cx="0" cy="0"/>
        </a:xfrm>
      </p:grpSpPr>
      <p:pic>
        <p:nvPicPr>
          <p:cNvPr id="7302" name="Google Shape;7302;p44"/>
          <p:cNvPicPr preferRelativeResize="0"/>
          <p:nvPr/>
        </p:nvPicPr>
        <p:blipFill>
          <a:blip r:embed="rId3">
            <a:alphaModFix amt="38000"/>
          </a:blip>
          <a:stretch>
            <a:fillRect/>
          </a:stretch>
        </p:blipFill>
        <p:spPr>
          <a:xfrm rot="5400000">
            <a:off x="3273451" y="-4043273"/>
            <a:ext cx="3360334" cy="7615227"/>
          </a:xfrm>
          <a:prstGeom prst="rect">
            <a:avLst/>
          </a:prstGeom>
          <a:noFill/>
          <a:ln>
            <a:noFill/>
          </a:ln>
        </p:spPr>
      </p:pic>
      <p:sp>
        <p:nvSpPr>
          <p:cNvPr id="7303" name="Google Shape;7303;p44"/>
          <p:cNvSpPr txBox="1">
            <a:spLocks noGrp="1"/>
          </p:cNvSpPr>
          <p:nvPr>
            <p:ph type="title"/>
          </p:nvPr>
        </p:nvSpPr>
        <p:spPr>
          <a:xfrm>
            <a:off x="1955250" y="621197"/>
            <a:ext cx="5233500" cy="49876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Alur Kerja Program</a:t>
            </a:r>
            <a:endParaRPr sz="3200" dirty="0"/>
          </a:p>
        </p:txBody>
      </p:sp>
      <p:sp>
        <p:nvSpPr>
          <p:cNvPr id="7304" name="Google Shape;7304;p44"/>
          <p:cNvSpPr txBox="1">
            <a:spLocks noGrp="1"/>
          </p:cNvSpPr>
          <p:nvPr>
            <p:ph type="body" idx="1"/>
          </p:nvPr>
        </p:nvSpPr>
        <p:spPr>
          <a:xfrm>
            <a:off x="764386" y="1444508"/>
            <a:ext cx="7615228" cy="8499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ID" dirty="0"/>
              <a:t>Pada </a:t>
            </a:r>
            <a:r>
              <a:rPr lang="en-ID" dirty="0" err="1"/>
              <a:t>tampilan</a:t>
            </a:r>
            <a:r>
              <a:rPr lang="en-ID" dirty="0"/>
              <a:t> </a:t>
            </a:r>
            <a:r>
              <a:rPr lang="en-ID" dirty="0" err="1"/>
              <a:t>awal</a:t>
            </a:r>
            <a:r>
              <a:rPr lang="en-ID" dirty="0"/>
              <a:t> </a:t>
            </a:r>
            <a:r>
              <a:rPr lang="en-ID" dirty="0" err="1"/>
              <a:t>pengguna</a:t>
            </a:r>
            <a:r>
              <a:rPr lang="en-ID" dirty="0"/>
              <a:t> </a:t>
            </a:r>
            <a:r>
              <a:rPr lang="en-ID" dirty="0" err="1"/>
              <a:t>akan</a:t>
            </a:r>
            <a:r>
              <a:rPr lang="en-ID" dirty="0"/>
              <a:t> </a:t>
            </a:r>
            <a:r>
              <a:rPr lang="en-ID" dirty="0" err="1"/>
              <a:t>diminta</a:t>
            </a:r>
            <a:r>
              <a:rPr lang="en-ID" dirty="0"/>
              <a:t> </a:t>
            </a:r>
            <a:r>
              <a:rPr lang="en-ID" dirty="0" err="1"/>
              <a:t>untuk</a:t>
            </a:r>
            <a:r>
              <a:rPr lang="en-ID" dirty="0"/>
              <a:t> </a:t>
            </a:r>
            <a:r>
              <a:rPr lang="en-ID" dirty="0" err="1"/>
              <a:t>memilih</a:t>
            </a:r>
            <a:r>
              <a:rPr lang="en-ID" dirty="0"/>
              <a:t> menu </a:t>
            </a:r>
            <a:r>
              <a:rPr lang="en-ID" dirty="0" err="1"/>
              <a:t>sesuai</a:t>
            </a:r>
            <a:r>
              <a:rPr lang="en-ID" dirty="0"/>
              <a:t> </a:t>
            </a:r>
            <a:r>
              <a:rPr lang="en-ID" dirty="0" err="1"/>
              <a:t>keinginan</a:t>
            </a:r>
            <a:r>
              <a:rPr lang="en-ID" dirty="0"/>
              <a:t> </a:t>
            </a:r>
            <a:r>
              <a:rPr lang="en-ID" dirty="0" err="1"/>
              <a:t>pengguna</a:t>
            </a:r>
            <a:r>
              <a:rPr lang="en-ID" dirty="0"/>
              <a:t> </a:t>
            </a:r>
            <a:r>
              <a:rPr lang="en-ID" dirty="0" err="1"/>
              <a:t>itu</a:t>
            </a:r>
            <a:r>
              <a:rPr lang="en-ID" dirty="0"/>
              <a:t> </a:t>
            </a:r>
            <a:r>
              <a:rPr lang="en-ID" dirty="0" err="1"/>
              <a:t>sendiri</a:t>
            </a:r>
            <a:r>
              <a:rPr lang="en-ID" dirty="0"/>
              <a:t> </a:t>
            </a:r>
            <a:r>
              <a:rPr lang="en-ID" dirty="0" err="1"/>
              <a:t>dengan</a:t>
            </a:r>
            <a:r>
              <a:rPr lang="en-ID" dirty="0"/>
              <a:t> </a:t>
            </a:r>
            <a:r>
              <a:rPr lang="en-ID" dirty="0" err="1"/>
              <a:t>mengetik</a:t>
            </a:r>
            <a:r>
              <a:rPr lang="en-ID" dirty="0"/>
              <a:t> / </a:t>
            </a:r>
            <a:r>
              <a:rPr lang="en-ID" dirty="0" err="1"/>
              <a:t>memasukan</a:t>
            </a:r>
            <a:r>
              <a:rPr lang="en-ID" dirty="0"/>
              <a:t> </a:t>
            </a:r>
            <a:r>
              <a:rPr lang="en-ID" dirty="0" err="1"/>
              <a:t>angka</a:t>
            </a:r>
            <a:r>
              <a:rPr lang="en-ID" dirty="0"/>
              <a:t> </a:t>
            </a:r>
            <a:r>
              <a:rPr lang="en-ID" dirty="0" err="1"/>
              <a:t>sesuai</a:t>
            </a:r>
            <a:r>
              <a:rPr lang="en-ID" dirty="0"/>
              <a:t> </a:t>
            </a:r>
            <a:r>
              <a:rPr lang="en-ID" dirty="0" err="1"/>
              <a:t>dari</a:t>
            </a:r>
            <a:r>
              <a:rPr lang="en-ID" dirty="0"/>
              <a:t> </a:t>
            </a:r>
            <a:r>
              <a:rPr lang="en-ID" dirty="0" err="1"/>
              <a:t>fitur</a:t>
            </a:r>
            <a:r>
              <a:rPr lang="en-ID" dirty="0"/>
              <a:t> yang </a:t>
            </a:r>
            <a:r>
              <a:rPr lang="en-ID" dirty="0" err="1"/>
              <a:t>ingin</a:t>
            </a:r>
            <a:r>
              <a:rPr lang="en-ID" dirty="0"/>
              <a:t> </a:t>
            </a:r>
            <a:r>
              <a:rPr lang="en-ID" dirty="0" err="1"/>
              <a:t>diginakan</a:t>
            </a:r>
            <a:r>
              <a:rPr lang="en-ID" dirty="0"/>
              <a:t>. Fitur </a:t>
            </a:r>
            <a:r>
              <a:rPr lang="en-ID" dirty="0" err="1"/>
              <a:t>tersebut</a:t>
            </a:r>
            <a:r>
              <a:rPr lang="en-ID" dirty="0"/>
              <a:t> </a:t>
            </a:r>
            <a:r>
              <a:rPr lang="en-ID" dirty="0" err="1"/>
              <a:t>diantaranya</a:t>
            </a:r>
            <a:r>
              <a:rPr lang="en-ID" dirty="0"/>
              <a:t> </a:t>
            </a:r>
            <a:r>
              <a:rPr lang="en-ID" dirty="0" err="1"/>
              <a:t>adalah</a:t>
            </a:r>
            <a:r>
              <a:rPr lang="en-ID" dirty="0"/>
              <a:t>,</a:t>
            </a:r>
            <a:endParaRPr dirty="0"/>
          </a:p>
        </p:txBody>
      </p:sp>
      <p:sp>
        <p:nvSpPr>
          <p:cNvPr id="2" name="Google Shape;7304;p44">
            <a:extLst>
              <a:ext uri="{FF2B5EF4-FFF2-40B4-BE49-F238E27FC236}">
                <a16:creationId xmlns:a16="http://schemas.microsoft.com/office/drawing/2014/main" id="{49E84136-4004-BB63-3FBA-C674F35D7145}"/>
              </a:ext>
            </a:extLst>
          </p:cNvPr>
          <p:cNvSpPr txBox="1">
            <a:spLocks/>
          </p:cNvSpPr>
          <p:nvPr/>
        </p:nvSpPr>
        <p:spPr>
          <a:xfrm>
            <a:off x="711223" y="2349488"/>
            <a:ext cx="7615228" cy="261499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accent3"/>
              </a:buClr>
              <a:buSzPts val="1200"/>
              <a:buFont typeface="Raleway"/>
              <a:buChar char="●"/>
              <a:defRPr sz="1800" b="0" i="0" u="none" strike="noStrike" cap="none">
                <a:solidFill>
                  <a:schemeClr val="accent3"/>
                </a:solidFill>
                <a:latin typeface="Raleway"/>
                <a:ea typeface="Raleway"/>
                <a:cs typeface="Raleway"/>
                <a:sym typeface="Raleway"/>
              </a:defRPr>
            </a:lvl1pPr>
            <a:lvl2pPr marL="914400" marR="0" lvl="1" indent="-304800" algn="l" rtl="0">
              <a:lnSpc>
                <a:spcPct val="115000"/>
              </a:lnSpc>
              <a:spcBef>
                <a:spcPts val="0"/>
              </a:spcBef>
              <a:spcAft>
                <a:spcPts val="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2pPr>
            <a:lvl3pPr marL="1371600" marR="0" lvl="2" indent="-304800" algn="l" rtl="0">
              <a:lnSpc>
                <a:spcPct val="115000"/>
              </a:lnSpc>
              <a:spcBef>
                <a:spcPts val="1600"/>
              </a:spcBef>
              <a:spcAft>
                <a:spcPts val="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3pPr>
            <a:lvl4pPr marL="1828800" marR="0" lvl="3" indent="-304800" algn="l" rtl="0">
              <a:lnSpc>
                <a:spcPct val="115000"/>
              </a:lnSpc>
              <a:spcBef>
                <a:spcPts val="1600"/>
              </a:spcBef>
              <a:spcAft>
                <a:spcPts val="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4pPr>
            <a:lvl5pPr marL="2286000" marR="0" lvl="4" indent="-304800" algn="l" rtl="0">
              <a:lnSpc>
                <a:spcPct val="115000"/>
              </a:lnSpc>
              <a:spcBef>
                <a:spcPts val="1600"/>
              </a:spcBef>
              <a:spcAft>
                <a:spcPts val="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5pPr>
            <a:lvl6pPr marL="2743200" marR="0" lvl="5" indent="-304800" algn="l" rtl="0">
              <a:lnSpc>
                <a:spcPct val="115000"/>
              </a:lnSpc>
              <a:spcBef>
                <a:spcPts val="1600"/>
              </a:spcBef>
              <a:spcAft>
                <a:spcPts val="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6pPr>
            <a:lvl7pPr marL="3200400" marR="0" lvl="6" indent="-304800" algn="l" rtl="0">
              <a:lnSpc>
                <a:spcPct val="115000"/>
              </a:lnSpc>
              <a:spcBef>
                <a:spcPts val="1600"/>
              </a:spcBef>
              <a:spcAft>
                <a:spcPts val="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7pPr>
            <a:lvl8pPr marL="3657600" marR="0" lvl="7" indent="-304800" algn="l" rtl="0">
              <a:lnSpc>
                <a:spcPct val="115000"/>
              </a:lnSpc>
              <a:spcBef>
                <a:spcPts val="1600"/>
              </a:spcBef>
              <a:spcAft>
                <a:spcPts val="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8pPr>
            <a:lvl9pPr marL="4114800" marR="0" lvl="8" indent="-304800" algn="l" rtl="0">
              <a:lnSpc>
                <a:spcPct val="115000"/>
              </a:lnSpc>
              <a:spcBef>
                <a:spcPts val="1600"/>
              </a:spcBef>
              <a:spcAft>
                <a:spcPts val="1600"/>
              </a:spcAft>
              <a:buClr>
                <a:schemeClr val="accent3"/>
              </a:buClr>
              <a:buSzPts val="1200"/>
              <a:buFont typeface="Raleway"/>
              <a:buChar char="■"/>
              <a:defRPr sz="1200" b="0" i="0" u="none" strike="noStrike" cap="none">
                <a:solidFill>
                  <a:schemeClr val="accent3"/>
                </a:solidFill>
                <a:latin typeface="Raleway"/>
                <a:ea typeface="Raleway"/>
                <a:cs typeface="Raleway"/>
                <a:sym typeface="Raleway"/>
              </a:defRPr>
            </a:lvl9pPr>
          </a:lstStyle>
          <a:p>
            <a:pPr marL="342900" indent="-342900" algn="just">
              <a:buFont typeface="Raleway"/>
              <a:buAutoNum type="arabicPeriod"/>
            </a:pPr>
            <a:r>
              <a:rPr lang="en-ID" b="1" dirty="0"/>
              <a:t>Cek Tarif </a:t>
            </a:r>
            <a:r>
              <a:rPr lang="en-ID" b="1" dirty="0" err="1"/>
              <a:t>Paket</a:t>
            </a:r>
            <a:r>
              <a:rPr lang="en-ID" dirty="0"/>
              <a:t>, yang </a:t>
            </a:r>
            <a:r>
              <a:rPr lang="en-ID" dirty="0" err="1"/>
              <a:t>bertujuan</a:t>
            </a:r>
            <a:r>
              <a:rPr lang="en-ID" dirty="0"/>
              <a:t> </a:t>
            </a:r>
            <a:r>
              <a:rPr lang="en-ID" dirty="0" err="1"/>
              <a:t>untuk</a:t>
            </a:r>
            <a:r>
              <a:rPr lang="en-ID" dirty="0"/>
              <a:t> </a:t>
            </a:r>
            <a:r>
              <a:rPr lang="en-ID" b="1" dirty="0" err="1"/>
              <a:t>kalkulasi</a:t>
            </a:r>
            <a:r>
              <a:rPr lang="en-ID" dirty="0"/>
              <a:t> </a:t>
            </a:r>
            <a:r>
              <a:rPr lang="en-ID" dirty="0" err="1"/>
              <a:t>atau</a:t>
            </a:r>
            <a:r>
              <a:rPr lang="en-ID" dirty="0"/>
              <a:t> </a:t>
            </a:r>
            <a:r>
              <a:rPr lang="en-ID" b="1" dirty="0" err="1"/>
              <a:t>perhitungan</a:t>
            </a:r>
            <a:r>
              <a:rPr lang="en-ID" b="1" dirty="0"/>
              <a:t> </a:t>
            </a:r>
            <a:r>
              <a:rPr lang="en-ID" dirty="0"/>
              <a:t>total </a:t>
            </a:r>
            <a:r>
              <a:rPr lang="en-ID" dirty="0" err="1"/>
              <a:t>ongkos</a:t>
            </a:r>
            <a:r>
              <a:rPr lang="en-ID" dirty="0"/>
              <a:t> </a:t>
            </a:r>
            <a:r>
              <a:rPr lang="en-ID" dirty="0" err="1"/>
              <a:t>pengiriman</a:t>
            </a:r>
            <a:r>
              <a:rPr lang="en-ID" dirty="0"/>
              <a:t> </a:t>
            </a:r>
            <a:r>
              <a:rPr lang="en-ID" dirty="0" err="1"/>
              <a:t>barang</a:t>
            </a:r>
            <a:r>
              <a:rPr lang="en-ID" dirty="0"/>
              <a:t> </a:t>
            </a:r>
            <a:r>
              <a:rPr lang="en-ID" dirty="0" err="1"/>
              <a:t>tergantung</a:t>
            </a:r>
            <a:r>
              <a:rPr lang="en-ID" dirty="0"/>
              <a:t> </a:t>
            </a:r>
            <a:r>
              <a:rPr lang="en-ID" dirty="0" err="1"/>
              <a:t>dari</a:t>
            </a:r>
            <a:r>
              <a:rPr lang="en-ID" dirty="0"/>
              <a:t> </a:t>
            </a:r>
            <a:r>
              <a:rPr lang="en-ID" dirty="0" err="1"/>
              <a:t>jumlah</a:t>
            </a:r>
            <a:r>
              <a:rPr lang="en-ID" dirty="0"/>
              <a:t> </a:t>
            </a:r>
            <a:r>
              <a:rPr lang="en-ID" dirty="0" err="1"/>
              <a:t>berat</a:t>
            </a:r>
            <a:r>
              <a:rPr lang="en-ID" dirty="0"/>
              <a:t> </a:t>
            </a:r>
            <a:r>
              <a:rPr lang="en-ID" dirty="0" err="1"/>
              <a:t>barang</a:t>
            </a:r>
            <a:r>
              <a:rPr lang="en-ID" dirty="0"/>
              <a:t>, Panjang </a:t>
            </a:r>
            <a:r>
              <a:rPr lang="en-ID" dirty="0" err="1"/>
              <a:t>barang</a:t>
            </a:r>
            <a:r>
              <a:rPr lang="en-ID" dirty="0"/>
              <a:t>, </a:t>
            </a:r>
            <a:r>
              <a:rPr lang="en-ID" dirty="0" err="1"/>
              <a:t>lebar</a:t>
            </a:r>
            <a:r>
              <a:rPr lang="en-ID" dirty="0"/>
              <a:t> </a:t>
            </a:r>
            <a:r>
              <a:rPr lang="en-ID" dirty="0" err="1"/>
              <a:t>barang</a:t>
            </a:r>
            <a:r>
              <a:rPr lang="en-ID" dirty="0"/>
              <a:t>, dan </a:t>
            </a:r>
            <a:r>
              <a:rPr lang="en-ID" dirty="0" err="1"/>
              <a:t>tinggi</a:t>
            </a:r>
            <a:r>
              <a:rPr lang="en-ID" dirty="0"/>
              <a:t> </a:t>
            </a:r>
            <a:r>
              <a:rPr lang="en-ID" dirty="0" err="1"/>
              <a:t>barang</a:t>
            </a:r>
            <a:r>
              <a:rPr lang="en-ID" dirty="0"/>
              <a:t>.</a:t>
            </a:r>
          </a:p>
          <a:p>
            <a:pPr marL="0" indent="0" algn="just">
              <a:buNone/>
            </a:pPr>
            <a:endParaRPr lang="en-ID" dirty="0"/>
          </a:p>
          <a:p>
            <a:pPr marL="342900" indent="-342900" algn="just">
              <a:buFont typeface="Raleway"/>
              <a:buAutoNum type="arabicPeriod" startAt="2"/>
            </a:pPr>
            <a:r>
              <a:rPr lang="en-ID" b="1" dirty="0"/>
              <a:t>Input Data </a:t>
            </a:r>
            <a:r>
              <a:rPr lang="en-ID" b="1" dirty="0" err="1"/>
              <a:t>Paket</a:t>
            </a:r>
            <a:r>
              <a:rPr lang="en-ID" dirty="0"/>
              <a:t>, yang </a:t>
            </a:r>
            <a:r>
              <a:rPr lang="en-ID" dirty="0" err="1"/>
              <a:t>bertujuan</a:t>
            </a:r>
            <a:r>
              <a:rPr lang="en-ID" dirty="0"/>
              <a:t> </a:t>
            </a:r>
            <a:r>
              <a:rPr lang="en-ID" dirty="0" err="1"/>
              <a:t>untuk</a:t>
            </a:r>
            <a:r>
              <a:rPr lang="en-ID" dirty="0"/>
              <a:t> </a:t>
            </a:r>
            <a:r>
              <a:rPr lang="en-ID" dirty="0" err="1"/>
              <a:t>menginputkan</a:t>
            </a:r>
            <a:r>
              <a:rPr lang="en-ID" dirty="0"/>
              <a:t> </a:t>
            </a:r>
            <a:r>
              <a:rPr lang="en-ID" b="1" dirty="0"/>
              <a:t>detail</a:t>
            </a:r>
            <a:r>
              <a:rPr lang="en-ID" dirty="0"/>
              <a:t> </a:t>
            </a:r>
            <a:r>
              <a:rPr lang="en-ID" dirty="0" err="1"/>
              <a:t>nama</a:t>
            </a:r>
            <a:r>
              <a:rPr lang="en-ID" dirty="0"/>
              <a:t> dan </a:t>
            </a:r>
            <a:r>
              <a:rPr lang="en-ID" dirty="0" err="1"/>
              <a:t>alamat</a:t>
            </a:r>
            <a:r>
              <a:rPr lang="en-ID" dirty="0"/>
              <a:t> </a:t>
            </a:r>
            <a:r>
              <a:rPr lang="en-ID" dirty="0" err="1"/>
              <a:t>pengirim</a:t>
            </a:r>
            <a:r>
              <a:rPr lang="en-ID" dirty="0"/>
              <a:t> </a:t>
            </a:r>
            <a:r>
              <a:rPr lang="en-ID" dirty="0" err="1"/>
              <a:t>barang</a:t>
            </a:r>
            <a:r>
              <a:rPr lang="en-ID" dirty="0"/>
              <a:t> </a:t>
            </a:r>
            <a:r>
              <a:rPr lang="en-ID" dirty="0" err="1"/>
              <a:t>hingga</a:t>
            </a:r>
            <a:r>
              <a:rPr lang="en-ID" dirty="0"/>
              <a:t> </a:t>
            </a:r>
            <a:r>
              <a:rPr lang="en-ID" dirty="0" err="1"/>
              <a:t>nama</a:t>
            </a:r>
            <a:r>
              <a:rPr lang="en-ID" dirty="0"/>
              <a:t> dan </a:t>
            </a:r>
            <a:r>
              <a:rPr lang="en-ID" dirty="0" err="1"/>
              <a:t>alamat</a:t>
            </a:r>
            <a:r>
              <a:rPr lang="en-ID" dirty="0"/>
              <a:t> </a:t>
            </a:r>
            <a:r>
              <a:rPr lang="en-ID" dirty="0" err="1"/>
              <a:t>penerima</a:t>
            </a:r>
            <a:r>
              <a:rPr lang="en-ID" dirty="0"/>
              <a:t> </a:t>
            </a:r>
            <a:r>
              <a:rPr lang="en-ID" dirty="0" err="1"/>
              <a:t>barang</a:t>
            </a:r>
            <a:r>
              <a:rPr lang="en-ID" dirty="0"/>
              <a:t>, yang </a:t>
            </a:r>
            <a:r>
              <a:rPr lang="en-ID" dirty="0" err="1"/>
              <a:t>kemudian</a:t>
            </a:r>
            <a:r>
              <a:rPr lang="en-ID" dirty="0"/>
              <a:t> </a:t>
            </a:r>
            <a:r>
              <a:rPr lang="en-ID" dirty="0" err="1"/>
              <a:t>menginputkan</a:t>
            </a:r>
            <a:r>
              <a:rPr lang="en-ID" dirty="0"/>
              <a:t> </a:t>
            </a:r>
            <a:r>
              <a:rPr lang="en-ID" dirty="0" err="1"/>
              <a:t>kembali</a:t>
            </a:r>
            <a:r>
              <a:rPr lang="en-ID" dirty="0"/>
              <a:t> detail </a:t>
            </a:r>
            <a:r>
              <a:rPr lang="en-ID" dirty="0" err="1"/>
              <a:t>dari</a:t>
            </a:r>
            <a:r>
              <a:rPr lang="en-ID" dirty="0"/>
              <a:t> </a:t>
            </a:r>
            <a:r>
              <a:rPr lang="en-ID" dirty="0" err="1"/>
              <a:t>barang</a:t>
            </a:r>
            <a:r>
              <a:rPr lang="en-ID" dirty="0"/>
              <a:t> yang </a:t>
            </a:r>
            <a:r>
              <a:rPr lang="en-ID" dirty="0" err="1"/>
              <a:t>hasil</a:t>
            </a:r>
            <a:r>
              <a:rPr lang="en-ID" dirty="0"/>
              <a:t> </a:t>
            </a:r>
            <a:r>
              <a:rPr lang="en-ID" dirty="0" err="1"/>
              <a:t>akhirnya</a:t>
            </a:r>
            <a:r>
              <a:rPr lang="en-ID" dirty="0"/>
              <a:t> </a:t>
            </a:r>
            <a:r>
              <a:rPr lang="en-ID" dirty="0" err="1"/>
              <a:t>berupa</a:t>
            </a:r>
            <a:r>
              <a:rPr lang="en-ID" dirty="0"/>
              <a:t> total </a:t>
            </a:r>
            <a:r>
              <a:rPr lang="en-ID" dirty="0" err="1"/>
              <a:t>ongkos</a:t>
            </a:r>
            <a:r>
              <a:rPr lang="en-ID" dirty="0"/>
              <a:t> </a:t>
            </a:r>
            <a:r>
              <a:rPr lang="en-ID" dirty="0" err="1"/>
              <a:t>pengiriman</a:t>
            </a:r>
            <a:r>
              <a:rPr lang="en-ID"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01"/>
        <p:cNvGrpSpPr/>
        <p:nvPr/>
      </p:nvGrpSpPr>
      <p:grpSpPr>
        <a:xfrm>
          <a:off x="0" y="0"/>
          <a:ext cx="0" cy="0"/>
          <a:chOff x="0" y="0"/>
          <a:chExt cx="0" cy="0"/>
        </a:xfrm>
      </p:grpSpPr>
      <p:pic>
        <p:nvPicPr>
          <p:cNvPr id="7302" name="Google Shape;7302;p44"/>
          <p:cNvPicPr preferRelativeResize="0"/>
          <p:nvPr/>
        </p:nvPicPr>
        <p:blipFill>
          <a:blip r:embed="rId3">
            <a:alphaModFix amt="38000"/>
          </a:blip>
          <a:stretch>
            <a:fillRect/>
          </a:stretch>
        </p:blipFill>
        <p:spPr>
          <a:xfrm rot="5400000">
            <a:off x="2944997" y="2022291"/>
            <a:ext cx="3360334" cy="7615227"/>
          </a:xfrm>
          <a:prstGeom prst="rect">
            <a:avLst/>
          </a:prstGeom>
          <a:noFill/>
          <a:ln>
            <a:noFill/>
          </a:ln>
        </p:spPr>
      </p:pic>
      <p:sp>
        <p:nvSpPr>
          <p:cNvPr id="7304" name="Google Shape;7304;p44"/>
          <p:cNvSpPr txBox="1">
            <a:spLocks noGrp="1"/>
          </p:cNvSpPr>
          <p:nvPr>
            <p:ph type="body" idx="1"/>
          </p:nvPr>
        </p:nvSpPr>
        <p:spPr>
          <a:xfrm>
            <a:off x="817550" y="1009322"/>
            <a:ext cx="7615228" cy="3360334"/>
          </a:xfrm>
          <a:prstGeom prst="rect">
            <a:avLst/>
          </a:prstGeom>
        </p:spPr>
        <p:txBody>
          <a:bodyPr spcFirstLastPara="1" wrap="square" lIns="91425" tIns="91425" rIns="91425" bIns="91425" anchor="ctr" anchorCtr="0">
            <a:noAutofit/>
          </a:bodyPr>
          <a:lstStyle/>
          <a:p>
            <a:pPr marL="342900" lvl="0" indent="-342900" algn="just" rtl="0">
              <a:spcBef>
                <a:spcPts val="0"/>
              </a:spcBef>
              <a:spcAft>
                <a:spcPts val="0"/>
              </a:spcAft>
              <a:buAutoNum type="arabicPeriod" startAt="3"/>
            </a:pPr>
            <a:r>
              <a:rPr lang="en-ID" b="1" dirty="0"/>
              <a:t>Data </a:t>
            </a:r>
            <a:r>
              <a:rPr lang="en-ID" b="1" dirty="0" err="1"/>
              <a:t>Paket</a:t>
            </a:r>
            <a:r>
              <a:rPr lang="en-ID" dirty="0"/>
              <a:t>, </a:t>
            </a:r>
            <a:r>
              <a:rPr lang="en-ID" dirty="0" err="1"/>
              <a:t>berupa</a:t>
            </a:r>
            <a:r>
              <a:rPr lang="en-ID" dirty="0"/>
              <a:t> </a:t>
            </a:r>
            <a:r>
              <a:rPr lang="en-ID" dirty="0" err="1"/>
              <a:t>isian</a:t>
            </a:r>
            <a:r>
              <a:rPr lang="en-ID" dirty="0"/>
              <a:t> data </a:t>
            </a:r>
            <a:r>
              <a:rPr lang="en-ID" dirty="0" err="1"/>
              <a:t>dari</a:t>
            </a:r>
            <a:r>
              <a:rPr lang="en-ID" dirty="0"/>
              <a:t> input </a:t>
            </a:r>
            <a:r>
              <a:rPr lang="en-ID" dirty="0" err="1"/>
              <a:t>barang</a:t>
            </a:r>
            <a:r>
              <a:rPr lang="en-ID" dirty="0"/>
              <a:t> </a:t>
            </a:r>
            <a:r>
              <a:rPr lang="en-ID" dirty="0" err="1"/>
              <a:t>sebelumnya</a:t>
            </a:r>
            <a:r>
              <a:rPr lang="en-ID" dirty="0"/>
              <a:t> yang di </a:t>
            </a:r>
            <a:r>
              <a:rPr lang="en-ID" dirty="0" err="1"/>
              <a:t>gabungkan</a:t>
            </a:r>
            <a:r>
              <a:rPr lang="en-ID" dirty="0"/>
              <a:t> </a:t>
            </a:r>
            <a:r>
              <a:rPr lang="en-ID" dirty="0" err="1"/>
              <a:t>ke</a:t>
            </a:r>
            <a:r>
              <a:rPr lang="en-ID" dirty="0"/>
              <a:t> </a:t>
            </a:r>
            <a:r>
              <a:rPr lang="en-ID" dirty="0" err="1"/>
              <a:t>dalam</a:t>
            </a:r>
            <a:r>
              <a:rPr lang="en-ID" dirty="0"/>
              <a:t> </a:t>
            </a:r>
            <a:r>
              <a:rPr lang="en-ID" dirty="0" err="1"/>
              <a:t>satu</a:t>
            </a:r>
            <a:r>
              <a:rPr lang="en-ID" dirty="0"/>
              <a:t> </a:t>
            </a:r>
            <a:r>
              <a:rPr lang="en-ID" dirty="0" err="1"/>
              <a:t>fungsi</a:t>
            </a:r>
            <a:r>
              <a:rPr lang="en-ID" dirty="0"/>
              <a:t> dan </a:t>
            </a:r>
            <a:r>
              <a:rPr lang="en-ID" b="1" dirty="0" err="1"/>
              <a:t>menyimpan</a:t>
            </a:r>
            <a:r>
              <a:rPr lang="en-ID" b="1" dirty="0"/>
              <a:t> data </a:t>
            </a:r>
            <a:r>
              <a:rPr lang="en-ID" dirty="0" err="1"/>
              <a:t>barang</a:t>
            </a:r>
            <a:r>
              <a:rPr lang="en-ID" dirty="0"/>
              <a:t> </a:t>
            </a:r>
            <a:r>
              <a:rPr lang="en-ID" dirty="0" err="1"/>
              <a:t>dari</a:t>
            </a:r>
            <a:r>
              <a:rPr lang="en-ID" dirty="0"/>
              <a:t> </a:t>
            </a:r>
            <a:r>
              <a:rPr lang="en-ID" dirty="0" err="1"/>
              <a:t>pengguna</a:t>
            </a:r>
            <a:r>
              <a:rPr lang="en-ID" dirty="0"/>
              <a:t>.</a:t>
            </a:r>
          </a:p>
          <a:p>
            <a:pPr marL="0" lvl="0" indent="0" algn="just" rtl="0">
              <a:spcBef>
                <a:spcPts val="0"/>
              </a:spcBef>
              <a:spcAft>
                <a:spcPts val="0"/>
              </a:spcAft>
              <a:buNone/>
            </a:pPr>
            <a:endParaRPr lang="en-ID" dirty="0"/>
          </a:p>
          <a:p>
            <a:pPr marL="342900" lvl="0" indent="-342900" algn="just" rtl="0">
              <a:spcBef>
                <a:spcPts val="0"/>
              </a:spcBef>
              <a:spcAft>
                <a:spcPts val="0"/>
              </a:spcAft>
              <a:buAutoNum type="arabicPeriod" startAt="4"/>
            </a:pPr>
            <a:r>
              <a:rPr lang="en-ID" b="1" dirty="0"/>
              <a:t>Exit</a:t>
            </a:r>
            <a:r>
              <a:rPr lang="en-ID" dirty="0"/>
              <a:t>, </a:t>
            </a:r>
            <a:r>
              <a:rPr lang="en-ID" dirty="0" err="1"/>
              <a:t>berfungsi</a:t>
            </a:r>
            <a:r>
              <a:rPr lang="en-ID" dirty="0"/>
              <a:t> </a:t>
            </a:r>
            <a:r>
              <a:rPr lang="en-ID" dirty="0" err="1"/>
              <a:t>sebagai</a:t>
            </a:r>
            <a:r>
              <a:rPr lang="en-ID" dirty="0"/>
              <a:t> </a:t>
            </a:r>
            <a:r>
              <a:rPr lang="en-ID" dirty="0" err="1"/>
              <a:t>akhir</a:t>
            </a:r>
            <a:r>
              <a:rPr lang="en-ID" dirty="0"/>
              <a:t> </a:t>
            </a:r>
            <a:r>
              <a:rPr lang="en-ID" dirty="0" err="1"/>
              <a:t>dari</a:t>
            </a:r>
            <a:r>
              <a:rPr lang="en-ID" dirty="0"/>
              <a:t> </a:t>
            </a:r>
            <a:r>
              <a:rPr lang="en-ID" dirty="0" err="1"/>
              <a:t>pemakaian</a:t>
            </a:r>
            <a:r>
              <a:rPr lang="en-ID" dirty="0"/>
              <a:t> program dan </a:t>
            </a:r>
            <a:r>
              <a:rPr lang="en-ID" b="1" dirty="0" err="1"/>
              <a:t>menghentikan</a:t>
            </a:r>
            <a:r>
              <a:rPr lang="en-ID" dirty="0"/>
              <a:t> </a:t>
            </a:r>
            <a:r>
              <a:rPr lang="en-ID" dirty="0" err="1"/>
              <a:t>fungsi</a:t>
            </a:r>
            <a:r>
              <a:rPr lang="en-ID" dirty="0"/>
              <a:t> </a:t>
            </a:r>
            <a:r>
              <a:rPr lang="en-ID" dirty="0" err="1"/>
              <a:t>dari</a:t>
            </a:r>
            <a:r>
              <a:rPr lang="en-ID" dirty="0"/>
              <a:t> </a:t>
            </a:r>
            <a:r>
              <a:rPr lang="en-ID" dirty="0" err="1"/>
              <a:t>aplikasi</a:t>
            </a:r>
            <a:r>
              <a:rPr lang="en-ID" dirty="0"/>
              <a:t> </a:t>
            </a:r>
            <a:r>
              <a:rPr lang="en-ID" dirty="0" err="1"/>
              <a:t>tersebut</a:t>
            </a:r>
            <a:r>
              <a:rPr lang="en-ID" dirty="0"/>
              <a:t>.</a:t>
            </a:r>
          </a:p>
          <a:p>
            <a:pPr marL="0" lvl="0" indent="0" algn="just" rtl="0">
              <a:spcBef>
                <a:spcPts val="0"/>
              </a:spcBef>
              <a:spcAft>
                <a:spcPts val="0"/>
              </a:spcAft>
              <a:buNone/>
            </a:pPr>
            <a:endParaRPr lang="en-ID" dirty="0"/>
          </a:p>
          <a:p>
            <a:pPr marL="342900" lvl="0" indent="-342900" algn="just" rtl="0">
              <a:spcBef>
                <a:spcPts val="0"/>
              </a:spcBef>
              <a:spcAft>
                <a:spcPts val="0"/>
              </a:spcAft>
              <a:buAutoNum type="arabicPeriod" startAt="5"/>
            </a:pPr>
            <a:r>
              <a:rPr lang="en-ID" b="1" dirty="0"/>
              <a:t>Start Menu</a:t>
            </a:r>
            <a:r>
              <a:rPr lang="en-ID" dirty="0"/>
              <a:t>, </a:t>
            </a:r>
            <a:r>
              <a:rPr lang="en-ID" dirty="0" err="1"/>
              <a:t>berguna</a:t>
            </a:r>
            <a:r>
              <a:rPr lang="en-ID" dirty="0"/>
              <a:t> </a:t>
            </a:r>
            <a:r>
              <a:rPr lang="en-ID" dirty="0" err="1"/>
              <a:t>untuk</a:t>
            </a:r>
            <a:r>
              <a:rPr lang="en-ID" dirty="0"/>
              <a:t> </a:t>
            </a:r>
            <a:r>
              <a:rPr lang="en-ID" dirty="0" err="1"/>
              <a:t>kembali</a:t>
            </a:r>
            <a:r>
              <a:rPr lang="en-ID" dirty="0"/>
              <a:t> </a:t>
            </a:r>
            <a:r>
              <a:rPr lang="en-ID" dirty="0" err="1"/>
              <a:t>ke</a:t>
            </a:r>
            <a:r>
              <a:rPr lang="en-ID" dirty="0"/>
              <a:t> menu </a:t>
            </a:r>
            <a:r>
              <a:rPr lang="en-ID" b="1" dirty="0" err="1"/>
              <a:t>awal</a:t>
            </a:r>
            <a:r>
              <a:rPr lang="en-ID" b="1" dirty="0"/>
              <a:t> </a:t>
            </a:r>
            <a:r>
              <a:rPr lang="en-ID" dirty="0" err="1"/>
              <a:t>jika</a:t>
            </a:r>
            <a:r>
              <a:rPr lang="en-ID" dirty="0"/>
              <a:t> </a:t>
            </a:r>
            <a:r>
              <a:rPr lang="en-ID" dirty="0" err="1"/>
              <a:t>terjadi</a:t>
            </a:r>
            <a:r>
              <a:rPr lang="en-ID" dirty="0"/>
              <a:t> </a:t>
            </a:r>
            <a:r>
              <a:rPr lang="en-ID" dirty="0" err="1"/>
              <a:t>kesalahan</a:t>
            </a:r>
            <a:r>
              <a:rPr lang="en-ID" dirty="0"/>
              <a:t> input </a:t>
            </a:r>
            <a:r>
              <a:rPr lang="en-ID" dirty="0" err="1"/>
              <a:t>atau</a:t>
            </a:r>
            <a:r>
              <a:rPr lang="en-ID" dirty="0"/>
              <a:t> </a:t>
            </a:r>
            <a:r>
              <a:rPr lang="en-ID" b="1" dirty="0" err="1"/>
              <a:t>pemulihan</a:t>
            </a:r>
            <a:r>
              <a:rPr lang="en-ID" dirty="0"/>
              <a:t> </a:t>
            </a:r>
            <a:r>
              <a:rPr lang="en-ID" dirty="0" err="1"/>
              <a:t>fungsi</a:t>
            </a:r>
            <a:r>
              <a:rPr lang="en-ID" dirty="0"/>
              <a:t> dan </a:t>
            </a:r>
            <a:r>
              <a:rPr lang="en-ID" dirty="0" err="1"/>
              <a:t>memulai</a:t>
            </a:r>
            <a:r>
              <a:rPr lang="en-ID" dirty="0"/>
              <a:t> </a:t>
            </a:r>
            <a:r>
              <a:rPr lang="en-ID" dirty="0" err="1"/>
              <a:t>ulang</a:t>
            </a:r>
            <a:r>
              <a:rPr lang="en-ID" dirty="0"/>
              <a:t> </a:t>
            </a:r>
            <a:r>
              <a:rPr lang="en-ID" dirty="0" err="1"/>
              <a:t>kembali</a:t>
            </a:r>
            <a:r>
              <a:rPr lang="en-ID" dirty="0"/>
              <a:t> </a:t>
            </a:r>
            <a:r>
              <a:rPr lang="en-ID" dirty="0" err="1"/>
              <a:t>menggunakan</a:t>
            </a:r>
            <a:r>
              <a:rPr lang="en-ID" dirty="0"/>
              <a:t> </a:t>
            </a:r>
            <a:r>
              <a:rPr lang="en-ID" dirty="0" err="1"/>
              <a:t>aplikasi</a:t>
            </a:r>
            <a:r>
              <a:rPr lang="en-ID" dirty="0"/>
              <a:t> .</a:t>
            </a:r>
          </a:p>
          <a:p>
            <a:pPr marL="0" lvl="0" indent="0" algn="just" rtl="0">
              <a:spcBef>
                <a:spcPts val="0"/>
              </a:spcBef>
              <a:spcAft>
                <a:spcPts val="0"/>
              </a:spcAft>
              <a:buNone/>
            </a:pPr>
            <a:endParaRPr lang="en-ID" dirty="0"/>
          </a:p>
          <a:p>
            <a:pPr marL="0" lvl="0" indent="0" algn="just" rtl="0">
              <a:spcBef>
                <a:spcPts val="0"/>
              </a:spcBef>
              <a:spcAft>
                <a:spcPts val="0"/>
              </a:spcAft>
              <a:buNone/>
            </a:pPr>
            <a:endParaRPr dirty="0"/>
          </a:p>
        </p:txBody>
      </p:sp>
    </p:spTree>
    <p:extLst>
      <p:ext uri="{BB962C8B-B14F-4D97-AF65-F5344CB8AC3E}">
        <p14:creationId xmlns:p14="http://schemas.microsoft.com/office/powerpoint/2010/main" val="2514522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54"/>
        <p:cNvGrpSpPr/>
        <p:nvPr/>
      </p:nvGrpSpPr>
      <p:grpSpPr>
        <a:xfrm>
          <a:off x="0" y="0"/>
          <a:ext cx="0" cy="0"/>
          <a:chOff x="0" y="0"/>
          <a:chExt cx="0" cy="0"/>
        </a:xfrm>
      </p:grpSpPr>
      <p:sp>
        <p:nvSpPr>
          <p:cNvPr id="7555" name="Google Shape;7555;p51"/>
          <p:cNvSpPr/>
          <p:nvPr/>
        </p:nvSpPr>
        <p:spPr>
          <a:xfrm>
            <a:off x="2482886" y="985725"/>
            <a:ext cx="4181103" cy="3274036"/>
          </a:xfrm>
          <a:custGeom>
            <a:avLst/>
            <a:gdLst/>
            <a:ahLst/>
            <a:cxnLst/>
            <a:rect l="l" t="t" r="r" b="b"/>
            <a:pathLst>
              <a:path w="15784" h="15784" extrusionOk="0">
                <a:moveTo>
                  <a:pt x="1" y="1"/>
                </a:moveTo>
                <a:lnTo>
                  <a:pt x="1" y="15783"/>
                </a:lnTo>
                <a:lnTo>
                  <a:pt x="15783" y="15783"/>
                </a:lnTo>
                <a:lnTo>
                  <a:pt x="15783" y="1"/>
                </a:ln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6" name="Google Shape;7556;p51"/>
          <p:cNvSpPr txBox="1">
            <a:spLocks noGrp="1"/>
          </p:cNvSpPr>
          <p:nvPr>
            <p:ph type="title"/>
          </p:nvPr>
        </p:nvSpPr>
        <p:spPr>
          <a:xfrm>
            <a:off x="2643450" y="2197025"/>
            <a:ext cx="3857100" cy="148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Metodologi</a:t>
            </a:r>
            <a:endParaRPr dirty="0"/>
          </a:p>
        </p:txBody>
      </p:sp>
      <p:sp>
        <p:nvSpPr>
          <p:cNvPr id="7558" name="Google Shape;7558;p51"/>
          <p:cNvSpPr txBox="1">
            <a:spLocks noGrp="1"/>
          </p:cNvSpPr>
          <p:nvPr>
            <p:ph type="title" idx="2"/>
          </p:nvPr>
        </p:nvSpPr>
        <p:spPr>
          <a:xfrm>
            <a:off x="3844116" y="1425648"/>
            <a:ext cx="1456500" cy="103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grpSp>
        <p:nvGrpSpPr>
          <p:cNvPr id="7559" name="Google Shape;7559;p51"/>
          <p:cNvGrpSpPr/>
          <p:nvPr/>
        </p:nvGrpSpPr>
        <p:grpSpPr>
          <a:xfrm>
            <a:off x="2799464" y="3286264"/>
            <a:ext cx="3553525" cy="175275"/>
            <a:chOff x="3998100" y="4633825"/>
            <a:chExt cx="2329875" cy="175275"/>
          </a:xfrm>
        </p:grpSpPr>
        <p:sp>
          <p:nvSpPr>
            <p:cNvPr id="7560" name="Google Shape;7560;p51"/>
            <p:cNvSpPr/>
            <p:nvPr/>
          </p:nvSpPr>
          <p:spPr>
            <a:xfrm>
              <a:off x="4853875" y="4633825"/>
              <a:ext cx="1023725" cy="161150"/>
            </a:xfrm>
            <a:custGeom>
              <a:avLst/>
              <a:gdLst/>
              <a:ahLst/>
              <a:cxnLst/>
              <a:rect l="l" t="t" r="r" b="b"/>
              <a:pathLst>
                <a:path w="40949" h="6446" extrusionOk="0">
                  <a:moveTo>
                    <a:pt x="2449" y="524"/>
                  </a:moveTo>
                  <a:lnTo>
                    <a:pt x="2993" y="545"/>
                  </a:lnTo>
                  <a:cubicBezTo>
                    <a:pt x="3055" y="629"/>
                    <a:pt x="3097" y="629"/>
                    <a:pt x="3160" y="566"/>
                  </a:cubicBezTo>
                  <a:cubicBezTo>
                    <a:pt x="3641" y="503"/>
                    <a:pt x="4123" y="503"/>
                    <a:pt x="4583" y="587"/>
                  </a:cubicBezTo>
                  <a:cubicBezTo>
                    <a:pt x="4646" y="670"/>
                    <a:pt x="4667" y="775"/>
                    <a:pt x="4729" y="796"/>
                  </a:cubicBezTo>
                  <a:cubicBezTo>
                    <a:pt x="4897" y="838"/>
                    <a:pt x="4918" y="691"/>
                    <a:pt x="4939" y="587"/>
                  </a:cubicBezTo>
                  <a:cubicBezTo>
                    <a:pt x="5587" y="503"/>
                    <a:pt x="6257" y="503"/>
                    <a:pt x="6905" y="587"/>
                  </a:cubicBezTo>
                  <a:cubicBezTo>
                    <a:pt x="7261" y="984"/>
                    <a:pt x="7428" y="984"/>
                    <a:pt x="7784" y="587"/>
                  </a:cubicBezTo>
                  <a:cubicBezTo>
                    <a:pt x="8600" y="503"/>
                    <a:pt x="9437" y="503"/>
                    <a:pt x="10274" y="608"/>
                  </a:cubicBezTo>
                  <a:cubicBezTo>
                    <a:pt x="10316" y="670"/>
                    <a:pt x="10337" y="796"/>
                    <a:pt x="10400" y="817"/>
                  </a:cubicBezTo>
                  <a:cubicBezTo>
                    <a:pt x="10567" y="859"/>
                    <a:pt x="10588" y="712"/>
                    <a:pt x="10630" y="608"/>
                  </a:cubicBezTo>
                  <a:lnTo>
                    <a:pt x="10985" y="608"/>
                  </a:lnTo>
                  <a:cubicBezTo>
                    <a:pt x="11237" y="963"/>
                    <a:pt x="11278" y="963"/>
                    <a:pt x="11509" y="587"/>
                  </a:cubicBezTo>
                  <a:cubicBezTo>
                    <a:pt x="12157" y="524"/>
                    <a:pt x="12806" y="524"/>
                    <a:pt x="13454" y="587"/>
                  </a:cubicBezTo>
                  <a:cubicBezTo>
                    <a:pt x="13747" y="1005"/>
                    <a:pt x="13852" y="1005"/>
                    <a:pt x="14166" y="587"/>
                  </a:cubicBezTo>
                  <a:cubicBezTo>
                    <a:pt x="14752" y="524"/>
                    <a:pt x="15338" y="503"/>
                    <a:pt x="15944" y="545"/>
                  </a:cubicBezTo>
                  <a:cubicBezTo>
                    <a:pt x="16154" y="817"/>
                    <a:pt x="16488" y="712"/>
                    <a:pt x="16760" y="817"/>
                  </a:cubicBezTo>
                  <a:cubicBezTo>
                    <a:pt x="17032" y="942"/>
                    <a:pt x="17263" y="775"/>
                    <a:pt x="17346" y="461"/>
                  </a:cubicBezTo>
                  <a:cubicBezTo>
                    <a:pt x="18120" y="357"/>
                    <a:pt x="18895" y="315"/>
                    <a:pt x="19669" y="378"/>
                  </a:cubicBezTo>
                  <a:cubicBezTo>
                    <a:pt x="19711" y="419"/>
                    <a:pt x="19773" y="482"/>
                    <a:pt x="19815" y="482"/>
                  </a:cubicBezTo>
                  <a:cubicBezTo>
                    <a:pt x="21029" y="503"/>
                    <a:pt x="22221" y="503"/>
                    <a:pt x="23435" y="524"/>
                  </a:cubicBezTo>
                  <a:cubicBezTo>
                    <a:pt x="23602" y="524"/>
                    <a:pt x="23707" y="398"/>
                    <a:pt x="23728" y="252"/>
                  </a:cubicBezTo>
                  <a:cubicBezTo>
                    <a:pt x="24084" y="168"/>
                    <a:pt x="24439" y="168"/>
                    <a:pt x="24795" y="231"/>
                  </a:cubicBezTo>
                  <a:cubicBezTo>
                    <a:pt x="25025" y="629"/>
                    <a:pt x="25088" y="629"/>
                    <a:pt x="25318" y="252"/>
                  </a:cubicBezTo>
                  <a:lnTo>
                    <a:pt x="26030" y="189"/>
                  </a:lnTo>
                  <a:cubicBezTo>
                    <a:pt x="26553" y="524"/>
                    <a:pt x="27159" y="294"/>
                    <a:pt x="27703" y="461"/>
                  </a:cubicBezTo>
                  <a:cubicBezTo>
                    <a:pt x="27871" y="503"/>
                    <a:pt x="27955" y="252"/>
                    <a:pt x="27996" y="85"/>
                  </a:cubicBezTo>
                  <a:cubicBezTo>
                    <a:pt x="28227" y="1"/>
                    <a:pt x="28478" y="22"/>
                    <a:pt x="28708" y="106"/>
                  </a:cubicBezTo>
                  <a:cubicBezTo>
                    <a:pt x="29147" y="503"/>
                    <a:pt x="29691" y="503"/>
                    <a:pt x="30235" y="398"/>
                  </a:cubicBezTo>
                  <a:cubicBezTo>
                    <a:pt x="30256" y="398"/>
                    <a:pt x="30277" y="294"/>
                    <a:pt x="30298" y="252"/>
                  </a:cubicBezTo>
                  <a:lnTo>
                    <a:pt x="30821" y="252"/>
                  </a:lnTo>
                  <a:cubicBezTo>
                    <a:pt x="31198" y="650"/>
                    <a:pt x="31428" y="650"/>
                    <a:pt x="31867" y="273"/>
                  </a:cubicBezTo>
                  <a:lnTo>
                    <a:pt x="32913" y="357"/>
                  </a:lnTo>
                  <a:cubicBezTo>
                    <a:pt x="33018" y="524"/>
                    <a:pt x="33144" y="566"/>
                    <a:pt x="33269" y="378"/>
                  </a:cubicBezTo>
                  <a:cubicBezTo>
                    <a:pt x="34169" y="357"/>
                    <a:pt x="35048" y="378"/>
                    <a:pt x="35947" y="440"/>
                  </a:cubicBezTo>
                  <a:cubicBezTo>
                    <a:pt x="36010" y="712"/>
                    <a:pt x="36198" y="712"/>
                    <a:pt x="36429" y="712"/>
                  </a:cubicBezTo>
                  <a:cubicBezTo>
                    <a:pt x="36784" y="712"/>
                    <a:pt x="37161" y="670"/>
                    <a:pt x="37475" y="775"/>
                  </a:cubicBezTo>
                  <a:cubicBezTo>
                    <a:pt x="37893" y="942"/>
                    <a:pt x="37621" y="1403"/>
                    <a:pt x="37726" y="1717"/>
                  </a:cubicBezTo>
                  <a:cubicBezTo>
                    <a:pt x="37768" y="1800"/>
                    <a:pt x="37830" y="1863"/>
                    <a:pt x="37914" y="1884"/>
                  </a:cubicBezTo>
                  <a:cubicBezTo>
                    <a:pt x="38040" y="1884"/>
                    <a:pt x="38144" y="1800"/>
                    <a:pt x="38165" y="1675"/>
                  </a:cubicBezTo>
                  <a:cubicBezTo>
                    <a:pt x="38186" y="1591"/>
                    <a:pt x="38186" y="1486"/>
                    <a:pt x="38144" y="1403"/>
                  </a:cubicBezTo>
                  <a:cubicBezTo>
                    <a:pt x="37977" y="984"/>
                    <a:pt x="38270" y="880"/>
                    <a:pt x="38563" y="817"/>
                  </a:cubicBezTo>
                  <a:cubicBezTo>
                    <a:pt x="38939" y="712"/>
                    <a:pt x="39253" y="942"/>
                    <a:pt x="39483" y="1403"/>
                  </a:cubicBezTo>
                  <a:cubicBezTo>
                    <a:pt x="39651" y="1821"/>
                    <a:pt x="39944" y="2156"/>
                    <a:pt x="40341" y="2344"/>
                  </a:cubicBezTo>
                  <a:cubicBezTo>
                    <a:pt x="40927" y="2595"/>
                    <a:pt x="40948" y="2721"/>
                    <a:pt x="40781" y="3453"/>
                  </a:cubicBezTo>
                  <a:cubicBezTo>
                    <a:pt x="39776" y="3328"/>
                    <a:pt x="39776" y="3349"/>
                    <a:pt x="40069" y="4165"/>
                  </a:cubicBezTo>
                  <a:cubicBezTo>
                    <a:pt x="39295" y="4290"/>
                    <a:pt x="39295" y="4290"/>
                    <a:pt x="38939" y="4039"/>
                  </a:cubicBezTo>
                  <a:cubicBezTo>
                    <a:pt x="38521" y="3704"/>
                    <a:pt x="38207" y="3746"/>
                    <a:pt x="37893" y="4207"/>
                  </a:cubicBezTo>
                  <a:cubicBezTo>
                    <a:pt x="37454" y="4834"/>
                    <a:pt x="37328" y="4834"/>
                    <a:pt x="36847" y="4290"/>
                  </a:cubicBezTo>
                  <a:cubicBezTo>
                    <a:pt x="36742" y="4186"/>
                    <a:pt x="36659" y="4060"/>
                    <a:pt x="36491" y="4144"/>
                  </a:cubicBezTo>
                  <a:cubicBezTo>
                    <a:pt x="36345" y="4186"/>
                    <a:pt x="36282" y="4374"/>
                    <a:pt x="36366" y="4499"/>
                  </a:cubicBezTo>
                  <a:cubicBezTo>
                    <a:pt x="36450" y="4751"/>
                    <a:pt x="36491" y="5023"/>
                    <a:pt x="36470" y="5295"/>
                  </a:cubicBezTo>
                  <a:lnTo>
                    <a:pt x="35947" y="5315"/>
                  </a:lnTo>
                  <a:cubicBezTo>
                    <a:pt x="35843" y="5169"/>
                    <a:pt x="35654" y="5106"/>
                    <a:pt x="35487" y="5169"/>
                  </a:cubicBezTo>
                  <a:cubicBezTo>
                    <a:pt x="34525" y="5420"/>
                    <a:pt x="33541" y="5295"/>
                    <a:pt x="32558" y="5336"/>
                  </a:cubicBezTo>
                  <a:cubicBezTo>
                    <a:pt x="32348" y="5336"/>
                    <a:pt x="32160" y="5336"/>
                    <a:pt x="32056" y="5567"/>
                  </a:cubicBezTo>
                  <a:lnTo>
                    <a:pt x="31700" y="5608"/>
                  </a:lnTo>
                  <a:cubicBezTo>
                    <a:pt x="31679" y="5504"/>
                    <a:pt x="31658" y="5399"/>
                    <a:pt x="31512" y="5399"/>
                  </a:cubicBezTo>
                  <a:cubicBezTo>
                    <a:pt x="31386" y="5399"/>
                    <a:pt x="31365" y="5525"/>
                    <a:pt x="31344" y="5629"/>
                  </a:cubicBezTo>
                  <a:lnTo>
                    <a:pt x="30988" y="5671"/>
                  </a:lnTo>
                  <a:cubicBezTo>
                    <a:pt x="30737" y="5441"/>
                    <a:pt x="30361" y="5441"/>
                    <a:pt x="30110" y="5671"/>
                  </a:cubicBezTo>
                  <a:lnTo>
                    <a:pt x="29754" y="5650"/>
                  </a:lnTo>
                  <a:cubicBezTo>
                    <a:pt x="29712" y="5504"/>
                    <a:pt x="29649" y="5357"/>
                    <a:pt x="29482" y="5357"/>
                  </a:cubicBezTo>
                  <a:lnTo>
                    <a:pt x="27536" y="5357"/>
                  </a:lnTo>
                  <a:cubicBezTo>
                    <a:pt x="27369" y="5357"/>
                    <a:pt x="27306" y="5504"/>
                    <a:pt x="27285" y="5671"/>
                  </a:cubicBezTo>
                  <a:cubicBezTo>
                    <a:pt x="26574" y="5859"/>
                    <a:pt x="25862" y="5922"/>
                    <a:pt x="25130" y="5839"/>
                  </a:cubicBezTo>
                  <a:cubicBezTo>
                    <a:pt x="25025" y="5671"/>
                    <a:pt x="24900" y="5671"/>
                    <a:pt x="24795" y="5839"/>
                  </a:cubicBezTo>
                  <a:cubicBezTo>
                    <a:pt x="24565" y="5880"/>
                    <a:pt x="24314" y="5880"/>
                    <a:pt x="24084" y="5818"/>
                  </a:cubicBezTo>
                  <a:cubicBezTo>
                    <a:pt x="24000" y="5336"/>
                    <a:pt x="23644" y="5211"/>
                    <a:pt x="23309" y="5399"/>
                  </a:cubicBezTo>
                  <a:cubicBezTo>
                    <a:pt x="22912" y="5629"/>
                    <a:pt x="22682" y="5483"/>
                    <a:pt x="22347" y="5315"/>
                  </a:cubicBezTo>
                  <a:cubicBezTo>
                    <a:pt x="21803" y="5064"/>
                    <a:pt x="21217" y="4751"/>
                    <a:pt x="20673" y="5357"/>
                  </a:cubicBezTo>
                  <a:cubicBezTo>
                    <a:pt x="20548" y="5504"/>
                    <a:pt x="20359" y="5504"/>
                    <a:pt x="20192" y="5504"/>
                  </a:cubicBezTo>
                  <a:cubicBezTo>
                    <a:pt x="19669" y="5546"/>
                    <a:pt x="19167" y="5253"/>
                    <a:pt x="18623" y="5462"/>
                  </a:cubicBezTo>
                  <a:cubicBezTo>
                    <a:pt x="18476" y="5525"/>
                    <a:pt x="18330" y="5336"/>
                    <a:pt x="18246" y="5169"/>
                  </a:cubicBezTo>
                  <a:cubicBezTo>
                    <a:pt x="18016" y="4730"/>
                    <a:pt x="17723" y="4771"/>
                    <a:pt x="17346" y="4960"/>
                  </a:cubicBezTo>
                  <a:cubicBezTo>
                    <a:pt x="17179" y="5064"/>
                    <a:pt x="16928" y="5064"/>
                    <a:pt x="16781" y="5190"/>
                  </a:cubicBezTo>
                  <a:cubicBezTo>
                    <a:pt x="16447" y="5441"/>
                    <a:pt x="16028" y="5504"/>
                    <a:pt x="15631" y="5357"/>
                  </a:cubicBezTo>
                  <a:cubicBezTo>
                    <a:pt x="14814" y="5085"/>
                    <a:pt x="13936" y="5106"/>
                    <a:pt x="13141" y="5441"/>
                  </a:cubicBezTo>
                  <a:cubicBezTo>
                    <a:pt x="12701" y="5608"/>
                    <a:pt x="12220" y="5671"/>
                    <a:pt x="11760" y="5587"/>
                  </a:cubicBezTo>
                  <a:cubicBezTo>
                    <a:pt x="11237" y="5525"/>
                    <a:pt x="11069" y="5755"/>
                    <a:pt x="10965" y="6173"/>
                  </a:cubicBezTo>
                  <a:lnTo>
                    <a:pt x="10441" y="6173"/>
                  </a:lnTo>
                  <a:cubicBezTo>
                    <a:pt x="10169" y="5587"/>
                    <a:pt x="9960" y="6069"/>
                    <a:pt x="9730" y="6194"/>
                  </a:cubicBezTo>
                  <a:cubicBezTo>
                    <a:pt x="9040" y="6194"/>
                    <a:pt x="8328" y="6215"/>
                    <a:pt x="7617" y="6194"/>
                  </a:cubicBezTo>
                  <a:cubicBezTo>
                    <a:pt x="6236" y="6173"/>
                    <a:pt x="4855" y="6445"/>
                    <a:pt x="3474" y="6362"/>
                  </a:cubicBezTo>
                  <a:cubicBezTo>
                    <a:pt x="3244" y="6341"/>
                    <a:pt x="3014" y="6404"/>
                    <a:pt x="2783" y="6278"/>
                  </a:cubicBezTo>
                  <a:cubicBezTo>
                    <a:pt x="2825" y="5943"/>
                    <a:pt x="2721" y="5546"/>
                    <a:pt x="3223" y="5420"/>
                  </a:cubicBezTo>
                  <a:cubicBezTo>
                    <a:pt x="3537" y="5357"/>
                    <a:pt x="3390" y="5127"/>
                    <a:pt x="3265" y="4939"/>
                  </a:cubicBezTo>
                  <a:cubicBezTo>
                    <a:pt x="3202" y="4834"/>
                    <a:pt x="3202" y="4709"/>
                    <a:pt x="3348" y="4646"/>
                  </a:cubicBezTo>
                  <a:cubicBezTo>
                    <a:pt x="3453" y="4604"/>
                    <a:pt x="3599" y="4646"/>
                    <a:pt x="3641" y="4771"/>
                  </a:cubicBezTo>
                  <a:cubicBezTo>
                    <a:pt x="3725" y="4918"/>
                    <a:pt x="3662" y="5148"/>
                    <a:pt x="3830" y="5253"/>
                  </a:cubicBezTo>
                  <a:cubicBezTo>
                    <a:pt x="3976" y="5357"/>
                    <a:pt x="4248" y="5587"/>
                    <a:pt x="4353" y="5315"/>
                  </a:cubicBezTo>
                  <a:cubicBezTo>
                    <a:pt x="4499" y="4876"/>
                    <a:pt x="4959" y="5023"/>
                    <a:pt x="5190" y="4730"/>
                  </a:cubicBezTo>
                  <a:cubicBezTo>
                    <a:pt x="5336" y="4520"/>
                    <a:pt x="5545" y="4625"/>
                    <a:pt x="5692" y="4834"/>
                  </a:cubicBezTo>
                  <a:cubicBezTo>
                    <a:pt x="5796" y="5002"/>
                    <a:pt x="5901" y="5169"/>
                    <a:pt x="6048" y="5336"/>
                  </a:cubicBezTo>
                  <a:cubicBezTo>
                    <a:pt x="6257" y="5546"/>
                    <a:pt x="6654" y="5587"/>
                    <a:pt x="6696" y="5378"/>
                  </a:cubicBezTo>
                  <a:cubicBezTo>
                    <a:pt x="6759" y="5169"/>
                    <a:pt x="6822" y="5148"/>
                    <a:pt x="7010" y="5127"/>
                  </a:cubicBezTo>
                  <a:cubicBezTo>
                    <a:pt x="7282" y="5106"/>
                    <a:pt x="7575" y="5064"/>
                    <a:pt x="7889" y="5023"/>
                  </a:cubicBezTo>
                  <a:cubicBezTo>
                    <a:pt x="7763" y="5357"/>
                    <a:pt x="7533" y="5713"/>
                    <a:pt x="8140" y="5650"/>
                  </a:cubicBezTo>
                  <a:cubicBezTo>
                    <a:pt x="8349" y="5629"/>
                    <a:pt x="8558" y="5922"/>
                    <a:pt x="8768" y="5650"/>
                  </a:cubicBezTo>
                  <a:cubicBezTo>
                    <a:pt x="8412" y="4876"/>
                    <a:pt x="8412" y="4876"/>
                    <a:pt x="9207" y="4876"/>
                  </a:cubicBezTo>
                  <a:cubicBezTo>
                    <a:pt x="9228" y="4876"/>
                    <a:pt x="9270" y="4792"/>
                    <a:pt x="9291" y="4751"/>
                  </a:cubicBezTo>
                  <a:cubicBezTo>
                    <a:pt x="8914" y="4499"/>
                    <a:pt x="8914" y="4499"/>
                    <a:pt x="8642" y="4499"/>
                  </a:cubicBezTo>
                  <a:cubicBezTo>
                    <a:pt x="8119" y="4520"/>
                    <a:pt x="7638" y="4520"/>
                    <a:pt x="7177" y="4227"/>
                  </a:cubicBezTo>
                  <a:cubicBezTo>
                    <a:pt x="6864" y="4018"/>
                    <a:pt x="6487" y="3976"/>
                    <a:pt x="6152" y="4123"/>
                  </a:cubicBezTo>
                  <a:cubicBezTo>
                    <a:pt x="5859" y="4227"/>
                    <a:pt x="5566" y="4248"/>
                    <a:pt x="5273" y="4207"/>
                  </a:cubicBezTo>
                  <a:cubicBezTo>
                    <a:pt x="5148" y="4207"/>
                    <a:pt x="5043" y="4123"/>
                    <a:pt x="5022" y="4018"/>
                  </a:cubicBezTo>
                  <a:cubicBezTo>
                    <a:pt x="4980" y="3893"/>
                    <a:pt x="5022" y="3767"/>
                    <a:pt x="5148" y="3725"/>
                  </a:cubicBezTo>
                  <a:cubicBezTo>
                    <a:pt x="5503" y="3516"/>
                    <a:pt x="5817" y="3223"/>
                    <a:pt x="6340" y="3432"/>
                  </a:cubicBezTo>
                  <a:cubicBezTo>
                    <a:pt x="6696" y="3579"/>
                    <a:pt x="7136" y="3600"/>
                    <a:pt x="7449" y="3809"/>
                  </a:cubicBezTo>
                  <a:cubicBezTo>
                    <a:pt x="7617" y="3663"/>
                    <a:pt x="7659" y="3411"/>
                    <a:pt x="7575" y="3370"/>
                  </a:cubicBezTo>
                  <a:cubicBezTo>
                    <a:pt x="6989" y="3119"/>
                    <a:pt x="6822" y="2135"/>
                    <a:pt x="5922" y="2428"/>
                  </a:cubicBezTo>
                  <a:cubicBezTo>
                    <a:pt x="5671" y="2491"/>
                    <a:pt x="5483" y="2323"/>
                    <a:pt x="5294" y="2156"/>
                  </a:cubicBezTo>
                  <a:cubicBezTo>
                    <a:pt x="5127" y="1989"/>
                    <a:pt x="4918" y="1821"/>
                    <a:pt x="4771" y="1968"/>
                  </a:cubicBezTo>
                  <a:cubicBezTo>
                    <a:pt x="4374" y="2302"/>
                    <a:pt x="3976" y="2177"/>
                    <a:pt x="3537" y="2135"/>
                  </a:cubicBezTo>
                  <a:cubicBezTo>
                    <a:pt x="3286" y="2093"/>
                    <a:pt x="1716" y="1821"/>
                    <a:pt x="1549" y="1696"/>
                  </a:cubicBezTo>
                  <a:cubicBezTo>
                    <a:pt x="1214" y="1445"/>
                    <a:pt x="838" y="1277"/>
                    <a:pt x="419" y="1214"/>
                  </a:cubicBezTo>
                  <a:cubicBezTo>
                    <a:pt x="63" y="1173"/>
                    <a:pt x="1" y="963"/>
                    <a:pt x="1" y="670"/>
                  </a:cubicBezTo>
                  <a:cubicBezTo>
                    <a:pt x="440" y="670"/>
                    <a:pt x="879" y="691"/>
                    <a:pt x="1319" y="670"/>
                  </a:cubicBezTo>
                  <a:cubicBezTo>
                    <a:pt x="1758" y="650"/>
                    <a:pt x="2114" y="838"/>
                    <a:pt x="2449" y="524"/>
                  </a:cubicBezTo>
                  <a:close/>
                  <a:moveTo>
                    <a:pt x="9772" y="4792"/>
                  </a:moveTo>
                  <a:cubicBezTo>
                    <a:pt x="9730" y="4960"/>
                    <a:pt x="9814" y="5148"/>
                    <a:pt x="10002" y="5211"/>
                  </a:cubicBezTo>
                  <a:cubicBezTo>
                    <a:pt x="10128" y="5295"/>
                    <a:pt x="10316" y="5211"/>
                    <a:pt x="10358" y="5064"/>
                  </a:cubicBezTo>
                  <a:cubicBezTo>
                    <a:pt x="10462" y="4730"/>
                    <a:pt x="10609" y="4646"/>
                    <a:pt x="10985" y="4688"/>
                  </a:cubicBezTo>
                  <a:cubicBezTo>
                    <a:pt x="11362" y="4751"/>
                    <a:pt x="11697" y="4499"/>
                    <a:pt x="11739" y="4123"/>
                  </a:cubicBezTo>
                  <a:cubicBezTo>
                    <a:pt x="11760" y="4018"/>
                    <a:pt x="11843" y="3893"/>
                    <a:pt x="11739" y="3788"/>
                  </a:cubicBezTo>
                  <a:cubicBezTo>
                    <a:pt x="11655" y="3704"/>
                    <a:pt x="11509" y="3704"/>
                    <a:pt x="11425" y="3788"/>
                  </a:cubicBezTo>
                  <a:cubicBezTo>
                    <a:pt x="11132" y="4144"/>
                    <a:pt x="10818" y="4039"/>
                    <a:pt x="10483" y="3914"/>
                  </a:cubicBezTo>
                  <a:cubicBezTo>
                    <a:pt x="10190" y="3830"/>
                    <a:pt x="9960" y="3914"/>
                    <a:pt x="9918" y="4269"/>
                  </a:cubicBezTo>
                  <a:cubicBezTo>
                    <a:pt x="9877" y="4458"/>
                    <a:pt x="9835" y="4625"/>
                    <a:pt x="9772" y="4792"/>
                  </a:cubicBezTo>
                  <a:close/>
                  <a:moveTo>
                    <a:pt x="39023" y="2282"/>
                  </a:moveTo>
                  <a:cubicBezTo>
                    <a:pt x="39149" y="2261"/>
                    <a:pt x="39295" y="2240"/>
                    <a:pt x="39295" y="2093"/>
                  </a:cubicBezTo>
                  <a:cubicBezTo>
                    <a:pt x="39295" y="1947"/>
                    <a:pt x="39170" y="1821"/>
                    <a:pt x="39023" y="1821"/>
                  </a:cubicBezTo>
                  <a:cubicBezTo>
                    <a:pt x="38877" y="1800"/>
                    <a:pt x="38730" y="1926"/>
                    <a:pt x="38730" y="2072"/>
                  </a:cubicBezTo>
                  <a:cubicBezTo>
                    <a:pt x="38730" y="2261"/>
                    <a:pt x="38877" y="2282"/>
                    <a:pt x="39023" y="2282"/>
                  </a:cubicBezTo>
                  <a:close/>
                  <a:moveTo>
                    <a:pt x="19711" y="942"/>
                  </a:moveTo>
                  <a:cubicBezTo>
                    <a:pt x="19606" y="942"/>
                    <a:pt x="19522" y="1026"/>
                    <a:pt x="19522" y="1110"/>
                  </a:cubicBezTo>
                  <a:cubicBezTo>
                    <a:pt x="19501" y="1361"/>
                    <a:pt x="19690" y="1403"/>
                    <a:pt x="19878" y="1403"/>
                  </a:cubicBezTo>
                  <a:cubicBezTo>
                    <a:pt x="19983" y="1403"/>
                    <a:pt x="20129" y="1340"/>
                    <a:pt x="20087" y="1214"/>
                  </a:cubicBezTo>
                  <a:cubicBezTo>
                    <a:pt x="20045" y="1005"/>
                    <a:pt x="19857" y="963"/>
                    <a:pt x="19711" y="942"/>
                  </a:cubicBezTo>
                  <a:close/>
                  <a:moveTo>
                    <a:pt x="18225" y="1863"/>
                  </a:moveTo>
                  <a:cubicBezTo>
                    <a:pt x="18225" y="1738"/>
                    <a:pt x="18162" y="1675"/>
                    <a:pt x="18079" y="1675"/>
                  </a:cubicBezTo>
                  <a:cubicBezTo>
                    <a:pt x="17974" y="1654"/>
                    <a:pt x="17911" y="1738"/>
                    <a:pt x="17911" y="1821"/>
                  </a:cubicBezTo>
                  <a:cubicBezTo>
                    <a:pt x="17911" y="1947"/>
                    <a:pt x="17953" y="2072"/>
                    <a:pt x="18100" y="2030"/>
                  </a:cubicBezTo>
                  <a:cubicBezTo>
                    <a:pt x="18162" y="2010"/>
                    <a:pt x="18183" y="1905"/>
                    <a:pt x="18225" y="1863"/>
                  </a:cubicBezTo>
                  <a:close/>
                  <a:moveTo>
                    <a:pt x="20485" y="1884"/>
                  </a:moveTo>
                  <a:lnTo>
                    <a:pt x="20317" y="1821"/>
                  </a:lnTo>
                  <a:cubicBezTo>
                    <a:pt x="20296" y="1884"/>
                    <a:pt x="20255" y="1947"/>
                    <a:pt x="20276" y="1968"/>
                  </a:cubicBezTo>
                  <a:cubicBezTo>
                    <a:pt x="20276" y="2010"/>
                    <a:pt x="20359" y="2010"/>
                    <a:pt x="20401" y="2051"/>
                  </a:cubicBezTo>
                  <a:cubicBezTo>
                    <a:pt x="20443" y="1989"/>
                    <a:pt x="20464" y="1926"/>
                    <a:pt x="20485" y="1884"/>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1" name="Google Shape;7561;p51"/>
            <p:cNvSpPr/>
            <p:nvPr/>
          </p:nvSpPr>
          <p:spPr>
            <a:xfrm>
              <a:off x="4232975" y="4637500"/>
              <a:ext cx="852650" cy="163225"/>
            </a:xfrm>
            <a:custGeom>
              <a:avLst/>
              <a:gdLst/>
              <a:ahLst/>
              <a:cxnLst/>
              <a:rect l="l" t="t" r="r" b="b"/>
              <a:pathLst>
                <a:path w="34106" h="6529" extrusionOk="0">
                  <a:moveTo>
                    <a:pt x="24816" y="544"/>
                  </a:moveTo>
                  <a:cubicBezTo>
                    <a:pt x="24816" y="837"/>
                    <a:pt x="24878" y="1026"/>
                    <a:pt x="25234" y="1088"/>
                  </a:cubicBezTo>
                  <a:cubicBezTo>
                    <a:pt x="25632" y="1130"/>
                    <a:pt x="26029" y="1298"/>
                    <a:pt x="26364" y="1570"/>
                  </a:cubicBezTo>
                  <a:cubicBezTo>
                    <a:pt x="26510" y="1674"/>
                    <a:pt x="28101" y="1967"/>
                    <a:pt x="28352" y="1988"/>
                  </a:cubicBezTo>
                  <a:cubicBezTo>
                    <a:pt x="28770" y="2051"/>
                    <a:pt x="29189" y="2176"/>
                    <a:pt x="29586" y="1821"/>
                  </a:cubicBezTo>
                  <a:cubicBezTo>
                    <a:pt x="29754" y="1674"/>
                    <a:pt x="29963" y="1883"/>
                    <a:pt x="30109" y="2030"/>
                  </a:cubicBezTo>
                  <a:cubicBezTo>
                    <a:pt x="30256" y="2176"/>
                    <a:pt x="30486" y="2365"/>
                    <a:pt x="30737" y="2281"/>
                  </a:cubicBezTo>
                  <a:cubicBezTo>
                    <a:pt x="31637" y="2009"/>
                    <a:pt x="31804" y="2972"/>
                    <a:pt x="32390" y="3244"/>
                  </a:cubicBezTo>
                  <a:cubicBezTo>
                    <a:pt x="32474" y="3285"/>
                    <a:pt x="32432" y="3516"/>
                    <a:pt x="32264" y="3662"/>
                  </a:cubicBezTo>
                  <a:cubicBezTo>
                    <a:pt x="31930" y="3474"/>
                    <a:pt x="31511" y="3432"/>
                    <a:pt x="31156" y="3306"/>
                  </a:cubicBezTo>
                  <a:cubicBezTo>
                    <a:pt x="30632" y="3097"/>
                    <a:pt x="30319" y="3369"/>
                    <a:pt x="29942" y="3578"/>
                  </a:cubicBezTo>
                  <a:cubicBezTo>
                    <a:pt x="29837" y="3641"/>
                    <a:pt x="29775" y="3767"/>
                    <a:pt x="29816" y="3871"/>
                  </a:cubicBezTo>
                  <a:cubicBezTo>
                    <a:pt x="29858" y="3997"/>
                    <a:pt x="29963" y="4060"/>
                    <a:pt x="30088" y="4060"/>
                  </a:cubicBezTo>
                  <a:cubicBezTo>
                    <a:pt x="30381" y="4122"/>
                    <a:pt x="30674" y="4101"/>
                    <a:pt x="30967" y="3997"/>
                  </a:cubicBezTo>
                  <a:cubicBezTo>
                    <a:pt x="31281" y="3850"/>
                    <a:pt x="31679" y="3892"/>
                    <a:pt x="31972" y="4101"/>
                  </a:cubicBezTo>
                  <a:cubicBezTo>
                    <a:pt x="32453" y="4394"/>
                    <a:pt x="32934" y="4373"/>
                    <a:pt x="33457" y="4352"/>
                  </a:cubicBezTo>
                  <a:cubicBezTo>
                    <a:pt x="33729" y="4352"/>
                    <a:pt x="33729" y="4332"/>
                    <a:pt x="34106" y="4624"/>
                  </a:cubicBezTo>
                  <a:cubicBezTo>
                    <a:pt x="34064" y="4666"/>
                    <a:pt x="34043" y="4750"/>
                    <a:pt x="34001" y="4750"/>
                  </a:cubicBezTo>
                  <a:cubicBezTo>
                    <a:pt x="33227" y="4729"/>
                    <a:pt x="33227" y="4729"/>
                    <a:pt x="33583" y="5524"/>
                  </a:cubicBezTo>
                  <a:cubicBezTo>
                    <a:pt x="33373" y="5754"/>
                    <a:pt x="33164" y="5482"/>
                    <a:pt x="32955" y="5524"/>
                  </a:cubicBezTo>
                  <a:cubicBezTo>
                    <a:pt x="32348" y="5587"/>
                    <a:pt x="32578" y="5231"/>
                    <a:pt x="32704" y="4896"/>
                  </a:cubicBezTo>
                  <a:cubicBezTo>
                    <a:pt x="32369" y="4938"/>
                    <a:pt x="32097" y="4980"/>
                    <a:pt x="31804" y="4980"/>
                  </a:cubicBezTo>
                  <a:cubicBezTo>
                    <a:pt x="31637" y="4980"/>
                    <a:pt x="31574" y="4980"/>
                    <a:pt x="31511" y="5252"/>
                  </a:cubicBezTo>
                  <a:cubicBezTo>
                    <a:pt x="31448" y="5503"/>
                    <a:pt x="31051" y="5399"/>
                    <a:pt x="30863" y="5189"/>
                  </a:cubicBezTo>
                  <a:cubicBezTo>
                    <a:pt x="30716" y="5043"/>
                    <a:pt x="30591" y="4876"/>
                    <a:pt x="30486" y="4708"/>
                  </a:cubicBezTo>
                  <a:cubicBezTo>
                    <a:pt x="30339" y="4499"/>
                    <a:pt x="30151" y="4394"/>
                    <a:pt x="29984" y="4604"/>
                  </a:cubicBezTo>
                  <a:cubicBezTo>
                    <a:pt x="29775" y="4896"/>
                    <a:pt x="29293" y="4729"/>
                    <a:pt x="29147" y="5189"/>
                  </a:cubicBezTo>
                  <a:cubicBezTo>
                    <a:pt x="29063" y="5440"/>
                    <a:pt x="28791" y="5231"/>
                    <a:pt x="28624" y="5106"/>
                  </a:cubicBezTo>
                  <a:cubicBezTo>
                    <a:pt x="28477" y="5001"/>
                    <a:pt x="28540" y="4792"/>
                    <a:pt x="28456" y="4624"/>
                  </a:cubicBezTo>
                  <a:cubicBezTo>
                    <a:pt x="28394" y="4520"/>
                    <a:pt x="28268" y="4457"/>
                    <a:pt x="28163" y="4520"/>
                  </a:cubicBezTo>
                  <a:cubicBezTo>
                    <a:pt x="28017" y="4562"/>
                    <a:pt x="28017" y="4687"/>
                    <a:pt x="28080" y="4813"/>
                  </a:cubicBezTo>
                  <a:cubicBezTo>
                    <a:pt x="28205" y="4980"/>
                    <a:pt x="28352" y="5210"/>
                    <a:pt x="28038" y="5294"/>
                  </a:cubicBezTo>
                  <a:cubicBezTo>
                    <a:pt x="27515" y="5420"/>
                    <a:pt x="27640" y="5796"/>
                    <a:pt x="27598" y="6131"/>
                  </a:cubicBezTo>
                  <a:lnTo>
                    <a:pt x="26029" y="6089"/>
                  </a:lnTo>
                  <a:cubicBezTo>
                    <a:pt x="25841" y="5650"/>
                    <a:pt x="25841" y="5650"/>
                    <a:pt x="25318" y="6047"/>
                  </a:cubicBezTo>
                  <a:lnTo>
                    <a:pt x="24795" y="6068"/>
                  </a:lnTo>
                  <a:cubicBezTo>
                    <a:pt x="24669" y="5880"/>
                    <a:pt x="24565" y="5880"/>
                    <a:pt x="24439" y="6068"/>
                  </a:cubicBezTo>
                  <a:lnTo>
                    <a:pt x="24083" y="6047"/>
                  </a:lnTo>
                  <a:cubicBezTo>
                    <a:pt x="24041" y="5775"/>
                    <a:pt x="23895" y="5671"/>
                    <a:pt x="23644" y="5754"/>
                  </a:cubicBezTo>
                  <a:cubicBezTo>
                    <a:pt x="23184" y="5964"/>
                    <a:pt x="22744" y="5943"/>
                    <a:pt x="22389" y="5545"/>
                  </a:cubicBezTo>
                  <a:cubicBezTo>
                    <a:pt x="22284" y="5420"/>
                    <a:pt x="22117" y="5336"/>
                    <a:pt x="21991" y="5440"/>
                  </a:cubicBezTo>
                  <a:cubicBezTo>
                    <a:pt x="21656" y="5733"/>
                    <a:pt x="21091" y="5712"/>
                    <a:pt x="20882" y="6236"/>
                  </a:cubicBezTo>
                  <a:lnTo>
                    <a:pt x="19480" y="6257"/>
                  </a:lnTo>
                  <a:cubicBezTo>
                    <a:pt x="19355" y="6068"/>
                    <a:pt x="19229" y="6068"/>
                    <a:pt x="19104" y="6257"/>
                  </a:cubicBezTo>
                  <a:lnTo>
                    <a:pt x="18769" y="6257"/>
                  </a:lnTo>
                  <a:cubicBezTo>
                    <a:pt x="18539" y="5985"/>
                    <a:pt x="18350" y="5985"/>
                    <a:pt x="18225" y="6340"/>
                  </a:cubicBezTo>
                  <a:cubicBezTo>
                    <a:pt x="17827" y="6445"/>
                    <a:pt x="17388" y="6466"/>
                    <a:pt x="16990" y="6403"/>
                  </a:cubicBezTo>
                  <a:cubicBezTo>
                    <a:pt x="16865" y="6005"/>
                    <a:pt x="16802" y="5503"/>
                    <a:pt x="16216" y="5985"/>
                  </a:cubicBezTo>
                  <a:cubicBezTo>
                    <a:pt x="16091" y="6089"/>
                    <a:pt x="15944" y="5964"/>
                    <a:pt x="15798" y="5964"/>
                  </a:cubicBezTo>
                  <a:cubicBezTo>
                    <a:pt x="15546" y="5964"/>
                    <a:pt x="15588" y="6173"/>
                    <a:pt x="15567" y="6340"/>
                  </a:cubicBezTo>
                  <a:cubicBezTo>
                    <a:pt x="15274" y="6424"/>
                    <a:pt x="14961" y="6424"/>
                    <a:pt x="14668" y="6340"/>
                  </a:cubicBezTo>
                  <a:cubicBezTo>
                    <a:pt x="14479" y="5943"/>
                    <a:pt x="14228" y="6026"/>
                    <a:pt x="13977" y="6257"/>
                  </a:cubicBezTo>
                  <a:cubicBezTo>
                    <a:pt x="12847" y="6319"/>
                    <a:pt x="11717" y="6298"/>
                    <a:pt x="10609" y="6194"/>
                  </a:cubicBezTo>
                  <a:cubicBezTo>
                    <a:pt x="10567" y="5838"/>
                    <a:pt x="10211" y="5880"/>
                    <a:pt x="10002" y="5754"/>
                  </a:cubicBezTo>
                  <a:cubicBezTo>
                    <a:pt x="9374" y="5399"/>
                    <a:pt x="9269" y="5461"/>
                    <a:pt x="9186" y="6236"/>
                  </a:cubicBezTo>
                  <a:cubicBezTo>
                    <a:pt x="8244" y="6529"/>
                    <a:pt x="7303" y="6382"/>
                    <a:pt x="6340" y="6361"/>
                  </a:cubicBezTo>
                  <a:cubicBezTo>
                    <a:pt x="6361" y="6005"/>
                    <a:pt x="6884" y="6131"/>
                    <a:pt x="6884" y="5733"/>
                  </a:cubicBezTo>
                  <a:cubicBezTo>
                    <a:pt x="6884" y="5294"/>
                    <a:pt x="7240" y="5064"/>
                    <a:pt x="7554" y="4855"/>
                  </a:cubicBezTo>
                  <a:cubicBezTo>
                    <a:pt x="7847" y="4708"/>
                    <a:pt x="8077" y="4478"/>
                    <a:pt x="8244" y="4185"/>
                  </a:cubicBezTo>
                  <a:cubicBezTo>
                    <a:pt x="8391" y="3871"/>
                    <a:pt x="8265" y="3348"/>
                    <a:pt x="8035" y="3327"/>
                  </a:cubicBezTo>
                  <a:cubicBezTo>
                    <a:pt x="7658" y="3306"/>
                    <a:pt x="7847" y="3704"/>
                    <a:pt x="7658" y="3829"/>
                  </a:cubicBezTo>
                  <a:cubicBezTo>
                    <a:pt x="7637" y="3850"/>
                    <a:pt x="7596" y="3829"/>
                    <a:pt x="7512" y="3850"/>
                  </a:cubicBezTo>
                  <a:cubicBezTo>
                    <a:pt x="7344" y="3557"/>
                    <a:pt x="7282" y="3160"/>
                    <a:pt x="6905" y="2972"/>
                  </a:cubicBezTo>
                  <a:cubicBezTo>
                    <a:pt x="6800" y="2909"/>
                    <a:pt x="6717" y="2783"/>
                    <a:pt x="6759" y="2679"/>
                  </a:cubicBezTo>
                  <a:cubicBezTo>
                    <a:pt x="6989" y="2218"/>
                    <a:pt x="6549" y="1904"/>
                    <a:pt x="6528" y="1507"/>
                  </a:cubicBezTo>
                  <a:cubicBezTo>
                    <a:pt x="6528" y="1256"/>
                    <a:pt x="6445" y="984"/>
                    <a:pt x="6131" y="1005"/>
                  </a:cubicBezTo>
                  <a:cubicBezTo>
                    <a:pt x="5838" y="1047"/>
                    <a:pt x="5712" y="1256"/>
                    <a:pt x="5691" y="1570"/>
                  </a:cubicBezTo>
                  <a:cubicBezTo>
                    <a:pt x="5587" y="2030"/>
                    <a:pt x="5545" y="2511"/>
                    <a:pt x="5545" y="2972"/>
                  </a:cubicBezTo>
                  <a:cubicBezTo>
                    <a:pt x="4457" y="3034"/>
                    <a:pt x="4101" y="2030"/>
                    <a:pt x="3369" y="1591"/>
                  </a:cubicBezTo>
                  <a:cubicBezTo>
                    <a:pt x="3160" y="1465"/>
                    <a:pt x="3118" y="1067"/>
                    <a:pt x="2720" y="1235"/>
                  </a:cubicBezTo>
                  <a:cubicBezTo>
                    <a:pt x="2386" y="1381"/>
                    <a:pt x="2114" y="1026"/>
                    <a:pt x="1779" y="1151"/>
                  </a:cubicBezTo>
                  <a:cubicBezTo>
                    <a:pt x="1695" y="1172"/>
                    <a:pt x="1590" y="1235"/>
                    <a:pt x="1632" y="1319"/>
                  </a:cubicBezTo>
                  <a:cubicBezTo>
                    <a:pt x="1758" y="1695"/>
                    <a:pt x="1590" y="2030"/>
                    <a:pt x="1465" y="2344"/>
                  </a:cubicBezTo>
                  <a:cubicBezTo>
                    <a:pt x="1298" y="2762"/>
                    <a:pt x="1800" y="2972"/>
                    <a:pt x="1821" y="3327"/>
                  </a:cubicBezTo>
                  <a:cubicBezTo>
                    <a:pt x="942" y="3432"/>
                    <a:pt x="544" y="2783"/>
                    <a:pt x="0" y="2323"/>
                  </a:cubicBezTo>
                  <a:cubicBezTo>
                    <a:pt x="565" y="1863"/>
                    <a:pt x="607" y="1339"/>
                    <a:pt x="230" y="754"/>
                  </a:cubicBezTo>
                  <a:cubicBezTo>
                    <a:pt x="189" y="628"/>
                    <a:pt x="147" y="523"/>
                    <a:pt x="147" y="398"/>
                  </a:cubicBezTo>
                  <a:cubicBezTo>
                    <a:pt x="314" y="398"/>
                    <a:pt x="523" y="440"/>
                    <a:pt x="670" y="251"/>
                  </a:cubicBezTo>
                  <a:lnTo>
                    <a:pt x="1381" y="210"/>
                  </a:lnTo>
                  <a:cubicBezTo>
                    <a:pt x="1904" y="691"/>
                    <a:pt x="2909" y="670"/>
                    <a:pt x="3683" y="147"/>
                  </a:cubicBezTo>
                  <a:cubicBezTo>
                    <a:pt x="4457" y="21"/>
                    <a:pt x="5231" y="0"/>
                    <a:pt x="6005" y="126"/>
                  </a:cubicBezTo>
                  <a:cubicBezTo>
                    <a:pt x="6319" y="565"/>
                    <a:pt x="6675" y="461"/>
                    <a:pt x="7052" y="231"/>
                  </a:cubicBezTo>
                  <a:lnTo>
                    <a:pt x="7951" y="293"/>
                  </a:lnTo>
                  <a:cubicBezTo>
                    <a:pt x="8202" y="670"/>
                    <a:pt x="8244" y="670"/>
                    <a:pt x="8474" y="293"/>
                  </a:cubicBezTo>
                  <a:lnTo>
                    <a:pt x="8851" y="251"/>
                  </a:lnTo>
                  <a:lnTo>
                    <a:pt x="9730" y="754"/>
                  </a:lnTo>
                  <a:cubicBezTo>
                    <a:pt x="10253" y="900"/>
                    <a:pt x="10776" y="984"/>
                    <a:pt x="11132" y="419"/>
                  </a:cubicBezTo>
                  <a:cubicBezTo>
                    <a:pt x="11278" y="419"/>
                    <a:pt x="11404" y="377"/>
                    <a:pt x="11487" y="251"/>
                  </a:cubicBezTo>
                  <a:lnTo>
                    <a:pt x="11843" y="293"/>
                  </a:lnTo>
                  <a:cubicBezTo>
                    <a:pt x="11927" y="649"/>
                    <a:pt x="12241" y="586"/>
                    <a:pt x="12492" y="586"/>
                  </a:cubicBezTo>
                  <a:lnTo>
                    <a:pt x="15212" y="586"/>
                  </a:lnTo>
                  <a:cubicBezTo>
                    <a:pt x="15254" y="837"/>
                    <a:pt x="15107" y="1235"/>
                    <a:pt x="15337" y="1339"/>
                  </a:cubicBezTo>
                  <a:cubicBezTo>
                    <a:pt x="15798" y="1528"/>
                    <a:pt x="16216" y="1904"/>
                    <a:pt x="16781" y="1821"/>
                  </a:cubicBezTo>
                  <a:cubicBezTo>
                    <a:pt x="16907" y="1800"/>
                    <a:pt x="17032" y="1800"/>
                    <a:pt x="17074" y="1674"/>
                  </a:cubicBezTo>
                  <a:cubicBezTo>
                    <a:pt x="17116" y="1486"/>
                    <a:pt x="16990" y="1402"/>
                    <a:pt x="16844" y="1339"/>
                  </a:cubicBezTo>
                  <a:cubicBezTo>
                    <a:pt x="16739" y="1298"/>
                    <a:pt x="16614" y="1298"/>
                    <a:pt x="16509" y="1298"/>
                  </a:cubicBezTo>
                  <a:cubicBezTo>
                    <a:pt x="16028" y="1298"/>
                    <a:pt x="15902" y="984"/>
                    <a:pt x="15923" y="586"/>
                  </a:cubicBezTo>
                  <a:cubicBezTo>
                    <a:pt x="16342" y="607"/>
                    <a:pt x="16760" y="544"/>
                    <a:pt x="17179" y="419"/>
                  </a:cubicBezTo>
                  <a:cubicBezTo>
                    <a:pt x="17137" y="921"/>
                    <a:pt x="17471" y="1088"/>
                    <a:pt x="17869" y="1088"/>
                  </a:cubicBezTo>
                  <a:cubicBezTo>
                    <a:pt x="18287" y="1067"/>
                    <a:pt x="18706" y="1193"/>
                    <a:pt x="19041" y="1465"/>
                  </a:cubicBezTo>
                  <a:cubicBezTo>
                    <a:pt x="18999" y="1088"/>
                    <a:pt x="18978" y="837"/>
                    <a:pt x="18936" y="586"/>
                  </a:cubicBezTo>
                  <a:cubicBezTo>
                    <a:pt x="19145" y="586"/>
                    <a:pt x="19355" y="607"/>
                    <a:pt x="19480" y="377"/>
                  </a:cubicBezTo>
                  <a:lnTo>
                    <a:pt x="20171" y="377"/>
                  </a:lnTo>
                  <a:cubicBezTo>
                    <a:pt x="20233" y="795"/>
                    <a:pt x="20568" y="837"/>
                    <a:pt x="20861" y="942"/>
                  </a:cubicBezTo>
                  <a:cubicBezTo>
                    <a:pt x="21489" y="1151"/>
                    <a:pt x="22158" y="1130"/>
                    <a:pt x="22765" y="1402"/>
                  </a:cubicBezTo>
                  <a:cubicBezTo>
                    <a:pt x="23330" y="1653"/>
                    <a:pt x="23665" y="1339"/>
                    <a:pt x="23728" y="586"/>
                  </a:cubicBezTo>
                  <a:lnTo>
                    <a:pt x="23916" y="356"/>
                  </a:lnTo>
                  <a:lnTo>
                    <a:pt x="24418" y="356"/>
                  </a:lnTo>
                  <a:cubicBezTo>
                    <a:pt x="24502" y="503"/>
                    <a:pt x="24669" y="565"/>
                    <a:pt x="24816" y="544"/>
                  </a:cubicBezTo>
                  <a:close/>
                  <a:moveTo>
                    <a:pt x="9207" y="3871"/>
                  </a:moveTo>
                  <a:cubicBezTo>
                    <a:pt x="9416" y="3892"/>
                    <a:pt x="9541" y="3788"/>
                    <a:pt x="9541" y="3641"/>
                  </a:cubicBezTo>
                  <a:cubicBezTo>
                    <a:pt x="9541" y="3411"/>
                    <a:pt x="9374" y="3244"/>
                    <a:pt x="9165" y="3223"/>
                  </a:cubicBezTo>
                  <a:cubicBezTo>
                    <a:pt x="9018" y="3181"/>
                    <a:pt x="8872" y="3306"/>
                    <a:pt x="8893" y="3474"/>
                  </a:cubicBezTo>
                  <a:cubicBezTo>
                    <a:pt x="8872" y="3662"/>
                    <a:pt x="8997" y="3850"/>
                    <a:pt x="9207" y="3871"/>
                  </a:cubicBezTo>
                  <a:close/>
                  <a:moveTo>
                    <a:pt x="7386" y="1109"/>
                  </a:moveTo>
                  <a:cubicBezTo>
                    <a:pt x="7386" y="984"/>
                    <a:pt x="7261" y="900"/>
                    <a:pt x="7156" y="921"/>
                  </a:cubicBezTo>
                  <a:cubicBezTo>
                    <a:pt x="7031" y="921"/>
                    <a:pt x="6926" y="1026"/>
                    <a:pt x="6947" y="1151"/>
                  </a:cubicBezTo>
                  <a:cubicBezTo>
                    <a:pt x="6926" y="1319"/>
                    <a:pt x="7072" y="1423"/>
                    <a:pt x="7240" y="1381"/>
                  </a:cubicBezTo>
                  <a:cubicBezTo>
                    <a:pt x="7365" y="1360"/>
                    <a:pt x="7407" y="1256"/>
                    <a:pt x="7386" y="1130"/>
                  </a:cubicBezTo>
                  <a:close/>
                  <a:moveTo>
                    <a:pt x="24209" y="4206"/>
                  </a:moveTo>
                  <a:cubicBezTo>
                    <a:pt x="24167" y="4185"/>
                    <a:pt x="24104" y="4143"/>
                    <a:pt x="24062" y="4143"/>
                  </a:cubicBezTo>
                  <a:cubicBezTo>
                    <a:pt x="24041" y="4164"/>
                    <a:pt x="24021" y="4248"/>
                    <a:pt x="24000" y="4290"/>
                  </a:cubicBezTo>
                  <a:cubicBezTo>
                    <a:pt x="24041" y="4311"/>
                    <a:pt x="24104" y="4352"/>
                    <a:pt x="24146" y="4352"/>
                  </a:cubicBezTo>
                  <a:cubicBezTo>
                    <a:pt x="24188" y="4332"/>
                    <a:pt x="24188" y="4269"/>
                    <a:pt x="24209" y="4227"/>
                  </a:cubicBezTo>
                  <a:close/>
                  <a:moveTo>
                    <a:pt x="21028" y="1381"/>
                  </a:moveTo>
                  <a:cubicBezTo>
                    <a:pt x="20966" y="1339"/>
                    <a:pt x="20903" y="1298"/>
                    <a:pt x="20882" y="1319"/>
                  </a:cubicBezTo>
                  <a:cubicBezTo>
                    <a:pt x="20840" y="1319"/>
                    <a:pt x="20840" y="1402"/>
                    <a:pt x="20798" y="1465"/>
                  </a:cubicBezTo>
                  <a:cubicBezTo>
                    <a:pt x="20861" y="1486"/>
                    <a:pt x="20924" y="1528"/>
                    <a:pt x="20945" y="1507"/>
                  </a:cubicBezTo>
                  <a:cubicBezTo>
                    <a:pt x="20987" y="1486"/>
                    <a:pt x="21008" y="1423"/>
                    <a:pt x="21028" y="138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2" name="Google Shape;7562;p51"/>
            <p:cNvSpPr/>
            <p:nvPr/>
          </p:nvSpPr>
          <p:spPr>
            <a:xfrm>
              <a:off x="5753075" y="4641150"/>
              <a:ext cx="574900" cy="128200"/>
            </a:xfrm>
            <a:custGeom>
              <a:avLst/>
              <a:gdLst/>
              <a:ahLst/>
              <a:cxnLst/>
              <a:rect l="l" t="t" r="r" b="b"/>
              <a:pathLst>
                <a:path w="22996" h="5128" extrusionOk="0">
                  <a:moveTo>
                    <a:pt x="544" y="4960"/>
                  </a:moveTo>
                  <a:cubicBezTo>
                    <a:pt x="565" y="4688"/>
                    <a:pt x="523" y="4416"/>
                    <a:pt x="419" y="4186"/>
                  </a:cubicBezTo>
                  <a:cubicBezTo>
                    <a:pt x="335" y="4039"/>
                    <a:pt x="398" y="3872"/>
                    <a:pt x="544" y="3809"/>
                  </a:cubicBezTo>
                  <a:cubicBezTo>
                    <a:pt x="712" y="3746"/>
                    <a:pt x="816" y="3851"/>
                    <a:pt x="900" y="3976"/>
                  </a:cubicBezTo>
                  <a:cubicBezTo>
                    <a:pt x="1381" y="4520"/>
                    <a:pt x="1528" y="4499"/>
                    <a:pt x="1946" y="3893"/>
                  </a:cubicBezTo>
                  <a:cubicBezTo>
                    <a:pt x="2281" y="3432"/>
                    <a:pt x="2574" y="3390"/>
                    <a:pt x="2992" y="3704"/>
                  </a:cubicBezTo>
                  <a:cubicBezTo>
                    <a:pt x="3348" y="3976"/>
                    <a:pt x="3348" y="3976"/>
                    <a:pt x="4143" y="3851"/>
                  </a:cubicBezTo>
                  <a:cubicBezTo>
                    <a:pt x="3829" y="3014"/>
                    <a:pt x="3850" y="3014"/>
                    <a:pt x="4855" y="3139"/>
                  </a:cubicBezTo>
                  <a:cubicBezTo>
                    <a:pt x="5001" y="2386"/>
                    <a:pt x="4980" y="2261"/>
                    <a:pt x="4415" y="2009"/>
                  </a:cubicBezTo>
                  <a:cubicBezTo>
                    <a:pt x="4018" y="1821"/>
                    <a:pt x="3704" y="1486"/>
                    <a:pt x="3557" y="1089"/>
                  </a:cubicBezTo>
                  <a:cubicBezTo>
                    <a:pt x="3327" y="608"/>
                    <a:pt x="2992" y="398"/>
                    <a:pt x="2637" y="503"/>
                  </a:cubicBezTo>
                  <a:cubicBezTo>
                    <a:pt x="2323" y="587"/>
                    <a:pt x="2030" y="670"/>
                    <a:pt x="2218" y="1089"/>
                  </a:cubicBezTo>
                  <a:cubicBezTo>
                    <a:pt x="2239" y="1173"/>
                    <a:pt x="2260" y="1256"/>
                    <a:pt x="2239" y="1361"/>
                  </a:cubicBezTo>
                  <a:cubicBezTo>
                    <a:pt x="2218" y="1465"/>
                    <a:pt x="2093" y="1549"/>
                    <a:pt x="1967" y="1549"/>
                  </a:cubicBezTo>
                  <a:cubicBezTo>
                    <a:pt x="1883" y="1528"/>
                    <a:pt x="1821" y="1465"/>
                    <a:pt x="1800" y="1403"/>
                  </a:cubicBezTo>
                  <a:cubicBezTo>
                    <a:pt x="1674" y="1089"/>
                    <a:pt x="1967" y="608"/>
                    <a:pt x="1528" y="461"/>
                  </a:cubicBezTo>
                  <a:cubicBezTo>
                    <a:pt x="1214" y="336"/>
                    <a:pt x="837" y="398"/>
                    <a:pt x="482" y="398"/>
                  </a:cubicBezTo>
                  <a:cubicBezTo>
                    <a:pt x="272" y="398"/>
                    <a:pt x="63" y="377"/>
                    <a:pt x="0" y="126"/>
                  </a:cubicBezTo>
                  <a:cubicBezTo>
                    <a:pt x="2072" y="22"/>
                    <a:pt x="4143" y="64"/>
                    <a:pt x="6215" y="64"/>
                  </a:cubicBezTo>
                  <a:cubicBezTo>
                    <a:pt x="7449" y="1"/>
                    <a:pt x="8684" y="22"/>
                    <a:pt x="9939" y="105"/>
                  </a:cubicBezTo>
                  <a:cubicBezTo>
                    <a:pt x="11320" y="252"/>
                    <a:pt x="12701" y="126"/>
                    <a:pt x="14082" y="377"/>
                  </a:cubicBezTo>
                  <a:cubicBezTo>
                    <a:pt x="14375" y="419"/>
                    <a:pt x="14668" y="419"/>
                    <a:pt x="14961" y="398"/>
                  </a:cubicBezTo>
                  <a:cubicBezTo>
                    <a:pt x="16572" y="398"/>
                    <a:pt x="18204" y="524"/>
                    <a:pt x="19815" y="733"/>
                  </a:cubicBezTo>
                  <a:cubicBezTo>
                    <a:pt x="20066" y="796"/>
                    <a:pt x="20338" y="796"/>
                    <a:pt x="20589" y="775"/>
                  </a:cubicBezTo>
                  <a:cubicBezTo>
                    <a:pt x="21426" y="629"/>
                    <a:pt x="22054" y="1026"/>
                    <a:pt x="22702" y="1486"/>
                  </a:cubicBezTo>
                  <a:cubicBezTo>
                    <a:pt x="22995" y="1675"/>
                    <a:pt x="22933" y="1863"/>
                    <a:pt x="22870" y="2156"/>
                  </a:cubicBezTo>
                  <a:cubicBezTo>
                    <a:pt x="22807" y="2428"/>
                    <a:pt x="22828" y="2805"/>
                    <a:pt x="22430" y="2805"/>
                  </a:cubicBezTo>
                  <a:cubicBezTo>
                    <a:pt x="22054" y="2846"/>
                    <a:pt x="21656" y="2993"/>
                    <a:pt x="21321" y="3181"/>
                  </a:cubicBezTo>
                  <a:cubicBezTo>
                    <a:pt x="21133" y="3286"/>
                    <a:pt x="20945" y="3349"/>
                    <a:pt x="20736" y="3349"/>
                  </a:cubicBezTo>
                  <a:cubicBezTo>
                    <a:pt x="19689" y="3244"/>
                    <a:pt x="18727" y="3788"/>
                    <a:pt x="17681" y="3746"/>
                  </a:cubicBezTo>
                  <a:cubicBezTo>
                    <a:pt x="17555" y="3725"/>
                    <a:pt x="17451" y="3746"/>
                    <a:pt x="17346" y="3809"/>
                  </a:cubicBezTo>
                  <a:cubicBezTo>
                    <a:pt x="16321" y="4541"/>
                    <a:pt x="15170" y="4248"/>
                    <a:pt x="14082" y="4227"/>
                  </a:cubicBezTo>
                  <a:cubicBezTo>
                    <a:pt x="13391" y="4186"/>
                    <a:pt x="12680" y="4186"/>
                    <a:pt x="11990" y="4269"/>
                  </a:cubicBezTo>
                  <a:cubicBezTo>
                    <a:pt x="11006" y="4395"/>
                    <a:pt x="10002" y="4227"/>
                    <a:pt x="9018" y="4458"/>
                  </a:cubicBezTo>
                  <a:cubicBezTo>
                    <a:pt x="7951" y="4709"/>
                    <a:pt x="6842" y="4667"/>
                    <a:pt x="5775" y="4730"/>
                  </a:cubicBezTo>
                  <a:cubicBezTo>
                    <a:pt x="4018" y="4855"/>
                    <a:pt x="2281" y="5127"/>
                    <a:pt x="544" y="496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3" name="Google Shape;7563;p51"/>
            <p:cNvSpPr/>
            <p:nvPr/>
          </p:nvSpPr>
          <p:spPr>
            <a:xfrm>
              <a:off x="3998100" y="4643250"/>
              <a:ext cx="445175" cy="158525"/>
            </a:xfrm>
            <a:custGeom>
              <a:avLst/>
              <a:gdLst/>
              <a:ahLst/>
              <a:cxnLst/>
              <a:rect l="l" t="t" r="r" b="b"/>
              <a:pathLst>
                <a:path w="17807" h="6341" extrusionOk="0">
                  <a:moveTo>
                    <a:pt x="9563" y="147"/>
                  </a:moveTo>
                  <a:cubicBezTo>
                    <a:pt x="9563" y="252"/>
                    <a:pt x="9604" y="377"/>
                    <a:pt x="9646" y="482"/>
                  </a:cubicBezTo>
                  <a:cubicBezTo>
                    <a:pt x="10023" y="1068"/>
                    <a:pt x="9981" y="1591"/>
                    <a:pt x="9437" y="2051"/>
                  </a:cubicBezTo>
                  <a:cubicBezTo>
                    <a:pt x="9981" y="2511"/>
                    <a:pt x="10358" y="3160"/>
                    <a:pt x="11237" y="3055"/>
                  </a:cubicBezTo>
                  <a:cubicBezTo>
                    <a:pt x="11216" y="2700"/>
                    <a:pt x="10713" y="2511"/>
                    <a:pt x="10881" y="2072"/>
                  </a:cubicBezTo>
                  <a:cubicBezTo>
                    <a:pt x="11006" y="1758"/>
                    <a:pt x="11174" y="1423"/>
                    <a:pt x="11048" y="1068"/>
                  </a:cubicBezTo>
                  <a:cubicBezTo>
                    <a:pt x="11027" y="963"/>
                    <a:pt x="11111" y="900"/>
                    <a:pt x="11195" y="879"/>
                  </a:cubicBezTo>
                  <a:cubicBezTo>
                    <a:pt x="11529" y="754"/>
                    <a:pt x="11822" y="1109"/>
                    <a:pt x="12157" y="963"/>
                  </a:cubicBezTo>
                  <a:cubicBezTo>
                    <a:pt x="12534" y="796"/>
                    <a:pt x="12576" y="1193"/>
                    <a:pt x="12785" y="1319"/>
                  </a:cubicBezTo>
                  <a:cubicBezTo>
                    <a:pt x="13517" y="1758"/>
                    <a:pt x="13873" y="2762"/>
                    <a:pt x="14982" y="2721"/>
                  </a:cubicBezTo>
                  <a:cubicBezTo>
                    <a:pt x="14961" y="2239"/>
                    <a:pt x="15003" y="1758"/>
                    <a:pt x="15107" y="1298"/>
                  </a:cubicBezTo>
                  <a:cubicBezTo>
                    <a:pt x="15149" y="984"/>
                    <a:pt x="15296" y="775"/>
                    <a:pt x="15568" y="754"/>
                  </a:cubicBezTo>
                  <a:cubicBezTo>
                    <a:pt x="15819" y="712"/>
                    <a:pt x="15923" y="984"/>
                    <a:pt x="15944" y="1235"/>
                  </a:cubicBezTo>
                  <a:cubicBezTo>
                    <a:pt x="15965" y="1633"/>
                    <a:pt x="16405" y="1946"/>
                    <a:pt x="16175" y="2407"/>
                  </a:cubicBezTo>
                  <a:cubicBezTo>
                    <a:pt x="16133" y="2511"/>
                    <a:pt x="16216" y="2658"/>
                    <a:pt x="16321" y="2700"/>
                  </a:cubicBezTo>
                  <a:cubicBezTo>
                    <a:pt x="16698" y="2888"/>
                    <a:pt x="16760" y="3306"/>
                    <a:pt x="16928" y="3578"/>
                  </a:cubicBezTo>
                  <a:cubicBezTo>
                    <a:pt x="17011" y="3578"/>
                    <a:pt x="17053" y="3578"/>
                    <a:pt x="17074" y="3578"/>
                  </a:cubicBezTo>
                  <a:cubicBezTo>
                    <a:pt x="17263" y="3453"/>
                    <a:pt x="17074" y="3055"/>
                    <a:pt x="17451" y="3076"/>
                  </a:cubicBezTo>
                  <a:cubicBezTo>
                    <a:pt x="17681" y="3097"/>
                    <a:pt x="17807" y="3599"/>
                    <a:pt x="17660" y="3934"/>
                  </a:cubicBezTo>
                  <a:cubicBezTo>
                    <a:pt x="17493" y="4206"/>
                    <a:pt x="17263" y="4436"/>
                    <a:pt x="16970" y="4604"/>
                  </a:cubicBezTo>
                  <a:cubicBezTo>
                    <a:pt x="16656" y="4813"/>
                    <a:pt x="16300" y="5022"/>
                    <a:pt x="16300" y="5462"/>
                  </a:cubicBezTo>
                  <a:cubicBezTo>
                    <a:pt x="16300" y="5859"/>
                    <a:pt x="15777" y="5755"/>
                    <a:pt x="15777" y="6089"/>
                  </a:cubicBezTo>
                  <a:cubicBezTo>
                    <a:pt x="15547" y="6173"/>
                    <a:pt x="15296" y="6194"/>
                    <a:pt x="15066" y="6131"/>
                  </a:cubicBezTo>
                  <a:cubicBezTo>
                    <a:pt x="15066" y="5817"/>
                    <a:pt x="15066" y="5482"/>
                    <a:pt x="15024" y="5169"/>
                  </a:cubicBezTo>
                  <a:cubicBezTo>
                    <a:pt x="15003" y="5043"/>
                    <a:pt x="14877" y="4938"/>
                    <a:pt x="14752" y="4980"/>
                  </a:cubicBezTo>
                  <a:cubicBezTo>
                    <a:pt x="14626" y="4980"/>
                    <a:pt x="14563" y="5085"/>
                    <a:pt x="14542" y="5210"/>
                  </a:cubicBezTo>
                  <a:cubicBezTo>
                    <a:pt x="14459" y="5441"/>
                    <a:pt x="14689" y="5650"/>
                    <a:pt x="14584" y="5901"/>
                  </a:cubicBezTo>
                  <a:cubicBezTo>
                    <a:pt x="14291" y="6047"/>
                    <a:pt x="13936" y="6006"/>
                    <a:pt x="13685" y="5796"/>
                  </a:cubicBezTo>
                  <a:cubicBezTo>
                    <a:pt x="13224" y="5524"/>
                    <a:pt x="13308" y="5922"/>
                    <a:pt x="13287" y="6173"/>
                  </a:cubicBezTo>
                  <a:lnTo>
                    <a:pt x="12931" y="6173"/>
                  </a:lnTo>
                  <a:cubicBezTo>
                    <a:pt x="12889" y="5859"/>
                    <a:pt x="13015" y="5524"/>
                    <a:pt x="12785" y="5169"/>
                  </a:cubicBezTo>
                  <a:cubicBezTo>
                    <a:pt x="12178" y="5901"/>
                    <a:pt x="11383" y="5587"/>
                    <a:pt x="10651" y="5650"/>
                  </a:cubicBezTo>
                  <a:cubicBezTo>
                    <a:pt x="10546" y="5650"/>
                    <a:pt x="10421" y="5608"/>
                    <a:pt x="10337" y="5524"/>
                  </a:cubicBezTo>
                  <a:cubicBezTo>
                    <a:pt x="9835" y="5127"/>
                    <a:pt x="9793" y="5148"/>
                    <a:pt x="9521" y="5650"/>
                  </a:cubicBezTo>
                  <a:cubicBezTo>
                    <a:pt x="9458" y="5796"/>
                    <a:pt x="9458" y="6006"/>
                    <a:pt x="9249" y="6047"/>
                  </a:cubicBezTo>
                  <a:cubicBezTo>
                    <a:pt x="8872" y="5713"/>
                    <a:pt x="8851" y="5692"/>
                    <a:pt x="8412" y="5901"/>
                  </a:cubicBezTo>
                  <a:cubicBezTo>
                    <a:pt x="8182" y="6027"/>
                    <a:pt x="8035" y="5901"/>
                    <a:pt x="7847" y="5838"/>
                  </a:cubicBezTo>
                  <a:cubicBezTo>
                    <a:pt x="7366" y="5629"/>
                    <a:pt x="6759" y="5838"/>
                    <a:pt x="6361" y="6319"/>
                  </a:cubicBezTo>
                  <a:lnTo>
                    <a:pt x="5106" y="6340"/>
                  </a:lnTo>
                  <a:cubicBezTo>
                    <a:pt x="4750" y="6047"/>
                    <a:pt x="4269" y="6236"/>
                    <a:pt x="3871" y="6089"/>
                  </a:cubicBezTo>
                  <a:cubicBezTo>
                    <a:pt x="3767" y="6047"/>
                    <a:pt x="3725" y="6236"/>
                    <a:pt x="3704" y="6340"/>
                  </a:cubicBezTo>
                  <a:lnTo>
                    <a:pt x="3348" y="6340"/>
                  </a:lnTo>
                  <a:cubicBezTo>
                    <a:pt x="3202" y="5880"/>
                    <a:pt x="2930" y="5964"/>
                    <a:pt x="2637" y="6173"/>
                  </a:cubicBezTo>
                  <a:cubicBezTo>
                    <a:pt x="2323" y="6173"/>
                    <a:pt x="2009" y="6068"/>
                    <a:pt x="1737" y="5880"/>
                  </a:cubicBezTo>
                  <a:cubicBezTo>
                    <a:pt x="1905" y="5127"/>
                    <a:pt x="1800" y="4897"/>
                    <a:pt x="1089" y="4646"/>
                  </a:cubicBezTo>
                  <a:cubicBezTo>
                    <a:pt x="963" y="4604"/>
                    <a:pt x="817" y="4604"/>
                    <a:pt x="670" y="4604"/>
                  </a:cubicBezTo>
                  <a:cubicBezTo>
                    <a:pt x="607" y="4541"/>
                    <a:pt x="565" y="4478"/>
                    <a:pt x="503" y="4436"/>
                  </a:cubicBezTo>
                  <a:cubicBezTo>
                    <a:pt x="670" y="4164"/>
                    <a:pt x="691" y="3830"/>
                    <a:pt x="900" y="3558"/>
                  </a:cubicBezTo>
                  <a:cubicBezTo>
                    <a:pt x="1109" y="3286"/>
                    <a:pt x="1109" y="2930"/>
                    <a:pt x="921" y="2658"/>
                  </a:cubicBezTo>
                  <a:cubicBezTo>
                    <a:pt x="754" y="2407"/>
                    <a:pt x="565" y="2051"/>
                    <a:pt x="168" y="2386"/>
                  </a:cubicBezTo>
                  <a:cubicBezTo>
                    <a:pt x="126" y="2428"/>
                    <a:pt x="1" y="2323"/>
                    <a:pt x="21" y="2239"/>
                  </a:cubicBezTo>
                  <a:cubicBezTo>
                    <a:pt x="21" y="2135"/>
                    <a:pt x="63" y="2030"/>
                    <a:pt x="105" y="2009"/>
                  </a:cubicBezTo>
                  <a:cubicBezTo>
                    <a:pt x="545" y="1800"/>
                    <a:pt x="1026" y="1653"/>
                    <a:pt x="1528" y="1591"/>
                  </a:cubicBezTo>
                  <a:cubicBezTo>
                    <a:pt x="1737" y="1591"/>
                    <a:pt x="1988" y="1549"/>
                    <a:pt x="2009" y="1298"/>
                  </a:cubicBezTo>
                  <a:cubicBezTo>
                    <a:pt x="2051" y="984"/>
                    <a:pt x="1716" y="1109"/>
                    <a:pt x="1570" y="1005"/>
                  </a:cubicBezTo>
                  <a:cubicBezTo>
                    <a:pt x="1528" y="963"/>
                    <a:pt x="1507" y="900"/>
                    <a:pt x="1486" y="858"/>
                  </a:cubicBezTo>
                  <a:cubicBezTo>
                    <a:pt x="1570" y="649"/>
                    <a:pt x="1946" y="691"/>
                    <a:pt x="1926" y="398"/>
                  </a:cubicBezTo>
                  <a:lnTo>
                    <a:pt x="2449" y="356"/>
                  </a:lnTo>
                  <a:cubicBezTo>
                    <a:pt x="2721" y="691"/>
                    <a:pt x="3265" y="377"/>
                    <a:pt x="3516" y="837"/>
                  </a:cubicBezTo>
                  <a:cubicBezTo>
                    <a:pt x="3704" y="1172"/>
                    <a:pt x="3955" y="1109"/>
                    <a:pt x="4039" y="712"/>
                  </a:cubicBezTo>
                  <a:cubicBezTo>
                    <a:pt x="4102" y="545"/>
                    <a:pt x="4164" y="398"/>
                    <a:pt x="4206" y="231"/>
                  </a:cubicBezTo>
                  <a:cubicBezTo>
                    <a:pt x="4562" y="147"/>
                    <a:pt x="4918" y="147"/>
                    <a:pt x="5273" y="210"/>
                  </a:cubicBezTo>
                  <a:cubicBezTo>
                    <a:pt x="5378" y="733"/>
                    <a:pt x="5378" y="733"/>
                    <a:pt x="5755" y="482"/>
                  </a:cubicBezTo>
                  <a:lnTo>
                    <a:pt x="5985" y="356"/>
                  </a:lnTo>
                  <a:lnTo>
                    <a:pt x="6340" y="356"/>
                  </a:lnTo>
                  <a:cubicBezTo>
                    <a:pt x="6445" y="712"/>
                    <a:pt x="6508" y="1068"/>
                    <a:pt x="6152" y="1361"/>
                  </a:cubicBezTo>
                  <a:cubicBezTo>
                    <a:pt x="5922" y="1549"/>
                    <a:pt x="5901" y="1884"/>
                    <a:pt x="6089" y="2093"/>
                  </a:cubicBezTo>
                  <a:cubicBezTo>
                    <a:pt x="6236" y="2323"/>
                    <a:pt x="6424" y="2511"/>
                    <a:pt x="6738" y="2428"/>
                  </a:cubicBezTo>
                  <a:cubicBezTo>
                    <a:pt x="7156" y="2323"/>
                    <a:pt x="7700" y="2825"/>
                    <a:pt x="7993" y="2177"/>
                  </a:cubicBezTo>
                  <a:cubicBezTo>
                    <a:pt x="7993" y="2156"/>
                    <a:pt x="8161" y="2197"/>
                    <a:pt x="8244" y="2197"/>
                  </a:cubicBezTo>
                  <a:cubicBezTo>
                    <a:pt x="8558" y="2197"/>
                    <a:pt x="9270" y="1570"/>
                    <a:pt x="9312" y="1277"/>
                  </a:cubicBezTo>
                  <a:cubicBezTo>
                    <a:pt x="9332" y="1151"/>
                    <a:pt x="9312" y="984"/>
                    <a:pt x="9207" y="963"/>
                  </a:cubicBezTo>
                  <a:cubicBezTo>
                    <a:pt x="8516" y="900"/>
                    <a:pt x="8788" y="440"/>
                    <a:pt x="8830" y="84"/>
                  </a:cubicBezTo>
                  <a:cubicBezTo>
                    <a:pt x="9060" y="1"/>
                    <a:pt x="9291" y="1"/>
                    <a:pt x="9521" y="42"/>
                  </a:cubicBezTo>
                  <a:cubicBezTo>
                    <a:pt x="9542" y="84"/>
                    <a:pt x="9542" y="105"/>
                    <a:pt x="9563" y="147"/>
                  </a:cubicBezTo>
                  <a:close/>
                  <a:moveTo>
                    <a:pt x="12304" y="2407"/>
                  </a:moveTo>
                  <a:cubicBezTo>
                    <a:pt x="12345" y="2386"/>
                    <a:pt x="12471" y="2365"/>
                    <a:pt x="12471" y="2323"/>
                  </a:cubicBezTo>
                  <a:cubicBezTo>
                    <a:pt x="12534" y="2177"/>
                    <a:pt x="12429" y="2114"/>
                    <a:pt x="12304" y="2114"/>
                  </a:cubicBezTo>
                  <a:cubicBezTo>
                    <a:pt x="12220" y="2114"/>
                    <a:pt x="12136" y="2156"/>
                    <a:pt x="12136" y="2260"/>
                  </a:cubicBezTo>
                  <a:cubicBezTo>
                    <a:pt x="12115" y="2344"/>
                    <a:pt x="12178" y="2407"/>
                    <a:pt x="12304" y="2407"/>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4" name="Google Shape;7564;p51"/>
            <p:cNvSpPr/>
            <p:nvPr/>
          </p:nvSpPr>
          <p:spPr>
            <a:xfrm>
              <a:off x="5127975" y="4751525"/>
              <a:ext cx="328525" cy="37700"/>
            </a:xfrm>
            <a:custGeom>
              <a:avLst/>
              <a:gdLst/>
              <a:ahLst/>
              <a:cxnLst/>
              <a:rect l="l" t="t" r="r" b="b"/>
              <a:pathLst>
                <a:path w="13141" h="1508" extrusionOk="0">
                  <a:moveTo>
                    <a:pt x="1" y="1424"/>
                  </a:moveTo>
                  <a:cubicBezTo>
                    <a:pt x="126" y="1005"/>
                    <a:pt x="314" y="796"/>
                    <a:pt x="817" y="859"/>
                  </a:cubicBezTo>
                  <a:cubicBezTo>
                    <a:pt x="1277" y="921"/>
                    <a:pt x="1758" y="879"/>
                    <a:pt x="2198" y="691"/>
                  </a:cubicBezTo>
                  <a:cubicBezTo>
                    <a:pt x="2993" y="377"/>
                    <a:pt x="3871" y="335"/>
                    <a:pt x="4687" y="607"/>
                  </a:cubicBezTo>
                  <a:cubicBezTo>
                    <a:pt x="5085" y="775"/>
                    <a:pt x="5503" y="712"/>
                    <a:pt x="5838" y="461"/>
                  </a:cubicBezTo>
                  <a:cubicBezTo>
                    <a:pt x="5985" y="335"/>
                    <a:pt x="6215" y="315"/>
                    <a:pt x="6403" y="231"/>
                  </a:cubicBezTo>
                  <a:cubicBezTo>
                    <a:pt x="6759" y="43"/>
                    <a:pt x="7073" y="1"/>
                    <a:pt x="7282" y="419"/>
                  </a:cubicBezTo>
                  <a:cubicBezTo>
                    <a:pt x="7366" y="587"/>
                    <a:pt x="7512" y="796"/>
                    <a:pt x="7680" y="733"/>
                  </a:cubicBezTo>
                  <a:cubicBezTo>
                    <a:pt x="8203" y="503"/>
                    <a:pt x="8726" y="796"/>
                    <a:pt x="9228" y="775"/>
                  </a:cubicBezTo>
                  <a:cubicBezTo>
                    <a:pt x="9416" y="754"/>
                    <a:pt x="9584" y="775"/>
                    <a:pt x="9730" y="628"/>
                  </a:cubicBezTo>
                  <a:cubicBezTo>
                    <a:pt x="10274" y="22"/>
                    <a:pt x="10860" y="335"/>
                    <a:pt x="11404" y="587"/>
                  </a:cubicBezTo>
                  <a:cubicBezTo>
                    <a:pt x="11739" y="733"/>
                    <a:pt x="11969" y="900"/>
                    <a:pt x="12345" y="670"/>
                  </a:cubicBezTo>
                  <a:cubicBezTo>
                    <a:pt x="12701" y="461"/>
                    <a:pt x="13036" y="607"/>
                    <a:pt x="13141" y="1068"/>
                  </a:cubicBezTo>
                  <a:cubicBezTo>
                    <a:pt x="12053" y="1089"/>
                    <a:pt x="10944" y="1068"/>
                    <a:pt x="9856" y="1131"/>
                  </a:cubicBezTo>
                  <a:cubicBezTo>
                    <a:pt x="8140" y="1235"/>
                    <a:pt x="6403" y="1256"/>
                    <a:pt x="4667" y="1319"/>
                  </a:cubicBezTo>
                  <a:cubicBezTo>
                    <a:pt x="3118" y="1403"/>
                    <a:pt x="1570" y="1507"/>
                    <a:pt x="1" y="1424"/>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5" name="Google Shape;7565;p51"/>
            <p:cNvSpPr/>
            <p:nvPr/>
          </p:nvSpPr>
          <p:spPr>
            <a:xfrm>
              <a:off x="4146125" y="4641675"/>
              <a:ext cx="85825" cy="71700"/>
            </a:xfrm>
            <a:custGeom>
              <a:avLst/>
              <a:gdLst/>
              <a:ahLst/>
              <a:cxnLst/>
              <a:rect l="l" t="t" r="r" b="b"/>
              <a:pathLst>
                <a:path w="3433" h="2868" extrusionOk="0">
                  <a:moveTo>
                    <a:pt x="2930" y="105"/>
                  </a:moveTo>
                  <a:cubicBezTo>
                    <a:pt x="2888" y="461"/>
                    <a:pt x="2616" y="921"/>
                    <a:pt x="3307" y="984"/>
                  </a:cubicBezTo>
                  <a:cubicBezTo>
                    <a:pt x="3411" y="984"/>
                    <a:pt x="3432" y="1172"/>
                    <a:pt x="3411" y="1298"/>
                  </a:cubicBezTo>
                  <a:cubicBezTo>
                    <a:pt x="3370" y="1591"/>
                    <a:pt x="2658" y="2219"/>
                    <a:pt x="2344" y="2219"/>
                  </a:cubicBezTo>
                  <a:cubicBezTo>
                    <a:pt x="2261" y="2219"/>
                    <a:pt x="2114" y="2177"/>
                    <a:pt x="2114" y="2198"/>
                  </a:cubicBezTo>
                  <a:cubicBezTo>
                    <a:pt x="1800" y="2867"/>
                    <a:pt x="1256" y="2365"/>
                    <a:pt x="838" y="2449"/>
                  </a:cubicBezTo>
                  <a:cubicBezTo>
                    <a:pt x="524" y="2532"/>
                    <a:pt x="336" y="2344"/>
                    <a:pt x="189" y="2114"/>
                  </a:cubicBezTo>
                  <a:cubicBezTo>
                    <a:pt x="1" y="1905"/>
                    <a:pt x="43" y="1570"/>
                    <a:pt x="252" y="1382"/>
                  </a:cubicBezTo>
                  <a:cubicBezTo>
                    <a:pt x="629" y="1089"/>
                    <a:pt x="545" y="733"/>
                    <a:pt x="440" y="377"/>
                  </a:cubicBezTo>
                  <a:cubicBezTo>
                    <a:pt x="608" y="377"/>
                    <a:pt x="754" y="315"/>
                    <a:pt x="796" y="126"/>
                  </a:cubicBezTo>
                  <a:cubicBezTo>
                    <a:pt x="1026" y="22"/>
                    <a:pt x="1277" y="1"/>
                    <a:pt x="1507" y="84"/>
                  </a:cubicBezTo>
                  <a:cubicBezTo>
                    <a:pt x="1759" y="461"/>
                    <a:pt x="1800" y="461"/>
                    <a:pt x="2031" y="84"/>
                  </a:cubicBezTo>
                  <a:cubicBezTo>
                    <a:pt x="2323" y="1"/>
                    <a:pt x="2637" y="22"/>
                    <a:pt x="2930" y="105"/>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6" name="Google Shape;7566;p51"/>
            <p:cNvSpPr/>
            <p:nvPr/>
          </p:nvSpPr>
          <p:spPr>
            <a:xfrm>
              <a:off x="4157125" y="4770875"/>
              <a:ext cx="166375" cy="35075"/>
            </a:xfrm>
            <a:custGeom>
              <a:avLst/>
              <a:gdLst/>
              <a:ahLst/>
              <a:cxnLst/>
              <a:rect l="l" t="t" r="r" b="b"/>
              <a:pathLst>
                <a:path w="6655" h="1403" extrusionOk="0">
                  <a:moveTo>
                    <a:pt x="0" y="1194"/>
                  </a:moveTo>
                  <a:cubicBezTo>
                    <a:pt x="419" y="712"/>
                    <a:pt x="1026" y="503"/>
                    <a:pt x="1507" y="712"/>
                  </a:cubicBezTo>
                  <a:cubicBezTo>
                    <a:pt x="1695" y="796"/>
                    <a:pt x="1821" y="901"/>
                    <a:pt x="2072" y="796"/>
                  </a:cubicBezTo>
                  <a:cubicBezTo>
                    <a:pt x="2490" y="566"/>
                    <a:pt x="2511" y="587"/>
                    <a:pt x="2888" y="922"/>
                  </a:cubicBezTo>
                  <a:cubicBezTo>
                    <a:pt x="3097" y="880"/>
                    <a:pt x="3097" y="670"/>
                    <a:pt x="3181" y="524"/>
                  </a:cubicBezTo>
                  <a:cubicBezTo>
                    <a:pt x="3432" y="1"/>
                    <a:pt x="3474" y="1"/>
                    <a:pt x="3976" y="398"/>
                  </a:cubicBezTo>
                  <a:cubicBezTo>
                    <a:pt x="4080" y="482"/>
                    <a:pt x="4185" y="524"/>
                    <a:pt x="4311" y="524"/>
                  </a:cubicBezTo>
                  <a:cubicBezTo>
                    <a:pt x="5022" y="461"/>
                    <a:pt x="5838" y="775"/>
                    <a:pt x="6424" y="43"/>
                  </a:cubicBezTo>
                  <a:cubicBezTo>
                    <a:pt x="6654" y="398"/>
                    <a:pt x="6528" y="733"/>
                    <a:pt x="6570" y="1047"/>
                  </a:cubicBezTo>
                  <a:cubicBezTo>
                    <a:pt x="4792" y="1403"/>
                    <a:pt x="3013" y="1173"/>
                    <a:pt x="1235" y="1235"/>
                  </a:cubicBezTo>
                  <a:cubicBezTo>
                    <a:pt x="816" y="1235"/>
                    <a:pt x="419" y="1214"/>
                    <a:pt x="0" y="1194"/>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7" name="Google Shape;7567;p51"/>
            <p:cNvSpPr/>
            <p:nvPr/>
          </p:nvSpPr>
          <p:spPr>
            <a:xfrm>
              <a:off x="4737750" y="4641675"/>
              <a:ext cx="88950" cy="35600"/>
            </a:xfrm>
            <a:custGeom>
              <a:avLst/>
              <a:gdLst/>
              <a:ahLst/>
              <a:cxnLst/>
              <a:rect l="l" t="t" r="r" b="b"/>
              <a:pathLst>
                <a:path w="3558" h="1424" extrusionOk="0">
                  <a:moveTo>
                    <a:pt x="3558" y="377"/>
                  </a:moveTo>
                  <a:cubicBezTo>
                    <a:pt x="3474" y="1110"/>
                    <a:pt x="3160" y="1424"/>
                    <a:pt x="2595" y="1172"/>
                  </a:cubicBezTo>
                  <a:cubicBezTo>
                    <a:pt x="1967" y="921"/>
                    <a:pt x="1319" y="942"/>
                    <a:pt x="691" y="733"/>
                  </a:cubicBezTo>
                  <a:cubicBezTo>
                    <a:pt x="377" y="628"/>
                    <a:pt x="42" y="587"/>
                    <a:pt x="1" y="168"/>
                  </a:cubicBezTo>
                  <a:cubicBezTo>
                    <a:pt x="147" y="22"/>
                    <a:pt x="377" y="1"/>
                    <a:pt x="545" y="105"/>
                  </a:cubicBezTo>
                  <a:cubicBezTo>
                    <a:pt x="649" y="461"/>
                    <a:pt x="963" y="356"/>
                    <a:pt x="1214" y="356"/>
                  </a:cubicBezTo>
                  <a:cubicBezTo>
                    <a:pt x="1988" y="419"/>
                    <a:pt x="2783" y="231"/>
                    <a:pt x="3558" y="377"/>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8" name="Google Shape;7568;p51"/>
            <p:cNvSpPr/>
            <p:nvPr/>
          </p:nvSpPr>
          <p:spPr>
            <a:xfrm>
              <a:off x="4756050" y="4770350"/>
              <a:ext cx="79550" cy="27225"/>
            </a:xfrm>
            <a:custGeom>
              <a:avLst/>
              <a:gdLst/>
              <a:ahLst/>
              <a:cxnLst/>
              <a:rect l="l" t="t" r="r" b="b"/>
              <a:pathLst>
                <a:path w="3182" h="1089" extrusionOk="0">
                  <a:moveTo>
                    <a:pt x="1" y="901"/>
                  </a:moveTo>
                  <a:cubicBezTo>
                    <a:pt x="189" y="378"/>
                    <a:pt x="754" y="398"/>
                    <a:pt x="1110" y="106"/>
                  </a:cubicBezTo>
                  <a:cubicBezTo>
                    <a:pt x="1235" y="1"/>
                    <a:pt x="1403" y="85"/>
                    <a:pt x="1486" y="189"/>
                  </a:cubicBezTo>
                  <a:cubicBezTo>
                    <a:pt x="1863" y="608"/>
                    <a:pt x="2282" y="608"/>
                    <a:pt x="2763" y="419"/>
                  </a:cubicBezTo>
                  <a:cubicBezTo>
                    <a:pt x="2993" y="315"/>
                    <a:pt x="3160" y="440"/>
                    <a:pt x="3181" y="691"/>
                  </a:cubicBezTo>
                  <a:cubicBezTo>
                    <a:pt x="2302" y="963"/>
                    <a:pt x="1382" y="922"/>
                    <a:pt x="482" y="1026"/>
                  </a:cubicBezTo>
                  <a:cubicBezTo>
                    <a:pt x="315" y="1089"/>
                    <a:pt x="126" y="1026"/>
                    <a:pt x="1" y="90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9" name="Google Shape;7569;p51"/>
            <p:cNvSpPr/>
            <p:nvPr/>
          </p:nvSpPr>
          <p:spPr>
            <a:xfrm>
              <a:off x="5655775" y="4760950"/>
              <a:ext cx="97325" cy="21475"/>
            </a:xfrm>
            <a:custGeom>
              <a:avLst/>
              <a:gdLst/>
              <a:ahLst/>
              <a:cxnLst/>
              <a:rect l="l" t="t" r="r" b="b"/>
              <a:pathLst>
                <a:path w="3893" h="859" extrusionOk="0">
                  <a:moveTo>
                    <a:pt x="0" y="461"/>
                  </a:moveTo>
                  <a:cubicBezTo>
                    <a:pt x="105" y="210"/>
                    <a:pt x="293" y="230"/>
                    <a:pt x="503" y="210"/>
                  </a:cubicBezTo>
                  <a:cubicBezTo>
                    <a:pt x="1486" y="189"/>
                    <a:pt x="2469" y="314"/>
                    <a:pt x="3432" y="42"/>
                  </a:cubicBezTo>
                  <a:cubicBezTo>
                    <a:pt x="3599" y="0"/>
                    <a:pt x="3788" y="63"/>
                    <a:pt x="3892" y="210"/>
                  </a:cubicBezTo>
                  <a:cubicBezTo>
                    <a:pt x="3139" y="461"/>
                    <a:pt x="2428" y="858"/>
                    <a:pt x="1570" y="565"/>
                  </a:cubicBezTo>
                  <a:cubicBezTo>
                    <a:pt x="1089" y="398"/>
                    <a:pt x="524" y="607"/>
                    <a:pt x="0" y="461"/>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0" name="Google Shape;7570;p51"/>
            <p:cNvSpPr/>
            <p:nvPr/>
          </p:nvSpPr>
          <p:spPr>
            <a:xfrm>
              <a:off x="4661900" y="4641675"/>
              <a:ext cx="47625" cy="31425"/>
            </a:xfrm>
            <a:custGeom>
              <a:avLst/>
              <a:gdLst/>
              <a:ahLst/>
              <a:cxnLst/>
              <a:rect l="l" t="t" r="r" b="b"/>
              <a:pathLst>
                <a:path w="1905" h="1257" extrusionOk="0">
                  <a:moveTo>
                    <a:pt x="22" y="210"/>
                  </a:moveTo>
                  <a:lnTo>
                    <a:pt x="22" y="64"/>
                  </a:lnTo>
                  <a:cubicBezTo>
                    <a:pt x="314" y="1"/>
                    <a:pt x="628" y="1"/>
                    <a:pt x="921" y="84"/>
                  </a:cubicBezTo>
                  <a:cubicBezTo>
                    <a:pt x="1089" y="587"/>
                    <a:pt x="1507" y="294"/>
                    <a:pt x="1800" y="377"/>
                  </a:cubicBezTo>
                  <a:cubicBezTo>
                    <a:pt x="1842" y="628"/>
                    <a:pt x="1863" y="880"/>
                    <a:pt x="1905" y="1256"/>
                  </a:cubicBezTo>
                  <a:cubicBezTo>
                    <a:pt x="1570" y="1005"/>
                    <a:pt x="1151" y="880"/>
                    <a:pt x="733" y="900"/>
                  </a:cubicBezTo>
                  <a:cubicBezTo>
                    <a:pt x="335" y="900"/>
                    <a:pt x="1" y="712"/>
                    <a:pt x="22" y="21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1" name="Google Shape;7571;p51"/>
            <p:cNvSpPr/>
            <p:nvPr/>
          </p:nvSpPr>
          <p:spPr>
            <a:xfrm>
              <a:off x="4328700" y="4766700"/>
              <a:ext cx="46050" cy="36125"/>
            </a:xfrm>
            <a:custGeom>
              <a:avLst/>
              <a:gdLst/>
              <a:ahLst/>
              <a:cxnLst/>
              <a:rect l="l" t="t" r="r" b="b"/>
              <a:pathLst>
                <a:path w="1842" h="1445" extrusionOk="0">
                  <a:moveTo>
                    <a:pt x="63" y="1214"/>
                  </a:moveTo>
                  <a:cubicBezTo>
                    <a:pt x="84" y="984"/>
                    <a:pt x="0" y="586"/>
                    <a:pt x="461" y="858"/>
                  </a:cubicBezTo>
                  <a:cubicBezTo>
                    <a:pt x="712" y="1068"/>
                    <a:pt x="1067" y="1089"/>
                    <a:pt x="1360" y="963"/>
                  </a:cubicBezTo>
                  <a:cubicBezTo>
                    <a:pt x="1486" y="712"/>
                    <a:pt x="1235" y="503"/>
                    <a:pt x="1318" y="272"/>
                  </a:cubicBezTo>
                  <a:cubicBezTo>
                    <a:pt x="1360" y="147"/>
                    <a:pt x="1402" y="42"/>
                    <a:pt x="1549" y="42"/>
                  </a:cubicBezTo>
                  <a:cubicBezTo>
                    <a:pt x="1674" y="0"/>
                    <a:pt x="1779" y="84"/>
                    <a:pt x="1800" y="210"/>
                  </a:cubicBezTo>
                  <a:cubicBezTo>
                    <a:pt x="1821" y="544"/>
                    <a:pt x="1821" y="858"/>
                    <a:pt x="1842" y="1193"/>
                  </a:cubicBezTo>
                  <a:cubicBezTo>
                    <a:pt x="1277" y="1423"/>
                    <a:pt x="628" y="1444"/>
                    <a:pt x="63" y="1214"/>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2" name="Google Shape;7572;p51"/>
            <p:cNvSpPr/>
            <p:nvPr/>
          </p:nvSpPr>
          <p:spPr>
            <a:xfrm>
              <a:off x="4059825" y="4643250"/>
              <a:ext cx="44500" cy="28275"/>
            </a:xfrm>
            <a:custGeom>
              <a:avLst/>
              <a:gdLst/>
              <a:ahLst/>
              <a:cxnLst/>
              <a:rect l="l" t="t" r="r" b="b"/>
              <a:pathLst>
                <a:path w="1780" h="1131" extrusionOk="0">
                  <a:moveTo>
                    <a:pt x="1779" y="189"/>
                  </a:moveTo>
                  <a:cubicBezTo>
                    <a:pt x="1716" y="356"/>
                    <a:pt x="1653" y="524"/>
                    <a:pt x="1612" y="691"/>
                  </a:cubicBezTo>
                  <a:cubicBezTo>
                    <a:pt x="1486" y="1047"/>
                    <a:pt x="1256" y="1130"/>
                    <a:pt x="1089" y="817"/>
                  </a:cubicBezTo>
                  <a:cubicBezTo>
                    <a:pt x="817" y="356"/>
                    <a:pt x="273" y="649"/>
                    <a:pt x="1" y="314"/>
                  </a:cubicBezTo>
                  <a:cubicBezTo>
                    <a:pt x="565" y="1"/>
                    <a:pt x="1172" y="231"/>
                    <a:pt x="1779" y="189"/>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3" name="Google Shape;7573;p51"/>
            <p:cNvSpPr/>
            <p:nvPr/>
          </p:nvSpPr>
          <p:spPr>
            <a:xfrm>
              <a:off x="5535975" y="4766700"/>
              <a:ext cx="62275" cy="7875"/>
            </a:xfrm>
            <a:custGeom>
              <a:avLst/>
              <a:gdLst/>
              <a:ahLst/>
              <a:cxnLst/>
              <a:rect l="l" t="t" r="r" b="b"/>
              <a:pathLst>
                <a:path w="2491" h="315" extrusionOk="0">
                  <a:moveTo>
                    <a:pt x="1" y="314"/>
                  </a:moveTo>
                  <a:cubicBezTo>
                    <a:pt x="43" y="168"/>
                    <a:pt x="106" y="0"/>
                    <a:pt x="273" y="0"/>
                  </a:cubicBezTo>
                  <a:lnTo>
                    <a:pt x="2198" y="0"/>
                  </a:lnTo>
                  <a:cubicBezTo>
                    <a:pt x="2365" y="0"/>
                    <a:pt x="2449" y="147"/>
                    <a:pt x="2491" y="293"/>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4" name="Google Shape;7574;p51"/>
            <p:cNvSpPr/>
            <p:nvPr/>
          </p:nvSpPr>
          <p:spPr>
            <a:xfrm>
              <a:off x="4463125" y="4771400"/>
              <a:ext cx="35600" cy="20950"/>
            </a:xfrm>
            <a:custGeom>
              <a:avLst/>
              <a:gdLst/>
              <a:ahLst/>
              <a:cxnLst/>
              <a:rect l="l" t="t" r="r" b="b"/>
              <a:pathLst>
                <a:path w="1424" h="838" extrusionOk="0">
                  <a:moveTo>
                    <a:pt x="1" y="838"/>
                  </a:moveTo>
                  <a:cubicBezTo>
                    <a:pt x="84" y="64"/>
                    <a:pt x="189" y="1"/>
                    <a:pt x="817" y="356"/>
                  </a:cubicBezTo>
                  <a:cubicBezTo>
                    <a:pt x="1026" y="482"/>
                    <a:pt x="1382" y="440"/>
                    <a:pt x="1423" y="796"/>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5" name="Google Shape;7575;p51"/>
            <p:cNvSpPr/>
            <p:nvPr/>
          </p:nvSpPr>
          <p:spPr>
            <a:xfrm>
              <a:off x="4622150" y="4774550"/>
              <a:ext cx="36125" cy="23550"/>
            </a:xfrm>
            <a:custGeom>
              <a:avLst/>
              <a:gdLst/>
              <a:ahLst/>
              <a:cxnLst/>
              <a:rect l="l" t="t" r="r" b="b"/>
              <a:pathLst>
                <a:path w="1445" h="942" extrusionOk="0">
                  <a:moveTo>
                    <a:pt x="21" y="816"/>
                  </a:moveTo>
                  <a:cubicBezTo>
                    <a:pt x="42" y="670"/>
                    <a:pt x="0" y="440"/>
                    <a:pt x="252" y="440"/>
                  </a:cubicBezTo>
                  <a:cubicBezTo>
                    <a:pt x="398" y="440"/>
                    <a:pt x="544" y="586"/>
                    <a:pt x="670" y="482"/>
                  </a:cubicBezTo>
                  <a:cubicBezTo>
                    <a:pt x="1277" y="0"/>
                    <a:pt x="1319" y="482"/>
                    <a:pt x="1444" y="879"/>
                  </a:cubicBezTo>
                  <a:cubicBezTo>
                    <a:pt x="963" y="942"/>
                    <a:pt x="482" y="921"/>
                    <a:pt x="21" y="816"/>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6" name="Google Shape;7576;p51"/>
            <p:cNvSpPr/>
            <p:nvPr/>
          </p:nvSpPr>
          <p:spPr>
            <a:xfrm>
              <a:off x="4090700" y="4793900"/>
              <a:ext cx="35575" cy="15200"/>
            </a:xfrm>
            <a:custGeom>
              <a:avLst/>
              <a:gdLst/>
              <a:ahLst/>
              <a:cxnLst/>
              <a:rect l="l" t="t" r="r" b="b"/>
              <a:pathLst>
                <a:path w="1423" h="608" extrusionOk="0">
                  <a:moveTo>
                    <a:pt x="0" y="314"/>
                  </a:moveTo>
                  <a:cubicBezTo>
                    <a:pt x="21" y="189"/>
                    <a:pt x="63" y="1"/>
                    <a:pt x="167" y="42"/>
                  </a:cubicBezTo>
                  <a:cubicBezTo>
                    <a:pt x="565" y="210"/>
                    <a:pt x="1046" y="1"/>
                    <a:pt x="1423" y="314"/>
                  </a:cubicBezTo>
                  <a:cubicBezTo>
                    <a:pt x="942" y="607"/>
                    <a:pt x="460" y="503"/>
                    <a:pt x="0" y="314"/>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7" name="Google Shape;7577;p51"/>
            <p:cNvSpPr/>
            <p:nvPr/>
          </p:nvSpPr>
          <p:spPr>
            <a:xfrm>
              <a:off x="5097625" y="4772975"/>
              <a:ext cx="17300" cy="20950"/>
            </a:xfrm>
            <a:custGeom>
              <a:avLst/>
              <a:gdLst/>
              <a:ahLst/>
              <a:cxnLst/>
              <a:rect l="l" t="t" r="r" b="b"/>
              <a:pathLst>
                <a:path w="692" h="838" extrusionOk="0">
                  <a:moveTo>
                    <a:pt x="1" y="607"/>
                  </a:moveTo>
                  <a:cubicBezTo>
                    <a:pt x="210" y="482"/>
                    <a:pt x="440" y="1"/>
                    <a:pt x="691" y="586"/>
                  </a:cubicBezTo>
                  <a:cubicBezTo>
                    <a:pt x="524" y="817"/>
                    <a:pt x="168" y="838"/>
                    <a:pt x="1" y="607"/>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8" name="Google Shape;7578;p51"/>
            <p:cNvSpPr/>
            <p:nvPr/>
          </p:nvSpPr>
          <p:spPr>
            <a:xfrm>
              <a:off x="4866425" y="4778200"/>
              <a:ext cx="18350" cy="15725"/>
            </a:xfrm>
            <a:custGeom>
              <a:avLst/>
              <a:gdLst/>
              <a:ahLst/>
              <a:cxnLst/>
              <a:rect l="l" t="t" r="r" b="b"/>
              <a:pathLst>
                <a:path w="734" h="629" extrusionOk="0">
                  <a:moveTo>
                    <a:pt x="1" y="398"/>
                  </a:moveTo>
                  <a:cubicBezTo>
                    <a:pt x="524" y="1"/>
                    <a:pt x="524" y="1"/>
                    <a:pt x="733" y="440"/>
                  </a:cubicBezTo>
                  <a:cubicBezTo>
                    <a:pt x="524" y="629"/>
                    <a:pt x="189" y="608"/>
                    <a:pt x="1" y="398"/>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9" name="Google Shape;7579;p51"/>
            <p:cNvSpPr/>
            <p:nvPr/>
          </p:nvSpPr>
          <p:spPr>
            <a:xfrm>
              <a:off x="5607125" y="4768800"/>
              <a:ext cx="22000" cy="12050"/>
            </a:xfrm>
            <a:custGeom>
              <a:avLst/>
              <a:gdLst/>
              <a:ahLst/>
              <a:cxnLst/>
              <a:rect l="l" t="t" r="r" b="b"/>
              <a:pathLst>
                <a:path w="880" h="482" extrusionOk="0">
                  <a:moveTo>
                    <a:pt x="1" y="230"/>
                  </a:moveTo>
                  <a:cubicBezTo>
                    <a:pt x="252" y="0"/>
                    <a:pt x="628" y="0"/>
                    <a:pt x="879" y="230"/>
                  </a:cubicBezTo>
                  <a:cubicBezTo>
                    <a:pt x="628" y="481"/>
                    <a:pt x="252" y="481"/>
                    <a:pt x="1" y="23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0" name="Google Shape;7580;p51"/>
            <p:cNvSpPr/>
            <p:nvPr/>
          </p:nvSpPr>
          <p:spPr>
            <a:xfrm>
              <a:off x="4130450" y="4645350"/>
              <a:ext cx="17800" cy="15175"/>
            </a:xfrm>
            <a:custGeom>
              <a:avLst/>
              <a:gdLst/>
              <a:ahLst/>
              <a:cxnLst/>
              <a:rect l="l" t="t" r="r" b="b"/>
              <a:pathLst>
                <a:path w="712" h="607" extrusionOk="0">
                  <a:moveTo>
                    <a:pt x="712" y="230"/>
                  </a:moveTo>
                  <a:lnTo>
                    <a:pt x="502" y="356"/>
                  </a:lnTo>
                  <a:cubicBezTo>
                    <a:pt x="105" y="607"/>
                    <a:pt x="105" y="607"/>
                    <a:pt x="0" y="84"/>
                  </a:cubicBezTo>
                  <a:cubicBezTo>
                    <a:pt x="230" y="21"/>
                    <a:pt x="481" y="0"/>
                    <a:pt x="712" y="42"/>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1" name="Google Shape;7581;p51"/>
            <p:cNvSpPr/>
            <p:nvPr/>
          </p:nvSpPr>
          <p:spPr>
            <a:xfrm>
              <a:off x="4582925" y="4785525"/>
              <a:ext cx="17800" cy="12575"/>
            </a:xfrm>
            <a:custGeom>
              <a:avLst/>
              <a:gdLst/>
              <a:ahLst/>
              <a:cxnLst/>
              <a:rect l="l" t="t" r="r" b="b"/>
              <a:pathLst>
                <a:path w="712" h="503" extrusionOk="0">
                  <a:moveTo>
                    <a:pt x="0" y="294"/>
                  </a:moveTo>
                  <a:cubicBezTo>
                    <a:pt x="251" y="84"/>
                    <a:pt x="523" y="1"/>
                    <a:pt x="712" y="377"/>
                  </a:cubicBezTo>
                  <a:cubicBezTo>
                    <a:pt x="481" y="503"/>
                    <a:pt x="188" y="482"/>
                    <a:pt x="0" y="294"/>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2" name="Google Shape;7582;p51"/>
            <p:cNvSpPr/>
            <p:nvPr/>
          </p:nvSpPr>
          <p:spPr>
            <a:xfrm>
              <a:off x="4689100" y="4786575"/>
              <a:ext cx="13625" cy="11000"/>
            </a:xfrm>
            <a:custGeom>
              <a:avLst/>
              <a:gdLst/>
              <a:ahLst/>
              <a:cxnLst/>
              <a:rect l="l" t="t" r="r" b="b"/>
              <a:pathLst>
                <a:path w="545" h="440" extrusionOk="0">
                  <a:moveTo>
                    <a:pt x="1" y="356"/>
                  </a:moveTo>
                  <a:cubicBezTo>
                    <a:pt x="126" y="1"/>
                    <a:pt x="314" y="1"/>
                    <a:pt x="545" y="252"/>
                  </a:cubicBezTo>
                  <a:cubicBezTo>
                    <a:pt x="398" y="419"/>
                    <a:pt x="189" y="440"/>
                    <a:pt x="1" y="356"/>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3" name="Google Shape;7583;p51"/>
            <p:cNvSpPr/>
            <p:nvPr/>
          </p:nvSpPr>
          <p:spPr>
            <a:xfrm>
              <a:off x="5638000" y="4767750"/>
              <a:ext cx="8900" cy="6825"/>
            </a:xfrm>
            <a:custGeom>
              <a:avLst/>
              <a:gdLst/>
              <a:ahLst/>
              <a:cxnLst/>
              <a:rect l="l" t="t" r="r" b="b"/>
              <a:pathLst>
                <a:path w="356" h="273" extrusionOk="0">
                  <a:moveTo>
                    <a:pt x="0" y="230"/>
                  </a:moveTo>
                  <a:cubicBezTo>
                    <a:pt x="21" y="126"/>
                    <a:pt x="42" y="21"/>
                    <a:pt x="167" y="21"/>
                  </a:cubicBezTo>
                  <a:cubicBezTo>
                    <a:pt x="314" y="0"/>
                    <a:pt x="335" y="126"/>
                    <a:pt x="356" y="210"/>
                  </a:cubicBezTo>
                  <a:cubicBezTo>
                    <a:pt x="251" y="272"/>
                    <a:pt x="126" y="272"/>
                    <a:pt x="0" y="23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4" name="Google Shape;7584;p51"/>
            <p:cNvSpPr/>
            <p:nvPr/>
          </p:nvSpPr>
          <p:spPr>
            <a:xfrm>
              <a:off x="4711600" y="4788150"/>
              <a:ext cx="8925" cy="8925"/>
            </a:xfrm>
            <a:custGeom>
              <a:avLst/>
              <a:gdLst/>
              <a:ahLst/>
              <a:cxnLst/>
              <a:rect l="l" t="t" r="r" b="b"/>
              <a:pathLst>
                <a:path w="357" h="357" extrusionOk="0">
                  <a:moveTo>
                    <a:pt x="0" y="189"/>
                  </a:moveTo>
                  <a:cubicBezTo>
                    <a:pt x="105" y="0"/>
                    <a:pt x="231" y="21"/>
                    <a:pt x="356" y="189"/>
                  </a:cubicBezTo>
                  <a:cubicBezTo>
                    <a:pt x="231" y="356"/>
                    <a:pt x="105" y="356"/>
                    <a:pt x="0" y="189"/>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5" name="Google Shape;7585;p51"/>
            <p:cNvSpPr/>
            <p:nvPr/>
          </p:nvSpPr>
          <p:spPr>
            <a:xfrm>
              <a:off x="4844450" y="4783450"/>
              <a:ext cx="8925" cy="9425"/>
            </a:xfrm>
            <a:custGeom>
              <a:avLst/>
              <a:gdLst/>
              <a:ahLst/>
              <a:cxnLst/>
              <a:rect l="l" t="t" r="r" b="b"/>
              <a:pathLst>
                <a:path w="357" h="377" extrusionOk="0">
                  <a:moveTo>
                    <a:pt x="1" y="188"/>
                  </a:moveTo>
                  <a:cubicBezTo>
                    <a:pt x="126" y="0"/>
                    <a:pt x="252" y="21"/>
                    <a:pt x="357" y="209"/>
                  </a:cubicBezTo>
                  <a:cubicBezTo>
                    <a:pt x="231" y="377"/>
                    <a:pt x="126" y="356"/>
                    <a:pt x="1" y="188"/>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6" name="Google Shape;7586;p51"/>
            <p:cNvSpPr/>
            <p:nvPr/>
          </p:nvSpPr>
          <p:spPr>
            <a:xfrm>
              <a:off x="5474250" y="4775075"/>
              <a:ext cx="8400" cy="8400"/>
            </a:xfrm>
            <a:custGeom>
              <a:avLst/>
              <a:gdLst/>
              <a:ahLst/>
              <a:cxnLst/>
              <a:rect l="l" t="t" r="r" b="b"/>
              <a:pathLst>
                <a:path w="336" h="336" extrusionOk="0">
                  <a:moveTo>
                    <a:pt x="1" y="168"/>
                  </a:moveTo>
                  <a:cubicBezTo>
                    <a:pt x="106" y="0"/>
                    <a:pt x="231" y="0"/>
                    <a:pt x="336" y="168"/>
                  </a:cubicBezTo>
                  <a:cubicBezTo>
                    <a:pt x="231" y="335"/>
                    <a:pt x="106" y="335"/>
                    <a:pt x="1" y="168"/>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7" name="Google Shape;7587;p51"/>
            <p:cNvSpPr/>
            <p:nvPr/>
          </p:nvSpPr>
          <p:spPr>
            <a:xfrm>
              <a:off x="5097125" y="4725900"/>
              <a:ext cx="52850" cy="39775"/>
            </a:xfrm>
            <a:custGeom>
              <a:avLst/>
              <a:gdLst/>
              <a:ahLst/>
              <a:cxnLst/>
              <a:rect l="l" t="t" r="r" b="b"/>
              <a:pathLst>
                <a:path w="2114" h="1591" extrusionOk="0">
                  <a:moveTo>
                    <a:pt x="42" y="1109"/>
                  </a:moveTo>
                  <a:cubicBezTo>
                    <a:pt x="84" y="942"/>
                    <a:pt x="147" y="754"/>
                    <a:pt x="167" y="586"/>
                  </a:cubicBezTo>
                  <a:cubicBezTo>
                    <a:pt x="209" y="210"/>
                    <a:pt x="439" y="126"/>
                    <a:pt x="732" y="231"/>
                  </a:cubicBezTo>
                  <a:cubicBezTo>
                    <a:pt x="1088" y="335"/>
                    <a:pt x="1402" y="461"/>
                    <a:pt x="1695" y="105"/>
                  </a:cubicBezTo>
                  <a:cubicBezTo>
                    <a:pt x="1779" y="0"/>
                    <a:pt x="1925" y="0"/>
                    <a:pt x="2009" y="105"/>
                  </a:cubicBezTo>
                  <a:cubicBezTo>
                    <a:pt x="2113" y="210"/>
                    <a:pt x="2030" y="314"/>
                    <a:pt x="2009" y="419"/>
                  </a:cubicBezTo>
                  <a:cubicBezTo>
                    <a:pt x="1967" y="796"/>
                    <a:pt x="1611" y="1068"/>
                    <a:pt x="1255" y="1005"/>
                  </a:cubicBezTo>
                  <a:cubicBezTo>
                    <a:pt x="879" y="963"/>
                    <a:pt x="732" y="1026"/>
                    <a:pt x="607" y="1360"/>
                  </a:cubicBezTo>
                  <a:cubicBezTo>
                    <a:pt x="565" y="1528"/>
                    <a:pt x="398" y="1591"/>
                    <a:pt x="251" y="1528"/>
                  </a:cubicBezTo>
                  <a:cubicBezTo>
                    <a:pt x="84" y="1444"/>
                    <a:pt x="0" y="1277"/>
                    <a:pt x="42" y="1109"/>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8" name="Google Shape;7588;p51"/>
            <p:cNvSpPr/>
            <p:nvPr/>
          </p:nvSpPr>
          <p:spPr>
            <a:xfrm>
              <a:off x="5821600" y="4678825"/>
              <a:ext cx="14150" cy="12050"/>
            </a:xfrm>
            <a:custGeom>
              <a:avLst/>
              <a:gdLst/>
              <a:ahLst/>
              <a:cxnLst/>
              <a:rect l="l" t="t" r="r" b="b"/>
              <a:pathLst>
                <a:path w="566" h="482" extrusionOk="0">
                  <a:moveTo>
                    <a:pt x="314" y="482"/>
                  </a:moveTo>
                  <a:cubicBezTo>
                    <a:pt x="168" y="482"/>
                    <a:pt x="0" y="461"/>
                    <a:pt x="21" y="272"/>
                  </a:cubicBezTo>
                  <a:cubicBezTo>
                    <a:pt x="0" y="105"/>
                    <a:pt x="147" y="0"/>
                    <a:pt x="293" y="0"/>
                  </a:cubicBezTo>
                  <a:cubicBezTo>
                    <a:pt x="461" y="0"/>
                    <a:pt x="565" y="126"/>
                    <a:pt x="565" y="293"/>
                  </a:cubicBezTo>
                  <a:cubicBezTo>
                    <a:pt x="565" y="461"/>
                    <a:pt x="440" y="461"/>
                    <a:pt x="314" y="482"/>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9" name="Google Shape;7589;p51"/>
            <p:cNvSpPr/>
            <p:nvPr/>
          </p:nvSpPr>
          <p:spPr>
            <a:xfrm>
              <a:off x="5341400" y="4657375"/>
              <a:ext cx="15725" cy="11525"/>
            </a:xfrm>
            <a:custGeom>
              <a:avLst/>
              <a:gdLst/>
              <a:ahLst/>
              <a:cxnLst/>
              <a:rect l="l" t="t" r="r" b="b"/>
              <a:pathLst>
                <a:path w="629" h="461" extrusionOk="0">
                  <a:moveTo>
                    <a:pt x="210" y="0"/>
                  </a:moveTo>
                  <a:cubicBezTo>
                    <a:pt x="356" y="21"/>
                    <a:pt x="544" y="84"/>
                    <a:pt x="586" y="272"/>
                  </a:cubicBezTo>
                  <a:cubicBezTo>
                    <a:pt x="628" y="398"/>
                    <a:pt x="482" y="461"/>
                    <a:pt x="377" y="461"/>
                  </a:cubicBezTo>
                  <a:cubicBezTo>
                    <a:pt x="189" y="461"/>
                    <a:pt x="0" y="419"/>
                    <a:pt x="21" y="168"/>
                  </a:cubicBezTo>
                  <a:cubicBezTo>
                    <a:pt x="21" y="84"/>
                    <a:pt x="105" y="0"/>
                    <a:pt x="210"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0" name="Google Shape;7590;p51"/>
            <p:cNvSpPr/>
            <p:nvPr/>
          </p:nvSpPr>
          <p:spPr>
            <a:xfrm>
              <a:off x="5301650" y="4675150"/>
              <a:ext cx="7875" cy="9975"/>
            </a:xfrm>
            <a:custGeom>
              <a:avLst/>
              <a:gdLst/>
              <a:ahLst/>
              <a:cxnLst/>
              <a:rect l="l" t="t" r="r" b="b"/>
              <a:pathLst>
                <a:path w="315" h="399" extrusionOk="0">
                  <a:moveTo>
                    <a:pt x="314" y="210"/>
                  </a:moveTo>
                  <a:cubicBezTo>
                    <a:pt x="272" y="252"/>
                    <a:pt x="251" y="357"/>
                    <a:pt x="189" y="357"/>
                  </a:cubicBezTo>
                  <a:cubicBezTo>
                    <a:pt x="42" y="398"/>
                    <a:pt x="21" y="273"/>
                    <a:pt x="0" y="168"/>
                  </a:cubicBezTo>
                  <a:cubicBezTo>
                    <a:pt x="0" y="85"/>
                    <a:pt x="63" y="1"/>
                    <a:pt x="168" y="1"/>
                  </a:cubicBezTo>
                  <a:cubicBezTo>
                    <a:pt x="251" y="22"/>
                    <a:pt x="293" y="85"/>
                    <a:pt x="314" y="21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1" name="Google Shape;7591;p51"/>
            <p:cNvSpPr/>
            <p:nvPr/>
          </p:nvSpPr>
          <p:spPr>
            <a:xfrm>
              <a:off x="5360225" y="4679350"/>
              <a:ext cx="5775" cy="5250"/>
            </a:xfrm>
            <a:custGeom>
              <a:avLst/>
              <a:gdLst/>
              <a:ahLst/>
              <a:cxnLst/>
              <a:rect l="l" t="t" r="r" b="b"/>
              <a:pathLst>
                <a:path w="231" h="210" extrusionOk="0">
                  <a:moveTo>
                    <a:pt x="231" y="63"/>
                  </a:moveTo>
                  <a:cubicBezTo>
                    <a:pt x="210" y="105"/>
                    <a:pt x="189" y="168"/>
                    <a:pt x="168" y="209"/>
                  </a:cubicBezTo>
                  <a:cubicBezTo>
                    <a:pt x="105" y="189"/>
                    <a:pt x="42" y="189"/>
                    <a:pt x="22" y="147"/>
                  </a:cubicBezTo>
                  <a:cubicBezTo>
                    <a:pt x="1" y="105"/>
                    <a:pt x="63" y="42"/>
                    <a:pt x="84"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2" name="Google Shape;7592;p51"/>
            <p:cNvSpPr/>
            <p:nvPr/>
          </p:nvSpPr>
          <p:spPr>
            <a:xfrm>
              <a:off x="4611175" y="4651100"/>
              <a:ext cx="50225" cy="32975"/>
            </a:xfrm>
            <a:custGeom>
              <a:avLst/>
              <a:gdLst/>
              <a:ahLst/>
              <a:cxnLst/>
              <a:rect l="l" t="t" r="r" b="b"/>
              <a:pathLst>
                <a:path w="2009" h="1319" extrusionOk="0">
                  <a:moveTo>
                    <a:pt x="105" y="0"/>
                  </a:moveTo>
                  <a:lnTo>
                    <a:pt x="837" y="0"/>
                  </a:lnTo>
                  <a:cubicBezTo>
                    <a:pt x="816" y="398"/>
                    <a:pt x="942" y="691"/>
                    <a:pt x="1402" y="691"/>
                  </a:cubicBezTo>
                  <a:cubicBezTo>
                    <a:pt x="1527" y="691"/>
                    <a:pt x="1632" y="712"/>
                    <a:pt x="1758" y="754"/>
                  </a:cubicBezTo>
                  <a:cubicBezTo>
                    <a:pt x="1883" y="795"/>
                    <a:pt x="2009" y="900"/>
                    <a:pt x="1967" y="1067"/>
                  </a:cubicBezTo>
                  <a:cubicBezTo>
                    <a:pt x="1925" y="1214"/>
                    <a:pt x="1799" y="1214"/>
                    <a:pt x="1695" y="1235"/>
                  </a:cubicBezTo>
                  <a:cubicBezTo>
                    <a:pt x="1109" y="1319"/>
                    <a:pt x="691" y="942"/>
                    <a:pt x="230" y="733"/>
                  </a:cubicBezTo>
                  <a:cubicBezTo>
                    <a:pt x="0" y="649"/>
                    <a:pt x="146" y="251"/>
                    <a:pt x="105" y="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3" name="Google Shape;7593;p51"/>
            <p:cNvSpPr/>
            <p:nvPr/>
          </p:nvSpPr>
          <p:spPr>
            <a:xfrm>
              <a:off x="4476200" y="4645875"/>
              <a:ext cx="35600" cy="15175"/>
            </a:xfrm>
            <a:custGeom>
              <a:avLst/>
              <a:gdLst/>
              <a:ahLst/>
              <a:cxnLst/>
              <a:rect l="l" t="t" r="r" b="b"/>
              <a:pathLst>
                <a:path w="1424" h="607" extrusionOk="0">
                  <a:moveTo>
                    <a:pt x="1" y="377"/>
                  </a:moveTo>
                  <a:cubicBezTo>
                    <a:pt x="1" y="168"/>
                    <a:pt x="189" y="0"/>
                    <a:pt x="398" y="42"/>
                  </a:cubicBezTo>
                  <a:lnTo>
                    <a:pt x="1424" y="42"/>
                  </a:lnTo>
                  <a:cubicBezTo>
                    <a:pt x="1068" y="607"/>
                    <a:pt x="545" y="523"/>
                    <a:pt x="1" y="377"/>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4" name="Google Shape;7594;p51"/>
            <p:cNvSpPr/>
            <p:nvPr/>
          </p:nvSpPr>
          <p:spPr>
            <a:xfrm>
              <a:off x="4454750" y="4717525"/>
              <a:ext cx="16775" cy="17300"/>
            </a:xfrm>
            <a:custGeom>
              <a:avLst/>
              <a:gdLst/>
              <a:ahLst/>
              <a:cxnLst/>
              <a:rect l="l" t="t" r="r" b="b"/>
              <a:pathLst>
                <a:path w="671" h="692" extrusionOk="0">
                  <a:moveTo>
                    <a:pt x="336" y="670"/>
                  </a:moveTo>
                  <a:cubicBezTo>
                    <a:pt x="126" y="649"/>
                    <a:pt x="1" y="461"/>
                    <a:pt x="22" y="273"/>
                  </a:cubicBezTo>
                  <a:cubicBezTo>
                    <a:pt x="1" y="126"/>
                    <a:pt x="147" y="1"/>
                    <a:pt x="294" y="43"/>
                  </a:cubicBezTo>
                  <a:cubicBezTo>
                    <a:pt x="503" y="43"/>
                    <a:pt x="670" y="231"/>
                    <a:pt x="649" y="440"/>
                  </a:cubicBezTo>
                  <a:cubicBezTo>
                    <a:pt x="670" y="607"/>
                    <a:pt x="545" y="691"/>
                    <a:pt x="336" y="67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5" name="Google Shape;7595;p51"/>
            <p:cNvSpPr/>
            <p:nvPr/>
          </p:nvSpPr>
          <p:spPr>
            <a:xfrm>
              <a:off x="4406100" y="4660500"/>
              <a:ext cx="12075" cy="13125"/>
            </a:xfrm>
            <a:custGeom>
              <a:avLst/>
              <a:gdLst/>
              <a:ahLst/>
              <a:cxnLst/>
              <a:rect l="l" t="t" r="r" b="b"/>
              <a:pathLst>
                <a:path w="483" h="525" extrusionOk="0">
                  <a:moveTo>
                    <a:pt x="461" y="210"/>
                  </a:moveTo>
                  <a:cubicBezTo>
                    <a:pt x="482" y="336"/>
                    <a:pt x="440" y="440"/>
                    <a:pt x="315" y="461"/>
                  </a:cubicBezTo>
                  <a:cubicBezTo>
                    <a:pt x="147" y="524"/>
                    <a:pt x="1" y="399"/>
                    <a:pt x="22" y="252"/>
                  </a:cubicBezTo>
                  <a:cubicBezTo>
                    <a:pt x="1" y="127"/>
                    <a:pt x="106" y="22"/>
                    <a:pt x="231" y="22"/>
                  </a:cubicBezTo>
                  <a:cubicBezTo>
                    <a:pt x="336" y="1"/>
                    <a:pt x="461" y="85"/>
                    <a:pt x="461" y="210"/>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6" name="Google Shape;7596;p51"/>
            <p:cNvSpPr/>
            <p:nvPr/>
          </p:nvSpPr>
          <p:spPr>
            <a:xfrm>
              <a:off x="4832950" y="4741075"/>
              <a:ext cx="5250" cy="5775"/>
            </a:xfrm>
            <a:custGeom>
              <a:avLst/>
              <a:gdLst/>
              <a:ahLst/>
              <a:cxnLst/>
              <a:rect l="l" t="t" r="r" b="b"/>
              <a:pathLst>
                <a:path w="210" h="231" extrusionOk="0">
                  <a:moveTo>
                    <a:pt x="210" y="84"/>
                  </a:moveTo>
                  <a:cubicBezTo>
                    <a:pt x="189" y="126"/>
                    <a:pt x="189" y="209"/>
                    <a:pt x="147" y="209"/>
                  </a:cubicBezTo>
                  <a:cubicBezTo>
                    <a:pt x="105" y="230"/>
                    <a:pt x="42" y="189"/>
                    <a:pt x="1" y="168"/>
                  </a:cubicBezTo>
                  <a:cubicBezTo>
                    <a:pt x="22" y="105"/>
                    <a:pt x="42" y="42"/>
                    <a:pt x="63" y="21"/>
                  </a:cubicBezTo>
                  <a:cubicBezTo>
                    <a:pt x="105" y="0"/>
                    <a:pt x="168" y="63"/>
                    <a:pt x="210" y="84"/>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7" name="Google Shape;7597;p51"/>
            <p:cNvSpPr/>
            <p:nvPr/>
          </p:nvSpPr>
          <p:spPr>
            <a:xfrm>
              <a:off x="4753450" y="4670450"/>
              <a:ext cx="5250" cy="5250"/>
            </a:xfrm>
            <a:custGeom>
              <a:avLst/>
              <a:gdLst/>
              <a:ahLst/>
              <a:cxnLst/>
              <a:rect l="l" t="t" r="r" b="b"/>
              <a:pathLst>
                <a:path w="210" h="210" extrusionOk="0">
                  <a:moveTo>
                    <a:pt x="209" y="63"/>
                  </a:moveTo>
                  <a:cubicBezTo>
                    <a:pt x="189" y="105"/>
                    <a:pt x="168" y="189"/>
                    <a:pt x="126" y="210"/>
                  </a:cubicBezTo>
                  <a:cubicBezTo>
                    <a:pt x="105" y="210"/>
                    <a:pt x="42" y="168"/>
                    <a:pt x="0" y="147"/>
                  </a:cubicBezTo>
                  <a:cubicBezTo>
                    <a:pt x="21" y="105"/>
                    <a:pt x="21" y="21"/>
                    <a:pt x="63" y="1"/>
                  </a:cubicBezTo>
                  <a:cubicBezTo>
                    <a:pt x="105" y="1"/>
                    <a:pt x="147" y="42"/>
                    <a:pt x="209" y="63"/>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8" name="Google Shape;7598;p51"/>
            <p:cNvSpPr/>
            <p:nvPr/>
          </p:nvSpPr>
          <p:spPr>
            <a:xfrm>
              <a:off x="4300975" y="4696075"/>
              <a:ext cx="10475" cy="7350"/>
            </a:xfrm>
            <a:custGeom>
              <a:avLst/>
              <a:gdLst/>
              <a:ahLst/>
              <a:cxnLst/>
              <a:rect l="l" t="t" r="r" b="b"/>
              <a:pathLst>
                <a:path w="419" h="294" extrusionOk="0">
                  <a:moveTo>
                    <a:pt x="189" y="294"/>
                  </a:moveTo>
                  <a:cubicBezTo>
                    <a:pt x="63" y="273"/>
                    <a:pt x="0" y="231"/>
                    <a:pt x="21" y="147"/>
                  </a:cubicBezTo>
                  <a:cubicBezTo>
                    <a:pt x="21" y="43"/>
                    <a:pt x="105" y="1"/>
                    <a:pt x="189" y="1"/>
                  </a:cubicBezTo>
                  <a:cubicBezTo>
                    <a:pt x="314" y="1"/>
                    <a:pt x="419" y="64"/>
                    <a:pt x="356" y="210"/>
                  </a:cubicBezTo>
                  <a:cubicBezTo>
                    <a:pt x="356" y="252"/>
                    <a:pt x="230" y="294"/>
                    <a:pt x="189" y="294"/>
                  </a:cubicBezTo>
                  <a:close/>
                </a:path>
              </a:pathLst>
            </a:custGeom>
            <a:solidFill>
              <a:schemeClr val="lt2">
                <a:alpha val="33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99" name="Google Shape;7599;p51"/>
          <p:cNvSpPr/>
          <p:nvPr/>
        </p:nvSpPr>
        <p:spPr>
          <a:xfrm flipH="1">
            <a:off x="6004429" y="769214"/>
            <a:ext cx="985447" cy="1030488"/>
          </a:xfrm>
          <a:custGeom>
            <a:avLst/>
            <a:gdLst/>
            <a:ahLst/>
            <a:cxnLst/>
            <a:rect l="l" t="t" r="r" b="b"/>
            <a:pathLst>
              <a:path w="17306" h="18097" extrusionOk="0">
                <a:moveTo>
                  <a:pt x="12123" y="1"/>
                </a:moveTo>
                <a:lnTo>
                  <a:pt x="0" y="13177"/>
                </a:lnTo>
                <a:lnTo>
                  <a:pt x="44" y="13265"/>
                </a:lnTo>
                <a:lnTo>
                  <a:pt x="132" y="13485"/>
                </a:lnTo>
                <a:lnTo>
                  <a:pt x="308" y="13529"/>
                </a:lnTo>
                <a:lnTo>
                  <a:pt x="483" y="13617"/>
                </a:lnTo>
                <a:lnTo>
                  <a:pt x="571" y="13792"/>
                </a:lnTo>
                <a:lnTo>
                  <a:pt x="659" y="13968"/>
                </a:lnTo>
                <a:lnTo>
                  <a:pt x="835" y="14056"/>
                </a:lnTo>
                <a:lnTo>
                  <a:pt x="1011" y="14100"/>
                </a:lnTo>
                <a:lnTo>
                  <a:pt x="1098" y="14275"/>
                </a:lnTo>
                <a:lnTo>
                  <a:pt x="1142" y="14495"/>
                </a:lnTo>
                <a:lnTo>
                  <a:pt x="1186" y="14495"/>
                </a:lnTo>
                <a:lnTo>
                  <a:pt x="1362" y="14539"/>
                </a:lnTo>
                <a:lnTo>
                  <a:pt x="1538" y="14627"/>
                </a:lnTo>
                <a:lnTo>
                  <a:pt x="1625" y="14802"/>
                </a:lnTo>
                <a:lnTo>
                  <a:pt x="1669" y="14978"/>
                </a:lnTo>
                <a:lnTo>
                  <a:pt x="1713" y="14978"/>
                </a:lnTo>
                <a:lnTo>
                  <a:pt x="1889" y="15066"/>
                </a:lnTo>
                <a:lnTo>
                  <a:pt x="2065" y="15110"/>
                </a:lnTo>
                <a:lnTo>
                  <a:pt x="2109" y="15286"/>
                </a:lnTo>
                <a:lnTo>
                  <a:pt x="2196" y="15461"/>
                </a:lnTo>
                <a:lnTo>
                  <a:pt x="2196" y="15505"/>
                </a:lnTo>
                <a:lnTo>
                  <a:pt x="2416" y="15549"/>
                </a:lnTo>
                <a:lnTo>
                  <a:pt x="2592" y="15593"/>
                </a:lnTo>
                <a:lnTo>
                  <a:pt x="2636" y="15813"/>
                </a:lnTo>
                <a:lnTo>
                  <a:pt x="2723" y="15988"/>
                </a:lnTo>
                <a:lnTo>
                  <a:pt x="2899" y="16032"/>
                </a:lnTo>
                <a:lnTo>
                  <a:pt x="3119" y="16120"/>
                </a:lnTo>
                <a:lnTo>
                  <a:pt x="3163" y="16296"/>
                </a:lnTo>
                <a:lnTo>
                  <a:pt x="3251" y="16471"/>
                </a:lnTo>
                <a:lnTo>
                  <a:pt x="3251" y="16515"/>
                </a:lnTo>
                <a:lnTo>
                  <a:pt x="3426" y="16559"/>
                </a:lnTo>
                <a:lnTo>
                  <a:pt x="3646" y="16603"/>
                </a:lnTo>
                <a:lnTo>
                  <a:pt x="3690" y="16823"/>
                </a:lnTo>
                <a:lnTo>
                  <a:pt x="3778" y="16998"/>
                </a:lnTo>
                <a:lnTo>
                  <a:pt x="3953" y="17042"/>
                </a:lnTo>
                <a:lnTo>
                  <a:pt x="4129" y="17130"/>
                </a:lnTo>
                <a:lnTo>
                  <a:pt x="4217" y="17306"/>
                </a:lnTo>
                <a:lnTo>
                  <a:pt x="4305" y="17482"/>
                </a:lnTo>
                <a:lnTo>
                  <a:pt x="4480" y="17569"/>
                </a:lnTo>
                <a:lnTo>
                  <a:pt x="4656" y="17613"/>
                </a:lnTo>
                <a:lnTo>
                  <a:pt x="4744" y="17789"/>
                </a:lnTo>
                <a:lnTo>
                  <a:pt x="4832" y="18009"/>
                </a:lnTo>
                <a:lnTo>
                  <a:pt x="5007" y="18053"/>
                </a:lnTo>
                <a:lnTo>
                  <a:pt x="5095" y="18097"/>
                </a:lnTo>
                <a:lnTo>
                  <a:pt x="5183" y="18009"/>
                </a:lnTo>
                <a:lnTo>
                  <a:pt x="17305" y="4920"/>
                </a:lnTo>
                <a:lnTo>
                  <a:pt x="17261" y="4876"/>
                </a:lnTo>
                <a:lnTo>
                  <a:pt x="17218" y="4657"/>
                </a:lnTo>
                <a:lnTo>
                  <a:pt x="17174" y="4657"/>
                </a:lnTo>
                <a:lnTo>
                  <a:pt x="16998" y="4613"/>
                </a:lnTo>
                <a:lnTo>
                  <a:pt x="16822" y="4525"/>
                </a:lnTo>
                <a:lnTo>
                  <a:pt x="16734" y="4349"/>
                </a:lnTo>
                <a:lnTo>
                  <a:pt x="16690" y="4173"/>
                </a:lnTo>
                <a:lnTo>
                  <a:pt x="16647" y="4173"/>
                </a:lnTo>
                <a:lnTo>
                  <a:pt x="16471" y="4086"/>
                </a:lnTo>
                <a:lnTo>
                  <a:pt x="16295" y="4042"/>
                </a:lnTo>
                <a:lnTo>
                  <a:pt x="16251" y="3866"/>
                </a:lnTo>
                <a:lnTo>
                  <a:pt x="16163" y="3646"/>
                </a:lnTo>
                <a:lnTo>
                  <a:pt x="15944" y="3602"/>
                </a:lnTo>
                <a:lnTo>
                  <a:pt x="15768" y="3558"/>
                </a:lnTo>
                <a:lnTo>
                  <a:pt x="15724" y="3339"/>
                </a:lnTo>
                <a:lnTo>
                  <a:pt x="15636" y="3163"/>
                </a:lnTo>
                <a:lnTo>
                  <a:pt x="15461" y="3075"/>
                </a:lnTo>
                <a:lnTo>
                  <a:pt x="15241" y="3031"/>
                </a:lnTo>
                <a:lnTo>
                  <a:pt x="15197" y="2856"/>
                </a:lnTo>
                <a:lnTo>
                  <a:pt x="15109" y="2680"/>
                </a:lnTo>
                <a:lnTo>
                  <a:pt x="15109" y="2636"/>
                </a:lnTo>
                <a:lnTo>
                  <a:pt x="14934" y="2592"/>
                </a:lnTo>
                <a:lnTo>
                  <a:pt x="14758" y="2548"/>
                </a:lnTo>
                <a:lnTo>
                  <a:pt x="14670" y="2329"/>
                </a:lnTo>
                <a:lnTo>
                  <a:pt x="14582" y="2153"/>
                </a:lnTo>
                <a:lnTo>
                  <a:pt x="14407" y="2109"/>
                </a:lnTo>
                <a:lnTo>
                  <a:pt x="14231" y="2021"/>
                </a:lnTo>
                <a:lnTo>
                  <a:pt x="14143" y="1846"/>
                </a:lnTo>
                <a:lnTo>
                  <a:pt x="14055" y="1670"/>
                </a:lnTo>
                <a:lnTo>
                  <a:pt x="13880" y="1582"/>
                </a:lnTo>
                <a:lnTo>
                  <a:pt x="13704" y="1538"/>
                </a:lnTo>
                <a:lnTo>
                  <a:pt x="13616" y="1362"/>
                </a:lnTo>
                <a:lnTo>
                  <a:pt x="13572" y="1143"/>
                </a:lnTo>
                <a:lnTo>
                  <a:pt x="13528" y="1143"/>
                </a:lnTo>
                <a:lnTo>
                  <a:pt x="13352" y="1099"/>
                </a:lnTo>
                <a:lnTo>
                  <a:pt x="13177" y="1011"/>
                </a:lnTo>
                <a:lnTo>
                  <a:pt x="13089" y="835"/>
                </a:lnTo>
                <a:lnTo>
                  <a:pt x="13045" y="660"/>
                </a:lnTo>
                <a:lnTo>
                  <a:pt x="13001" y="660"/>
                </a:lnTo>
                <a:lnTo>
                  <a:pt x="12825" y="572"/>
                </a:lnTo>
                <a:lnTo>
                  <a:pt x="12650" y="528"/>
                </a:lnTo>
                <a:lnTo>
                  <a:pt x="12562" y="352"/>
                </a:lnTo>
                <a:lnTo>
                  <a:pt x="12518" y="133"/>
                </a:lnTo>
                <a:lnTo>
                  <a:pt x="12298" y="89"/>
                </a:lnTo>
                <a:lnTo>
                  <a:pt x="121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0" name="Google Shape;7600;p51"/>
          <p:cNvSpPr/>
          <p:nvPr/>
        </p:nvSpPr>
        <p:spPr>
          <a:xfrm flipH="1">
            <a:off x="2252104" y="3461539"/>
            <a:ext cx="985447" cy="1030488"/>
          </a:xfrm>
          <a:custGeom>
            <a:avLst/>
            <a:gdLst/>
            <a:ahLst/>
            <a:cxnLst/>
            <a:rect l="l" t="t" r="r" b="b"/>
            <a:pathLst>
              <a:path w="17306" h="18097" extrusionOk="0">
                <a:moveTo>
                  <a:pt x="12123" y="1"/>
                </a:moveTo>
                <a:lnTo>
                  <a:pt x="0" y="13177"/>
                </a:lnTo>
                <a:lnTo>
                  <a:pt x="44" y="13265"/>
                </a:lnTo>
                <a:lnTo>
                  <a:pt x="132" y="13485"/>
                </a:lnTo>
                <a:lnTo>
                  <a:pt x="308" y="13529"/>
                </a:lnTo>
                <a:lnTo>
                  <a:pt x="483" y="13617"/>
                </a:lnTo>
                <a:lnTo>
                  <a:pt x="571" y="13792"/>
                </a:lnTo>
                <a:lnTo>
                  <a:pt x="659" y="13968"/>
                </a:lnTo>
                <a:lnTo>
                  <a:pt x="835" y="14056"/>
                </a:lnTo>
                <a:lnTo>
                  <a:pt x="1011" y="14100"/>
                </a:lnTo>
                <a:lnTo>
                  <a:pt x="1098" y="14275"/>
                </a:lnTo>
                <a:lnTo>
                  <a:pt x="1142" y="14495"/>
                </a:lnTo>
                <a:lnTo>
                  <a:pt x="1186" y="14495"/>
                </a:lnTo>
                <a:lnTo>
                  <a:pt x="1362" y="14539"/>
                </a:lnTo>
                <a:lnTo>
                  <a:pt x="1538" y="14627"/>
                </a:lnTo>
                <a:lnTo>
                  <a:pt x="1625" y="14802"/>
                </a:lnTo>
                <a:lnTo>
                  <a:pt x="1669" y="14978"/>
                </a:lnTo>
                <a:lnTo>
                  <a:pt x="1713" y="14978"/>
                </a:lnTo>
                <a:lnTo>
                  <a:pt x="1889" y="15066"/>
                </a:lnTo>
                <a:lnTo>
                  <a:pt x="2065" y="15110"/>
                </a:lnTo>
                <a:lnTo>
                  <a:pt x="2109" y="15286"/>
                </a:lnTo>
                <a:lnTo>
                  <a:pt x="2196" y="15461"/>
                </a:lnTo>
                <a:lnTo>
                  <a:pt x="2196" y="15505"/>
                </a:lnTo>
                <a:lnTo>
                  <a:pt x="2416" y="15549"/>
                </a:lnTo>
                <a:lnTo>
                  <a:pt x="2592" y="15593"/>
                </a:lnTo>
                <a:lnTo>
                  <a:pt x="2636" y="15813"/>
                </a:lnTo>
                <a:lnTo>
                  <a:pt x="2723" y="15988"/>
                </a:lnTo>
                <a:lnTo>
                  <a:pt x="2899" y="16032"/>
                </a:lnTo>
                <a:lnTo>
                  <a:pt x="3119" y="16120"/>
                </a:lnTo>
                <a:lnTo>
                  <a:pt x="3163" y="16296"/>
                </a:lnTo>
                <a:lnTo>
                  <a:pt x="3251" y="16471"/>
                </a:lnTo>
                <a:lnTo>
                  <a:pt x="3251" y="16515"/>
                </a:lnTo>
                <a:lnTo>
                  <a:pt x="3426" y="16559"/>
                </a:lnTo>
                <a:lnTo>
                  <a:pt x="3646" y="16603"/>
                </a:lnTo>
                <a:lnTo>
                  <a:pt x="3690" y="16823"/>
                </a:lnTo>
                <a:lnTo>
                  <a:pt x="3778" y="16998"/>
                </a:lnTo>
                <a:lnTo>
                  <a:pt x="3953" y="17042"/>
                </a:lnTo>
                <a:lnTo>
                  <a:pt x="4129" y="17130"/>
                </a:lnTo>
                <a:lnTo>
                  <a:pt x="4217" y="17306"/>
                </a:lnTo>
                <a:lnTo>
                  <a:pt x="4305" y="17482"/>
                </a:lnTo>
                <a:lnTo>
                  <a:pt x="4480" y="17569"/>
                </a:lnTo>
                <a:lnTo>
                  <a:pt x="4656" y="17613"/>
                </a:lnTo>
                <a:lnTo>
                  <a:pt x="4744" y="17789"/>
                </a:lnTo>
                <a:lnTo>
                  <a:pt x="4832" y="18009"/>
                </a:lnTo>
                <a:lnTo>
                  <a:pt x="5007" y="18053"/>
                </a:lnTo>
                <a:lnTo>
                  <a:pt x="5095" y="18097"/>
                </a:lnTo>
                <a:lnTo>
                  <a:pt x="5183" y="18009"/>
                </a:lnTo>
                <a:lnTo>
                  <a:pt x="17305" y="4920"/>
                </a:lnTo>
                <a:lnTo>
                  <a:pt x="17261" y="4876"/>
                </a:lnTo>
                <a:lnTo>
                  <a:pt x="17218" y="4657"/>
                </a:lnTo>
                <a:lnTo>
                  <a:pt x="17174" y="4657"/>
                </a:lnTo>
                <a:lnTo>
                  <a:pt x="16998" y="4613"/>
                </a:lnTo>
                <a:lnTo>
                  <a:pt x="16822" y="4525"/>
                </a:lnTo>
                <a:lnTo>
                  <a:pt x="16734" y="4349"/>
                </a:lnTo>
                <a:lnTo>
                  <a:pt x="16690" y="4173"/>
                </a:lnTo>
                <a:lnTo>
                  <a:pt x="16647" y="4173"/>
                </a:lnTo>
                <a:lnTo>
                  <a:pt x="16471" y="4086"/>
                </a:lnTo>
                <a:lnTo>
                  <a:pt x="16295" y="4042"/>
                </a:lnTo>
                <a:lnTo>
                  <a:pt x="16251" y="3866"/>
                </a:lnTo>
                <a:lnTo>
                  <a:pt x="16163" y="3646"/>
                </a:lnTo>
                <a:lnTo>
                  <a:pt x="15944" y="3602"/>
                </a:lnTo>
                <a:lnTo>
                  <a:pt x="15768" y="3558"/>
                </a:lnTo>
                <a:lnTo>
                  <a:pt x="15724" y="3339"/>
                </a:lnTo>
                <a:lnTo>
                  <a:pt x="15636" y="3163"/>
                </a:lnTo>
                <a:lnTo>
                  <a:pt x="15461" y="3075"/>
                </a:lnTo>
                <a:lnTo>
                  <a:pt x="15241" y="3031"/>
                </a:lnTo>
                <a:lnTo>
                  <a:pt x="15197" y="2856"/>
                </a:lnTo>
                <a:lnTo>
                  <a:pt x="15109" y="2680"/>
                </a:lnTo>
                <a:lnTo>
                  <a:pt x="15109" y="2636"/>
                </a:lnTo>
                <a:lnTo>
                  <a:pt x="14934" y="2592"/>
                </a:lnTo>
                <a:lnTo>
                  <a:pt x="14758" y="2548"/>
                </a:lnTo>
                <a:lnTo>
                  <a:pt x="14670" y="2329"/>
                </a:lnTo>
                <a:lnTo>
                  <a:pt x="14582" y="2153"/>
                </a:lnTo>
                <a:lnTo>
                  <a:pt x="14407" y="2109"/>
                </a:lnTo>
                <a:lnTo>
                  <a:pt x="14231" y="2021"/>
                </a:lnTo>
                <a:lnTo>
                  <a:pt x="14143" y="1846"/>
                </a:lnTo>
                <a:lnTo>
                  <a:pt x="14055" y="1670"/>
                </a:lnTo>
                <a:lnTo>
                  <a:pt x="13880" y="1582"/>
                </a:lnTo>
                <a:lnTo>
                  <a:pt x="13704" y="1538"/>
                </a:lnTo>
                <a:lnTo>
                  <a:pt x="13616" y="1362"/>
                </a:lnTo>
                <a:lnTo>
                  <a:pt x="13572" y="1143"/>
                </a:lnTo>
                <a:lnTo>
                  <a:pt x="13528" y="1143"/>
                </a:lnTo>
                <a:lnTo>
                  <a:pt x="13352" y="1099"/>
                </a:lnTo>
                <a:lnTo>
                  <a:pt x="13177" y="1011"/>
                </a:lnTo>
                <a:lnTo>
                  <a:pt x="13089" y="835"/>
                </a:lnTo>
                <a:lnTo>
                  <a:pt x="13045" y="660"/>
                </a:lnTo>
                <a:lnTo>
                  <a:pt x="13001" y="660"/>
                </a:lnTo>
                <a:lnTo>
                  <a:pt x="12825" y="572"/>
                </a:lnTo>
                <a:lnTo>
                  <a:pt x="12650" y="528"/>
                </a:lnTo>
                <a:lnTo>
                  <a:pt x="12562" y="352"/>
                </a:lnTo>
                <a:lnTo>
                  <a:pt x="12518" y="133"/>
                </a:lnTo>
                <a:lnTo>
                  <a:pt x="12298" y="89"/>
                </a:lnTo>
                <a:lnTo>
                  <a:pt x="121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50"/>
        <p:cNvGrpSpPr/>
        <p:nvPr/>
      </p:nvGrpSpPr>
      <p:grpSpPr>
        <a:xfrm>
          <a:off x="0" y="0"/>
          <a:ext cx="0" cy="0"/>
          <a:chOff x="0" y="0"/>
          <a:chExt cx="0" cy="0"/>
        </a:xfrm>
      </p:grpSpPr>
      <p:sp>
        <p:nvSpPr>
          <p:cNvPr id="8851" name="Google Shape;8851;p73"/>
          <p:cNvSpPr txBox="1">
            <a:spLocks noGrp="1"/>
          </p:cNvSpPr>
          <p:nvPr>
            <p:ph type="subTitle" idx="1"/>
          </p:nvPr>
        </p:nvSpPr>
        <p:spPr>
          <a:xfrm>
            <a:off x="707819" y="1365609"/>
            <a:ext cx="4542361" cy="3242618"/>
          </a:xfrm>
          <a:prstGeom prst="rect">
            <a:avLst/>
          </a:prstGeom>
        </p:spPr>
        <p:txBody>
          <a:bodyPr spcFirstLastPara="1" wrap="square" lIns="0" tIns="0" rIns="0" bIns="0" anchor="ctr" anchorCtr="0">
            <a:noAutofit/>
          </a:bodyPr>
          <a:lstStyle/>
          <a:p>
            <a:pPr marL="0" lvl="0" indent="0" algn="just" rtl="0">
              <a:spcBef>
                <a:spcPts val="0"/>
              </a:spcBef>
              <a:spcAft>
                <a:spcPts val="0"/>
              </a:spcAft>
              <a:buNone/>
            </a:pPr>
            <a:r>
              <a:rPr lang="en-ID" b="1" dirty="0"/>
              <a:t>Flowchart</a:t>
            </a:r>
            <a:r>
              <a:rPr lang="en-ID" dirty="0"/>
              <a:t> </a:t>
            </a:r>
            <a:r>
              <a:rPr lang="en-ID" dirty="0" err="1"/>
              <a:t>berperan</a:t>
            </a:r>
            <a:r>
              <a:rPr lang="en-ID" dirty="0"/>
              <a:t> </a:t>
            </a:r>
            <a:r>
              <a:rPr lang="en-ID" dirty="0" err="1"/>
              <a:t>penting</a:t>
            </a:r>
            <a:r>
              <a:rPr lang="en-ID" dirty="0"/>
              <a:t> </a:t>
            </a:r>
            <a:r>
              <a:rPr lang="en-ID" dirty="0" err="1"/>
              <a:t>dalam</a:t>
            </a:r>
            <a:r>
              <a:rPr lang="en-ID" dirty="0"/>
              <a:t> </a:t>
            </a:r>
            <a:r>
              <a:rPr lang="en-ID" dirty="0" err="1"/>
              <a:t>memutuskan</a:t>
            </a:r>
            <a:r>
              <a:rPr lang="en-ID" dirty="0"/>
              <a:t> </a:t>
            </a:r>
            <a:r>
              <a:rPr lang="en-ID" dirty="0" err="1"/>
              <a:t>sebuah</a:t>
            </a:r>
            <a:r>
              <a:rPr lang="en-ID" dirty="0"/>
              <a:t> </a:t>
            </a:r>
            <a:r>
              <a:rPr lang="en-ID" dirty="0" err="1"/>
              <a:t>langkah</a:t>
            </a:r>
            <a:r>
              <a:rPr lang="en-ID" dirty="0"/>
              <a:t> </a:t>
            </a:r>
            <a:r>
              <a:rPr lang="en-ID" dirty="0" err="1"/>
              <a:t>atau</a:t>
            </a:r>
            <a:r>
              <a:rPr lang="en-ID" dirty="0"/>
              <a:t> </a:t>
            </a:r>
            <a:r>
              <a:rPr lang="en-ID" b="1" dirty="0" err="1"/>
              <a:t>fungsionalitas</a:t>
            </a:r>
            <a:r>
              <a:rPr lang="en-ID" dirty="0"/>
              <a:t> </a:t>
            </a:r>
            <a:r>
              <a:rPr lang="en-ID" dirty="0" err="1"/>
              <a:t>dari</a:t>
            </a:r>
            <a:r>
              <a:rPr lang="en-ID" dirty="0"/>
              <a:t> </a:t>
            </a:r>
            <a:r>
              <a:rPr lang="en-ID" dirty="0" err="1"/>
              <a:t>sebuah</a:t>
            </a:r>
            <a:r>
              <a:rPr lang="en-ID" dirty="0"/>
              <a:t> </a:t>
            </a:r>
            <a:r>
              <a:rPr lang="en-ID" dirty="0" err="1"/>
              <a:t>proyek</a:t>
            </a:r>
            <a:r>
              <a:rPr lang="en-ID" dirty="0"/>
              <a:t> </a:t>
            </a:r>
            <a:r>
              <a:rPr lang="en-ID" dirty="0" err="1"/>
              <a:t>pembuatan</a:t>
            </a:r>
            <a:r>
              <a:rPr lang="en-ID" dirty="0"/>
              <a:t> program yang </a:t>
            </a:r>
            <a:r>
              <a:rPr lang="en-ID" dirty="0" err="1"/>
              <a:t>melibatkan</a:t>
            </a:r>
            <a:r>
              <a:rPr lang="en-ID" dirty="0"/>
              <a:t> </a:t>
            </a:r>
            <a:r>
              <a:rPr lang="en-ID" dirty="0" err="1"/>
              <a:t>banyak</a:t>
            </a:r>
            <a:r>
              <a:rPr lang="en-ID" dirty="0"/>
              <a:t> orang </a:t>
            </a:r>
            <a:r>
              <a:rPr lang="en-ID" dirty="0" err="1"/>
              <a:t>sekaligus</a:t>
            </a:r>
            <a:r>
              <a:rPr lang="en-ID" dirty="0"/>
              <a:t>.</a:t>
            </a:r>
          </a:p>
          <a:p>
            <a:pPr marL="0" lvl="0" indent="0" algn="just" rtl="0">
              <a:spcBef>
                <a:spcPts val="0"/>
              </a:spcBef>
              <a:spcAft>
                <a:spcPts val="0"/>
              </a:spcAft>
              <a:buNone/>
            </a:pPr>
            <a:endParaRPr lang="en-ID" dirty="0"/>
          </a:p>
          <a:p>
            <a:pPr marL="0" lvl="0" indent="0" algn="just" rtl="0">
              <a:spcBef>
                <a:spcPts val="0"/>
              </a:spcBef>
              <a:spcAft>
                <a:spcPts val="0"/>
              </a:spcAft>
              <a:buNone/>
            </a:pPr>
            <a:r>
              <a:rPr lang="en-ID" dirty="0" err="1"/>
              <a:t>Fungsi</a:t>
            </a:r>
            <a:r>
              <a:rPr lang="en-ID" dirty="0"/>
              <a:t> </a:t>
            </a:r>
            <a:r>
              <a:rPr lang="en-ID" dirty="0" err="1"/>
              <a:t>utama</a:t>
            </a:r>
            <a:r>
              <a:rPr lang="en-ID" dirty="0"/>
              <a:t> </a:t>
            </a:r>
            <a:r>
              <a:rPr lang="en-ID" dirty="0" err="1"/>
              <a:t>dari</a:t>
            </a:r>
            <a:r>
              <a:rPr lang="en-ID" dirty="0"/>
              <a:t> flowchart </a:t>
            </a:r>
            <a:r>
              <a:rPr lang="en-ID" dirty="0" err="1"/>
              <a:t>adalah</a:t>
            </a:r>
            <a:r>
              <a:rPr lang="en-ID" dirty="0"/>
              <a:t> </a:t>
            </a:r>
            <a:r>
              <a:rPr lang="en-ID" dirty="0" err="1"/>
              <a:t>memberi</a:t>
            </a:r>
            <a:r>
              <a:rPr lang="en-ID" dirty="0"/>
              <a:t> </a:t>
            </a:r>
            <a:r>
              <a:rPr lang="en-ID" b="1" dirty="0" err="1"/>
              <a:t>gambaran</a:t>
            </a:r>
            <a:r>
              <a:rPr lang="en-ID" dirty="0"/>
              <a:t> </a:t>
            </a:r>
            <a:r>
              <a:rPr lang="en-ID" dirty="0" err="1"/>
              <a:t>jalannya</a:t>
            </a:r>
            <a:r>
              <a:rPr lang="en-ID" dirty="0"/>
              <a:t> </a:t>
            </a:r>
            <a:r>
              <a:rPr lang="en-ID" dirty="0" err="1"/>
              <a:t>sebuah</a:t>
            </a:r>
            <a:r>
              <a:rPr lang="en-ID" dirty="0"/>
              <a:t> program </a:t>
            </a:r>
            <a:r>
              <a:rPr lang="en-ID" dirty="0" err="1"/>
              <a:t>dari</a:t>
            </a:r>
            <a:r>
              <a:rPr lang="en-ID" dirty="0"/>
              <a:t> </a:t>
            </a:r>
            <a:r>
              <a:rPr lang="en-ID" dirty="0" err="1"/>
              <a:t>satu</a:t>
            </a:r>
            <a:r>
              <a:rPr lang="en-ID" dirty="0"/>
              <a:t> proses </a:t>
            </a:r>
            <a:r>
              <a:rPr lang="en-ID" dirty="0" err="1"/>
              <a:t>ke</a:t>
            </a:r>
            <a:r>
              <a:rPr lang="en-ID" dirty="0"/>
              <a:t> proses </a:t>
            </a:r>
            <a:r>
              <a:rPr lang="en-ID" dirty="0" err="1"/>
              <a:t>lainnya</a:t>
            </a:r>
            <a:r>
              <a:rPr lang="en-ID" dirty="0"/>
              <a:t>. </a:t>
            </a:r>
            <a:r>
              <a:rPr lang="en-ID" dirty="0" err="1"/>
              <a:t>Sehingga</a:t>
            </a:r>
            <a:r>
              <a:rPr lang="en-ID" dirty="0"/>
              <a:t>, </a:t>
            </a:r>
            <a:r>
              <a:rPr lang="en-ID" dirty="0" err="1"/>
              <a:t>alur</a:t>
            </a:r>
            <a:r>
              <a:rPr lang="en-ID" dirty="0"/>
              <a:t> program </a:t>
            </a:r>
            <a:r>
              <a:rPr lang="en-ID" dirty="0" err="1"/>
              <a:t>menjadi</a:t>
            </a:r>
            <a:r>
              <a:rPr lang="en-ID" dirty="0"/>
              <a:t> </a:t>
            </a:r>
            <a:r>
              <a:rPr lang="en-ID" dirty="0" err="1"/>
              <a:t>mudah</a:t>
            </a:r>
            <a:r>
              <a:rPr lang="en-ID" dirty="0"/>
              <a:t> </a:t>
            </a:r>
            <a:r>
              <a:rPr lang="en-ID" dirty="0" err="1"/>
              <a:t>dipahami</a:t>
            </a:r>
            <a:r>
              <a:rPr lang="en-ID" dirty="0"/>
              <a:t> oleh </a:t>
            </a:r>
            <a:r>
              <a:rPr lang="en-ID" dirty="0" err="1"/>
              <a:t>semua</a:t>
            </a:r>
            <a:r>
              <a:rPr lang="en-ID" dirty="0"/>
              <a:t> orang. </a:t>
            </a:r>
            <a:r>
              <a:rPr lang="en-ID" dirty="0" err="1"/>
              <a:t>Selain</a:t>
            </a:r>
            <a:r>
              <a:rPr lang="en-ID" dirty="0"/>
              <a:t> </a:t>
            </a:r>
            <a:r>
              <a:rPr lang="en-ID" dirty="0" err="1"/>
              <a:t>itu</a:t>
            </a:r>
            <a:r>
              <a:rPr lang="en-ID" dirty="0"/>
              <a:t>, </a:t>
            </a:r>
            <a:r>
              <a:rPr lang="en-ID" dirty="0" err="1"/>
              <a:t>fungsi</a:t>
            </a:r>
            <a:r>
              <a:rPr lang="en-ID" dirty="0"/>
              <a:t> lain </a:t>
            </a:r>
            <a:r>
              <a:rPr lang="en-ID" dirty="0" err="1"/>
              <a:t>dari</a:t>
            </a:r>
            <a:r>
              <a:rPr lang="en-ID" dirty="0"/>
              <a:t> flowchart </a:t>
            </a:r>
            <a:r>
              <a:rPr lang="en-ID" dirty="0" err="1"/>
              <a:t>adalah</a:t>
            </a:r>
            <a:r>
              <a:rPr lang="en-ID" dirty="0"/>
              <a:t> </a:t>
            </a:r>
            <a:r>
              <a:rPr lang="en-ID" dirty="0" err="1"/>
              <a:t>untuk</a:t>
            </a:r>
            <a:r>
              <a:rPr lang="en-ID" dirty="0"/>
              <a:t> </a:t>
            </a:r>
            <a:r>
              <a:rPr lang="en-ID" b="1" dirty="0" err="1"/>
              <a:t>menyederhanakan</a:t>
            </a:r>
            <a:r>
              <a:rPr lang="en-ID" dirty="0"/>
              <a:t> </a:t>
            </a:r>
            <a:r>
              <a:rPr lang="en-ID" dirty="0" err="1"/>
              <a:t>rangkaian</a:t>
            </a:r>
            <a:r>
              <a:rPr lang="en-ID" dirty="0"/>
              <a:t> </a:t>
            </a:r>
            <a:r>
              <a:rPr lang="en-ID" dirty="0" err="1"/>
              <a:t>prosedur</a:t>
            </a:r>
            <a:r>
              <a:rPr lang="en-ID" dirty="0"/>
              <a:t> agar </a:t>
            </a:r>
            <a:r>
              <a:rPr lang="en-ID" dirty="0" err="1"/>
              <a:t>memudahkan</a:t>
            </a:r>
            <a:r>
              <a:rPr lang="en-ID" dirty="0"/>
              <a:t> </a:t>
            </a:r>
            <a:r>
              <a:rPr lang="en-ID" dirty="0" err="1"/>
              <a:t>pemahaman</a:t>
            </a:r>
            <a:r>
              <a:rPr lang="en-ID" dirty="0"/>
              <a:t> </a:t>
            </a:r>
            <a:r>
              <a:rPr lang="en-ID" dirty="0" err="1"/>
              <a:t>terhadap</a:t>
            </a:r>
            <a:r>
              <a:rPr lang="en-ID" dirty="0"/>
              <a:t> </a:t>
            </a:r>
            <a:r>
              <a:rPr lang="en-ID" dirty="0" err="1"/>
              <a:t>informasi</a:t>
            </a:r>
            <a:r>
              <a:rPr lang="en-ID" dirty="0"/>
              <a:t> </a:t>
            </a:r>
            <a:r>
              <a:rPr lang="en-ID" dirty="0" err="1"/>
              <a:t>tersebut</a:t>
            </a:r>
            <a:r>
              <a:rPr lang="en-ID" dirty="0"/>
              <a:t>. </a:t>
            </a:r>
            <a:endParaRPr dirty="0"/>
          </a:p>
        </p:txBody>
      </p:sp>
      <p:sp>
        <p:nvSpPr>
          <p:cNvPr id="8852" name="Google Shape;8852;p73"/>
          <p:cNvSpPr txBox="1">
            <a:spLocks noGrp="1"/>
          </p:cNvSpPr>
          <p:nvPr>
            <p:ph type="title"/>
          </p:nvPr>
        </p:nvSpPr>
        <p:spPr>
          <a:xfrm>
            <a:off x="1020600" y="801154"/>
            <a:ext cx="3551400" cy="31486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Flowchart</a:t>
            </a:r>
            <a:endParaRPr dirty="0"/>
          </a:p>
        </p:txBody>
      </p:sp>
      <p:pic>
        <p:nvPicPr>
          <p:cNvPr id="2" name="Gambar 1">
            <a:extLst>
              <a:ext uri="{FF2B5EF4-FFF2-40B4-BE49-F238E27FC236}">
                <a16:creationId xmlns:a16="http://schemas.microsoft.com/office/drawing/2014/main" id="{0AD87B9C-1737-743E-CB97-278A99E13B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9720" y="896194"/>
            <a:ext cx="2378980" cy="3669488"/>
          </a:xfrm>
          <a:prstGeom prst="rect">
            <a:avLst/>
          </a:prstGeom>
        </p:spPr>
      </p:pic>
      <p:grpSp>
        <p:nvGrpSpPr>
          <p:cNvPr id="8854" name="Google Shape;8854;p73"/>
          <p:cNvGrpSpPr/>
          <p:nvPr/>
        </p:nvGrpSpPr>
        <p:grpSpPr>
          <a:xfrm>
            <a:off x="5554980" y="646410"/>
            <a:ext cx="2788041" cy="4146570"/>
            <a:chOff x="1835466" y="929768"/>
            <a:chExt cx="2388300" cy="3284100"/>
          </a:xfrm>
        </p:grpSpPr>
        <p:sp>
          <p:nvSpPr>
            <p:cNvPr id="8855" name="Google Shape;8855;p73"/>
            <p:cNvSpPr/>
            <p:nvPr/>
          </p:nvSpPr>
          <p:spPr>
            <a:xfrm>
              <a:off x="1835466" y="929768"/>
              <a:ext cx="2388300" cy="3284100"/>
            </a:xfrm>
            <a:prstGeom prst="roundRect">
              <a:avLst>
                <a:gd name="adj" fmla="val 4846"/>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8856" name="Google Shape;8856;p73"/>
            <p:cNvSpPr/>
            <p:nvPr/>
          </p:nvSpPr>
          <p:spPr>
            <a:xfrm>
              <a:off x="2010540" y="1124747"/>
              <a:ext cx="2038200" cy="2909100"/>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57" name="Google Shape;8857;p73"/>
            <p:cNvSpPr/>
            <p:nvPr/>
          </p:nvSpPr>
          <p:spPr>
            <a:xfrm>
              <a:off x="2947422" y="4067543"/>
              <a:ext cx="164400" cy="97500"/>
            </a:xfrm>
            <a:prstGeom prst="roundRect">
              <a:avLst>
                <a:gd name="adj" fmla="val 50000"/>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850"/>
        <p:cNvGrpSpPr/>
        <p:nvPr/>
      </p:nvGrpSpPr>
      <p:grpSpPr>
        <a:xfrm>
          <a:off x="0" y="0"/>
          <a:ext cx="0" cy="0"/>
          <a:chOff x="0" y="0"/>
          <a:chExt cx="0" cy="0"/>
        </a:xfrm>
      </p:grpSpPr>
      <p:sp>
        <p:nvSpPr>
          <p:cNvPr id="8851" name="Google Shape;8851;p73"/>
          <p:cNvSpPr txBox="1">
            <a:spLocks noGrp="1"/>
          </p:cNvSpPr>
          <p:nvPr>
            <p:ph type="subTitle" idx="1"/>
          </p:nvPr>
        </p:nvSpPr>
        <p:spPr>
          <a:xfrm>
            <a:off x="4290060" y="1344622"/>
            <a:ext cx="4092940" cy="3242618"/>
          </a:xfrm>
          <a:prstGeom prst="rect">
            <a:avLst/>
          </a:prstGeom>
        </p:spPr>
        <p:txBody>
          <a:bodyPr spcFirstLastPara="1" wrap="square" lIns="0" tIns="0" rIns="0" bIns="0" anchor="ctr" anchorCtr="0">
            <a:noAutofit/>
          </a:bodyPr>
          <a:lstStyle/>
          <a:p>
            <a:pPr marL="0" lvl="0" indent="0" algn="just" rtl="0">
              <a:spcBef>
                <a:spcPts val="0"/>
              </a:spcBef>
              <a:spcAft>
                <a:spcPts val="0"/>
              </a:spcAft>
              <a:buNone/>
            </a:pPr>
            <a:r>
              <a:rPr lang="en-US" dirty="0" err="1">
                <a:effectLst/>
                <a:latin typeface="Times New Roman" panose="02020603050405020304" pitchFamily="18" charset="0"/>
                <a:ea typeface="Yu Mincho" panose="02020400000000000000" pitchFamily="18" charset="-128"/>
              </a:rPr>
              <a:t>Fungsi</a:t>
            </a:r>
            <a:r>
              <a:rPr lang="en-US" dirty="0">
                <a:effectLst/>
                <a:latin typeface="Times New Roman" panose="02020603050405020304" pitchFamily="18" charset="0"/>
                <a:ea typeface="Yu Mincho" panose="02020400000000000000" pitchFamily="18" charset="-128"/>
              </a:rPr>
              <a:t> </a:t>
            </a:r>
            <a:r>
              <a:rPr lang="en-US" dirty="0" err="1">
                <a:effectLst/>
                <a:latin typeface="Times New Roman" panose="02020603050405020304" pitchFamily="18" charset="0"/>
                <a:ea typeface="Yu Mincho" panose="02020400000000000000" pitchFamily="18" charset="-128"/>
              </a:rPr>
              <a:t>utama</a:t>
            </a:r>
            <a:r>
              <a:rPr lang="en-US" dirty="0">
                <a:effectLst/>
                <a:latin typeface="Times New Roman" panose="02020603050405020304" pitchFamily="18" charset="0"/>
                <a:ea typeface="Yu Mincho" panose="02020400000000000000" pitchFamily="18" charset="-128"/>
              </a:rPr>
              <a:t> </a:t>
            </a:r>
            <a:r>
              <a:rPr lang="en-US" dirty="0" err="1">
                <a:effectLst/>
                <a:latin typeface="Times New Roman" panose="02020603050405020304" pitchFamily="18" charset="0"/>
                <a:ea typeface="Yu Mincho" panose="02020400000000000000" pitchFamily="18" charset="-128"/>
              </a:rPr>
              <a:t>dari</a:t>
            </a:r>
            <a:r>
              <a:rPr lang="en-US" dirty="0">
                <a:effectLst/>
                <a:latin typeface="Times New Roman" panose="02020603050405020304" pitchFamily="18" charset="0"/>
                <a:ea typeface="Yu Mincho" panose="02020400000000000000" pitchFamily="18" charset="-128"/>
              </a:rPr>
              <a:t> class diagram </a:t>
            </a:r>
            <a:r>
              <a:rPr lang="en-US" dirty="0" err="1">
                <a:effectLst/>
                <a:latin typeface="Times New Roman" panose="02020603050405020304" pitchFamily="18" charset="0"/>
                <a:ea typeface="Yu Mincho" panose="02020400000000000000" pitchFamily="18" charset="-128"/>
              </a:rPr>
              <a:t>adalah</a:t>
            </a:r>
            <a:r>
              <a:rPr lang="en-US" dirty="0">
                <a:effectLst/>
                <a:latin typeface="Times New Roman" panose="02020603050405020304" pitchFamily="18" charset="0"/>
                <a:ea typeface="Yu Mincho" panose="02020400000000000000" pitchFamily="18" charset="-128"/>
              </a:rPr>
              <a:t> </a:t>
            </a:r>
            <a:r>
              <a:rPr lang="en-US" dirty="0" err="1">
                <a:effectLst/>
                <a:latin typeface="Times New Roman" panose="02020603050405020304" pitchFamily="18" charset="0"/>
                <a:ea typeface="Yu Mincho" panose="02020400000000000000" pitchFamily="18" charset="-128"/>
              </a:rPr>
              <a:t>menggambarkan</a:t>
            </a:r>
            <a:r>
              <a:rPr lang="en-US" dirty="0">
                <a:effectLst/>
                <a:latin typeface="Times New Roman" panose="02020603050405020304" pitchFamily="18" charset="0"/>
                <a:ea typeface="Yu Mincho" panose="02020400000000000000" pitchFamily="18" charset="-128"/>
              </a:rPr>
              <a:t> </a:t>
            </a:r>
            <a:r>
              <a:rPr lang="en-US" b="1" dirty="0" err="1">
                <a:effectLst/>
                <a:latin typeface="Times New Roman" panose="02020603050405020304" pitchFamily="18" charset="0"/>
                <a:ea typeface="Yu Mincho" panose="02020400000000000000" pitchFamily="18" charset="-128"/>
              </a:rPr>
              <a:t>struktur</a:t>
            </a:r>
            <a:r>
              <a:rPr lang="en-US" dirty="0">
                <a:effectLst/>
                <a:latin typeface="Times New Roman" panose="02020603050405020304" pitchFamily="18" charset="0"/>
                <a:ea typeface="Yu Mincho" panose="02020400000000000000" pitchFamily="18" charset="-128"/>
              </a:rPr>
              <a:t> </a:t>
            </a:r>
            <a:r>
              <a:rPr lang="en-US" dirty="0" err="1">
                <a:effectLst/>
                <a:latin typeface="Times New Roman" panose="02020603050405020304" pitchFamily="18" charset="0"/>
                <a:ea typeface="Yu Mincho" panose="02020400000000000000" pitchFamily="18" charset="-128"/>
              </a:rPr>
              <a:t>sebuah</a:t>
            </a:r>
            <a:r>
              <a:rPr lang="en-US" dirty="0">
                <a:effectLst/>
                <a:latin typeface="Times New Roman" panose="02020603050405020304" pitchFamily="18" charset="0"/>
                <a:ea typeface="Yu Mincho" panose="02020400000000000000" pitchFamily="18" charset="-128"/>
              </a:rPr>
              <a:t> </a:t>
            </a:r>
            <a:r>
              <a:rPr lang="en-US" dirty="0" err="1">
                <a:effectLst/>
                <a:latin typeface="Times New Roman" panose="02020603050405020304" pitchFamily="18" charset="0"/>
                <a:ea typeface="Yu Mincho" panose="02020400000000000000" pitchFamily="18" charset="-128"/>
              </a:rPr>
              <a:t>sistem</a:t>
            </a:r>
            <a:r>
              <a:rPr lang="en-US" dirty="0">
                <a:effectLst/>
                <a:latin typeface="Times New Roman" panose="02020603050405020304" pitchFamily="18" charset="0"/>
                <a:ea typeface="Yu Mincho" panose="02020400000000000000" pitchFamily="18" charset="-128"/>
              </a:rPr>
              <a:t> </a:t>
            </a:r>
            <a:r>
              <a:rPr lang="en-US" dirty="0" err="1">
                <a:effectLst/>
                <a:latin typeface="Times New Roman" panose="02020603050405020304" pitchFamily="18" charset="0"/>
                <a:ea typeface="Yu Mincho" panose="02020400000000000000" pitchFamily="18" charset="-128"/>
              </a:rPr>
              <a:t>pemrograman</a:t>
            </a:r>
            <a:r>
              <a:rPr lang="en-US" dirty="0">
                <a:effectLst/>
                <a:latin typeface="Times New Roman" panose="02020603050405020304" pitchFamily="18" charset="0"/>
                <a:ea typeface="Yu Mincho" panose="02020400000000000000" pitchFamily="18" charset="-128"/>
              </a:rPr>
              <a:t>. </a:t>
            </a:r>
            <a:r>
              <a:rPr lang="en-US" dirty="0" err="1">
                <a:effectLst/>
                <a:latin typeface="Times New Roman" panose="02020603050405020304" pitchFamily="18" charset="0"/>
                <a:ea typeface="Yu Mincho" panose="02020400000000000000" pitchFamily="18" charset="-128"/>
              </a:rPr>
              <a:t>Meski</a:t>
            </a:r>
            <a:r>
              <a:rPr lang="en-US" dirty="0">
                <a:effectLst/>
                <a:latin typeface="Times New Roman" panose="02020603050405020304" pitchFamily="18" charset="0"/>
                <a:ea typeface="Yu Mincho" panose="02020400000000000000" pitchFamily="18" charset="-128"/>
              </a:rPr>
              <a:t> </a:t>
            </a:r>
            <a:r>
              <a:rPr lang="en-US" dirty="0" err="1">
                <a:effectLst/>
                <a:latin typeface="Times New Roman" panose="02020603050405020304" pitchFamily="18" charset="0"/>
                <a:ea typeface="Yu Mincho" panose="02020400000000000000" pitchFamily="18" charset="-128"/>
              </a:rPr>
              <a:t>demikian</a:t>
            </a:r>
            <a:r>
              <a:rPr lang="en-US" dirty="0">
                <a:effectLst/>
                <a:latin typeface="Times New Roman" panose="02020603050405020304" pitchFamily="18" charset="0"/>
                <a:ea typeface="Yu Mincho" panose="02020400000000000000" pitchFamily="18" charset="-128"/>
              </a:rPr>
              <a:t>, </a:t>
            </a:r>
            <a:r>
              <a:rPr lang="en-US" dirty="0" err="1">
                <a:effectLst/>
                <a:latin typeface="Times New Roman" panose="02020603050405020304" pitchFamily="18" charset="0"/>
                <a:ea typeface="Yu Mincho" panose="02020400000000000000" pitchFamily="18" charset="-128"/>
              </a:rPr>
              <a:t>terdapat</a:t>
            </a:r>
            <a:r>
              <a:rPr lang="en-US" dirty="0">
                <a:effectLst/>
                <a:latin typeface="Times New Roman" panose="02020603050405020304" pitchFamily="18" charset="0"/>
                <a:ea typeface="Yu Mincho" panose="02020400000000000000" pitchFamily="18" charset="-128"/>
              </a:rPr>
              <a:t> </a:t>
            </a:r>
            <a:r>
              <a:rPr lang="en-US" dirty="0" err="1">
                <a:effectLst/>
                <a:latin typeface="Times New Roman" panose="02020603050405020304" pitchFamily="18" charset="0"/>
                <a:ea typeface="Yu Mincho" panose="02020400000000000000" pitchFamily="18" charset="-128"/>
              </a:rPr>
              <a:t>beberapa</a:t>
            </a:r>
            <a:r>
              <a:rPr lang="en-US" dirty="0">
                <a:effectLst/>
                <a:latin typeface="Times New Roman" panose="02020603050405020304" pitchFamily="18" charset="0"/>
                <a:ea typeface="Yu Mincho" panose="02020400000000000000" pitchFamily="18" charset="-128"/>
              </a:rPr>
              <a:t> </a:t>
            </a:r>
            <a:r>
              <a:rPr lang="en-US" dirty="0" err="1">
                <a:effectLst/>
                <a:latin typeface="Times New Roman" panose="02020603050405020304" pitchFamily="18" charset="0"/>
                <a:ea typeface="Yu Mincho" panose="02020400000000000000" pitchFamily="18" charset="-128"/>
              </a:rPr>
              <a:t>fungsi</a:t>
            </a:r>
            <a:r>
              <a:rPr lang="en-US" dirty="0">
                <a:effectLst/>
                <a:latin typeface="Times New Roman" panose="02020603050405020304" pitchFamily="18" charset="0"/>
                <a:ea typeface="Yu Mincho" panose="02020400000000000000" pitchFamily="18" charset="-128"/>
              </a:rPr>
              <a:t> </a:t>
            </a:r>
            <a:r>
              <a:rPr lang="en-US" dirty="0" err="1">
                <a:effectLst/>
                <a:latin typeface="Times New Roman" panose="02020603050405020304" pitchFamily="18" charset="0"/>
                <a:ea typeface="Yu Mincho" panose="02020400000000000000" pitchFamily="18" charset="-128"/>
              </a:rPr>
              <a:t>lainnya</a:t>
            </a:r>
            <a:r>
              <a:rPr lang="en-US" dirty="0">
                <a:effectLst/>
                <a:latin typeface="Times New Roman" panose="02020603050405020304" pitchFamily="18" charset="0"/>
                <a:ea typeface="Yu Mincho" panose="02020400000000000000" pitchFamily="18" charset="-128"/>
              </a:rPr>
              <a:t> </a:t>
            </a:r>
            <a:r>
              <a:rPr lang="en-US" dirty="0" err="1">
                <a:effectLst/>
                <a:latin typeface="Times New Roman" panose="02020603050405020304" pitchFamily="18" charset="0"/>
                <a:ea typeface="Yu Mincho" panose="02020400000000000000" pitchFamily="18" charset="-128"/>
              </a:rPr>
              <a:t>dari</a:t>
            </a:r>
            <a:r>
              <a:rPr lang="en-US" dirty="0">
                <a:effectLst/>
                <a:latin typeface="Times New Roman" panose="02020603050405020304" pitchFamily="18" charset="0"/>
                <a:ea typeface="Yu Mincho" panose="02020400000000000000" pitchFamily="18" charset="-128"/>
              </a:rPr>
              <a:t> class diagram. </a:t>
            </a:r>
            <a:r>
              <a:rPr lang="en-US" dirty="0" err="1">
                <a:effectLst/>
                <a:latin typeface="Times New Roman" panose="02020603050405020304" pitchFamily="18" charset="0"/>
                <a:ea typeface="Yu Mincho" panose="02020400000000000000" pitchFamily="18" charset="-128"/>
              </a:rPr>
              <a:t>Menunjukkan</a:t>
            </a:r>
            <a:r>
              <a:rPr lang="en-US" dirty="0">
                <a:effectLst/>
                <a:latin typeface="Times New Roman" panose="02020603050405020304" pitchFamily="18" charset="0"/>
                <a:ea typeface="Yu Mincho" panose="02020400000000000000" pitchFamily="18" charset="-128"/>
              </a:rPr>
              <a:t> </a:t>
            </a:r>
            <a:r>
              <a:rPr lang="en-US" dirty="0" err="1">
                <a:effectLst/>
                <a:latin typeface="Times New Roman" panose="02020603050405020304" pitchFamily="18" charset="0"/>
                <a:ea typeface="Yu Mincho" panose="02020400000000000000" pitchFamily="18" charset="-128"/>
              </a:rPr>
              <a:t>struktur</a:t>
            </a:r>
            <a:r>
              <a:rPr lang="en-US" dirty="0">
                <a:effectLst/>
                <a:latin typeface="Times New Roman" panose="02020603050405020304" pitchFamily="18" charset="0"/>
                <a:ea typeface="Yu Mincho" panose="02020400000000000000" pitchFamily="18" charset="-128"/>
              </a:rPr>
              <a:t> statis </a:t>
            </a:r>
            <a:r>
              <a:rPr lang="en-US" dirty="0" err="1">
                <a:effectLst/>
                <a:latin typeface="Times New Roman" panose="02020603050405020304" pitchFamily="18" charset="0"/>
                <a:ea typeface="Yu Mincho" panose="02020400000000000000" pitchFamily="18" charset="-128"/>
              </a:rPr>
              <a:t>pengklasifikasi</a:t>
            </a:r>
            <a:r>
              <a:rPr lang="en-US" dirty="0">
                <a:effectLst/>
                <a:latin typeface="Times New Roman" panose="02020603050405020304" pitchFamily="18" charset="0"/>
                <a:ea typeface="Yu Mincho" panose="02020400000000000000" pitchFamily="18" charset="-128"/>
              </a:rPr>
              <a:t> </a:t>
            </a:r>
            <a:r>
              <a:rPr lang="en-US" dirty="0" err="1">
                <a:effectLst/>
                <a:latin typeface="Times New Roman" panose="02020603050405020304" pitchFamily="18" charset="0"/>
                <a:ea typeface="Yu Mincho" panose="02020400000000000000" pitchFamily="18" charset="-128"/>
              </a:rPr>
              <a:t>dalam</a:t>
            </a:r>
            <a:r>
              <a:rPr lang="en-US" dirty="0">
                <a:effectLst/>
                <a:latin typeface="Times New Roman" panose="02020603050405020304" pitchFamily="18" charset="0"/>
                <a:ea typeface="Yu Mincho" panose="02020400000000000000" pitchFamily="18" charset="-128"/>
              </a:rPr>
              <a:t> </a:t>
            </a:r>
            <a:r>
              <a:rPr lang="en-US" dirty="0" err="1">
                <a:effectLst/>
                <a:latin typeface="Times New Roman" panose="02020603050405020304" pitchFamily="18" charset="0"/>
                <a:ea typeface="Yu Mincho" panose="02020400000000000000" pitchFamily="18" charset="-128"/>
              </a:rPr>
              <a:t>suatu</a:t>
            </a:r>
            <a:r>
              <a:rPr lang="en-US" dirty="0">
                <a:effectLst/>
                <a:latin typeface="Times New Roman" panose="02020603050405020304" pitchFamily="18" charset="0"/>
                <a:ea typeface="Yu Mincho" panose="02020400000000000000" pitchFamily="18" charset="-128"/>
              </a:rPr>
              <a:t> </a:t>
            </a:r>
            <a:r>
              <a:rPr lang="en-US" dirty="0" err="1">
                <a:effectLst/>
                <a:latin typeface="Times New Roman" panose="02020603050405020304" pitchFamily="18" charset="0"/>
                <a:ea typeface="Yu Mincho" panose="02020400000000000000" pitchFamily="18" charset="-128"/>
              </a:rPr>
              <a:t>sistem</a:t>
            </a:r>
            <a:r>
              <a:rPr lang="en-US" dirty="0">
                <a:effectLst/>
                <a:latin typeface="Times New Roman" panose="02020603050405020304" pitchFamily="18" charset="0"/>
                <a:ea typeface="Yu Mincho" panose="02020400000000000000" pitchFamily="18" charset="-128"/>
              </a:rPr>
              <a:t>. </a:t>
            </a:r>
            <a:r>
              <a:rPr lang="en-US" dirty="0" err="1">
                <a:effectLst/>
                <a:latin typeface="Times New Roman" panose="02020603050405020304" pitchFamily="18" charset="0"/>
                <a:ea typeface="Yu Mincho" panose="02020400000000000000" pitchFamily="18" charset="-128"/>
              </a:rPr>
              <a:t>Memberikan</a:t>
            </a:r>
            <a:r>
              <a:rPr lang="en-US" dirty="0">
                <a:effectLst/>
                <a:latin typeface="Times New Roman" panose="02020603050405020304" pitchFamily="18" charset="0"/>
                <a:ea typeface="Yu Mincho" panose="02020400000000000000" pitchFamily="18" charset="-128"/>
              </a:rPr>
              <a:t> </a:t>
            </a:r>
            <a:r>
              <a:rPr lang="en-US" b="1" dirty="0" err="1">
                <a:effectLst/>
                <a:latin typeface="Times New Roman" panose="02020603050405020304" pitchFamily="18" charset="0"/>
                <a:ea typeface="Yu Mincho" panose="02020400000000000000" pitchFamily="18" charset="-128"/>
              </a:rPr>
              <a:t>notasi</a:t>
            </a:r>
            <a:r>
              <a:rPr lang="en-US" b="1" dirty="0">
                <a:effectLst/>
                <a:latin typeface="Times New Roman" panose="02020603050405020304" pitchFamily="18" charset="0"/>
                <a:ea typeface="Yu Mincho" panose="02020400000000000000" pitchFamily="18" charset="-128"/>
              </a:rPr>
              <a:t> </a:t>
            </a:r>
            <a:r>
              <a:rPr lang="en-US" b="1" dirty="0" err="1">
                <a:effectLst/>
                <a:latin typeface="Times New Roman" panose="02020603050405020304" pitchFamily="18" charset="0"/>
                <a:ea typeface="Yu Mincho" panose="02020400000000000000" pitchFamily="18" charset="-128"/>
              </a:rPr>
              <a:t>dasar</a:t>
            </a:r>
            <a:r>
              <a:rPr lang="en-US" b="1" dirty="0">
                <a:effectLst/>
                <a:latin typeface="Times New Roman" panose="02020603050405020304" pitchFamily="18" charset="0"/>
                <a:ea typeface="Yu Mincho" panose="02020400000000000000" pitchFamily="18" charset="-128"/>
              </a:rPr>
              <a:t> </a:t>
            </a:r>
            <a:r>
              <a:rPr lang="en-US" dirty="0" err="1">
                <a:effectLst/>
                <a:latin typeface="Times New Roman" panose="02020603050405020304" pitchFamily="18" charset="0"/>
                <a:ea typeface="Yu Mincho" panose="02020400000000000000" pitchFamily="18" charset="-128"/>
              </a:rPr>
              <a:t>untuk</a:t>
            </a:r>
            <a:r>
              <a:rPr lang="en-US" dirty="0">
                <a:effectLst/>
                <a:latin typeface="Times New Roman" panose="02020603050405020304" pitchFamily="18" charset="0"/>
                <a:ea typeface="Yu Mincho" panose="02020400000000000000" pitchFamily="18" charset="-128"/>
              </a:rPr>
              <a:t> diagram </a:t>
            </a:r>
            <a:r>
              <a:rPr lang="en-US" dirty="0" err="1">
                <a:effectLst/>
                <a:latin typeface="Times New Roman" panose="02020603050405020304" pitchFamily="18" charset="0"/>
                <a:ea typeface="Yu Mincho" panose="02020400000000000000" pitchFamily="18" charset="-128"/>
              </a:rPr>
              <a:t>struktur</a:t>
            </a:r>
            <a:r>
              <a:rPr lang="en-US" dirty="0">
                <a:effectLst/>
                <a:latin typeface="Times New Roman" panose="02020603050405020304" pitchFamily="18" charset="0"/>
                <a:ea typeface="Yu Mincho" panose="02020400000000000000" pitchFamily="18" charset="-128"/>
              </a:rPr>
              <a:t> lain yang </a:t>
            </a:r>
            <a:r>
              <a:rPr lang="en-US" dirty="0" err="1">
                <a:effectLst/>
                <a:latin typeface="Times New Roman" panose="02020603050405020304" pitchFamily="18" charset="0"/>
                <a:ea typeface="Yu Mincho" panose="02020400000000000000" pitchFamily="18" charset="-128"/>
              </a:rPr>
              <a:t>ditentukan</a:t>
            </a:r>
            <a:r>
              <a:rPr lang="en-US" dirty="0">
                <a:effectLst/>
                <a:latin typeface="Times New Roman" panose="02020603050405020304" pitchFamily="18" charset="0"/>
                <a:ea typeface="Yu Mincho" panose="02020400000000000000" pitchFamily="18" charset="-128"/>
              </a:rPr>
              <a:t> oleh UML. </a:t>
            </a:r>
          </a:p>
          <a:p>
            <a:pPr marL="0" lvl="0" indent="0" algn="just" rtl="0">
              <a:spcBef>
                <a:spcPts val="0"/>
              </a:spcBef>
              <a:spcAft>
                <a:spcPts val="0"/>
              </a:spcAft>
              <a:buNone/>
            </a:pPr>
            <a:endParaRPr lang="en-US" dirty="0">
              <a:effectLst/>
              <a:latin typeface="Times New Roman" panose="02020603050405020304" pitchFamily="18" charset="0"/>
              <a:ea typeface="Yu Mincho" panose="02020400000000000000" pitchFamily="18" charset="-128"/>
            </a:endParaRPr>
          </a:p>
          <a:p>
            <a:pPr marL="0" indent="0" algn="just"/>
            <a:r>
              <a:rPr lang="en-US" dirty="0">
                <a:effectLst/>
                <a:latin typeface="Times New Roman" panose="02020603050405020304" pitchFamily="18" charset="0"/>
                <a:ea typeface="Yu Mincho" panose="02020400000000000000" pitchFamily="18" charset="-128"/>
                <a:cs typeface="Times New Roman" panose="02020603050405020304" pitchFamily="18" charset="0"/>
              </a:rPr>
              <a:t>Gambar </a:t>
            </a:r>
            <a:r>
              <a:rPr lang="en-US" dirty="0" err="1">
                <a:effectLst/>
                <a:latin typeface="Times New Roman" panose="02020603050405020304" pitchFamily="18" charset="0"/>
                <a:ea typeface="Yu Mincho" panose="02020400000000000000" pitchFamily="18" charset="-128"/>
                <a:cs typeface="Times New Roman" panose="02020603050405020304" pitchFamily="18" charset="0"/>
              </a:rPr>
              <a:t>tersebut</a:t>
            </a:r>
            <a:r>
              <a:rPr lang="en-US"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dirty="0" err="1">
                <a:effectLst/>
                <a:latin typeface="Times New Roman" panose="02020603050405020304" pitchFamily="18" charset="0"/>
                <a:ea typeface="Yu Mincho" panose="02020400000000000000" pitchFamily="18" charset="-128"/>
                <a:cs typeface="Times New Roman" panose="02020603050405020304" pitchFamily="18" charset="0"/>
              </a:rPr>
              <a:t>menggambarkan</a:t>
            </a:r>
            <a:r>
              <a:rPr lang="en-US" dirty="0">
                <a:effectLst/>
                <a:latin typeface="Times New Roman" panose="02020603050405020304" pitchFamily="18" charset="0"/>
                <a:ea typeface="Yu Mincho" panose="02020400000000000000" pitchFamily="18" charset="-128"/>
                <a:cs typeface="Times New Roman" panose="02020603050405020304" pitchFamily="18" charset="0"/>
              </a:rPr>
              <a:t> Class diagram </a:t>
            </a:r>
            <a:r>
              <a:rPr lang="en-US" dirty="0" err="1">
                <a:effectLst/>
                <a:latin typeface="Times New Roman" panose="02020603050405020304" pitchFamily="18" charset="0"/>
                <a:ea typeface="Yu Mincho" panose="02020400000000000000" pitchFamily="18" charset="-128"/>
                <a:cs typeface="Times New Roman" panose="02020603050405020304" pitchFamily="18" charset="0"/>
              </a:rPr>
              <a:t>menggambarkan</a:t>
            </a:r>
            <a:r>
              <a:rPr lang="en-US"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dirty="0" err="1">
                <a:effectLst/>
                <a:latin typeface="Times New Roman" panose="02020603050405020304" pitchFamily="18" charset="0"/>
                <a:ea typeface="Yu Mincho" panose="02020400000000000000" pitchFamily="18" charset="-128"/>
                <a:cs typeface="Times New Roman" panose="02020603050405020304" pitchFamily="18" charset="0"/>
              </a:rPr>
              <a:t>struktur</a:t>
            </a:r>
            <a:r>
              <a:rPr lang="en-US" dirty="0">
                <a:effectLst/>
                <a:latin typeface="Times New Roman" panose="02020603050405020304" pitchFamily="18" charset="0"/>
                <a:ea typeface="Yu Mincho" panose="02020400000000000000" pitchFamily="18" charset="-128"/>
                <a:cs typeface="Times New Roman" panose="02020603050405020304" pitchFamily="18" charset="0"/>
              </a:rPr>
              <a:t> statis class </a:t>
            </a:r>
            <a:r>
              <a:rPr lang="en-US" dirty="0" err="1">
                <a:effectLst/>
                <a:latin typeface="Times New Roman" panose="02020603050405020304" pitchFamily="18" charset="0"/>
                <a:ea typeface="Yu Mincho" panose="02020400000000000000" pitchFamily="18" charset="-128"/>
                <a:cs typeface="Times New Roman" panose="02020603050405020304" pitchFamily="18" charset="0"/>
              </a:rPr>
              <a:t>didalam</a:t>
            </a:r>
            <a:r>
              <a:rPr lang="en-US"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dirty="0" err="1">
                <a:effectLst/>
                <a:latin typeface="Times New Roman" panose="02020603050405020304" pitchFamily="18" charset="0"/>
                <a:ea typeface="Yu Mincho" panose="02020400000000000000" pitchFamily="18" charset="-128"/>
                <a:cs typeface="Times New Roman" panose="02020603050405020304" pitchFamily="18" charset="0"/>
              </a:rPr>
              <a:t>sistem</a:t>
            </a:r>
            <a:r>
              <a:rPr lang="en-US" dirty="0">
                <a:effectLst/>
                <a:latin typeface="Times New Roman" panose="02020603050405020304" pitchFamily="18" charset="0"/>
                <a:ea typeface="Yu Mincho" panose="02020400000000000000" pitchFamily="18" charset="-128"/>
                <a:cs typeface="Times New Roman" panose="02020603050405020304" pitchFamily="18" charset="0"/>
              </a:rPr>
              <a:t>. Class </a:t>
            </a:r>
            <a:r>
              <a:rPr lang="en-US" dirty="0" err="1">
                <a:effectLst/>
                <a:latin typeface="Times New Roman" panose="02020603050405020304" pitchFamily="18" charset="0"/>
                <a:ea typeface="Yu Mincho" panose="02020400000000000000" pitchFamily="18" charset="-128"/>
                <a:cs typeface="Times New Roman" panose="02020603050405020304" pitchFamily="18" charset="0"/>
              </a:rPr>
              <a:t>merepresentasikan</a:t>
            </a:r>
            <a:r>
              <a:rPr lang="en-US"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dirty="0" err="1">
                <a:effectLst/>
                <a:latin typeface="Times New Roman" panose="02020603050405020304" pitchFamily="18" charset="0"/>
                <a:ea typeface="Yu Mincho" panose="02020400000000000000" pitchFamily="18" charset="-128"/>
                <a:cs typeface="Times New Roman" panose="02020603050405020304" pitchFamily="18" charset="0"/>
              </a:rPr>
              <a:t>sesuatu</a:t>
            </a:r>
            <a:r>
              <a:rPr lang="en-US" dirty="0">
                <a:effectLst/>
                <a:latin typeface="Times New Roman" panose="02020603050405020304" pitchFamily="18" charset="0"/>
                <a:ea typeface="Yu Mincho" panose="02020400000000000000" pitchFamily="18" charset="-128"/>
                <a:cs typeface="Times New Roman" panose="02020603050405020304" pitchFamily="18" charset="0"/>
              </a:rPr>
              <a:t> yang </a:t>
            </a:r>
            <a:r>
              <a:rPr lang="en-US" dirty="0" err="1">
                <a:effectLst/>
                <a:latin typeface="Times New Roman" panose="02020603050405020304" pitchFamily="18" charset="0"/>
                <a:ea typeface="Yu Mincho" panose="02020400000000000000" pitchFamily="18" charset="-128"/>
                <a:cs typeface="Times New Roman" panose="02020603050405020304" pitchFamily="18" charset="0"/>
              </a:rPr>
              <a:t>ditangani</a:t>
            </a:r>
            <a:r>
              <a:rPr lang="en-US" dirty="0">
                <a:effectLst/>
                <a:latin typeface="Times New Roman" panose="02020603050405020304" pitchFamily="18" charset="0"/>
                <a:ea typeface="Yu Mincho" panose="02020400000000000000" pitchFamily="18" charset="-128"/>
                <a:cs typeface="Times New Roman" panose="02020603050405020304" pitchFamily="18" charset="0"/>
              </a:rPr>
              <a:t> oleh </a:t>
            </a:r>
            <a:r>
              <a:rPr lang="en-US" dirty="0" err="1">
                <a:effectLst/>
                <a:latin typeface="Times New Roman" panose="02020603050405020304" pitchFamily="18" charset="0"/>
                <a:ea typeface="Yu Mincho" panose="02020400000000000000" pitchFamily="18" charset="-128"/>
                <a:cs typeface="Times New Roman" panose="02020603050405020304" pitchFamily="18" charset="0"/>
              </a:rPr>
              <a:t>sistem</a:t>
            </a:r>
            <a:r>
              <a:rPr lang="en-US" dirty="0">
                <a:effectLst/>
                <a:latin typeface="Times New Roman" panose="02020603050405020304" pitchFamily="18" charset="0"/>
                <a:ea typeface="Yu Mincho" panose="02020400000000000000" pitchFamily="18" charset="-128"/>
                <a:cs typeface="Times New Roman" panose="02020603050405020304" pitchFamily="18" charset="0"/>
              </a:rPr>
              <a:t>.</a:t>
            </a:r>
            <a:endParaRPr lang="en-ID" dirty="0">
              <a:effectLst/>
              <a:latin typeface="Calibri" panose="020F0502020204030204" pitchFamily="34" charset="0"/>
              <a:ea typeface="Yu Mincho" panose="02020400000000000000" pitchFamily="18" charset="-128"/>
              <a:cs typeface="Times New Roman" panose="02020603050405020304" pitchFamily="18" charset="0"/>
            </a:endParaRPr>
          </a:p>
          <a:p>
            <a:pPr marL="0" lvl="0" indent="0" algn="just" rtl="0">
              <a:spcBef>
                <a:spcPts val="0"/>
              </a:spcBef>
              <a:spcAft>
                <a:spcPts val="0"/>
              </a:spcAft>
              <a:buNone/>
            </a:pPr>
            <a:endParaRPr dirty="0"/>
          </a:p>
        </p:txBody>
      </p:sp>
      <p:sp>
        <p:nvSpPr>
          <p:cNvPr id="8852" name="Google Shape;8852;p73"/>
          <p:cNvSpPr txBox="1">
            <a:spLocks noGrp="1"/>
          </p:cNvSpPr>
          <p:nvPr>
            <p:ph type="title"/>
          </p:nvPr>
        </p:nvSpPr>
        <p:spPr>
          <a:xfrm>
            <a:off x="4560830" y="856474"/>
            <a:ext cx="3551400" cy="31486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Diagram Class</a:t>
            </a:r>
            <a:endParaRPr dirty="0"/>
          </a:p>
        </p:txBody>
      </p:sp>
      <p:pic>
        <p:nvPicPr>
          <p:cNvPr id="3" name="Gambar 2">
            <a:extLst>
              <a:ext uri="{FF2B5EF4-FFF2-40B4-BE49-F238E27FC236}">
                <a16:creationId xmlns:a16="http://schemas.microsoft.com/office/drawing/2014/main" id="{81DAD9A9-2348-275A-881F-67DE7B0F52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000" y="1205546"/>
            <a:ext cx="2939350" cy="3098477"/>
          </a:xfrm>
          <a:prstGeom prst="rect">
            <a:avLst/>
          </a:prstGeom>
        </p:spPr>
      </p:pic>
      <p:grpSp>
        <p:nvGrpSpPr>
          <p:cNvPr id="8854" name="Google Shape;8854;p73"/>
          <p:cNvGrpSpPr/>
          <p:nvPr/>
        </p:nvGrpSpPr>
        <p:grpSpPr>
          <a:xfrm>
            <a:off x="508520" y="963433"/>
            <a:ext cx="3444240" cy="3501887"/>
            <a:chOff x="1835466" y="929768"/>
            <a:chExt cx="2388300" cy="3284100"/>
          </a:xfrm>
        </p:grpSpPr>
        <p:sp>
          <p:nvSpPr>
            <p:cNvPr id="8855" name="Google Shape;8855;p73"/>
            <p:cNvSpPr/>
            <p:nvPr/>
          </p:nvSpPr>
          <p:spPr>
            <a:xfrm>
              <a:off x="1835466" y="929768"/>
              <a:ext cx="2388300" cy="3284100"/>
            </a:xfrm>
            <a:prstGeom prst="roundRect">
              <a:avLst>
                <a:gd name="adj" fmla="val 4846"/>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8856" name="Google Shape;8856;p73"/>
            <p:cNvSpPr/>
            <p:nvPr/>
          </p:nvSpPr>
          <p:spPr>
            <a:xfrm>
              <a:off x="2010540" y="1124747"/>
              <a:ext cx="2038200" cy="2909100"/>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57" name="Google Shape;8857;p73"/>
            <p:cNvSpPr/>
            <p:nvPr/>
          </p:nvSpPr>
          <p:spPr>
            <a:xfrm>
              <a:off x="2947422" y="4067543"/>
              <a:ext cx="164400" cy="97500"/>
            </a:xfrm>
            <a:prstGeom prst="roundRect">
              <a:avLst>
                <a:gd name="adj" fmla="val 50000"/>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35329019"/>
      </p:ext>
    </p:extLst>
  </p:cSld>
  <p:clrMapOvr>
    <a:masterClrMapping/>
  </p:clrMapOvr>
</p:sld>
</file>

<file path=ppt/theme/theme1.xml><?xml version="1.0" encoding="utf-8"?>
<a:theme xmlns:a="http://schemas.openxmlformats.org/drawingml/2006/main" name="Handa Notebook Thesis by Slidesgo">
  <a:themeElements>
    <a:clrScheme name="Simple Light">
      <a:dk1>
        <a:srgbClr val="000000"/>
      </a:dk1>
      <a:lt1>
        <a:srgbClr val="FFFFFF"/>
      </a:lt1>
      <a:dk2>
        <a:srgbClr val="595959"/>
      </a:dk2>
      <a:lt2>
        <a:srgbClr val="FF7884"/>
      </a:lt2>
      <a:accent1>
        <a:srgbClr val="FFB5BD"/>
      </a:accent1>
      <a:accent2>
        <a:srgbClr val="FFCF60"/>
      </a:accent2>
      <a:accent3>
        <a:srgbClr val="00426E"/>
      </a:accent3>
      <a:accent4>
        <a:srgbClr val="81C7C7"/>
      </a:accent4>
      <a:accent5>
        <a:srgbClr val="003D6A"/>
      </a:accent5>
      <a:accent6>
        <a:srgbClr val="A8BFCE"/>
      </a:accent6>
      <a:hlink>
        <a:srgbClr val="003D6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1818</Words>
  <Application>Microsoft Office PowerPoint</Application>
  <PresentationFormat>Peragaan Layar (16:9)</PresentationFormat>
  <Paragraphs>92</Paragraphs>
  <Slides>29</Slides>
  <Notes>29</Notes>
  <HiddenSlides>0</HiddenSlides>
  <MMClips>0</MMClips>
  <ScaleCrop>false</ScaleCrop>
  <HeadingPairs>
    <vt:vector size="6" baseType="variant">
      <vt:variant>
        <vt:lpstr>Font Dipakai</vt:lpstr>
      </vt:variant>
      <vt:variant>
        <vt:i4>5</vt:i4>
      </vt:variant>
      <vt:variant>
        <vt:lpstr>Tema</vt:lpstr>
      </vt:variant>
      <vt:variant>
        <vt:i4>1</vt:i4>
      </vt:variant>
      <vt:variant>
        <vt:lpstr>Judul Slide</vt:lpstr>
      </vt:variant>
      <vt:variant>
        <vt:i4>29</vt:i4>
      </vt:variant>
    </vt:vector>
  </HeadingPairs>
  <TitlesOfParts>
    <vt:vector size="35" baseType="lpstr">
      <vt:lpstr>Raleway</vt:lpstr>
      <vt:lpstr>Arial</vt:lpstr>
      <vt:lpstr>Times New Roman</vt:lpstr>
      <vt:lpstr>Caveat Brush</vt:lpstr>
      <vt:lpstr>Calibri</vt:lpstr>
      <vt:lpstr>Handa Notebook Thesis by Slidesgo</vt:lpstr>
      <vt:lpstr>Implementasi Java dalam Program Ekspedisi Barang</vt:lpstr>
      <vt:lpstr>Landasan Aplikasi</vt:lpstr>
      <vt:lpstr>Deskripsi Aplikasi Pengiriman Barang</vt:lpstr>
      <vt:lpstr>Fitur Aplikasi</vt:lpstr>
      <vt:lpstr>Alur Kerja Program</vt:lpstr>
      <vt:lpstr>Presentasi PowerPoint</vt:lpstr>
      <vt:lpstr>Metodologi</vt:lpstr>
      <vt:lpstr>Flowchart</vt:lpstr>
      <vt:lpstr>Diagram Class</vt:lpstr>
      <vt:lpstr>Rancangan UI Aplikasi</vt:lpstr>
      <vt:lpstr>Presentasi PowerPoint</vt:lpstr>
      <vt:lpstr>Hasil dan Pembahasan</vt:lpstr>
      <vt:lpstr>Implementasi Java</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Tampilan Luaran Program</vt:lpstr>
      <vt:lpstr>Presentasi PowerPoint</vt:lpstr>
      <vt:lpstr>Presentasi PowerPoint</vt:lpstr>
      <vt:lpstr>Presentasi PowerPoint</vt:lpstr>
      <vt:lpstr>Presentasi PowerPoint</vt:lpstr>
      <vt:lpstr>Unggahan Halaman Project Github</vt:lpstr>
      <vt:lpstr>Sekian  dan  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Implementasi Java dalam Program Ekspedisi Barang</dc:title>
  <dc:creator>Fathurifqi</dc:creator>
  <cp:lastModifiedBy>fathur Rifqi</cp:lastModifiedBy>
  <cp:revision>1</cp:revision>
  <dcterms:modified xsi:type="dcterms:W3CDTF">2023-01-08T06:46:55Z</dcterms:modified>
</cp:coreProperties>
</file>