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A3184-A481-4C3A-B39F-873DCF22A5ED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3AA69-ACF0-4737-83E3-FA20C1A89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35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3AA69-ACF0-4737-83E3-FA20C1A89CB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7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DC74-6B82-4F1E-9246-DFD8D9245955}" type="datetime1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9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2ACE-460A-4B7C-934B-7A14BEB9E379}" type="datetime1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75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700F-FB23-4094-AD70-69D9C8171A50}" type="datetime1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66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BC7F-EA36-4E6D-98DF-0EC3C62DE086}" type="datetime1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49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843E-AF3F-4C67-A375-6C7752DB1349}" type="datetime1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77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C14-972D-4EB6-9F7E-8A75D4FFA4D6}" type="datetime1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53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8DC7-54A7-497F-84BA-ECCE948FEA4C}" type="datetime1">
              <a:rPr lang="en-GB" smtClean="0"/>
              <a:t>26/10/2020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2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C1A8-7BCA-4CCE-9889-DD6D818C74F8}" type="datetime1">
              <a:rPr lang="en-GB" smtClean="0"/>
              <a:t>26/10/2020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0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9A913-73C9-4567-9AF1-01D98A7EA7CC}" type="datetime1">
              <a:rPr lang="en-GB" smtClean="0"/>
              <a:t>26/10/2020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14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2C7F-5345-400F-A28B-398A0969784F}" type="datetime1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18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EF758-A3D5-4C7A-ADA4-A7B7CBE383FC}" type="datetime1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1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92F8-6BD1-4BBE-B559-C2ED26355BC2}" type="datetime1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6FE4-3432-4B36-A023-AF5C968239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2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fathurstat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fathur@fmipa.unmul.ac.i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57600"/>
            <a:ext cx="6400800" cy="17526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Dr. M. </a:t>
            </a:r>
            <a:r>
              <a:rPr lang="en-US" b="1" dirty="0" err="1" smtClean="0">
                <a:solidFill>
                  <a:schemeClr val="bg1"/>
                </a:solidFill>
              </a:rPr>
              <a:t>Fathurahman</a:t>
            </a:r>
            <a:r>
              <a:rPr lang="en-US" b="1" dirty="0" smtClean="0">
                <a:solidFill>
                  <a:schemeClr val="bg1"/>
                </a:solidFill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</a:rPr>
              <a:t>S.Si</a:t>
            </a:r>
            <a:r>
              <a:rPr lang="en-US" b="1" dirty="0" smtClean="0">
                <a:solidFill>
                  <a:schemeClr val="bg1"/>
                </a:solidFill>
              </a:rPr>
              <a:t>., </a:t>
            </a:r>
            <a:r>
              <a:rPr lang="en-US" b="1" dirty="0" err="1" smtClean="0">
                <a:solidFill>
                  <a:schemeClr val="bg1"/>
                </a:solidFill>
              </a:rPr>
              <a:t>M.Si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S.Si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Statistika</a:t>
            </a:r>
            <a:r>
              <a:rPr lang="en-US" dirty="0" smtClean="0">
                <a:solidFill>
                  <a:schemeClr val="bg1"/>
                </a:solidFill>
              </a:rPr>
              <a:t> UGM,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M.Si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Statistika</a:t>
            </a:r>
            <a:r>
              <a:rPr lang="en-US" dirty="0" smtClean="0">
                <a:solidFill>
                  <a:schemeClr val="bg1"/>
                </a:solidFill>
              </a:rPr>
              <a:t> ITS,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Dr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err="1" smtClean="0">
                <a:solidFill>
                  <a:schemeClr val="bg1"/>
                </a:solidFill>
              </a:rPr>
              <a:t>Statistika</a:t>
            </a:r>
            <a:r>
              <a:rPr lang="en-US" dirty="0" smtClean="0">
                <a:solidFill>
                  <a:schemeClr val="bg1"/>
                </a:solidFill>
              </a:rPr>
              <a:t> ITS)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1828800" y="2503190"/>
            <a:ext cx="6515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Overview R &amp; </a:t>
            </a:r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RStudio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116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2" y="1752600"/>
            <a:ext cx="7265988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7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37664"/>
            <a:ext cx="7239000" cy="247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97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87400"/>
            <a:ext cx="7315200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8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62138"/>
            <a:ext cx="731520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0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04" y="1520536"/>
            <a:ext cx="7602595" cy="410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4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04" y="1520536"/>
            <a:ext cx="7602595" cy="410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3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2057400"/>
            <a:ext cx="7162801" cy="268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9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95514"/>
            <a:ext cx="6934199" cy="240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4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1676400" y="1520536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Download </a:t>
            </a:r>
            <a:r>
              <a:rPr lang="en-US" sz="4000" dirty="0" err="1" smtClean="0"/>
              <a:t>Materi</a:t>
            </a:r>
            <a:r>
              <a:rPr lang="en-US" sz="4000" dirty="0" smtClean="0"/>
              <a:t> &amp; R Code</a:t>
            </a:r>
            <a:endParaRPr lang="en-GB" sz="4000" dirty="0"/>
          </a:p>
        </p:txBody>
      </p:sp>
      <p:sp>
        <p:nvSpPr>
          <p:cNvPr id="7" name="Rectangle 6"/>
          <p:cNvSpPr/>
          <p:nvPr/>
        </p:nvSpPr>
        <p:spPr>
          <a:xfrm>
            <a:off x="1676400" y="2743200"/>
            <a:ext cx="723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/>
              <a:t>https://github.com/Fathurstat/Overview-of-R-and-RStudio</a:t>
            </a:r>
            <a:endParaRPr lang="en-GB" sz="20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1828800" y="2503190"/>
            <a:ext cx="678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Aplikasi</a:t>
            </a:r>
            <a:r>
              <a:rPr lang="en-US" sz="4000" dirty="0" smtClean="0"/>
              <a:t> </a:t>
            </a:r>
            <a:r>
              <a:rPr lang="en-US" sz="4000" dirty="0" err="1" smtClean="0"/>
              <a:t>Regresi</a:t>
            </a:r>
            <a:r>
              <a:rPr lang="en-US" sz="4000" dirty="0" smtClean="0"/>
              <a:t> </a:t>
            </a:r>
            <a:r>
              <a:rPr lang="en-US" sz="4000" i="1" dirty="0" smtClean="0"/>
              <a:t>Ordinary Least Square</a:t>
            </a:r>
            <a:r>
              <a:rPr lang="en-US" sz="4000" dirty="0" smtClean="0"/>
              <a:t> </a:t>
            </a:r>
            <a:r>
              <a:rPr lang="en-US" sz="4000" dirty="0" err="1" smtClean="0"/>
              <a:t>pada</a:t>
            </a:r>
            <a:r>
              <a:rPr lang="en-US" sz="4000" dirty="0" smtClean="0"/>
              <a:t> </a:t>
            </a:r>
            <a:r>
              <a:rPr lang="en-US" sz="4000" dirty="0" err="1" smtClean="0"/>
              <a:t>Bidang</a:t>
            </a:r>
            <a:r>
              <a:rPr lang="en-US" sz="4000" dirty="0" smtClean="0"/>
              <a:t> </a:t>
            </a:r>
            <a:r>
              <a:rPr lang="en-US" sz="4000" dirty="0" err="1" smtClean="0"/>
              <a:t>Keuangan</a:t>
            </a:r>
            <a:endParaRPr lang="en-GB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65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62" y="1333500"/>
            <a:ext cx="7416338" cy="392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6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1828800" y="1752600"/>
            <a:ext cx="678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Diberikan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rangkuman</a:t>
            </a:r>
            <a:r>
              <a:rPr lang="en-US" sz="2000" dirty="0" smtClean="0"/>
              <a:t> data-data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sejumlah</a:t>
            </a:r>
            <a:r>
              <a:rPr lang="en-US" sz="2000" dirty="0" smtClean="0"/>
              <a:t> </a:t>
            </a:r>
            <a:r>
              <a:rPr lang="en-US" sz="2000" dirty="0" err="1" smtClean="0"/>
              <a:t>saham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indeks</a:t>
            </a:r>
            <a:r>
              <a:rPr lang="en-US" sz="2000" dirty="0" smtClean="0"/>
              <a:t> LQ45 yang </a:t>
            </a:r>
            <a:r>
              <a:rPr lang="en-US" sz="2000" dirty="0" err="1" smtClean="0"/>
              <a:t>diperdagangkan</a:t>
            </a:r>
            <a:r>
              <a:rPr lang="en-US" sz="2000" dirty="0" smtClean="0"/>
              <a:t> di Bursa </a:t>
            </a:r>
            <a:r>
              <a:rPr lang="en-US" sz="2000" dirty="0" err="1" smtClean="0"/>
              <a:t>Efek</a:t>
            </a:r>
            <a:r>
              <a:rPr lang="en-US" sz="2000" dirty="0" smtClean="0"/>
              <a:t> Indonesia (BFI) </a:t>
            </a:r>
            <a:r>
              <a:rPr lang="en-US" sz="2000" dirty="0" err="1" smtClean="0"/>
              <a:t>selama</a:t>
            </a:r>
            <a:r>
              <a:rPr lang="en-US" sz="2000" dirty="0" smtClean="0"/>
              <a:t> </a:t>
            </a:r>
            <a:r>
              <a:rPr lang="en-US" sz="2000" dirty="0" err="1" smtClean="0"/>
              <a:t>periode</a:t>
            </a:r>
            <a:r>
              <a:rPr lang="en-US" sz="2000" dirty="0" smtClean="0"/>
              <a:t> </a:t>
            </a:r>
            <a:r>
              <a:rPr lang="en-US" sz="2000" dirty="0" err="1" smtClean="0"/>
              <a:t>Pebruari</a:t>
            </a:r>
            <a:r>
              <a:rPr lang="en-US" sz="2000" dirty="0" smtClean="0"/>
              <a:t> 2010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Juli</a:t>
            </a:r>
            <a:r>
              <a:rPr lang="en-US" sz="2000" dirty="0" smtClean="0"/>
              <a:t> 2010. Data-data yang </a:t>
            </a:r>
            <a:r>
              <a:rPr lang="en-US" sz="2000" dirty="0" err="1" smtClean="0"/>
              <a:t>tersedia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penutupan</a:t>
            </a:r>
            <a:r>
              <a:rPr lang="en-US" sz="2000" dirty="0" smtClean="0"/>
              <a:t> </a:t>
            </a:r>
            <a:r>
              <a:rPr lang="en-US" sz="2000" dirty="0" err="1" smtClean="0"/>
              <a:t>harga</a:t>
            </a:r>
            <a:r>
              <a:rPr lang="en-US" sz="2000" dirty="0" smtClean="0"/>
              <a:t> </a:t>
            </a:r>
            <a:r>
              <a:rPr lang="en-US" sz="2000" dirty="0" err="1" smtClean="0"/>
              <a:t>saham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tanggal</a:t>
            </a:r>
            <a:r>
              <a:rPr lang="en-US" sz="2000" dirty="0" smtClean="0"/>
              <a:t> 7 April 2010, Price Earning (PE) </a:t>
            </a:r>
            <a:r>
              <a:rPr lang="en-US" sz="2000" dirty="0" err="1" smtClean="0"/>
              <a:t>rasio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saham</a:t>
            </a:r>
            <a:r>
              <a:rPr lang="en-US" sz="2000" dirty="0" smtClean="0"/>
              <a:t>, Earning per Share (EPS)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saham</a:t>
            </a:r>
            <a:r>
              <a:rPr lang="en-US" sz="2000" dirty="0" smtClean="0"/>
              <a:t>, Return on Investment (ROI) </a:t>
            </a:r>
            <a:r>
              <a:rPr lang="en-US" sz="2000" dirty="0" err="1" smtClean="0"/>
              <a:t>dan</a:t>
            </a:r>
            <a:r>
              <a:rPr lang="en-US" sz="2000" dirty="0" smtClean="0"/>
              <a:t> Return on Earnings (ROE)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saham</a:t>
            </a:r>
            <a:r>
              <a:rPr lang="en-US" sz="2000" dirty="0" smtClean="0"/>
              <a:t>,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Book Value (BV)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saham</a:t>
            </a:r>
            <a:r>
              <a:rPr lang="en-US" sz="2000" dirty="0" smtClean="0"/>
              <a:t>. Data </a:t>
            </a:r>
            <a:r>
              <a:rPr lang="en-US" sz="2000" dirty="0" err="1" smtClean="0"/>
              <a:t>bersumber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situs</a:t>
            </a:r>
            <a:r>
              <a:rPr lang="en-US" sz="2000" dirty="0" smtClean="0"/>
              <a:t> Reuters.com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FT.com. Data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tersedia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file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b="1" dirty="0" smtClean="0"/>
              <a:t>saham.txt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diunduh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GB" sz="2000" b="1" dirty="0" smtClean="0"/>
              <a:t>https://github.com/Fathurstat/Overview-of-R-and-RStudio</a:t>
            </a:r>
          </a:p>
          <a:p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5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1676400" y="1520536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Diskusi</a:t>
            </a:r>
            <a:r>
              <a:rPr lang="en-US" sz="4000" dirty="0" smtClean="0"/>
              <a:t> </a:t>
            </a:r>
            <a:r>
              <a:rPr lang="en-US" sz="4000" dirty="0" err="1" smtClean="0"/>
              <a:t>lebih</a:t>
            </a:r>
            <a:r>
              <a:rPr lang="en-US" sz="4000" dirty="0" smtClean="0"/>
              <a:t> </a:t>
            </a:r>
            <a:r>
              <a:rPr lang="en-US" sz="4000" dirty="0" err="1" smtClean="0"/>
              <a:t>lanjut</a:t>
            </a:r>
            <a:r>
              <a:rPr lang="en-US" sz="4000" dirty="0" smtClean="0"/>
              <a:t>…</a:t>
            </a:r>
            <a:endParaRPr lang="en-GB" sz="4000" dirty="0"/>
          </a:p>
        </p:txBody>
      </p:sp>
      <p:sp>
        <p:nvSpPr>
          <p:cNvPr id="7" name="Rectangle 6"/>
          <p:cNvSpPr/>
          <p:nvPr/>
        </p:nvSpPr>
        <p:spPr>
          <a:xfrm>
            <a:off x="1676400" y="2743200"/>
            <a:ext cx="723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smtClean="0">
                <a:hlinkClick r:id="rId6"/>
              </a:rPr>
              <a:t>fathur@fmipa.unmul.ac.id</a:t>
            </a:r>
            <a:r>
              <a:rPr lang="en-GB" sz="2000" b="1" dirty="0" smtClean="0"/>
              <a:t>;  </a:t>
            </a:r>
            <a:r>
              <a:rPr lang="en-GB" sz="2000" b="1" dirty="0" smtClean="0">
                <a:hlinkClick r:id="rId7"/>
              </a:rPr>
              <a:t>fathurstat@gmail.com</a:t>
            </a:r>
            <a:endParaRPr lang="en-GB" sz="2000" b="1" dirty="0" smtClean="0"/>
          </a:p>
          <a:p>
            <a:pPr algn="ctr"/>
            <a:r>
              <a:rPr lang="en-GB" sz="2000" b="1" dirty="0" err="1" smtClean="0"/>
              <a:t>Telp</a:t>
            </a:r>
            <a:r>
              <a:rPr lang="en-GB" sz="2000" b="1" dirty="0" smtClean="0"/>
              <a:t>/WA 081256250251</a:t>
            </a:r>
            <a:endParaRPr lang="en-GB" sz="20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1676400" y="4572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Beberapa</a:t>
            </a:r>
            <a:r>
              <a:rPr lang="en-US" sz="4000" dirty="0" smtClean="0"/>
              <a:t> </a:t>
            </a:r>
            <a:r>
              <a:rPr lang="en-US" sz="4000" dirty="0" err="1" smtClean="0"/>
              <a:t>Buku</a:t>
            </a:r>
            <a:r>
              <a:rPr lang="en-US" sz="4000" dirty="0" smtClean="0"/>
              <a:t> R</a:t>
            </a:r>
            <a:endParaRPr lang="en-GB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261089"/>
            <a:ext cx="2057399" cy="2650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09580"/>
            <a:ext cx="1905000" cy="260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43165"/>
            <a:ext cx="1778875" cy="256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173" y="4128918"/>
            <a:ext cx="1778427" cy="241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94282"/>
            <a:ext cx="1905000" cy="244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62" y="4128918"/>
            <a:ext cx="1461935" cy="23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5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3198628" y="2503190"/>
            <a:ext cx="3776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Terima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kasih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27" y="1445088"/>
            <a:ext cx="746067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7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706148"/>
            <a:ext cx="50196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38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905000" y="377536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Dimana</a:t>
            </a:r>
            <a:r>
              <a:rPr lang="en-US" sz="4000" dirty="0" smtClean="0"/>
              <a:t> </a:t>
            </a:r>
            <a:r>
              <a:rPr lang="en-US" sz="4000" dirty="0" err="1" smtClean="0"/>
              <a:t>Mendapatkan</a:t>
            </a:r>
            <a:r>
              <a:rPr lang="en-US" sz="4000" dirty="0" smtClean="0"/>
              <a:t> </a:t>
            </a:r>
            <a:r>
              <a:rPr lang="en-US" sz="4000" dirty="0" err="1" smtClean="0"/>
              <a:t>Rstudio</a:t>
            </a:r>
            <a:r>
              <a:rPr lang="en-US" sz="4000" dirty="0" smtClean="0"/>
              <a:t>?</a:t>
            </a:r>
            <a:endParaRPr lang="en-GB" sz="4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0536"/>
            <a:ext cx="7315200" cy="448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1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62" y="1520536"/>
            <a:ext cx="7217238" cy="37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0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40080"/>
            <a:ext cx="7086600" cy="172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6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40" y="1828800"/>
            <a:ext cx="7299159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2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1524000" cy="6858000"/>
            <a:chOff x="0" y="0"/>
            <a:chExt cx="152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1524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2" descr="D:\MFRDATA\MFR LOGO\[1] unmul-warn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377536"/>
              <a:ext cx="1304288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D:\R Presentation\materi_26102020\R 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2503190"/>
              <a:ext cx="1304288" cy="101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D:\R Presentation\materi_26102020\RStudio 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56" y="4602944"/>
              <a:ext cx="1304288" cy="1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0536"/>
            <a:ext cx="7229475" cy="373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86FE4-3432-4B36-A023-AF5C9682390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91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215</Words>
  <Application>Microsoft Office PowerPoint</Application>
  <PresentationFormat>On-screen Show (4:3)</PresentationFormat>
  <Paragraphs>56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R dan RStudio</dc:title>
  <dc:creator>Fathur</dc:creator>
  <cp:lastModifiedBy>Fathur</cp:lastModifiedBy>
  <cp:revision>13</cp:revision>
  <dcterms:created xsi:type="dcterms:W3CDTF">2020-10-26T09:51:41Z</dcterms:created>
  <dcterms:modified xsi:type="dcterms:W3CDTF">2020-10-26T11:48:33Z</dcterms:modified>
</cp:coreProperties>
</file>