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9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111F67-C153-F04A-996E-D0E1EB64D4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ru-RU" dirty="0"/>
              <a:t>Проект </a:t>
            </a:r>
            <a:r>
              <a:rPr lang="en-US" dirty="0" err="1"/>
              <a:t>WebServer</a:t>
            </a:r>
            <a:r>
              <a:rPr lang="ru-RU" dirty="0"/>
              <a:t> - Чат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B7A93B-5381-8C44-82D2-FC1F3E2E83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Сервер и клиент</a:t>
            </a:r>
          </a:p>
        </p:txBody>
      </p:sp>
    </p:spTree>
    <p:extLst>
      <p:ext uri="{BB962C8B-B14F-4D97-AF65-F5344CB8AC3E}">
        <p14:creationId xmlns:p14="http://schemas.microsoft.com/office/powerpoint/2010/main" val="94456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D74EBD-23C5-6447-8C64-D084D26F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клиента и сервера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1F8CEAD-6AFA-4D4A-A7FE-FC24495B8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1463" y="2021839"/>
            <a:ext cx="9411630" cy="4716219"/>
          </a:xfrm>
        </p:spPr>
      </p:pic>
    </p:spTree>
    <p:extLst>
      <p:ext uri="{BB962C8B-B14F-4D97-AF65-F5344CB8AC3E}">
        <p14:creationId xmlns:p14="http://schemas.microsoft.com/office/powerpoint/2010/main" val="3650538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D3DD0F-618C-6E44-BD94-F42D8D61C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Как работает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E9EF70-E7F9-A545-9F11-807956FAD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Подключается первый и второй человек. Это отображается на сервере.</a:t>
            </a:r>
          </a:p>
          <a:p>
            <a:r>
              <a:rPr lang="ru-RU" dirty="0"/>
              <a:t>Они видят текст в сообщениях друг у друга, а на сервере сообщения зашифрованы.</a:t>
            </a:r>
          </a:p>
          <a:p>
            <a:r>
              <a:rPr lang="ru-RU" dirty="0"/>
              <a:t>Вы можете переписываться спокойно и безопасно не думая о том что ваши сообщения кто </a:t>
            </a:r>
            <a:r>
              <a:rPr lang="ru-RU"/>
              <a:t>то увидит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9907874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Легкий дым</Template>
  <TotalTime>31</TotalTime>
  <Words>52</Words>
  <Application>Microsoft Macintosh PowerPoint</Application>
  <PresentationFormat>Широкоэкранный</PresentationFormat>
  <Paragraphs>7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Легкий дым</vt:lpstr>
      <vt:lpstr> Проект WebServer - Чат</vt:lpstr>
      <vt:lpstr>Работа клиента и сервера</vt:lpstr>
      <vt:lpstr>Как работает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Проект WebServer - Чат</dc:title>
  <dc:creator>Microsoft Office User</dc:creator>
  <cp:lastModifiedBy>Microsoft Office User</cp:lastModifiedBy>
  <cp:revision>2</cp:revision>
  <dcterms:created xsi:type="dcterms:W3CDTF">2019-04-05T12:29:48Z</dcterms:created>
  <dcterms:modified xsi:type="dcterms:W3CDTF">2019-04-05T13:01:19Z</dcterms:modified>
</cp:coreProperties>
</file>