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6" r:id="rId1"/>
  </p:sldMasterIdLst>
  <p:notesMasterIdLst>
    <p:notesMasterId r:id="rId20"/>
  </p:notesMasterIdLst>
  <p:sldIdLst>
    <p:sldId id="282" r:id="rId2"/>
    <p:sldId id="257" r:id="rId3"/>
    <p:sldId id="303" r:id="rId4"/>
    <p:sldId id="283" r:id="rId5"/>
    <p:sldId id="258" r:id="rId6"/>
    <p:sldId id="311" r:id="rId7"/>
    <p:sldId id="302" r:id="rId8"/>
    <p:sldId id="300" r:id="rId9"/>
    <p:sldId id="312" r:id="rId10"/>
    <p:sldId id="306" r:id="rId11"/>
    <p:sldId id="313" r:id="rId12"/>
    <p:sldId id="314" r:id="rId13"/>
    <p:sldId id="304" r:id="rId14"/>
    <p:sldId id="309" r:id="rId15"/>
    <p:sldId id="267" r:id="rId16"/>
    <p:sldId id="297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C8A2B82-A87B-3F41-A6D9-9A8DBF409A48}">
          <p14:sldIdLst>
            <p14:sldId id="282"/>
            <p14:sldId id="257"/>
            <p14:sldId id="303"/>
            <p14:sldId id="283"/>
            <p14:sldId id="258"/>
            <p14:sldId id="311"/>
            <p14:sldId id="302"/>
            <p14:sldId id="300"/>
            <p14:sldId id="312"/>
            <p14:sldId id="306"/>
            <p14:sldId id="313"/>
            <p14:sldId id="314"/>
            <p14:sldId id="304"/>
            <p14:sldId id="309"/>
          </p14:sldIdLst>
        </p14:section>
        <p14:section name="Section sans titre" id="{47153299-49F6-554D-BC23-8027ACEC79C8}">
          <p14:sldIdLst>
            <p14:sldId id="267"/>
            <p14:sldId id="297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4"/>
    <p:restoredTop sz="91905"/>
  </p:normalViewPr>
  <p:slideViewPr>
    <p:cSldViewPr snapToGrid="0">
      <p:cViewPr varScale="1">
        <p:scale>
          <a:sx n="117" d="100"/>
          <a:sy n="117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iocto/projet-arche-7" TargetMode="External"/><Relationship Id="rId1" Type="http://schemas.openxmlformats.org/officeDocument/2006/relationships/hyperlink" Target="https://github.com/Fatiocto/7-arche_client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iocto/projet-arche-7" TargetMode="External"/><Relationship Id="rId1" Type="http://schemas.openxmlformats.org/officeDocument/2006/relationships/hyperlink" Target="https://github.com/Fatiocto/7-arche_client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E2330-8E9D-4002-857A-9B3F728996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6E265-DB28-4038-81E5-3FBCFBF08898}">
      <dgm:prSet/>
      <dgm:spPr/>
      <dgm:t>
        <a:bodyPr/>
        <a:lstStyle/>
        <a:p>
          <a:endParaRPr lang="en-US" dirty="0"/>
        </a:p>
      </dgm:t>
    </dgm:pt>
    <dgm:pt modelId="{2039978A-B147-4866-A7E3-242E835DC392}" type="parTrans" cxnId="{F67B8FE2-9942-44B1-8567-5F9243B54B4C}">
      <dgm:prSet/>
      <dgm:spPr/>
      <dgm:t>
        <a:bodyPr/>
        <a:lstStyle/>
        <a:p>
          <a:endParaRPr lang="en-US"/>
        </a:p>
      </dgm:t>
    </dgm:pt>
    <dgm:pt modelId="{4361F39A-6DC7-4BC5-8767-A13D9E907601}" type="sibTrans" cxnId="{F67B8FE2-9942-44B1-8567-5F9243B54B4C}">
      <dgm:prSet/>
      <dgm:spPr/>
      <dgm:t>
        <a:bodyPr/>
        <a:lstStyle/>
        <a:p>
          <a:endParaRPr lang="en-US"/>
        </a:p>
      </dgm:t>
    </dgm:pt>
    <dgm:pt modelId="{B56E2FB1-075D-4314-8339-CF22E2960BAC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1"/>
            </a:rPr>
            <a:t>https://github.com/Fatiocto/7-arche_client</a:t>
          </a:r>
          <a:endParaRPr lang="en-US" dirty="0"/>
        </a:p>
      </dgm:t>
    </dgm:pt>
    <dgm:pt modelId="{DCB1F9E8-9244-44F8-BEF5-E9DA2EF88E5C}" type="parTrans" cxnId="{4DDECC1B-D2D4-4AD6-B0BA-27C2580C5AF7}">
      <dgm:prSet/>
      <dgm:spPr/>
      <dgm:t>
        <a:bodyPr/>
        <a:lstStyle/>
        <a:p>
          <a:endParaRPr lang="en-US"/>
        </a:p>
      </dgm:t>
    </dgm:pt>
    <dgm:pt modelId="{595729F2-824C-46B6-A729-354B5C3C41F6}" type="sibTrans" cxnId="{4DDECC1B-D2D4-4AD6-B0BA-27C2580C5AF7}">
      <dgm:prSet/>
      <dgm:spPr/>
      <dgm:t>
        <a:bodyPr/>
        <a:lstStyle/>
        <a:p>
          <a:endParaRPr lang="en-US"/>
        </a:p>
      </dgm:t>
    </dgm:pt>
    <dgm:pt modelId="{347BDE36-BC9D-4172-87A3-15E9AB5E66D0}">
      <dgm:prSet/>
      <dgm:spPr/>
      <dgm:t>
        <a:bodyPr/>
        <a:lstStyle/>
        <a:p>
          <a:r>
            <a:rPr lang="fr-FR" dirty="0">
              <a:hlinkClick xmlns:r="http://schemas.openxmlformats.org/officeDocument/2006/relationships" r:id="rId2"/>
            </a:rPr>
            <a:t>https://github.com/Fatiocto/projet-arche-7</a:t>
          </a:r>
          <a:endParaRPr lang="en-US" dirty="0"/>
        </a:p>
      </dgm:t>
    </dgm:pt>
    <dgm:pt modelId="{FCC8D626-ABC4-45BA-B29F-99F32468A1FF}" type="parTrans" cxnId="{F4323F67-B676-4C71-83F9-D91749B22218}">
      <dgm:prSet/>
      <dgm:spPr/>
      <dgm:t>
        <a:bodyPr/>
        <a:lstStyle/>
        <a:p>
          <a:endParaRPr lang="en-US"/>
        </a:p>
      </dgm:t>
    </dgm:pt>
    <dgm:pt modelId="{D825773F-65B3-4F46-9F67-115D11954A8A}" type="sibTrans" cxnId="{F4323F67-B676-4C71-83F9-D91749B22218}">
      <dgm:prSet/>
      <dgm:spPr/>
      <dgm:t>
        <a:bodyPr/>
        <a:lstStyle/>
        <a:p>
          <a:endParaRPr lang="en-US"/>
        </a:p>
      </dgm:t>
    </dgm:pt>
    <dgm:pt modelId="{A31B2480-CF12-BD42-BDB6-6FE625B6E0C0}" type="pres">
      <dgm:prSet presAssocID="{5EAE2330-8E9D-4002-857A-9B3F728996DE}" presName="vert0" presStyleCnt="0">
        <dgm:presLayoutVars>
          <dgm:dir/>
          <dgm:animOne val="branch"/>
          <dgm:animLvl val="lvl"/>
        </dgm:presLayoutVars>
      </dgm:prSet>
      <dgm:spPr/>
    </dgm:pt>
    <dgm:pt modelId="{8ACB3D49-C199-5D47-BDBE-6D964E1BA506}" type="pres">
      <dgm:prSet presAssocID="{39C6E265-DB28-4038-81E5-3FBCFBF08898}" presName="thickLine" presStyleLbl="alignNode1" presStyleIdx="0" presStyleCnt="3"/>
      <dgm:spPr/>
    </dgm:pt>
    <dgm:pt modelId="{1E5D7CA4-846D-FA43-B186-A47AD0B00991}" type="pres">
      <dgm:prSet presAssocID="{39C6E265-DB28-4038-81E5-3FBCFBF08898}" presName="horz1" presStyleCnt="0"/>
      <dgm:spPr/>
    </dgm:pt>
    <dgm:pt modelId="{37FC0E5E-9150-7849-9ED9-9466D2445E27}" type="pres">
      <dgm:prSet presAssocID="{39C6E265-DB28-4038-81E5-3FBCFBF08898}" presName="tx1" presStyleLbl="revTx" presStyleIdx="0" presStyleCnt="3"/>
      <dgm:spPr/>
    </dgm:pt>
    <dgm:pt modelId="{2B81C47E-EC4A-8B48-8334-B723C09C6AF6}" type="pres">
      <dgm:prSet presAssocID="{39C6E265-DB28-4038-81E5-3FBCFBF08898}" presName="vert1" presStyleCnt="0"/>
      <dgm:spPr/>
    </dgm:pt>
    <dgm:pt modelId="{9940A764-72D6-2C45-B082-9642F5225DBA}" type="pres">
      <dgm:prSet presAssocID="{B56E2FB1-075D-4314-8339-CF22E2960BAC}" presName="thickLine" presStyleLbl="alignNode1" presStyleIdx="1" presStyleCnt="3"/>
      <dgm:spPr/>
    </dgm:pt>
    <dgm:pt modelId="{8B14060D-A1CF-DE48-8126-1703BA89FD2E}" type="pres">
      <dgm:prSet presAssocID="{B56E2FB1-075D-4314-8339-CF22E2960BAC}" presName="horz1" presStyleCnt="0"/>
      <dgm:spPr/>
    </dgm:pt>
    <dgm:pt modelId="{7D35D24B-9AEA-EB4D-A69D-F223D5A0A4D1}" type="pres">
      <dgm:prSet presAssocID="{B56E2FB1-075D-4314-8339-CF22E2960BAC}" presName="tx1" presStyleLbl="revTx" presStyleIdx="1" presStyleCnt="3"/>
      <dgm:spPr/>
    </dgm:pt>
    <dgm:pt modelId="{B0A15377-7016-174D-9D1D-A6D25B5803CC}" type="pres">
      <dgm:prSet presAssocID="{B56E2FB1-075D-4314-8339-CF22E2960BAC}" presName="vert1" presStyleCnt="0"/>
      <dgm:spPr/>
    </dgm:pt>
    <dgm:pt modelId="{62E8977B-5C25-234C-B52E-33D1686EDE31}" type="pres">
      <dgm:prSet presAssocID="{347BDE36-BC9D-4172-87A3-15E9AB5E66D0}" presName="thickLine" presStyleLbl="alignNode1" presStyleIdx="2" presStyleCnt="3"/>
      <dgm:spPr/>
    </dgm:pt>
    <dgm:pt modelId="{9AD38EA4-7C49-B446-9D24-94127212ABBA}" type="pres">
      <dgm:prSet presAssocID="{347BDE36-BC9D-4172-87A3-15E9AB5E66D0}" presName="horz1" presStyleCnt="0"/>
      <dgm:spPr/>
    </dgm:pt>
    <dgm:pt modelId="{F3CE1F6E-ABBE-6C40-879B-AB30E3DA3A5C}" type="pres">
      <dgm:prSet presAssocID="{347BDE36-BC9D-4172-87A3-15E9AB5E66D0}" presName="tx1" presStyleLbl="revTx" presStyleIdx="2" presStyleCnt="3"/>
      <dgm:spPr/>
    </dgm:pt>
    <dgm:pt modelId="{D8AAC2EA-8E42-CF48-B13A-1D99EE2D483B}" type="pres">
      <dgm:prSet presAssocID="{347BDE36-BC9D-4172-87A3-15E9AB5E66D0}" presName="vert1" presStyleCnt="0"/>
      <dgm:spPr/>
    </dgm:pt>
  </dgm:ptLst>
  <dgm:cxnLst>
    <dgm:cxn modelId="{4DDECC1B-D2D4-4AD6-B0BA-27C2580C5AF7}" srcId="{5EAE2330-8E9D-4002-857A-9B3F728996DE}" destId="{B56E2FB1-075D-4314-8339-CF22E2960BAC}" srcOrd="1" destOrd="0" parTransId="{DCB1F9E8-9244-44F8-BEF5-E9DA2EF88E5C}" sibTransId="{595729F2-824C-46B6-A729-354B5C3C41F6}"/>
    <dgm:cxn modelId="{7B91FA29-8328-C347-949F-2A4C1F3A6950}" type="presOf" srcId="{B56E2FB1-075D-4314-8339-CF22E2960BAC}" destId="{7D35D24B-9AEA-EB4D-A69D-F223D5A0A4D1}" srcOrd="0" destOrd="0" presId="urn:microsoft.com/office/officeart/2008/layout/LinedList"/>
    <dgm:cxn modelId="{F4323F67-B676-4C71-83F9-D91749B22218}" srcId="{5EAE2330-8E9D-4002-857A-9B3F728996DE}" destId="{347BDE36-BC9D-4172-87A3-15E9AB5E66D0}" srcOrd="2" destOrd="0" parTransId="{FCC8D626-ABC4-45BA-B29F-99F32468A1FF}" sibTransId="{D825773F-65B3-4F46-9F67-115D11954A8A}"/>
    <dgm:cxn modelId="{61393783-DB51-9A4B-ABE5-A4E9FB0F1340}" type="presOf" srcId="{39C6E265-DB28-4038-81E5-3FBCFBF08898}" destId="{37FC0E5E-9150-7849-9ED9-9466D2445E27}" srcOrd="0" destOrd="0" presId="urn:microsoft.com/office/officeart/2008/layout/LinedList"/>
    <dgm:cxn modelId="{23906FD4-0240-6749-90CC-C2B7B1F0487D}" type="presOf" srcId="{5EAE2330-8E9D-4002-857A-9B3F728996DE}" destId="{A31B2480-CF12-BD42-BDB6-6FE625B6E0C0}" srcOrd="0" destOrd="0" presId="urn:microsoft.com/office/officeart/2008/layout/LinedList"/>
    <dgm:cxn modelId="{F67B8FE2-9942-44B1-8567-5F9243B54B4C}" srcId="{5EAE2330-8E9D-4002-857A-9B3F728996DE}" destId="{39C6E265-DB28-4038-81E5-3FBCFBF08898}" srcOrd="0" destOrd="0" parTransId="{2039978A-B147-4866-A7E3-242E835DC392}" sibTransId="{4361F39A-6DC7-4BC5-8767-A13D9E907601}"/>
    <dgm:cxn modelId="{A25A01EF-1477-A54C-A31E-192D0C9D5560}" type="presOf" srcId="{347BDE36-BC9D-4172-87A3-15E9AB5E66D0}" destId="{F3CE1F6E-ABBE-6C40-879B-AB30E3DA3A5C}" srcOrd="0" destOrd="0" presId="urn:microsoft.com/office/officeart/2008/layout/LinedList"/>
    <dgm:cxn modelId="{DA9BBC9B-AEA0-0B40-844D-05BD6108861D}" type="presParOf" srcId="{A31B2480-CF12-BD42-BDB6-6FE625B6E0C0}" destId="{8ACB3D49-C199-5D47-BDBE-6D964E1BA506}" srcOrd="0" destOrd="0" presId="urn:microsoft.com/office/officeart/2008/layout/LinedList"/>
    <dgm:cxn modelId="{BF0E09C3-663F-1448-B406-D980DE6E63D0}" type="presParOf" srcId="{A31B2480-CF12-BD42-BDB6-6FE625B6E0C0}" destId="{1E5D7CA4-846D-FA43-B186-A47AD0B00991}" srcOrd="1" destOrd="0" presId="urn:microsoft.com/office/officeart/2008/layout/LinedList"/>
    <dgm:cxn modelId="{1B1240F1-4D46-DE4D-BC1F-381B4419FD17}" type="presParOf" srcId="{1E5D7CA4-846D-FA43-B186-A47AD0B00991}" destId="{37FC0E5E-9150-7849-9ED9-9466D2445E27}" srcOrd="0" destOrd="0" presId="urn:microsoft.com/office/officeart/2008/layout/LinedList"/>
    <dgm:cxn modelId="{8C55D32F-1B72-9E43-ACB6-AD1BCC9EC0FA}" type="presParOf" srcId="{1E5D7CA4-846D-FA43-B186-A47AD0B00991}" destId="{2B81C47E-EC4A-8B48-8334-B723C09C6AF6}" srcOrd="1" destOrd="0" presId="urn:microsoft.com/office/officeart/2008/layout/LinedList"/>
    <dgm:cxn modelId="{054FA6EB-730B-924D-B8B3-E1A9E5194F2D}" type="presParOf" srcId="{A31B2480-CF12-BD42-BDB6-6FE625B6E0C0}" destId="{9940A764-72D6-2C45-B082-9642F5225DBA}" srcOrd="2" destOrd="0" presId="urn:microsoft.com/office/officeart/2008/layout/LinedList"/>
    <dgm:cxn modelId="{13E63A93-E9CD-E34C-B9F6-AA612330D4E8}" type="presParOf" srcId="{A31B2480-CF12-BD42-BDB6-6FE625B6E0C0}" destId="{8B14060D-A1CF-DE48-8126-1703BA89FD2E}" srcOrd="3" destOrd="0" presId="urn:microsoft.com/office/officeart/2008/layout/LinedList"/>
    <dgm:cxn modelId="{A7C842B2-114B-7846-B7AE-826B7EFD9B6F}" type="presParOf" srcId="{8B14060D-A1CF-DE48-8126-1703BA89FD2E}" destId="{7D35D24B-9AEA-EB4D-A69D-F223D5A0A4D1}" srcOrd="0" destOrd="0" presId="urn:microsoft.com/office/officeart/2008/layout/LinedList"/>
    <dgm:cxn modelId="{E103BFA1-B2AF-0840-9F49-E429E6F38FB1}" type="presParOf" srcId="{8B14060D-A1CF-DE48-8126-1703BA89FD2E}" destId="{B0A15377-7016-174D-9D1D-A6D25B5803CC}" srcOrd="1" destOrd="0" presId="urn:microsoft.com/office/officeart/2008/layout/LinedList"/>
    <dgm:cxn modelId="{2E2B4E21-7A25-A34E-9046-EC6E74D2581F}" type="presParOf" srcId="{A31B2480-CF12-BD42-BDB6-6FE625B6E0C0}" destId="{62E8977B-5C25-234C-B52E-33D1686EDE31}" srcOrd="4" destOrd="0" presId="urn:microsoft.com/office/officeart/2008/layout/LinedList"/>
    <dgm:cxn modelId="{ABD81ED1-9D4B-F744-AA1E-C108647CE810}" type="presParOf" srcId="{A31B2480-CF12-BD42-BDB6-6FE625B6E0C0}" destId="{9AD38EA4-7C49-B446-9D24-94127212ABBA}" srcOrd="5" destOrd="0" presId="urn:microsoft.com/office/officeart/2008/layout/LinedList"/>
    <dgm:cxn modelId="{9544F05B-C4C4-B24C-B70C-CE4CC9CEDFA1}" type="presParOf" srcId="{9AD38EA4-7C49-B446-9D24-94127212ABBA}" destId="{F3CE1F6E-ABBE-6C40-879B-AB30E3DA3A5C}" srcOrd="0" destOrd="0" presId="urn:microsoft.com/office/officeart/2008/layout/LinedList"/>
    <dgm:cxn modelId="{F575A20F-5CB5-8E4A-94E2-5FEB9D599ABC}" type="presParOf" srcId="{9AD38EA4-7C49-B446-9D24-94127212ABBA}" destId="{D8AAC2EA-8E42-CF48-B13A-1D99EE2D48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12117-CCA3-4F37-8F34-8F1D28E045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59BDF9-3A65-4793-9942-E8156632E4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unitaire</a:t>
          </a:r>
          <a:endParaRPr lang="en-US"/>
        </a:p>
      </dgm:t>
    </dgm:pt>
    <dgm:pt modelId="{32FF48DE-B083-475E-BFAA-E2588B011D3B}" type="parTrans" cxnId="{4EA12F82-3057-443C-8A40-76A3D6722B50}">
      <dgm:prSet/>
      <dgm:spPr/>
      <dgm:t>
        <a:bodyPr/>
        <a:lstStyle/>
        <a:p>
          <a:endParaRPr lang="en-US"/>
        </a:p>
      </dgm:t>
    </dgm:pt>
    <dgm:pt modelId="{0715F2FA-559F-4FA4-9E65-E9A6522FA2FC}" type="sibTrans" cxnId="{4EA12F82-3057-443C-8A40-76A3D6722B50}">
      <dgm:prSet/>
      <dgm:spPr/>
      <dgm:t>
        <a:bodyPr/>
        <a:lstStyle/>
        <a:p>
          <a:endParaRPr lang="en-US"/>
        </a:p>
      </dgm:t>
    </dgm:pt>
    <dgm:pt modelId="{7FDF16AA-5224-4BE3-A43E-0712626DDAB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d’intégration</a:t>
          </a:r>
          <a:endParaRPr lang="en-US"/>
        </a:p>
      </dgm:t>
    </dgm:pt>
    <dgm:pt modelId="{6EFAD809-9FF3-4C61-A1BC-ACFF36AE57BB}" type="parTrans" cxnId="{31A358E9-253E-4143-BBCE-0B749C86D95F}">
      <dgm:prSet/>
      <dgm:spPr/>
      <dgm:t>
        <a:bodyPr/>
        <a:lstStyle/>
        <a:p>
          <a:endParaRPr lang="en-US"/>
        </a:p>
      </dgm:t>
    </dgm:pt>
    <dgm:pt modelId="{3C4AE8AD-5B13-4D58-AE34-B113FD0B99B3}" type="sibTrans" cxnId="{31A358E9-253E-4143-BBCE-0B749C86D95F}">
      <dgm:prSet/>
      <dgm:spPr/>
      <dgm:t>
        <a:bodyPr/>
        <a:lstStyle/>
        <a:p>
          <a:endParaRPr lang="en-US"/>
        </a:p>
      </dgm:t>
    </dgm:pt>
    <dgm:pt modelId="{4ABD9667-D098-46F5-A865-49F58CE5A73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 API </a:t>
          </a:r>
          <a:endParaRPr lang="en-US"/>
        </a:p>
      </dgm:t>
    </dgm:pt>
    <dgm:pt modelId="{706101A1-76D4-40A2-A79B-297189545803}" type="parTrans" cxnId="{50C8EC3A-DDF5-4053-ACE5-460790669990}">
      <dgm:prSet/>
      <dgm:spPr/>
      <dgm:t>
        <a:bodyPr/>
        <a:lstStyle/>
        <a:p>
          <a:endParaRPr lang="en-US"/>
        </a:p>
      </dgm:t>
    </dgm:pt>
    <dgm:pt modelId="{4F42212A-E91B-4442-BCD2-21C76C4ECEF5}" type="sibTrans" cxnId="{50C8EC3A-DDF5-4053-ACE5-460790669990}">
      <dgm:prSet/>
      <dgm:spPr/>
      <dgm:t>
        <a:bodyPr/>
        <a:lstStyle/>
        <a:p>
          <a:endParaRPr lang="en-US"/>
        </a:p>
      </dgm:t>
    </dgm:pt>
    <dgm:pt modelId="{B9882269-8F34-4EBA-A826-F1AF4C61A7F9}" type="pres">
      <dgm:prSet presAssocID="{CF512117-CCA3-4F37-8F34-8F1D28E04591}" presName="root" presStyleCnt="0">
        <dgm:presLayoutVars>
          <dgm:dir/>
          <dgm:resizeHandles val="exact"/>
        </dgm:presLayoutVars>
      </dgm:prSet>
      <dgm:spPr/>
    </dgm:pt>
    <dgm:pt modelId="{9FD2B232-56AC-498D-8B8B-61F876F197F4}" type="pres">
      <dgm:prSet presAssocID="{DA59BDF9-3A65-4793-9942-E8156632E479}" presName="compNode" presStyleCnt="0"/>
      <dgm:spPr/>
    </dgm:pt>
    <dgm:pt modelId="{1A248C2C-5F30-4331-94C8-CA1BCA52E2CF}" type="pres">
      <dgm:prSet presAssocID="{DA59BDF9-3A65-4793-9942-E8156632E4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CEBCE3F-52CB-400F-827A-5C47242123BB}" type="pres">
      <dgm:prSet presAssocID="{DA59BDF9-3A65-4793-9942-E8156632E479}" presName="spaceRect" presStyleCnt="0"/>
      <dgm:spPr/>
    </dgm:pt>
    <dgm:pt modelId="{F527126E-FE13-4D58-A7EC-5C7D7E24FDF2}" type="pres">
      <dgm:prSet presAssocID="{DA59BDF9-3A65-4793-9942-E8156632E479}" presName="textRect" presStyleLbl="revTx" presStyleIdx="0" presStyleCnt="3">
        <dgm:presLayoutVars>
          <dgm:chMax val="1"/>
          <dgm:chPref val="1"/>
        </dgm:presLayoutVars>
      </dgm:prSet>
      <dgm:spPr/>
    </dgm:pt>
    <dgm:pt modelId="{09988D7F-FFEC-48D6-8DEE-CF3CEF9E814F}" type="pres">
      <dgm:prSet presAssocID="{0715F2FA-559F-4FA4-9E65-E9A6522FA2FC}" presName="sibTrans" presStyleCnt="0"/>
      <dgm:spPr/>
    </dgm:pt>
    <dgm:pt modelId="{2BE45D76-905E-450B-BF97-39112770399F}" type="pres">
      <dgm:prSet presAssocID="{7FDF16AA-5224-4BE3-A43E-0712626DDAB8}" presName="compNode" presStyleCnt="0"/>
      <dgm:spPr/>
    </dgm:pt>
    <dgm:pt modelId="{652EBC0D-DB75-44A9-943D-DDA97DBB3F1D}" type="pres">
      <dgm:prSet presAssocID="{7FDF16AA-5224-4BE3-A43E-0712626DDA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9030C1B-BDE0-49AE-9873-D9C5065A7032}" type="pres">
      <dgm:prSet presAssocID="{7FDF16AA-5224-4BE3-A43E-0712626DDAB8}" presName="spaceRect" presStyleCnt="0"/>
      <dgm:spPr/>
    </dgm:pt>
    <dgm:pt modelId="{D2F5D245-3E16-4074-82AF-A204675DFF68}" type="pres">
      <dgm:prSet presAssocID="{7FDF16AA-5224-4BE3-A43E-0712626DDAB8}" presName="textRect" presStyleLbl="revTx" presStyleIdx="1" presStyleCnt="3">
        <dgm:presLayoutVars>
          <dgm:chMax val="1"/>
          <dgm:chPref val="1"/>
        </dgm:presLayoutVars>
      </dgm:prSet>
      <dgm:spPr/>
    </dgm:pt>
    <dgm:pt modelId="{33D41FC6-8734-4FD1-BE02-BC6AAA2A298C}" type="pres">
      <dgm:prSet presAssocID="{3C4AE8AD-5B13-4D58-AE34-B113FD0B99B3}" presName="sibTrans" presStyleCnt="0"/>
      <dgm:spPr/>
    </dgm:pt>
    <dgm:pt modelId="{D1B00758-498F-40AE-BF0F-DD9EBF07ACFD}" type="pres">
      <dgm:prSet presAssocID="{4ABD9667-D098-46F5-A865-49F58CE5A73E}" presName="compNode" presStyleCnt="0"/>
      <dgm:spPr/>
    </dgm:pt>
    <dgm:pt modelId="{208216C8-989B-46A5-BF31-5C0CF8FDD0A7}" type="pres">
      <dgm:prSet presAssocID="{4ABD9667-D098-46F5-A865-49F58CE5A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94E1AA37-853A-4D62-8C80-B0F5E4DBB282}" type="pres">
      <dgm:prSet presAssocID="{4ABD9667-D098-46F5-A865-49F58CE5A73E}" presName="spaceRect" presStyleCnt="0"/>
      <dgm:spPr/>
    </dgm:pt>
    <dgm:pt modelId="{B72E6CCA-CE40-4A65-9A51-EA6DDE986984}" type="pres">
      <dgm:prSet presAssocID="{4ABD9667-D098-46F5-A865-49F58CE5A7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C8EC3A-DDF5-4053-ACE5-460790669990}" srcId="{CF512117-CCA3-4F37-8F34-8F1D28E04591}" destId="{4ABD9667-D098-46F5-A865-49F58CE5A73E}" srcOrd="2" destOrd="0" parTransId="{706101A1-76D4-40A2-A79B-297189545803}" sibTransId="{4F42212A-E91B-4442-BCD2-21C76C4ECEF5}"/>
    <dgm:cxn modelId="{1AC2867D-CB18-4079-9D6D-9488C47453B2}" type="presOf" srcId="{4ABD9667-D098-46F5-A865-49F58CE5A73E}" destId="{B72E6CCA-CE40-4A65-9A51-EA6DDE986984}" srcOrd="0" destOrd="0" presId="urn:microsoft.com/office/officeart/2018/2/layout/IconLabelList"/>
    <dgm:cxn modelId="{4EA12F82-3057-443C-8A40-76A3D6722B50}" srcId="{CF512117-CCA3-4F37-8F34-8F1D28E04591}" destId="{DA59BDF9-3A65-4793-9942-E8156632E479}" srcOrd="0" destOrd="0" parTransId="{32FF48DE-B083-475E-BFAA-E2588B011D3B}" sibTransId="{0715F2FA-559F-4FA4-9E65-E9A6522FA2FC}"/>
    <dgm:cxn modelId="{9266AA8A-04FE-4884-A858-E6359006CF1B}" type="presOf" srcId="{CF512117-CCA3-4F37-8F34-8F1D28E04591}" destId="{B9882269-8F34-4EBA-A826-F1AF4C61A7F9}" srcOrd="0" destOrd="0" presId="urn:microsoft.com/office/officeart/2018/2/layout/IconLabelList"/>
    <dgm:cxn modelId="{1454DF94-0069-4879-B526-7A1443D211D7}" type="presOf" srcId="{7FDF16AA-5224-4BE3-A43E-0712626DDAB8}" destId="{D2F5D245-3E16-4074-82AF-A204675DFF68}" srcOrd="0" destOrd="0" presId="urn:microsoft.com/office/officeart/2018/2/layout/IconLabelList"/>
    <dgm:cxn modelId="{5AF8E0E0-241D-48FE-B8B4-A813019EE01D}" type="presOf" srcId="{DA59BDF9-3A65-4793-9942-E8156632E479}" destId="{F527126E-FE13-4D58-A7EC-5C7D7E24FDF2}" srcOrd="0" destOrd="0" presId="urn:microsoft.com/office/officeart/2018/2/layout/IconLabelList"/>
    <dgm:cxn modelId="{31A358E9-253E-4143-BBCE-0B749C86D95F}" srcId="{CF512117-CCA3-4F37-8F34-8F1D28E04591}" destId="{7FDF16AA-5224-4BE3-A43E-0712626DDAB8}" srcOrd="1" destOrd="0" parTransId="{6EFAD809-9FF3-4C61-A1BC-ACFF36AE57BB}" sibTransId="{3C4AE8AD-5B13-4D58-AE34-B113FD0B99B3}"/>
    <dgm:cxn modelId="{0C0C8C5A-AB7E-439B-A386-ECB14D1A6B0E}" type="presParOf" srcId="{B9882269-8F34-4EBA-A826-F1AF4C61A7F9}" destId="{9FD2B232-56AC-498D-8B8B-61F876F197F4}" srcOrd="0" destOrd="0" presId="urn:microsoft.com/office/officeart/2018/2/layout/IconLabelList"/>
    <dgm:cxn modelId="{048AF756-D7E8-4E49-9F83-F34949BEB77F}" type="presParOf" srcId="{9FD2B232-56AC-498D-8B8B-61F876F197F4}" destId="{1A248C2C-5F30-4331-94C8-CA1BCA52E2CF}" srcOrd="0" destOrd="0" presId="urn:microsoft.com/office/officeart/2018/2/layout/IconLabelList"/>
    <dgm:cxn modelId="{566552ED-5638-41AC-AA3B-AA7B04B69CA8}" type="presParOf" srcId="{9FD2B232-56AC-498D-8B8B-61F876F197F4}" destId="{CCEBCE3F-52CB-400F-827A-5C47242123BB}" srcOrd="1" destOrd="0" presId="urn:microsoft.com/office/officeart/2018/2/layout/IconLabelList"/>
    <dgm:cxn modelId="{D1867A1D-CB4D-4538-968C-06773F636D8F}" type="presParOf" srcId="{9FD2B232-56AC-498D-8B8B-61F876F197F4}" destId="{F527126E-FE13-4D58-A7EC-5C7D7E24FDF2}" srcOrd="2" destOrd="0" presId="urn:microsoft.com/office/officeart/2018/2/layout/IconLabelList"/>
    <dgm:cxn modelId="{1FC3EC63-C62C-4FB1-8DD7-43D28C9831BB}" type="presParOf" srcId="{B9882269-8F34-4EBA-A826-F1AF4C61A7F9}" destId="{09988D7F-FFEC-48D6-8DEE-CF3CEF9E814F}" srcOrd="1" destOrd="0" presId="urn:microsoft.com/office/officeart/2018/2/layout/IconLabelList"/>
    <dgm:cxn modelId="{336D979B-1E2D-4652-A744-5ED2DDE9B16A}" type="presParOf" srcId="{B9882269-8F34-4EBA-A826-F1AF4C61A7F9}" destId="{2BE45D76-905E-450B-BF97-39112770399F}" srcOrd="2" destOrd="0" presId="urn:microsoft.com/office/officeart/2018/2/layout/IconLabelList"/>
    <dgm:cxn modelId="{D89C2474-FFC3-47F2-96C5-01B06B623F00}" type="presParOf" srcId="{2BE45D76-905E-450B-BF97-39112770399F}" destId="{652EBC0D-DB75-44A9-943D-DDA97DBB3F1D}" srcOrd="0" destOrd="0" presId="urn:microsoft.com/office/officeart/2018/2/layout/IconLabelList"/>
    <dgm:cxn modelId="{BCBF77F6-9166-4976-96C4-203E65342A16}" type="presParOf" srcId="{2BE45D76-905E-450B-BF97-39112770399F}" destId="{19030C1B-BDE0-49AE-9873-D9C5065A7032}" srcOrd="1" destOrd="0" presId="urn:microsoft.com/office/officeart/2018/2/layout/IconLabelList"/>
    <dgm:cxn modelId="{6A59F826-8904-4E7E-90EC-4D3680C124CD}" type="presParOf" srcId="{2BE45D76-905E-450B-BF97-39112770399F}" destId="{D2F5D245-3E16-4074-82AF-A204675DFF68}" srcOrd="2" destOrd="0" presId="urn:microsoft.com/office/officeart/2018/2/layout/IconLabelList"/>
    <dgm:cxn modelId="{D9109AAD-FDD1-49B7-AE96-F169985299BB}" type="presParOf" srcId="{B9882269-8F34-4EBA-A826-F1AF4C61A7F9}" destId="{33D41FC6-8734-4FD1-BE02-BC6AAA2A298C}" srcOrd="3" destOrd="0" presId="urn:microsoft.com/office/officeart/2018/2/layout/IconLabelList"/>
    <dgm:cxn modelId="{6A91EADF-47FF-4A99-8D5A-395DC713F4FB}" type="presParOf" srcId="{B9882269-8F34-4EBA-A826-F1AF4C61A7F9}" destId="{D1B00758-498F-40AE-BF0F-DD9EBF07ACFD}" srcOrd="4" destOrd="0" presId="urn:microsoft.com/office/officeart/2018/2/layout/IconLabelList"/>
    <dgm:cxn modelId="{E1741764-E098-4FB8-9652-250B763C69C2}" type="presParOf" srcId="{D1B00758-498F-40AE-BF0F-DD9EBF07ACFD}" destId="{208216C8-989B-46A5-BF31-5C0CF8FDD0A7}" srcOrd="0" destOrd="0" presId="urn:microsoft.com/office/officeart/2018/2/layout/IconLabelList"/>
    <dgm:cxn modelId="{95BFB964-9178-400C-ABA1-44B75FE02FB4}" type="presParOf" srcId="{D1B00758-498F-40AE-BF0F-DD9EBF07ACFD}" destId="{94E1AA37-853A-4D62-8C80-B0F5E4DBB282}" srcOrd="1" destOrd="0" presId="urn:microsoft.com/office/officeart/2018/2/layout/IconLabelList"/>
    <dgm:cxn modelId="{D8FE0AC1-EEF7-42E8-83CC-7E9239A43886}" type="presParOf" srcId="{D1B00758-498F-40AE-BF0F-DD9EBF07ACFD}" destId="{B72E6CCA-CE40-4A65-9A51-EA6DDE9869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B3D49-C199-5D47-BDBE-6D964E1BA506}">
      <dsp:nvSpPr>
        <dsp:cNvPr id="0" name=""/>
        <dsp:cNvSpPr/>
      </dsp:nvSpPr>
      <dsp:spPr>
        <a:xfrm>
          <a:off x="0" y="1785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C0E5E-9150-7849-9ED9-9466D2445E27}">
      <dsp:nvSpPr>
        <dsp:cNvPr id="0" name=""/>
        <dsp:cNvSpPr/>
      </dsp:nvSpPr>
      <dsp:spPr>
        <a:xfrm>
          <a:off x="0" y="1785"/>
          <a:ext cx="10458418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</dsp:txBody>
      <dsp:txXfrm>
        <a:off x="0" y="1785"/>
        <a:ext cx="10458418" cy="1218009"/>
      </dsp:txXfrm>
    </dsp:sp>
    <dsp:sp modelId="{9940A764-72D6-2C45-B082-9642F5225DBA}">
      <dsp:nvSpPr>
        <dsp:cNvPr id="0" name=""/>
        <dsp:cNvSpPr/>
      </dsp:nvSpPr>
      <dsp:spPr>
        <a:xfrm>
          <a:off x="0" y="1219794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D24B-9AEA-EB4D-A69D-F223D5A0A4D1}">
      <dsp:nvSpPr>
        <dsp:cNvPr id="0" name=""/>
        <dsp:cNvSpPr/>
      </dsp:nvSpPr>
      <dsp:spPr>
        <a:xfrm>
          <a:off x="0" y="1219794"/>
          <a:ext cx="10458418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hlinkClick xmlns:r="http://schemas.openxmlformats.org/officeDocument/2006/relationships" r:id="rId1"/>
            </a:rPr>
            <a:t>https://github.com/Fatiocto/7-arche_client</a:t>
          </a:r>
          <a:endParaRPr lang="en-US" sz="4000" kern="1200" dirty="0"/>
        </a:p>
      </dsp:txBody>
      <dsp:txXfrm>
        <a:off x="0" y="1219794"/>
        <a:ext cx="10458418" cy="1218009"/>
      </dsp:txXfrm>
    </dsp:sp>
    <dsp:sp modelId="{62E8977B-5C25-234C-B52E-33D1686EDE31}">
      <dsp:nvSpPr>
        <dsp:cNvPr id="0" name=""/>
        <dsp:cNvSpPr/>
      </dsp:nvSpPr>
      <dsp:spPr>
        <a:xfrm>
          <a:off x="0" y="2437804"/>
          <a:ext cx="104584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E1F6E-ABBE-6C40-879B-AB30E3DA3A5C}">
      <dsp:nvSpPr>
        <dsp:cNvPr id="0" name=""/>
        <dsp:cNvSpPr/>
      </dsp:nvSpPr>
      <dsp:spPr>
        <a:xfrm>
          <a:off x="0" y="2437804"/>
          <a:ext cx="10458418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>
              <a:hlinkClick xmlns:r="http://schemas.openxmlformats.org/officeDocument/2006/relationships" r:id="rId2"/>
            </a:rPr>
            <a:t>https://github.com/Fatiocto/projet-arche-7</a:t>
          </a:r>
          <a:endParaRPr lang="en-US" sz="4000" kern="1200" dirty="0"/>
        </a:p>
      </dsp:txBody>
      <dsp:txXfrm>
        <a:off x="0" y="2437804"/>
        <a:ext cx="10458418" cy="12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48C2C-5F30-4331-94C8-CA1BCA52E2CF}">
      <dsp:nvSpPr>
        <dsp:cNvPr id="0" name=""/>
        <dsp:cNvSpPr/>
      </dsp:nvSpPr>
      <dsp:spPr>
        <a:xfrm>
          <a:off x="1414135" y="366772"/>
          <a:ext cx="933754" cy="933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126E-FE13-4D58-A7EC-5C7D7E24FDF2}">
      <dsp:nvSpPr>
        <dsp:cNvPr id="0" name=""/>
        <dsp:cNvSpPr/>
      </dsp:nvSpPr>
      <dsp:spPr>
        <a:xfrm>
          <a:off x="843507" y="1611423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unitaire</a:t>
          </a:r>
          <a:endParaRPr lang="en-US" sz="2400" kern="1200"/>
        </a:p>
      </dsp:txBody>
      <dsp:txXfrm>
        <a:off x="843507" y="1611423"/>
        <a:ext cx="2075010" cy="720000"/>
      </dsp:txXfrm>
    </dsp:sp>
    <dsp:sp modelId="{652EBC0D-DB75-44A9-943D-DDA97DBB3F1D}">
      <dsp:nvSpPr>
        <dsp:cNvPr id="0" name=""/>
        <dsp:cNvSpPr/>
      </dsp:nvSpPr>
      <dsp:spPr>
        <a:xfrm>
          <a:off x="3852272" y="366772"/>
          <a:ext cx="933754" cy="933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5D245-3E16-4074-82AF-A204675DFF68}">
      <dsp:nvSpPr>
        <dsp:cNvPr id="0" name=""/>
        <dsp:cNvSpPr/>
      </dsp:nvSpPr>
      <dsp:spPr>
        <a:xfrm>
          <a:off x="3281644" y="1611423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d’intégration</a:t>
          </a:r>
          <a:endParaRPr lang="en-US" sz="2400" kern="1200"/>
        </a:p>
      </dsp:txBody>
      <dsp:txXfrm>
        <a:off x="3281644" y="1611423"/>
        <a:ext cx="2075010" cy="720000"/>
      </dsp:txXfrm>
    </dsp:sp>
    <dsp:sp modelId="{208216C8-989B-46A5-BF31-5C0CF8FDD0A7}">
      <dsp:nvSpPr>
        <dsp:cNvPr id="0" name=""/>
        <dsp:cNvSpPr/>
      </dsp:nvSpPr>
      <dsp:spPr>
        <a:xfrm>
          <a:off x="2633204" y="2850175"/>
          <a:ext cx="933754" cy="933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6CCA-CE40-4A65-9A51-EA6DDE986984}">
      <dsp:nvSpPr>
        <dsp:cNvPr id="0" name=""/>
        <dsp:cNvSpPr/>
      </dsp:nvSpPr>
      <dsp:spPr>
        <a:xfrm>
          <a:off x="2062576" y="4094826"/>
          <a:ext cx="20750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Test API </a:t>
          </a:r>
          <a:endParaRPr lang="en-US" sz="2400" kern="1200"/>
        </a:p>
      </dsp:txBody>
      <dsp:txXfrm>
        <a:off x="2062576" y="4094826"/>
        <a:ext cx="207501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BA0C-99D2-5F4F-85B8-8374EEC16976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A46DC-F98A-A545-8BC0-A712F27140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9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91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sera local et sur le port 8080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121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200" b="0" i="0" dirty="0">
                <a:solidFill>
                  <a:srgbClr val="000000"/>
                </a:solidFill>
                <a:effectLst/>
                <a:latin typeface="Nunito Sans" pitchFamily="2" charset="77"/>
              </a:rPr>
              <a:t>Comment ce guide permet de déployer et maintenir l’app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1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au débit, aux tics de langages, attention à l’intro faire des transitions entre les étapes.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95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Passer à l’image du cinéma pour signifier la fin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525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je termine avec le cinéma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Introduction, partie documentation sert de guide pour les développeurs. </a:t>
            </a:r>
            <a:r>
              <a:rPr lang="fr-FR" sz="1800" dirty="0">
                <a:effectLst/>
                <a:latin typeface="Calibri" panose="020F0502020204030204" pitchFamily="34" charset="0"/>
              </a:rPr>
              <a:t>Documentation technique à destination des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équipes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conception et de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développement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l'application, comprenant notamment : </a:t>
            </a:r>
            <a:endParaRPr lang="fr-FR" dirty="0">
              <a:effectLst/>
            </a:endParaRPr>
          </a:p>
          <a:p>
            <a:r>
              <a:rPr lang="fr-FR" sz="1800" dirty="0">
                <a:effectLst/>
                <a:latin typeface="Symbol" pitchFamily="2" charset="2"/>
              </a:rPr>
              <a:t>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Rédaction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des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commentaireau</a:t>
            </a:r>
            <a:r>
              <a:rPr lang="fr-FR" sz="1800" dirty="0">
                <a:effectLst/>
                <a:latin typeface="Calibri" panose="020F0502020204030204" pitchFamily="34" charset="0"/>
              </a:rPr>
              <a:t> sein du code et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génération</a:t>
            </a:r>
            <a:r>
              <a:rPr lang="fr-FR" sz="1800" dirty="0">
                <a:effectLst/>
                <a:latin typeface="Calibri" panose="020F0502020204030204" pitchFamily="34" charset="0"/>
              </a:rPr>
              <a:t> de la documentation sous un format html avec l'outil </a:t>
            </a:r>
            <a:r>
              <a:rPr lang="fr-FR" sz="1800" dirty="0" err="1">
                <a:effectLst/>
                <a:latin typeface="Calibri" panose="020F0502020204030204" pitchFamily="34" charset="0"/>
              </a:rPr>
              <a:t>Javadoc</a:t>
            </a:r>
            <a:r>
              <a:rPr lang="fr-FR" sz="1800" dirty="0">
                <a:effectLst/>
                <a:latin typeface="Calibri" panose="020F0502020204030204" pitchFamily="34" charset="0"/>
              </a:rPr>
              <a:t> 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Symbol" pitchFamily="2" charset="2"/>
              </a:rPr>
              <a:t>  </a:t>
            </a:r>
            <a:r>
              <a:rPr lang="fr-FR" sz="1800" dirty="0">
                <a:effectLst/>
                <a:latin typeface="Calibri" panose="020F0502020204030204" pitchFamily="34" charset="0"/>
              </a:rPr>
              <a:t>Description du processus de gestion des incidents,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05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Septarche</a:t>
            </a:r>
            <a:r>
              <a:rPr lang="fr-FR" dirty="0"/>
              <a:t> possède une boutique, suite à une étude marketing, le gérant souhaite crée une app, il veut que son site soit </a:t>
            </a:r>
            <a:r>
              <a:rPr lang="fr-FR" dirty="0" err="1"/>
              <a:t>perrenne</a:t>
            </a:r>
            <a:r>
              <a:rPr lang="fr-FR" dirty="0"/>
              <a:t>, robuste et évolutif;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1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la </a:t>
            </a:r>
            <a:r>
              <a:rPr lang="fr-FR" b="1" dirty="0"/>
              <a:t>conception </a:t>
            </a:r>
            <a:r>
              <a:rPr lang="fr-FR" b="1" dirty="0" err="1"/>
              <a:t>uml</a:t>
            </a:r>
            <a:r>
              <a:rPr lang="fr-FR" b="1" dirty="0"/>
              <a:t>, maquettes, construction de l’application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effectLst/>
                <a:latin typeface="Calibri" panose="020F0502020204030204" pitchFamily="34" charset="0"/>
              </a:rPr>
              <a:t>Rédaction</a:t>
            </a:r>
            <a:r>
              <a:rPr lang="fr-FR" sz="1200" dirty="0">
                <a:effectLst/>
                <a:latin typeface="Calibri" panose="020F0502020204030204" pitchFamily="34" charset="0"/>
              </a:rPr>
              <a:t> des commentaires au sein du code et </a:t>
            </a:r>
            <a:r>
              <a:rPr lang="fr-FR" sz="1200" dirty="0" err="1">
                <a:effectLst/>
                <a:latin typeface="Calibri" panose="020F0502020204030204" pitchFamily="34" charset="0"/>
              </a:rPr>
              <a:t>génération</a:t>
            </a:r>
            <a:r>
              <a:rPr lang="fr-FR" sz="1200" dirty="0">
                <a:effectLst/>
                <a:latin typeface="Calibri" panose="020F0502020204030204" pitchFamily="34" charset="0"/>
              </a:rPr>
              <a:t> de la documentation sous un format html avec l'outil </a:t>
            </a:r>
            <a:r>
              <a:rPr lang="fr-FR" sz="1200" dirty="0" err="1">
                <a:effectLst/>
                <a:latin typeface="Calibri" panose="020F0502020204030204" pitchFamily="34" charset="0"/>
              </a:rPr>
              <a:t>Javadoc</a:t>
            </a:r>
            <a:r>
              <a:rPr lang="fr-FR" sz="1200" dirty="0">
                <a:effectLst/>
                <a:latin typeface="Calibri" panose="020F0502020204030204" pitchFamily="34" charset="0"/>
              </a:rPr>
              <a:t>. </a:t>
            </a:r>
            <a:r>
              <a:rPr lang="fr-FR" dirty="0"/>
              <a:t>Lien </a:t>
            </a:r>
            <a:r>
              <a:rPr lang="fr-FR" dirty="0" err="1"/>
              <a:t>javadoc</a:t>
            </a:r>
            <a:r>
              <a:rPr lang="fr-FR" dirty="0"/>
              <a:t> pour avec commentaires pour permettre au développeur de comprendre comment est implémenter le code, génère de la doc. Le rôle : générer avec l’outil </a:t>
            </a:r>
            <a:r>
              <a:rPr lang="fr-FR" dirty="0" err="1"/>
              <a:t>javadoc</a:t>
            </a:r>
            <a:r>
              <a:rPr lang="fr-FR" dirty="0"/>
              <a:t>, à partir du commentaire mis dans le code, pages web qui expliquent les librairies, doc utilisateur.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1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Documentation pour installer le projet et le reprendre avec toutes les librairies et les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T.U avec le stock, T;I test le comportement avec une </a:t>
            </a:r>
            <a:r>
              <a:rPr lang="fr-FR" dirty="0" err="1"/>
              <a:t>bdd</a:t>
            </a:r>
            <a:r>
              <a:rPr lang="fr-FR" dirty="0"/>
              <a:t>,  api avec </a:t>
            </a:r>
            <a:r>
              <a:rPr lang="fr-FR" dirty="0" err="1"/>
              <a:t>postame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19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Gestion du contenu et entretien tech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A46DC-F98A-A545-8BC0-A712F271404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4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F01E09F-A8BE-CF44-A6FB-4BDFC7496C60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91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894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978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3E88-5C5C-E342-9388-242C1DF45D05}" type="datetime1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8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1FD8-B9E6-3742-A0AE-E52FABEFFC73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3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D43C-DCD1-1047-80C8-2F215053F164}" type="datetime1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35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515E-369A-1F44-97C9-7A708815A0F2}" type="datetime1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2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718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178AD16-4E49-7A49-995A-7BFD23800385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1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3466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94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0801-5DB3-A44B-AB9D-BC6DC8E6CA50}" type="datetime1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0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16855-6A8B-C248-BCCB-AD3C9E05D817}" type="datetime1">
              <a:rPr lang="fr-FR" smtClean="0"/>
              <a:t>18/09/2023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3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3836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95B410F-D48B-D249-8934-F14DF15A2B5A}" type="datetime1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6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0C2E-E34B-E848-B632-9168C9D14537}" type="datetime1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4D5F-A761-4149-8427-5F476A721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51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comm.fr/outils-test-vitesse-sit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spring.academy/courses" TargetMode="External"/><Relationship Id="rId7" Type="http://schemas.openxmlformats.org/officeDocument/2006/relationships/hyperlink" Target="https://numeum.fr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bm.com/" TargetMode="External"/><Relationship Id="rId5" Type="http://schemas.openxmlformats.org/officeDocument/2006/relationships/hyperlink" Target="https://developer.mozilla.org/fr/" TargetMode="External"/><Relationship Id="rId4" Type="http://schemas.openxmlformats.org/officeDocument/2006/relationships/hyperlink" Target="https://react.dev/" TargetMode="External"/><Relationship Id="rId9" Type="http://schemas.openxmlformats.org/officeDocument/2006/relationships/hyperlink" Target="https://www.cnil.f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tiocto/sept-arche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Fatiocto/7-arche_client" TargetMode="External"/><Relationship Id="rId4" Type="http://schemas.openxmlformats.org/officeDocument/2006/relationships/hyperlink" Target="https://github.com/Fatiocto/projet-arche-7.gi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atima.kaaouan/Documents/Projet%20app/javadoc/allclasses-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6DAE2CF-5E52-F3FC-CD19-CEA9CC80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30" y="1957763"/>
            <a:ext cx="9736808" cy="2211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FATIMA KAAOUAN</a:t>
            </a:r>
            <a:b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Consultante web</a:t>
            </a:r>
            <a:b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Octo</a:t>
            </a: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130C54-4E98-B9D8-E6B2-2F9BF3DA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D1808-42A8-DE59-CDF9-AD946D49BF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451" y="609600"/>
            <a:ext cx="11546237" cy="940231"/>
          </a:xfrm>
        </p:spPr>
        <p:txBody>
          <a:bodyPr>
            <a:normAutofit/>
          </a:bodyPr>
          <a:lstStyle/>
          <a:p>
            <a:r>
              <a:rPr lang="fr-FR" sz="4000" dirty="0"/>
              <a:t> GESTION DE PROCESSUS DES INCIDENTS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B5354-51A1-6599-FAC9-0B4BDEF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04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29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0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1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4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5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6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7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8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9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0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1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2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AF4E1A-0FEA-76BE-B1D2-F916EA2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132504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bg1">
                <a:lumMod val="65000"/>
              </a:schemeClr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BC9E339-DF07-F440-8B52-084BC25AF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100"/>
            <a:ext cx="12350187" cy="73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88A01E-74EA-99F6-B046-56CFC54C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188B17-AAE8-EACC-7E7E-84955BECE82F}"/>
              </a:ext>
            </a:extLst>
          </p:cNvPr>
          <p:cNvSpPr txBox="1">
            <a:spLocks/>
          </p:cNvSpPr>
          <p:nvPr/>
        </p:nvSpPr>
        <p:spPr>
          <a:xfrm>
            <a:off x="2799811" y="706723"/>
            <a:ext cx="6886630" cy="103322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 b="1"/>
              <a:t> MISE A JOUR &amp; MAINTENABILITE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fr-FR" sz="4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8E3B03-609D-A759-733D-EC08A072F46B}"/>
              </a:ext>
            </a:extLst>
          </p:cNvPr>
          <p:cNvSpPr txBox="1"/>
          <p:nvPr/>
        </p:nvSpPr>
        <p:spPr>
          <a:xfrm>
            <a:off x="1875295" y="1501265"/>
            <a:ext cx="7994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Suppression des contenus obsolètes (contenu faible en valeur)</a:t>
            </a:r>
          </a:p>
          <a:p>
            <a:pPr marL="342900" indent="-34290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Détection des pages inaccessibles (erreurs 404, etc…)</a:t>
            </a:r>
          </a:p>
          <a:p>
            <a:pPr marL="342900" indent="-34290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Mise à jour ou ajout de nouveaux contenus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1BD881-47A4-42B1-B71E-5CA5D9CA82C0}"/>
              </a:ext>
            </a:extLst>
          </p:cNvPr>
          <p:cNvSpPr txBox="1"/>
          <p:nvPr/>
        </p:nvSpPr>
        <p:spPr>
          <a:xfrm>
            <a:off x="1875295" y="3293914"/>
            <a:ext cx="73881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Sauvegardes régulières du site web</a:t>
            </a:r>
          </a:p>
          <a:p>
            <a:pPr marL="285750" indent="-28575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Suppression des fonctionnalités inutilisées</a:t>
            </a:r>
          </a:p>
          <a:p>
            <a:pPr marL="285750" indent="-28575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Amélioration de la </a:t>
            </a:r>
            <a:r>
              <a:rPr lang="fr-FR" sz="2000" b="0" i="0" u="none" strike="noStrike" dirty="0"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vitesse du site web</a:t>
            </a:r>
            <a:endParaRPr lang="fr-FR" sz="2000" b="0" i="0" dirty="0">
              <a:effectLst/>
              <a:latin typeface="Open Sans" panose="020B0606030504020204" pitchFamily="34" charset="0"/>
            </a:endParaRPr>
          </a:p>
          <a:p>
            <a:pPr marL="285750" indent="-285750" algn="l" fontAlgn="base">
              <a:buClr>
                <a:schemeClr val="accent2"/>
              </a:buClr>
              <a:buFont typeface="Wingdings" pitchFamily="2" charset="2"/>
              <a:buChar char="v"/>
            </a:pPr>
            <a:r>
              <a:rPr lang="fr-FR" sz="2000" b="0" i="0" dirty="0">
                <a:effectLst/>
                <a:latin typeface="Open Sans" panose="020B0606030504020204" pitchFamily="34" charset="0"/>
              </a:rPr>
              <a:t>Nettoyage et optimisation de la base de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85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2BB0B-E017-F1C4-907B-850A54DE9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5907" y="200494"/>
            <a:ext cx="10363826" cy="87917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 VEILLE TECHNOLOGIQUE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C0F9B8-BB86-5C3D-FF94-52C9D307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96280DB-86B9-83F0-6AD7-591D6437484F}"/>
              </a:ext>
            </a:extLst>
          </p:cNvPr>
          <p:cNvSpPr txBox="1"/>
          <p:nvPr/>
        </p:nvSpPr>
        <p:spPr>
          <a:xfrm>
            <a:off x="807720" y="1199212"/>
            <a:ext cx="99569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Sites officiels: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 : </a:t>
            </a: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https://docs.oracle.com/en/java/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 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https://spring.academy/courses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https://react.dev/</a:t>
            </a:r>
            <a:endParaRPr lang="en-US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MDN :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Blogs, forums, autres sites non officiels 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www.codeur.com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/blog/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veille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-definition-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outils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-et-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enjeux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openclassrooms.com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www.jmdoudoux.fr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accueil.html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https://numeum.fr/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Autres sites: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https://www.cnil.fr/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www.ssi.gouv.fr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/en/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Vidéos:</a:t>
            </a:r>
          </a:p>
          <a:p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fromScratch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professeur </a:t>
            </a:r>
            <a:r>
              <a:rPr lang="fr-F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Yousri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64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3BAC2-5002-D785-8F88-84B8ADE0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078" y="953729"/>
            <a:ext cx="6287487" cy="918106"/>
          </a:xfrm>
        </p:spPr>
        <p:txBody>
          <a:bodyPr>
            <a:normAutofit fontScale="90000"/>
          </a:bodyPr>
          <a:lstStyle/>
          <a:p>
            <a:pPr marL="685800" indent="-685800">
              <a:buClr>
                <a:schemeClr val="accent1"/>
              </a:buClr>
              <a:buFont typeface="Wingdings" pitchFamily="2" charset="2"/>
              <a:buChar char="§"/>
            </a:pPr>
            <a:r>
              <a:rPr lang="fr-FR" sz="4800" dirty="0">
                <a:latin typeface="+mn-lt"/>
              </a:rPr>
              <a:t>Déploiement</a:t>
            </a:r>
            <a:r>
              <a:rPr lang="fr-FR" dirty="0">
                <a:latin typeface="+mn-lt"/>
              </a:rPr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3E4E4B-B6D7-8EAD-53B1-B4A088FC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14</a:t>
            </a:fld>
            <a:endParaRPr lang="fr-FR"/>
          </a:p>
        </p:txBody>
      </p:sp>
      <p:pic>
        <p:nvPicPr>
          <p:cNvPr id="4098" name="Picture 2" descr="Localhost - Gaming &amp; Esports Centers | Live events are back at Localhost!">
            <a:extLst>
              <a:ext uri="{FF2B5EF4-FFF2-40B4-BE49-F238E27FC236}">
                <a16:creationId xmlns:a16="http://schemas.microsoft.com/office/drawing/2014/main" id="{F6A8BD78-16C8-8304-5AD5-B73DD9ED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51" y="2966028"/>
            <a:ext cx="52451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8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120544-F65E-534B-DB07-3FDC1991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6618" y="1556601"/>
            <a:ext cx="8312727" cy="2984225"/>
          </a:xfrm>
        </p:spPr>
        <p:txBody>
          <a:bodyPr/>
          <a:lstStyle/>
          <a:p>
            <a:r>
              <a:rPr lang="fr-FR" sz="4800" dirty="0"/>
              <a:t>Guide technique 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dirty="0"/>
              <a:t>déployer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800" dirty="0"/>
              <a:t>maintenir</a:t>
            </a:r>
          </a:p>
          <a:p>
            <a:endParaRPr lang="fr-FR" sz="4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D89A23-EC28-D8DE-B089-C8487183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91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0" name="Group 5126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28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2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3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4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181" name="Group 5147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149" name="Rectangle 5148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0" name="Isosceles Triangle 5149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51" name="Rectangle 5150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182" name="Rectangle 5152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3" name="Group 5154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184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8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0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2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4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6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7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9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FA2312B-EF28-3630-3113-F506FE1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1643330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3"/>
              </a:rPr>
              <a:t>https://github.com/Fatiocto/sept-arche.git</a:t>
            </a: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4"/>
              </a:rPr>
              <a:t>https://github.com/Fatiocto/projet-arche-7.git</a:t>
            </a: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  <a:hlinkClick r:id="rId5"/>
              </a:rPr>
              <a:t>https://github.com/Fatiocto/7-arche_client</a:t>
            </a:r>
            <a:br>
              <a:rPr lang="en-US" sz="1900" dirty="0">
                <a:solidFill>
                  <a:schemeClr val="tx2"/>
                </a:solidFill>
              </a:rPr>
            </a:b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96BD8D-D097-7524-9F9A-CE0C2B37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20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4" name="Rectangle 5177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itHub changes its compromised SSH key">
            <a:extLst>
              <a:ext uri="{FF2B5EF4-FFF2-40B4-BE49-F238E27FC236}">
                <a16:creationId xmlns:a16="http://schemas.microsoft.com/office/drawing/2014/main" id="{7BC4644A-3E53-2515-9701-2FD00BCC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8307" y="1120792"/>
            <a:ext cx="5535385" cy="309981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7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E8BE7-D92E-E2FB-EC20-B05449C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 defTabSz="347472">
              <a:spcAft>
                <a:spcPts val="600"/>
              </a:spcAft>
            </a:pPr>
            <a:fld id="{FA444D5F-A761-4149-8427-5F476A721CF9}" type="slidenum">
              <a:rPr lang="fr-FR" kern="1200">
                <a:latin typeface="+mn-lt"/>
                <a:ea typeface="+mn-ea"/>
                <a:cs typeface="+mn-cs"/>
              </a:rPr>
              <a:pPr defTabSz="347472">
                <a:spcAft>
                  <a:spcPts val="600"/>
                </a:spcAft>
              </a:pPr>
              <a:t>17</a:t>
            </a:fld>
            <a:endParaRPr lang="fr-FR"/>
          </a:p>
        </p:txBody>
      </p:sp>
      <p:pic>
        <p:nvPicPr>
          <p:cNvPr id="1028" name="Picture 4" descr="Merci Pour Votre Attention ! Poster | Ismail elhabbari | Keep Calm-o-Matic">
            <a:extLst>
              <a:ext uri="{FF2B5EF4-FFF2-40B4-BE49-F238E27FC236}">
                <a16:creationId xmlns:a16="http://schemas.microsoft.com/office/drawing/2014/main" id="{12CDC478-A187-2350-4562-1D05D7CE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405" y="643466"/>
            <a:ext cx="47771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7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 - Film Illustration Stock | Adobe Stock">
            <a:extLst>
              <a:ext uri="{FF2B5EF4-FFF2-40B4-BE49-F238E27FC236}">
                <a16:creationId xmlns:a16="http://schemas.microsoft.com/office/drawing/2014/main" id="{38328E1F-6665-1370-C6DB-84ACEFA71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0" b="13239"/>
          <a:stretch/>
        </p:blipFill>
        <p:spPr bwMode="auto">
          <a:xfrm>
            <a:off x="-197581" y="10"/>
            <a:ext cx="12389581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0549C8-5F91-D50E-727F-85FACDA7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81FE3-160E-3717-BFA3-75D89B58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effectLst/>
              </a:rPr>
              <a:t>SEPTARCHE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B757C-A595-AC67-9B4F-A1D4BE71BE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17182" y="643465"/>
            <a:ext cx="5961044" cy="7224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SPÉCIALISTE DANS LE DOMAINE DU CINÉMA</a:t>
            </a:r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C5FC5FCA-86D5-C17B-87BB-5A72B5C7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609063"/>
            <a:ext cx="1186758" cy="639337"/>
          </a:xfrm>
        </p:spPr>
        <p:txBody>
          <a:bodyPr/>
          <a:lstStyle/>
          <a:p>
            <a:fld id="{FA444D5F-A761-4149-8427-5F476A721CF9}" type="slidenum">
              <a:rPr lang="fr-FR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fld>
            <a:endParaRPr lang="fr-F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51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7939956-E0AB-269E-6523-663D914808F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2833EB-C9D8-22DB-7BB4-A81AFB8C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3" y="2612030"/>
            <a:ext cx="1459046" cy="334929"/>
          </a:xfrm>
        </p:spPr>
        <p:txBody>
          <a:bodyPr/>
          <a:lstStyle/>
          <a:p>
            <a:r>
              <a:rPr lang="fr-FR" dirty="0"/>
              <a:t>1.Rappel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8AC88BC-1C51-E703-BC6F-39C3BDF7862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4209" y="2962015"/>
            <a:ext cx="1632781" cy="33493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fr-FR" dirty="0"/>
              <a:t>Besoin client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2D31C98-8053-C0F0-8868-27D411D86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4209" y="3385878"/>
            <a:ext cx="2703936" cy="464597"/>
          </a:xfrm>
        </p:spPr>
        <p:txBody>
          <a:bodyPr/>
          <a:lstStyle/>
          <a:p>
            <a:r>
              <a:rPr lang="fr-FR" dirty="0"/>
              <a:t>2. Documentation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B0EF80-1F21-8DE4-FCEF-3FE0C58E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D26D94-164C-ED82-C42A-DAE6FD344584}"/>
              </a:ext>
            </a:extLst>
          </p:cNvPr>
          <p:cNvSpPr txBox="1"/>
          <p:nvPr/>
        </p:nvSpPr>
        <p:spPr>
          <a:xfrm>
            <a:off x="864209" y="3882453"/>
            <a:ext cx="3427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/>
              <a:t>Commentaires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 err="1"/>
              <a:t>Javadoc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 err="1"/>
              <a:t>Readme</a:t>
            </a:r>
            <a:endParaRPr lang="fr-FR" dirty="0"/>
          </a:p>
          <a:p>
            <a:pPr marL="285750" indent="-285750">
              <a:buFont typeface="Wingdings" pitchFamily="2" charset="2"/>
              <a:buChar char="v"/>
            </a:pPr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85B4CF-168B-0C51-518B-2391FAC0C818}"/>
              </a:ext>
            </a:extLst>
          </p:cNvPr>
          <p:cNvSpPr txBox="1"/>
          <p:nvPr/>
        </p:nvSpPr>
        <p:spPr>
          <a:xfrm>
            <a:off x="6096000" y="5372647"/>
            <a:ext cx="336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7.Veille technologique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1CF641-DA4E-247C-B883-07372748C9BF}"/>
              </a:ext>
            </a:extLst>
          </p:cNvPr>
          <p:cNvSpPr txBox="1"/>
          <p:nvPr/>
        </p:nvSpPr>
        <p:spPr>
          <a:xfrm>
            <a:off x="913773" y="5178178"/>
            <a:ext cx="105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3. Test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F9AE63-2B27-B4F4-6CF7-EE68B9ECF2D1}"/>
              </a:ext>
            </a:extLst>
          </p:cNvPr>
          <p:cNvSpPr txBox="1"/>
          <p:nvPr/>
        </p:nvSpPr>
        <p:spPr>
          <a:xfrm>
            <a:off x="6000959" y="2437814"/>
            <a:ext cx="3499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4.Gestion des incidents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5999A7-6814-6643-6F6D-D4249FD9FD2B}"/>
              </a:ext>
            </a:extLst>
          </p:cNvPr>
          <p:cNvSpPr txBox="1"/>
          <p:nvPr/>
        </p:nvSpPr>
        <p:spPr>
          <a:xfrm>
            <a:off x="6000959" y="3568443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5. Mise à jour &amp; Maintenabilité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E8A1E7-DAA0-E2AA-D87E-AC26AD841413}"/>
              </a:ext>
            </a:extLst>
          </p:cNvPr>
          <p:cNvSpPr txBox="1"/>
          <p:nvPr/>
        </p:nvSpPr>
        <p:spPr>
          <a:xfrm>
            <a:off x="913773" y="5629854"/>
            <a:ext cx="2625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/>
              <a:t>Test Unitaire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/>
              <a:t>Test d’intégration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/>
              <a:t>Test API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37614B-67F1-E60F-7BEB-C6CCCDE6D3E2}"/>
              </a:ext>
            </a:extLst>
          </p:cNvPr>
          <p:cNvSpPr txBox="1"/>
          <p:nvPr/>
        </p:nvSpPr>
        <p:spPr>
          <a:xfrm>
            <a:off x="6000959" y="4422073"/>
            <a:ext cx="246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6.Deploiement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0CE06B-5683-928E-901C-3C2EEEFC4A71}"/>
              </a:ext>
            </a:extLst>
          </p:cNvPr>
          <p:cNvSpPr txBox="1"/>
          <p:nvPr/>
        </p:nvSpPr>
        <p:spPr>
          <a:xfrm>
            <a:off x="5949867" y="2897609"/>
            <a:ext cx="497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dirty="0"/>
              <a:t>Diagramme processus gestion incident (compte bloqué)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4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E185327-4B61-2D7F-213D-FB0CF3D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3B5F17-00B2-045D-88D7-24B5B6A6D5BD}"/>
              </a:ext>
            </a:extLst>
          </p:cNvPr>
          <p:cNvSpPr txBox="1"/>
          <p:nvPr/>
        </p:nvSpPr>
        <p:spPr>
          <a:xfrm>
            <a:off x="1889759" y="2251512"/>
            <a:ext cx="99196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Activité principale est la vente de livres sur le cinéma.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But: 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Construire une application robuste. </a:t>
            </a:r>
          </a:p>
          <a:p>
            <a:r>
              <a:rPr lang="fr-FR" dirty="0">
                <a:latin typeface="Calibri" panose="020F0502020204030204" pitchFamily="34" charset="0"/>
                <a:cs typeface="Times New Roman" panose="02020603050405020304" pitchFamily="18" charset="0"/>
              </a:rPr>
              <a:t>Améliorer la visibilité. </a:t>
            </a:r>
            <a:endParaRPr lang="fr-FR" dirty="0"/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DF9E87-1D20-715C-03F5-861E8E6368D2}"/>
              </a:ext>
            </a:extLst>
          </p:cNvPr>
          <p:cNvSpPr txBox="1"/>
          <p:nvPr/>
        </p:nvSpPr>
        <p:spPr>
          <a:xfrm>
            <a:off x="4448014" y="320040"/>
            <a:ext cx="377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Clr>
                <a:schemeClr val="accent1"/>
              </a:buClr>
              <a:buFont typeface="Wingdings" pitchFamily="2" charset="2"/>
              <a:buChar char="§"/>
            </a:pPr>
            <a:r>
              <a:rPr lang="fr-FR" sz="5400" b="1" i="1" dirty="0"/>
              <a:t>RAPPEL</a:t>
            </a:r>
          </a:p>
        </p:txBody>
      </p:sp>
    </p:spTree>
    <p:extLst>
      <p:ext uri="{BB962C8B-B14F-4D97-AF65-F5344CB8AC3E}">
        <p14:creationId xmlns:p14="http://schemas.microsoft.com/office/powerpoint/2010/main" val="118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87B95-4CC9-4C63-1007-F35800EA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470" y="490567"/>
            <a:ext cx="5774530" cy="622207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571500" indent="-571500">
              <a:lnSpc>
                <a:spcPct val="8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4000" b="1" dirty="0">
                <a:latin typeface="+mn-lt"/>
              </a:rPr>
              <a:t>DOCUMENTATION</a:t>
            </a:r>
            <a:endParaRPr lang="en-US" sz="4000" dirty="0">
              <a:latin typeface="+mn-lt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D09B1-A876-A491-5182-53939605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444D5F-A761-4149-8427-5F476A721CF9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DF9B1-7874-B487-3338-CF02AE865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1" r="2" b="2"/>
          <a:stretch/>
        </p:blipFill>
        <p:spPr>
          <a:xfrm>
            <a:off x="932740" y="461405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25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C2FA56-5338-353D-5B7F-93DDCE9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B5CA3D-3E48-1D62-61BE-F613135C30AE}"/>
              </a:ext>
            </a:extLst>
          </p:cNvPr>
          <p:cNvSpPr txBox="1"/>
          <p:nvPr/>
        </p:nvSpPr>
        <p:spPr>
          <a:xfrm>
            <a:off x="3867665" y="854439"/>
            <a:ext cx="4442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fr-FR" sz="4400" dirty="0"/>
              <a:t>COMMENTAIRE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847B8B-9AFC-E1DB-48B7-0BE02F5CD9FF}"/>
              </a:ext>
            </a:extLst>
          </p:cNvPr>
          <p:cNvSpPr txBox="1"/>
          <p:nvPr/>
        </p:nvSpPr>
        <p:spPr>
          <a:xfrm>
            <a:off x="2263513" y="2782669"/>
            <a:ext cx="70603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800" dirty="0"/>
              <a:t>Commentaire sur Les </a:t>
            </a:r>
            <a:r>
              <a:rPr lang="fr-FR" sz="2800" dirty="0" err="1"/>
              <a:t>controllers</a:t>
            </a:r>
            <a:endParaRPr lang="fr-FR" sz="2800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r>
              <a:rPr lang="fr-FR" sz="2800" dirty="0"/>
              <a:t>Commentaire sur Les </a:t>
            </a:r>
            <a:r>
              <a:rPr lang="fr-FR" sz="2800" dirty="0" err="1"/>
              <a:t>models</a:t>
            </a:r>
            <a:endParaRPr lang="fr-FR" sz="2800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v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24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10516-EDDF-DB1E-41AC-9B169D1CBB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b="1" dirty="0"/>
            </a:br>
            <a:br>
              <a:rPr lang="fr-FR" b="1" dirty="0"/>
            </a:br>
            <a:br>
              <a:rPr lang="fr-FR" b="1" dirty="0"/>
            </a:b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D5FAC3-2839-A868-A9D3-E961CE1E9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066" y="2542477"/>
            <a:ext cx="10145058" cy="1315843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 err="1"/>
              <a:t>Javadoc</a:t>
            </a:r>
            <a:r>
              <a:rPr lang="fr-FR" dirty="0"/>
              <a:t>:</a:t>
            </a:r>
          </a:p>
          <a:p>
            <a:r>
              <a:rPr lang="fr-FR" dirty="0">
                <a:hlinkClick r:id="rId3"/>
              </a:rPr>
              <a:t>file:///Users/fatima.kaaouan/Documents/Projet app/javadoc/allclasses-index.html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F85967-FD19-AA6A-C71B-2AC2258D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 descr="Une image contenant clipart, croquis, Graphique, illustration&#10;&#10;Description générée automatiquement">
            <a:extLst>
              <a:ext uri="{FF2B5EF4-FFF2-40B4-BE49-F238E27FC236}">
                <a16:creationId xmlns:a16="http://schemas.microsoft.com/office/drawing/2014/main" id="{D4692EC6-8A14-D8C8-2895-15E8B9D2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82" y="320040"/>
            <a:ext cx="3201026" cy="13158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5368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3A1DB-00A4-427C-5D51-7EBA8787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7C9A77-7ED5-BC24-A65A-F4A793F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40" y="480060"/>
            <a:ext cx="9345347" cy="1352427"/>
          </a:xfrm>
        </p:spPr>
        <p:txBody>
          <a:bodyPr>
            <a:normAutofit fontScale="90000"/>
          </a:bodyPr>
          <a:lstStyle/>
          <a:p>
            <a:r>
              <a:rPr lang="fr-FR" sz="5300" dirty="0">
                <a:latin typeface="+mn-lt"/>
              </a:rPr>
              <a:t>README</a:t>
            </a:r>
            <a:br>
              <a:rPr lang="en-US" dirty="0"/>
            </a:b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02C1FC-4F85-150A-8A89-9BA47F7918CB}"/>
              </a:ext>
            </a:extLst>
          </p:cNvPr>
          <p:cNvSpPr txBox="1"/>
          <p:nvPr/>
        </p:nvSpPr>
        <p:spPr>
          <a:xfrm>
            <a:off x="1473305" y="1346058"/>
            <a:ext cx="9910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La documentation d’installation ,de configuration et de démarrage de 7éme arche est disponible sur le </a:t>
            </a:r>
            <a:r>
              <a:rPr lang="fr-FR" dirty="0" err="1"/>
              <a:t>readme</a:t>
            </a:r>
            <a:r>
              <a:rPr lang="fr-FR" dirty="0"/>
              <a:t> de 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66C88A07-BAE6-0912-3188-791D4BF326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4557281"/>
              </p:ext>
            </p:extLst>
          </p:nvPr>
        </p:nvGraphicFramePr>
        <p:xfrm>
          <a:off x="807720" y="2482814"/>
          <a:ext cx="10458418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52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C0F9B8-BB86-5C3D-FF94-52C9D307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4D5F-A761-4149-8427-5F476A721CF9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7AA222-6F3A-0743-0B6E-014CF5CD493E}"/>
              </a:ext>
            </a:extLst>
          </p:cNvPr>
          <p:cNvSpPr txBox="1"/>
          <p:nvPr/>
        </p:nvSpPr>
        <p:spPr>
          <a:xfrm>
            <a:off x="4212237" y="640080"/>
            <a:ext cx="2803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Clr>
                <a:schemeClr val="accent1"/>
              </a:buClr>
              <a:buFont typeface="Wingdings" pitchFamily="2" charset="2"/>
              <a:buChar char="§"/>
            </a:pPr>
            <a:r>
              <a:rPr lang="fr-FR" sz="4800" dirty="0"/>
              <a:t>TEST</a:t>
            </a:r>
          </a:p>
        </p:txBody>
      </p:sp>
      <p:graphicFrame>
        <p:nvGraphicFramePr>
          <p:cNvPr id="3" name="Espace réservé du contenu 2">
            <a:extLst>
              <a:ext uri="{FF2B5EF4-FFF2-40B4-BE49-F238E27FC236}">
                <a16:creationId xmlns:a16="http://schemas.microsoft.com/office/drawing/2014/main" id="{4B3B2B31-3417-49D0-49E1-B28DA969A1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71708749"/>
              </p:ext>
            </p:extLst>
          </p:nvPr>
        </p:nvGraphicFramePr>
        <p:xfrm>
          <a:off x="3106560" y="1676401"/>
          <a:ext cx="6200163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67484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{757CC76E-CC2C-554A-AE8A-22FBE223C005}tf16401369</Template>
  <TotalTime>28559</TotalTime>
  <Words>712</Words>
  <Application>Microsoft Macintosh PowerPoint</Application>
  <PresentationFormat>Grand écran</PresentationFormat>
  <Paragraphs>126</Paragraphs>
  <Slides>18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Nunito Sans</vt:lpstr>
      <vt:lpstr>Open Sans</vt:lpstr>
      <vt:lpstr>Rockwell</vt:lpstr>
      <vt:lpstr>Symbol</vt:lpstr>
      <vt:lpstr>Wingdings</vt:lpstr>
      <vt:lpstr>Atlas</vt:lpstr>
      <vt:lpstr>FATIMA KAAOUAN Consultante web Octo Technology </vt:lpstr>
      <vt:lpstr>SEPTARCHE LIBRAIRIE</vt:lpstr>
      <vt:lpstr>SOMMAIRE</vt:lpstr>
      <vt:lpstr>Présentation PowerPoint</vt:lpstr>
      <vt:lpstr>DOCUMENTATION</vt:lpstr>
      <vt:lpstr>Présentation PowerPoint</vt:lpstr>
      <vt:lpstr>Présentation PowerPoint</vt:lpstr>
      <vt:lpstr>README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Déploiement </vt:lpstr>
      <vt:lpstr>Présentation PowerPoint</vt:lpstr>
      <vt:lpstr> https://github.com/Fatiocto/sept-arche.git https://github.com/Fatiocto/projet-arche-7.git https://github.com/Fatiocto/7-arche_client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SEPTARCHE LIBRAIRIE</dc:title>
  <dc:creator>KAAOUAN, Fatima</dc:creator>
  <cp:lastModifiedBy>KAAOUAN, Fatima</cp:lastModifiedBy>
  <cp:revision>28</cp:revision>
  <dcterms:created xsi:type="dcterms:W3CDTF">2023-03-17T12:15:11Z</dcterms:created>
  <dcterms:modified xsi:type="dcterms:W3CDTF">2023-09-22T10:09:29Z</dcterms:modified>
</cp:coreProperties>
</file>