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60" r:id="rId3"/>
    <p:sldId id="262" r:id="rId4"/>
    <p:sldId id="257" r:id="rId5"/>
    <p:sldId id="258" r:id="rId6"/>
    <p:sldId id="261" r:id="rId7"/>
    <p:sldId id="259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23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76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3/6/21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3/6/21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3/6/21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3/6/21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3/6/21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3/6/21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3/6/21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3/6/21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3/6/21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3/6/21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3/6/21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3/6/21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products/individua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pyter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2891C50-C9D8-C641-8CF7-63BDD9886C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6100" y="1360493"/>
            <a:ext cx="4972511" cy="3106732"/>
          </a:xfrm>
        </p:spPr>
        <p:txBody>
          <a:bodyPr anchor="b">
            <a:normAutofit/>
          </a:bodyPr>
          <a:lstStyle/>
          <a:p>
            <a:r>
              <a:rPr lang="tr-TR" sz="6000" dirty="0"/>
              <a:t>Online </a:t>
            </a:r>
            <a:br>
              <a:rPr lang="tr-TR" sz="6000" dirty="0"/>
            </a:br>
            <a:r>
              <a:rPr lang="tr-TR" sz="6000" dirty="0" err="1"/>
              <a:t>Python</a:t>
            </a:r>
            <a:r>
              <a:rPr lang="tr-TR" sz="6000" dirty="0"/>
              <a:t> ATÖLYESİ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4A1598B-1957-47CF-AAF4-F7A36DA0E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python™">
            <a:extLst>
              <a:ext uri="{FF2B5EF4-FFF2-40B4-BE49-F238E27FC236}">
                <a16:creationId xmlns:a16="http://schemas.microsoft.com/office/drawing/2014/main" id="{A25DC2C3-4E61-5E4C-8D18-FB242C10A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3388" y="2898886"/>
            <a:ext cx="3749586" cy="1060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C2F27244-CD30-A340-81F8-111ACB2DB238}"/>
              </a:ext>
            </a:extLst>
          </p:cNvPr>
          <p:cNvSpPr txBox="1"/>
          <p:nvPr/>
        </p:nvSpPr>
        <p:spPr>
          <a:xfrm>
            <a:off x="9917826" y="5445860"/>
            <a:ext cx="19423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/>
              <a:t>2.Ders </a:t>
            </a:r>
            <a:br>
              <a:rPr lang="tr-TR" dirty="0"/>
            </a:br>
            <a:r>
              <a:rPr lang="tr-TR" dirty="0"/>
              <a:t>06.03.2021</a:t>
            </a:r>
            <a:br>
              <a:rPr lang="tr-TR" dirty="0"/>
            </a:br>
            <a:r>
              <a:rPr lang="tr-TR" dirty="0"/>
              <a:t>Cumartesi</a:t>
            </a:r>
          </a:p>
          <a:p>
            <a:pPr algn="ctr"/>
            <a:r>
              <a:rPr lang="tr-TR" dirty="0"/>
              <a:t>Saat: 15:00-16:00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7C65796-A577-684C-A93F-50EE24F4D1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847" y="5899890"/>
            <a:ext cx="3361726" cy="670897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ORTAOKUL ARGEM</a:t>
            </a:r>
          </a:p>
        </p:txBody>
      </p:sp>
    </p:spTree>
    <p:extLst>
      <p:ext uri="{BB962C8B-B14F-4D97-AF65-F5344CB8AC3E}">
        <p14:creationId xmlns:p14="http://schemas.microsoft.com/office/powerpoint/2010/main" val="316505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10B0C50-BC70-CF46-8D26-C4440A6FB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Kodlar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F619F5D2-3CC5-1540-B97A-5321C21A0D75}"/>
              </a:ext>
            </a:extLst>
          </p:cNvPr>
          <p:cNvSpPr txBox="1"/>
          <p:nvPr/>
        </p:nvSpPr>
        <p:spPr>
          <a:xfrm>
            <a:off x="1069848" y="2345635"/>
            <a:ext cx="65932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Deste Yazığımız Kodlara Buradan Ulaşabilirsiniz</a:t>
            </a:r>
          </a:p>
          <a:p>
            <a:endParaRPr lang="tr-TR" dirty="0"/>
          </a:p>
          <a:p>
            <a:r>
              <a:rPr lang="tr-TR" dirty="0"/>
              <a:t>https://</a:t>
            </a:r>
            <a:r>
              <a:rPr lang="tr-TR" dirty="0" err="1"/>
              <a:t>github.com</a:t>
            </a:r>
            <a:r>
              <a:rPr lang="tr-TR" dirty="0"/>
              <a:t>/</a:t>
            </a:r>
            <a:r>
              <a:rPr lang="tr-TR" dirty="0" err="1"/>
              <a:t>veyselkaya</a:t>
            </a:r>
            <a:r>
              <a:rPr lang="tr-TR" dirty="0"/>
              <a:t>/PY-ATOLYE</a:t>
            </a:r>
          </a:p>
        </p:txBody>
      </p:sp>
    </p:spTree>
    <p:extLst>
      <p:ext uri="{BB962C8B-B14F-4D97-AF65-F5344CB8AC3E}">
        <p14:creationId xmlns:p14="http://schemas.microsoft.com/office/powerpoint/2010/main" val="2916438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9441FE2-A58B-1347-B0AC-0F489706C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EĞİTMEN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2C1E7690-EB7E-C848-84E0-FC9C34027BD9}"/>
              </a:ext>
            </a:extLst>
          </p:cNvPr>
          <p:cNvSpPr txBox="1"/>
          <p:nvPr/>
        </p:nvSpPr>
        <p:spPr>
          <a:xfrm>
            <a:off x="1087481" y="2404533"/>
            <a:ext cx="94563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Veysel Kaya</a:t>
            </a:r>
          </a:p>
          <a:p>
            <a:pPr algn="ctr"/>
            <a:endParaRPr lang="tr-TR" dirty="0"/>
          </a:p>
          <a:p>
            <a:pPr algn="ctr"/>
            <a:r>
              <a:rPr lang="tr-TR" dirty="0"/>
              <a:t>Doğan Cüceloğlu Fen Lisesi Matematik Öğretmeni</a:t>
            </a:r>
          </a:p>
          <a:p>
            <a:pPr algn="ctr"/>
            <a:endParaRPr lang="tr-TR" dirty="0"/>
          </a:p>
          <a:p>
            <a:pPr algn="ctr"/>
            <a:r>
              <a:rPr lang="tr-TR" dirty="0"/>
              <a:t>İstanbul İl Milli Eğitim Müdürlüğü İstmem Yazılım</a:t>
            </a:r>
          </a:p>
          <a:p>
            <a:pPr algn="ctr"/>
            <a:endParaRPr lang="tr-TR" dirty="0"/>
          </a:p>
          <a:p>
            <a:pPr algn="ctr"/>
            <a:r>
              <a:rPr lang="tr-TR" b="1" dirty="0"/>
              <a:t>Web ve Mobil Uygulama Geliştirici</a:t>
            </a:r>
          </a:p>
          <a:p>
            <a:pPr algn="ctr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31660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1E5AAED-B94F-8442-B89C-C714869F1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AÇIKLAMA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676327E2-DCC4-A44E-9BE7-A1078D97085B}"/>
              </a:ext>
            </a:extLst>
          </p:cNvPr>
          <p:cNvSpPr txBox="1"/>
          <p:nvPr/>
        </p:nvSpPr>
        <p:spPr>
          <a:xfrm>
            <a:off x="1187668" y="2093976"/>
            <a:ext cx="86395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Kurs her hafta Cumartesi günü 15:00-16:00 saatleri arası yapılacaktır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Başlangıç seviyesinden anlatılmaya başlanacaktır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Gerek görülürse seviye grupları yapılacaktır</a:t>
            </a:r>
          </a:p>
        </p:txBody>
      </p:sp>
    </p:spTree>
    <p:extLst>
      <p:ext uri="{BB962C8B-B14F-4D97-AF65-F5344CB8AC3E}">
        <p14:creationId xmlns:p14="http://schemas.microsoft.com/office/powerpoint/2010/main" val="3580499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AEEA298-8424-894B-AC38-9E61F0A80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Python nedir?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237E3EB3-BC5D-A74E-A800-C288908DC11C}"/>
              </a:ext>
            </a:extLst>
          </p:cNvPr>
          <p:cNvSpPr txBox="1"/>
          <p:nvPr/>
        </p:nvSpPr>
        <p:spPr>
          <a:xfrm>
            <a:off x="1069848" y="2164997"/>
            <a:ext cx="1004858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Python bir programlama dilidir. Üstelik pek çok dile kıyasla öğrenmesi</a:t>
            </a:r>
          </a:p>
          <a:p>
            <a:r>
              <a:rPr lang="tr-TR" dirty="0"/>
              <a:t>kolay bir programlama dilidir.</a:t>
            </a:r>
          </a:p>
          <a:p>
            <a:endParaRPr lang="tr-TR" dirty="0"/>
          </a:p>
          <a:p>
            <a:r>
              <a:rPr lang="tr-TR" dirty="0"/>
              <a:t>Python programlama dilinin basit ve temiz söz dizimi, onu pek çok programcı</a:t>
            </a:r>
          </a:p>
          <a:p>
            <a:r>
              <a:rPr lang="tr-TR" dirty="0"/>
              <a:t>tarafından tercih edilen bir dil haline getirmistir.  Python’ın söz diziminin temiz ve basit olması</a:t>
            </a:r>
          </a:p>
          <a:p>
            <a:r>
              <a:rPr lang="tr-TR" dirty="0"/>
              <a:t>sayesinde hem program yazmak, hem de başkası tarafından yazılmış bir programı okumak,</a:t>
            </a:r>
          </a:p>
          <a:p>
            <a:r>
              <a:rPr lang="tr-TR" dirty="0"/>
              <a:t>başka dillere kıyasla çok kolaydır.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55961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B6B832D-DFF0-5141-AE48-406EF110F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Kurulum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4BE6B7B-6AFD-894F-9126-FD100C237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1. Adım:  </a:t>
            </a:r>
            <a:r>
              <a:rPr lang="tr-TR" dirty="0">
                <a:hlinkClick r:id="rId2"/>
              </a:rPr>
              <a:t>https://www.python.org/downloads/</a:t>
            </a:r>
            <a:r>
              <a:rPr lang="tr-TR" dirty="0"/>
              <a:t>    adresinden kullandığınız işletim sistemine uygun olan versiyonu indirip kurunuz.</a:t>
            </a:r>
          </a:p>
          <a:p>
            <a:endParaRPr lang="tr-TR" dirty="0"/>
          </a:p>
          <a:p>
            <a:r>
              <a:rPr lang="tr-TR" dirty="0"/>
              <a:t>Kurulum dosyasına çift tıkladığınızda karsınıza ilk gelen ekranda, pencerenin alt tarafında şu kutucukları göreceksiniz:</a:t>
            </a:r>
          </a:p>
          <a:p>
            <a:r>
              <a:rPr lang="tr-TR" dirty="0"/>
              <a:t>1. Install launcher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all</a:t>
            </a:r>
            <a:r>
              <a:rPr lang="tr-TR" dirty="0"/>
              <a:t> </a:t>
            </a:r>
            <a:r>
              <a:rPr lang="tr-TR" dirty="0" err="1"/>
              <a:t>users</a:t>
            </a:r>
            <a:r>
              <a:rPr lang="tr-TR" dirty="0"/>
              <a:t> (</a:t>
            </a:r>
            <a:r>
              <a:rPr lang="tr-TR" dirty="0" err="1"/>
              <a:t>recommended</a:t>
            </a:r>
            <a:r>
              <a:rPr lang="tr-TR" dirty="0"/>
              <a:t>)</a:t>
            </a:r>
          </a:p>
          <a:p>
            <a:r>
              <a:rPr lang="tr-TR" dirty="0"/>
              <a:t>2. Add Python 3.5 </a:t>
            </a:r>
            <a:r>
              <a:rPr lang="tr-TR" dirty="0" err="1"/>
              <a:t>to</a:t>
            </a:r>
            <a:r>
              <a:rPr lang="tr-TR" dirty="0"/>
              <a:t> PATH</a:t>
            </a:r>
          </a:p>
          <a:p>
            <a:endParaRPr lang="tr-TR" dirty="0"/>
          </a:p>
          <a:p>
            <a:r>
              <a:rPr lang="tr-TR" dirty="0"/>
              <a:t>Bu alanlar işaretlendikten sonra: Install Now butonuna tıklayın.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262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0040E764-CB53-1D44-BC86-0ECCB3B0D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216" y="908050"/>
            <a:ext cx="7470339" cy="451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915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F2A6146-262B-A041-9770-B30553768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2. Adı: </a:t>
            </a:r>
            <a:r>
              <a:rPr lang="tr-TR" dirty="0" err="1"/>
              <a:t>Jupyter</a:t>
            </a:r>
            <a:r>
              <a:rPr lang="tr-TR" dirty="0"/>
              <a:t> Notebook Kurulumu:</a:t>
            </a:r>
          </a:p>
          <a:p>
            <a:r>
              <a:rPr lang="tr-TR" dirty="0"/>
              <a:t> </a:t>
            </a:r>
            <a:r>
              <a:rPr lang="tr-TR" dirty="0">
                <a:hlinkClick r:id="rId2"/>
              </a:rPr>
              <a:t>https://www.anaconda.com/products/individual</a:t>
            </a:r>
            <a:r>
              <a:rPr lang="tr-T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48453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2658FA2-0106-B747-AD0C-1263002F6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Onlıne</a:t>
            </a:r>
            <a:r>
              <a:rPr lang="tr-TR" dirty="0"/>
              <a:t> derleyici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2A5A8AA3-2486-ED45-BD80-3FFB1E7ED85D}"/>
              </a:ext>
            </a:extLst>
          </p:cNvPr>
          <p:cNvSpPr txBox="1"/>
          <p:nvPr/>
        </p:nvSpPr>
        <p:spPr>
          <a:xfrm>
            <a:off x="1208690" y="2669628"/>
            <a:ext cx="89968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Hiçbir program kurmadan da online kod yazabileceğimiz bir platform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tr-TR" dirty="0">
                <a:hlinkClick r:id="rId2"/>
              </a:rPr>
              <a:t>https://jupyter.org/</a:t>
            </a:r>
            <a:r>
              <a:rPr lang="tr-TR" dirty="0"/>
              <a:t> </a:t>
            </a:r>
          </a:p>
          <a:p>
            <a:r>
              <a:rPr lang="tr-TR" dirty="0"/>
              <a:t>https://</a:t>
            </a:r>
            <a:r>
              <a:rPr lang="tr-TR" dirty="0" err="1"/>
              <a:t>repl.it</a:t>
            </a:r>
            <a:r>
              <a:rPr lang="tr-TR" dirty="0"/>
              <a:t>/</a:t>
            </a:r>
            <a:r>
              <a:rPr lang="tr-TR" dirty="0" err="1"/>
              <a:t>languages</a:t>
            </a:r>
            <a:r>
              <a:rPr lang="tr-TR" dirty="0"/>
              <a:t>/python3</a:t>
            </a:r>
          </a:p>
        </p:txBody>
      </p:sp>
    </p:spTree>
    <p:extLst>
      <p:ext uri="{BB962C8B-B14F-4D97-AF65-F5344CB8AC3E}">
        <p14:creationId xmlns:p14="http://schemas.microsoft.com/office/powerpoint/2010/main" val="3317542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E49FF38-176D-A142-A630-E376F6683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55476"/>
            <a:ext cx="10058400" cy="1538499"/>
          </a:xfrm>
        </p:spPr>
        <p:txBody>
          <a:bodyPr/>
          <a:lstStyle/>
          <a:p>
            <a:r>
              <a:rPr lang="tr-TR" dirty="0"/>
              <a:t>Ders-1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3504202E-D430-0243-A70C-A0DF40F45AF5}"/>
              </a:ext>
            </a:extLst>
          </p:cNvPr>
          <p:cNvSpPr txBox="1"/>
          <p:nvPr/>
        </p:nvSpPr>
        <p:spPr>
          <a:xfrm>
            <a:off x="1261241" y="2093976"/>
            <a:ext cx="8198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Python’u</a:t>
            </a:r>
            <a:r>
              <a:rPr lang="tr-TR" dirty="0"/>
              <a:t> tanıyalım ve bazı örnek kodlar yazalım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66B43C14-87E2-A243-B569-0F1E31B168C8}"/>
              </a:ext>
            </a:extLst>
          </p:cNvPr>
          <p:cNvSpPr txBox="1"/>
          <p:nvPr/>
        </p:nvSpPr>
        <p:spPr>
          <a:xfrm>
            <a:off x="1261240" y="2967824"/>
            <a:ext cx="8198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Python kullanarak:  Web sayfaları, masaüstü uygulamaları, oyunlar, robot yazılımları vb. üretebiliriz.</a:t>
            </a:r>
          </a:p>
        </p:txBody>
      </p:sp>
    </p:spTree>
    <p:extLst>
      <p:ext uri="{BB962C8B-B14F-4D97-AF65-F5344CB8AC3E}">
        <p14:creationId xmlns:p14="http://schemas.microsoft.com/office/powerpoint/2010/main" val="9154831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ahta Yazı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Tahta Yazı</Template>
  <TotalTime>318</TotalTime>
  <Words>277</Words>
  <Application>Microsoft Macintosh PowerPoint</Application>
  <PresentationFormat>Geniş ekran</PresentationFormat>
  <Paragraphs>48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7" baseType="lpstr">
      <vt:lpstr>Arial</vt:lpstr>
      <vt:lpstr>Calibri</vt:lpstr>
      <vt:lpstr>Rockwell</vt:lpstr>
      <vt:lpstr>Rockwell Condensed</vt:lpstr>
      <vt:lpstr>Rockwell Extra Bold</vt:lpstr>
      <vt:lpstr>Wingdings</vt:lpstr>
      <vt:lpstr>Tahta Yazı</vt:lpstr>
      <vt:lpstr>Online  Python ATÖLYESİ</vt:lpstr>
      <vt:lpstr>EĞİTMEN</vt:lpstr>
      <vt:lpstr>AÇIKLAMA</vt:lpstr>
      <vt:lpstr>Python nedir?</vt:lpstr>
      <vt:lpstr>Kurulum </vt:lpstr>
      <vt:lpstr>PowerPoint Sunusu</vt:lpstr>
      <vt:lpstr>PowerPoint Sunusu</vt:lpstr>
      <vt:lpstr>Onlıne derleyici</vt:lpstr>
      <vt:lpstr>Ders-1</vt:lpstr>
      <vt:lpstr>Kodlar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Python kursu</dc:title>
  <dc:creator>veysel kaya</dc:creator>
  <cp:lastModifiedBy>veysel kaya</cp:lastModifiedBy>
  <cp:revision>37</cp:revision>
  <dcterms:created xsi:type="dcterms:W3CDTF">2021-02-27T07:26:00Z</dcterms:created>
  <dcterms:modified xsi:type="dcterms:W3CDTF">2021-03-06T11:13:16Z</dcterms:modified>
</cp:coreProperties>
</file>