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3" r:id="rId4"/>
    <p:sldId id="259" r:id="rId5"/>
    <p:sldId id="262" r:id="rId6"/>
    <p:sldId id="260" r:id="rId7"/>
    <p:sldId id="264" r:id="rId8"/>
    <p:sldId id="265" r:id="rId9"/>
    <p:sldId id="261" r:id="rId10"/>
    <p:sldId id="266" r:id="rId11"/>
    <p:sldId id="271" r:id="rId12"/>
    <p:sldId id="272"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tih İdris Gecgin" initials="FİG" lastIdx="1" clrIdx="0">
    <p:extLst>
      <p:ext uri="{19B8F6BF-5375-455C-9EA6-DF929625EA0E}">
        <p15:presenceInfo xmlns:p15="http://schemas.microsoft.com/office/powerpoint/2012/main" userId="e7f85f137e38a78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5-07T17:51:49.542" idx="1">
    <p:pos x="6704" y="254"/>
    <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0CE80A-3D02-6966-03B2-F9B0C3C80125}"/>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a:p>
        </p:txBody>
      </p:sp>
      <p:sp>
        <p:nvSpPr>
          <p:cNvPr id="3" name="Alt Başlık 2">
            <a:extLst>
              <a:ext uri="{FF2B5EF4-FFF2-40B4-BE49-F238E27FC236}">
                <a16:creationId xmlns:a16="http://schemas.microsoft.com/office/drawing/2014/main" id="{D8F8CB29-E56D-1667-EC37-E6A09FEEA0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Veri Yer Tutucusu 3">
            <a:extLst>
              <a:ext uri="{FF2B5EF4-FFF2-40B4-BE49-F238E27FC236}">
                <a16:creationId xmlns:a16="http://schemas.microsoft.com/office/drawing/2014/main" id="{EA1D24A7-0A80-0B8C-0935-180FB74D43E3}"/>
              </a:ext>
            </a:extLst>
          </p:cNvPr>
          <p:cNvSpPr>
            <a:spLocks noGrp="1"/>
          </p:cNvSpPr>
          <p:nvPr>
            <p:ph type="dt" sz="half" idx="10"/>
          </p:nvPr>
        </p:nvSpPr>
        <p:spPr/>
        <p:txBody>
          <a:bodyPr/>
          <a:lstStyle/>
          <a:p>
            <a:fld id="{A13FE3D5-C058-453D-B800-5055CFCD397B}" type="datetimeFigureOut">
              <a:rPr lang="en-US" smtClean="0"/>
              <a:t>07-May-23</a:t>
            </a:fld>
            <a:endParaRPr lang="en-US"/>
          </a:p>
        </p:txBody>
      </p:sp>
      <p:sp>
        <p:nvSpPr>
          <p:cNvPr id="5" name="Alt Bilgi Yer Tutucusu 4">
            <a:extLst>
              <a:ext uri="{FF2B5EF4-FFF2-40B4-BE49-F238E27FC236}">
                <a16:creationId xmlns:a16="http://schemas.microsoft.com/office/drawing/2014/main" id="{4EE3FD3D-2D2E-D2B4-5F9B-E1783A56AA97}"/>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0C80E7B4-396F-7E0D-61F6-2C3B85443C6C}"/>
              </a:ext>
            </a:extLst>
          </p:cNvPr>
          <p:cNvSpPr>
            <a:spLocks noGrp="1"/>
          </p:cNvSpPr>
          <p:nvPr>
            <p:ph type="sldNum" sz="quarter" idx="12"/>
          </p:nvPr>
        </p:nvSpPr>
        <p:spPr/>
        <p:txBody>
          <a:bodyPr/>
          <a:lstStyle/>
          <a:p>
            <a:fld id="{B589D616-852C-4570-9999-A1BE8A933A32}" type="slidenum">
              <a:rPr lang="en-US" smtClean="0"/>
              <a:t>‹#›</a:t>
            </a:fld>
            <a:endParaRPr lang="en-US"/>
          </a:p>
        </p:txBody>
      </p:sp>
    </p:spTree>
    <p:extLst>
      <p:ext uri="{BB962C8B-B14F-4D97-AF65-F5344CB8AC3E}">
        <p14:creationId xmlns:p14="http://schemas.microsoft.com/office/powerpoint/2010/main" val="1617129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3C248D-F200-2186-311A-F98905AAF391}"/>
              </a:ext>
            </a:extLst>
          </p:cNvPr>
          <p:cNvSpPr>
            <a:spLocks noGrp="1"/>
          </p:cNvSpPr>
          <p:nvPr>
            <p:ph type="title"/>
          </p:nvPr>
        </p:nvSpPr>
        <p:spPr/>
        <p:txBody>
          <a:bodyPr/>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0FD1DB3A-0672-A7B0-5F2E-5910B9627E21}"/>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E8CA6A09-8051-BD99-777A-44C6AAEC2016}"/>
              </a:ext>
            </a:extLst>
          </p:cNvPr>
          <p:cNvSpPr>
            <a:spLocks noGrp="1"/>
          </p:cNvSpPr>
          <p:nvPr>
            <p:ph type="dt" sz="half" idx="10"/>
          </p:nvPr>
        </p:nvSpPr>
        <p:spPr/>
        <p:txBody>
          <a:bodyPr/>
          <a:lstStyle/>
          <a:p>
            <a:fld id="{A13FE3D5-C058-453D-B800-5055CFCD397B}" type="datetimeFigureOut">
              <a:rPr lang="en-US" smtClean="0"/>
              <a:t>07-May-23</a:t>
            </a:fld>
            <a:endParaRPr lang="en-US"/>
          </a:p>
        </p:txBody>
      </p:sp>
      <p:sp>
        <p:nvSpPr>
          <p:cNvPr id="5" name="Alt Bilgi Yer Tutucusu 4">
            <a:extLst>
              <a:ext uri="{FF2B5EF4-FFF2-40B4-BE49-F238E27FC236}">
                <a16:creationId xmlns:a16="http://schemas.microsoft.com/office/drawing/2014/main" id="{B9ED8FDF-E766-BE0E-B018-9514535DE542}"/>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FDFCD1F2-F07C-F0DE-E056-EF593FAB9429}"/>
              </a:ext>
            </a:extLst>
          </p:cNvPr>
          <p:cNvSpPr>
            <a:spLocks noGrp="1"/>
          </p:cNvSpPr>
          <p:nvPr>
            <p:ph type="sldNum" sz="quarter" idx="12"/>
          </p:nvPr>
        </p:nvSpPr>
        <p:spPr/>
        <p:txBody>
          <a:bodyPr/>
          <a:lstStyle/>
          <a:p>
            <a:fld id="{B589D616-852C-4570-9999-A1BE8A933A32}" type="slidenum">
              <a:rPr lang="en-US" smtClean="0"/>
              <a:t>‹#›</a:t>
            </a:fld>
            <a:endParaRPr lang="en-US"/>
          </a:p>
        </p:txBody>
      </p:sp>
    </p:spTree>
    <p:extLst>
      <p:ext uri="{BB962C8B-B14F-4D97-AF65-F5344CB8AC3E}">
        <p14:creationId xmlns:p14="http://schemas.microsoft.com/office/powerpoint/2010/main" val="2653382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40C62221-2145-5F4F-DED1-4B9AFB11CDEA}"/>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B6D5B41A-8A1F-876E-1361-7AFADA926569}"/>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D3B959E7-BC97-2723-12B5-269F40D7AE4D}"/>
              </a:ext>
            </a:extLst>
          </p:cNvPr>
          <p:cNvSpPr>
            <a:spLocks noGrp="1"/>
          </p:cNvSpPr>
          <p:nvPr>
            <p:ph type="dt" sz="half" idx="10"/>
          </p:nvPr>
        </p:nvSpPr>
        <p:spPr/>
        <p:txBody>
          <a:bodyPr/>
          <a:lstStyle/>
          <a:p>
            <a:fld id="{A13FE3D5-C058-453D-B800-5055CFCD397B}" type="datetimeFigureOut">
              <a:rPr lang="en-US" smtClean="0"/>
              <a:t>07-May-23</a:t>
            </a:fld>
            <a:endParaRPr lang="en-US"/>
          </a:p>
        </p:txBody>
      </p:sp>
      <p:sp>
        <p:nvSpPr>
          <p:cNvPr id="5" name="Alt Bilgi Yer Tutucusu 4">
            <a:extLst>
              <a:ext uri="{FF2B5EF4-FFF2-40B4-BE49-F238E27FC236}">
                <a16:creationId xmlns:a16="http://schemas.microsoft.com/office/drawing/2014/main" id="{8B7B3910-4A20-BA21-54E8-F61C447E4886}"/>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FB2E48B1-F66C-0108-05BE-A17387BE1F2F}"/>
              </a:ext>
            </a:extLst>
          </p:cNvPr>
          <p:cNvSpPr>
            <a:spLocks noGrp="1"/>
          </p:cNvSpPr>
          <p:nvPr>
            <p:ph type="sldNum" sz="quarter" idx="12"/>
          </p:nvPr>
        </p:nvSpPr>
        <p:spPr/>
        <p:txBody>
          <a:bodyPr/>
          <a:lstStyle/>
          <a:p>
            <a:fld id="{B589D616-852C-4570-9999-A1BE8A933A32}" type="slidenum">
              <a:rPr lang="en-US" smtClean="0"/>
              <a:t>‹#›</a:t>
            </a:fld>
            <a:endParaRPr lang="en-US"/>
          </a:p>
        </p:txBody>
      </p:sp>
    </p:spTree>
    <p:extLst>
      <p:ext uri="{BB962C8B-B14F-4D97-AF65-F5344CB8AC3E}">
        <p14:creationId xmlns:p14="http://schemas.microsoft.com/office/powerpoint/2010/main" val="2713842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2A7432-6E9E-3FCD-6898-51E046AA6EE4}"/>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C9DEF625-BE43-0C4B-F514-5CC96C773AEF}"/>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C17F5D85-87FE-AA63-D264-4CA59D25D77F}"/>
              </a:ext>
            </a:extLst>
          </p:cNvPr>
          <p:cNvSpPr>
            <a:spLocks noGrp="1"/>
          </p:cNvSpPr>
          <p:nvPr>
            <p:ph type="dt" sz="half" idx="10"/>
          </p:nvPr>
        </p:nvSpPr>
        <p:spPr/>
        <p:txBody>
          <a:bodyPr/>
          <a:lstStyle/>
          <a:p>
            <a:fld id="{A13FE3D5-C058-453D-B800-5055CFCD397B}" type="datetimeFigureOut">
              <a:rPr lang="en-US" smtClean="0"/>
              <a:t>07-May-23</a:t>
            </a:fld>
            <a:endParaRPr lang="en-US"/>
          </a:p>
        </p:txBody>
      </p:sp>
      <p:sp>
        <p:nvSpPr>
          <p:cNvPr id="5" name="Alt Bilgi Yer Tutucusu 4">
            <a:extLst>
              <a:ext uri="{FF2B5EF4-FFF2-40B4-BE49-F238E27FC236}">
                <a16:creationId xmlns:a16="http://schemas.microsoft.com/office/drawing/2014/main" id="{BE66CB67-12BA-8E77-B0A8-19EA201728DE}"/>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23DD549A-7C62-182C-4C4C-916662EC2027}"/>
              </a:ext>
            </a:extLst>
          </p:cNvPr>
          <p:cNvSpPr>
            <a:spLocks noGrp="1"/>
          </p:cNvSpPr>
          <p:nvPr>
            <p:ph type="sldNum" sz="quarter" idx="12"/>
          </p:nvPr>
        </p:nvSpPr>
        <p:spPr/>
        <p:txBody>
          <a:bodyPr/>
          <a:lstStyle/>
          <a:p>
            <a:fld id="{B589D616-852C-4570-9999-A1BE8A933A32}" type="slidenum">
              <a:rPr lang="en-US" smtClean="0"/>
              <a:t>‹#›</a:t>
            </a:fld>
            <a:endParaRPr lang="en-US"/>
          </a:p>
        </p:txBody>
      </p:sp>
    </p:spTree>
    <p:extLst>
      <p:ext uri="{BB962C8B-B14F-4D97-AF65-F5344CB8AC3E}">
        <p14:creationId xmlns:p14="http://schemas.microsoft.com/office/powerpoint/2010/main" val="3998105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D6BEAA-438D-58CA-4A12-A7AECB98E8AA}"/>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BD65FBFC-280B-2458-3CEA-6C16035ABD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2CBD7A51-EDB6-5290-F488-B87CE5474656}"/>
              </a:ext>
            </a:extLst>
          </p:cNvPr>
          <p:cNvSpPr>
            <a:spLocks noGrp="1"/>
          </p:cNvSpPr>
          <p:nvPr>
            <p:ph type="dt" sz="half" idx="10"/>
          </p:nvPr>
        </p:nvSpPr>
        <p:spPr/>
        <p:txBody>
          <a:bodyPr/>
          <a:lstStyle/>
          <a:p>
            <a:fld id="{A13FE3D5-C058-453D-B800-5055CFCD397B}" type="datetimeFigureOut">
              <a:rPr lang="en-US" smtClean="0"/>
              <a:t>07-May-23</a:t>
            </a:fld>
            <a:endParaRPr lang="en-US"/>
          </a:p>
        </p:txBody>
      </p:sp>
      <p:sp>
        <p:nvSpPr>
          <p:cNvPr id="5" name="Alt Bilgi Yer Tutucusu 4">
            <a:extLst>
              <a:ext uri="{FF2B5EF4-FFF2-40B4-BE49-F238E27FC236}">
                <a16:creationId xmlns:a16="http://schemas.microsoft.com/office/drawing/2014/main" id="{B0E5C5ED-3D26-B966-FD95-4BE27198AD28}"/>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AF9DECA9-2455-9C70-85DB-0819D410D324}"/>
              </a:ext>
            </a:extLst>
          </p:cNvPr>
          <p:cNvSpPr>
            <a:spLocks noGrp="1"/>
          </p:cNvSpPr>
          <p:nvPr>
            <p:ph type="sldNum" sz="quarter" idx="12"/>
          </p:nvPr>
        </p:nvSpPr>
        <p:spPr/>
        <p:txBody>
          <a:bodyPr/>
          <a:lstStyle/>
          <a:p>
            <a:fld id="{B589D616-852C-4570-9999-A1BE8A933A32}" type="slidenum">
              <a:rPr lang="en-US" smtClean="0"/>
              <a:t>‹#›</a:t>
            </a:fld>
            <a:endParaRPr lang="en-US"/>
          </a:p>
        </p:txBody>
      </p:sp>
    </p:spTree>
    <p:extLst>
      <p:ext uri="{BB962C8B-B14F-4D97-AF65-F5344CB8AC3E}">
        <p14:creationId xmlns:p14="http://schemas.microsoft.com/office/powerpoint/2010/main" val="2759809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75E5AA-9F50-5E73-5D93-64B10EEF4610}"/>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159D8A8A-039C-8575-9EC6-71B9ED1A5F9A}"/>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a:extLst>
              <a:ext uri="{FF2B5EF4-FFF2-40B4-BE49-F238E27FC236}">
                <a16:creationId xmlns:a16="http://schemas.microsoft.com/office/drawing/2014/main" id="{4B42916C-F355-B67A-76C4-098A07A0A946}"/>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Veri Yer Tutucusu 4">
            <a:extLst>
              <a:ext uri="{FF2B5EF4-FFF2-40B4-BE49-F238E27FC236}">
                <a16:creationId xmlns:a16="http://schemas.microsoft.com/office/drawing/2014/main" id="{CD73D66F-12C1-55C9-7977-4ACE2FEDB561}"/>
              </a:ext>
            </a:extLst>
          </p:cNvPr>
          <p:cNvSpPr>
            <a:spLocks noGrp="1"/>
          </p:cNvSpPr>
          <p:nvPr>
            <p:ph type="dt" sz="half" idx="10"/>
          </p:nvPr>
        </p:nvSpPr>
        <p:spPr/>
        <p:txBody>
          <a:bodyPr/>
          <a:lstStyle/>
          <a:p>
            <a:fld id="{A13FE3D5-C058-453D-B800-5055CFCD397B}" type="datetimeFigureOut">
              <a:rPr lang="en-US" smtClean="0"/>
              <a:t>07-May-23</a:t>
            </a:fld>
            <a:endParaRPr lang="en-US"/>
          </a:p>
        </p:txBody>
      </p:sp>
      <p:sp>
        <p:nvSpPr>
          <p:cNvPr id="6" name="Alt Bilgi Yer Tutucusu 5">
            <a:extLst>
              <a:ext uri="{FF2B5EF4-FFF2-40B4-BE49-F238E27FC236}">
                <a16:creationId xmlns:a16="http://schemas.microsoft.com/office/drawing/2014/main" id="{4F5CE652-4238-EA4B-2789-91A929ACB989}"/>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E9CF96C2-B445-DC6F-DB01-26B8DF71815A}"/>
              </a:ext>
            </a:extLst>
          </p:cNvPr>
          <p:cNvSpPr>
            <a:spLocks noGrp="1"/>
          </p:cNvSpPr>
          <p:nvPr>
            <p:ph type="sldNum" sz="quarter" idx="12"/>
          </p:nvPr>
        </p:nvSpPr>
        <p:spPr/>
        <p:txBody>
          <a:bodyPr/>
          <a:lstStyle/>
          <a:p>
            <a:fld id="{B589D616-852C-4570-9999-A1BE8A933A32}" type="slidenum">
              <a:rPr lang="en-US" smtClean="0"/>
              <a:t>‹#›</a:t>
            </a:fld>
            <a:endParaRPr lang="en-US"/>
          </a:p>
        </p:txBody>
      </p:sp>
    </p:spTree>
    <p:extLst>
      <p:ext uri="{BB962C8B-B14F-4D97-AF65-F5344CB8AC3E}">
        <p14:creationId xmlns:p14="http://schemas.microsoft.com/office/powerpoint/2010/main" val="734297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E8E656-0961-6235-C588-BB55A8754DA2}"/>
              </a:ext>
            </a:extLst>
          </p:cNvPr>
          <p:cNvSpPr>
            <a:spLocks noGrp="1"/>
          </p:cNvSpPr>
          <p:nvPr>
            <p:ph type="title"/>
          </p:nvPr>
        </p:nvSpPr>
        <p:spPr>
          <a:xfrm>
            <a:off x="839788" y="365125"/>
            <a:ext cx="10515600" cy="1325563"/>
          </a:xfrm>
        </p:spPr>
        <p:txBody>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9CAFFCC7-FAC6-6956-1647-A9BE6B99E8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494C3430-B800-2236-B03F-7CEDD8623721}"/>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a:extLst>
              <a:ext uri="{FF2B5EF4-FFF2-40B4-BE49-F238E27FC236}">
                <a16:creationId xmlns:a16="http://schemas.microsoft.com/office/drawing/2014/main" id="{667BD6BA-AD3C-18B4-B91F-53E6813CD5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EF0584FD-2FF2-EDC8-289E-6B1F9B37064F}"/>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Veri Yer Tutucusu 6">
            <a:extLst>
              <a:ext uri="{FF2B5EF4-FFF2-40B4-BE49-F238E27FC236}">
                <a16:creationId xmlns:a16="http://schemas.microsoft.com/office/drawing/2014/main" id="{CF9F8E74-E1F5-F48C-29DF-9AC3CA694118}"/>
              </a:ext>
            </a:extLst>
          </p:cNvPr>
          <p:cNvSpPr>
            <a:spLocks noGrp="1"/>
          </p:cNvSpPr>
          <p:nvPr>
            <p:ph type="dt" sz="half" idx="10"/>
          </p:nvPr>
        </p:nvSpPr>
        <p:spPr/>
        <p:txBody>
          <a:bodyPr/>
          <a:lstStyle/>
          <a:p>
            <a:fld id="{A13FE3D5-C058-453D-B800-5055CFCD397B}" type="datetimeFigureOut">
              <a:rPr lang="en-US" smtClean="0"/>
              <a:t>07-May-23</a:t>
            </a:fld>
            <a:endParaRPr lang="en-US"/>
          </a:p>
        </p:txBody>
      </p:sp>
      <p:sp>
        <p:nvSpPr>
          <p:cNvPr id="8" name="Alt Bilgi Yer Tutucusu 7">
            <a:extLst>
              <a:ext uri="{FF2B5EF4-FFF2-40B4-BE49-F238E27FC236}">
                <a16:creationId xmlns:a16="http://schemas.microsoft.com/office/drawing/2014/main" id="{C5C55C72-F217-F90B-2515-117B5E1306A2}"/>
              </a:ext>
            </a:extLst>
          </p:cNvPr>
          <p:cNvSpPr>
            <a:spLocks noGrp="1"/>
          </p:cNvSpPr>
          <p:nvPr>
            <p:ph type="ftr" sz="quarter" idx="11"/>
          </p:nvPr>
        </p:nvSpPr>
        <p:spPr/>
        <p:txBody>
          <a:bodyPr/>
          <a:lstStyle/>
          <a:p>
            <a:endParaRPr lang="en-US"/>
          </a:p>
        </p:txBody>
      </p:sp>
      <p:sp>
        <p:nvSpPr>
          <p:cNvPr id="9" name="Slayt Numarası Yer Tutucusu 8">
            <a:extLst>
              <a:ext uri="{FF2B5EF4-FFF2-40B4-BE49-F238E27FC236}">
                <a16:creationId xmlns:a16="http://schemas.microsoft.com/office/drawing/2014/main" id="{5534BF97-0A2B-7A6B-705A-4F77C1DC6EB4}"/>
              </a:ext>
            </a:extLst>
          </p:cNvPr>
          <p:cNvSpPr>
            <a:spLocks noGrp="1"/>
          </p:cNvSpPr>
          <p:nvPr>
            <p:ph type="sldNum" sz="quarter" idx="12"/>
          </p:nvPr>
        </p:nvSpPr>
        <p:spPr/>
        <p:txBody>
          <a:bodyPr/>
          <a:lstStyle/>
          <a:p>
            <a:fld id="{B589D616-852C-4570-9999-A1BE8A933A32}" type="slidenum">
              <a:rPr lang="en-US" smtClean="0"/>
              <a:t>‹#›</a:t>
            </a:fld>
            <a:endParaRPr lang="en-US"/>
          </a:p>
        </p:txBody>
      </p:sp>
    </p:spTree>
    <p:extLst>
      <p:ext uri="{BB962C8B-B14F-4D97-AF65-F5344CB8AC3E}">
        <p14:creationId xmlns:p14="http://schemas.microsoft.com/office/powerpoint/2010/main" val="2921436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D3F09B-1C21-1452-5EFA-BF94DD3EBB0C}"/>
              </a:ext>
            </a:extLst>
          </p:cNvPr>
          <p:cNvSpPr>
            <a:spLocks noGrp="1"/>
          </p:cNvSpPr>
          <p:nvPr>
            <p:ph type="title"/>
          </p:nvPr>
        </p:nvSpPr>
        <p:spPr/>
        <p:txBody>
          <a:bodyPr/>
          <a:lstStyle/>
          <a:p>
            <a:r>
              <a:rPr lang="tr-TR"/>
              <a:t>Asıl başlık stilini düzenlemek için tıklayın</a:t>
            </a:r>
            <a:endParaRPr lang="en-US"/>
          </a:p>
        </p:txBody>
      </p:sp>
      <p:sp>
        <p:nvSpPr>
          <p:cNvPr id="3" name="Veri Yer Tutucusu 2">
            <a:extLst>
              <a:ext uri="{FF2B5EF4-FFF2-40B4-BE49-F238E27FC236}">
                <a16:creationId xmlns:a16="http://schemas.microsoft.com/office/drawing/2014/main" id="{93546D69-E5BE-50AB-5E74-A139D363F4C8}"/>
              </a:ext>
            </a:extLst>
          </p:cNvPr>
          <p:cNvSpPr>
            <a:spLocks noGrp="1"/>
          </p:cNvSpPr>
          <p:nvPr>
            <p:ph type="dt" sz="half" idx="10"/>
          </p:nvPr>
        </p:nvSpPr>
        <p:spPr/>
        <p:txBody>
          <a:bodyPr/>
          <a:lstStyle/>
          <a:p>
            <a:fld id="{A13FE3D5-C058-453D-B800-5055CFCD397B}" type="datetimeFigureOut">
              <a:rPr lang="en-US" smtClean="0"/>
              <a:t>07-May-23</a:t>
            </a:fld>
            <a:endParaRPr lang="en-US"/>
          </a:p>
        </p:txBody>
      </p:sp>
      <p:sp>
        <p:nvSpPr>
          <p:cNvPr id="4" name="Alt Bilgi Yer Tutucusu 3">
            <a:extLst>
              <a:ext uri="{FF2B5EF4-FFF2-40B4-BE49-F238E27FC236}">
                <a16:creationId xmlns:a16="http://schemas.microsoft.com/office/drawing/2014/main" id="{050114BE-F715-B703-9766-AA3C69042900}"/>
              </a:ext>
            </a:extLst>
          </p:cNvPr>
          <p:cNvSpPr>
            <a:spLocks noGrp="1"/>
          </p:cNvSpPr>
          <p:nvPr>
            <p:ph type="ftr" sz="quarter" idx="11"/>
          </p:nvPr>
        </p:nvSpPr>
        <p:spPr/>
        <p:txBody>
          <a:bodyPr/>
          <a:lstStyle/>
          <a:p>
            <a:endParaRPr lang="en-US"/>
          </a:p>
        </p:txBody>
      </p:sp>
      <p:sp>
        <p:nvSpPr>
          <p:cNvPr id="5" name="Slayt Numarası Yer Tutucusu 4">
            <a:extLst>
              <a:ext uri="{FF2B5EF4-FFF2-40B4-BE49-F238E27FC236}">
                <a16:creationId xmlns:a16="http://schemas.microsoft.com/office/drawing/2014/main" id="{A2903726-C484-C676-31CD-BBA417796FED}"/>
              </a:ext>
            </a:extLst>
          </p:cNvPr>
          <p:cNvSpPr>
            <a:spLocks noGrp="1"/>
          </p:cNvSpPr>
          <p:nvPr>
            <p:ph type="sldNum" sz="quarter" idx="12"/>
          </p:nvPr>
        </p:nvSpPr>
        <p:spPr/>
        <p:txBody>
          <a:bodyPr/>
          <a:lstStyle/>
          <a:p>
            <a:fld id="{B589D616-852C-4570-9999-A1BE8A933A32}" type="slidenum">
              <a:rPr lang="en-US" smtClean="0"/>
              <a:t>‹#›</a:t>
            </a:fld>
            <a:endParaRPr lang="en-US"/>
          </a:p>
        </p:txBody>
      </p:sp>
    </p:spTree>
    <p:extLst>
      <p:ext uri="{BB962C8B-B14F-4D97-AF65-F5344CB8AC3E}">
        <p14:creationId xmlns:p14="http://schemas.microsoft.com/office/powerpoint/2010/main" val="2029051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61C5774E-0FDD-3172-B6F6-9D7EAFD68021}"/>
              </a:ext>
            </a:extLst>
          </p:cNvPr>
          <p:cNvSpPr>
            <a:spLocks noGrp="1"/>
          </p:cNvSpPr>
          <p:nvPr>
            <p:ph type="dt" sz="half" idx="10"/>
          </p:nvPr>
        </p:nvSpPr>
        <p:spPr/>
        <p:txBody>
          <a:bodyPr/>
          <a:lstStyle/>
          <a:p>
            <a:fld id="{A13FE3D5-C058-453D-B800-5055CFCD397B}" type="datetimeFigureOut">
              <a:rPr lang="en-US" smtClean="0"/>
              <a:t>07-May-23</a:t>
            </a:fld>
            <a:endParaRPr lang="en-US"/>
          </a:p>
        </p:txBody>
      </p:sp>
      <p:sp>
        <p:nvSpPr>
          <p:cNvPr id="3" name="Alt Bilgi Yer Tutucusu 2">
            <a:extLst>
              <a:ext uri="{FF2B5EF4-FFF2-40B4-BE49-F238E27FC236}">
                <a16:creationId xmlns:a16="http://schemas.microsoft.com/office/drawing/2014/main" id="{D023E2D1-89F4-6384-1D03-38601B41771F}"/>
              </a:ext>
            </a:extLst>
          </p:cNvPr>
          <p:cNvSpPr>
            <a:spLocks noGrp="1"/>
          </p:cNvSpPr>
          <p:nvPr>
            <p:ph type="ftr" sz="quarter" idx="11"/>
          </p:nvPr>
        </p:nvSpPr>
        <p:spPr/>
        <p:txBody>
          <a:bodyPr/>
          <a:lstStyle/>
          <a:p>
            <a:endParaRPr lang="en-US"/>
          </a:p>
        </p:txBody>
      </p:sp>
      <p:sp>
        <p:nvSpPr>
          <p:cNvPr id="4" name="Slayt Numarası Yer Tutucusu 3">
            <a:extLst>
              <a:ext uri="{FF2B5EF4-FFF2-40B4-BE49-F238E27FC236}">
                <a16:creationId xmlns:a16="http://schemas.microsoft.com/office/drawing/2014/main" id="{937D50FA-583B-94AA-9F6C-D918BF47DADF}"/>
              </a:ext>
            </a:extLst>
          </p:cNvPr>
          <p:cNvSpPr>
            <a:spLocks noGrp="1"/>
          </p:cNvSpPr>
          <p:nvPr>
            <p:ph type="sldNum" sz="quarter" idx="12"/>
          </p:nvPr>
        </p:nvSpPr>
        <p:spPr/>
        <p:txBody>
          <a:bodyPr/>
          <a:lstStyle/>
          <a:p>
            <a:fld id="{B589D616-852C-4570-9999-A1BE8A933A32}" type="slidenum">
              <a:rPr lang="en-US" smtClean="0"/>
              <a:t>‹#›</a:t>
            </a:fld>
            <a:endParaRPr lang="en-US"/>
          </a:p>
        </p:txBody>
      </p:sp>
    </p:spTree>
    <p:extLst>
      <p:ext uri="{BB962C8B-B14F-4D97-AF65-F5344CB8AC3E}">
        <p14:creationId xmlns:p14="http://schemas.microsoft.com/office/powerpoint/2010/main" val="1009364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E9769C-BD8D-7C34-4C3C-E0BF199C6CA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7A3B133C-3B9D-2992-73E2-7FE5036E40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a:extLst>
              <a:ext uri="{FF2B5EF4-FFF2-40B4-BE49-F238E27FC236}">
                <a16:creationId xmlns:a16="http://schemas.microsoft.com/office/drawing/2014/main" id="{B0BC6A2E-0D9E-FED0-F721-0FDE2CCE26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5C36E6F-2B1C-C8BA-4A39-4B57A4644AEA}"/>
              </a:ext>
            </a:extLst>
          </p:cNvPr>
          <p:cNvSpPr>
            <a:spLocks noGrp="1"/>
          </p:cNvSpPr>
          <p:nvPr>
            <p:ph type="dt" sz="half" idx="10"/>
          </p:nvPr>
        </p:nvSpPr>
        <p:spPr/>
        <p:txBody>
          <a:bodyPr/>
          <a:lstStyle/>
          <a:p>
            <a:fld id="{A13FE3D5-C058-453D-B800-5055CFCD397B}" type="datetimeFigureOut">
              <a:rPr lang="en-US" smtClean="0"/>
              <a:t>07-May-23</a:t>
            </a:fld>
            <a:endParaRPr lang="en-US"/>
          </a:p>
        </p:txBody>
      </p:sp>
      <p:sp>
        <p:nvSpPr>
          <p:cNvPr id="6" name="Alt Bilgi Yer Tutucusu 5">
            <a:extLst>
              <a:ext uri="{FF2B5EF4-FFF2-40B4-BE49-F238E27FC236}">
                <a16:creationId xmlns:a16="http://schemas.microsoft.com/office/drawing/2014/main" id="{28742123-BA69-251D-B3B7-A0DFC64E1253}"/>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5D81FAB3-C8B6-BE38-765E-BA7A3A234D4B}"/>
              </a:ext>
            </a:extLst>
          </p:cNvPr>
          <p:cNvSpPr>
            <a:spLocks noGrp="1"/>
          </p:cNvSpPr>
          <p:nvPr>
            <p:ph type="sldNum" sz="quarter" idx="12"/>
          </p:nvPr>
        </p:nvSpPr>
        <p:spPr/>
        <p:txBody>
          <a:bodyPr/>
          <a:lstStyle/>
          <a:p>
            <a:fld id="{B589D616-852C-4570-9999-A1BE8A933A32}" type="slidenum">
              <a:rPr lang="en-US" smtClean="0"/>
              <a:t>‹#›</a:t>
            </a:fld>
            <a:endParaRPr lang="en-US"/>
          </a:p>
        </p:txBody>
      </p:sp>
    </p:spTree>
    <p:extLst>
      <p:ext uri="{BB962C8B-B14F-4D97-AF65-F5344CB8AC3E}">
        <p14:creationId xmlns:p14="http://schemas.microsoft.com/office/powerpoint/2010/main" val="3027909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405A5E-CB59-7B84-1378-8714D8D9F5C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Resim Yer Tutucusu 2">
            <a:extLst>
              <a:ext uri="{FF2B5EF4-FFF2-40B4-BE49-F238E27FC236}">
                <a16:creationId xmlns:a16="http://schemas.microsoft.com/office/drawing/2014/main" id="{6F35F9E5-69EC-DEEF-B7E2-5881FFBEE9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a:extLst>
              <a:ext uri="{FF2B5EF4-FFF2-40B4-BE49-F238E27FC236}">
                <a16:creationId xmlns:a16="http://schemas.microsoft.com/office/drawing/2014/main" id="{AF56F6E2-7CB1-87C0-97F4-42CF0751C6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CFC1913-F56D-5160-9701-B64B719B5349}"/>
              </a:ext>
            </a:extLst>
          </p:cNvPr>
          <p:cNvSpPr>
            <a:spLocks noGrp="1"/>
          </p:cNvSpPr>
          <p:nvPr>
            <p:ph type="dt" sz="half" idx="10"/>
          </p:nvPr>
        </p:nvSpPr>
        <p:spPr/>
        <p:txBody>
          <a:bodyPr/>
          <a:lstStyle/>
          <a:p>
            <a:fld id="{A13FE3D5-C058-453D-B800-5055CFCD397B}" type="datetimeFigureOut">
              <a:rPr lang="en-US" smtClean="0"/>
              <a:t>07-May-23</a:t>
            </a:fld>
            <a:endParaRPr lang="en-US"/>
          </a:p>
        </p:txBody>
      </p:sp>
      <p:sp>
        <p:nvSpPr>
          <p:cNvPr id="6" name="Alt Bilgi Yer Tutucusu 5">
            <a:extLst>
              <a:ext uri="{FF2B5EF4-FFF2-40B4-BE49-F238E27FC236}">
                <a16:creationId xmlns:a16="http://schemas.microsoft.com/office/drawing/2014/main" id="{F56ADD87-8999-6FE8-9580-DDD522345452}"/>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09B1BFAE-485E-F218-BE2C-C877C75D3ABD}"/>
              </a:ext>
            </a:extLst>
          </p:cNvPr>
          <p:cNvSpPr>
            <a:spLocks noGrp="1"/>
          </p:cNvSpPr>
          <p:nvPr>
            <p:ph type="sldNum" sz="quarter" idx="12"/>
          </p:nvPr>
        </p:nvSpPr>
        <p:spPr/>
        <p:txBody>
          <a:bodyPr/>
          <a:lstStyle/>
          <a:p>
            <a:fld id="{B589D616-852C-4570-9999-A1BE8A933A32}" type="slidenum">
              <a:rPr lang="en-US" smtClean="0"/>
              <a:t>‹#›</a:t>
            </a:fld>
            <a:endParaRPr lang="en-US"/>
          </a:p>
        </p:txBody>
      </p:sp>
    </p:spTree>
    <p:extLst>
      <p:ext uri="{BB962C8B-B14F-4D97-AF65-F5344CB8AC3E}">
        <p14:creationId xmlns:p14="http://schemas.microsoft.com/office/powerpoint/2010/main" val="293082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A5FF4909-4018-5AE7-3B8E-E976CBBF72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114EFDE5-D27D-E115-4003-F68A1BEAC8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EB62AB0B-F33D-3E12-5740-54D994964D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3FE3D5-C058-453D-B800-5055CFCD397B}" type="datetimeFigureOut">
              <a:rPr lang="en-US" smtClean="0"/>
              <a:t>07-May-23</a:t>
            </a:fld>
            <a:endParaRPr lang="en-US"/>
          </a:p>
        </p:txBody>
      </p:sp>
      <p:sp>
        <p:nvSpPr>
          <p:cNvPr id="5" name="Alt Bilgi Yer Tutucusu 4">
            <a:extLst>
              <a:ext uri="{FF2B5EF4-FFF2-40B4-BE49-F238E27FC236}">
                <a16:creationId xmlns:a16="http://schemas.microsoft.com/office/drawing/2014/main" id="{11ADEA15-F7A9-F457-317E-BADD777530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a:extLst>
              <a:ext uri="{FF2B5EF4-FFF2-40B4-BE49-F238E27FC236}">
                <a16:creationId xmlns:a16="http://schemas.microsoft.com/office/drawing/2014/main" id="{36804DC4-DC70-72CF-B920-D7C6B0C516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89D616-852C-4570-9999-A1BE8A933A32}" type="slidenum">
              <a:rPr lang="en-US" smtClean="0"/>
              <a:t>‹#›</a:t>
            </a:fld>
            <a:endParaRPr lang="en-US"/>
          </a:p>
        </p:txBody>
      </p:sp>
    </p:spTree>
    <p:extLst>
      <p:ext uri="{BB962C8B-B14F-4D97-AF65-F5344CB8AC3E}">
        <p14:creationId xmlns:p14="http://schemas.microsoft.com/office/powerpoint/2010/main" val="1417917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s://thingspeak.com/channels/2128252"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okwi.com/projects/362085507668983809"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D6D680-068A-B771-DBF0-8D6286818AA9}"/>
              </a:ext>
            </a:extLst>
          </p:cNvPr>
          <p:cNvSpPr>
            <a:spLocks noGrp="1"/>
          </p:cNvSpPr>
          <p:nvPr>
            <p:ph type="ctrTitle"/>
          </p:nvPr>
        </p:nvSpPr>
        <p:spPr>
          <a:xfrm>
            <a:off x="1524000" y="0"/>
            <a:ext cx="9144000" cy="2387600"/>
          </a:xfrm>
        </p:spPr>
        <p:txBody>
          <a:bodyPr/>
          <a:lstStyle/>
          <a:p>
            <a:r>
              <a:rPr lang="tr-TR" dirty="0">
                <a:latin typeface="Arial Black" panose="020B0A04020102020204" pitchFamily="34" charset="0"/>
              </a:rPr>
              <a:t>Haşere ve Güvenlik </a:t>
            </a:r>
            <a:r>
              <a:rPr lang="tr-TR" dirty="0" err="1">
                <a:latin typeface="Arial Black" panose="020B0A04020102020204" pitchFamily="34" charset="0"/>
              </a:rPr>
              <a:t>IoT</a:t>
            </a:r>
            <a:r>
              <a:rPr lang="tr-TR" dirty="0">
                <a:latin typeface="Arial Black" panose="020B0A04020102020204" pitchFamily="34" charset="0"/>
              </a:rPr>
              <a:t> Projesi</a:t>
            </a:r>
            <a:endParaRPr lang="en-US" dirty="0">
              <a:latin typeface="Arial Black" panose="020B0A04020102020204" pitchFamily="34" charset="0"/>
            </a:endParaRPr>
          </a:p>
        </p:txBody>
      </p:sp>
      <p:sp>
        <p:nvSpPr>
          <p:cNvPr id="6" name="Metin kutusu 5">
            <a:extLst>
              <a:ext uri="{FF2B5EF4-FFF2-40B4-BE49-F238E27FC236}">
                <a16:creationId xmlns:a16="http://schemas.microsoft.com/office/drawing/2014/main" id="{AA2BC982-5711-500C-2368-5948A6CAF9BD}"/>
              </a:ext>
            </a:extLst>
          </p:cNvPr>
          <p:cNvSpPr txBox="1"/>
          <p:nvPr/>
        </p:nvSpPr>
        <p:spPr>
          <a:xfrm>
            <a:off x="0" y="4335011"/>
            <a:ext cx="8951054" cy="523220"/>
          </a:xfrm>
          <a:prstGeom prst="rect">
            <a:avLst/>
          </a:prstGeom>
          <a:noFill/>
        </p:spPr>
        <p:txBody>
          <a:bodyPr wrap="square" rtlCol="0">
            <a:spAutoFit/>
          </a:bodyPr>
          <a:lstStyle/>
          <a:p>
            <a:r>
              <a:rPr lang="tr-TR" sz="2800" dirty="0">
                <a:latin typeface="Arial Black" panose="020B0A04020102020204" pitchFamily="34" charset="0"/>
              </a:rPr>
              <a:t>FATİH İDRİS GEÇGİN - 19090700049</a:t>
            </a:r>
            <a:endParaRPr lang="en-US" sz="2800" dirty="0">
              <a:latin typeface="Arial Black" panose="020B0A04020102020204" pitchFamily="34" charset="0"/>
            </a:endParaRPr>
          </a:p>
        </p:txBody>
      </p:sp>
    </p:spTree>
    <p:extLst>
      <p:ext uri="{BB962C8B-B14F-4D97-AF65-F5344CB8AC3E}">
        <p14:creationId xmlns:p14="http://schemas.microsoft.com/office/powerpoint/2010/main" val="3669224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E6F49A-285D-11D3-48D2-C9DDB46A864C}"/>
              </a:ext>
            </a:extLst>
          </p:cNvPr>
          <p:cNvSpPr>
            <a:spLocks noGrp="1"/>
          </p:cNvSpPr>
          <p:nvPr>
            <p:ph type="title"/>
          </p:nvPr>
        </p:nvSpPr>
        <p:spPr/>
        <p:txBody>
          <a:bodyPr/>
          <a:lstStyle/>
          <a:p>
            <a:r>
              <a:rPr lang="tr-TR" dirty="0">
                <a:latin typeface="Arial Black" panose="020B0A04020102020204" pitchFamily="34" charset="0"/>
              </a:rPr>
              <a:t>Yazılım Ortamı: wokwi.com</a:t>
            </a:r>
            <a:endParaRPr lang="en-US" dirty="0">
              <a:latin typeface="Arial Black" panose="020B0A04020102020204" pitchFamily="34" charset="0"/>
            </a:endParaRPr>
          </a:p>
        </p:txBody>
      </p:sp>
      <p:sp>
        <p:nvSpPr>
          <p:cNvPr id="3" name="İçerik Yer Tutucusu 2">
            <a:extLst>
              <a:ext uri="{FF2B5EF4-FFF2-40B4-BE49-F238E27FC236}">
                <a16:creationId xmlns:a16="http://schemas.microsoft.com/office/drawing/2014/main" id="{7DAA7334-332E-CD8C-75B8-12F3ECA9A90D}"/>
              </a:ext>
            </a:extLst>
          </p:cNvPr>
          <p:cNvSpPr>
            <a:spLocks noGrp="1"/>
          </p:cNvSpPr>
          <p:nvPr>
            <p:ph idx="1"/>
          </p:nvPr>
        </p:nvSpPr>
        <p:spPr/>
        <p:txBody>
          <a:bodyPr/>
          <a:lstStyle/>
          <a:p>
            <a:pPr marL="0" indent="0">
              <a:buNone/>
            </a:pPr>
            <a:r>
              <a:rPr lang="tr-TR" dirty="0" err="1">
                <a:latin typeface="Arial" panose="020B0604020202020204" pitchFamily="34" charset="0"/>
                <a:cs typeface="Arial" panose="020B0604020202020204" pitchFamily="34" charset="0"/>
              </a:rPr>
              <a:t>Wokwi</a:t>
            </a:r>
            <a:r>
              <a:rPr lang="tr-TR" dirty="0">
                <a:latin typeface="Arial" panose="020B0604020202020204" pitchFamily="34" charset="0"/>
                <a:cs typeface="Arial" panose="020B0604020202020204" pitchFamily="34" charset="0"/>
              </a:rPr>
              <a:t> üzerinden simüle ederek yazılım bölümünü hazırladım. Elimizde donanım olmadan simülasyon yaptığımız bir </a:t>
            </a:r>
            <a:r>
              <a:rPr lang="tr-TR" dirty="0" err="1">
                <a:latin typeface="Arial" panose="020B0604020202020204" pitchFamily="34" charset="0"/>
                <a:cs typeface="Arial" panose="020B0604020202020204" pitchFamily="34" charset="0"/>
              </a:rPr>
              <a:t>website</a:t>
            </a:r>
            <a:r>
              <a:rPr lang="tr-TR"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0" indent="0">
              <a:buNone/>
            </a:pPr>
            <a:endParaRPr lang="tr-TR" dirty="0">
              <a:latin typeface="Arial" panose="020B0604020202020204" pitchFamily="34" charset="0"/>
              <a:cs typeface="Arial" panose="020B0604020202020204" pitchFamily="34" charset="0"/>
            </a:endParaRPr>
          </a:p>
          <a:p>
            <a:pPr marL="0" indent="0">
              <a:buNone/>
            </a:pPr>
            <a:r>
              <a:rPr lang="tr-TR" dirty="0" err="1">
                <a:latin typeface="Arial" panose="020B0604020202020204" pitchFamily="34" charset="0"/>
                <a:cs typeface="Arial" panose="020B0604020202020204" pitchFamily="34" charset="0"/>
              </a:rPr>
              <a:t>Wokwi</a:t>
            </a:r>
            <a:r>
              <a:rPr lang="tr-TR" dirty="0">
                <a:latin typeface="Arial" panose="020B0604020202020204" pitchFamily="34" charset="0"/>
                <a:cs typeface="Arial" panose="020B0604020202020204" pitchFamily="34" charset="0"/>
              </a:rPr>
              <a:t> simülasyon üzerine gayet kullanışlı bir platform fakat her geliştirilen kütüphaneye sahip değil.</a:t>
            </a:r>
          </a:p>
          <a:p>
            <a:pPr marL="0" indent="0">
              <a:buNone/>
            </a:pPr>
            <a:endParaRPr lang="tr-TR" dirty="0">
              <a:latin typeface="Arial" panose="020B0604020202020204" pitchFamily="34" charset="0"/>
              <a:cs typeface="Arial" panose="020B0604020202020204" pitchFamily="34" charset="0"/>
            </a:endParaRPr>
          </a:p>
        </p:txBody>
      </p:sp>
      <p:pic>
        <p:nvPicPr>
          <p:cNvPr id="6" name="Resim 5">
            <a:extLst>
              <a:ext uri="{FF2B5EF4-FFF2-40B4-BE49-F238E27FC236}">
                <a16:creationId xmlns:a16="http://schemas.microsoft.com/office/drawing/2014/main" id="{6D560FA5-47A6-AF76-3A03-6FD712103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6483" y="125834"/>
            <a:ext cx="1413414" cy="1413414"/>
          </a:xfrm>
          <a:prstGeom prst="rect">
            <a:avLst/>
          </a:prstGeom>
        </p:spPr>
      </p:pic>
    </p:spTree>
    <p:extLst>
      <p:ext uri="{BB962C8B-B14F-4D97-AF65-F5344CB8AC3E}">
        <p14:creationId xmlns:p14="http://schemas.microsoft.com/office/powerpoint/2010/main" val="2062365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1259CC-2B54-753B-B330-F659B0D3D2FD}"/>
              </a:ext>
            </a:extLst>
          </p:cNvPr>
          <p:cNvSpPr>
            <a:spLocks noGrp="1"/>
          </p:cNvSpPr>
          <p:nvPr>
            <p:ph type="title"/>
          </p:nvPr>
        </p:nvSpPr>
        <p:spPr>
          <a:xfrm>
            <a:off x="1039536" y="0"/>
            <a:ext cx="10515600" cy="1325563"/>
          </a:xfrm>
        </p:spPr>
        <p:txBody>
          <a:bodyPr/>
          <a:lstStyle/>
          <a:p>
            <a:r>
              <a:rPr lang="tr-TR" dirty="0">
                <a:latin typeface="Arial Black" panose="020B0A04020102020204" pitchFamily="34" charset="0"/>
              </a:rPr>
              <a:t>Yazılım Ortamı: wokwi.com</a:t>
            </a:r>
            <a:endParaRPr lang="en-US" dirty="0"/>
          </a:p>
        </p:txBody>
      </p:sp>
      <p:sp>
        <p:nvSpPr>
          <p:cNvPr id="3" name="İçerik Yer Tutucusu 2">
            <a:extLst>
              <a:ext uri="{FF2B5EF4-FFF2-40B4-BE49-F238E27FC236}">
                <a16:creationId xmlns:a16="http://schemas.microsoft.com/office/drawing/2014/main" id="{83191AAB-F78E-5D9E-A075-ECD4D53BF9E3}"/>
              </a:ext>
            </a:extLst>
          </p:cNvPr>
          <p:cNvSpPr>
            <a:spLocks noGrp="1"/>
          </p:cNvSpPr>
          <p:nvPr>
            <p:ph idx="1"/>
          </p:nvPr>
        </p:nvSpPr>
        <p:spPr>
          <a:xfrm>
            <a:off x="0" y="1015068"/>
            <a:ext cx="12192000" cy="5842932"/>
          </a:xfrm>
        </p:spPr>
        <p:txBody>
          <a:bodyPr numCol="2">
            <a:noAutofit/>
          </a:bodyPr>
          <a:lstStyle/>
          <a:p>
            <a:pPr marL="0" indent="0">
              <a:lnSpc>
                <a:spcPct val="100000"/>
              </a:lnSpc>
              <a:buNone/>
            </a:pPr>
            <a:r>
              <a:rPr lang="en-US" sz="1000" dirty="0"/>
              <a:t>#include &lt;</a:t>
            </a:r>
            <a:r>
              <a:rPr lang="en-US" sz="1000" dirty="0" err="1"/>
              <a:t>WiFi.h</a:t>
            </a:r>
            <a:r>
              <a:rPr lang="en-US" sz="1000" dirty="0"/>
              <a:t>&gt;</a:t>
            </a:r>
            <a:endParaRPr lang="tr-TR" sz="1000" dirty="0"/>
          </a:p>
          <a:p>
            <a:pPr marL="0" indent="0">
              <a:lnSpc>
                <a:spcPct val="100000"/>
              </a:lnSpc>
              <a:buNone/>
            </a:pPr>
            <a:r>
              <a:rPr lang="en-US" sz="1000" dirty="0"/>
              <a:t>#include &lt;</a:t>
            </a:r>
            <a:r>
              <a:rPr lang="en-US" sz="1000" dirty="0" err="1"/>
              <a:t>ThingSpeak.h</a:t>
            </a:r>
            <a:r>
              <a:rPr lang="en-US" sz="1000" dirty="0"/>
              <a:t>&gt;</a:t>
            </a:r>
          </a:p>
          <a:p>
            <a:pPr marL="0" indent="0">
              <a:lnSpc>
                <a:spcPct val="100000"/>
              </a:lnSpc>
              <a:buNone/>
            </a:pPr>
            <a:r>
              <a:rPr lang="en-US" sz="1000" dirty="0"/>
              <a:t>#include &lt;</a:t>
            </a:r>
            <a:r>
              <a:rPr lang="en-US" sz="1000" dirty="0" err="1"/>
              <a:t>ESP_Mail_Client.h</a:t>
            </a:r>
            <a:r>
              <a:rPr lang="en-US" sz="1000" dirty="0"/>
              <a:t>&gt;</a:t>
            </a:r>
            <a:br>
              <a:rPr lang="en-US" sz="1000" dirty="0"/>
            </a:br>
            <a:r>
              <a:rPr lang="en-US" sz="1000" dirty="0"/>
              <a:t>#define SECRET_SSID "</a:t>
            </a:r>
            <a:r>
              <a:rPr lang="en-US" sz="1000" dirty="0" err="1"/>
              <a:t>Wokwi</a:t>
            </a:r>
            <a:r>
              <a:rPr lang="en-US" sz="1000" dirty="0"/>
              <a:t>-GUEST"</a:t>
            </a:r>
          </a:p>
          <a:p>
            <a:pPr marL="0" indent="0">
              <a:lnSpc>
                <a:spcPct val="100000"/>
              </a:lnSpc>
              <a:buNone/>
            </a:pPr>
            <a:r>
              <a:rPr lang="en-US" sz="1000" dirty="0"/>
              <a:t>#define SECRET_PASS ""</a:t>
            </a:r>
          </a:p>
          <a:p>
            <a:pPr marL="0" indent="0">
              <a:lnSpc>
                <a:spcPct val="100000"/>
              </a:lnSpc>
              <a:buNone/>
            </a:pPr>
            <a:r>
              <a:rPr lang="en-US" sz="1000" dirty="0"/>
              <a:t>#define SECRET_CH_ID 2128252</a:t>
            </a:r>
          </a:p>
          <a:p>
            <a:pPr marL="0" indent="0">
              <a:lnSpc>
                <a:spcPct val="100000"/>
              </a:lnSpc>
              <a:buNone/>
            </a:pPr>
            <a:r>
              <a:rPr lang="en-US" sz="1000" dirty="0"/>
              <a:t>#define SECRET_WRITE_APIKEY "BM7SOZA3RL66TJEZ«</a:t>
            </a:r>
            <a:endParaRPr lang="tr-TR" sz="1000" dirty="0"/>
          </a:p>
          <a:p>
            <a:pPr marL="0" indent="0">
              <a:buNone/>
            </a:pPr>
            <a:r>
              <a:rPr lang="en-US" sz="1000" b="0" dirty="0">
                <a:solidFill>
                  <a:srgbClr val="0000FF"/>
                </a:solidFill>
                <a:effectLst/>
              </a:rPr>
              <a:t>String</a:t>
            </a:r>
            <a:r>
              <a:rPr lang="en-US" sz="1000" b="0" dirty="0">
                <a:solidFill>
                  <a:srgbClr val="000000"/>
                </a:solidFill>
                <a:effectLst/>
              </a:rPr>
              <a:t> </a:t>
            </a:r>
            <a:r>
              <a:rPr lang="en-US" sz="1000" b="0" dirty="0" err="1">
                <a:solidFill>
                  <a:srgbClr val="000000"/>
                </a:solidFill>
                <a:effectLst/>
              </a:rPr>
              <a:t>thingspeak_ip</a:t>
            </a:r>
            <a:r>
              <a:rPr lang="en-US" sz="1000" b="0" dirty="0">
                <a:solidFill>
                  <a:srgbClr val="000000"/>
                </a:solidFill>
                <a:effectLst/>
              </a:rPr>
              <a:t> = </a:t>
            </a:r>
            <a:r>
              <a:rPr lang="en-US" sz="1000" b="0" dirty="0">
                <a:solidFill>
                  <a:srgbClr val="A31515"/>
                </a:solidFill>
                <a:effectLst/>
              </a:rPr>
              <a:t>"184.106.153.149"</a:t>
            </a:r>
            <a:r>
              <a:rPr lang="en-US" sz="1000" b="0" dirty="0">
                <a:solidFill>
                  <a:srgbClr val="000000"/>
                </a:solidFill>
                <a:effectLst/>
              </a:rPr>
              <a:t>;</a:t>
            </a:r>
          </a:p>
          <a:p>
            <a:pPr marL="0" indent="0">
              <a:buNone/>
            </a:pPr>
            <a:br>
              <a:rPr lang="en-US" sz="1000" b="0" dirty="0">
                <a:solidFill>
                  <a:srgbClr val="000000"/>
                </a:solidFill>
                <a:effectLst/>
              </a:rPr>
            </a:br>
            <a:r>
              <a:rPr lang="en-US" sz="1000" b="0" dirty="0">
                <a:solidFill>
                  <a:srgbClr val="0000FF"/>
                </a:solidFill>
                <a:effectLst/>
              </a:rPr>
              <a:t>int</a:t>
            </a:r>
            <a:r>
              <a:rPr lang="en-US" sz="1000" b="0" dirty="0">
                <a:solidFill>
                  <a:srgbClr val="000000"/>
                </a:solidFill>
                <a:effectLst/>
              </a:rPr>
              <a:t> </a:t>
            </a:r>
            <a:r>
              <a:rPr lang="en-US" sz="1000" b="0" dirty="0" err="1">
                <a:solidFill>
                  <a:srgbClr val="000000"/>
                </a:solidFill>
                <a:effectLst/>
              </a:rPr>
              <a:t>ledPin</a:t>
            </a:r>
            <a:r>
              <a:rPr lang="en-US" sz="1000" b="0" dirty="0">
                <a:solidFill>
                  <a:srgbClr val="000000"/>
                </a:solidFill>
                <a:effectLst/>
              </a:rPr>
              <a:t> =  </a:t>
            </a:r>
            <a:r>
              <a:rPr lang="en-US" sz="1000" b="0" dirty="0">
                <a:solidFill>
                  <a:srgbClr val="098658"/>
                </a:solidFill>
                <a:effectLst/>
              </a:rPr>
              <a:t>12</a:t>
            </a:r>
            <a:r>
              <a:rPr lang="en-US" sz="1000" b="0" dirty="0">
                <a:solidFill>
                  <a:srgbClr val="000000"/>
                </a:solidFill>
                <a:effectLst/>
              </a:rPr>
              <a:t>;</a:t>
            </a:r>
          </a:p>
          <a:p>
            <a:pPr marL="0" indent="0">
              <a:buNone/>
            </a:pPr>
            <a:r>
              <a:rPr lang="en-US" sz="1000" b="0" dirty="0">
                <a:solidFill>
                  <a:srgbClr val="0000FF"/>
                </a:solidFill>
                <a:effectLst/>
              </a:rPr>
              <a:t>int</a:t>
            </a:r>
            <a:r>
              <a:rPr lang="en-US" sz="1000" b="0" dirty="0">
                <a:solidFill>
                  <a:srgbClr val="000000"/>
                </a:solidFill>
                <a:effectLst/>
              </a:rPr>
              <a:t> </a:t>
            </a:r>
            <a:r>
              <a:rPr lang="en-US" sz="1000" b="0" dirty="0" err="1">
                <a:solidFill>
                  <a:srgbClr val="000000"/>
                </a:solidFill>
                <a:effectLst/>
              </a:rPr>
              <a:t>inputPir</a:t>
            </a:r>
            <a:r>
              <a:rPr lang="en-US" sz="1000" b="0" dirty="0">
                <a:solidFill>
                  <a:srgbClr val="000000"/>
                </a:solidFill>
                <a:effectLst/>
              </a:rPr>
              <a:t> = </a:t>
            </a:r>
            <a:r>
              <a:rPr lang="en-US" sz="1000" b="0" dirty="0">
                <a:solidFill>
                  <a:srgbClr val="098658"/>
                </a:solidFill>
                <a:effectLst/>
              </a:rPr>
              <a:t>13</a:t>
            </a:r>
            <a:r>
              <a:rPr lang="en-US" sz="1000" b="0" dirty="0">
                <a:solidFill>
                  <a:srgbClr val="000000"/>
                </a:solidFill>
                <a:effectLst/>
              </a:rPr>
              <a:t>;</a:t>
            </a:r>
          </a:p>
          <a:p>
            <a:pPr marL="0" indent="0">
              <a:buNone/>
            </a:pPr>
            <a:r>
              <a:rPr lang="en-US" sz="1000" b="0" dirty="0">
                <a:solidFill>
                  <a:srgbClr val="0000FF"/>
                </a:solidFill>
                <a:effectLst/>
              </a:rPr>
              <a:t>int</a:t>
            </a:r>
            <a:r>
              <a:rPr lang="en-US" sz="1000" b="0" dirty="0">
                <a:solidFill>
                  <a:srgbClr val="000000"/>
                </a:solidFill>
                <a:effectLst/>
              </a:rPr>
              <a:t> </a:t>
            </a:r>
            <a:r>
              <a:rPr lang="en-US" sz="1000" b="0" dirty="0" err="1">
                <a:solidFill>
                  <a:srgbClr val="000000"/>
                </a:solidFill>
                <a:effectLst/>
              </a:rPr>
              <a:t>PirState</a:t>
            </a:r>
            <a:r>
              <a:rPr lang="en-US" sz="1000" b="0" dirty="0">
                <a:solidFill>
                  <a:srgbClr val="000000"/>
                </a:solidFill>
                <a:effectLst/>
              </a:rPr>
              <a:t> = </a:t>
            </a:r>
            <a:r>
              <a:rPr lang="en-US" sz="1000" b="0" dirty="0">
                <a:solidFill>
                  <a:srgbClr val="00979C"/>
                </a:solidFill>
                <a:effectLst/>
              </a:rPr>
              <a:t>LOW</a:t>
            </a:r>
            <a:r>
              <a:rPr lang="en-US" sz="1000" b="0" dirty="0">
                <a:solidFill>
                  <a:srgbClr val="000000"/>
                </a:solidFill>
                <a:effectLst/>
              </a:rPr>
              <a:t>;</a:t>
            </a:r>
          </a:p>
          <a:p>
            <a:pPr marL="0" indent="0">
              <a:buNone/>
            </a:pPr>
            <a:r>
              <a:rPr lang="en-US" sz="1000" b="0" dirty="0">
                <a:solidFill>
                  <a:srgbClr val="0000FF"/>
                </a:solidFill>
                <a:effectLst/>
              </a:rPr>
              <a:t>int</a:t>
            </a:r>
            <a:r>
              <a:rPr lang="en-US" sz="1000" b="0" dirty="0">
                <a:solidFill>
                  <a:srgbClr val="000000"/>
                </a:solidFill>
                <a:effectLst/>
              </a:rPr>
              <a:t> </a:t>
            </a:r>
            <a:r>
              <a:rPr lang="en-US" sz="1000" b="0" dirty="0" err="1">
                <a:solidFill>
                  <a:srgbClr val="000000"/>
                </a:solidFill>
                <a:effectLst/>
              </a:rPr>
              <a:t>val</a:t>
            </a:r>
            <a:r>
              <a:rPr lang="en-US" sz="1000" b="0" dirty="0">
                <a:solidFill>
                  <a:srgbClr val="000000"/>
                </a:solidFill>
                <a:effectLst/>
              </a:rPr>
              <a:t> = </a:t>
            </a:r>
            <a:r>
              <a:rPr lang="en-US" sz="1000" b="0" dirty="0">
                <a:solidFill>
                  <a:srgbClr val="098658"/>
                </a:solidFill>
                <a:effectLst/>
              </a:rPr>
              <a:t>0</a:t>
            </a:r>
            <a:r>
              <a:rPr lang="en-US" sz="1000" b="0" dirty="0">
                <a:solidFill>
                  <a:srgbClr val="000000"/>
                </a:solidFill>
                <a:effectLst/>
              </a:rPr>
              <a:t>;</a:t>
            </a:r>
          </a:p>
          <a:p>
            <a:pPr marL="0" indent="0">
              <a:buNone/>
            </a:pPr>
            <a:br>
              <a:rPr lang="en-US" sz="1000" b="0" dirty="0">
                <a:solidFill>
                  <a:srgbClr val="000000"/>
                </a:solidFill>
                <a:effectLst/>
              </a:rPr>
            </a:br>
            <a:r>
              <a:rPr lang="en-US" sz="1000" b="0" dirty="0">
                <a:solidFill>
                  <a:srgbClr val="0000FF"/>
                </a:solidFill>
                <a:effectLst/>
              </a:rPr>
              <a:t>char</a:t>
            </a:r>
            <a:r>
              <a:rPr lang="en-US" sz="1000" b="0" dirty="0">
                <a:solidFill>
                  <a:srgbClr val="000000"/>
                </a:solidFill>
                <a:effectLst/>
              </a:rPr>
              <a:t> </a:t>
            </a:r>
            <a:r>
              <a:rPr lang="en-US" sz="1000" b="0" dirty="0" err="1">
                <a:solidFill>
                  <a:srgbClr val="000000"/>
                </a:solidFill>
                <a:effectLst/>
              </a:rPr>
              <a:t>ssid</a:t>
            </a:r>
            <a:r>
              <a:rPr lang="en-US" sz="1000" b="0" dirty="0">
                <a:solidFill>
                  <a:srgbClr val="000000"/>
                </a:solidFill>
                <a:effectLst/>
              </a:rPr>
              <a:t>[] = SECRET_SSID;</a:t>
            </a:r>
          </a:p>
          <a:p>
            <a:pPr marL="0" indent="0">
              <a:buNone/>
            </a:pPr>
            <a:r>
              <a:rPr lang="en-US" sz="1000" b="0" dirty="0">
                <a:solidFill>
                  <a:srgbClr val="0000FF"/>
                </a:solidFill>
                <a:effectLst/>
              </a:rPr>
              <a:t>char</a:t>
            </a:r>
            <a:r>
              <a:rPr lang="en-US" sz="1000" b="0" dirty="0">
                <a:solidFill>
                  <a:srgbClr val="000000"/>
                </a:solidFill>
                <a:effectLst/>
              </a:rPr>
              <a:t> pass[] = SECRET_PASS;</a:t>
            </a:r>
          </a:p>
          <a:p>
            <a:pPr marL="0" indent="0">
              <a:buNone/>
            </a:pPr>
            <a:r>
              <a:rPr lang="en-US" sz="1000" b="0" dirty="0">
                <a:solidFill>
                  <a:srgbClr val="0000FF"/>
                </a:solidFill>
                <a:effectLst/>
              </a:rPr>
              <a:t>int</a:t>
            </a:r>
            <a:r>
              <a:rPr lang="en-US" sz="1000" b="0" dirty="0">
                <a:solidFill>
                  <a:srgbClr val="000000"/>
                </a:solidFill>
                <a:effectLst/>
              </a:rPr>
              <a:t> </a:t>
            </a:r>
            <a:r>
              <a:rPr lang="en-US" sz="1000" b="0" dirty="0" err="1">
                <a:solidFill>
                  <a:srgbClr val="000000"/>
                </a:solidFill>
                <a:effectLst/>
              </a:rPr>
              <a:t>keyIndex</a:t>
            </a:r>
            <a:r>
              <a:rPr lang="en-US" sz="1000" b="0" dirty="0">
                <a:solidFill>
                  <a:srgbClr val="000000"/>
                </a:solidFill>
                <a:effectLst/>
              </a:rPr>
              <a:t> = </a:t>
            </a:r>
            <a:r>
              <a:rPr lang="en-US" sz="1000" b="0" dirty="0">
                <a:solidFill>
                  <a:srgbClr val="098658"/>
                </a:solidFill>
                <a:effectLst/>
              </a:rPr>
              <a:t>0</a:t>
            </a:r>
            <a:r>
              <a:rPr lang="en-US" sz="1000" b="0" dirty="0">
                <a:solidFill>
                  <a:srgbClr val="000000"/>
                </a:solidFill>
                <a:effectLst/>
              </a:rPr>
              <a:t>;</a:t>
            </a:r>
          </a:p>
          <a:p>
            <a:pPr marL="0" indent="0">
              <a:buNone/>
            </a:pPr>
            <a:r>
              <a:rPr lang="en-US" sz="1000" b="0" dirty="0" err="1">
                <a:solidFill>
                  <a:srgbClr val="000000"/>
                </a:solidFill>
                <a:effectLst/>
              </a:rPr>
              <a:t>WiFiClient</a:t>
            </a:r>
            <a:r>
              <a:rPr lang="en-US" sz="1000" b="0" dirty="0">
                <a:solidFill>
                  <a:srgbClr val="000000"/>
                </a:solidFill>
                <a:effectLst/>
              </a:rPr>
              <a:t> client;</a:t>
            </a:r>
          </a:p>
          <a:p>
            <a:pPr marL="0" indent="0">
              <a:buNone/>
            </a:pPr>
            <a:r>
              <a:rPr lang="en-US" sz="1000" b="0" dirty="0">
                <a:solidFill>
                  <a:srgbClr val="0000FF"/>
                </a:solidFill>
                <a:effectLst/>
              </a:rPr>
              <a:t>unsigned</a:t>
            </a:r>
            <a:r>
              <a:rPr lang="en-US" sz="1000" b="0" dirty="0">
                <a:solidFill>
                  <a:srgbClr val="000000"/>
                </a:solidFill>
                <a:effectLst/>
              </a:rPr>
              <a:t> </a:t>
            </a:r>
            <a:r>
              <a:rPr lang="en-US" sz="1000" b="0" dirty="0">
                <a:solidFill>
                  <a:srgbClr val="0000FF"/>
                </a:solidFill>
                <a:effectLst/>
              </a:rPr>
              <a:t>long</a:t>
            </a:r>
            <a:r>
              <a:rPr lang="en-US" sz="1000" b="0" dirty="0">
                <a:solidFill>
                  <a:srgbClr val="000000"/>
                </a:solidFill>
                <a:effectLst/>
              </a:rPr>
              <a:t> </a:t>
            </a:r>
            <a:r>
              <a:rPr lang="en-US" sz="1000" b="0" dirty="0" err="1">
                <a:solidFill>
                  <a:srgbClr val="000000"/>
                </a:solidFill>
                <a:effectLst/>
              </a:rPr>
              <a:t>myChannelNumber</a:t>
            </a:r>
            <a:r>
              <a:rPr lang="en-US" sz="1000" b="0" dirty="0">
                <a:solidFill>
                  <a:srgbClr val="000000"/>
                </a:solidFill>
                <a:effectLst/>
              </a:rPr>
              <a:t> = SECRET_CH_ID;</a:t>
            </a:r>
          </a:p>
          <a:p>
            <a:pPr marL="0" indent="0">
              <a:buNone/>
            </a:pPr>
            <a:r>
              <a:rPr lang="en-US" sz="1000" b="0" dirty="0">
                <a:solidFill>
                  <a:srgbClr val="0000FF"/>
                </a:solidFill>
                <a:effectLst/>
              </a:rPr>
              <a:t>const</a:t>
            </a:r>
            <a:r>
              <a:rPr lang="en-US" sz="1000" b="0" dirty="0">
                <a:solidFill>
                  <a:srgbClr val="000000"/>
                </a:solidFill>
                <a:effectLst/>
              </a:rPr>
              <a:t> </a:t>
            </a:r>
            <a:r>
              <a:rPr lang="en-US" sz="1000" b="0" dirty="0">
                <a:solidFill>
                  <a:srgbClr val="0000FF"/>
                </a:solidFill>
                <a:effectLst/>
              </a:rPr>
              <a:t>char</a:t>
            </a:r>
            <a:r>
              <a:rPr lang="en-US" sz="1000" b="0" dirty="0">
                <a:solidFill>
                  <a:srgbClr val="000000"/>
                </a:solidFill>
                <a:effectLst/>
              </a:rPr>
              <a:t> * </a:t>
            </a:r>
            <a:r>
              <a:rPr lang="en-US" sz="1000" b="0" dirty="0" err="1">
                <a:solidFill>
                  <a:srgbClr val="000000"/>
                </a:solidFill>
                <a:effectLst/>
              </a:rPr>
              <a:t>myWriteAPIKey</a:t>
            </a:r>
            <a:r>
              <a:rPr lang="en-US" sz="1000" b="0" dirty="0">
                <a:solidFill>
                  <a:srgbClr val="000000"/>
                </a:solidFill>
                <a:effectLst/>
              </a:rPr>
              <a:t> = SECRET_WRITE_APIKEY;</a:t>
            </a:r>
            <a:endParaRPr lang="tr-TR" sz="1000" b="0" dirty="0">
              <a:solidFill>
                <a:srgbClr val="000000"/>
              </a:solidFill>
              <a:effectLst/>
            </a:endParaRPr>
          </a:p>
          <a:p>
            <a:pPr marL="0" indent="0">
              <a:buNone/>
            </a:pPr>
            <a:br>
              <a:rPr lang="en-US" sz="1000" b="0" dirty="0">
                <a:solidFill>
                  <a:srgbClr val="000000"/>
                </a:solidFill>
                <a:effectLst/>
              </a:rPr>
            </a:br>
            <a:r>
              <a:rPr lang="en-US" sz="1000" b="0" dirty="0">
                <a:solidFill>
                  <a:srgbClr val="0000FF"/>
                </a:solidFill>
                <a:effectLst/>
              </a:rPr>
              <a:t>void</a:t>
            </a:r>
            <a:r>
              <a:rPr lang="en-US" sz="1000" b="0" dirty="0">
                <a:solidFill>
                  <a:srgbClr val="000000"/>
                </a:solidFill>
                <a:effectLst/>
              </a:rPr>
              <a:t> </a:t>
            </a:r>
            <a:r>
              <a:rPr lang="en-US" sz="1000" b="0" dirty="0" err="1">
                <a:solidFill>
                  <a:srgbClr val="000000"/>
                </a:solidFill>
                <a:effectLst/>
              </a:rPr>
              <a:t>initWiFi</a:t>
            </a:r>
            <a:r>
              <a:rPr lang="en-US" sz="1000" b="0" dirty="0">
                <a:solidFill>
                  <a:srgbClr val="000000"/>
                </a:solidFill>
                <a:effectLst/>
              </a:rPr>
              <a:t>() {</a:t>
            </a:r>
          </a:p>
          <a:p>
            <a:pPr marL="0" indent="0">
              <a:buNone/>
            </a:pPr>
            <a:r>
              <a:rPr lang="en-US" sz="1000" b="0" dirty="0">
                <a:solidFill>
                  <a:srgbClr val="000000"/>
                </a:solidFill>
                <a:effectLst/>
              </a:rPr>
              <a:t>  </a:t>
            </a:r>
            <a:r>
              <a:rPr lang="en-US" sz="1000" b="0" dirty="0">
                <a:solidFill>
                  <a:srgbClr val="727C81"/>
                </a:solidFill>
                <a:effectLst/>
              </a:rPr>
              <a:t>//</a:t>
            </a:r>
            <a:r>
              <a:rPr lang="en-US" sz="1000" b="0" dirty="0" err="1">
                <a:solidFill>
                  <a:srgbClr val="727C81"/>
                </a:solidFill>
                <a:effectLst/>
              </a:rPr>
              <a:t>Serial.begin</a:t>
            </a:r>
            <a:r>
              <a:rPr lang="en-US" sz="1000" b="0" dirty="0">
                <a:solidFill>
                  <a:srgbClr val="727C81"/>
                </a:solidFill>
                <a:effectLst/>
              </a:rPr>
              <a:t>(115200);</a:t>
            </a:r>
            <a:endParaRPr lang="en-US" sz="1000" b="0" dirty="0">
              <a:solidFill>
                <a:srgbClr val="000000"/>
              </a:solidFill>
              <a:effectLst/>
            </a:endParaRPr>
          </a:p>
          <a:p>
            <a:pPr marL="0" indent="0">
              <a:buNone/>
            </a:pPr>
            <a:r>
              <a:rPr lang="en-US" sz="1000" b="0" dirty="0">
                <a:solidFill>
                  <a:srgbClr val="000000"/>
                </a:solidFill>
                <a:effectLst/>
              </a:rPr>
              <a:t>  </a:t>
            </a:r>
            <a:r>
              <a:rPr lang="en-US" sz="1000" b="1" dirty="0" err="1">
                <a:solidFill>
                  <a:srgbClr val="E97366"/>
                </a:solidFill>
                <a:effectLst/>
              </a:rPr>
              <a:t>Serial</a:t>
            </a:r>
            <a:r>
              <a:rPr lang="en-US" sz="1000" b="0" dirty="0" err="1">
                <a:solidFill>
                  <a:srgbClr val="000000"/>
                </a:solidFill>
                <a:effectLst/>
              </a:rPr>
              <a:t>.</a:t>
            </a:r>
            <a:r>
              <a:rPr lang="en-US" sz="1000" b="0" dirty="0" err="1">
                <a:solidFill>
                  <a:srgbClr val="E97366"/>
                </a:solidFill>
                <a:effectLst/>
              </a:rPr>
              <a:t>print</a:t>
            </a:r>
            <a:r>
              <a:rPr lang="en-US" sz="1000" b="0" dirty="0">
                <a:solidFill>
                  <a:srgbClr val="000000"/>
                </a:solidFill>
                <a:effectLst/>
              </a:rPr>
              <a:t>(</a:t>
            </a:r>
            <a:r>
              <a:rPr lang="en-US" sz="1000" b="0" dirty="0">
                <a:solidFill>
                  <a:srgbClr val="A31515"/>
                </a:solidFill>
                <a:effectLst/>
              </a:rPr>
              <a:t>"Connecting to </a:t>
            </a:r>
            <a:r>
              <a:rPr lang="en-US" sz="1000" b="0" dirty="0" err="1">
                <a:solidFill>
                  <a:srgbClr val="A31515"/>
                </a:solidFill>
                <a:effectLst/>
              </a:rPr>
              <a:t>WiFi</a:t>
            </a:r>
            <a:r>
              <a:rPr lang="en-US" sz="1000" b="0" dirty="0">
                <a:solidFill>
                  <a:srgbClr val="A31515"/>
                </a:solidFill>
                <a:effectLst/>
              </a:rPr>
              <a:t>"</a:t>
            </a:r>
            <a:r>
              <a:rPr lang="en-US" sz="1000" b="0" dirty="0">
                <a:solidFill>
                  <a:srgbClr val="000000"/>
                </a:solidFill>
                <a:effectLst/>
              </a:rPr>
              <a:t>);</a:t>
            </a:r>
          </a:p>
          <a:p>
            <a:pPr marL="0" indent="0">
              <a:buNone/>
            </a:pPr>
            <a:r>
              <a:rPr lang="en-US" sz="1000" b="0" dirty="0">
                <a:solidFill>
                  <a:srgbClr val="000000"/>
                </a:solidFill>
                <a:effectLst/>
              </a:rPr>
              <a:t>  </a:t>
            </a:r>
            <a:r>
              <a:rPr lang="en-US" sz="1000" b="0" dirty="0" err="1">
                <a:solidFill>
                  <a:srgbClr val="000000"/>
                </a:solidFill>
                <a:effectLst/>
              </a:rPr>
              <a:t>WiFi.</a:t>
            </a:r>
            <a:r>
              <a:rPr lang="en-US" sz="1000" b="0" dirty="0" err="1">
                <a:solidFill>
                  <a:srgbClr val="E97366"/>
                </a:solidFill>
                <a:effectLst/>
              </a:rPr>
              <a:t>begin</a:t>
            </a:r>
            <a:r>
              <a:rPr lang="en-US" sz="1000" b="0" dirty="0">
                <a:solidFill>
                  <a:srgbClr val="000000"/>
                </a:solidFill>
                <a:effectLst/>
              </a:rPr>
              <a:t>(SECRET_SSID, SECRET_PASS, </a:t>
            </a:r>
            <a:r>
              <a:rPr lang="en-US" sz="1000" b="0" dirty="0">
                <a:solidFill>
                  <a:srgbClr val="098658"/>
                </a:solidFill>
                <a:effectLst/>
              </a:rPr>
              <a:t>6</a:t>
            </a:r>
            <a:r>
              <a:rPr lang="en-US" sz="1000" b="0" dirty="0">
                <a:solidFill>
                  <a:srgbClr val="000000"/>
                </a:solidFill>
                <a:effectLst/>
              </a:rPr>
              <a:t>);</a:t>
            </a:r>
          </a:p>
          <a:p>
            <a:pPr marL="0" indent="0">
              <a:buNone/>
            </a:pPr>
            <a:r>
              <a:rPr lang="en-US" sz="1000" b="0" dirty="0">
                <a:solidFill>
                  <a:srgbClr val="000000"/>
                </a:solidFill>
                <a:effectLst/>
              </a:rPr>
              <a:t>  </a:t>
            </a:r>
            <a:r>
              <a:rPr lang="en-US" sz="1000" b="0" dirty="0">
                <a:solidFill>
                  <a:srgbClr val="0000FF"/>
                </a:solidFill>
                <a:effectLst/>
              </a:rPr>
              <a:t>while</a:t>
            </a:r>
            <a:r>
              <a:rPr lang="en-US" sz="1000" b="0" dirty="0">
                <a:solidFill>
                  <a:srgbClr val="000000"/>
                </a:solidFill>
                <a:effectLst/>
              </a:rPr>
              <a:t> (</a:t>
            </a:r>
            <a:r>
              <a:rPr lang="en-US" sz="1000" b="0" dirty="0" err="1">
                <a:solidFill>
                  <a:srgbClr val="000000"/>
                </a:solidFill>
                <a:effectLst/>
              </a:rPr>
              <a:t>WiFi.status</a:t>
            </a:r>
            <a:r>
              <a:rPr lang="en-US" sz="1000" b="0" dirty="0">
                <a:solidFill>
                  <a:srgbClr val="000000"/>
                </a:solidFill>
                <a:effectLst/>
              </a:rPr>
              <a:t>() != WL_CONNECTED) {</a:t>
            </a:r>
          </a:p>
          <a:p>
            <a:pPr marL="0" indent="0">
              <a:buNone/>
            </a:pPr>
            <a:r>
              <a:rPr lang="en-US" sz="1000" b="0" dirty="0">
                <a:solidFill>
                  <a:srgbClr val="000000"/>
                </a:solidFill>
                <a:effectLst/>
              </a:rPr>
              <a:t>    </a:t>
            </a:r>
            <a:r>
              <a:rPr lang="en-US" sz="1000" b="0" dirty="0">
                <a:solidFill>
                  <a:srgbClr val="E97366"/>
                </a:solidFill>
                <a:effectLst/>
              </a:rPr>
              <a:t>delay</a:t>
            </a:r>
            <a:r>
              <a:rPr lang="en-US" sz="1000" b="0" dirty="0">
                <a:solidFill>
                  <a:srgbClr val="000000"/>
                </a:solidFill>
                <a:effectLst/>
              </a:rPr>
              <a:t>(</a:t>
            </a:r>
            <a:r>
              <a:rPr lang="en-US" sz="1000" b="0" dirty="0">
                <a:solidFill>
                  <a:srgbClr val="098658"/>
                </a:solidFill>
                <a:effectLst/>
              </a:rPr>
              <a:t>100</a:t>
            </a:r>
            <a:r>
              <a:rPr lang="en-US" sz="1000" b="0" dirty="0">
                <a:solidFill>
                  <a:srgbClr val="000000"/>
                </a:solidFill>
                <a:effectLst/>
              </a:rPr>
              <a:t>);</a:t>
            </a:r>
          </a:p>
          <a:p>
            <a:pPr marL="0" indent="0">
              <a:buNone/>
            </a:pPr>
            <a:r>
              <a:rPr lang="en-US" sz="1000" b="0" dirty="0">
                <a:solidFill>
                  <a:srgbClr val="000000"/>
                </a:solidFill>
                <a:effectLst/>
              </a:rPr>
              <a:t>    </a:t>
            </a:r>
            <a:r>
              <a:rPr lang="en-US" sz="1000" b="1" dirty="0" err="1">
                <a:solidFill>
                  <a:srgbClr val="E97366"/>
                </a:solidFill>
                <a:effectLst/>
              </a:rPr>
              <a:t>Serial</a:t>
            </a:r>
            <a:r>
              <a:rPr lang="en-US" sz="1000" b="0" dirty="0" err="1">
                <a:solidFill>
                  <a:srgbClr val="000000"/>
                </a:solidFill>
                <a:effectLst/>
              </a:rPr>
              <a:t>.</a:t>
            </a:r>
            <a:r>
              <a:rPr lang="en-US" sz="1000" b="0" dirty="0" err="1">
                <a:solidFill>
                  <a:srgbClr val="E97366"/>
                </a:solidFill>
                <a:effectLst/>
              </a:rPr>
              <a:t>print</a:t>
            </a:r>
            <a:r>
              <a:rPr lang="en-US" sz="1000" b="0" dirty="0">
                <a:solidFill>
                  <a:srgbClr val="000000"/>
                </a:solidFill>
                <a:effectLst/>
              </a:rPr>
              <a:t>(</a:t>
            </a:r>
            <a:r>
              <a:rPr lang="en-US" sz="1000" b="0" dirty="0">
                <a:solidFill>
                  <a:srgbClr val="A31515"/>
                </a:solidFill>
                <a:effectLst/>
              </a:rPr>
              <a:t>"."</a:t>
            </a:r>
            <a:r>
              <a:rPr lang="en-US" sz="1000" b="0" dirty="0">
                <a:solidFill>
                  <a:srgbClr val="000000"/>
                </a:solidFill>
                <a:effectLst/>
              </a:rPr>
              <a:t>);</a:t>
            </a:r>
          </a:p>
          <a:p>
            <a:pPr marL="0" indent="0">
              <a:buNone/>
            </a:pPr>
            <a:r>
              <a:rPr lang="en-US" sz="1000" b="0" dirty="0">
                <a:solidFill>
                  <a:srgbClr val="000000"/>
                </a:solidFill>
                <a:effectLst/>
              </a:rPr>
              <a:t>  }</a:t>
            </a:r>
          </a:p>
          <a:p>
            <a:pPr marL="0" indent="0">
              <a:buNone/>
            </a:pPr>
            <a:r>
              <a:rPr lang="en-US" sz="1000" b="0" dirty="0">
                <a:solidFill>
                  <a:srgbClr val="000000"/>
                </a:solidFill>
                <a:effectLst/>
              </a:rPr>
              <a:t>  </a:t>
            </a:r>
            <a:r>
              <a:rPr lang="en-US" sz="1000" b="1" dirty="0" err="1">
                <a:solidFill>
                  <a:srgbClr val="E97366"/>
                </a:solidFill>
                <a:effectLst/>
              </a:rPr>
              <a:t>Serial</a:t>
            </a:r>
            <a:r>
              <a:rPr lang="en-US" sz="1000" b="0" dirty="0" err="1">
                <a:solidFill>
                  <a:srgbClr val="000000"/>
                </a:solidFill>
                <a:effectLst/>
              </a:rPr>
              <a:t>.</a:t>
            </a:r>
            <a:r>
              <a:rPr lang="en-US" sz="1000" b="0" dirty="0" err="1">
                <a:solidFill>
                  <a:srgbClr val="E97366"/>
                </a:solidFill>
                <a:effectLst/>
              </a:rPr>
              <a:t>println</a:t>
            </a:r>
            <a:r>
              <a:rPr lang="en-US" sz="1000" b="0" dirty="0">
                <a:solidFill>
                  <a:srgbClr val="000000"/>
                </a:solidFill>
                <a:effectLst/>
              </a:rPr>
              <a:t>(</a:t>
            </a:r>
            <a:r>
              <a:rPr lang="en-US" sz="1000" b="0" dirty="0">
                <a:solidFill>
                  <a:srgbClr val="A31515"/>
                </a:solidFill>
                <a:effectLst/>
              </a:rPr>
              <a:t>" Connected!"</a:t>
            </a:r>
            <a:r>
              <a:rPr lang="en-US" sz="1000" b="0" dirty="0">
                <a:solidFill>
                  <a:srgbClr val="000000"/>
                </a:solidFill>
                <a:effectLst/>
              </a:rPr>
              <a:t>);</a:t>
            </a:r>
          </a:p>
          <a:p>
            <a:pPr marL="0" indent="0">
              <a:buNone/>
            </a:pPr>
            <a:r>
              <a:rPr lang="en-US" sz="1000" b="0" dirty="0">
                <a:solidFill>
                  <a:srgbClr val="000000"/>
                </a:solidFill>
                <a:effectLst/>
              </a:rPr>
              <a:t>  </a:t>
            </a:r>
            <a:r>
              <a:rPr lang="en-US" sz="1000" b="0" dirty="0" err="1">
                <a:solidFill>
                  <a:srgbClr val="000000"/>
                </a:solidFill>
                <a:effectLst/>
              </a:rPr>
              <a:t>ThingSpeak.</a:t>
            </a:r>
            <a:r>
              <a:rPr lang="en-US" sz="1000" b="0" dirty="0" err="1">
                <a:solidFill>
                  <a:srgbClr val="E97366"/>
                </a:solidFill>
                <a:effectLst/>
              </a:rPr>
              <a:t>begin</a:t>
            </a:r>
            <a:r>
              <a:rPr lang="en-US" sz="1000" b="0" dirty="0">
                <a:solidFill>
                  <a:srgbClr val="000000"/>
                </a:solidFill>
                <a:effectLst/>
              </a:rPr>
              <a:t>(client);</a:t>
            </a:r>
          </a:p>
          <a:p>
            <a:pPr marL="0" indent="0">
              <a:buNone/>
            </a:pPr>
            <a:r>
              <a:rPr lang="en-US" sz="1000" b="0" dirty="0">
                <a:solidFill>
                  <a:srgbClr val="000000"/>
                </a:solidFill>
                <a:effectLst/>
              </a:rPr>
              <a:t>}</a:t>
            </a:r>
          </a:p>
          <a:p>
            <a:pPr marL="0" indent="0">
              <a:lnSpc>
                <a:spcPct val="100000"/>
              </a:lnSpc>
              <a:buNone/>
            </a:pPr>
            <a:r>
              <a:rPr lang="tr-TR" sz="1000" dirty="0" err="1"/>
              <a:t>void</a:t>
            </a:r>
            <a:r>
              <a:rPr lang="tr-TR" sz="1000" dirty="0"/>
              <a:t> setup() {</a:t>
            </a:r>
          </a:p>
          <a:p>
            <a:pPr marL="0" indent="0">
              <a:lnSpc>
                <a:spcPct val="100000"/>
              </a:lnSpc>
              <a:buNone/>
            </a:pPr>
            <a:r>
              <a:rPr lang="tr-TR" sz="1000" dirty="0"/>
              <a:t>  // put </a:t>
            </a:r>
            <a:r>
              <a:rPr lang="tr-TR" sz="1000" dirty="0" err="1"/>
              <a:t>your</a:t>
            </a:r>
            <a:r>
              <a:rPr lang="tr-TR" sz="1000" dirty="0"/>
              <a:t> setup </a:t>
            </a:r>
            <a:r>
              <a:rPr lang="tr-TR" sz="1000" dirty="0" err="1"/>
              <a:t>code</a:t>
            </a:r>
            <a:r>
              <a:rPr lang="tr-TR" sz="1000" dirty="0"/>
              <a:t> here, </a:t>
            </a:r>
            <a:r>
              <a:rPr lang="tr-TR" sz="1000" dirty="0" err="1"/>
              <a:t>to</a:t>
            </a:r>
            <a:r>
              <a:rPr lang="tr-TR" sz="1000" dirty="0"/>
              <a:t> </a:t>
            </a:r>
            <a:r>
              <a:rPr lang="tr-TR" sz="1000" dirty="0" err="1"/>
              <a:t>run</a:t>
            </a:r>
            <a:r>
              <a:rPr lang="tr-TR" sz="1000" dirty="0"/>
              <a:t> </a:t>
            </a:r>
            <a:r>
              <a:rPr lang="tr-TR" sz="1000" dirty="0" err="1"/>
              <a:t>once</a:t>
            </a:r>
            <a:r>
              <a:rPr lang="tr-TR" sz="1000" dirty="0"/>
              <a:t>:</a:t>
            </a:r>
          </a:p>
          <a:p>
            <a:pPr marL="0" indent="0">
              <a:lnSpc>
                <a:spcPct val="100000"/>
              </a:lnSpc>
              <a:buNone/>
            </a:pPr>
            <a:r>
              <a:rPr lang="tr-TR" sz="1000" dirty="0"/>
              <a:t>  </a:t>
            </a:r>
            <a:r>
              <a:rPr lang="tr-TR" sz="1000" dirty="0" err="1"/>
              <a:t>pinMode</a:t>
            </a:r>
            <a:r>
              <a:rPr lang="tr-TR" sz="1000" dirty="0"/>
              <a:t>(</a:t>
            </a:r>
            <a:r>
              <a:rPr lang="tr-TR" sz="1000" dirty="0" err="1"/>
              <a:t>ledPin</a:t>
            </a:r>
            <a:r>
              <a:rPr lang="tr-TR" sz="1000" dirty="0"/>
              <a:t>, OUTPUT);</a:t>
            </a:r>
          </a:p>
          <a:p>
            <a:pPr marL="0" indent="0">
              <a:lnSpc>
                <a:spcPct val="100000"/>
              </a:lnSpc>
              <a:buNone/>
            </a:pPr>
            <a:r>
              <a:rPr lang="tr-TR" sz="1000" dirty="0"/>
              <a:t>  </a:t>
            </a:r>
            <a:r>
              <a:rPr lang="tr-TR" sz="1000" dirty="0" err="1"/>
              <a:t>pinMode</a:t>
            </a:r>
            <a:r>
              <a:rPr lang="tr-TR" sz="1000" dirty="0"/>
              <a:t>(</a:t>
            </a:r>
            <a:r>
              <a:rPr lang="tr-TR" sz="1000" dirty="0" err="1"/>
              <a:t>PirState</a:t>
            </a:r>
            <a:r>
              <a:rPr lang="tr-TR" sz="1000" dirty="0"/>
              <a:t>, INPUT);</a:t>
            </a:r>
          </a:p>
          <a:p>
            <a:pPr marL="0" indent="0">
              <a:lnSpc>
                <a:spcPct val="100000"/>
              </a:lnSpc>
              <a:buNone/>
            </a:pPr>
            <a:r>
              <a:rPr lang="tr-TR" sz="1000" dirty="0"/>
              <a:t>  </a:t>
            </a:r>
            <a:r>
              <a:rPr lang="tr-TR" sz="1000" dirty="0" err="1"/>
              <a:t>Serial.begin</a:t>
            </a:r>
            <a:r>
              <a:rPr lang="tr-TR" sz="1000" dirty="0"/>
              <a:t>(115200);</a:t>
            </a:r>
          </a:p>
          <a:p>
            <a:pPr marL="0" indent="0">
              <a:lnSpc>
                <a:spcPct val="100000"/>
              </a:lnSpc>
              <a:buNone/>
            </a:pPr>
            <a:r>
              <a:rPr lang="tr-TR" sz="1000" dirty="0"/>
              <a:t>  </a:t>
            </a:r>
            <a:r>
              <a:rPr lang="tr-TR" sz="1000" dirty="0" err="1"/>
              <a:t>initWiFi</a:t>
            </a:r>
            <a:r>
              <a:rPr lang="tr-TR" sz="1000" dirty="0"/>
              <a:t>();</a:t>
            </a:r>
          </a:p>
          <a:p>
            <a:pPr marL="0" indent="0">
              <a:lnSpc>
                <a:spcPct val="100000"/>
              </a:lnSpc>
              <a:buNone/>
            </a:pPr>
            <a:r>
              <a:rPr lang="tr-TR" sz="1000" dirty="0" err="1"/>
              <a:t>Serial.println</a:t>
            </a:r>
            <a:r>
              <a:rPr lang="tr-TR" sz="1000" dirty="0"/>
              <a:t>("</a:t>
            </a:r>
            <a:r>
              <a:rPr lang="tr-TR" sz="1000" dirty="0" err="1"/>
              <a:t>Baslatiliyor</a:t>
            </a:r>
            <a:r>
              <a:rPr lang="tr-TR" sz="1000" dirty="0"/>
              <a:t>...");</a:t>
            </a:r>
          </a:p>
          <a:p>
            <a:pPr marL="0" indent="0">
              <a:lnSpc>
                <a:spcPct val="100000"/>
              </a:lnSpc>
              <a:buNone/>
            </a:pPr>
            <a:r>
              <a:rPr lang="tr-TR" sz="1000" dirty="0"/>
              <a:t>}</a:t>
            </a:r>
          </a:p>
          <a:p>
            <a:pPr marL="0" indent="0">
              <a:lnSpc>
                <a:spcPct val="100000"/>
              </a:lnSpc>
              <a:buNone/>
            </a:pPr>
            <a:endParaRPr lang="tr-TR" sz="1000" dirty="0"/>
          </a:p>
          <a:p>
            <a:pPr marL="0" indent="0">
              <a:lnSpc>
                <a:spcPct val="100000"/>
              </a:lnSpc>
              <a:buNone/>
            </a:pPr>
            <a:endParaRPr lang="en-US" sz="1000" dirty="0"/>
          </a:p>
          <a:p>
            <a:pPr marL="0" indent="0">
              <a:lnSpc>
                <a:spcPct val="100000"/>
              </a:lnSpc>
              <a:buNone/>
            </a:pPr>
            <a:endParaRPr lang="en-US" sz="1000" dirty="0"/>
          </a:p>
        </p:txBody>
      </p:sp>
    </p:spTree>
    <p:extLst>
      <p:ext uri="{BB962C8B-B14F-4D97-AF65-F5344CB8AC3E}">
        <p14:creationId xmlns:p14="http://schemas.microsoft.com/office/powerpoint/2010/main" val="2900263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392B215-5A0B-910B-CAB8-59BE616E1567}"/>
              </a:ext>
            </a:extLst>
          </p:cNvPr>
          <p:cNvSpPr>
            <a:spLocks noGrp="1"/>
          </p:cNvSpPr>
          <p:nvPr>
            <p:ph idx="1"/>
          </p:nvPr>
        </p:nvSpPr>
        <p:spPr>
          <a:xfrm>
            <a:off x="0" y="1019570"/>
            <a:ext cx="12192000" cy="5838430"/>
          </a:xfrm>
        </p:spPr>
        <p:txBody>
          <a:bodyPr numCol="2">
            <a:noAutofit/>
          </a:bodyPr>
          <a:lstStyle/>
          <a:p>
            <a:pPr marL="0" indent="0">
              <a:buNone/>
            </a:pPr>
            <a:r>
              <a:rPr lang="en-US" sz="1000" dirty="0"/>
              <a:t>    </a:t>
            </a:r>
            <a:r>
              <a:rPr lang="en-US" sz="1000" b="0" dirty="0">
                <a:solidFill>
                  <a:srgbClr val="0000FF"/>
                </a:solidFill>
                <a:effectLst/>
              </a:rPr>
              <a:t>void</a:t>
            </a:r>
            <a:r>
              <a:rPr lang="en-US" sz="1000" b="0" dirty="0">
                <a:solidFill>
                  <a:srgbClr val="000000"/>
                </a:solidFill>
                <a:effectLst/>
              </a:rPr>
              <a:t> </a:t>
            </a:r>
            <a:r>
              <a:rPr lang="en-US" sz="1000" b="0" dirty="0">
                <a:solidFill>
                  <a:srgbClr val="5E6D03"/>
                </a:solidFill>
                <a:effectLst/>
              </a:rPr>
              <a:t>loop</a:t>
            </a:r>
            <a:r>
              <a:rPr lang="en-US" sz="1000" b="0" dirty="0">
                <a:solidFill>
                  <a:srgbClr val="000000"/>
                </a:solidFill>
                <a:effectLst/>
              </a:rPr>
              <a:t>() {</a:t>
            </a:r>
          </a:p>
          <a:p>
            <a:pPr marL="0" indent="0">
              <a:buNone/>
            </a:pPr>
            <a:r>
              <a:rPr lang="en-US" sz="1000" b="0" dirty="0">
                <a:solidFill>
                  <a:srgbClr val="000000"/>
                </a:solidFill>
                <a:effectLst/>
              </a:rPr>
              <a:t>  </a:t>
            </a:r>
            <a:r>
              <a:rPr lang="en-US" sz="1000" b="0" dirty="0">
                <a:solidFill>
                  <a:srgbClr val="0000FF"/>
                </a:solidFill>
                <a:effectLst/>
              </a:rPr>
              <a:t>if</a:t>
            </a:r>
            <a:r>
              <a:rPr lang="en-US" sz="1000" b="0" dirty="0">
                <a:solidFill>
                  <a:srgbClr val="000000"/>
                </a:solidFill>
                <a:effectLst/>
              </a:rPr>
              <a:t>(</a:t>
            </a:r>
            <a:r>
              <a:rPr lang="en-US" sz="1000" b="0" dirty="0" err="1">
                <a:solidFill>
                  <a:srgbClr val="000000"/>
                </a:solidFill>
                <a:effectLst/>
              </a:rPr>
              <a:t>WiFi.status</a:t>
            </a:r>
            <a:r>
              <a:rPr lang="en-US" sz="1000" b="0" dirty="0">
                <a:solidFill>
                  <a:srgbClr val="000000"/>
                </a:solidFill>
                <a:effectLst/>
              </a:rPr>
              <a:t>() !=WL_CONNECTED)</a:t>
            </a:r>
          </a:p>
          <a:p>
            <a:pPr marL="0" indent="0">
              <a:buNone/>
            </a:pPr>
            <a:r>
              <a:rPr lang="en-US" sz="1000" b="0" dirty="0">
                <a:solidFill>
                  <a:srgbClr val="000000"/>
                </a:solidFill>
                <a:effectLst/>
              </a:rPr>
              <a:t>    {</a:t>
            </a:r>
          </a:p>
          <a:p>
            <a:pPr marL="0" indent="0">
              <a:buNone/>
            </a:pPr>
            <a:r>
              <a:rPr lang="en-US" sz="1000" b="0" dirty="0">
                <a:solidFill>
                  <a:srgbClr val="000000"/>
                </a:solidFill>
                <a:effectLst/>
              </a:rPr>
              <a:t>      </a:t>
            </a:r>
            <a:r>
              <a:rPr lang="en-US" sz="1000" b="1" dirty="0" err="1">
                <a:solidFill>
                  <a:srgbClr val="E97366"/>
                </a:solidFill>
                <a:effectLst/>
              </a:rPr>
              <a:t>Serial</a:t>
            </a:r>
            <a:r>
              <a:rPr lang="en-US" sz="1000" b="0" dirty="0" err="1">
                <a:solidFill>
                  <a:srgbClr val="000000"/>
                </a:solidFill>
                <a:effectLst/>
              </a:rPr>
              <a:t>.</a:t>
            </a:r>
            <a:r>
              <a:rPr lang="en-US" sz="1000" b="0" dirty="0" err="1">
                <a:solidFill>
                  <a:srgbClr val="E97366"/>
                </a:solidFill>
                <a:effectLst/>
              </a:rPr>
              <a:t>print</a:t>
            </a:r>
            <a:r>
              <a:rPr lang="en-US" sz="1000" b="0" dirty="0">
                <a:solidFill>
                  <a:srgbClr val="000000"/>
                </a:solidFill>
                <a:effectLst/>
              </a:rPr>
              <a:t>(</a:t>
            </a:r>
            <a:r>
              <a:rPr lang="en-US" sz="1000" b="0" dirty="0">
                <a:solidFill>
                  <a:srgbClr val="A31515"/>
                </a:solidFill>
                <a:effectLst/>
              </a:rPr>
              <a:t>"SSID </a:t>
            </a:r>
            <a:r>
              <a:rPr lang="en-US" sz="1000" b="0" dirty="0" err="1">
                <a:solidFill>
                  <a:srgbClr val="A31515"/>
                </a:solidFill>
                <a:effectLst/>
              </a:rPr>
              <a:t>Baglanmaya</a:t>
            </a:r>
            <a:r>
              <a:rPr lang="en-US" sz="1000" b="0" dirty="0">
                <a:solidFill>
                  <a:srgbClr val="A31515"/>
                </a:solidFill>
                <a:effectLst/>
              </a:rPr>
              <a:t> </a:t>
            </a:r>
            <a:r>
              <a:rPr lang="en-US" sz="1000" b="0" dirty="0" err="1">
                <a:solidFill>
                  <a:srgbClr val="A31515"/>
                </a:solidFill>
                <a:effectLst/>
              </a:rPr>
              <a:t>calisiyor</a:t>
            </a:r>
            <a:r>
              <a:rPr lang="en-US" sz="1000" b="0" dirty="0">
                <a:solidFill>
                  <a:srgbClr val="A31515"/>
                </a:solidFill>
                <a:effectLst/>
              </a:rPr>
              <a:t>"</a:t>
            </a:r>
            <a:r>
              <a:rPr lang="en-US" sz="1000" b="0" dirty="0">
                <a:solidFill>
                  <a:srgbClr val="000000"/>
                </a:solidFill>
                <a:effectLst/>
              </a:rPr>
              <a:t>);</a:t>
            </a:r>
          </a:p>
          <a:p>
            <a:pPr marL="0" indent="0">
              <a:buNone/>
            </a:pPr>
            <a:r>
              <a:rPr lang="en-US" sz="1000" b="0" dirty="0">
                <a:solidFill>
                  <a:srgbClr val="000000"/>
                </a:solidFill>
                <a:effectLst/>
              </a:rPr>
              <a:t>      </a:t>
            </a:r>
            <a:r>
              <a:rPr lang="en-US" sz="1000" b="1" dirty="0" err="1">
                <a:solidFill>
                  <a:srgbClr val="E97366"/>
                </a:solidFill>
                <a:effectLst/>
              </a:rPr>
              <a:t>Serial</a:t>
            </a:r>
            <a:r>
              <a:rPr lang="en-US" sz="1000" b="0" dirty="0" err="1">
                <a:solidFill>
                  <a:srgbClr val="000000"/>
                </a:solidFill>
                <a:effectLst/>
              </a:rPr>
              <a:t>.</a:t>
            </a:r>
            <a:r>
              <a:rPr lang="en-US" sz="1000" b="0" dirty="0" err="1">
                <a:solidFill>
                  <a:srgbClr val="E97366"/>
                </a:solidFill>
                <a:effectLst/>
              </a:rPr>
              <a:t>print</a:t>
            </a:r>
            <a:r>
              <a:rPr lang="en-US" sz="1000" b="0" dirty="0">
                <a:solidFill>
                  <a:srgbClr val="000000"/>
                </a:solidFill>
                <a:effectLst/>
              </a:rPr>
              <a:t>(SECRET_SSID);</a:t>
            </a:r>
          </a:p>
          <a:p>
            <a:pPr marL="0" indent="0">
              <a:buNone/>
            </a:pPr>
            <a:r>
              <a:rPr lang="en-US" sz="1000" b="0" dirty="0">
                <a:solidFill>
                  <a:srgbClr val="000000"/>
                </a:solidFill>
                <a:effectLst/>
              </a:rPr>
              <a:t>      </a:t>
            </a:r>
            <a:r>
              <a:rPr lang="en-US" sz="1000" b="0" dirty="0">
                <a:solidFill>
                  <a:srgbClr val="0000FF"/>
                </a:solidFill>
                <a:effectLst/>
              </a:rPr>
              <a:t>while</a:t>
            </a:r>
            <a:r>
              <a:rPr lang="en-US" sz="1000" b="0" dirty="0">
                <a:solidFill>
                  <a:srgbClr val="000000"/>
                </a:solidFill>
                <a:effectLst/>
              </a:rPr>
              <a:t>(</a:t>
            </a:r>
            <a:r>
              <a:rPr lang="en-US" sz="1000" b="0" dirty="0" err="1">
                <a:solidFill>
                  <a:srgbClr val="000000"/>
                </a:solidFill>
                <a:effectLst/>
              </a:rPr>
              <a:t>WiFi.status</a:t>
            </a:r>
            <a:r>
              <a:rPr lang="en-US" sz="1000" b="0" dirty="0">
                <a:solidFill>
                  <a:srgbClr val="000000"/>
                </a:solidFill>
                <a:effectLst/>
              </a:rPr>
              <a:t>() != WL_CONNECTED)</a:t>
            </a:r>
          </a:p>
          <a:p>
            <a:pPr marL="0" indent="0">
              <a:buNone/>
            </a:pPr>
            <a:r>
              <a:rPr lang="en-US" sz="1000" b="0" dirty="0">
                <a:solidFill>
                  <a:srgbClr val="000000"/>
                </a:solidFill>
                <a:effectLst/>
              </a:rPr>
              <a:t>      {</a:t>
            </a:r>
          </a:p>
          <a:p>
            <a:pPr marL="0" indent="0">
              <a:buNone/>
            </a:pPr>
            <a:r>
              <a:rPr lang="en-US" sz="1000" b="0" dirty="0">
                <a:solidFill>
                  <a:srgbClr val="000000"/>
                </a:solidFill>
                <a:effectLst/>
              </a:rPr>
              <a:t>        </a:t>
            </a:r>
            <a:r>
              <a:rPr lang="en-US" sz="1000" b="0" dirty="0" err="1">
                <a:solidFill>
                  <a:srgbClr val="000000"/>
                </a:solidFill>
                <a:effectLst/>
              </a:rPr>
              <a:t>WiFi.</a:t>
            </a:r>
            <a:r>
              <a:rPr lang="en-US" sz="1000" b="0" dirty="0" err="1">
                <a:solidFill>
                  <a:srgbClr val="E97366"/>
                </a:solidFill>
                <a:effectLst/>
              </a:rPr>
              <a:t>begin</a:t>
            </a:r>
            <a:r>
              <a:rPr lang="en-US" sz="1000" b="0" dirty="0">
                <a:solidFill>
                  <a:srgbClr val="000000"/>
                </a:solidFill>
                <a:effectLst/>
              </a:rPr>
              <a:t>(</a:t>
            </a:r>
            <a:r>
              <a:rPr lang="en-US" sz="1000" b="0" dirty="0" err="1">
                <a:solidFill>
                  <a:srgbClr val="000000"/>
                </a:solidFill>
                <a:effectLst/>
              </a:rPr>
              <a:t>ssid,pass</a:t>
            </a:r>
            <a:r>
              <a:rPr lang="en-US" sz="1000" b="0" dirty="0">
                <a:solidFill>
                  <a:srgbClr val="000000"/>
                </a:solidFill>
                <a:effectLst/>
              </a:rPr>
              <a:t>);</a:t>
            </a:r>
          </a:p>
          <a:p>
            <a:pPr marL="0" indent="0">
              <a:buNone/>
            </a:pPr>
            <a:r>
              <a:rPr lang="en-US" sz="1000" b="0" dirty="0">
                <a:solidFill>
                  <a:srgbClr val="000000"/>
                </a:solidFill>
                <a:effectLst/>
              </a:rPr>
              <a:t>        </a:t>
            </a:r>
            <a:r>
              <a:rPr lang="en-US" sz="1000" b="1" dirty="0" err="1">
                <a:solidFill>
                  <a:srgbClr val="E97366"/>
                </a:solidFill>
                <a:effectLst/>
              </a:rPr>
              <a:t>Serial</a:t>
            </a:r>
            <a:r>
              <a:rPr lang="en-US" sz="1000" b="0" dirty="0" err="1">
                <a:solidFill>
                  <a:srgbClr val="000000"/>
                </a:solidFill>
                <a:effectLst/>
              </a:rPr>
              <a:t>.</a:t>
            </a:r>
            <a:r>
              <a:rPr lang="en-US" sz="1000" b="0" dirty="0" err="1">
                <a:solidFill>
                  <a:srgbClr val="E97366"/>
                </a:solidFill>
                <a:effectLst/>
              </a:rPr>
              <a:t>print</a:t>
            </a:r>
            <a:r>
              <a:rPr lang="en-US" sz="1000" b="0" dirty="0">
                <a:solidFill>
                  <a:srgbClr val="000000"/>
                </a:solidFill>
                <a:effectLst/>
              </a:rPr>
              <a:t>(</a:t>
            </a:r>
            <a:r>
              <a:rPr lang="en-US" sz="1000" b="0" dirty="0">
                <a:solidFill>
                  <a:srgbClr val="A31515"/>
                </a:solidFill>
                <a:effectLst/>
              </a:rPr>
              <a:t>"."</a:t>
            </a:r>
            <a:r>
              <a:rPr lang="en-US" sz="1000" b="0" dirty="0">
                <a:solidFill>
                  <a:srgbClr val="000000"/>
                </a:solidFill>
                <a:effectLst/>
              </a:rPr>
              <a:t>);</a:t>
            </a:r>
          </a:p>
          <a:p>
            <a:pPr marL="0" indent="0">
              <a:buNone/>
            </a:pPr>
            <a:r>
              <a:rPr lang="en-US" sz="1000" b="0" dirty="0">
                <a:solidFill>
                  <a:srgbClr val="000000"/>
                </a:solidFill>
                <a:effectLst/>
              </a:rPr>
              <a:t>        </a:t>
            </a:r>
            <a:r>
              <a:rPr lang="en-US" sz="1000" b="0" dirty="0">
                <a:solidFill>
                  <a:srgbClr val="E97366"/>
                </a:solidFill>
                <a:effectLst/>
              </a:rPr>
              <a:t>delay</a:t>
            </a:r>
            <a:r>
              <a:rPr lang="en-US" sz="1000" b="0" dirty="0">
                <a:solidFill>
                  <a:srgbClr val="000000"/>
                </a:solidFill>
                <a:effectLst/>
              </a:rPr>
              <a:t>(</a:t>
            </a:r>
            <a:r>
              <a:rPr lang="en-US" sz="1000" b="0" dirty="0">
                <a:solidFill>
                  <a:srgbClr val="098658"/>
                </a:solidFill>
                <a:effectLst/>
              </a:rPr>
              <a:t>3000</a:t>
            </a:r>
            <a:r>
              <a:rPr lang="en-US" sz="1000" b="0" dirty="0">
                <a:solidFill>
                  <a:srgbClr val="000000"/>
                </a:solidFill>
                <a:effectLst/>
              </a:rPr>
              <a:t>);</a:t>
            </a:r>
          </a:p>
          <a:p>
            <a:pPr marL="0" indent="0">
              <a:buNone/>
            </a:pPr>
            <a:r>
              <a:rPr lang="en-US" sz="1000" b="0" dirty="0">
                <a:solidFill>
                  <a:srgbClr val="000000"/>
                </a:solidFill>
                <a:effectLst/>
              </a:rPr>
              <a:t>      }</a:t>
            </a:r>
          </a:p>
          <a:p>
            <a:pPr marL="0" indent="0">
              <a:buNone/>
            </a:pPr>
            <a:r>
              <a:rPr lang="en-US" sz="1000" b="0" dirty="0">
                <a:solidFill>
                  <a:srgbClr val="000000"/>
                </a:solidFill>
                <a:effectLst/>
              </a:rPr>
              <a:t>      </a:t>
            </a:r>
            <a:r>
              <a:rPr lang="en-US" sz="1000" b="1" dirty="0" err="1">
                <a:solidFill>
                  <a:srgbClr val="E97366"/>
                </a:solidFill>
                <a:effectLst/>
              </a:rPr>
              <a:t>Serial</a:t>
            </a:r>
            <a:r>
              <a:rPr lang="en-US" sz="1000" b="0" dirty="0" err="1">
                <a:solidFill>
                  <a:srgbClr val="000000"/>
                </a:solidFill>
                <a:effectLst/>
              </a:rPr>
              <a:t>.</a:t>
            </a:r>
            <a:r>
              <a:rPr lang="en-US" sz="1000" b="0" dirty="0" err="1">
                <a:solidFill>
                  <a:srgbClr val="E97366"/>
                </a:solidFill>
                <a:effectLst/>
              </a:rPr>
              <a:t>println</a:t>
            </a:r>
            <a:r>
              <a:rPr lang="en-US" sz="1000" b="0" dirty="0">
                <a:solidFill>
                  <a:srgbClr val="000000"/>
                </a:solidFill>
                <a:effectLst/>
              </a:rPr>
              <a:t>(</a:t>
            </a:r>
            <a:r>
              <a:rPr lang="en-US" sz="1000" b="0" dirty="0">
                <a:solidFill>
                  <a:srgbClr val="A31515"/>
                </a:solidFill>
                <a:effectLst/>
              </a:rPr>
              <a:t>"\</a:t>
            </a:r>
            <a:r>
              <a:rPr lang="en-US" sz="1000" b="0" dirty="0" err="1">
                <a:solidFill>
                  <a:srgbClr val="A31515"/>
                </a:solidFill>
                <a:effectLst/>
              </a:rPr>
              <a:t>nConnected</a:t>
            </a:r>
            <a:r>
              <a:rPr lang="en-US" sz="1000" b="0" dirty="0">
                <a:solidFill>
                  <a:srgbClr val="A31515"/>
                </a:solidFill>
                <a:effectLst/>
              </a:rPr>
              <a:t>."</a:t>
            </a:r>
            <a:r>
              <a:rPr lang="en-US" sz="1000" b="0" dirty="0">
                <a:solidFill>
                  <a:srgbClr val="000000"/>
                </a:solidFill>
                <a:effectLst/>
              </a:rPr>
              <a:t>);</a:t>
            </a:r>
          </a:p>
          <a:p>
            <a:pPr marL="0" indent="0">
              <a:buNone/>
            </a:pPr>
            <a:r>
              <a:rPr lang="en-US" sz="1000" b="0" dirty="0">
                <a:solidFill>
                  <a:srgbClr val="000000"/>
                </a:solidFill>
                <a:effectLst/>
              </a:rPr>
              <a:t>    }</a:t>
            </a:r>
          </a:p>
          <a:p>
            <a:pPr marL="0" indent="0">
              <a:buNone/>
            </a:pPr>
            <a:r>
              <a:rPr lang="en-US" sz="1000" b="0" dirty="0">
                <a:solidFill>
                  <a:srgbClr val="000000"/>
                </a:solidFill>
                <a:effectLst/>
              </a:rPr>
              <a:t>  </a:t>
            </a:r>
            <a:r>
              <a:rPr lang="en-US" sz="1000" b="0" dirty="0" err="1">
                <a:solidFill>
                  <a:srgbClr val="000000"/>
                </a:solidFill>
                <a:effectLst/>
              </a:rPr>
              <a:t>val</a:t>
            </a:r>
            <a:r>
              <a:rPr lang="en-US" sz="1000" b="0" dirty="0">
                <a:solidFill>
                  <a:srgbClr val="000000"/>
                </a:solidFill>
                <a:effectLst/>
              </a:rPr>
              <a:t> = </a:t>
            </a:r>
            <a:r>
              <a:rPr lang="en-US" sz="1000" b="0" dirty="0" err="1">
                <a:solidFill>
                  <a:srgbClr val="E97366"/>
                </a:solidFill>
                <a:effectLst/>
              </a:rPr>
              <a:t>digitalRead</a:t>
            </a:r>
            <a:r>
              <a:rPr lang="en-US" sz="1000" b="0" dirty="0">
                <a:solidFill>
                  <a:srgbClr val="000000"/>
                </a:solidFill>
                <a:effectLst/>
              </a:rPr>
              <a:t>(</a:t>
            </a:r>
            <a:r>
              <a:rPr lang="en-US" sz="1000" b="0" dirty="0" err="1">
                <a:solidFill>
                  <a:srgbClr val="000000"/>
                </a:solidFill>
                <a:effectLst/>
              </a:rPr>
              <a:t>inputPir</a:t>
            </a:r>
            <a:r>
              <a:rPr lang="en-US" sz="1000" b="0" dirty="0">
                <a:solidFill>
                  <a:srgbClr val="000000"/>
                </a:solidFill>
                <a:effectLst/>
              </a:rPr>
              <a:t>);</a:t>
            </a:r>
          </a:p>
          <a:p>
            <a:pPr marL="0" indent="0">
              <a:buNone/>
            </a:pPr>
            <a:r>
              <a:rPr lang="en-US" sz="1000" b="0" dirty="0">
                <a:solidFill>
                  <a:srgbClr val="000000"/>
                </a:solidFill>
                <a:effectLst/>
              </a:rPr>
              <a:t>  </a:t>
            </a:r>
            <a:r>
              <a:rPr lang="en-US" sz="1000" b="0" dirty="0">
                <a:solidFill>
                  <a:srgbClr val="0000FF"/>
                </a:solidFill>
                <a:effectLst/>
              </a:rPr>
              <a:t>if</a:t>
            </a:r>
            <a:r>
              <a:rPr lang="en-US" sz="1000" b="0" dirty="0">
                <a:solidFill>
                  <a:srgbClr val="000000"/>
                </a:solidFill>
                <a:effectLst/>
              </a:rPr>
              <a:t> (</a:t>
            </a:r>
            <a:r>
              <a:rPr lang="en-US" sz="1000" b="0" dirty="0" err="1">
                <a:solidFill>
                  <a:srgbClr val="000000"/>
                </a:solidFill>
                <a:effectLst/>
              </a:rPr>
              <a:t>val</a:t>
            </a:r>
            <a:r>
              <a:rPr lang="en-US" sz="1000" b="0" dirty="0">
                <a:solidFill>
                  <a:srgbClr val="000000"/>
                </a:solidFill>
                <a:effectLst/>
              </a:rPr>
              <a:t> == </a:t>
            </a:r>
            <a:r>
              <a:rPr lang="en-US" sz="1000" b="0" dirty="0">
                <a:solidFill>
                  <a:srgbClr val="00979C"/>
                </a:solidFill>
                <a:effectLst/>
              </a:rPr>
              <a:t>HIGH</a:t>
            </a:r>
            <a:r>
              <a:rPr lang="en-US" sz="1000" b="0" dirty="0">
                <a:solidFill>
                  <a:srgbClr val="000000"/>
                </a:solidFill>
                <a:effectLst/>
              </a:rPr>
              <a:t>) {</a:t>
            </a:r>
          </a:p>
          <a:p>
            <a:pPr marL="0" indent="0">
              <a:buNone/>
            </a:pPr>
            <a:r>
              <a:rPr lang="en-US" sz="1000" b="0" dirty="0">
                <a:solidFill>
                  <a:srgbClr val="000000"/>
                </a:solidFill>
                <a:effectLst/>
              </a:rPr>
              <a:t>    </a:t>
            </a:r>
            <a:r>
              <a:rPr lang="en-US" sz="1000" b="0" dirty="0" err="1">
                <a:solidFill>
                  <a:srgbClr val="E97366"/>
                </a:solidFill>
                <a:effectLst/>
              </a:rPr>
              <a:t>digitalWrite</a:t>
            </a:r>
            <a:r>
              <a:rPr lang="en-US" sz="1000" b="0" dirty="0">
                <a:solidFill>
                  <a:srgbClr val="000000"/>
                </a:solidFill>
                <a:effectLst/>
              </a:rPr>
              <a:t>(</a:t>
            </a:r>
            <a:r>
              <a:rPr lang="en-US" sz="1000" b="0" dirty="0" err="1">
                <a:solidFill>
                  <a:srgbClr val="000000"/>
                </a:solidFill>
                <a:effectLst/>
              </a:rPr>
              <a:t>ledPin</a:t>
            </a:r>
            <a:r>
              <a:rPr lang="en-US" sz="1000" b="0" dirty="0">
                <a:solidFill>
                  <a:srgbClr val="000000"/>
                </a:solidFill>
                <a:effectLst/>
              </a:rPr>
              <a:t>, </a:t>
            </a:r>
            <a:r>
              <a:rPr lang="en-US" sz="1000" b="0" dirty="0">
                <a:solidFill>
                  <a:srgbClr val="00979C"/>
                </a:solidFill>
                <a:effectLst/>
              </a:rPr>
              <a:t>HIGH</a:t>
            </a:r>
            <a:r>
              <a:rPr lang="en-US" sz="1000" b="0" dirty="0">
                <a:solidFill>
                  <a:srgbClr val="000000"/>
                </a:solidFill>
                <a:effectLst/>
              </a:rPr>
              <a:t>);</a:t>
            </a:r>
          </a:p>
          <a:p>
            <a:pPr marL="0" indent="0">
              <a:buNone/>
            </a:pPr>
            <a:r>
              <a:rPr lang="en-US" sz="1000" dirty="0"/>
              <a:t>if (</a:t>
            </a:r>
            <a:r>
              <a:rPr lang="en-US" sz="1000" dirty="0" err="1"/>
              <a:t>PirState</a:t>
            </a:r>
            <a:r>
              <a:rPr lang="en-US" sz="1000" dirty="0"/>
              <a:t> == LOW) {</a:t>
            </a:r>
          </a:p>
          <a:p>
            <a:pPr marL="0" indent="0">
              <a:buNone/>
            </a:pPr>
            <a:r>
              <a:rPr lang="en-US" sz="1000" dirty="0"/>
              <a:t>      </a:t>
            </a:r>
            <a:r>
              <a:rPr lang="en-US" sz="1000" dirty="0" err="1"/>
              <a:t>Serial.println</a:t>
            </a:r>
            <a:r>
              <a:rPr lang="en-US" sz="1000" dirty="0"/>
              <a:t>("</a:t>
            </a:r>
            <a:r>
              <a:rPr lang="en-US" sz="1000" dirty="0" err="1"/>
              <a:t>Hareket</a:t>
            </a:r>
            <a:r>
              <a:rPr lang="en-US" sz="1000" dirty="0"/>
              <a:t> </a:t>
            </a:r>
            <a:r>
              <a:rPr lang="en-US" sz="1000" dirty="0" err="1"/>
              <a:t>Algilandi</a:t>
            </a:r>
            <a:r>
              <a:rPr lang="en-US" sz="1000" dirty="0"/>
              <a:t>!");</a:t>
            </a:r>
          </a:p>
          <a:p>
            <a:pPr marL="0" indent="0">
              <a:buNone/>
            </a:pPr>
            <a:r>
              <a:rPr lang="en-US" sz="1000" dirty="0"/>
              <a:t>      </a:t>
            </a:r>
            <a:r>
              <a:rPr lang="en-US" sz="1000" dirty="0" err="1"/>
              <a:t>PirState</a:t>
            </a:r>
            <a:r>
              <a:rPr lang="en-US" sz="1000" dirty="0"/>
              <a:t> = HIGH;</a:t>
            </a:r>
          </a:p>
          <a:p>
            <a:pPr marL="0" indent="0">
              <a:buNone/>
            </a:pPr>
            <a:r>
              <a:rPr lang="en-US" sz="1000" dirty="0"/>
              <a:t>      delay(1000);</a:t>
            </a:r>
          </a:p>
          <a:p>
            <a:pPr marL="0" indent="0">
              <a:buNone/>
            </a:pPr>
            <a:r>
              <a:rPr lang="en-US" sz="1000" dirty="0"/>
              <a:t>    }</a:t>
            </a:r>
            <a:endParaRPr lang="tr-TR" sz="1000" dirty="0"/>
          </a:p>
          <a:p>
            <a:pPr marL="0" indent="0">
              <a:buNone/>
            </a:pPr>
            <a:endParaRPr lang="en-US" sz="1000" dirty="0"/>
          </a:p>
          <a:p>
            <a:pPr marL="0" indent="0">
              <a:buNone/>
            </a:pPr>
            <a:r>
              <a:rPr lang="en-US" sz="1000" dirty="0"/>
              <a:t>  } else {</a:t>
            </a:r>
          </a:p>
          <a:p>
            <a:pPr marL="0" indent="0">
              <a:buNone/>
            </a:pPr>
            <a:r>
              <a:rPr lang="en-US" sz="1000" dirty="0"/>
              <a:t>    </a:t>
            </a:r>
            <a:r>
              <a:rPr lang="en-US" sz="1000" dirty="0" err="1"/>
              <a:t>digitalWrite</a:t>
            </a:r>
            <a:r>
              <a:rPr lang="en-US" sz="1000" dirty="0"/>
              <a:t>(</a:t>
            </a:r>
            <a:r>
              <a:rPr lang="en-US" sz="1000" dirty="0" err="1"/>
              <a:t>ledPin</a:t>
            </a:r>
            <a:r>
              <a:rPr lang="en-US" sz="1000" dirty="0"/>
              <a:t>, LOW);</a:t>
            </a:r>
          </a:p>
          <a:p>
            <a:pPr marL="0" indent="0">
              <a:buNone/>
            </a:pPr>
            <a:r>
              <a:rPr lang="en-US" sz="1000" dirty="0"/>
              <a:t>    if (</a:t>
            </a:r>
            <a:r>
              <a:rPr lang="en-US" sz="1000" dirty="0" err="1"/>
              <a:t>PirState</a:t>
            </a:r>
            <a:r>
              <a:rPr lang="en-US" sz="1000" dirty="0"/>
              <a:t> == HIGH) {</a:t>
            </a:r>
          </a:p>
          <a:p>
            <a:pPr marL="0" indent="0">
              <a:buNone/>
            </a:pPr>
            <a:r>
              <a:rPr lang="en-US" sz="1000" dirty="0"/>
              <a:t>      </a:t>
            </a:r>
            <a:r>
              <a:rPr lang="en-US" sz="1000" dirty="0" err="1"/>
              <a:t>Serial.println</a:t>
            </a:r>
            <a:r>
              <a:rPr lang="en-US" sz="1000" dirty="0"/>
              <a:t>("</a:t>
            </a:r>
            <a:r>
              <a:rPr lang="en-US" sz="1000" dirty="0" err="1"/>
              <a:t>Hareket</a:t>
            </a:r>
            <a:r>
              <a:rPr lang="en-US" sz="1000" dirty="0"/>
              <a:t> Sona </a:t>
            </a:r>
            <a:r>
              <a:rPr lang="en-US" sz="1000" dirty="0" err="1"/>
              <a:t>erdi</a:t>
            </a:r>
            <a:r>
              <a:rPr lang="en-US" sz="1000" dirty="0"/>
              <a:t>!");</a:t>
            </a:r>
          </a:p>
          <a:p>
            <a:pPr marL="0" indent="0">
              <a:buNone/>
            </a:pPr>
            <a:r>
              <a:rPr lang="en-US" sz="1000" dirty="0"/>
              <a:t>      </a:t>
            </a:r>
            <a:r>
              <a:rPr lang="en-US" sz="1000" dirty="0" err="1"/>
              <a:t>PirState</a:t>
            </a:r>
            <a:r>
              <a:rPr lang="en-US" sz="1000" dirty="0"/>
              <a:t> = LOW;</a:t>
            </a:r>
          </a:p>
          <a:p>
            <a:pPr marL="0" indent="0">
              <a:buNone/>
            </a:pPr>
            <a:r>
              <a:rPr lang="en-US" sz="1000" dirty="0"/>
              <a:t>    }</a:t>
            </a:r>
          </a:p>
          <a:p>
            <a:pPr marL="0" indent="0">
              <a:buNone/>
            </a:pPr>
            <a:r>
              <a:rPr lang="en-US" sz="1000" dirty="0"/>
              <a:t>  }</a:t>
            </a:r>
          </a:p>
          <a:p>
            <a:pPr marL="0" indent="0">
              <a:buNone/>
            </a:pPr>
            <a:br>
              <a:rPr lang="en-US" sz="1000" dirty="0"/>
            </a:br>
            <a:r>
              <a:rPr lang="en-US" sz="1000" dirty="0"/>
              <a:t>int K = </a:t>
            </a:r>
            <a:r>
              <a:rPr lang="en-US" sz="1000" dirty="0" err="1"/>
              <a:t>ThingSpeak.writeField</a:t>
            </a:r>
            <a:r>
              <a:rPr lang="en-US" sz="1000" dirty="0"/>
              <a:t>(</a:t>
            </a:r>
            <a:r>
              <a:rPr lang="en-US" sz="1000" dirty="0" err="1"/>
              <a:t>myChannelNumber</a:t>
            </a:r>
            <a:r>
              <a:rPr lang="en-US" sz="1000" dirty="0"/>
              <a:t>, 1,PirState,myWriteAPIKey);</a:t>
            </a:r>
          </a:p>
          <a:p>
            <a:pPr marL="0" indent="0">
              <a:buNone/>
            </a:pPr>
            <a:br>
              <a:rPr lang="en-US" sz="1000" dirty="0"/>
            </a:br>
            <a:r>
              <a:rPr lang="en-US" sz="1000" dirty="0"/>
              <a:t>if(K == 200)</a:t>
            </a:r>
          </a:p>
          <a:p>
            <a:pPr marL="0" indent="0">
              <a:buNone/>
            </a:pPr>
            <a:r>
              <a:rPr lang="en-US" sz="1000" dirty="0"/>
              <a:t>{</a:t>
            </a:r>
          </a:p>
          <a:p>
            <a:pPr marL="0" indent="0">
              <a:buNone/>
            </a:pPr>
            <a:r>
              <a:rPr lang="en-US" sz="1000" dirty="0"/>
              <a:t>  </a:t>
            </a:r>
            <a:r>
              <a:rPr lang="en-US" sz="1000" dirty="0" err="1"/>
              <a:t>Serial.println</a:t>
            </a:r>
            <a:r>
              <a:rPr lang="en-US" sz="1000" dirty="0"/>
              <a:t>("Veri </a:t>
            </a:r>
            <a:r>
              <a:rPr lang="en-US" sz="1000" dirty="0" err="1"/>
              <a:t>Gonderimi</a:t>
            </a:r>
            <a:r>
              <a:rPr lang="en-US" sz="1000" dirty="0"/>
              <a:t> </a:t>
            </a:r>
            <a:r>
              <a:rPr lang="en-US" sz="1000" dirty="0" err="1"/>
              <a:t>Basarili</a:t>
            </a:r>
            <a:r>
              <a:rPr lang="en-US" sz="1000" dirty="0"/>
              <a:t>.");</a:t>
            </a:r>
          </a:p>
          <a:p>
            <a:pPr marL="0" indent="0">
              <a:buNone/>
            </a:pPr>
            <a:r>
              <a:rPr lang="en-US" sz="1000" dirty="0"/>
              <a:t>}</a:t>
            </a:r>
          </a:p>
          <a:p>
            <a:pPr marL="0" indent="0">
              <a:buNone/>
            </a:pPr>
            <a:r>
              <a:rPr lang="en-US" sz="1000" dirty="0"/>
              <a:t>else</a:t>
            </a:r>
          </a:p>
          <a:p>
            <a:pPr marL="0" indent="0">
              <a:buNone/>
            </a:pPr>
            <a:r>
              <a:rPr lang="en-US" sz="1000" dirty="0"/>
              <a:t>{</a:t>
            </a:r>
          </a:p>
          <a:p>
            <a:pPr marL="0" indent="0">
              <a:buNone/>
            </a:pPr>
            <a:r>
              <a:rPr lang="en-US" sz="1000" dirty="0"/>
              <a:t>  </a:t>
            </a:r>
            <a:r>
              <a:rPr lang="en-US" sz="1000" dirty="0" err="1"/>
              <a:t>Serial.println</a:t>
            </a:r>
            <a:r>
              <a:rPr lang="en-US" sz="1000" dirty="0"/>
              <a:t>("Veri </a:t>
            </a:r>
            <a:r>
              <a:rPr lang="en-US" sz="1000" dirty="0" err="1"/>
              <a:t>Gonderilmedi</a:t>
            </a:r>
            <a:r>
              <a:rPr lang="en-US" sz="1000" dirty="0"/>
              <a:t> " + String(K));</a:t>
            </a:r>
          </a:p>
          <a:p>
            <a:pPr marL="0" indent="0">
              <a:buNone/>
            </a:pPr>
            <a:r>
              <a:rPr lang="en-US" sz="1000" dirty="0"/>
              <a:t>}</a:t>
            </a:r>
          </a:p>
          <a:p>
            <a:pPr marL="0" indent="0">
              <a:buNone/>
            </a:pPr>
            <a:r>
              <a:rPr lang="en-US" sz="1000" dirty="0"/>
              <a:t>  // put your main code here, to run repeatedly:</a:t>
            </a:r>
          </a:p>
          <a:p>
            <a:pPr marL="0" indent="0">
              <a:buNone/>
            </a:pPr>
            <a:r>
              <a:rPr lang="en-US" sz="1000" dirty="0"/>
              <a:t>  delay(1000); </a:t>
            </a:r>
            <a:br>
              <a:rPr lang="en-US" sz="1000" dirty="0"/>
            </a:br>
            <a:r>
              <a:rPr lang="en-US" sz="1000" dirty="0"/>
              <a:t>}</a:t>
            </a:r>
          </a:p>
          <a:p>
            <a:pPr marL="0" indent="0">
              <a:buNone/>
            </a:pPr>
            <a:endParaRPr lang="en-US" sz="1000" dirty="0"/>
          </a:p>
        </p:txBody>
      </p:sp>
      <p:sp>
        <p:nvSpPr>
          <p:cNvPr id="6" name="Başlık 1">
            <a:extLst>
              <a:ext uri="{FF2B5EF4-FFF2-40B4-BE49-F238E27FC236}">
                <a16:creationId xmlns:a16="http://schemas.microsoft.com/office/drawing/2014/main" id="{A8AA8334-B9FA-340E-9758-D04870369BAA}"/>
              </a:ext>
            </a:extLst>
          </p:cNvPr>
          <p:cNvSpPr txBox="1">
            <a:spLocks/>
          </p:cNvSpPr>
          <p:nvPr/>
        </p:nvSpPr>
        <p:spPr>
          <a:xfrm>
            <a:off x="1240871"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dirty="0">
                <a:latin typeface="Arial Black" panose="020B0A04020102020204" pitchFamily="34" charset="0"/>
              </a:rPr>
              <a:t>Yazılım Ortamı: wokwi.com</a:t>
            </a:r>
            <a:endParaRPr lang="en-US" dirty="0"/>
          </a:p>
        </p:txBody>
      </p:sp>
    </p:spTree>
    <p:extLst>
      <p:ext uri="{BB962C8B-B14F-4D97-AF65-F5344CB8AC3E}">
        <p14:creationId xmlns:p14="http://schemas.microsoft.com/office/powerpoint/2010/main" val="3741978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656DB6-ED96-19A2-9307-2EF299774382}"/>
              </a:ext>
            </a:extLst>
          </p:cNvPr>
          <p:cNvSpPr>
            <a:spLocks noGrp="1"/>
          </p:cNvSpPr>
          <p:nvPr>
            <p:ph type="title"/>
          </p:nvPr>
        </p:nvSpPr>
        <p:spPr/>
        <p:txBody>
          <a:bodyPr>
            <a:normAutofit/>
          </a:bodyPr>
          <a:lstStyle/>
          <a:p>
            <a:r>
              <a:rPr lang="tr-TR" sz="3600" dirty="0">
                <a:latin typeface="Arial Black" panose="020B0A04020102020204" pitchFamily="34" charset="0"/>
              </a:rPr>
              <a:t>Bulut Ortamı: ThingSpeak.com</a:t>
            </a:r>
            <a:endParaRPr lang="en-US" sz="3600" dirty="0">
              <a:latin typeface="Arial Black" panose="020B0A04020102020204" pitchFamily="34" charset="0"/>
            </a:endParaRPr>
          </a:p>
        </p:txBody>
      </p:sp>
      <p:sp>
        <p:nvSpPr>
          <p:cNvPr id="3" name="İçerik Yer Tutucusu 2">
            <a:extLst>
              <a:ext uri="{FF2B5EF4-FFF2-40B4-BE49-F238E27FC236}">
                <a16:creationId xmlns:a16="http://schemas.microsoft.com/office/drawing/2014/main" id="{6A582B6F-D084-88D5-C93F-B44C523CC0D1}"/>
              </a:ext>
            </a:extLst>
          </p:cNvPr>
          <p:cNvSpPr>
            <a:spLocks noGrp="1"/>
          </p:cNvSpPr>
          <p:nvPr>
            <p:ph idx="1"/>
          </p:nvPr>
        </p:nvSpPr>
        <p:spPr/>
        <p:txBody>
          <a:bodyPr/>
          <a:lstStyle/>
          <a:p>
            <a:pPr marL="0" indent="0">
              <a:buNone/>
            </a:pPr>
            <a:r>
              <a:rPr lang="tr-TR" dirty="0"/>
              <a:t>Yazılım kısmında yaptığımız ve simülasyonumuzun verilerini gönderip bizim için grafiğini oluşturan </a:t>
            </a:r>
            <a:r>
              <a:rPr lang="tr-TR" dirty="0" err="1"/>
              <a:t>websitesi</a:t>
            </a:r>
            <a:r>
              <a:rPr lang="tr-TR" dirty="0"/>
              <a:t>.</a:t>
            </a:r>
          </a:p>
          <a:p>
            <a:pPr marL="0" indent="0">
              <a:buNone/>
            </a:pPr>
            <a:endParaRPr lang="tr-TR" dirty="0"/>
          </a:p>
          <a:p>
            <a:pPr marL="0" indent="0">
              <a:buNone/>
            </a:pPr>
            <a:r>
              <a:rPr lang="tr-TR" dirty="0"/>
              <a:t>Yazılım kısmında yaptığımız pir sensör hareket algıladığında grafik çizimini yapıyor ve bize mail bildirimi gönderme işlemi yapıyor.</a:t>
            </a:r>
            <a:endParaRPr lang="en-US" dirty="0"/>
          </a:p>
        </p:txBody>
      </p:sp>
      <p:sp>
        <p:nvSpPr>
          <p:cNvPr id="4" name="Metin kutusu 3">
            <a:extLst>
              <a:ext uri="{FF2B5EF4-FFF2-40B4-BE49-F238E27FC236}">
                <a16:creationId xmlns:a16="http://schemas.microsoft.com/office/drawing/2014/main" id="{250ACBD7-21BE-9D2C-2132-9E0DBB80D3C9}"/>
              </a:ext>
            </a:extLst>
          </p:cNvPr>
          <p:cNvSpPr txBox="1"/>
          <p:nvPr/>
        </p:nvSpPr>
        <p:spPr>
          <a:xfrm>
            <a:off x="0" y="5629013"/>
            <a:ext cx="8045043" cy="369332"/>
          </a:xfrm>
          <a:prstGeom prst="rect">
            <a:avLst/>
          </a:prstGeom>
          <a:noFill/>
        </p:spPr>
        <p:txBody>
          <a:bodyPr wrap="square" rtlCol="0">
            <a:spAutoFit/>
          </a:bodyPr>
          <a:lstStyle/>
          <a:p>
            <a:r>
              <a:rPr lang="en-US" dirty="0">
                <a:hlinkClick r:id="rId2"/>
              </a:rPr>
              <a:t>https://thingspeak.com/channels/2128252</a:t>
            </a:r>
            <a:endParaRPr lang="en-US" dirty="0"/>
          </a:p>
        </p:txBody>
      </p:sp>
      <p:pic>
        <p:nvPicPr>
          <p:cNvPr id="6" name="Resim 5">
            <a:extLst>
              <a:ext uri="{FF2B5EF4-FFF2-40B4-BE49-F238E27FC236}">
                <a16:creationId xmlns:a16="http://schemas.microsoft.com/office/drawing/2014/main" id="{5165B5A5-0FD4-4FD9-B00E-C5150086A0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4177" y="71833"/>
            <a:ext cx="1618855" cy="1618855"/>
          </a:xfrm>
          <a:prstGeom prst="rect">
            <a:avLst/>
          </a:prstGeom>
        </p:spPr>
      </p:pic>
    </p:spTree>
    <p:extLst>
      <p:ext uri="{BB962C8B-B14F-4D97-AF65-F5344CB8AC3E}">
        <p14:creationId xmlns:p14="http://schemas.microsoft.com/office/powerpoint/2010/main" val="2667532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C42266-0BF1-F6AC-3FAD-F71F1D9CCDEA}"/>
              </a:ext>
            </a:extLst>
          </p:cNvPr>
          <p:cNvSpPr>
            <a:spLocks noGrp="1"/>
          </p:cNvSpPr>
          <p:nvPr>
            <p:ph type="title"/>
          </p:nvPr>
        </p:nvSpPr>
        <p:spPr>
          <a:xfrm>
            <a:off x="838199" y="1"/>
            <a:ext cx="10515600" cy="1082180"/>
          </a:xfrm>
        </p:spPr>
        <p:txBody>
          <a:bodyPr>
            <a:normAutofit/>
          </a:bodyPr>
          <a:lstStyle/>
          <a:p>
            <a:pPr algn="ctr"/>
            <a:r>
              <a:rPr lang="tr-TR" sz="3600" dirty="0" err="1">
                <a:latin typeface="Arial Black" panose="020B0A04020102020204" pitchFamily="34" charset="0"/>
              </a:rPr>
              <a:t>Wokwi</a:t>
            </a:r>
            <a:r>
              <a:rPr lang="tr-TR" sz="3600" dirty="0">
                <a:latin typeface="Arial Black" panose="020B0A04020102020204" pitchFamily="34" charset="0"/>
              </a:rPr>
              <a:t> üzerindeki </a:t>
            </a:r>
            <a:r>
              <a:rPr lang="tr-TR" sz="3600" dirty="0" err="1">
                <a:latin typeface="Arial Black" panose="020B0A04020102020204" pitchFamily="34" charset="0"/>
              </a:rPr>
              <a:t>IoT</a:t>
            </a:r>
            <a:r>
              <a:rPr lang="tr-TR" sz="3600" dirty="0">
                <a:latin typeface="Arial Black" panose="020B0A04020102020204" pitchFamily="34" charset="0"/>
              </a:rPr>
              <a:t> simülasyonu</a:t>
            </a:r>
            <a:endParaRPr lang="en-US" sz="3600" dirty="0">
              <a:latin typeface="Arial Black" panose="020B0A04020102020204" pitchFamily="34" charset="0"/>
            </a:endParaRPr>
          </a:p>
        </p:txBody>
      </p:sp>
      <p:pic>
        <p:nvPicPr>
          <p:cNvPr id="5" name="İçerik Yer Tutucusu 4">
            <a:extLst>
              <a:ext uri="{FF2B5EF4-FFF2-40B4-BE49-F238E27FC236}">
                <a16:creationId xmlns:a16="http://schemas.microsoft.com/office/drawing/2014/main" id="{06FFF826-0138-5895-A71E-8C96087AF8A7}"/>
              </a:ext>
            </a:extLst>
          </p:cNvPr>
          <p:cNvPicPr>
            <a:picLocks noGrp="1" noChangeAspect="1"/>
          </p:cNvPicPr>
          <p:nvPr>
            <p:ph idx="1"/>
          </p:nvPr>
        </p:nvPicPr>
        <p:blipFill>
          <a:blip r:embed="rId2"/>
          <a:stretch>
            <a:fillRect/>
          </a:stretch>
        </p:blipFill>
        <p:spPr>
          <a:xfrm>
            <a:off x="1245008" y="826660"/>
            <a:ext cx="9701982" cy="5569945"/>
          </a:xfrm>
        </p:spPr>
      </p:pic>
      <p:sp>
        <p:nvSpPr>
          <p:cNvPr id="7" name="Metin kutusu 6">
            <a:hlinkClick r:id="rId3"/>
            <a:extLst>
              <a:ext uri="{FF2B5EF4-FFF2-40B4-BE49-F238E27FC236}">
                <a16:creationId xmlns:a16="http://schemas.microsoft.com/office/drawing/2014/main" id="{DBD64468-B8BA-5A3F-34A8-C0F3E5CFF5FC}"/>
              </a:ext>
            </a:extLst>
          </p:cNvPr>
          <p:cNvSpPr txBox="1"/>
          <p:nvPr/>
        </p:nvSpPr>
        <p:spPr>
          <a:xfrm>
            <a:off x="0" y="6396605"/>
            <a:ext cx="6283354" cy="369332"/>
          </a:xfrm>
          <a:prstGeom prst="rect">
            <a:avLst/>
          </a:prstGeom>
          <a:noFill/>
        </p:spPr>
        <p:txBody>
          <a:bodyPr wrap="square" rtlCol="0">
            <a:spAutoFit/>
          </a:bodyPr>
          <a:lstStyle/>
          <a:p>
            <a:r>
              <a:rPr lang="en-US" dirty="0"/>
              <a:t>https://wokwi.com/projects/362085507668983809</a:t>
            </a:r>
          </a:p>
        </p:txBody>
      </p:sp>
    </p:spTree>
    <p:extLst>
      <p:ext uri="{BB962C8B-B14F-4D97-AF65-F5344CB8AC3E}">
        <p14:creationId xmlns:p14="http://schemas.microsoft.com/office/powerpoint/2010/main" val="1937936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804C320-1AA9-E975-DFE0-ABE303DE8236}"/>
              </a:ext>
            </a:extLst>
          </p:cNvPr>
          <p:cNvSpPr>
            <a:spLocks noGrp="1"/>
          </p:cNvSpPr>
          <p:nvPr>
            <p:ph type="title"/>
          </p:nvPr>
        </p:nvSpPr>
        <p:spPr/>
        <p:txBody>
          <a:bodyPr>
            <a:normAutofit/>
          </a:bodyPr>
          <a:lstStyle/>
          <a:p>
            <a:pPr algn="ctr"/>
            <a:r>
              <a:rPr lang="tr-TR" sz="3600" dirty="0">
                <a:latin typeface="Arial Black" panose="020B0A04020102020204" pitchFamily="34" charset="0"/>
              </a:rPr>
              <a:t>Mail bildirimi</a:t>
            </a:r>
            <a:endParaRPr lang="en-US" sz="3600" dirty="0">
              <a:latin typeface="Arial Black" panose="020B0A04020102020204" pitchFamily="34" charset="0"/>
            </a:endParaRPr>
          </a:p>
        </p:txBody>
      </p:sp>
      <p:pic>
        <p:nvPicPr>
          <p:cNvPr id="9" name="İçerik Yer Tutucusu 8">
            <a:extLst>
              <a:ext uri="{FF2B5EF4-FFF2-40B4-BE49-F238E27FC236}">
                <a16:creationId xmlns:a16="http://schemas.microsoft.com/office/drawing/2014/main" id="{F7980400-B1F7-B11C-1F50-167DEFE1AADE}"/>
              </a:ext>
            </a:extLst>
          </p:cNvPr>
          <p:cNvPicPr>
            <a:picLocks noGrp="1" noChangeAspect="1"/>
          </p:cNvPicPr>
          <p:nvPr>
            <p:ph idx="1"/>
          </p:nvPr>
        </p:nvPicPr>
        <p:blipFill>
          <a:blip r:embed="rId2"/>
          <a:stretch>
            <a:fillRect/>
          </a:stretch>
        </p:blipFill>
        <p:spPr>
          <a:xfrm>
            <a:off x="838200" y="1243774"/>
            <a:ext cx="10515600" cy="4021800"/>
          </a:xfrm>
        </p:spPr>
      </p:pic>
    </p:spTree>
    <p:extLst>
      <p:ext uri="{BB962C8B-B14F-4D97-AF65-F5344CB8AC3E}">
        <p14:creationId xmlns:p14="http://schemas.microsoft.com/office/powerpoint/2010/main" val="3151553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B4E79F-A535-9A5A-BA85-C9F3A931523A}"/>
              </a:ext>
            </a:extLst>
          </p:cNvPr>
          <p:cNvSpPr>
            <a:spLocks noGrp="1"/>
          </p:cNvSpPr>
          <p:nvPr>
            <p:ph type="title"/>
          </p:nvPr>
        </p:nvSpPr>
        <p:spPr/>
        <p:txBody>
          <a:bodyPr>
            <a:normAutofit/>
          </a:bodyPr>
          <a:lstStyle/>
          <a:p>
            <a:pPr algn="ctr"/>
            <a:r>
              <a:rPr lang="tr-TR" sz="6000" dirty="0">
                <a:latin typeface="Arial Black" panose="020B0A04020102020204" pitchFamily="34" charset="0"/>
              </a:rPr>
              <a:t>TEŞEKKÜRLER</a:t>
            </a:r>
            <a:endParaRPr lang="en-US" sz="6000" dirty="0">
              <a:latin typeface="Arial Black" panose="020B0A04020102020204" pitchFamily="34" charset="0"/>
            </a:endParaRPr>
          </a:p>
        </p:txBody>
      </p:sp>
      <p:sp>
        <p:nvSpPr>
          <p:cNvPr id="3" name="İçerik Yer Tutucusu 2">
            <a:extLst>
              <a:ext uri="{FF2B5EF4-FFF2-40B4-BE49-F238E27FC236}">
                <a16:creationId xmlns:a16="http://schemas.microsoft.com/office/drawing/2014/main" id="{37D73AB9-FF97-212C-99E5-F90E9D3AAE2B}"/>
              </a:ext>
            </a:extLst>
          </p:cNvPr>
          <p:cNvSpPr>
            <a:spLocks noGrp="1"/>
          </p:cNvSpPr>
          <p:nvPr>
            <p:ph idx="1"/>
          </p:nvPr>
        </p:nvSpPr>
        <p:spPr>
          <a:xfrm>
            <a:off x="838200" y="2580634"/>
            <a:ext cx="10515600" cy="4351338"/>
          </a:xfrm>
        </p:spPr>
        <p:txBody>
          <a:bodyPr>
            <a:normAutofit/>
          </a:bodyPr>
          <a:lstStyle/>
          <a:p>
            <a:pPr marL="0" indent="0" algn="ctr">
              <a:buNone/>
            </a:pPr>
            <a:r>
              <a:rPr lang="tr-TR" sz="3600" dirty="0">
                <a:latin typeface="Arial Black" panose="020B0A04020102020204" pitchFamily="34" charset="0"/>
              </a:rPr>
              <a:t>FATİH İDRİS GEÇGİN - 19090700049</a:t>
            </a:r>
          </a:p>
          <a:p>
            <a:pPr algn="ctr"/>
            <a:endParaRPr lang="en-US" sz="3600" dirty="0">
              <a:latin typeface="Arial Black" panose="020B0A04020102020204" pitchFamily="34" charset="0"/>
            </a:endParaRPr>
          </a:p>
        </p:txBody>
      </p:sp>
    </p:spTree>
    <p:extLst>
      <p:ext uri="{BB962C8B-B14F-4D97-AF65-F5344CB8AC3E}">
        <p14:creationId xmlns:p14="http://schemas.microsoft.com/office/powerpoint/2010/main" val="3576073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110559-34CA-A173-AACC-3C9863FCE312}"/>
              </a:ext>
            </a:extLst>
          </p:cNvPr>
          <p:cNvSpPr>
            <a:spLocks noGrp="1"/>
          </p:cNvSpPr>
          <p:nvPr>
            <p:ph type="title"/>
          </p:nvPr>
        </p:nvSpPr>
        <p:spPr/>
        <p:txBody>
          <a:bodyPr>
            <a:normAutofit/>
          </a:bodyPr>
          <a:lstStyle/>
          <a:p>
            <a:r>
              <a:rPr lang="tr-TR" sz="3600" dirty="0">
                <a:latin typeface="Arial Black" panose="020B0A04020102020204" pitchFamily="34" charset="0"/>
              </a:rPr>
              <a:t>Tema: Güvenlik</a:t>
            </a:r>
            <a:endParaRPr lang="en-US" sz="3600" dirty="0">
              <a:latin typeface="Arial Black" panose="020B0A04020102020204" pitchFamily="34" charset="0"/>
            </a:endParaRPr>
          </a:p>
        </p:txBody>
      </p:sp>
      <p:sp>
        <p:nvSpPr>
          <p:cNvPr id="3" name="İçerik Yer Tutucusu 2">
            <a:extLst>
              <a:ext uri="{FF2B5EF4-FFF2-40B4-BE49-F238E27FC236}">
                <a16:creationId xmlns:a16="http://schemas.microsoft.com/office/drawing/2014/main" id="{AF8A6EBF-1A55-2E15-E4DD-5F9AEC67901E}"/>
              </a:ext>
            </a:extLst>
          </p:cNvPr>
          <p:cNvSpPr>
            <a:spLocks noGrp="1"/>
          </p:cNvSpPr>
          <p:nvPr>
            <p:ph idx="1"/>
          </p:nvPr>
        </p:nvSpPr>
        <p:spPr>
          <a:xfrm>
            <a:off x="838200" y="1758513"/>
            <a:ext cx="10515600" cy="4351338"/>
          </a:xfrm>
        </p:spPr>
        <p:txBody>
          <a:bodyPr/>
          <a:lstStyle/>
          <a:p>
            <a:pPr marL="0" indent="0">
              <a:buNone/>
            </a:pPr>
            <a:r>
              <a:rPr lang="tr-TR" dirty="0"/>
              <a:t>Güvenliğimiz her açıdan hayatımızda büyük öneme sahiptir. Dışarıda, iş yerinde, okulda, yemekhanede ve evde sürekli olarak insan doğası ilk güvende hissetmek ister. Güven vermeyen bir ortamda durmak huzur ve ruh halini kötü etkiler ki bu da yaşam kalitenizi düşürür ve canınızı sıkar. Sağlık açısından da yaralanmalar ve zehirli hayvanlar gibi tehlikeler </a:t>
            </a:r>
          </a:p>
          <a:p>
            <a:pPr marL="0" indent="0">
              <a:buNone/>
            </a:pPr>
            <a:r>
              <a:rPr lang="tr-TR" dirty="0"/>
              <a:t>Kötü sonuçlar doğurabilir.</a:t>
            </a:r>
          </a:p>
          <a:p>
            <a:pPr marL="0" indent="0">
              <a:buNone/>
            </a:pPr>
            <a:endParaRPr lang="tr-TR" dirty="0"/>
          </a:p>
          <a:p>
            <a:pPr marL="0" indent="0">
              <a:buNone/>
            </a:pPr>
            <a:r>
              <a:rPr lang="tr-TR" dirty="0"/>
              <a:t>Avustralya’da insanlar evlerine girmeden önce ayakkabılık ve bulaşık makinelerini kontrol ediyorlar sebebi ise vahşi hayvanların saklanmış olabilmeleri.</a:t>
            </a:r>
          </a:p>
          <a:p>
            <a:pPr marL="0" indent="0">
              <a:buNone/>
            </a:pPr>
            <a:endParaRPr lang="en-US" dirty="0"/>
          </a:p>
        </p:txBody>
      </p:sp>
    </p:spTree>
    <p:extLst>
      <p:ext uri="{BB962C8B-B14F-4D97-AF65-F5344CB8AC3E}">
        <p14:creationId xmlns:p14="http://schemas.microsoft.com/office/powerpoint/2010/main" val="695075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F038F0-0441-1E9F-229A-25D17C3E0F31}"/>
              </a:ext>
            </a:extLst>
          </p:cNvPr>
          <p:cNvSpPr>
            <a:spLocks noGrp="1"/>
          </p:cNvSpPr>
          <p:nvPr>
            <p:ph type="title"/>
          </p:nvPr>
        </p:nvSpPr>
        <p:spPr/>
        <p:txBody>
          <a:bodyPr>
            <a:normAutofit/>
          </a:bodyPr>
          <a:lstStyle/>
          <a:p>
            <a:pPr algn="ctr"/>
            <a:r>
              <a:rPr lang="tr-TR" sz="4000" dirty="0">
                <a:latin typeface="Arial Black" panose="020B0A04020102020204" pitchFamily="34" charset="0"/>
              </a:rPr>
              <a:t>Eve izinsiz giren bir yılan</a:t>
            </a:r>
            <a:endParaRPr lang="en-US" sz="4000" dirty="0">
              <a:latin typeface="Arial Black" panose="020B0A04020102020204" pitchFamily="34" charset="0"/>
            </a:endParaRPr>
          </a:p>
        </p:txBody>
      </p:sp>
      <p:pic>
        <p:nvPicPr>
          <p:cNvPr id="7" name="İçerik Yer Tutucusu 6">
            <a:extLst>
              <a:ext uri="{FF2B5EF4-FFF2-40B4-BE49-F238E27FC236}">
                <a16:creationId xmlns:a16="http://schemas.microsoft.com/office/drawing/2014/main" id="{85DA507D-5C7B-B292-0D70-8747849F64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0991" y="1825625"/>
            <a:ext cx="4590018" cy="4351338"/>
          </a:xfrm>
        </p:spPr>
      </p:pic>
    </p:spTree>
    <p:extLst>
      <p:ext uri="{BB962C8B-B14F-4D97-AF65-F5344CB8AC3E}">
        <p14:creationId xmlns:p14="http://schemas.microsoft.com/office/powerpoint/2010/main" val="1612750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C25E9E-E504-A36F-397E-C92FDE99A8F9}"/>
              </a:ext>
            </a:extLst>
          </p:cNvPr>
          <p:cNvSpPr>
            <a:spLocks noGrp="1"/>
          </p:cNvSpPr>
          <p:nvPr>
            <p:ph type="title"/>
          </p:nvPr>
        </p:nvSpPr>
        <p:spPr/>
        <p:txBody>
          <a:bodyPr>
            <a:normAutofit/>
          </a:bodyPr>
          <a:lstStyle/>
          <a:p>
            <a:r>
              <a:rPr lang="tr-TR" sz="3600" dirty="0">
                <a:latin typeface="Arial Black" panose="020B0A04020102020204" pitchFamily="34" charset="0"/>
                <a:cs typeface="Arial" panose="020B0604020202020204" pitchFamily="34" charset="0"/>
              </a:rPr>
              <a:t>Sorun: Evimize giren davetsiz misafirler</a:t>
            </a:r>
            <a:endParaRPr lang="en-US" sz="3600" dirty="0"/>
          </a:p>
        </p:txBody>
      </p:sp>
      <p:sp>
        <p:nvSpPr>
          <p:cNvPr id="3" name="İçerik Yer Tutucusu 2">
            <a:extLst>
              <a:ext uri="{FF2B5EF4-FFF2-40B4-BE49-F238E27FC236}">
                <a16:creationId xmlns:a16="http://schemas.microsoft.com/office/drawing/2014/main" id="{FC40A218-DD3C-7476-C1C0-4B08E6DC51B4}"/>
              </a:ext>
            </a:extLst>
          </p:cNvPr>
          <p:cNvSpPr>
            <a:spLocks noGrp="1"/>
          </p:cNvSpPr>
          <p:nvPr>
            <p:ph idx="1"/>
          </p:nvPr>
        </p:nvSpPr>
        <p:spPr/>
        <p:txBody>
          <a:bodyPr/>
          <a:lstStyle/>
          <a:p>
            <a:pPr marL="0" indent="0">
              <a:buNone/>
            </a:pPr>
            <a:r>
              <a:rPr lang="tr-TR" sz="2800" dirty="0">
                <a:latin typeface="Arial" panose="020B0604020202020204" pitchFamily="34" charset="0"/>
                <a:cs typeface="Arial" panose="020B0604020202020204" pitchFamily="34" charset="0"/>
              </a:rPr>
              <a:t>Günümüzde hala çok sık karşılaşmasak da davetsiz misafirler ile karşılaşıyoruz. Peki bu davetsiz misafirlerin daha tehlikeli ve korkutucu olduğu zamanları düşünürsek hem kendi güvenliğimiz hem de sevdiklerimizin güvenliği tehlikeye girebiliyor.</a:t>
            </a:r>
            <a:br>
              <a:rPr lang="tr-TR" sz="2800" dirty="0">
                <a:latin typeface="Arial" panose="020B0604020202020204" pitchFamily="34" charset="0"/>
                <a:cs typeface="Arial" panose="020B0604020202020204" pitchFamily="34" charset="0"/>
              </a:rPr>
            </a:br>
            <a:br>
              <a:rPr lang="tr-TR" sz="2800" dirty="0">
                <a:latin typeface="Arial" panose="020B0604020202020204" pitchFamily="34" charset="0"/>
                <a:cs typeface="Arial" panose="020B0604020202020204" pitchFamily="34" charset="0"/>
              </a:rPr>
            </a:br>
            <a:r>
              <a:rPr lang="tr-TR" sz="2800" dirty="0">
                <a:latin typeface="Arial" panose="020B0604020202020204" pitchFamily="34" charset="0"/>
                <a:cs typeface="Arial" panose="020B0604020202020204" pitchFamily="34" charset="0"/>
              </a:rPr>
              <a:t>Bu gibi durumlar için önlem almakta fayda var.</a:t>
            </a:r>
            <a:endParaRPr lang="en-US" dirty="0"/>
          </a:p>
        </p:txBody>
      </p:sp>
    </p:spTree>
    <p:extLst>
      <p:ext uri="{BB962C8B-B14F-4D97-AF65-F5344CB8AC3E}">
        <p14:creationId xmlns:p14="http://schemas.microsoft.com/office/powerpoint/2010/main" val="1357750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F038F0-0441-1E9F-229A-25D17C3E0F31}"/>
              </a:ext>
            </a:extLst>
          </p:cNvPr>
          <p:cNvSpPr>
            <a:spLocks noGrp="1"/>
          </p:cNvSpPr>
          <p:nvPr>
            <p:ph type="title"/>
          </p:nvPr>
        </p:nvSpPr>
        <p:spPr/>
        <p:txBody>
          <a:bodyPr>
            <a:normAutofit/>
          </a:bodyPr>
          <a:lstStyle/>
          <a:p>
            <a:r>
              <a:rPr lang="tr-TR" sz="4000" dirty="0">
                <a:latin typeface="Arial Black" panose="020B0A04020102020204" pitchFamily="34" charset="0"/>
              </a:rPr>
              <a:t>Örneğin:</a:t>
            </a:r>
            <a:endParaRPr lang="en-US" sz="4000" dirty="0">
              <a:latin typeface="Arial Black" panose="020B0A04020102020204" pitchFamily="34" charset="0"/>
            </a:endParaRPr>
          </a:p>
        </p:txBody>
      </p:sp>
      <p:pic>
        <p:nvPicPr>
          <p:cNvPr id="5" name="İçerik Yer Tutucusu 4">
            <a:extLst>
              <a:ext uri="{FF2B5EF4-FFF2-40B4-BE49-F238E27FC236}">
                <a16:creationId xmlns:a16="http://schemas.microsoft.com/office/drawing/2014/main" id="{A7048D80-1E6E-56EE-F3EF-194F9BF07973}"/>
              </a:ext>
            </a:extLst>
          </p:cNvPr>
          <p:cNvPicPr>
            <a:picLocks noGrp="1" noChangeAspect="1"/>
          </p:cNvPicPr>
          <p:nvPr>
            <p:ph idx="1"/>
          </p:nvPr>
        </p:nvPicPr>
        <p:blipFill>
          <a:blip r:embed="rId2"/>
          <a:stretch>
            <a:fillRect/>
          </a:stretch>
        </p:blipFill>
        <p:spPr>
          <a:xfrm>
            <a:off x="2812937" y="1825625"/>
            <a:ext cx="6566126" cy="4351338"/>
          </a:xfrm>
        </p:spPr>
      </p:pic>
    </p:spTree>
    <p:extLst>
      <p:ext uri="{BB962C8B-B14F-4D97-AF65-F5344CB8AC3E}">
        <p14:creationId xmlns:p14="http://schemas.microsoft.com/office/powerpoint/2010/main" val="2632108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CEE8D4-B85C-3DB1-2B74-4FAC475F5CEE}"/>
              </a:ext>
            </a:extLst>
          </p:cNvPr>
          <p:cNvSpPr>
            <a:spLocks noGrp="1"/>
          </p:cNvSpPr>
          <p:nvPr>
            <p:ph type="title"/>
          </p:nvPr>
        </p:nvSpPr>
        <p:spPr/>
        <p:txBody>
          <a:bodyPr>
            <a:normAutofit/>
          </a:bodyPr>
          <a:lstStyle/>
          <a:p>
            <a:r>
              <a:rPr lang="tr-TR" sz="3600" dirty="0">
                <a:latin typeface="Arial Black" panose="020B0A04020102020204" pitchFamily="34" charset="0"/>
              </a:rPr>
              <a:t>Çözüm: </a:t>
            </a:r>
            <a:r>
              <a:rPr lang="tr-TR" sz="3600" dirty="0" err="1">
                <a:latin typeface="Arial Black" panose="020B0A04020102020204" pitchFamily="34" charset="0"/>
              </a:rPr>
              <a:t>IoT</a:t>
            </a:r>
            <a:r>
              <a:rPr lang="tr-TR" sz="3600" dirty="0">
                <a:latin typeface="Arial Black" panose="020B0A04020102020204" pitchFamily="34" charset="0"/>
              </a:rPr>
              <a:t> Alarm sistemi</a:t>
            </a:r>
            <a:endParaRPr lang="en-US" sz="3600" dirty="0">
              <a:latin typeface="Arial Black" panose="020B0A04020102020204" pitchFamily="34" charset="0"/>
            </a:endParaRPr>
          </a:p>
        </p:txBody>
      </p:sp>
      <p:sp>
        <p:nvSpPr>
          <p:cNvPr id="3" name="İçerik Yer Tutucusu 2">
            <a:extLst>
              <a:ext uri="{FF2B5EF4-FFF2-40B4-BE49-F238E27FC236}">
                <a16:creationId xmlns:a16="http://schemas.microsoft.com/office/drawing/2014/main" id="{89A96EC4-BD46-BC5D-28C1-671167842364}"/>
              </a:ext>
            </a:extLst>
          </p:cNvPr>
          <p:cNvSpPr>
            <a:spLocks noGrp="1"/>
          </p:cNvSpPr>
          <p:nvPr>
            <p:ph idx="1"/>
          </p:nvPr>
        </p:nvSpPr>
        <p:spPr/>
        <p:txBody>
          <a:bodyPr/>
          <a:lstStyle/>
          <a:p>
            <a:pPr marL="0" indent="0">
              <a:buNone/>
            </a:pPr>
            <a:r>
              <a:rPr lang="tr-TR" dirty="0"/>
              <a:t>Kapı eşiklerine ve pencere girişlerine koymak için tasarlanan </a:t>
            </a:r>
            <a:r>
              <a:rPr lang="tr-TR" dirty="0" err="1"/>
              <a:t>IoT</a:t>
            </a:r>
            <a:r>
              <a:rPr lang="tr-TR" dirty="0"/>
              <a:t> alarmını evde olmadığımız veya gece uyurken algılanan bir hareketi önce </a:t>
            </a:r>
            <a:r>
              <a:rPr lang="tr-TR" dirty="0" err="1"/>
              <a:t>Thing</a:t>
            </a:r>
            <a:r>
              <a:rPr lang="tr-TR" dirty="0"/>
              <a:t> </a:t>
            </a:r>
            <a:r>
              <a:rPr lang="tr-TR" dirty="0" err="1"/>
              <a:t>Speak’e</a:t>
            </a:r>
            <a:r>
              <a:rPr lang="tr-TR" dirty="0"/>
              <a:t> daha sonra Mail adresimize uyarı olarak gönderip bizi haberdar etmesi şeklinde bir çözüm buldum.</a:t>
            </a:r>
            <a:endParaRPr lang="en-US" dirty="0"/>
          </a:p>
        </p:txBody>
      </p:sp>
    </p:spTree>
    <p:extLst>
      <p:ext uri="{BB962C8B-B14F-4D97-AF65-F5344CB8AC3E}">
        <p14:creationId xmlns:p14="http://schemas.microsoft.com/office/powerpoint/2010/main" val="2856435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1A8C8B-BEC8-581E-EF30-445F031108A9}"/>
              </a:ext>
            </a:extLst>
          </p:cNvPr>
          <p:cNvSpPr>
            <a:spLocks noGrp="1"/>
          </p:cNvSpPr>
          <p:nvPr>
            <p:ph type="title"/>
          </p:nvPr>
        </p:nvSpPr>
        <p:spPr/>
        <p:txBody>
          <a:bodyPr>
            <a:normAutofit/>
          </a:bodyPr>
          <a:lstStyle/>
          <a:p>
            <a:r>
              <a:rPr lang="tr-TR" sz="3600" dirty="0">
                <a:latin typeface="Arial Black" panose="020B0A04020102020204" pitchFamily="34" charset="0"/>
              </a:rPr>
              <a:t>Tasarım:</a:t>
            </a:r>
            <a:endParaRPr lang="en-US" sz="3600" dirty="0">
              <a:latin typeface="Arial Black" panose="020B0A04020102020204" pitchFamily="34" charset="0"/>
            </a:endParaRPr>
          </a:p>
        </p:txBody>
      </p:sp>
      <p:pic>
        <p:nvPicPr>
          <p:cNvPr id="5" name="İçerik Yer Tutucusu 4">
            <a:extLst>
              <a:ext uri="{FF2B5EF4-FFF2-40B4-BE49-F238E27FC236}">
                <a16:creationId xmlns:a16="http://schemas.microsoft.com/office/drawing/2014/main" id="{F1B58979-E36E-AC52-2A8A-AE2657375894}"/>
              </a:ext>
            </a:extLst>
          </p:cNvPr>
          <p:cNvPicPr>
            <a:picLocks noGrp="1" noChangeAspect="1"/>
          </p:cNvPicPr>
          <p:nvPr>
            <p:ph idx="1"/>
          </p:nvPr>
        </p:nvPicPr>
        <p:blipFill>
          <a:blip r:embed="rId2"/>
          <a:stretch>
            <a:fillRect/>
          </a:stretch>
        </p:blipFill>
        <p:spPr>
          <a:xfrm>
            <a:off x="568544" y="1533728"/>
            <a:ext cx="3135706" cy="4351338"/>
          </a:xfrm>
        </p:spPr>
      </p:pic>
      <p:pic>
        <p:nvPicPr>
          <p:cNvPr id="7" name="Resim 6">
            <a:extLst>
              <a:ext uri="{FF2B5EF4-FFF2-40B4-BE49-F238E27FC236}">
                <a16:creationId xmlns:a16="http://schemas.microsoft.com/office/drawing/2014/main" id="{0D049D38-347F-018E-A111-2C1E74BB3325}"/>
              </a:ext>
            </a:extLst>
          </p:cNvPr>
          <p:cNvPicPr>
            <a:picLocks noChangeAspect="1"/>
          </p:cNvPicPr>
          <p:nvPr/>
        </p:nvPicPr>
        <p:blipFill>
          <a:blip r:embed="rId3"/>
          <a:stretch>
            <a:fillRect/>
          </a:stretch>
        </p:blipFill>
        <p:spPr>
          <a:xfrm>
            <a:off x="6030302" y="365125"/>
            <a:ext cx="4914900" cy="5791200"/>
          </a:xfrm>
          <a:prstGeom prst="rect">
            <a:avLst/>
          </a:prstGeom>
        </p:spPr>
      </p:pic>
      <p:sp>
        <p:nvSpPr>
          <p:cNvPr id="8" name="Metin kutusu 7">
            <a:extLst>
              <a:ext uri="{FF2B5EF4-FFF2-40B4-BE49-F238E27FC236}">
                <a16:creationId xmlns:a16="http://schemas.microsoft.com/office/drawing/2014/main" id="{73751237-F68D-B801-9B40-53A18A3B9177}"/>
              </a:ext>
            </a:extLst>
          </p:cNvPr>
          <p:cNvSpPr txBox="1"/>
          <p:nvPr/>
        </p:nvSpPr>
        <p:spPr>
          <a:xfrm>
            <a:off x="9857064" y="3506598"/>
            <a:ext cx="1224793" cy="646331"/>
          </a:xfrm>
          <a:prstGeom prst="rect">
            <a:avLst/>
          </a:prstGeom>
          <a:noFill/>
        </p:spPr>
        <p:txBody>
          <a:bodyPr wrap="square" rtlCol="0">
            <a:spAutoFit/>
          </a:bodyPr>
          <a:lstStyle/>
          <a:p>
            <a:r>
              <a:rPr lang="tr-TR" dirty="0"/>
              <a:t>Kapak kutusu</a:t>
            </a:r>
            <a:endParaRPr lang="en-US" dirty="0"/>
          </a:p>
        </p:txBody>
      </p:sp>
      <p:sp>
        <p:nvSpPr>
          <p:cNvPr id="9" name="Metin kutusu 8">
            <a:extLst>
              <a:ext uri="{FF2B5EF4-FFF2-40B4-BE49-F238E27FC236}">
                <a16:creationId xmlns:a16="http://schemas.microsoft.com/office/drawing/2014/main" id="{0A6768BA-4886-DA42-EB67-32063E2531DA}"/>
              </a:ext>
            </a:extLst>
          </p:cNvPr>
          <p:cNvSpPr txBox="1"/>
          <p:nvPr/>
        </p:nvSpPr>
        <p:spPr>
          <a:xfrm>
            <a:off x="9429226" y="5561901"/>
            <a:ext cx="2194230" cy="646331"/>
          </a:xfrm>
          <a:prstGeom prst="rect">
            <a:avLst/>
          </a:prstGeom>
          <a:noFill/>
        </p:spPr>
        <p:txBody>
          <a:bodyPr wrap="square" rtlCol="0">
            <a:spAutoFit/>
          </a:bodyPr>
          <a:lstStyle/>
          <a:p>
            <a:r>
              <a:rPr lang="tr-TR" dirty="0"/>
              <a:t>Hareket sensörünün olduğu kısım</a:t>
            </a:r>
            <a:endParaRPr lang="en-US" dirty="0"/>
          </a:p>
        </p:txBody>
      </p:sp>
      <p:sp>
        <p:nvSpPr>
          <p:cNvPr id="10" name="Metin kutusu 9">
            <a:extLst>
              <a:ext uri="{FF2B5EF4-FFF2-40B4-BE49-F238E27FC236}">
                <a16:creationId xmlns:a16="http://schemas.microsoft.com/office/drawing/2014/main" id="{71D97090-638F-0828-47DB-FAA370151342}"/>
              </a:ext>
            </a:extLst>
          </p:cNvPr>
          <p:cNvSpPr txBox="1"/>
          <p:nvPr/>
        </p:nvSpPr>
        <p:spPr>
          <a:xfrm>
            <a:off x="1246798" y="6023566"/>
            <a:ext cx="3439486" cy="369332"/>
          </a:xfrm>
          <a:prstGeom prst="rect">
            <a:avLst/>
          </a:prstGeom>
          <a:noFill/>
        </p:spPr>
        <p:txBody>
          <a:bodyPr wrap="square" rtlCol="0">
            <a:spAutoFit/>
          </a:bodyPr>
          <a:lstStyle/>
          <a:p>
            <a:r>
              <a:rPr lang="tr-TR" dirty="0"/>
              <a:t>Blender tasarımları</a:t>
            </a:r>
            <a:endParaRPr lang="en-US" dirty="0"/>
          </a:p>
        </p:txBody>
      </p:sp>
    </p:spTree>
    <p:extLst>
      <p:ext uri="{BB962C8B-B14F-4D97-AF65-F5344CB8AC3E}">
        <p14:creationId xmlns:p14="http://schemas.microsoft.com/office/powerpoint/2010/main" val="4196205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9CA84B87-B970-7B13-0B73-B91D0035FB5D}"/>
              </a:ext>
            </a:extLst>
          </p:cNvPr>
          <p:cNvPicPr>
            <a:picLocks noGrp="1" noChangeAspect="1"/>
          </p:cNvPicPr>
          <p:nvPr>
            <p:ph idx="1"/>
          </p:nvPr>
        </p:nvPicPr>
        <p:blipFill>
          <a:blip r:embed="rId2"/>
          <a:stretch>
            <a:fillRect/>
          </a:stretch>
        </p:blipFill>
        <p:spPr>
          <a:xfrm>
            <a:off x="6096000" y="180362"/>
            <a:ext cx="4792910" cy="5979513"/>
          </a:xfrm>
        </p:spPr>
      </p:pic>
      <p:pic>
        <p:nvPicPr>
          <p:cNvPr id="7" name="Resim 6">
            <a:extLst>
              <a:ext uri="{FF2B5EF4-FFF2-40B4-BE49-F238E27FC236}">
                <a16:creationId xmlns:a16="http://schemas.microsoft.com/office/drawing/2014/main" id="{FE5907AC-CBB7-881C-3DEA-2CD6A31893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470" y="180362"/>
            <a:ext cx="4480420" cy="5979513"/>
          </a:xfrm>
          <a:prstGeom prst="rect">
            <a:avLst/>
          </a:prstGeom>
        </p:spPr>
      </p:pic>
      <p:sp>
        <p:nvSpPr>
          <p:cNvPr id="8" name="Metin kutusu 7">
            <a:extLst>
              <a:ext uri="{FF2B5EF4-FFF2-40B4-BE49-F238E27FC236}">
                <a16:creationId xmlns:a16="http://schemas.microsoft.com/office/drawing/2014/main" id="{205D022A-9ABB-BE57-916F-A7D54D24B4F4}"/>
              </a:ext>
            </a:extLst>
          </p:cNvPr>
          <p:cNvSpPr txBox="1"/>
          <p:nvPr/>
        </p:nvSpPr>
        <p:spPr>
          <a:xfrm>
            <a:off x="7734650" y="6159875"/>
            <a:ext cx="4018327" cy="369332"/>
          </a:xfrm>
          <a:prstGeom prst="rect">
            <a:avLst/>
          </a:prstGeom>
          <a:noFill/>
        </p:spPr>
        <p:txBody>
          <a:bodyPr wrap="square" rtlCol="0">
            <a:spAutoFit/>
          </a:bodyPr>
          <a:lstStyle/>
          <a:p>
            <a:r>
              <a:rPr lang="tr-TR" dirty="0"/>
              <a:t>Kapı eşiği örneği</a:t>
            </a:r>
            <a:endParaRPr lang="en-US" dirty="0"/>
          </a:p>
        </p:txBody>
      </p:sp>
    </p:spTree>
    <p:extLst>
      <p:ext uri="{BB962C8B-B14F-4D97-AF65-F5344CB8AC3E}">
        <p14:creationId xmlns:p14="http://schemas.microsoft.com/office/powerpoint/2010/main" val="622931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FA149D-8B23-B9C4-DE17-03DC647C3142}"/>
              </a:ext>
            </a:extLst>
          </p:cNvPr>
          <p:cNvSpPr>
            <a:spLocks noGrp="1"/>
          </p:cNvSpPr>
          <p:nvPr>
            <p:ph type="title"/>
          </p:nvPr>
        </p:nvSpPr>
        <p:spPr/>
        <p:txBody>
          <a:bodyPr>
            <a:normAutofit/>
          </a:bodyPr>
          <a:lstStyle/>
          <a:p>
            <a:r>
              <a:rPr lang="tr-TR" sz="3600" dirty="0">
                <a:latin typeface="Arial Black" panose="020B0A04020102020204" pitchFamily="34" charset="0"/>
              </a:rPr>
              <a:t>Donanım:</a:t>
            </a:r>
            <a:endParaRPr lang="en-US" sz="3600" dirty="0">
              <a:latin typeface="Arial Black" panose="020B0A04020102020204" pitchFamily="34" charset="0"/>
            </a:endParaRPr>
          </a:p>
        </p:txBody>
      </p:sp>
      <p:sp>
        <p:nvSpPr>
          <p:cNvPr id="3" name="İçerik Yer Tutucusu 2">
            <a:extLst>
              <a:ext uri="{FF2B5EF4-FFF2-40B4-BE49-F238E27FC236}">
                <a16:creationId xmlns:a16="http://schemas.microsoft.com/office/drawing/2014/main" id="{DF126242-F700-B44D-82BF-51B6A87E1EB5}"/>
              </a:ext>
            </a:extLst>
          </p:cNvPr>
          <p:cNvSpPr>
            <a:spLocks noGrp="1"/>
          </p:cNvSpPr>
          <p:nvPr>
            <p:ph idx="1"/>
          </p:nvPr>
        </p:nvSpPr>
        <p:spPr/>
        <p:txBody>
          <a:bodyPr/>
          <a:lstStyle/>
          <a:p>
            <a:pPr marL="0" indent="0">
              <a:buNone/>
            </a:pPr>
            <a:r>
              <a:rPr lang="tr-TR" b="0" i="0" dirty="0">
                <a:solidFill>
                  <a:srgbClr val="FF0000"/>
                </a:solidFill>
                <a:effectLst/>
                <a:latin typeface="-apple-system"/>
              </a:rPr>
              <a:t>- </a:t>
            </a:r>
            <a:r>
              <a:rPr lang="en-US" b="0" i="0" dirty="0">
                <a:solidFill>
                  <a:srgbClr val="FF0000"/>
                </a:solidFill>
                <a:effectLst/>
                <a:latin typeface="-apple-system"/>
              </a:rPr>
              <a:t>ESP-32</a:t>
            </a:r>
            <a:endParaRPr lang="tr-TR" b="0" i="0" dirty="0">
              <a:solidFill>
                <a:srgbClr val="FF0000"/>
              </a:solidFill>
              <a:effectLst/>
              <a:latin typeface="-apple-system"/>
            </a:endParaRPr>
          </a:p>
          <a:p>
            <a:pPr>
              <a:buFontTx/>
              <a:buChar char="-"/>
            </a:pPr>
            <a:r>
              <a:rPr lang="tr-TR" dirty="0">
                <a:solidFill>
                  <a:srgbClr val="FF0000"/>
                </a:solidFill>
                <a:latin typeface="-apple-system"/>
              </a:rPr>
              <a:t>PIR Sensor</a:t>
            </a:r>
          </a:p>
          <a:p>
            <a:pPr>
              <a:buFontTx/>
              <a:buChar char="-"/>
            </a:pPr>
            <a:r>
              <a:rPr lang="tr-TR" dirty="0">
                <a:solidFill>
                  <a:srgbClr val="FF0000"/>
                </a:solidFill>
              </a:rPr>
              <a:t>LED</a:t>
            </a:r>
          </a:p>
          <a:p>
            <a:pPr>
              <a:buFontTx/>
              <a:buChar char="-"/>
            </a:pPr>
            <a:r>
              <a:rPr lang="tr-TR" dirty="0" err="1">
                <a:solidFill>
                  <a:srgbClr val="FF0000"/>
                </a:solidFill>
              </a:rPr>
              <a:t>BreadBoard</a:t>
            </a:r>
            <a:endParaRPr lang="en-US" dirty="0">
              <a:solidFill>
                <a:srgbClr val="FF0000"/>
              </a:solidFill>
            </a:endParaRPr>
          </a:p>
        </p:txBody>
      </p:sp>
      <p:pic>
        <p:nvPicPr>
          <p:cNvPr id="5" name="Resim 4">
            <a:extLst>
              <a:ext uri="{FF2B5EF4-FFF2-40B4-BE49-F238E27FC236}">
                <a16:creationId xmlns:a16="http://schemas.microsoft.com/office/drawing/2014/main" id="{50664853-E096-129B-367E-D403DBC2B847}"/>
              </a:ext>
            </a:extLst>
          </p:cNvPr>
          <p:cNvPicPr>
            <a:picLocks noChangeAspect="1"/>
          </p:cNvPicPr>
          <p:nvPr/>
        </p:nvPicPr>
        <p:blipFill>
          <a:blip r:embed="rId2"/>
          <a:stretch>
            <a:fillRect/>
          </a:stretch>
        </p:blipFill>
        <p:spPr>
          <a:xfrm>
            <a:off x="4354716" y="681037"/>
            <a:ext cx="7324725" cy="4581525"/>
          </a:xfrm>
          <a:prstGeom prst="rect">
            <a:avLst/>
          </a:prstGeom>
        </p:spPr>
      </p:pic>
    </p:spTree>
    <p:extLst>
      <p:ext uri="{BB962C8B-B14F-4D97-AF65-F5344CB8AC3E}">
        <p14:creationId xmlns:p14="http://schemas.microsoft.com/office/powerpoint/2010/main" val="426576240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818</Words>
  <Application>Microsoft Office PowerPoint</Application>
  <PresentationFormat>Geniş ekran</PresentationFormat>
  <Paragraphs>116</Paragraphs>
  <Slides>16</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16</vt:i4>
      </vt:variant>
    </vt:vector>
  </HeadingPairs>
  <TitlesOfParts>
    <vt:vector size="22" baseType="lpstr">
      <vt:lpstr>-apple-system</vt:lpstr>
      <vt:lpstr>Arial</vt:lpstr>
      <vt:lpstr>Arial Black</vt:lpstr>
      <vt:lpstr>Calibri</vt:lpstr>
      <vt:lpstr>Calibri Light</vt:lpstr>
      <vt:lpstr>Office Teması</vt:lpstr>
      <vt:lpstr>Haşere ve Güvenlik IoT Projesi</vt:lpstr>
      <vt:lpstr>Tema: Güvenlik</vt:lpstr>
      <vt:lpstr>Eve izinsiz giren bir yılan</vt:lpstr>
      <vt:lpstr>Sorun: Evimize giren davetsiz misafirler</vt:lpstr>
      <vt:lpstr>Örneğin:</vt:lpstr>
      <vt:lpstr>Çözüm: IoT Alarm sistemi</vt:lpstr>
      <vt:lpstr>Tasarım:</vt:lpstr>
      <vt:lpstr>PowerPoint Sunusu</vt:lpstr>
      <vt:lpstr>Donanım:</vt:lpstr>
      <vt:lpstr>Yazılım Ortamı: wokwi.com</vt:lpstr>
      <vt:lpstr>Yazılım Ortamı: wokwi.com</vt:lpstr>
      <vt:lpstr>PowerPoint Sunusu</vt:lpstr>
      <vt:lpstr>Bulut Ortamı: ThingSpeak.com</vt:lpstr>
      <vt:lpstr>Wokwi üzerindeki IoT simülasyonu</vt:lpstr>
      <vt:lpstr>Mail bildirimi</vt:lpstr>
      <vt:lpstr>TEŞEKKÜRLER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Haşere ve Güvenlik IoT Projesi</dc:title>
  <dc:creator>Fatih İdris Gecgin</dc:creator>
  <cp:lastModifiedBy>Fatih İdris Gecgin</cp:lastModifiedBy>
  <cp:revision>5</cp:revision>
  <dcterms:created xsi:type="dcterms:W3CDTF">2023-05-07T14:26:55Z</dcterms:created>
  <dcterms:modified xsi:type="dcterms:W3CDTF">2023-05-07T15:40:24Z</dcterms:modified>
</cp:coreProperties>
</file>