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SWOT ANALİZİ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69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W-T Stratejileri (</a:t>
            </a:r>
            <a:r>
              <a:rPr lang="tr-TR" b="1" dirty="0" err="1"/>
              <a:t>Weaknesses-Threats</a:t>
            </a:r>
            <a:r>
              <a:rPr lang="tr-TR" b="1" dirty="0"/>
              <a:t>)</a:t>
            </a:r>
            <a:r>
              <a:rPr lang="tr-TR" dirty="0"/>
              <a:t>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Bot ve </a:t>
            </a:r>
            <a:r>
              <a:rPr lang="tr-TR" dirty="0" err="1" smtClean="0"/>
              <a:t>hillere</a:t>
            </a:r>
            <a:r>
              <a:rPr lang="tr-TR" dirty="0" smtClean="0"/>
              <a:t> karışı bir güvenlik oluşturmamız Oyunda kazanacağımız müşteri ve gelir sayısında azalmayı önleyecektir.</a:t>
            </a:r>
          </a:p>
          <a:p>
            <a:r>
              <a:rPr lang="tr-TR" dirty="0" smtClean="0"/>
              <a:t>Tasarım desenleri ve Kalıtım Optimizasyon sorunu çözeceğinden gelen şikayeteler azalacaktır.</a:t>
            </a:r>
          </a:p>
          <a:p>
            <a:r>
              <a:rPr lang="tr-TR" dirty="0" smtClean="0"/>
              <a:t>Daha özgün </a:t>
            </a:r>
            <a:r>
              <a:rPr lang="tr-TR" dirty="0" err="1" smtClean="0"/>
              <a:t>assetslere</a:t>
            </a:r>
            <a:r>
              <a:rPr lang="tr-TR" dirty="0" smtClean="0"/>
              <a:t> sahip olmamız </a:t>
            </a:r>
            <a:r>
              <a:rPr lang="tr-TR" smtClean="0"/>
              <a:t>kopyalanabilriliği</a:t>
            </a:r>
            <a:r>
              <a:rPr lang="tr-TR" dirty="0" smtClean="0"/>
              <a:t> azaltacaktır.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320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Güçlü </a:t>
            </a:r>
            <a:r>
              <a:rPr lang="tr-TR" dirty="0"/>
              <a:t>Yönler (</a:t>
            </a:r>
            <a:r>
              <a:rPr lang="tr-TR" dirty="0" err="1"/>
              <a:t>Strengths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Basit bir şekilde kodlanması.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Kaplandığı alan diğer oyunlara göre daha az depolama alanına sahiptir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 smtClean="0"/>
              <a:t>Unity</a:t>
            </a:r>
            <a:r>
              <a:rPr lang="tr-TR" dirty="0" smtClean="0"/>
              <a:t> oyun motoru kullanımı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Bilinen bir yerde geçtiğinde hazır müşterilerinin olması.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İnternete ihtiyaç duyulmaması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Sunucu ve maliyetini gerektirmemesi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Olabilecek en düşük bütçeyle ile kodlanması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Basit kurulum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25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Zayıf Yönler (</a:t>
            </a:r>
            <a:r>
              <a:rPr lang="tr-TR" dirty="0" err="1"/>
              <a:t>Weaknesses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tr-TR" dirty="0" smtClean="0"/>
              <a:t>Optimizasyon sıkıntısı: Proje basit olmasına rağmen </a:t>
            </a:r>
            <a:r>
              <a:rPr lang="tr-TR" dirty="0" err="1" smtClean="0"/>
              <a:t>fps</a:t>
            </a:r>
            <a:r>
              <a:rPr lang="tr-TR" dirty="0" smtClean="0"/>
              <a:t> durumu çok kötü ve sistemi çok iyi olan bilgisayarlarda bile kasması.</a:t>
            </a:r>
          </a:p>
          <a:p>
            <a:endParaRPr lang="tr-TR" dirty="0" smtClean="0"/>
          </a:p>
          <a:p>
            <a:r>
              <a:rPr lang="tr-TR" dirty="0" smtClean="0"/>
              <a:t>Kalıtımın tam manasıyla kullanılmaması: tekrar eden sınıf </a:t>
            </a:r>
            <a:r>
              <a:rPr lang="tr-TR" dirty="0" err="1" smtClean="0"/>
              <a:t>yapılrının</a:t>
            </a:r>
            <a:r>
              <a:rPr lang="tr-TR" dirty="0" smtClean="0"/>
              <a:t> projede fazla olması ve gereksiz kod bloğu </a:t>
            </a:r>
            <a:r>
              <a:rPr lang="tr-TR" dirty="0" err="1" smtClean="0"/>
              <a:t>fazlılığı</a:t>
            </a:r>
            <a:r>
              <a:rPr lang="tr-TR" dirty="0" smtClean="0"/>
              <a:t> var.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642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Zayıf Yönler (</a:t>
            </a:r>
            <a:r>
              <a:rPr lang="tr-TR" dirty="0" err="1"/>
              <a:t>Weaknesses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Eksik tasarım </a:t>
            </a:r>
            <a:r>
              <a:rPr lang="tr-TR" dirty="0" smtClean="0"/>
              <a:t>desenleri: projede eksik tasarım desenlerinden dolayı oluşan </a:t>
            </a:r>
            <a:r>
              <a:rPr lang="tr-TR" dirty="0" err="1" smtClean="0"/>
              <a:t>fps</a:t>
            </a:r>
            <a:r>
              <a:rPr lang="tr-TR" dirty="0" smtClean="0"/>
              <a:t> kaybı ve optimizasyon sıkıntısı.</a:t>
            </a:r>
          </a:p>
          <a:p>
            <a:r>
              <a:rPr lang="tr-TR" dirty="0" err="1" smtClean="0"/>
              <a:t>Buglar</a:t>
            </a:r>
            <a:r>
              <a:rPr lang="tr-TR" dirty="0" smtClean="0"/>
              <a:t>: Projenin çeşitli yerlerinde olan </a:t>
            </a:r>
            <a:r>
              <a:rPr lang="tr-TR" dirty="0" err="1" smtClean="0"/>
              <a:t>collider</a:t>
            </a:r>
            <a:r>
              <a:rPr lang="tr-TR" dirty="0" smtClean="0"/>
              <a:t> hataları kod kaynaktı </a:t>
            </a:r>
            <a:r>
              <a:rPr lang="tr-TR" dirty="0" err="1" smtClean="0"/>
              <a:t>buglar</a:t>
            </a:r>
            <a:r>
              <a:rPr lang="tr-TR" dirty="0" smtClean="0"/>
              <a:t>. </a:t>
            </a:r>
          </a:p>
          <a:p>
            <a:r>
              <a:rPr lang="tr-TR" dirty="0"/>
              <a:t>Projedeki </a:t>
            </a:r>
            <a:r>
              <a:rPr lang="tr-TR" dirty="0" err="1"/>
              <a:t>assetslerin</a:t>
            </a:r>
            <a:r>
              <a:rPr lang="tr-TR" dirty="0"/>
              <a:t> tamamen özgün </a:t>
            </a:r>
            <a:r>
              <a:rPr lang="tr-TR" dirty="0" smtClean="0"/>
              <a:t>olmaması: </a:t>
            </a:r>
            <a:r>
              <a:rPr lang="tr-TR" dirty="0" err="1" smtClean="0"/>
              <a:t>Assetlerin</a:t>
            </a:r>
            <a:r>
              <a:rPr lang="tr-TR" dirty="0" smtClean="0"/>
              <a:t> belirli yerden alınması ve her hangi bir yerde yayınlarsak telif ihlali yapmamız.</a:t>
            </a:r>
            <a:endParaRPr lang="tr-TR" dirty="0"/>
          </a:p>
          <a:p>
            <a:r>
              <a:rPr lang="tr-TR" dirty="0" smtClean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999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Tehditler (</a:t>
            </a:r>
            <a:r>
              <a:rPr lang="tr-TR" dirty="0" err="1"/>
              <a:t>Threats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Bot, Hile : Projeye olası hilelere karşı bir güvenlik durumu yok o yüzden kolayca bot yazılabilir.</a:t>
            </a:r>
          </a:p>
          <a:p>
            <a:r>
              <a:rPr lang="tr-TR" dirty="0" smtClean="0"/>
              <a:t>Şikayet: Optimizasyonu sıkıntı olduğundan oluşan yoğun şikayet hali</a:t>
            </a:r>
          </a:p>
          <a:p>
            <a:r>
              <a:rPr lang="tr-TR" dirty="0" smtClean="0"/>
              <a:t>Kopyalanabilir: Oyun basit olduğun korsan versiyonu hemen çıkabilir:</a:t>
            </a:r>
          </a:p>
          <a:p>
            <a:pPr marL="0" indent="0">
              <a:buNone/>
            </a:pPr>
            <a:r>
              <a:rPr lang="tr-T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7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Fırsatlar (</a:t>
            </a:r>
            <a:r>
              <a:rPr lang="tr-TR" dirty="0" err="1"/>
              <a:t>Opportunities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Sadık kitle: Oyun belirli bir yerde geçtiğinden oradaki insanların bu oyuna sempati besleme ihtimali yüksek </a:t>
            </a:r>
          </a:p>
          <a:p>
            <a:r>
              <a:rPr lang="tr-TR" dirty="0" smtClean="0"/>
              <a:t>Oyunun geçtiği yerde yapılan başka oyunun olmaması bizi rakipsiz yapıyor</a:t>
            </a:r>
          </a:p>
          <a:p>
            <a:r>
              <a:rPr lang="tr-TR" dirty="0" smtClean="0"/>
              <a:t>Oyunun Online olması: Oyunun online olması kullanıcı sayısı ve oyunda geçirilen süreyi artıracaktır. Bu sayede elde edilen gelir artırılacaktır.</a:t>
            </a:r>
          </a:p>
          <a:p>
            <a:r>
              <a:rPr lang="tr-TR" dirty="0" smtClean="0"/>
              <a:t>Oyuna </a:t>
            </a:r>
            <a:r>
              <a:rPr lang="tr-TR" dirty="0" err="1" smtClean="0"/>
              <a:t>chat</a:t>
            </a:r>
            <a:r>
              <a:rPr lang="tr-TR" dirty="0" smtClean="0"/>
              <a:t> sistemi </a:t>
            </a:r>
            <a:r>
              <a:rPr lang="tr-TR" dirty="0" err="1" smtClean="0"/>
              <a:t>gelmesi:Oyuna</a:t>
            </a:r>
            <a:r>
              <a:rPr lang="tr-TR" dirty="0" smtClean="0"/>
              <a:t> gelecek </a:t>
            </a:r>
            <a:r>
              <a:rPr lang="tr-TR" dirty="0" err="1" smtClean="0"/>
              <a:t>chat</a:t>
            </a:r>
            <a:r>
              <a:rPr lang="tr-TR" dirty="0" smtClean="0"/>
              <a:t> sistemi oyunu oynayan kişi sayısı artıracaktır.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922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S-O Stratejileri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Oyunun online yapılırsa, kolay kurulması sayesinde çok indirilecektir. Kullanıcılar bu noktada sıkıntı yaşamayacaktır.</a:t>
            </a:r>
          </a:p>
          <a:p>
            <a:r>
              <a:rPr lang="tr-TR" dirty="0" smtClean="0"/>
              <a:t>Kapladığı alan az olmasından  dolayı oyunu mobil versiyonunu çıkarabiliriz bu da daha geniş bir kitle sağlayacaktır.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1056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W-O Stratejileri (</a:t>
            </a:r>
            <a:r>
              <a:rPr lang="tr-TR" dirty="0" err="1"/>
              <a:t>Weaknesses-Opportunities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367887"/>
            <a:ext cx="9601200" cy="3581400"/>
          </a:xfrm>
        </p:spPr>
        <p:txBody>
          <a:bodyPr/>
          <a:lstStyle/>
          <a:p>
            <a:r>
              <a:rPr lang="tr-TR" dirty="0" smtClean="0"/>
              <a:t>Kalıtım: Oyuna kalıtım eklenmesi gereksiz kod parçaları kaldıracaktır. Maliyet azalacak, Optimizasyon yükselecektir.</a:t>
            </a:r>
          </a:p>
          <a:p>
            <a:r>
              <a:rPr lang="tr-TR" dirty="0" smtClean="0"/>
              <a:t>Tasarım deseni </a:t>
            </a:r>
            <a:r>
              <a:rPr lang="tr-TR" dirty="0" err="1" smtClean="0"/>
              <a:t>kulanımı</a:t>
            </a:r>
            <a:r>
              <a:rPr lang="tr-TR" dirty="0" smtClean="0"/>
              <a:t> artması : Kodlarken </a:t>
            </a:r>
            <a:r>
              <a:rPr lang="tr-TR" dirty="0" err="1" smtClean="0"/>
              <a:t>kullacağımız</a:t>
            </a:r>
            <a:r>
              <a:rPr lang="tr-TR" dirty="0" smtClean="0"/>
              <a:t> tasarım desenini artırırsak hem optimizasyon sıkıntısı çözeriz ve bu </a:t>
            </a:r>
            <a:r>
              <a:rPr lang="tr-TR" dirty="0" err="1" smtClean="0"/>
              <a:t>sayade</a:t>
            </a:r>
            <a:r>
              <a:rPr lang="tr-TR" dirty="0" smtClean="0"/>
              <a:t> gelen şikayetleri azalmış oluruz.</a:t>
            </a:r>
          </a:p>
          <a:p>
            <a:r>
              <a:rPr lang="tr-TR" dirty="0" err="1" smtClean="0"/>
              <a:t>Buglar</a:t>
            </a:r>
            <a:r>
              <a:rPr lang="tr-TR" dirty="0" smtClean="0"/>
              <a:t>: </a:t>
            </a:r>
            <a:r>
              <a:rPr lang="tr-TR" dirty="0" err="1" smtClean="0"/>
              <a:t>Bug</a:t>
            </a:r>
            <a:r>
              <a:rPr lang="tr-TR" dirty="0" smtClean="0"/>
              <a:t>, her oyun oynayan oyuncuların şikayet ettiği bir sorundur </a:t>
            </a:r>
            <a:r>
              <a:rPr lang="tr-TR" dirty="0" err="1" smtClean="0"/>
              <a:t>düzelmemeiz</a:t>
            </a:r>
            <a:r>
              <a:rPr lang="tr-TR" dirty="0" smtClean="0"/>
              <a:t> müşteri kaybetmememize yarayacaktır.</a:t>
            </a:r>
          </a:p>
        </p:txBody>
      </p:sp>
    </p:spTree>
    <p:extLst>
      <p:ext uri="{BB962C8B-B14F-4D97-AF65-F5344CB8AC3E}">
        <p14:creationId xmlns:p14="http://schemas.microsoft.com/office/powerpoint/2010/main" val="411176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S-T Stratejileri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Unity</a:t>
            </a:r>
            <a:r>
              <a:rPr lang="tr-TR" dirty="0" smtClean="0"/>
              <a:t> garantisi ve alt yapısının daha güvenli bir oyun olması Oyuna gelecek hile ve botları azaltacaktır. </a:t>
            </a:r>
            <a:endParaRPr lang="tr-TR" dirty="0"/>
          </a:p>
          <a:p>
            <a:r>
              <a:rPr lang="tr-TR" dirty="0" smtClean="0"/>
              <a:t>Şu anlık bir sunucu sorunu olamadığı  için  oluşan bir </a:t>
            </a:r>
            <a:r>
              <a:rPr lang="tr-TR" dirty="0" err="1" smtClean="0"/>
              <a:t>hack</a:t>
            </a:r>
            <a:r>
              <a:rPr lang="tr-TR" dirty="0" smtClean="0"/>
              <a:t> saldırısında zarar görmeyecek olmamız.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23996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43</TotalTime>
  <Words>425</Words>
  <Application>Microsoft Office PowerPoint</Application>
  <PresentationFormat>Geniş ekran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SWOT ANALİZİ</vt:lpstr>
      <vt:lpstr>          Güçlü Yönler (Strengths)</vt:lpstr>
      <vt:lpstr>Zayıf Yönler (Weaknesses)</vt:lpstr>
      <vt:lpstr>Zayıf Yönler (Weaknesses)</vt:lpstr>
      <vt:lpstr>Tehditler (Threats)</vt:lpstr>
      <vt:lpstr>Fırsatlar (Opportunities)</vt:lpstr>
      <vt:lpstr>S-O Stratejileri</vt:lpstr>
      <vt:lpstr>W-O Stratejileri (Weaknesses-Opportunities)</vt:lpstr>
      <vt:lpstr>S-T Stratejileri </vt:lpstr>
      <vt:lpstr>W-T Stratejileri (Weaknesses-Threats):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ANALİZİ</dc:title>
  <dc:creator>Fatih</dc:creator>
  <cp:lastModifiedBy>Fatih</cp:lastModifiedBy>
  <cp:revision>5</cp:revision>
  <dcterms:created xsi:type="dcterms:W3CDTF">2024-06-08T16:01:24Z</dcterms:created>
  <dcterms:modified xsi:type="dcterms:W3CDTF">2024-06-08T16:45:01Z</dcterms:modified>
</cp:coreProperties>
</file>