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7772400" cx="10058400"/>
  <p:notesSz cx="6858000" cy="9144000"/>
  <p:embeddedFontLst>
    <p:embeddedFont>
      <p:font typeface="Roboto"/>
      <p:regular r:id="rId12"/>
      <p:bold r:id="rId13"/>
      <p:italic r:id="rId14"/>
      <p:boldItalic r:id="rId15"/>
    </p:embeddedFon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48">
          <p15:clr>
            <a:srgbClr val="747775"/>
          </p15:clr>
        </p15:guide>
        <p15:guide id="2" pos="316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448" orient="horz"/>
        <p:guide pos="3168"/>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10546" y="685800"/>
            <a:ext cx="4437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6f9fe735_0_0:notes"/>
          <p:cNvSpPr/>
          <p:nvPr>
            <p:ph idx="2" type="sldImg"/>
          </p:nvPr>
        </p:nvSpPr>
        <p:spPr>
          <a:xfrm>
            <a:off x="1210464"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f9fe7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759464c704_0_130:notes"/>
          <p:cNvSpPr/>
          <p:nvPr>
            <p:ph idx="2" type="sldImg"/>
          </p:nvPr>
        </p:nvSpPr>
        <p:spPr>
          <a:xfrm>
            <a:off x="1210546"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759464c70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759464c704_0_149:notes"/>
          <p:cNvSpPr/>
          <p:nvPr>
            <p:ph idx="2" type="sldImg"/>
          </p:nvPr>
        </p:nvSpPr>
        <p:spPr>
          <a:xfrm>
            <a:off x="1210546"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759464c704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759464c704_0_154:notes"/>
          <p:cNvSpPr/>
          <p:nvPr>
            <p:ph idx="2" type="sldImg"/>
          </p:nvPr>
        </p:nvSpPr>
        <p:spPr>
          <a:xfrm>
            <a:off x="1210546"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759464c704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759464c704_0_169:notes"/>
          <p:cNvSpPr/>
          <p:nvPr>
            <p:ph idx="2" type="sldImg"/>
          </p:nvPr>
        </p:nvSpPr>
        <p:spPr>
          <a:xfrm>
            <a:off x="1210546"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759464c704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759464c704_0_177:notes"/>
          <p:cNvSpPr/>
          <p:nvPr>
            <p:ph idx="2" type="sldImg"/>
          </p:nvPr>
        </p:nvSpPr>
        <p:spPr>
          <a:xfrm>
            <a:off x="1210546" y="685800"/>
            <a:ext cx="44376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759464c704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4" y="4268133"/>
            <a:ext cx="8107500" cy="3504300"/>
          </a:xfrm>
          <a:prstGeom prst="rtTriangle">
            <a:avLst/>
          </a:prstGeom>
          <a:solidFill>
            <a:schemeClr val="accent1"/>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11" name="Google Shape;11;p2"/>
          <p:cNvSpPr/>
          <p:nvPr/>
        </p:nvSpPr>
        <p:spPr>
          <a:xfrm flipH="1">
            <a:off x="3940800" y="2343280"/>
            <a:ext cx="6117600" cy="5429100"/>
          </a:xfrm>
          <a:prstGeom prst="rtTriangle">
            <a:avLst/>
          </a:prstGeom>
          <a:solidFill>
            <a:schemeClr val="accent3"/>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12" name="Google Shape;12;p2"/>
          <p:cNvSpPr/>
          <p:nvPr/>
        </p:nvSpPr>
        <p:spPr>
          <a:xfrm rot="10800000">
            <a:off x="5564705" y="7"/>
            <a:ext cx="4493700" cy="3101700"/>
          </a:xfrm>
          <a:prstGeom prst="rtTriangle">
            <a:avLst/>
          </a:prstGeom>
          <a:solidFill>
            <a:schemeClr val="dk2"/>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13" name="Google Shape;13;p2"/>
          <p:cNvSpPr/>
          <p:nvPr/>
        </p:nvSpPr>
        <p:spPr>
          <a:xfrm>
            <a:off x="223603" y="311667"/>
            <a:ext cx="9611100" cy="7149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grpSp>
        <p:nvGrpSpPr>
          <p:cNvPr id="14" name="Google Shape;14;p2"/>
          <p:cNvGrpSpPr/>
          <p:nvPr/>
        </p:nvGrpSpPr>
        <p:grpSpPr>
          <a:xfrm>
            <a:off x="280721" y="895"/>
            <a:ext cx="2475399" cy="1578042"/>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95934" y="895"/>
            <a:ext cx="2475399" cy="1578042"/>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763215" y="7689"/>
            <a:ext cx="2036411" cy="1136493"/>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7208058" y="6373642"/>
            <a:ext cx="2627885" cy="1398881"/>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219202" y="6128541"/>
            <a:ext cx="3075000" cy="1637006"/>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2044573" y="2754504"/>
            <a:ext cx="5897400" cy="2188200"/>
          </a:xfrm>
          <a:prstGeom prst="rect">
            <a:avLst/>
          </a:prstGeom>
        </p:spPr>
        <p:txBody>
          <a:bodyPr anchorCtr="0" anchor="ctr" bIns="113100" lIns="113100" spcFirstLastPara="1" rIns="113100" wrap="square" tIns="113100">
            <a:normAutofit/>
          </a:bodyPr>
          <a:lstStyle>
            <a:lvl1pPr lvl="0" algn="ctr">
              <a:spcBef>
                <a:spcPts val="0"/>
              </a:spcBef>
              <a:spcAft>
                <a:spcPts val="0"/>
              </a:spcAft>
              <a:buSzPts val="4700"/>
              <a:buNone/>
              <a:defRPr sz="4700"/>
            </a:lvl1pPr>
            <a:lvl2pPr lvl="1" algn="ctr">
              <a:spcBef>
                <a:spcPts val="0"/>
              </a:spcBef>
              <a:spcAft>
                <a:spcPts val="0"/>
              </a:spcAft>
              <a:buSzPts val="4700"/>
              <a:buNone/>
              <a:defRPr sz="4700"/>
            </a:lvl2pPr>
            <a:lvl3pPr lvl="2" algn="ctr">
              <a:spcBef>
                <a:spcPts val="0"/>
              </a:spcBef>
              <a:spcAft>
                <a:spcPts val="0"/>
              </a:spcAft>
              <a:buSzPts val="4700"/>
              <a:buNone/>
              <a:defRPr sz="4700"/>
            </a:lvl3pPr>
            <a:lvl4pPr lvl="3" algn="ctr">
              <a:spcBef>
                <a:spcPts val="0"/>
              </a:spcBef>
              <a:spcAft>
                <a:spcPts val="0"/>
              </a:spcAft>
              <a:buSzPts val="4700"/>
              <a:buNone/>
              <a:defRPr sz="4700"/>
            </a:lvl4pPr>
            <a:lvl5pPr lvl="4" algn="ctr">
              <a:spcBef>
                <a:spcPts val="0"/>
              </a:spcBef>
              <a:spcAft>
                <a:spcPts val="0"/>
              </a:spcAft>
              <a:buSzPts val="4700"/>
              <a:buNone/>
              <a:defRPr sz="4700"/>
            </a:lvl5pPr>
            <a:lvl6pPr lvl="5" algn="ctr">
              <a:spcBef>
                <a:spcPts val="0"/>
              </a:spcBef>
              <a:spcAft>
                <a:spcPts val="0"/>
              </a:spcAft>
              <a:buSzPts val="4700"/>
              <a:buNone/>
              <a:defRPr sz="4700"/>
            </a:lvl6pPr>
            <a:lvl7pPr lvl="6" algn="ctr">
              <a:spcBef>
                <a:spcPts val="0"/>
              </a:spcBef>
              <a:spcAft>
                <a:spcPts val="0"/>
              </a:spcAft>
              <a:buSzPts val="4700"/>
              <a:buNone/>
              <a:defRPr sz="4700"/>
            </a:lvl7pPr>
            <a:lvl8pPr lvl="7" algn="ctr">
              <a:spcBef>
                <a:spcPts val="0"/>
              </a:spcBef>
              <a:spcAft>
                <a:spcPts val="0"/>
              </a:spcAft>
              <a:buSzPts val="4700"/>
              <a:buNone/>
              <a:defRPr sz="4700"/>
            </a:lvl8pPr>
            <a:lvl9pPr lvl="8" algn="ctr">
              <a:spcBef>
                <a:spcPts val="0"/>
              </a:spcBef>
              <a:spcAft>
                <a:spcPts val="0"/>
              </a:spcAft>
              <a:buSzPts val="4700"/>
              <a:buNone/>
              <a:defRPr sz="4700"/>
            </a:lvl9pPr>
          </a:lstStyle>
          <a:p/>
        </p:txBody>
      </p:sp>
      <p:sp>
        <p:nvSpPr>
          <p:cNvPr id="35" name="Google Shape;35;p2"/>
          <p:cNvSpPr txBox="1"/>
          <p:nvPr>
            <p:ph idx="1" type="subTitle"/>
          </p:nvPr>
        </p:nvSpPr>
        <p:spPr>
          <a:xfrm>
            <a:off x="2044570" y="5157661"/>
            <a:ext cx="5897400" cy="789600"/>
          </a:xfrm>
          <a:prstGeom prst="rect">
            <a:avLst/>
          </a:prstGeom>
        </p:spPr>
        <p:txBody>
          <a:bodyPr anchorCtr="0" anchor="t" bIns="113100" lIns="113100" spcFirstLastPara="1" rIns="113100" wrap="square" tIns="113100">
            <a:norm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36" name="Google Shape;36;p2"/>
          <p:cNvSpPr txBox="1"/>
          <p:nvPr>
            <p:ph idx="12" type="sldNum"/>
          </p:nvPr>
        </p:nvSpPr>
        <p:spPr>
          <a:xfrm>
            <a:off x="9229807" y="6865988"/>
            <a:ext cx="603600" cy="594900"/>
          </a:xfrm>
          <a:prstGeom prst="rect">
            <a:avLst/>
          </a:prstGeom>
        </p:spPr>
        <p:txBody>
          <a:bodyPr anchorCtr="0" anchor="ctr" bIns="113100" lIns="113100" spcFirstLastPara="1" rIns="113100" wrap="square" tIns="1131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6126000" y="4282602"/>
            <a:ext cx="3932400" cy="3489900"/>
          </a:xfrm>
          <a:prstGeom prst="rtTriangle">
            <a:avLst/>
          </a:prstGeom>
          <a:solidFill>
            <a:schemeClr val="dk1"/>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grpSp>
        <p:nvGrpSpPr>
          <p:cNvPr id="111" name="Google Shape;111;p11"/>
          <p:cNvGrpSpPr/>
          <p:nvPr/>
        </p:nvGrpSpPr>
        <p:grpSpPr>
          <a:xfrm>
            <a:off x="6555421" y="6225137"/>
            <a:ext cx="2773136" cy="154764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219202" y="3"/>
            <a:ext cx="3075000" cy="1637006"/>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524435" y="2091151"/>
            <a:ext cx="7009500" cy="2085000"/>
          </a:xfrm>
          <a:prstGeom prst="rect">
            <a:avLst/>
          </a:prstGeom>
        </p:spPr>
        <p:txBody>
          <a:bodyPr anchorCtr="0" anchor="ctr" bIns="113100" lIns="113100" spcFirstLastPara="1" rIns="113100" wrap="square" tIns="113100">
            <a:normAutofit/>
          </a:bodyPr>
          <a:lstStyle>
            <a:lvl1pPr lvl="0" algn="ctr">
              <a:spcBef>
                <a:spcPts val="0"/>
              </a:spcBef>
              <a:spcAft>
                <a:spcPts val="0"/>
              </a:spcAft>
              <a:buClr>
                <a:schemeClr val="dk2"/>
              </a:buClr>
              <a:buSzPts val="10600"/>
              <a:buNone/>
              <a:defRPr sz="10600">
                <a:solidFill>
                  <a:schemeClr val="dk2"/>
                </a:solidFill>
              </a:defRPr>
            </a:lvl1pPr>
            <a:lvl2pPr lvl="1" algn="ctr">
              <a:spcBef>
                <a:spcPts val="0"/>
              </a:spcBef>
              <a:spcAft>
                <a:spcPts val="0"/>
              </a:spcAft>
              <a:buClr>
                <a:schemeClr val="dk2"/>
              </a:buClr>
              <a:buSzPts val="10600"/>
              <a:buNone/>
              <a:defRPr sz="10600">
                <a:solidFill>
                  <a:schemeClr val="dk2"/>
                </a:solidFill>
              </a:defRPr>
            </a:lvl2pPr>
            <a:lvl3pPr lvl="2" algn="ctr">
              <a:spcBef>
                <a:spcPts val="0"/>
              </a:spcBef>
              <a:spcAft>
                <a:spcPts val="0"/>
              </a:spcAft>
              <a:buClr>
                <a:schemeClr val="dk2"/>
              </a:buClr>
              <a:buSzPts val="10600"/>
              <a:buNone/>
              <a:defRPr sz="10600">
                <a:solidFill>
                  <a:schemeClr val="dk2"/>
                </a:solidFill>
              </a:defRPr>
            </a:lvl3pPr>
            <a:lvl4pPr lvl="3" algn="ctr">
              <a:spcBef>
                <a:spcPts val="0"/>
              </a:spcBef>
              <a:spcAft>
                <a:spcPts val="0"/>
              </a:spcAft>
              <a:buClr>
                <a:schemeClr val="dk2"/>
              </a:buClr>
              <a:buSzPts val="10600"/>
              <a:buNone/>
              <a:defRPr sz="10600">
                <a:solidFill>
                  <a:schemeClr val="dk2"/>
                </a:solidFill>
              </a:defRPr>
            </a:lvl4pPr>
            <a:lvl5pPr lvl="4" algn="ctr">
              <a:spcBef>
                <a:spcPts val="0"/>
              </a:spcBef>
              <a:spcAft>
                <a:spcPts val="0"/>
              </a:spcAft>
              <a:buClr>
                <a:schemeClr val="dk2"/>
              </a:buClr>
              <a:buSzPts val="10600"/>
              <a:buNone/>
              <a:defRPr sz="10600">
                <a:solidFill>
                  <a:schemeClr val="dk2"/>
                </a:solidFill>
              </a:defRPr>
            </a:lvl5pPr>
            <a:lvl6pPr lvl="5" algn="ctr">
              <a:spcBef>
                <a:spcPts val="0"/>
              </a:spcBef>
              <a:spcAft>
                <a:spcPts val="0"/>
              </a:spcAft>
              <a:buClr>
                <a:schemeClr val="dk2"/>
              </a:buClr>
              <a:buSzPts val="10600"/>
              <a:buNone/>
              <a:defRPr sz="10600">
                <a:solidFill>
                  <a:schemeClr val="dk2"/>
                </a:solidFill>
              </a:defRPr>
            </a:lvl6pPr>
            <a:lvl7pPr lvl="6" algn="ctr">
              <a:spcBef>
                <a:spcPts val="0"/>
              </a:spcBef>
              <a:spcAft>
                <a:spcPts val="0"/>
              </a:spcAft>
              <a:buClr>
                <a:schemeClr val="dk2"/>
              </a:buClr>
              <a:buSzPts val="10600"/>
              <a:buNone/>
              <a:defRPr sz="10600">
                <a:solidFill>
                  <a:schemeClr val="dk2"/>
                </a:solidFill>
              </a:defRPr>
            </a:lvl7pPr>
            <a:lvl8pPr lvl="7" algn="ctr">
              <a:spcBef>
                <a:spcPts val="0"/>
              </a:spcBef>
              <a:spcAft>
                <a:spcPts val="0"/>
              </a:spcAft>
              <a:buClr>
                <a:schemeClr val="dk2"/>
              </a:buClr>
              <a:buSzPts val="10600"/>
              <a:buNone/>
              <a:defRPr sz="10600">
                <a:solidFill>
                  <a:schemeClr val="dk2"/>
                </a:solidFill>
              </a:defRPr>
            </a:lvl8pPr>
            <a:lvl9pPr lvl="8" algn="ctr">
              <a:spcBef>
                <a:spcPts val="0"/>
              </a:spcBef>
              <a:spcAft>
                <a:spcPts val="0"/>
              </a:spcAft>
              <a:buClr>
                <a:schemeClr val="dk2"/>
              </a:buClr>
              <a:buSzPts val="10600"/>
              <a:buNone/>
              <a:defRPr sz="10600">
                <a:solidFill>
                  <a:schemeClr val="dk2"/>
                </a:solidFill>
              </a:defRPr>
            </a:lvl9pPr>
          </a:lstStyle>
          <a:p>
            <a:r>
              <a:t>xx%</a:t>
            </a:r>
          </a:p>
        </p:txBody>
      </p:sp>
      <p:sp>
        <p:nvSpPr>
          <p:cNvPr id="120" name="Google Shape;120;p11"/>
          <p:cNvSpPr txBox="1"/>
          <p:nvPr>
            <p:ph idx="1" type="body"/>
          </p:nvPr>
        </p:nvSpPr>
        <p:spPr>
          <a:xfrm>
            <a:off x="1524435" y="4327596"/>
            <a:ext cx="7009500" cy="968700"/>
          </a:xfrm>
          <a:prstGeom prst="rect">
            <a:avLst/>
          </a:prstGeom>
        </p:spPr>
        <p:txBody>
          <a:bodyPr anchorCtr="0" anchor="t" bIns="113100" lIns="113100" spcFirstLastPara="1" rIns="113100" wrap="square" tIns="113100">
            <a:normAutofit/>
          </a:bodyPr>
          <a:lstStyle>
            <a:lvl1pPr indent="-330200" lvl="0" marL="457200" algn="ctr">
              <a:spcBef>
                <a:spcPts val="0"/>
              </a:spcBef>
              <a:spcAft>
                <a:spcPts val="0"/>
              </a:spcAft>
              <a:buSzPts val="16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121" name="Google Shape;121;p11"/>
          <p:cNvSpPr txBox="1"/>
          <p:nvPr>
            <p:ph idx="12" type="sldNum"/>
          </p:nvPr>
        </p:nvSpPr>
        <p:spPr>
          <a:xfrm>
            <a:off x="9229807" y="6865988"/>
            <a:ext cx="603600" cy="594900"/>
          </a:xfrm>
          <a:prstGeom prst="rect">
            <a:avLst/>
          </a:prstGeom>
        </p:spPr>
        <p:txBody>
          <a:bodyPr anchorCtr="0" anchor="ctr" bIns="113100" lIns="113100" spcFirstLastPara="1" rIns="113100" wrap="square" tIns="1131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9229807" y="6865988"/>
            <a:ext cx="603600" cy="594900"/>
          </a:xfrm>
          <a:prstGeom prst="rect">
            <a:avLst/>
          </a:prstGeom>
        </p:spPr>
        <p:txBody>
          <a:bodyPr anchorCtr="0" anchor="ctr" bIns="113100" lIns="113100" spcFirstLastPara="1" rIns="113100" wrap="square" tIns="1131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5232900" y="3489760"/>
            <a:ext cx="4825500" cy="4282500"/>
          </a:xfrm>
          <a:prstGeom prst="rtTriangle">
            <a:avLst/>
          </a:prstGeom>
          <a:solidFill>
            <a:schemeClr val="dk1"/>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grpSp>
        <p:nvGrpSpPr>
          <p:cNvPr id="39" name="Google Shape;39;p3"/>
          <p:cNvGrpSpPr/>
          <p:nvPr/>
        </p:nvGrpSpPr>
        <p:grpSpPr>
          <a:xfrm>
            <a:off x="6153403" y="5985685"/>
            <a:ext cx="3201092" cy="1786634"/>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219202" y="3"/>
            <a:ext cx="3075000" cy="1637006"/>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2077552" y="2638551"/>
            <a:ext cx="5915400" cy="2487300"/>
          </a:xfrm>
          <a:prstGeom prst="rect">
            <a:avLst/>
          </a:prstGeom>
        </p:spPr>
        <p:txBody>
          <a:bodyPr anchorCtr="0" anchor="ctr" bIns="113100" lIns="113100" spcFirstLastPara="1" rIns="113100" wrap="square" tIns="113100">
            <a:normAutofit/>
          </a:bodyPr>
          <a:lstStyle>
            <a:lvl1pPr lvl="0" algn="ctr">
              <a:spcBef>
                <a:spcPts val="0"/>
              </a:spcBef>
              <a:spcAft>
                <a:spcPts val="0"/>
              </a:spcAft>
              <a:buClr>
                <a:schemeClr val="dk2"/>
              </a:buClr>
              <a:buSzPts val="4000"/>
              <a:buNone/>
              <a:defRPr sz="4000">
                <a:solidFill>
                  <a:schemeClr val="dk2"/>
                </a:solidFill>
              </a:defRPr>
            </a:lvl1pPr>
            <a:lvl2pPr lvl="1" algn="ctr">
              <a:spcBef>
                <a:spcPts val="0"/>
              </a:spcBef>
              <a:spcAft>
                <a:spcPts val="0"/>
              </a:spcAft>
              <a:buClr>
                <a:schemeClr val="dk2"/>
              </a:buClr>
              <a:buSzPts val="4000"/>
              <a:buNone/>
              <a:defRPr sz="4000">
                <a:solidFill>
                  <a:schemeClr val="dk2"/>
                </a:solidFill>
              </a:defRPr>
            </a:lvl2pPr>
            <a:lvl3pPr lvl="2" algn="ctr">
              <a:spcBef>
                <a:spcPts val="0"/>
              </a:spcBef>
              <a:spcAft>
                <a:spcPts val="0"/>
              </a:spcAft>
              <a:buClr>
                <a:schemeClr val="dk2"/>
              </a:buClr>
              <a:buSzPts val="4000"/>
              <a:buNone/>
              <a:defRPr sz="4000">
                <a:solidFill>
                  <a:schemeClr val="dk2"/>
                </a:solidFill>
              </a:defRPr>
            </a:lvl3pPr>
            <a:lvl4pPr lvl="3" algn="ctr">
              <a:spcBef>
                <a:spcPts val="0"/>
              </a:spcBef>
              <a:spcAft>
                <a:spcPts val="0"/>
              </a:spcAft>
              <a:buClr>
                <a:schemeClr val="dk2"/>
              </a:buClr>
              <a:buSzPts val="4000"/>
              <a:buNone/>
              <a:defRPr sz="4000">
                <a:solidFill>
                  <a:schemeClr val="dk2"/>
                </a:solidFill>
              </a:defRPr>
            </a:lvl4pPr>
            <a:lvl5pPr lvl="4" algn="ctr">
              <a:spcBef>
                <a:spcPts val="0"/>
              </a:spcBef>
              <a:spcAft>
                <a:spcPts val="0"/>
              </a:spcAft>
              <a:buClr>
                <a:schemeClr val="dk2"/>
              </a:buClr>
              <a:buSzPts val="4000"/>
              <a:buNone/>
              <a:defRPr sz="4000">
                <a:solidFill>
                  <a:schemeClr val="dk2"/>
                </a:solidFill>
              </a:defRPr>
            </a:lvl5pPr>
            <a:lvl6pPr lvl="5" algn="ctr">
              <a:spcBef>
                <a:spcPts val="0"/>
              </a:spcBef>
              <a:spcAft>
                <a:spcPts val="0"/>
              </a:spcAft>
              <a:buClr>
                <a:schemeClr val="dk2"/>
              </a:buClr>
              <a:buSzPts val="4000"/>
              <a:buNone/>
              <a:defRPr sz="4000">
                <a:solidFill>
                  <a:schemeClr val="dk2"/>
                </a:solidFill>
              </a:defRPr>
            </a:lvl6pPr>
            <a:lvl7pPr lvl="6" algn="ctr">
              <a:spcBef>
                <a:spcPts val="0"/>
              </a:spcBef>
              <a:spcAft>
                <a:spcPts val="0"/>
              </a:spcAft>
              <a:buClr>
                <a:schemeClr val="dk2"/>
              </a:buClr>
              <a:buSzPts val="4000"/>
              <a:buNone/>
              <a:defRPr sz="4000">
                <a:solidFill>
                  <a:schemeClr val="dk2"/>
                </a:solidFill>
              </a:defRPr>
            </a:lvl7pPr>
            <a:lvl8pPr lvl="7" algn="ctr">
              <a:spcBef>
                <a:spcPts val="0"/>
              </a:spcBef>
              <a:spcAft>
                <a:spcPts val="0"/>
              </a:spcAft>
              <a:buClr>
                <a:schemeClr val="dk2"/>
              </a:buClr>
              <a:buSzPts val="4000"/>
              <a:buNone/>
              <a:defRPr sz="4000">
                <a:solidFill>
                  <a:schemeClr val="dk2"/>
                </a:solidFill>
              </a:defRPr>
            </a:lvl8pPr>
            <a:lvl9pPr lvl="8" algn="ctr">
              <a:spcBef>
                <a:spcPts val="0"/>
              </a:spcBef>
              <a:spcAft>
                <a:spcPts val="0"/>
              </a:spcAft>
              <a:buClr>
                <a:schemeClr val="dk2"/>
              </a:buClr>
              <a:buSzPts val="4000"/>
              <a:buNone/>
              <a:defRPr sz="4000">
                <a:solidFill>
                  <a:schemeClr val="dk2"/>
                </a:solidFill>
              </a:defRPr>
            </a:lvl9pPr>
          </a:lstStyle>
          <a:p/>
        </p:txBody>
      </p:sp>
      <p:sp>
        <p:nvSpPr>
          <p:cNvPr id="48" name="Google Shape;48;p3"/>
          <p:cNvSpPr txBox="1"/>
          <p:nvPr>
            <p:ph idx="12" type="sldNum"/>
          </p:nvPr>
        </p:nvSpPr>
        <p:spPr>
          <a:xfrm>
            <a:off x="9229807" y="6865988"/>
            <a:ext cx="603600" cy="594900"/>
          </a:xfrm>
          <a:prstGeom prst="rect">
            <a:avLst/>
          </a:prstGeom>
        </p:spPr>
        <p:txBody>
          <a:bodyPr anchorCtr="0" anchor="ctr" bIns="113100" lIns="113100" spcFirstLastPara="1" rIns="113100" wrap="square" tIns="1131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940800" y="2343280"/>
            <a:ext cx="6117600" cy="5429100"/>
          </a:xfrm>
          <a:prstGeom prst="rtTriangle">
            <a:avLst/>
          </a:prstGeom>
          <a:solidFill>
            <a:schemeClr val="lt2"/>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51" name="Google Shape;51;p4"/>
          <p:cNvSpPr/>
          <p:nvPr/>
        </p:nvSpPr>
        <p:spPr>
          <a:xfrm>
            <a:off x="34" y="4268133"/>
            <a:ext cx="8107500" cy="3504300"/>
          </a:xfrm>
          <a:prstGeom prst="rtTriangle">
            <a:avLst/>
          </a:prstGeom>
          <a:solidFill>
            <a:schemeClr val="accent3"/>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52" name="Google Shape;52;p4"/>
          <p:cNvSpPr/>
          <p:nvPr/>
        </p:nvSpPr>
        <p:spPr>
          <a:xfrm>
            <a:off x="223547" y="311667"/>
            <a:ext cx="9611100" cy="7149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901065" y="1277796"/>
            <a:ext cx="8256300" cy="1442400"/>
          </a:xfrm>
          <a:prstGeom prst="rect">
            <a:avLst/>
          </a:prstGeom>
        </p:spPr>
        <p:txBody>
          <a:bodyPr anchorCtr="0" anchor="t" bIns="113100" lIns="113100" spcFirstLastPara="1" rIns="113100" wrap="square" tIns="113100">
            <a:normAutofit/>
          </a:bodyPr>
          <a:lstStyle>
            <a:lvl1pPr lvl="0">
              <a:spcBef>
                <a:spcPts val="0"/>
              </a:spcBef>
              <a:spcAft>
                <a:spcPts val="0"/>
              </a:spcAft>
              <a:buSzPts val="3700"/>
              <a:buNone/>
              <a:defRPr sz="3700"/>
            </a:lvl1pPr>
            <a:lvl2pPr lvl="1">
              <a:spcBef>
                <a:spcPts val="0"/>
              </a:spcBef>
              <a:spcAft>
                <a:spcPts val="0"/>
              </a:spcAft>
              <a:buSzPts val="3700"/>
              <a:buNone/>
              <a:defRPr sz="3700"/>
            </a:lvl2pPr>
            <a:lvl3pPr lvl="2">
              <a:spcBef>
                <a:spcPts val="0"/>
              </a:spcBef>
              <a:spcAft>
                <a:spcPts val="0"/>
              </a:spcAft>
              <a:buSzPts val="3700"/>
              <a:buNone/>
              <a:defRPr sz="3700"/>
            </a:lvl3pPr>
            <a:lvl4pPr lvl="3">
              <a:spcBef>
                <a:spcPts val="0"/>
              </a:spcBef>
              <a:spcAft>
                <a:spcPts val="0"/>
              </a:spcAft>
              <a:buSzPts val="3700"/>
              <a:buNone/>
              <a:defRPr sz="3700"/>
            </a:lvl4pPr>
            <a:lvl5pPr lvl="4">
              <a:spcBef>
                <a:spcPts val="0"/>
              </a:spcBef>
              <a:spcAft>
                <a:spcPts val="0"/>
              </a:spcAft>
              <a:buSzPts val="3700"/>
              <a:buNone/>
              <a:defRPr sz="3700"/>
            </a:lvl5pPr>
            <a:lvl6pPr lvl="5">
              <a:spcBef>
                <a:spcPts val="0"/>
              </a:spcBef>
              <a:spcAft>
                <a:spcPts val="0"/>
              </a:spcAft>
              <a:buSzPts val="3700"/>
              <a:buNone/>
              <a:defRPr sz="3700"/>
            </a:lvl6pPr>
            <a:lvl7pPr lvl="6">
              <a:spcBef>
                <a:spcPts val="0"/>
              </a:spcBef>
              <a:spcAft>
                <a:spcPts val="0"/>
              </a:spcAft>
              <a:buSzPts val="3700"/>
              <a:buNone/>
              <a:defRPr sz="3700"/>
            </a:lvl7pPr>
            <a:lvl8pPr lvl="7">
              <a:spcBef>
                <a:spcPts val="0"/>
              </a:spcBef>
              <a:spcAft>
                <a:spcPts val="0"/>
              </a:spcAft>
              <a:buSzPts val="3700"/>
              <a:buNone/>
              <a:defRPr sz="3700"/>
            </a:lvl8pPr>
            <a:lvl9pPr lvl="8">
              <a:spcBef>
                <a:spcPts val="0"/>
              </a:spcBef>
              <a:spcAft>
                <a:spcPts val="0"/>
              </a:spcAft>
              <a:buSzPts val="3700"/>
              <a:buNone/>
              <a:defRPr sz="3700"/>
            </a:lvl9pPr>
          </a:lstStyle>
          <a:p/>
        </p:txBody>
      </p:sp>
      <p:sp>
        <p:nvSpPr>
          <p:cNvPr id="54" name="Google Shape;54;p4"/>
          <p:cNvSpPr txBox="1"/>
          <p:nvPr>
            <p:ph idx="1" type="body"/>
          </p:nvPr>
        </p:nvSpPr>
        <p:spPr>
          <a:xfrm>
            <a:off x="901065" y="3008207"/>
            <a:ext cx="8256300" cy="3699300"/>
          </a:xfrm>
          <a:prstGeom prst="rect">
            <a:avLst/>
          </a:prstGeom>
        </p:spPr>
        <p:txBody>
          <a:bodyPr anchorCtr="0" anchor="t" bIns="113100" lIns="113100" spcFirstLastPara="1" rIns="113100" wrap="square" tIns="113100">
            <a:normAutofit/>
          </a:bodyPr>
          <a:lstStyle>
            <a:lvl1pPr indent="-330200" lvl="0" marL="457200">
              <a:spcBef>
                <a:spcPts val="0"/>
              </a:spcBef>
              <a:spcAft>
                <a:spcPts val="0"/>
              </a:spcAft>
              <a:buSzPts val="16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4"/>
          <p:cNvSpPr txBox="1"/>
          <p:nvPr>
            <p:ph idx="12" type="sldNum"/>
          </p:nvPr>
        </p:nvSpPr>
        <p:spPr>
          <a:xfrm>
            <a:off x="9229807" y="6865988"/>
            <a:ext cx="603600" cy="594900"/>
          </a:xfrm>
          <a:prstGeom prst="rect">
            <a:avLst/>
          </a:prstGeom>
        </p:spPr>
        <p:txBody>
          <a:bodyPr anchorCtr="0" anchor="ctr" bIns="113100" lIns="113100" spcFirstLastPara="1" rIns="113100" wrap="square" tIns="1131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940800" y="2343280"/>
            <a:ext cx="6117600" cy="5429100"/>
          </a:xfrm>
          <a:prstGeom prst="rtTriangle">
            <a:avLst/>
          </a:prstGeom>
          <a:solidFill>
            <a:schemeClr val="lt2"/>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58" name="Google Shape;58;p5"/>
          <p:cNvSpPr/>
          <p:nvPr/>
        </p:nvSpPr>
        <p:spPr>
          <a:xfrm>
            <a:off x="34" y="4268133"/>
            <a:ext cx="8107500" cy="3504300"/>
          </a:xfrm>
          <a:prstGeom prst="rtTriangle">
            <a:avLst/>
          </a:prstGeom>
          <a:solidFill>
            <a:schemeClr val="accent3"/>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59" name="Google Shape;59;p5"/>
          <p:cNvSpPr/>
          <p:nvPr/>
        </p:nvSpPr>
        <p:spPr>
          <a:xfrm>
            <a:off x="223547" y="311667"/>
            <a:ext cx="9611100" cy="7149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901065" y="1277796"/>
            <a:ext cx="8256300" cy="1442400"/>
          </a:xfrm>
          <a:prstGeom prst="rect">
            <a:avLst/>
          </a:prstGeom>
        </p:spPr>
        <p:txBody>
          <a:bodyPr anchorCtr="0" anchor="t" bIns="113100" lIns="113100" spcFirstLastPara="1" rIns="113100" wrap="square" tIns="113100">
            <a:normAutofit/>
          </a:bodyPr>
          <a:lstStyle>
            <a:lvl1pPr lvl="0">
              <a:spcBef>
                <a:spcPts val="0"/>
              </a:spcBef>
              <a:spcAft>
                <a:spcPts val="0"/>
              </a:spcAft>
              <a:buSzPts val="3700"/>
              <a:buNone/>
              <a:defRPr sz="3700"/>
            </a:lvl1pPr>
            <a:lvl2pPr lvl="1">
              <a:spcBef>
                <a:spcPts val="0"/>
              </a:spcBef>
              <a:spcAft>
                <a:spcPts val="0"/>
              </a:spcAft>
              <a:buSzPts val="3700"/>
              <a:buNone/>
              <a:defRPr sz="3700"/>
            </a:lvl2pPr>
            <a:lvl3pPr lvl="2">
              <a:spcBef>
                <a:spcPts val="0"/>
              </a:spcBef>
              <a:spcAft>
                <a:spcPts val="0"/>
              </a:spcAft>
              <a:buSzPts val="3700"/>
              <a:buNone/>
              <a:defRPr sz="3700"/>
            </a:lvl3pPr>
            <a:lvl4pPr lvl="3">
              <a:spcBef>
                <a:spcPts val="0"/>
              </a:spcBef>
              <a:spcAft>
                <a:spcPts val="0"/>
              </a:spcAft>
              <a:buSzPts val="3700"/>
              <a:buNone/>
              <a:defRPr sz="3700"/>
            </a:lvl4pPr>
            <a:lvl5pPr lvl="4">
              <a:spcBef>
                <a:spcPts val="0"/>
              </a:spcBef>
              <a:spcAft>
                <a:spcPts val="0"/>
              </a:spcAft>
              <a:buSzPts val="3700"/>
              <a:buNone/>
              <a:defRPr sz="3700"/>
            </a:lvl5pPr>
            <a:lvl6pPr lvl="5">
              <a:spcBef>
                <a:spcPts val="0"/>
              </a:spcBef>
              <a:spcAft>
                <a:spcPts val="0"/>
              </a:spcAft>
              <a:buSzPts val="3700"/>
              <a:buNone/>
              <a:defRPr sz="3700"/>
            </a:lvl6pPr>
            <a:lvl7pPr lvl="6">
              <a:spcBef>
                <a:spcPts val="0"/>
              </a:spcBef>
              <a:spcAft>
                <a:spcPts val="0"/>
              </a:spcAft>
              <a:buSzPts val="3700"/>
              <a:buNone/>
              <a:defRPr sz="3700"/>
            </a:lvl7pPr>
            <a:lvl8pPr lvl="7">
              <a:spcBef>
                <a:spcPts val="0"/>
              </a:spcBef>
              <a:spcAft>
                <a:spcPts val="0"/>
              </a:spcAft>
              <a:buSzPts val="3700"/>
              <a:buNone/>
              <a:defRPr sz="3700"/>
            </a:lvl8pPr>
            <a:lvl9pPr lvl="8">
              <a:spcBef>
                <a:spcPts val="0"/>
              </a:spcBef>
              <a:spcAft>
                <a:spcPts val="0"/>
              </a:spcAft>
              <a:buSzPts val="3700"/>
              <a:buNone/>
              <a:defRPr sz="3700"/>
            </a:lvl9pPr>
          </a:lstStyle>
          <a:p/>
        </p:txBody>
      </p:sp>
      <p:sp>
        <p:nvSpPr>
          <p:cNvPr id="61" name="Google Shape;61;p5"/>
          <p:cNvSpPr txBox="1"/>
          <p:nvPr>
            <p:ph idx="1" type="body"/>
          </p:nvPr>
        </p:nvSpPr>
        <p:spPr>
          <a:xfrm>
            <a:off x="901065" y="3008207"/>
            <a:ext cx="4054800" cy="3699300"/>
          </a:xfrm>
          <a:prstGeom prst="rect">
            <a:avLst/>
          </a:prstGeom>
        </p:spPr>
        <p:txBody>
          <a:bodyPr anchorCtr="0" anchor="t" bIns="113100" lIns="113100" spcFirstLastPara="1" rIns="113100" wrap="square" tIns="113100">
            <a:normAutofit/>
          </a:bodyPr>
          <a:lstStyle>
            <a:lvl1pPr indent="-330200" lvl="0" marL="457200">
              <a:spcBef>
                <a:spcPts val="0"/>
              </a:spcBef>
              <a:spcAft>
                <a:spcPts val="0"/>
              </a:spcAft>
              <a:buSzPts val="16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2" name="Google Shape;62;p5"/>
          <p:cNvSpPr txBox="1"/>
          <p:nvPr>
            <p:ph idx="2" type="body"/>
          </p:nvPr>
        </p:nvSpPr>
        <p:spPr>
          <a:xfrm>
            <a:off x="5102543" y="3008207"/>
            <a:ext cx="4054800" cy="3699300"/>
          </a:xfrm>
          <a:prstGeom prst="rect">
            <a:avLst/>
          </a:prstGeom>
        </p:spPr>
        <p:txBody>
          <a:bodyPr anchorCtr="0" anchor="t" bIns="113100" lIns="113100" spcFirstLastPara="1" rIns="113100" wrap="square" tIns="113100">
            <a:normAutofit/>
          </a:bodyPr>
          <a:lstStyle>
            <a:lvl1pPr indent="-330200" lvl="0" marL="457200">
              <a:spcBef>
                <a:spcPts val="0"/>
              </a:spcBef>
              <a:spcAft>
                <a:spcPts val="0"/>
              </a:spcAft>
              <a:buSzPts val="16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3" name="Google Shape;63;p5"/>
          <p:cNvSpPr txBox="1"/>
          <p:nvPr>
            <p:ph idx="12" type="sldNum"/>
          </p:nvPr>
        </p:nvSpPr>
        <p:spPr>
          <a:xfrm>
            <a:off x="9229807" y="6865988"/>
            <a:ext cx="603600" cy="594900"/>
          </a:xfrm>
          <a:prstGeom prst="rect">
            <a:avLst/>
          </a:prstGeom>
        </p:spPr>
        <p:txBody>
          <a:bodyPr anchorCtr="0" anchor="ctr" bIns="113100" lIns="113100" spcFirstLastPara="1" rIns="113100" wrap="square" tIns="1131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940800" y="2343280"/>
            <a:ext cx="6117600" cy="5429100"/>
          </a:xfrm>
          <a:prstGeom prst="rtTriangle">
            <a:avLst/>
          </a:prstGeom>
          <a:solidFill>
            <a:schemeClr val="lt2"/>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66" name="Google Shape;66;p6"/>
          <p:cNvSpPr/>
          <p:nvPr/>
        </p:nvSpPr>
        <p:spPr>
          <a:xfrm>
            <a:off x="34" y="4268133"/>
            <a:ext cx="8107500" cy="3504300"/>
          </a:xfrm>
          <a:prstGeom prst="rtTriangle">
            <a:avLst/>
          </a:prstGeom>
          <a:solidFill>
            <a:schemeClr val="accent3"/>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67" name="Google Shape;67;p6"/>
          <p:cNvSpPr/>
          <p:nvPr/>
        </p:nvSpPr>
        <p:spPr>
          <a:xfrm>
            <a:off x="223547" y="311667"/>
            <a:ext cx="9611100" cy="7149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901065" y="1277796"/>
            <a:ext cx="8256300" cy="1442400"/>
          </a:xfrm>
          <a:prstGeom prst="rect">
            <a:avLst/>
          </a:prstGeom>
        </p:spPr>
        <p:txBody>
          <a:bodyPr anchorCtr="0" anchor="t" bIns="113100" lIns="113100" spcFirstLastPara="1" rIns="113100" wrap="square" tIns="113100">
            <a:normAutofit/>
          </a:bodyPr>
          <a:lstStyle>
            <a:lvl1pPr lvl="0">
              <a:spcBef>
                <a:spcPts val="0"/>
              </a:spcBef>
              <a:spcAft>
                <a:spcPts val="0"/>
              </a:spcAft>
              <a:buSzPts val="3700"/>
              <a:buNone/>
              <a:defRPr sz="3700"/>
            </a:lvl1pPr>
            <a:lvl2pPr lvl="1">
              <a:spcBef>
                <a:spcPts val="0"/>
              </a:spcBef>
              <a:spcAft>
                <a:spcPts val="0"/>
              </a:spcAft>
              <a:buSzPts val="3700"/>
              <a:buNone/>
              <a:defRPr sz="3700"/>
            </a:lvl2pPr>
            <a:lvl3pPr lvl="2">
              <a:spcBef>
                <a:spcPts val="0"/>
              </a:spcBef>
              <a:spcAft>
                <a:spcPts val="0"/>
              </a:spcAft>
              <a:buSzPts val="3700"/>
              <a:buNone/>
              <a:defRPr sz="3700"/>
            </a:lvl3pPr>
            <a:lvl4pPr lvl="3">
              <a:spcBef>
                <a:spcPts val="0"/>
              </a:spcBef>
              <a:spcAft>
                <a:spcPts val="0"/>
              </a:spcAft>
              <a:buSzPts val="3700"/>
              <a:buNone/>
              <a:defRPr sz="3700"/>
            </a:lvl4pPr>
            <a:lvl5pPr lvl="4">
              <a:spcBef>
                <a:spcPts val="0"/>
              </a:spcBef>
              <a:spcAft>
                <a:spcPts val="0"/>
              </a:spcAft>
              <a:buSzPts val="3700"/>
              <a:buNone/>
              <a:defRPr sz="3700"/>
            </a:lvl5pPr>
            <a:lvl6pPr lvl="5">
              <a:spcBef>
                <a:spcPts val="0"/>
              </a:spcBef>
              <a:spcAft>
                <a:spcPts val="0"/>
              </a:spcAft>
              <a:buSzPts val="3700"/>
              <a:buNone/>
              <a:defRPr sz="3700"/>
            </a:lvl6pPr>
            <a:lvl7pPr lvl="6">
              <a:spcBef>
                <a:spcPts val="0"/>
              </a:spcBef>
              <a:spcAft>
                <a:spcPts val="0"/>
              </a:spcAft>
              <a:buSzPts val="3700"/>
              <a:buNone/>
              <a:defRPr sz="3700"/>
            </a:lvl7pPr>
            <a:lvl8pPr lvl="7">
              <a:spcBef>
                <a:spcPts val="0"/>
              </a:spcBef>
              <a:spcAft>
                <a:spcPts val="0"/>
              </a:spcAft>
              <a:buSzPts val="3700"/>
              <a:buNone/>
              <a:defRPr sz="3700"/>
            </a:lvl8pPr>
            <a:lvl9pPr lvl="8">
              <a:spcBef>
                <a:spcPts val="0"/>
              </a:spcBef>
              <a:spcAft>
                <a:spcPts val="0"/>
              </a:spcAft>
              <a:buSzPts val="3700"/>
              <a:buNone/>
              <a:defRPr sz="3700"/>
            </a:lvl9pPr>
          </a:lstStyle>
          <a:p/>
        </p:txBody>
      </p:sp>
      <p:sp>
        <p:nvSpPr>
          <p:cNvPr id="69" name="Google Shape;69;p6"/>
          <p:cNvSpPr txBox="1"/>
          <p:nvPr>
            <p:ph idx="12" type="sldNum"/>
          </p:nvPr>
        </p:nvSpPr>
        <p:spPr>
          <a:xfrm>
            <a:off x="9229807" y="6865988"/>
            <a:ext cx="603600" cy="594900"/>
          </a:xfrm>
          <a:prstGeom prst="rect">
            <a:avLst/>
          </a:prstGeom>
        </p:spPr>
        <p:txBody>
          <a:bodyPr anchorCtr="0" anchor="ctr" bIns="113100" lIns="113100" spcFirstLastPara="1" rIns="113100" wrap="square" tIns="1131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940800" y="2343280"/>
            <a:ext cx="6117600" cy="5429100"/>
          </a:xfrm>
          <a:prstGeom prst="rtTriangle">
            <a:avLst/>
          </a:prstGeom>
          <a:solidFill>
            <a:schemeClr val="lt2"/>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72" name="Google Shape;72;p7"/>
          <p:cNvSpPr/>
          <p:nvPr/>
        </p:nvSpPr>
        <p:spPr>
          <a:xfrm>
            <a:off x="34" y="4268133"/>
            <a:ext cx="8107500" cy="3504300"/>
          </a:xfrm>
          <a:prstGeom prst="rtTriangle">
            <a:avLst/>
          </a:prstGeom>
          <a:solidFill>
            <a:schemeClr val="dk2"/>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73" name="Google Shape;73;p7"/>
          <p:cNvSpPr/>
          <p:nvPr/>
        </p:nvSpPr>
        <p:spPr>
          <a:xfrm>
            <a:off x="223547" y="311667"/>
            <a:ext cx="9611100" cy="7149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901065" y="1277796"/>
            <a:ext cx="4080000" cy="2089800"/>
          </a:xfrm>
          <a:prstGeom prst="rect">
            <a:avLst/>
          </a:prstGeom>
        </p:spPr>
        <p:txBody>
          <a:bodyPr anchorCtr="0" anchor="t" bIns="113100" lIns="113100" spcFirstLastPara="1" rIns="113100" wrap="square" tIns="113100">
            <a:normAutofit/>
          </a:bodyPr>
          <a:lstStyle>
            <a:lvl1pPr lvl="0">
              <a:spcBef>
                <a:spcPts val="0"/>
              </a:spcBef>
              <a:spcAft>
                <a:spcPts val="0"/>
              </a:spcAft>
              <a:buSzPts val="3700"/>
              <a:buNone/>
              <a:defRPr sz="3700"/>
            </a:lvl1pPr>
            <a:lvl2pPr lvl="1">
              <a:spcBef>
                <a:spcPts val="0"/>
              </a:spcBef>
              <a:spcAft>
                <a:spcPts val="0"/>
              </a:spcAft>
              <a:buSzPts val="3700"/>
              <a:buNone/>
              <a:defRPr sz="3700"/>
            </a:lvl2pPr>
            <a:lvl3pPr lvl="2">
              <a:spcBef>
                <a:spcPts val="0"/>
              </a:spcBef>
              <a:spcAft>
                <a:spcPts val="0"/>
              </a:spcAft>
              <a:buSzPts val="3700"/>
              <a:buNone/>
              <a:defRPr sz="3700"/>
            </a:lvl3pPr>
            <a:lvl4pPr lvl="3">
              <a:spcBef>
                <a:spcPts val="0"/>
              </a:spcBef>
              <a:spcAft>
                <a:spcPts val="0"/>
              </a:spcAft>
              <a:buSzPts val="3700"/>
              <a:buNone/>
              <a:defRPr sz="3700"/>
            </a:lvl4pPr>
            <a:lvl5pPr lvl="4">
              <a:spcBef>
                <a:spcPts val="0"/>
              </a:spcBef>
              <a:spcAft>
                <a:spcPts val="0"/>
              </a:spcAft>
              <a:buSzPts val="3700"/>
              <a:buNone/>
              <a:defRPr sz="3700"/>
            </a:lvl5pPr>
            <a:lvl6pPr lvl="5">
              <a:spcBef>
                <a:spcPts val="0"/>
              </a:spcBef>
              <a:spcAft>
                <a:spcPts val="0"/>
              </a:spcAft>
              <a:buSzPts val="3700"/>
              <a:buNone/>
              <a:defRPr sz="3700"/>
            </a:lvl6pPr>
            <a:lvl7pPr lvl="6">
              <a:spcBef>
                <a:spcPts val="0"/>
              </a:spcBef>
              <a:spcAft>
                <a:spcPts val="0"/>
              </a:spcAft>
              <a:buSzPts val="3700"/>
              <a:buNone/>
              <a:defRPr sz="3700"/>
            </a:lvl7pPr>
            <a:lvl8pPr lvl="7">
              <a:spcBef>
                <a:spcPts val="0"/>
              </a:spcBef>
              <a:spcAft>
                <a:spcPts val="0"/>
              </a:spcAft>
              <a:buSzPts val="3700"/>
              <a:buNone/>
              <a:defRPr sz="3700"/>
            </a:lvl8pPr>
            <a:lvl9pPr lvl="8">
              <a:spcBef>
                <a:spcPts val="0"/>
              </a:spcBef>
              <a:spcAft>
                <a:spcPts val="0"/>
              </a:spcAft>
              <a:buSzPts val="3700"/>
              <a:buNone/>
              <a:defRPr sz="3700"/>
            </a:lvl9pPr>
          </a:lstStyle>
          <a:p/>
        </p:txBody>
      </p:sp>
      <p:sp>
        <p:nvSpPr>
          <p:cNvPr id="75" name="Google Shape;75;p7"/>
          <p:cNvSpPr txBox="1"/>
          <p:nvPr>
            <p:ph idx="1" type="body"/>
          </p:nvPr>
        </p:nvSpPr>
        <p:spPr>
          <a:xfrm>
            <a:off x="913770" y="3504342"/>
            <a:ext cx="4080000" cy="3203400"/>
          </a:xfrm>
          <a:prstGeom prst="rect">
            <a:avLst/>
          </a:prstGeom>
        </p:spPr>
        <p:txBody>
          <a:bodyPr anchorCtr="0" anchor="t" bIns="113100" lIns="113100" spcFirstLastPara="1" rIns="113100" wrap="square" tIns="113100">
            <a:normAutofit/>
          </a:bodyPr>
          <a:lstStyle>
            <a:lvl1pPr indent="-330200" lvl="0" marL="457200">
              <a:spcBef>
                <a:spcPts val="0"/>
              </a:spcBef>
              <a:spcAft>
                <a:spcPts val="0"/>
              </a:spcAft>
              <a:buSzPts val="16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6" name="Google Shape;76;p7"/>
          <p:cNvSpPr txBox="1"/>
          <p:nvPr>
            <p:ph idx="12" type="sldNum"/>
          </p:nvPr>
        </p:nvSpPr>
        <p:spPr>
          <a:xfrm>
            <a:off x="9229807" y="6865988"/>
            <a:ext cx="603600" cy="594900"/>
          </a:xfrm>
          <a:prstGeom prst="rect">
            <a:avLst/>
          </a:prstGeom>
        </p:spPr>
        <p:txBody>
          <a:bodyPr anchorCtr="0" anchor="ctr" bIns="113100" lIns="113100" spcFirstLastPara="1" rIns="113100" wrap="square" tIns="1131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4266084"/>
            <a:ext cx="8106000" cy="3501000"/>
          </a:xfrm>
          <a:prstGeom prst="rtTriangle">
            <a:avLst/>
          </a:prstGeom>
          <a:solidFill>
            <a:schemeClr val="accent6"/>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79" name="Google Shape;79;p8"/>
          <p:cNvSpPr/>
          <p:nvPr/>
        </p:nvSpPr>
        <p:spPr>
          <a:xfrm flipH="1">
            <a:off x="3941381" y="2348437"/>
            <a:ext cx="6116700" cy="5424000"/>
          </a:xfrm>
          <a:prstGeom prst="rtTriangle">
            <a:avLst/>
          </a:prstGeom>
          <a:solidFill>
            <a:schemeClr val="lt2"/>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grpSp>
        <p:nvGrpSpPr>
          <p:cNvPr id="80" name="Google Shape;80;p8"/>
          <p:cNvGrpSpPr/>
          <p:nvPr/>
        </p:nvGrpSpPr>
        <p:grpSpPr>
          <a:xfrm>
            <a:off x="281630" y="-305"/>
            <a:ext cx="2476493" cy="1576689"/>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grpSp>
      <p:sp>
        <p:nvSpPr>
          <p:cNvPr id="84" name="Google Shape;84;p8"/>
          <p:cNvSpPr/>
          <p:nvPr/>
        </p:nvSpPr>
        <p:spPr>
          <a:xfrm>
            <a:off x="223547" y="311667"/>
            <a:ext cx="9611100" cy="7149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grpSp>
        <p:nvGrpSpPr>
          <p:cNvPr id="85" name="Google Shape;85;p8"/>
          <p:cNvGrpSpPr/>
          <p:nvPr/>
        </p:nvGrpSpPr>
        <p:grpSpPr>
          <a:xfrm>
            <a:off x="38289" y="6833434"/>
            <a:ext cx="1752592" cy="9324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6474850" y="1878"/>
            <a:ext cx="3583156" cy="1906301"/>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533322" y="1966176"/>
            <a:ext cx="7003500" cy="3837000"/>
          </a:xfrm>
          <a:prstGeom prst="rect">
            <a:avLst/>
          </a:prstGeom>
        </p:spPr>
        <p:txBody>
          <a:bodyPr anchorCtr="0" anchor="ctr" bIns="113100" lIns="113100" spcFirstLastPara="1" rIns="113100" wrap="square" tIns="11310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94" name="Google Shape;94;p8"/>
          <p:cNvSpPr txBox="1"/>
          <p:nvPr>
            <p:ph idx="12" type="sldNum"/>
          </p:nvPr>
        </p:nvSpPr>
        <p:spPr>
          <a:xfrm>
            <a:off x="9229807" y="6865988"/>
            <a:ext cx="603600" cy="594900"/>
          </a:xfrm>
          <a:prstGeom prst="rect">
            <a:avLst/>
          </a:prstGeom>
        </p:spPr>
        <p:txBody>
          <a:bodyPr anchorCtr="0" anchor="ctr" bIns="113100" lIns="113100" spcFirstLastPara="1" rIns="113100" wrap="square" tIns="1131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940800" y="2343280"/>
            <a:ext cx="6117600" cy="5429100"/>
          </a:xfrm>
          <a:prstGeom prst="rtTriangle">
            <a:avLst/>
          </a:prstGeom>
          <a:solidFill>
            <a:schemeClr val="lt2"/>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97" name="Google Shape;97;p9"/>
          <p:cNvSpPr/>
          <p:nvPr/>
        </p:nvSpPr>
        <p:spPr>
          <a:xfrm>
            <a:off x="34" y="4268133"/>
            <a:ext cx="8107500" cy="3504300"/>
          </a:xfrm>
          <a:prstGeom prst="rtTriangle">
            <a:avLst/>
          </a:prstGeom>
          <a:solidFill>
            <a:schemeClr val="accent3"/>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98" name="Google Shape;98;p9"/>
          <p:cNvSpPr/>
          <p:nvPr/>
        </p:nvSpPr>
        <p:spPr>
          <a:xfrm>
            <a:off x="223547" y="311667"/>
            <a:ext cx="9611100" cy="7149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901065" y="1277796"/>
            <a:ext cx="7066500" cy="1065300"/>
          </a:xfrm>
          <a:prstGeom prst="rect">
            <a:avLst/>
          </a:prstGeom>
        </p:spPr>
        <p:txBody>
          <a:bodyPr anchorCtr="0" anchor="t" bIns="113100" lIns="113100" spcFirstLastPara="1" rIns="113100" wrap="square" tIns="113100">
            <a:normAutofit/>
          </a:bodyPr>
          <a:lstStyle>
            <a:lvl1pPr lvl="0">
              <a:spcBef>
                <a:spcPts val="0"/>
              </a:spcBef>
              <a:spcAft>
                <a:spcPts val="0"/>
              </a:spcAft>
              <a:buSzPts val="3700"/>
              <a:buNone/>
              <a:defRPr sz="3700"/>
            </a:lvl1pPr>
            <a:lvl2pPr lvl="1">
              <a:spcBef>
                <a:spcPts val="0"/>
              </a:spcBef>
              <a:spcAft>
                <a:spcPts val="0"/>
              </a:spcAft>
              <a:buSzPts val="3700"/>
              <a:buNone/>
              <a:defRPr sz="3700"/>
            </a:lvl2pPr>
            <a:lvl3pPr lvl="2">
              <a:spcBef>
                <a:spcPts val="0"/>
              </a:spcBef>
              <a:spcAft>
                <a:spcPts val="0"/>
              </a:spcAft>
              <a:buSzPts val="3700"/>
              <a:buNone/>
              <a:defRPr sz="3700"/>
            </a:lvl3pPr>
            <a:lvl4pPr lvl="3">
              <a:spcBef>
                <a:spcPts val="0"/>
              </a:spcBef>
              <a:spcAft>
                <a:spcPts val="0"/>
              </a:spcAft>
              <a:buSzPts val="3700"/>
              <a:buNone/>
              <a:defRPr sz="3700"/>
            </a:lvl4pPr>
            <a:lvl5pPr lvl="4">
              <a:spcBef>
                <a:spcPts val="0"/>
              </a:spcBef>
              <a:spcAft>
                <a:spcPts val="0"/>
              </a:spcAft>
              <a:buSzPts val="3700"/>
              <a:buNone/>
              <a:defRPr sz="3700"/>
            </a:lvl5pPr>
            <a:lvl6pPr lvl="5">
              <a:spcBef>
                <a:spcPts val="0"/>
              </a:spcBef>
              <a:spcAft>
                <a:spcPts val="0"/>
              </a:spcAft>
              <a:buSzPts val="3700"/>
              <a:buNone/>
              <a:defRPr sz="3700"/>
            </a:lvl6pPr>
            <a:lvl7pPr lvl="6">
              <a:spcBef>
                <a:spcPts val="0"/>
              </a:spcBef>
              <a:spcAft>
                <a:spcPts val="0"/>
              </a:spcAft>
              <a:buSzPts val="3700"/>
              <a:buNone/>
              <a:defRPr sz="3700"/>
            </a:lvl7pPr>
            <a:lvl8pPr lvl="7">
              <a:spcBef>
                <a:spcPts val="0"/>
              </a:spcBef>
              <a:spcAft>
                <a:spcPts val="0"/>
              </a:spcAft>
              <a:buSzPts val="3700"/>
              <a:buNone/>
              <a:defRPr sz="3700"/>
            </a:lvl8pPr>
            <a:lvl9pPr lvl="8">
              <a:spcBef>
                <a:spcPts val="0"/>
              </a:spcBef>
              <a:spcAft>
                <a:spcPts val="0"/>
              </a:spcAft>
              <a:buSzPts val="3700"/>
              <a:buNone/>
              <a:defRPr sz="3700"/>
            </a:lvl9pPr>
          </a:lstStyle>
          <a:p/>
        </p:txBody>
      </p:sp>
      <p:sp>
        <p:nvSpPr>
          <p:cNvPr id="100" name="Google Shape;100;p9"/>
          <p:cNvSpPr txBox="1"/>
          <p:nvPr>
            <p:ph idx="1" type="subTitle"/>
          </p:nvPr>
        </p:nvSpPr>
        <p:spPr>
          <a:xfrm>
            <a:off x="901065" y="2343280"/>
            <a:ext cx="6445800" cy="594900"/>
          </a:xfrm>
          <a:prstGeom prst="rect">
            <a:avLst/>
          </a:prstGeom>
        </p:spPr>
        <p:txBody>
          <a:bodyPr anchorCtr="0" anchor="t" bIns="113100" lIns="113100" spcFirstLastPara="1" rIns="113100" wrap="square" tIns="113100">
            <a:normAutofit/>
          </a:bodyPr>
          <a:lstStyle>
            <a:lvl1pPr lvl="0">
              <a:lnSpc>
                <a:spcPct val="100000"/>
              </a:lnSpc>
              <a:spcBef>
                <a:spcPts val="0"/>
              </a:spcBef>
              <a:spcAft>
                <a:spcPts val="0"/>
              </a:spcAft>
              <a:buClr>
                <a:schemeClr val="lt1"/>
              </a:buClr>
              <a:buSzPts val="2000"/>
              <a:buNone/>
              <a:defRPr sz="2000">
                <a:solidFill>
                  <a:schemeClr val="lt1"/>
                </a:solidFill>
              </a:defRPr>
            </a:lvl1pPr>
            <a:lvl2pPr lvl="1">
              <a:lnSpc>
                <a:spcPct val="100000"/>
              </a:lnSpc>
              <a:spcBef>
                <a:spcPts val="0"/>
              </a:spcBef>
              <a:spcAft>
                <a:spcPts val="0"/>
              </a:spcAft>
              <a:buClr>
                <a:schemeClr val="lt1"/>
              </a:buClr>
              <a:buSzPts val="2000"/>
              <a:buNone/>
              <a:defRPr sz="2000">
                <a:solidFill>
                  <a:schemeClr val="lt1"/>
                </a:solidFill>
              </a:defRPr>
            </a:lvl2pPr>
            <a:lvl3pPr lvl="2">
              <a:lnSpc>
                <a:spcPct val="100000"/>
              </a:lnSpc>
              <a:spcBef>
                <a:spcPts val="0"/>
              </a:spcBef>
              <a:spcAft>
                <a:spcPts val="0"/>
              </a:spcAft>
              <a:buClr>
                <a:schemeClr val="lt1"/>
              </a:buClr>
              <a:buSzPts val="2000"/>
              <a:buNone/>
              <a:defRPr sz="2000">
                <a:solidFill>
                  <a:schemeClr val="lt1"/>
                </a:solidFill>
              </a:defRPr>
            </a:lvl3pPr>
            <a:lvl4pPr lvl="3">
              <a:lnSpc>
                <a:spcPct val="100000"/>
              </a:lnSpc>
              <a:spcBef>
                <a:spcPts val="0"/>
              </a:spcBef>
              <a:spcAft>
                <a:spcPts val="0"/>
              </a:spcAft>
              <a:buClr>
                <a:schemeClr val="lt1"/>
              </a:buClr>
              <a:buSzPts val="2000"/>
              <a:buNone/>
              <a:defRPr sz="2000">
                <a:solidFill>
                  <a:schemeClr val="lt1"/>
                </a:solidFill>
              </a:defRPr>
            </a:lvl4pPr>
            <a:lvl5pPr lvl="4">
              <a:lnSpc>
                <a:spcPct val="100000"/>
              </a:lnSpc>
              <a:spcBef>
                <a:spcPts val="0"/>
              </a:spcBef>
              <a:spcAft>
                <a:spcPts val="0"/>
              </a:spcAft>
              <a:buClr>
                <a:schemeClr val="lt1"/>
              </a:buClr>
              <a:buSzPts val="2000"/>
              <a:buNone/>
              <a:defRPr sz="2000">
                <a:solidFill>
                  <a:schemeClr val="lt1"/>
                </a:solidFill>
              </a:defRPr>
            </a:lvl5pPr>
            <a:lvl6pPr lvl="5">
              <a:lnSpc>
                <a:spcPct val="100000"/>
              </a:lnSpc>
              <a:spcBef>
                <a:spcPts val="0"/>
              </a:spcBef>
              <a:spcAft>
                <a:spcPts val="0"/>
              </a:spcAft>
              <a:buClr>
                <a:schemeClr val="lt1"/>
              </a:buClr>
              <a:buSzPts val="2000"/>
              <a:buNone/>
              <a:defRPr sz="2000">
                <a:solidFill>
                  <a:schemeClr val="lt1"/>
                </a:solidFill>
              </a:defRPr>
            </a:lvl6pPr>
            <a:lvl7pPr lvl="6">
              <a:lnSpc>
                <a:spcPct val="100000"/>
              </a:lnSpc>
              <a:spcBef>
                <a:spcPts val="0"/>
              </a:spcBef>
              <a:spcAft>
                <a:spcPts val="0"/>
              </a:spcAft>
              <a:buClr>
                <a:schemeClr val="lt1"/>
              </a:buClr>
              <a:buSzPts val="2000"/>
              <a:buNone/>
              <a:defRPr sz="2000">
                <a:solidFill>
                  <a:schemeClr val="lt1"/>
                </a:solidFill>
              </a:defRPr>
            </a:lvl7pPr>
            <a:lvl8pPr lvl="7">
              <a:lnSpc>
                <a:spcPct val="100000"/>
              </a:lnSpc>
              <a:spcBef>
                <a:spcPts val="0"/>
              </a:spcBef>
              <a:spcAft>
                <a:spcPts val="0"/>
              </a:spcAft>
              <a:buClr>
                <a:schemeClr val="lt1"/>
              </a:buClr>
              <a:buSzPts val="2000"/>
              <a:buNone/>
              <a:defRPr sz="2000">
                <a:solidFill>
                  <a:schemeClr val="lt1"/>
                </a:solidFill>
              </a:defRPr>
            </a:lvl8pPr>
            <a:lvl9pPr lvl="8">
              <a:lnSpc>
                <a:spcPct val="100000"/>
              </a:lnSpc>
              <a:spcBef>
                <a:spcPts val="0"/>
              </a:spcBef>
              <a:spcAft>
                <a:spcPts val="0"/>
              </a:spcAft>
              <a:buClr>
                <a:schemeClr val="lt1"/>
              </a:buClr>
              <a:buSzPts val="2000"/>
              <a:buNone/>
              <a:defRPr sz="2000">
                <a:solidFill>
                  <a:schemeClr val="lt1"/>
                </a:solidFill>
              </a:defRPr>
            </a:lvl9pPr>
          </a:lstStyle>
          <a:p/>
        </p:txBody>
      </p:sp>
      <p:sp>
        <p:nvSpPr>
          <p:cNvPr id="101" name="Google Shape;101;p9"/>
          <p:cNvSpPr txBox="1"/>
          <p:nvPr>
            <p:ph idx="2" type="body"/>
          </p:nvPr>
        </p:nvSpPr>
        <p:spPr>
          <a:xfrm>
            <a:off x="901065" y="3727987"/>
            <a:ext cx="6445800" cy="3166500"/>
          </a:xfrm>
          <a:prstGeom prst="rect">
            <a:avLst/>
          </a:prstGeom>
        </p:spPr>
        <p:txBody>
          <a:bodyPr anchorCtr="0" anchor="t" bIns="113100" lIns="113100" spcFirstLastPara="1" rIns="113100" wrap="square" tIns="113100">
            <a:normAutofit/>
          </a:bodyPr>
          <a:lstStyle>
            <a:lvl1pPr indent="-330200" lvl="0" marL="457200">
              <a:spcBef>
                <a:spcPts val="0"/>
              </a:spcBef>
              <a:spcAft>
                <a:spcPts val="0"/>
              </a:spcAft>
              <a:buSzPts val="16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02" name="Google Shape;102;p9"/>
          <p:cNvSpPr txBox="1"/>
          <p:nvPr>
            <p:ph idx="12" type="sldNum"/>
          </p:nvPr>
        </p:nvSpPr>
        <p:spPr>
          <a:xfrm>
            <a:off x="9229807" y="6865988"/>
            <a:ext cx="603600" cy="594900"/>
          </a:xfrm>
          <a:prstGeom prst="rect">
            <a:avLst/>
          </a:prstGeom>
        </p:spPr>
        <p:txBody>
          <a:bodyPr anchorCtr="0" anchor="ctr" bIns="113100" lIns="113100" spcFirstLastPara="1" rIns="113100" wrap="square" tIns="1131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4" y="4268133"/>
            <a:ext cx="8107500" cy="3504300"/>
          </a:xfrm>
          <a:prstGeom prst="rtTriangle">
            <a:avLst/>
          </a:prstGeom>
          <a:solidFill>
            <a:schemeClr val="lt2"/>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105" name="Google Shape;105;p10"/>
          <p:cNvSpPr/>
          <p:nvPr/>
        </p:nvSpPr>
        <p:spPr>
          <a:xfrm flipH="1">
            <a:off x="3940800" y="2343280"/>
            <a:ext cx="6117600" cy="5429100"/>
          </a:xfrm>
          <a:prstGeom prst="rtTriangle">
            <a:avLst/>
          </a:prstGeom>
          <a:solidFill>
            <a:schemeClr val="dk2"/>
          </a:solidFill>
          <a:ln>
            <a:noFill/>
          </a:ln>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106" name="Google Shape;106;p10"/>
          <p:cNvSpPr/>
          <p:nvPr/>
        </p:nvSpPr>
        <p:spPr>
          <a:xfrm>
            <a:off x="223547" y="311667"/>
            <a:ext cx="9611100" cy="7149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13100" lIns="113100" spcFirstLastPara="1" rIns="113100" wrap="square" tIns="113100">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60828" y="6291511"/>
            <a:ext cx="8156700" cy="914400"/>
          </a:xfrm>
          <a:prstGeom prst="rect">
            <a:avLst/>
          </a:prstGeom>
        </p:spPr>
        <p:txBody>
          <a:bodyPr anchorCtr="0" anchor="b" bIns="113100" lIns="113100" spcFirstLastPara="1" rIns="113100" wrap="square" tIns="113100">
            <a:normAutofit/>
          </a:bodyPr>
          <a:lstStyle>
            <a:lvl1pPr indent="-228600" lvl="0" marL="457200">
              <a:lnSpc>
                <a:spcPct val="100000"/>
              </a:lnSpc>
              <a:spcBef>
                <a:spcPts val="0"/>
              </a:spcBef>
              <a:spcAft>
                <a:spcPts val="0"/>
              </a:spcAft>
              <a:buSzPts val="1600"/>
              <a:buNone/>
              <a:defRPr/>
            </a:lvl1pPr>
          </a:lstStyle>
          <a:p/>
        </p:txBody>
      </p:sp>
      <p:sp>
        <p:nvSpPr>
          <p:cNvPr id="108" name="Google Shape;108;p10"/>
          <p:cNvSpPr txBox="1"/>
          <p:nvPr>
            <p:ph idx="12" type="sldNum"/>
          </p:nvPr>
        </p:nvSpPr>
        <p:spPr>
          <a:xfrm>
            <a:off x="9229807" y="6865988"/>
            <a:ext cx="603600" cy="594900"/>
          </a:xfrm>
          <a:prstGeom prst="rect">
            <a:avLst/>
          </a:prstGeom>
        </p:spPr>
        <p:txBody>
          <a:bodyPr anchorCtr="0" anchor="ctr" bIns="113100" lIns="113100" spcFirstLastPara="1" rIns="113100" wrap="square" tIns="1131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42870" y="672482"/>
            <a:ext cx="9372600" cy="865500"/>
          </a:xfrm>
          <a:prstGeom prst="rect">
            <a:avLst/>
          </a:prstGeom>
          <a:noFill/>
          <a:ln>
            <a:noFill/>
          </a:ln>
        </p:spPr>
        <p:txBody>
          <a:bodyPr anchorCtr="0" anchor="t" bIns="113100" lIns="113100" spcFirstLastPara="1" rIns="113100" wrap="square" tIns="113100">
            <a:normAutofit/>
          </a:bodyPr>
          <a:lstStyle>
            <a:lvl1pPr lvl="0">
              <a:spcBef>
                <a:spcPts val="0"/>
              </a:spcBef>
              <a:spcAft>
                <a:spcPts val="0"/>
              </a:spcAft>
              <a:buClr>
                <a:schemeClr val="lt1"/>
              </a:buClr>
              <a:buSzPts val="3500"/>
              <a:buFont typeface="Nunito"/>
              <a:buNone/>
              <a:defRPr sz="3500">
                <a:solidFill>
                  <a:schemeClr val="lt1"/>
                </a:solidFill>
                <a:latin typeface="Nunito"/>
                <a:ea typeface="Nunito"/>
                <a:cs typeface="Nunito"/>
                <a:sym typeface="Nunito"/>
              </a:defRPr>
            </a:lvl1pPr>
            <a:lvl2pPr lvl="1">
              <a:spcBef>
                <a:spcPts val="0"/>
              </a:spcBef>
              <a:spcAft>
                <a:spcPts val="0"/>
              </a:spcAft>
              <a:buClr>
                <a:schemeClr val="lt1"/>
              </a:buClr>
              <a:buSzPts val="3500"/>
              <a:buFont typeface="Nunito"/>
              <a:buNone/>
              <a:defRPr sz="3500">
                <a:solidFill>
                  <a:schemeClr val="lt1"/>
                </a:solidFill>
                <a:latin typeface="Nunito"/>
                <a:ea typeface="Nunito"/>
                <a:cs typeface="Nunito"/>
                <a:sym typeface="Nunito"/>
              </a:defRPr>
            </a:lvl2pPr>
            <a:lvl3pPr lvl="2">
              <a:spcBef>
                <a:spcPts val="0"/>
              </a:spcBef>
              <a:spcAft>
                <a:spcPts val="0"/>
              </a:spcAft>
              <a:buClr>
                <a:schemeClr val="lt1"/>
              </a:buClr>
              <a:buSzPts val="3500"/>
              <a:buFont typeface="Nunito"/>
              <a:buNone/>
              <a:defRPr sz="3500">
                <a:solidFill>
                  <a:schemeClr val="lt1"/>
                </a:solidFill>
                <a:latin typeface="Nunito"/>
                <a:ea typeface="Nunito"/>
                <a:cs typeface="Nunito"/>
                <a:sym typeface="Nunito"/>
              </a:defRPr>
            </a:lvl3pPr>
            <a:lvl4pPr lvl="3">
              <a:spcBef>
                <a:spcPts val="0"/>
              </a:spcBef>
              <a:spcAft>
                <a:spcPts val="0"/>
              </a:spcAft>
              <a:buClr>
                <a:schemeClr val="lt1"/>
              </a:buClr>
              <a:buSzPts val="3500"/>
              <a:buFont typeface="Nunito"/>
              <a:buNone/>
              <a:defRPr sz="3500">
                <a:solidFill>
                  <a:schemeClr val="lt1"/>
                </a:solidFill>
                <a:latin typeface="Nunito"/>
                <a:ea typeface="Nunito"/>
                <a:cs typeface="Nunito"/>
                <a:sym typeface="Nunito"/>
              </a:defRPr>
            </a:lvl4pPr>
            <a:lvl5pPr lvl="4">
              <a:spcBef>
                <a:spcPts val="0"/>
              </a:spcBef>
              <a:spcAft>
                <a:spcPts val="0"/>
              </a:spcAft>
              <a:buClr>
                <a:schemeClr val="lt1"/>
              </a:buClr>
              <a:buSzPts val="3500"/>
              <a:buFont typeface="Nunito"/>
              <a:buNone/>
              <a:defRPr sz="3500">
                <a:solidFill>
                  <a:schemeClr val="lt1"/>
                </a:solidFill>
                <a:latin typeface="Nunito"/>
                <a:ea typeface="Nunito"/>
                <a:cs typeface="Nunito"/>
                <a:sym typeface="Nunito"/>
              </a:defRPr>
            </a:lvl5pPr>
            <a:lvl6pPr lvl="5">
              <a:spcBef>
                <a:spcPts val="0"/>
              </a:spcBef>
              <a:spcAft>
                <a:spcPts val="0"/>
              </a:spcAft>
              <a:buClr>
                <a:schemeClr val="lt1"/>
              </a:buClr>
              <a:buSzPts val="3500"/>
              <a:buFont typeface="Nunito"/>
              <a:buNone/>
              <a:defRPr sz="3500">
                <a:solidFill>
                  <a:schemeClr val="lt1"/>
                </a:solidFill>
                <a:latin typeface="Nunito"/>
                <a:ea typeface="Nunito"/>
                <a:cs typeface="Nunito"/>
                <a:sym typeface="Nunito"/>
              </a:defRPr>
            </a:lvl6pPr>
            <a:lvl7pPr lvl="6">
              <a:spcBef>
                <a:spcPts val="0"/>
              </a:spcBef>
              <a:spcAft>
                <a:spcPts val="0"/>
              </a:spcAft>
              <a:buClr>
                <a:schemeClr val="lt1"/>
              </a:buClr>
              <a:buSzPts val="3500"/>
              <a:buFont typeface="Nunito"/>
              <a:buNone/>
              <a:defRPr sz="3500">
                <a:solidFill>
                  <a:schemeClr val="lt1"/>
                </a:solidFill>
                <a:latin typeface="Nunito"/>
                <a:ea typeface="Nunito"/>
                <a:cs typeface="Nunito"/>
                <a:sym typeface="Nunito"/>
              </a:defRPr>
            </a:lvl7pPr>
            <a:lvl8pPr lvl="7">
              <a:spcBef>
                <a:spcPts val="0"/>
              </a:spcBef>
              <a:spcAft>
                <a:spcPts val="0"/>
              </a:spcAft>
              <a:buClr>
                <a:schemeClr val="lt1"/>
              </a:buClr>
              <a:buSzPts val="3500"/>
              <a:buFont typeface="Nunito"/>
              <a:buNone/>
              <a:defRPr sz="3500">
                <a:solidFill>
                  <a:schemeClr val="lt1"/>
                </a:solidFill>
                <a:latin typeface="Nunito"/>
                <a:ea typeface="Nunito"/>
                <a:cs typeface="Nunito"/>
                <a:sym typeface="Nunito"/>
              </a:defRPr>
            </a:lvl8pPr>
            <a:lvl9pPr lvl="8">
              <a:spcBef>
                <a:spcPts val="0"/>
              </a:spcBef>
              <a:spcAft>
                <a:spcPts val="0"/>
              </a:spcAft>
              <a:buClr>
                <a:schemeClr val="lt1"/>
              </a:buClr>
              <a:buSzPts val="3500"/>
              <a:buFont typeface="Nunito"/>
              <a:buNone/>
              <a:defRPr sz="35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42870" y="1741518"/>
            <a:ext cx="9372600" cy="5124600"/>
          </a:xfrm>
          <a:prstGeom prst="rect">
            <a:avLst/>
          </a:prstGeom>
          <a:noFill/>
          <a:ln>
            <a:noFill/>
          </a:ln>
        </p:spPr>
        <p:txBody>
          <a:bodyPr anchorCtr="0" anchor="t" bIns="113100" lIns="113100" spcFirstLastPara="1" rIns="113100" wrap="square" tIns="113100">
            <a:normAutofit/>
          </a:bodyPr>
          <a:lstStyle>
            <a:lvl1pPr indent="-330200" lvl="0" marL="457200">
              <a:lnSpc>
                <a:spcPct val="115000"/>
              </a:lnSpc>
              <a:spcBef>
                <a:spcPts val="0"/>
              </a:spcBef>
              <a:spcAft>
                <a:spcPts val="0"/>
              </a:spcAft>
              <a:buClr>
                <a:schemeClr val="dk2"/>
              </a:buClr>
              <a:buSzPts val="1600"/>
              <a:buFont typeface="Calibri"/>
              <a:buChar char="●"/>
              <a:defRPr sz="1600">
                <a:solidFill>
                  <a:schemeClr val="dk2"/>
                </a:solidFill>
                <a:latin typeface="Calibri"/>
                <a:ea typeface="Calibri"/>
                <a:cs typeface="Calibri"/>
                <a:sym typeface="Calibri"/>
              </a:defRPr>
            </a:lvl1pPr>
            <a:lvl2pPr indent="-317500" lvl="1" marL="914400">
              <a:lnSpc>
                <a:spcPct val="115000"/>
              </a:lnSpc>
              <a:spcBef>
                <a:spcPts val="0"/>
              </a:spcBef>
              <a:spcAft>
                <a:spcPts val="0"/>
              </a:spcAft>
              <a:buClr>
                <a:schemeClr val="dk2"/>
              </a:buClr>
              <a:buSzPts val="1400"/>
              <a:buFont typeface="Calibri"/>
              <a:buChar char="○"/>
              <a:defRPr sz="1400">
                <a:solidFill>
                  <a:schemeClr val="dk2"/>
                </a:solidFill>
                <a:latin typeface="Calibri"/>
                <a:ea typeface="Calibri"/>
                <a:cs typeface="Calibri"/>
                <a:sym typeface="Calibri"/>
              </a:defRPr>
            </a:lvl2pPr>
            <a:lvl3pPr indent="-317500" lvl="2" marL="1371600">
              <a:lnSpc>
                <a:spcPct val="115000"/>
              </a:lnSpc>
              <a:spcBef>
                <a:spcPts val="0"/>
              </a:spcBef>
              <a:spcAft>
                <a:spcPts val="0"/>
              </a:spcAft>
              <a:buClr>
                <a:schemeClr val="dk2"/>
              </a:buClr>
              <a:buSzPts val="1400"/>
              <a:buFont typeface="Calibri"/>
              <a:buChar char="■"/>
              <a:defRPr sz="1400">
                <a:solidFill>
                  <a:schemeClr val="dk2"/>
                </a:solidFill>
                <a:latin typeface="Calibri"/>
                <a:ea typeface="Calibri"/>
                <a:cs typeface="Calibri"/>
                <a:sym typeface="Calibri"/>
              </a:defRPr>
            </a:lvl3pPr>
            <a:lvl4pPr indent="-317500" lvl="3" marL="1828800">
              <a:lnSpc>
                <a:spcPct val="115000"/>
              </a:lnSpc>
              <a:spcBef>
                <a:spcPts val="0"/>
              </a:spcBef>
              <a:spcAft>
                <a:spcPts val="0"/>
              </a:spcAft>
              <a:buClr>
                <a:schemeClr val="dk2"/>
              </a:buClr>
              <a:buSzPts val="1400"/>
              <a:buFont typeface="Calibri"/>
              <a:buChar char="●"/>
              <a:defRPr sz="1400">
                <a:solidFill>
                  <a:schemeClr val="dk2"/>
                </a:solidFill>
                <a:latin typeface="Calibri"/>
                <a:ea typeface="Calibri"/>
                <a:cs typeface="Calibri"/>
                <a:sym typeface="Calibri"/>
              </a:defRPr>
            </a:lvl4pPr>
            <a:lvl5pPr indent="-317500" lvl="4" marL="2286000">
              <a:lnSpc>
                <a:spcPct val="115000"/>
              </a:lnSpc>
              <a:spcBef>
                <a:spcPts val="0"/>
              </a:spcBef>
              <a:spcAft>
                <a:spcPts val="0"/>
              </a:spcAft>
              <a:buClr>
                <a:schemeClr val="dk2"/>
              </a:buClr>
              <a:buSzPts val="1400"/>
              <a:buFont typeface="Calibri"/>
              <a:buChar char="○"/>
              <a:defRPr sz="1400">
                <a:solidFill>
                  <a:schemeClr val="dk2"/>
                </a:solidFill>
                <a:latin typeface="Calibri"/>
                <a:ea typeface="Calibri"/>
                <a:cs typeface="Calibri"/>
                <a:sym typeface="Calibri"/>
              </a:defRPr>
            </a:lvl5pPr>
            <a:lvl6pPr indent="-317500" lvl="5" marL="2743200">
              <a:lnSpc>
                <a:spcPct val="115000"/>
              </a:lnSpc>
              <a:spcBef>
                <a:spcPts val="0"/>
              </a:spcBef>
              <a:spcAft>
                <a:spcPts val="0"/>
              </a:spcAft>
              <a:buClr>
                <a:schemeClr val="dk2"/>
              </a:buClr>
              <a:buSzPts val="1400"/>
              <a:buFont typeface="Calibri"/>
              <a:buChar char="■"/>
              <a:defRPr sz="1400">
                <a:solidFill>
                  <a:schemeClr val="dk2"/>
                </a:solidFill>
                <a:latin typeface="Calibri"/>
                <a:ea typeface="Calibri"/>
                <a:cs typeface="Calibri"/>
                <a:sym typeface="Calibri"/>
              </a:defRPr>
            </a:lvl6pPr>
            <a:lvl7pPr indent="-317500" lvl="6" marL="3200400">
              <a:lnSpc>
                <a:spcPct val="115000"/>
              </a:lnSpc>
              <a:spcBef>
                <a:spcPts val="0"/>
              </a:spcBef>
              <a:spcAft>
                <a:spcPts val="0"/>
              </a:spcAft>
              <a:buClr>
                <a:schemeClr val="dk2"/>
              </a:buClr>
              <a:buSzPts val="1400"/>
              <a:buFont typeface="Calibri"/>
              <a:buChar char="●"/>
              <a:defRPr sz="1400">
                <a:solidFill>
                  <a:schemeClr val="dk2"/>
                </a:solidFill>
                <a:latin typeface="Calibri"/>
                <a:ea typeface="Calibri"/>
                <a:cs typeface="Calibri"/>
                <a:sym typeface="Calibri"/>
              </a:defRPr>
            </a:lvl7pPr>
            <a:lvl8pPr indent="-317500" lvl="7" marL="3657600">
              <a:lnSpc>
                <a:spcPct val="115000"/>
              </a:lnSpc>
              <a:spcBef>
                <a:spcPts val="0"/>
              </a:spcBef>
              <a:spcAft>
                <a:spcPts val="0"/>
              </a:spcAft>
              <a:buClr>
                <a:schemeClr val="dk2"/>
              </a:buClr>
              <a:buSzPts val="1400"/>
              <a:buFont typeface="Calibri"/>
              <a:buChar char="○"/>
              <a:defRPr sz="1400">
                <a:solidFill>
                  <a:schemeClr val="dk2"/>
                </a:solidFill>
                <a:latin typeface="Calibri"/>
                <a:ea typeface="Calibri"/>
                <a:cs typeface="Calibri"/>
                <a:sym typeface="Calibri"/>
              </a:defRPr>
            </a:lvl8pPr>
            <a:lvl9pPr indent="-317500" lvl="8" marL="4114800">
              <a:lnSpc>
                <a:spcPct val="115000"/>
              </a:lnSpc>
              <a:spcBef>
                <a:spcPts val="0"/>
              </a:spcBef>
              <a:spcAft>
                <a:spcPts val="0"/>
              </a:spcAft>
              <a:buClr>
                <a:schemeClr val="dk2"/>
              </a:buClr>
              <a:buSzPts val="1400"/>
              <a:buFont typeface="Calibri"/>
              <a:buChar char="■"/>
              <a:defRPr sz="14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9229807" y="6865988"/>
            <a:ext cx="603600" cy="594900"/>
          </a:xfrm>
          <a:prstGeom prst="rect">
            <a:avLst/>
          </a:prstGeom>
          <a:noFill/>
          <a:ln>
            <a:noFill/>
          </a:ln>
        </p:spPr>
        <p:txBody>
          <a:bodyPr anchorCtr="0" anchor="ctr" bIns="113100" lIns="113100" spcFirstLastPara="1" rIns="113100" wrap="square" tIns="113100">
            <a:normAutofit/>
          </a:bodyPr>
          <a:lstStyle>
            <a:lvl1pPr lvl="0" algn="r">
              <a:buNone/>
              <a:defRPr sz="1200">
                <a:solidFill>
                  <a:schemeClr val="dk2"/>
                </a:solidFill>
                <a:latin typeface="Nunito"/>
                <a:ea typeface="Nunito"/>
                <a:cs typeface="Nunito"/>
                <a:sym typeface="Nunito"/>
              </a:defRPr>
            </a:lvl1pPr>
            <a:lvl2pPr lvl="1" algn="r">
              <a:buNone/>
              <a:defRPr sz="1200">
                <a:solidFill>
                  <a:schemeClr val="dk2"/>
                </a:solidFill>
                <a:latin typeface="Nunito"/>
                <a:ea typeface="Nunito"/>
                <a:cs typeface="Nunito"/>
                <a:sym typeface="Nunito"/>
              </a:defRPr>
            </a:lvl2pPr>
            <a:lvl3pPr lvl="2" algn="r">
              <a:buNone/>
              <a:defRPr sz="1200">
                <a:solidFill>
                  <a:schemeClr val="dk2"/>
                </a:solidFill>
                <a:latin typeface="Nunito"/>
                <a:ea typeface="Nunito"/>
                <a:cs typeface="Nunito"/>
                <a:sym typeface="Nunito"/>
              </a:defRPr>
            </a:lvl3pPr>
            <a:lvl4pPr lvl="3" algn="r">
              <a:buNone/>
              <a:defRPr sz="1200">
                <a:solidFill>
                  <a:schemeClr val="dk2"/>
                </a:solidFill>
                <a:latin typeface="Nunito"/>
                <a:ea typeface="Nunito"/>
                <a:cs typeface="Nunito"/>
                <a:sym typeface="Nunito"/>
              </a:defRPr>
            </a:lvl4pPr>
            <a:lvl5pPr lvl="4" algn="r">
              <a:buNone/>
              <a:defRPr sz="1200">
                <a:solidFill>
                  <a:schemeClr val="dk2"/>
                </a:solidFill>
                <a:latin typeface="Nunito"/>
                <a:ea typeface="Nunito"/>
                <a:cs typeface="Nunito"/>
                <a:sym typeface="Nunito"/>
              </a:defRPr>
            </a:lvl5pPr>
            <a:lvl6pPr lvl="5" algn="r">
              <a:buNone/>
              <a:defRPr sz="1200">
                <a:solidFill>
                  <a:schemeClr val="dk2"/>
                </a:solidFill>
                <a:latin typeface="Nunito"/>
                <a:ea typeface="Nunito"/>
                <a:cs typeface="Nunito"/>
                <a:sym typeface="Nunito"/>
              </a:defRPr>
            </a:lvl6pPr>
            <a:lvl7pPr lvl="6" algn="r">
              <a:buNone/>
              <a:defRPr sz="1200">
                <a:solidFill>
                  <a:schemeClr val="dk2"/>
                </a:solidFill>
                <a:latin typeface="Nunito"/>
                <a:ea typeface="Nunito"/>
                <a:cs typeface="Nunito"/>
                <a:sym typeface="Nunito"/>
              </a:defRPr>
            </a:lvl7pPr>
            <a:lvl8pPr lvl="7" algn="r">
              <a:buNone/>
              <a:defRPr sz="1200">
                <a:solidFill>
                  <a:schemeClr val="dk2"/>
                </a:solidFill>
                <a:latin typeface="Nunito"/>
                <a:ea typeface="Nunito"/>
                <a:cs typeface="Nunito"/>
                <a:sym typeface="Nunito"/>
              </a:defRPr>
            </a:lvl8pPr>
            <a:lvl9pPr lvl="8" algn="r">
              <a:buNone/>
              <a:defRPr sz="12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www.gettyimages.ae/search/more-like-this/625739874?assettype=image&amp;excludenudity=false&amp;license=rf&amp;alloweduse=availableforalluses&amp;family=creative&amp;phrase=Gym&amp;page=2" TargetMode="External"/><Relationship Id="rId4" Type="http://schemas.openxmlformats.org/officeDocument/2006/relationships/hyperlink" Target="https://designseer.com/css-html-login-form-templat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7" name="Shape 127"/>
        <p:cNvGrpSpPr/>
        <p:nvPr/>
      </p:nvGrpSpPr>
      <p:grpSpPr>
        <a:xfrm>
          <a:off x="0" y="0"/>
          <a:ext cx="0" cy="0"/>
          <a:chOff x="0" y="0"/>
          <a:chExt cx="0" cy="0"/>
        </a:xfrm>
      </p:grpSpPr>
      <p:grpSp>
        <p:nvGrpSpPr>
          <p:cNvPr id="128" name="Google Shape;128;p13"/>
          <p:cNvGrpSpPr/>
          <p:nvPr/>
        </p:nvGrpSpPr>
        <p:grpSpPr>
          <a:xfrm>
            <a:off x="675000" y="691875"/>
            <a:ext cx="8708400" cy="6414000"/>
            <a:chOff x="675000" y="691875"/>
            <a:chExt cx="8708400" cy="6414000"/>
          </a:xfrm>
        </p:grpSpPr>
        <p:grpSp>
          <p:nvGrpSpPr>
            <p:cNvPr id="129" name="Google Shape;129;p13"/>
            <p:cNvGrpSpPr/>
            <p:nvPr/>
          </p:nvGrpSpPr>
          <p:grpSpPr>
            <a:xfrm>
              <a:off x="675000" y="691875"/>
              <a:ext cx="8708400" cy="6414000"/>
              <a:chOff x="675000" y="691875"/>
              <a:chExt cx="8708400" cy="6414000"/>
            </a:xfrm>
          </p:grpSpPr>
          <p:sp>
            <p:nvSpPr>
              <p:cNvPr id="130" name="Google Shape;130;p13"/>
              <p:cNvSpPr/>
              <p:nvPr/>
            </p:nvSpPr>
            <p:spPr>
              <a:xfrm>
                <a:off x="675000" y="691875"/>
                <a:ext cx="8708400" cy="3584700"/>
              </a:xfrm>
              <a:prstGeom prst="rect">
                <a:avLst/>
              </a:prstGeom>
              <a:solidFill>
                <a:schemeClr val="dk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675000" y="4035075"/>
                <a:ext cx="8708400" cy="3070800"/>
              </a:xfrm>
              <a:prstGeom prst="rect">
                <a:avLst/>
              </a:pr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2" name="Google Shape;132;p13"/>
              <p:cNvCxnSpPr/>
              <p:nvPr/>
            </p:nvCxnSpPr>
            <p:spPr>
              <a:xfrm>
                <a:off x="684525" y="4035066"/>
                <a:ext cx="8689200" cy="0"/>
              </a:xfrm>
              <a:prstGeom prst="straightConnector1">
                <a:avLst/>
              </a:prstGeom>
              <a:noFill/>
              <a:ln cap="flat" cmpd="sng" w="76200">
                <a:solidFill>
                  <a:schemeClr val="accent5"/>
                </a:solidFill>
                <a:prstDash val="solid"/>
                <a:round/>
                <a:headEnd len="sm" w="sm" type="none"/>
                <a:tailEnd len="sm" w="sm" type="none"/>
              </a:ln>
            </p:spPr>
          </p:cxnSp>
        </p:grpSp>
        <p:cxnSp>
          <p:nvCxnSpPr>
            <p:cNvPr id="133" name="Google Shape;133;p13"/>
            <p:cNvCxnSpPr/>
            <p:nvPr/>
          </p:nvCxnSpPr>
          <p:spPr>
            <a:xfrm>
              <a:off x="4786350" y="6159150"/>
              <a:ext cx="485700" cy="0"/>
            </a:xfrm>
            <a:prstGeom prst="straightConnector1">
              <a:avLst/>
            </a:prstGeom>
            <a:noFill/>
            <a:ln cap="flat" cmpd="sng" w="19050">
              <a:solidFill>
                <a:schemeClr val="lt2"/>
              </a:solidFill>
              <a:prstDash val="solid"/>
              <a:round/>
              <a:headEnd len="sm" w="sm" type="none"/>
              <a:tailEnd len="sm" w="sm" type="none"/>
            </a:ln>
          </p:spPr>
        </p:cxnSp>
      </p:grpSp>
      <p:sp>
        <p:nvSpPr>
          <p:cNvPr id="134" name="Google Shape;134;p13"/>
          <p:cNvSpPr txBox="1"/>
          <p:nvPr>
            <p:ph idx="4294967295" type="body"/>
          </p:nvPr>
        </p:nvSpPr>
        <p:spPr>
          <a:xfrm>
            <a:off x="1011450" y="1849125"/>
            <a:ext cx="8035500" cy="605400"/>
          </a:xfrm>
          <a:prstGeom prst="rect">
            <a:avLst/>
          </a:prstGeom>
        </p:spPr>
        <p:txBody>
          <a:bodyPr anchorCtr="0" anchor="t" bIns="113100" lIns="113100" spcFirstLastPara="1" rIns="113100" wrap="square" tIns="113100">
            <a:normAutofit/>
          </a:bodyPr>
          <a:lstStyle/>
          <a:p>
            <a:pPr indent="0" lvl="0" marL="0" rtl="0" algn="ctr">
              <a:spcBef>
                <a:spcPts val="0"/>
              </a:spcBef>
              <a:spcAft>
                <a:spcPts val="0"/>
              </a:spcAft>
              <a:buNone/>
            </a:pPr>
            <a:r>
              <a:rPr lang="en" sz="2100">
                <a:solidFill>
                  <a:schemeClr val="lt1"/>
                </a:solidFill>
              </a:rPr>
              <a:t>Projet Final</a:t>
            </a:r>
            <a:endParaRPr sz="2100">
              <a:solidFill>
                <a:schemeClr val="lt1"/>
              </a:solidFill>
            </a:endParaRPr>
          </a:p>
        </p:txBody>
      </p:sp>
      <p:sp>
        <p:nvSpPr>
          <p:cNvPr id="135" name="Google Shape;135;p13"/>
          <p:cNvSpPr txBox="1"/>
          <p:nvPr>
            <p:ph idx="4294967295" type="title"/>
          </p:nvPr>
        </p:nvSpPr>
        <p:spPr>
          <a:xfrm>
            <a:off x="1011450" y="2682900"/>
            <a:ext cx="8035500" cy="1133400"/>
          </a:xfrm>
          <a:prstGeom prst="rect">
            <a:avLst/>
          </a:prstGeom>
        </p:spPr>
        <p:txBody>
          <a:bodyPr anchorCtr="0" anchor="t" bIns="113100" lIns="113100" spcFirstLastPara="1" rIns="113100" wrap="square" tIns="113100">
            <a:normAutofit fontScale="90000"/>
          </a:bodyPr>
          <a:lstStyle/>
          <a:p>
            <a:pPr indent="0" lvl="0" marL="0" rtl="0" algn="l">
              <a:spcBef>
                <a:spcPts val="0"/>
              </a:spcBef>
              <a:spcAft>
                <a:spcPts val="0"/>
              </a:spcAft>
              <a:buNone/>
            </a:pPr>
            <a:r>
              <a:rPr lang="en" sz="7200"/>
              <a:t>      Fatima Awdeh</a:t>
            </a:r>
            <a:endParaRPr sz="7200">
              <a:solidFill>
                <a:schemeClr val="lt1"/>
              </a:solidFill>
            </a:endParaRPr>
          </a:p>
        </p:txBody>
      </p:sp>
      <p:sp>
        <p:nvSpPr>
          <p:cNvPr id="136" name="Google Shape;136;p13"/>
          <p:cNvSpPr txBox="1"/>
          <p:nvPr>
            <p:ph idx="4294967295" type="body"/>
          </p:nvPr>
        </p:nvSpPr>
        <p:spPr>
          <a:xfrm>
            <a:off x="1011450" y="4495688"/>
            <a:ext cx="8035500" cy="981300"/>
          </a:xfrm>
          <a:prstGeom prst="rect">
            <a:avLst/>
          </a:prstGeom>
        </p:spPr>
        <p:txBody>
          <a:bodyPr anchorCtr="0" anchor="t" bIns="113100" lIns="113100" spcFirstLastPara="1" rIns="113100" wrap="square" tIns="113100">
            <a:normAutofit/>
          </a:bodyPr>
          <a:lstStyle/>
          <a:p>
            <a:pPr indent="0" lvl="0" marL="0" rtl="0" algn="ctr">
              <a:spcBef>
                <a:spcPts val="0"/>
              </a:spcBef>
              <a:spcAft>
                <a:spcPts val="0"/>
              </a:spcAft>
              <a:buNone/>
            </a:pPr>
            <a:r>
              <a:rPr lang="en" sz="2400"/>
              <a:t>Club sportif-GYM</a:t>
            </a:r>
            <a:endParaRPr sz="2400"/>
          </a:p>
        </p:txBody>
      </p:sp>
      <p:sp>
        <p:nvSpPr>
          <p:cNvPr id="137" name="Google Shape;137;p13"/>
          <p:cNvSpPr txBox="1"/>
          <p:nvPr>
            <p:ph idx="4294967295" type="body"/>
          </p:nvPr>
        </p:nvSpPr>
        <p:spPr>
          <a:xfrm>
            <a:off x="1011450" y="6338445"/>
            <a:ext cx="8035500" cy="605400"/>
          </a:xfrm>
          <a:prstGeom prst="rect">
            <a:avLst/>
          </a:prstGeom>
        </p:spPr>
        <p:txBody>
          <a:bodyPr anchorCtr="0" anchor="t" bIns="113100" lIns="113100" spcFirstLastPara="1" rIns="113100" wrap="square" tIns="113100">
            <a:normAutofit/>
          </a:bodyPr>
          <a:lstStyle/>
          <a:p>
            <a:pPr indent="0" lvl="0" marL="0" rtl="0" algn="ctr">
              <a:spcBef>
                <a:spcPts val="0"/>
              </a:spcBef>
              <a:spcAft>
                <a:spcPts val="0"/>
              </a:spcAft>
              <a:buNone/>
            </a:pPr>
            <a:r>
              <a:rPr lang="en" sz="1800"/>
              <a:t>CNAM</a:t>
            </a:r>
            <a:r>
              <a:rPr lang="en" sz="1800"/>
              <a:t> • Mr.Ali housseini • Auguest 19, 2023</a:t>
            </a:r>
            <a:endParaRPr sz="1800"/>
          </a:p>
        </p:txBody>
      </p:sp>
      <p:pic>
        <p:nvPicPr>
          <p:cNvPr id="138" name="Google Shape;138;p13"/>
          <p:cNvPicPr preferRelativeResize="0"/>
          <p:nvPr/>
        </p:nvPicPr>
        <p:blipFill>
          <a:blip r:embed="rId3">
            <a:alphaModFix/>
          </a:blip>
          <a:stretch>
            <a:fillRect/>
          </a:stretch>
        </p:blipFill>
        <p:spPr>
          <a:xfrm>
            <a:off x="4100500" y="248925"/>
            <a:ext cx="1857375" cy="1600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4"/>
          <p:cNvSpPr txBox="1"/>
          <p:nvPr>
            <p:ph type="title"/>
          </p:nvPr>
        </p:nvSpPr>
        <p:spPr>
          <a:xfrm>
            <a:off x="901065" y="1277796"/>
            <a:ext cx="8256300" cy="1442400"/>
          </a:xfrm>
          <a:prstGeom prst="rect">
            <a:avLst/>
          </a:prstGeom>
          <a:solidFill>
            <a:schemeClr val="dk1"/>
          </a:solidFill>
          <a:ln cap="flat" cmpd="sng" w="9525">
            <a:solidFill>
              <a:srgbClr val="980000"/>
            </a:solidFill>
            <a:prstDash val="solid"/>
            <a:round/>
            <a:headEnd len="sm" w="sm" type="none"/>
            <a:tailEnd len="sm" w="sm" type="none"/>
          </a:ln>
        </p:spPr>
        <p:txBody>
          <a:bodyPr anchorCtr="0" anchor="t" bIns="113100" lIns="113100" spcFirstLastPara="1" rIns="113100" wrap="square" tIns="113100">
            <a:normAutofit/>
          </a:bodyPr>
          <a:lstStyle/>
          <a:p>
            <a:pPr indent="0" lvl="0" marL="0" rtl="0" algn="l">
              <a:spcBef>
                <a:spcPts val="0"/>
              </a:spcBef>
              <a:spcAft>
                <a:spcPts val="0"/>
              </a:spcAft>
              <a:buNone/>
            </a:pPr>
            <a:r>
              <a:rPr lang="en" sz="2400"/>
              <a:t> </a:t>
            </a:r>
            <a:r>
              <a:rPr lang="en" sz="2400">
                <a:solidFill>
                  <a:srgbClr val="000000"/>
                </a:solidFill>
                <a:highlight>
                  <a:srgbClr val="F7F7F7"/>
                </a:highlight>
                <a:latin typeface="Roboto"/>
                <a:ea typeface="Roboto"/>
                <a:cs typeface="Roboto"/>
                <a:sym typeface="Roboto"/>
              </a:rPr>
              <a:t>The goal of creating a website for a gym can be summarized in the following points:</a:t>
            </a:r>
            <a:endParaRPr sz="2400"/>
          </a:p>
        </p:txBody>
      </p:sp>
      <p:sp>
        <p:nvSpPr>
          <p:cNvPr id="144" name="Google Shape;144;p14"/>
          <p:cNvSpPr txBox="1"/>
          <p:nvPr>
            <p:ph idx="1" type="body"/>
          </p:nvPr>
        </p:nvSpPr>
        <p:spPr>
          <a:xfrm>
            <a:off x="901065" y="3008207"/>
            <a:ext cx="8256300" cy="3699300"/>
          </a:xfrm>
          <a:prstGeom prst="rect">
            <a:avLst/>
          </a:prstGeom>
        </p:spPr>
        <p:txBody>
          <a:bodyPr anchorCtr="0" anchor="t" bIns="113100" lIns="113100" spcFirstLastPara="1" rIns="113100" wrap="square" tIns="113100">
            <a:normAutofit/>
          </a:bodyPr>
          <a:lstStyle/>
          <a:p>
            <a:pPr indent="-317500" lvl="0" marL="457200" rtl="0" algn="l">
              <a:spcBef>
                <a:spcPts val="0"/>
              </a:spcBef>
              <a:spcAft>
                <a:spcPts val="0"/>
              </a:spcAft>
              <a:buClr>
                <a:srgbClr val="000000"/>
              </a:buClr>
              <a:buSzPts val="1400"/>
              <a:buFont typeface="Roboto"/>
              <a:buAutoNum type="arabicPeriod"/>
            </a:pPr>
            <a:r>
              <a:rPr lang="en" sz="1400">
                <a:solidFill>
                  <a:srgbClr val="000000"/>
                </a:solidFill>
                <a:highlight>
                  <a:srgbClr val="F7F7F7"/>
                </a:highlight>
                <a:latin typeface="Roboto"/>
                <a:ea typeface="Roboto"/>
                <a:cs typeface="Roboto"/>
                <a:sym typeface="Roboto"/>
              </a:rPr>
              <a:t>Showcase the gym: The website should allow visitors to discover the gym, its location, facilities, ambiance, and unique features.</a:t>
            </a:r>
            <a:endParaRPr sz="1400">
              <a:solidFill>
                <a:srgbClr val="000000"/>
              </a:solidFill>
              <a:highlight>
                <a:srgbClr val="F7F7F7"/>
              </a:highlight>
              <a:latin typeface="Roboto"/>
              <a:ea typeface="Roboto"/>
              <a:cs typeface="Roboto"/>
              <a:sym typeface="Roboto"/>
            </a:endParaRPr>
          </a:p>
          <a:p>
            <a:pPr indent="-317500" lvl="0" marL="457200" rtl="0" algn="l">
              <a:spcBef>
                <a:spcPts val="0"/>
              </a:spcBef>
              <a:spcAft>
                <a:spcPts val="0"/>
              </a:spcAft>
              <a:buClr>
                <a:srgbClr val="000000"/>
              </a:buClr>
              <a:buSzPts val="1400"/>
              <a:buFont typeface="Roboto"/>
              <a:buAutoNum type="arabicPeriod"/>
            </a:pPr>
            <a:r>
              <a:rPr lang="en" sz="1400">
                <a:solidFill>
                  <a:srgbClr val="000000"/>
                </a:solidFill>
                <a:highlight>
                  <a:srgbClr val="F7F7F7"/>
                </a:highlight>
                <a:latin typeface="Roboto"/>
                <a:ea typeface="Roboto"/>
                <a:cs typeface="Roboto"/>
                <a:sym typeface="Roboto"/>
              </a:rPr>
              <a:t>Provide information about services: The website should provide detailed information about the various services offered by the gym, such as training programs, group classes, personal training sessions, available equipment, etc.</a:t>
            </a:r>
            <a:endParaRPr sz="1400">
              <a:solidFill>
                <a:srgbClr val="000000"/>
              </a:solidFill>
              <a:highlight>
                <a:srgbClr val="F7F7F7"/>
              </a:highlight>
              <a:latin typeface="Roboto"/>
              <a:ea typeface="Roboto"/>
              <a:cs typeface="Roboto"/>
              <a:sym typeface="Roboto"/>
            </a:endParaRPr>
          </a:p>
          <a:p>
            <a:pPr indent="-317500" lvl="0" marL="457200" rtl="0" algn="l">
              <a:spcBef>
                <a:spcPts val="0"/>
              </a:spcBef>
              <a:spcAft>
                <a:spcPts val="0"/>
              </a:spcAft>
              <a:buClr>
                <a:srgbClr val="000000"/>
              </a:buClr>
              <a:buSzPts val="1400"/>
              <a:buFont typeface="Roboto"/>
              <a:buAutoNum type="arabicPeriod"/>
            </a:pPr>
            <a:r>
              <a:rPr lang="en" sz="1400">
                <a:solidFill>
                  <a:srgbClr val="000000"/>
                </a:solidFill>
                <a:highlight>
                  <a:srgbClr val="F7F7F7"/>
                </a:highlight>
                <a:latin typeface="Roboto"/>
                <a:ea typeface="Roboto"/>
                <a:cs typeface="Roboto"/>
                <a:sym typeface="Roboto"/>
              </a:rPr>
              <a:t>Promote membership registration: The primary objective of the website is to convert visitors into members. It should highlight the benefits of joining the gym and include clear calls to action to encourage visitors to sign up.</a:t>
            </a:r>
            <a:endParaRPr sz="1400">
              <a:solidFill>
                <a:srgbClr val="000000"/>
              </a:solidFill>
              <a:highlight>
                <a:srgbClr val="F7F7F7"/>
              </a:highlight>
              <a:latin typeface="Roboto"/>
              <a:ea typeface="Roboto"/>
              <a:cs typeface="Roboto"/>
              <a:sym typeface="Roboto"/>
            </a:endParaRPr>
          </a:p>
          <a:p>
            <a:pPr indent="-317500" lvl="0" marL="457200" rtl="0" algn="l">
              <a:spcBef>
                <a:spcPts val="0"/>
              </a:spcBef>
              <a:spcAft>
                <a:spcPts val="0"/>
              </a:spcAft>
              <a:buClr>
                <a:srgbClr val="000000"/>
              </a:buClr>
              <a:buSzPts val="1400"/>
              <a:buFont typeface="Roboto"/>
              <a:buAutoNum type="arabicPeriod"/>
            </a:pPr>
            <a:r>
              <a:rPr lang="en" sz="1400">
                <a:solidFill>
                  <a:srgbClr val="000000"/>
                </a:solidFill>
                <a:highlight>
                  <a:srgbClr val="F7F7F7"/>
                </a:highlight>
                <a:latin typeface="Roboto"/>
                <a:ea typeface="Roboto"/>
                <a:cs typeface="Roboto"/>
                <a:sym typeface="Roboto"/>
              </a:rPr>
              <a:t>Provide schedules and pricing: The website should include information about the gym's opening hours, class schedules, and membership fees. This allows visitors to know the availability and costs associated with membership.</a:t>
            </a:r>
            <a:endParaRPr sz="1400">
              <a:solidFill>
                <a:srgbClr val="000000"/>
              </a:solidFill>
              <a:highlight>
                <a:srgbClr val="F7F7F7"/>
              </a:highlight>
              <a:latin typeface="Roboto"/>
              <a:ea typeface="Roboto"/>
              <a:cs typeface="Roboto"/>
              <a:sym typeface="Roboto"/>
            </a:endParaRPr>
          </a:p>
          <a:p>
            <a:pPr indent="0" lvl="0" marL="457200" rtl="0" algn="l">
              <a:spcBef>
                <a:spcPts val="0"/>
              </a:spcBef>
              <a:spcAft>
                <a:spcPts val="0"/>
              </a:spcAft>
              <a:buNone/>
            </a:pPr>
            <a:r>
              <a:t/>
            </a:r>
            <a:endParaRPr sz="1350">
              <a:solidFill>
                <a:srgbClr val="000000"/>
              </a:solidFill>
              <a:highlight>
                <a:srgbClr val="F7F7F7"/>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533322" y="1966176"/>
            <a:ext cx="7003500" cy="3837000"/>
          </a:xfrm>
          <a:prstGeom prst="rect">
            <a:avLst/>
          </a:prstGeom>
        </p:spPr>
        <p:txBody>
          <a:bodyPr anchorCtr="0" anchor="ctr" bIns="113100" lIns="113100" spcFirstLastPara="1" rIns="113100" wrap="square" tIns="113100">
            <a:normAutofit fontScale="90000"/>
          </a:bodyPr>
          <a:lstStyle/>
          <a:p>
            <a:pPr indent="-305752" lvl="0" marL="457200" rtl="0" algn="l">
              <a:lnSpc>
                <a:spcPct val="115000"/>
              </a:lnSpc>
              <a:spcBef>
                <a:spcPts val="0"/>
              </a:spcBef>
              <a:spcAft>
                <a:spcPts val="0"/>
              </a:spcAft>
              <a:buClr>
                <a:srgbClr val="000000"/>
              </a:buClr>
              <a:buSzPct val="100000"/>
              <a:buFont typeface="Roboto"/>
              <a:buAutoNum type="arabicPeriod"/>
            </a:pPr>
            <a:r>
              <a:rPr lang="en" sz="1350">
                <a:solidFill>
                  <a:srgbClr val="000000"/>
                </a:solidFill>
                <a:highlight>
                  <a:srgbClr val="F7F7F7"/>
                </a:highlight>
                <a:latin typeface="Roboto"/>
                <a:ea typeface="Roboto"/>
                <a:cs typeface="Roboto"/>
                <a:sym typeface="Roboto"/>
              </a:rPr>
              <a:t>Showcase instructors and staff: The website can include profiles of the gym's instructors and staff, highlighting their qualifications, specialties, and experience. This builds trust in visitors regarding the skills and expertise of the gym's team.</a:t>
            </a:r>
            <a:endParaRPr sz="1350">
              <a:solidFill>
                <a:srgbClr val="000000"/>
              </a:solidFill>
              <a:highlight>
                <a:srgbClr val="F7F7F7"/>
              </a:highlight>
              <a:latin typeface="Roboto"/>
              <a:ea typeface="Roboto"/>
              <a:cs typeface="Roboto"/>
              <a:sym typeface="Roboto"/>
            </a:endParaRPr>
          </a:p>
          <a:p>
            <a:pPr indent="-305752" lvl="0" marL="457200" rtl="0" algn="l">
              <a:lnSpc>
                <a:spcPct val="115000"/>
              </a:lnSpc>
              <a:spcBef>
                <a:spcPts val="0"/>
              </a:spcBef>
              <a:spcAft>
                <a:spcPts val="0"/>
              </a:spcAft>
              <a:buClr>
                <a:srgbClr val="000000"/>
              </a:buClr>
              <a:buSzPct val="100000"/>
              <a:buFont typeface="Roboto"/>
              <a:buAutoNum type="arabicPeriod"/>
            </a:pPr>
            <a:r>
              <a:rPr lang="en" sz="1350">
                <a:solidFill>
                  <a:srgbClr val="000000"/>
                </a:solidFill>
                <a:highlight>
                  <a:srgbClr val="F7F7F7"/>
                </a:highlight>
                <a:latin typeface="Roboto"/>
                <a:ea typeface="Roboto"/>
                <a:cs typeface="Roboto"/>
                <a:sym typeface="Roboto"/>
              </a:rPr>
              <a:t>Share testimonials and success stories: The website can feature testimonials from satisfied clients and success stories to illustrate the results achieved through training at the gym. This helps create social proof and inspires visitors to join the gym.</a:t>
            </a:r>
            <a:endParaRPr sz="1350">
              <a:solidFill>
                <a:srgbClr val="000000"/>
              </a:solidFill>
              <a:highlight>
                <a:srgbClr val="F7F7F7"/>
              </a:highlight>
              <a:latin typeface="Roboto"/>
              <a:ea typeface="Roboto"/>
              <a:cs typeface="Roboto"/>
              <a:sym typeface="Roboto"/>
            </a:endParaRPr>
          </a:p>
          <a:p>
            <a:pPr indent="-305752" lvl="0" marL="457200" rtl="0" algn="l">
              <a:lnSpc>
                <a:spcPct val="115000"/>
              </a:lnSpc>
              <a:spcBef>
                <a:spcPts val="0"/>
              </a:spcBef>
              <a:spcAft>
                <a:spcPts val="0"/>
              </a:spcAft>
              <a:buClr>
                <a:srgbClr val="000000"/>
              </a:buClr>
              <a:buSzPct val="100000"/>
              <a:buFont typeface="Roboto"/>
              <a:buAutoNum type="arabicPeriod"/>
            </a:pPr>
            <a:r>
              <a:rPr lang="en" sz="1350">
                <a:solidFill>
                  <a:srgbClr val="000000"/>
                </a:solidFill>
                <a:highlight>
                  <a:srgbClr val="F7F7F7"/>
                </a:highlight>
                <a:latin typeface="Roboto"/>
                <a:ea typeface="Roboto"/>
                <a:cs typeface="Roboto"/>
                <a:sym typeface="Roboto"/>
              </a:rPr>
              <a:t>Offer resources and tips: The website can provide additional resources such as blog articles, exercise videos, nutrition tips, etc. This allows visitors to access useful information and benefit from educational content.</a:t>
            </a:r>
            <a:endParaRPr sz="1350">
              <a:solidFill>
                <a:srgbClr val="000000"/>
              </a:solidFill>
              <a:highlight>
                <a:srgbClr val="F7F7F7"/>
              </a:highlight>
              <a:latin typeface="Roboto"/>
              <a:ea typeface="Roboto"/>
              <a:cs typeface="Roboto"/>
              <a:sym typeface="Roboto"/>
            </a:endParaRPr>
          </a:p>
          <a:p>
            <a:pPr indent="-305752" lvl="0" marL="457200" rtl="0" algn="l">
              <a:lnSpc>
                <a:spcPct val="115000"/>
              </a:lnSpc>
              <a:spcBef>
                <a:spcPts val="0"/>
              </a:spcBef>
              <a:spcAft>
                <a:spcPts val="0"/>
              </a:spcAft>
              <a:buClr>
                <a:srgbClr val="000000"/>
              </a:buClr>
              <a:buSzPct val="100000"/>
              <a:buFont typeface="Roboto"/>
              <a:buAutoNum type="arabicPeriod"/>
            </a:pPr>
            <a:r>
              <a:rPr lang="en" sz="1350">
                <a:solidFill>
                  <a:srgbClr val="000000"/>
                </a:solidFill>
                <a:highlight>
                  <a:srgbClr val="F7F7F7"/>
                </a:highlight>
                <a:latin typeface="Roboto"/>
                <a:ea typeface="Roboto"/>
                <a:cs typeface="Roboto"/>
                <a:sym typeface="Roboto"/>
              </a:rPr>
              <a:t>Facilitate contact and inquiries: The website should include easy ways for visitors to contact the gym, whether through a contact form, phone number, or email address. This allows visitors to get their questions answered or request additional information.</a:t>
            </a:r>
            <a:endParaRPr sz="1350">
              <a:solidFill>
                <a:srgbClr val="000000"/>
              </a:solidFill>
              <a:highlight>
                <a:srgbClr val="F7F7F7"/>
              </a:highlight>
              <a:latin typeface="Roboto"/>
              <a:ea typeface="Roboto"/>
              <a:cs typeface="Roboto"/>
              <a:sym typeface="Roboto"/>
            </a:endParaRPr>
          </a:p>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2077552" y="2638551"/>
            <a:ext cx="5915400" cy="2487300"/>
          </a:xfrm>
          <a:prstGeom prst="rect">
            <a:avLst/>
          </a:prstGeom>
        </p:spPr>
        <p:txBody>
          <a:bodyPr anchorCtr="0" anchor="ctr" bIns="113100" lIns="113100" spcFirstLastPara="1" rIns="113100" wrap="square" tIns="113100">
            <a:normAutofit/>
          </a:bodyPr>
          <a:lstStyle/>
          <a:p>
            <a:pPr indent="0" lvl="0" marL="0" rtl="0" algn="ctr">
              <a:spcBef>
                <a:spcPts val="0"/>
              </a:spcBef>
              <a:spcAft>
                <a:spcPts val="0"/>
              </a:spcAft>
              <a:buNone/>
            </a:pPr>
            <a:r>
              <a:rPr lang="en"/>
              <a:t>TOOLS: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idx="1" type="body"/>
          </p:nvPr>
        </p:nvSpPr>
        <p:spPr>
          <a:xfrm>
            <a:off x="1886350" y="1170225"/>
            <a:ext cx="6672000" cy="4820700"/>
          </a:xfrm>
          <a:prstGeom prst="rect">
            <a:avLst/>
          </a:prstGeom>
        </p:spPr>
        <p:txBody>
          <a:bodyPr anchorCtr="0" anchor="t" bIns="113100" lIns="113100" spcFirstLastPara="1" rIns="113100" wrap="square" tIns="113100">
            <a:normAutofit/>
          </a:bodyPr>
          <a:lstStyle/>
          <a:p>
            <a:pPr indent="0" lvl="0" marL="0" rtl="0" algn="l">
              <a:spcBef>
                <a:spcPts val="0"/>
              </a:spcBef>
              <a:spcAft>
                <a:spcPts val="0"/>
              </a:spcAft>
              <a:buNone/>
            </a:pPr>
            <a:r>
              <a:rPr lang="en"/>
              <a:t>1)</a:t>
            </a:r>
            <a:r>
              <a:rPr lang="en" u="sng">
                <a:solidFill>
                  <a:schemeClr val="hlink"/>
                </a:solidFill>
                <a:hlinkClick r:id="rId3"/>
              </a:rPr>
              <a:t>https://www.gettyimages.ae/search/more-like-this/625739874?assettype=image&amp;excludenudity=false&amp;license=rf&amp;alloweduse=availableforalluses&amp;family=creative&amp;phrase=Gym&amp;page=2</a:t>
            </a:r>
            <a:r>
              <a:rPr lang="en"/>
              <a:t> →pour apporter des images</a:t>
            </a:r>
            <a:endParaRPr/>
          </a:p>
          <a:p>
            <a:pPr indent="0" lvl="0" marL="0" rtl="0" algn="l">
              <a:spcBef>
                <a:spcPts val="1500"/>
              </a:spcBef>
              <a:spcAft>
                <a:spcPts val="0"/>
              </a:spcAft>
              <a:buNone/>
            </a:pPr>
            <a:r>
              <a:rPr lang="en"/>
              <a:t>2)Git hub→importer des informations et l’aide</a:t>
            </a:r>
            <a:endParaRPr/>
          </a:p>
          <a:p>
            <a:pPr indent="0" lvl="0" marL="0" rtl="0" algn="l">
              <a:spcBef>
                <a:spcPts val="1500"/>
              </a:spcBef>
              <a:spcAft>
                <a:spcPts val="0"/>
              </a:spcAft>
              <a:buNone/>
            </a:pPr>
            <a:r>
              <a:rPr lang="en"/>
              <a:t>3)</a:t>
            </a:r>
            <a:r>
              <a:rPr lang="en" u="sng">
                <a:solidFill>
                  <a:schemeClr val="hlink"/>
                </a:solidFill>
                <a:hlinkClick r:id="rId4"/>
              </a:rPr>
              <a:t>https://designseer.com/css-html-login-form-templates/</a:t>
            </a:r>
            <a:r>
              <a:rPr lang="en"/>
              <a:t> →pour apporter la forme de page login</a:t>
            </a:r>
            <a:endParaRPr/>
          </a:p>
          <a:p>
            <a:pPr indent="0" lvl="0" marL="0" rtl="0" algn="l">
              <a:spcBef>
                <a:spcPts val="1500"/>
              </a:spcBef>
              <a:spcAft>
                <a:spcPts val="0"/>
              </a:spcAft>
              <a:buNone/>
            </a:pPr>
            <a:r>
              <a:rPr lang="en"/>
              <a:t>4)Bootstrap</a:t>
            </a:r>
            <a:endParaRPr/>
          </a:p>
          <a:p>
            <a:pPr indent="0" lvl="0" marL="0" rtl="0" algn="l">
              <a:spcBef>
                <a:spcPts val="1500"/>
              </a:spcBef>
              <a:spcAft>
                <a:spcPts val="0"/>
              </a:spcAft>
              <a:buNone/>
            </a:pPr>
            <a:r>
              <a:rPr lang="en"/>
              <a:t>5)vs code</a:t>
            </a:r>
            <a:endParaRPr/>
          </a:p>
          <a:p>
            <a:pPr indent="0" lvl="0" marL="0" rtl="0" algn="l">
              <a:spcBef>
                <a:spcPts val="1500"/>
              </a:spcBef>
              <a:spcAft>
                <a:spcPts val="0"/>
              </a:spcAft>
              <a:buNone/>
            </a:pPr>
            <a:r>
              <a:rPr lang="en"/>
              <a:t>6)xampp</a:t>
            </a:r>
            <a:endParaRPr/>
          </a:p>
          <a:p>
            <a:pPr indent="0" lvl="0" marL="0" rtl="0" algn="l">
              <a:spcBef>
                <a:spcPts val="1500"/>
              </a:spcBef>
              <a:spcAft>
                <a:spcPts val="1500"/>
              </a:spcAft>
              <a:buNone/>
            </a:pPr>
            <a:r>
              <a:rPr lang="en"/>
              <a:t>7)Logo Macker →pour faire un logo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idx="1" type="body"/>
          </p:nvPr>
        </p:nvSpPr>
        <p:spPr>
          <a:xfrm>
            <a:off x="360828" y="6291511"/>
            <a:ext cx="8156700" cy="914400"/>
          </a:xfrm>
          <a:prstGeom prst="rect">
            <a:avLst/>
          </a:prstGeom>
        </p:spPr>
        <p:txBody>
          <a:bodyPr anchorCtr="0" anchor="b" bIns="113100" lIns="113100" spcFirstLastPara="1" rIns="113100" wrap="square" tIns="113100">
            <a:normAutofit/>
          </a:bodyPr>
          <a:lstStyle/>
          <a:p>
            <a:pPr indent="0" lvl="0" marL="0" rtl="0" algn="l">
              <a:spcBef>
                <a:spcPts val="0"/>
              </a:spcBef>
              <a:spcAft>
                <a:spcPts val="0"/>
              </a:spcAft>
              <a:buNone/>
            </a:pPr>
            <a:r>
              <a:rPr lang="en" sz="3600"/>
              <a:t>                                                              Merci!</a:t>
            </a:r>
            <a:endParaRPr sz="3600"/>
          </a:p>
        </p:txBody>
      </p:sp>
      <p:pic>
        <p:nvPicPr>
          <p:cNvPr id="165" name="Google Shape;165;p18"/>
          <p:cNvPicPr preferRelativeResize="0"/>
          <p:nvPr/>
        </p:nvPicPr>
        <p:blipFill>
          <a:blip r:embed="rId3">
            <a:alphaModFix/>
          </a:blip>
          <a:stretch>
            <a:fillRect/>
          </a:stretch>
        </p:blipFill>
        <p:spPr>
          <a:xfrm>
            <a:off x="2575950" y="711325"/>
            <a:ext cx="5941575" cy="5118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