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9" r:id="rId4"/>
    <p:sldId id="260" r:id="rId5"/>
    <p:sldId id="261" r:id="rId6"/>
    <p:sldId id="264" r:id="rId7"/>
    <p:sldId id="265" r:id="rId8"/>
    <p:sldId id="258" r:id="rId9"/>
    <p:sldId id="26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4AA0E5-D5F0-4F96-B3A4-3F43095E1F26}">
          <p14:sldIdLst>
            <p14:sldId id="256"/>
            <p14:sldId id="257"/>
            <p14:sldId id="259"/>
            <p14:sldId id="260"/>
            <p14:sldId id="261"/>
            <p14:sldId id="264"/>
            <p14:sldId id="265"/>
            <p14:sldId id="258"/>
            <p14:sldId id="262"/>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0BDF0D-62D0-4CD1-BDF6-15F7E7852511}" v="30" dt="2022-08-10T05:19:12.8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lph Dada" userId="3778dc735fa113db" providerId="LiveId" clId="{7D0BDF0D-62D0-4CD1-BDF6-15F7E7852511}"/>
    <pc:docChg chg="undo custSel addSld delSld modSld sldOrd addSection delSection modSection">
      <pc:chgData name="Ralph Dada" userId="3778dc735fa113db" providerId="LiveId" clId="{7D0BDF0D-62D0-4CD1-BDF6-15F7E7852511}" dt="2022-08-10T10:39:29.740" v="5350"/>
      <pc:docMkLst>
        <pc:docMk/>
      </pc:docMkLst>
      <pc:sldChg chg="modSp mod">
        <pc:chgData name="Ralph Dada" userId="3778dc735fa113db" providerId="LiveId" clId="{7D0BDF0D-62D0-4CD1-BDF6-15F7E7852511}" dt="2022-08-09T04:42:34.914" v="2614" actId="20577"/>
        <pc:sldMkLst>
          <pc:docMk/>
          <pc:sldMk cId="2949399542" sldId="257"/>
        </pc:sldMkLst>
        <pc:spChg chg="mod">
          <ac:chgData name="Ralph Dada" userId="3778dc735fa113db" providerId="LiveId" clId="{7D0BDF0D-62D0-4CD1-BDF6-15F7E7852511}" dt="2022-08-09T04:42:34.914" v="2614" actId="20577"/>
          <ac:spMkLst>
            <pc:docMk/>
            <pc:sldMk cId="2949399542" sldId="257"/>
            <ac:spMk id="3" creationId="{FDC6ADD0-D2AF-54A5-0C4C-C360D0BB312F}"/>
          </ac:spMkLst>
        </pc:spChg>
      </pc:sldChg>
      <pc:sldChg chg="addSp delSp modSp mod ord modClrScheme chgLayout">
        <pc:chgData name="Ralph Dada" userId="3778dc735fa113db" providerId="LiveId" clId="{7D0BDF0D-62D0-4CD1-BDF6-15F7E7852511}" dt="2022-08-08T11:01:56.914" v="2607" actId="20577"/>
        <pc:sldMkLst>
          <pc:docMk/>
          <pc:sldMk cId="3315895615" sldId="258"/>
        </pc:sldMkLst>
        <pc:spChg chg="mod ord">
          <ac:chgData name="Ralph Dada" userId="3778dc735fa113db" providerId="LiveId" clId="{7D0BDF0D-62D0-4CD1-BDF6-15F7E7852511}" dt="2022-08-02T05:23:14.640" v="756" actId="20577"/>
          <ac:spMkLst>
            <pc:docMk/>
            <pc:sldMk cId="3315895615" sldId="258"/>
            <ac:spMk id="2" creationId="{9813AEA2-EC4D-A40B-E495-B74C3D63442F}"/>
          </ac:spMkLst>
        </pc:spChg>
        <pc:spChg chg="del mod ord">
          <ac:chgData name="Ralph Dada" userId="3778dc735fa113db" providerId="LiveId" clId="{7D0BDF0D-62D0-4CD1-BDF6-15F7E7852511}" dt="2022-08-02T05:38:16.237" v="1198" actId="478"/>
          <ac:spMkLst>
            <pc:docMk/>
            <pc:sldMk cId="3315895615" sldId="258"/>
            <ac:spMk id="3" creationId="{FDC6ADD0-D2AF-54A5-0C4C-C360D0BB312F}"/>
          </ac:spMkLst>
        </pc:spChg>
        <pc:spChg chg="add del mod ord">
          <ac:chgData name="Ralph Dada" userId="3778dc735fa113db" providerId="LiveId" clId="{7D0BDF0D-62D0-4CD1-BDF6-15F7E7852511}" dt="2022-08-02T05:09:51.774" v="626" actId="700"/>
          <ac:spMkLst>
            <pc:docMk/>
            <pc:sldMk cId="3315895615" sldId="258"/>
            <ac:spMk id="6" creationId="{D34C3D84-885C-02BC-DE6D-82DF5D99A205}"/>
          </ac:spMkLst>
        </pc:spChg>
        <pc:spChg chg="add mod">
          <ac:chgData name="Ralph Dada" userId="3778dc735fa113db" providerId="LiveId" clId="{7D0BDF0D-62D0-4CD1-BDF6-15F7E7852511}" dt="2022-08-02T05:14:03.097" v="647" actId="14100"/>
          <ac:spMkLst>
            <pc:docMk/>
            <pc:sldMk cId="3315895615" sldId="258"/>
            <ac:spMk id="8" creationId="{728F8AAC-514A-4FA5-9589-E210CB0C602B}"/>
          </ac:spMkLst>
        </pc:spChg>
        <pc:spChg chg="add del mod">
          <ac:chgData name="Ralph Dada" userId="3778dc735fa113db" providerId="LiveId" clId="{7D0BDF0D-62D0-4CD1-BDF6-15F7E7852511}" dt="2022-08-02T05:15:01.164" v="653"/>
          <ac:spMkLst>
            <pc:docMk/>
            <pc:sldMk cId="3315895615" sldId="258"/>
            <ac:spMk id="9" creationId="{FB4FE3C6-D7A1-9462-EA77-C00E8FE34FC5}"/>
          </ac:spMkLst>
        </pc:spChg>
        <pc:spChg chg="add del mod">
          <ac:chgData name="Ralph Dada" userId="3778dc735fa113db" providerId="LiveId" clId="{7D0BDF0D-62D0-4CD1-BDF6-15F7E7852511}" dt="2022-08-02T05:15:01.164" v="653"/>
          <ac:spMkLst>
            <pc:docMk/>
            <pc:sldMk cId="3315895615" sldId="258"/>
            <ac:spMk id="10" creationId="{220B3C46-D4DC-7106-8EC3-C8508A6FC926}"/>
          </ac:spMkLst>
        </pc:spChg>
        <pc:spChg chg="add mod">
          <ac:chgData name="Ralph Dada" userId="3778dc735fa113db" providerId="LiveId" clId="{7D0BDF0D-62D0-4CD1-BDF6-15F7E7852511}" dt="2022-08-08T11:01:56.914" v="2607" actId="20577"/>
          <ac:spMkLst>
            <pc:docMk/>
            <pc:sldMk cId="3315895615" sldId="258"/>
            <ac:spMk id="11" creationId="{970B5617-DD11-AD47-E56D-30406B142894}"/>
          </ac:spMkLst>
        </pc:spChg>
        <pc:spChg chg="add mod">
          <ac:chgData name="Ralph Dada" userId="3778dc735fa113db" providerId="LiveId" clId="{7D0BDF0D-62D0-4CD1-BDF6-15F7E7852511}" dt="2022-08-02T05:39:28.629" v="1207" actId="208"/>
          <ac:spMkLst>
            <pc:docMk/>
            <pc:sldMk cId="3315895615" sldId="258"/>
            <ac:spMk id="12" creationId="{02A07A75-3CED-981C-C7A6-E8DD05FE2511}"/>
          </ac:spMkLst>
        </pc:spChg>
        <pc:spChg chg="add mod">
          <ac:chgData name="Ralph Dada" userId="3778dc735fa113db" providerId="LiveId" clId="{7D0BDF0D-62D0-4CD1-BDF6-15F7E7852511}" dt="2022-08-02T05:39:44.279" v="1208" actId="208"/>
          <ac:spMkLst>
            <pc:docMk/>
            <pc:sldMk cId="3315895615" sldId="258"/>
            <ac:spMk id="13" creationId="{4D4B44EF-6645-F79D-96D7-D33F0CECA725}"/>
          </ac:spMkLst>
        </pc:spChg>
        <pc:spChg chg="add del mod">
          <ac:chgData name="Ralph Dada" userId="3778dc735fa113db" providerId="LiveId" clId="{7D0BDF0D-62D0-4CD1-BDF6-15F7E7852511}" dt="2022-08-02T05:38:22.459" v="1199" actId="478"/>
          <ac:spMkLst>
            <pc:docMk/>
            <pc:sldMk cId="3315895615" sldId="258"/>
            <ac:spMk id="15" creationId="{8B07B6A5-7B9D-5EE2-762A-51A1EDE3AF61}"/>
          </ac:spMkLst>
        </pc:spChg>
        <pc:graphicFrameChg chg="add del mod">
          <ac:chgData name="Ralph Dada" userId="3778dc735fa113db" providerId="LiveId" clId="{7D0BDF0D-62D0-4CD1-BDF6-15F7E7852511}" dt="2022-08-02T05:05:26.944" v="606" actId="478"/>
          <ac:graphicFrameMkLst>
            <pc:docMk/>
            <pc:sldMk cId="3315895615" sldId="258"/>
            <ac:graphicFrameMk id="4" creationId="{69DC14A8-12ED-2EA5-1303-1A6B97219645}"/>
          </ac:graphicFrameMkLst>
        </pc:graphicFrameChg>
        <pc:graphicFrameChg chg="add mod modGraphic">
          <ac:chgData name="Ralph Dada" userId="3778dc735fa113db" providerId="LiveId" clId="{7D0BDF0D-62D0-4CD1-BDF6-15F7E7852511}" dt="2022-08-02T05:38:34.435" v="1201" actId="14100"/>
          <ac:graphicFrameMkLst>
            <pc:docMk/>
            <pc:sldMk cId="3315895615" sldId="258"/>
            <ac:graphicFrameMk id="5" creationId="{DC798BC7-7FFC-210B-9DC1-0FAE58180E27}"/>
          </ac:graphicFrameMkLst>
        </pc:graphicFrameChg>
        <pc:graphicFrameChg chg="add mod modGraphic">
          <ac:chgData name="Ralph Dada" userId="3778dc735fa113db" providerId="LiveId" clId="{7D0BDF0D-62D0-4CD1-BDF6-15F7E7852511}" dt="2022-08-02T05:37:44.388" v="1192" actId="14100"/>
          <ac:graphicFrameMkLst>
            <pc:docMk/>
            <pc:sldMk cId="3315895615" sldId="258"/>
            <ac:graphicFrameMk id="7" creationId="{40F96058-FFFC-F551-39B3-D87DB86D7CF5}"/>
          </ac:graphicFrameMkLst>
        </pc:graphicFrameChg>
      </pc:sldChg>
      <pc:sldChg chg="addSp delSp modSp new mod setBg">
        <pc:chgData name="Ralph Dada" userId="3778dc735fa113db" providerId="LiveId" clId="{7D0BDF0D-62D0-4CD1-BDF6-15F7E7852511}" dt="2022-08-10T10:35:48.720" v="5334" actId="20577"/>
        <pc:sldMkLst>
          <pc:docMk/>
          <pc:sldMk cId="2128551053" sldId="259"/>
        </pc:sldMkLst>
        <pc:spChg chg="mod">
          <ac:chgData name="Ralph Dada" userId="3778dc735fa113db" providerId="LiveId" clId="{7D0BDF0D-62D0-4CD1-BDF6-15F7E7852511}" dt="2022-08-10T10:35:48.720" v="5334" actId="20577"/>
          <ac:spMkLst>
            <pc:docMk/>
            <pc:sldMk cId="2128551053" sldId="259"/>
            <ac:spMk id="2" creationId="{7BE7B077-0891-48BD-35FA-E04285AD7A23}"/>
          </ac:spMkLst>
        </pc:spChg>
        <pc:spChg chg="add del mod">
          <ac:chgData name="Ralph Dada" userId="3778dc735fa113db" providerId="LiveId" clId="{7D0BDF0D-62D0-4CD1-BDF6-15F7E7852511}" dt="2022-08-02T23:11:58.613" v="1336" actId="478"/>
          <ac:spMkLst>
            <pc:docMk/>
            <pc:sldMk cId="2128551053" sldId="259"/>
            <ac:spMk id="3" creationId="{D1BB9D50-17AC-9BAC-312D-FD80BC8BBCCE}"/>
          </ac:spMkLst>
        </pc:spChg>
        <pc:spChg chg="add del mod">
          <ac:chgData name="Ralph Dada" userId="3778dc735fa113db" providerId="LiveId" clId="{7D0BDF0D-62D0-4CD1-BDF6-15F7E7852511}" dt="2022-08-02T05:13:49.928" v="645" actId="21"/>
          <ac:spMkLst>
            <pc:docMk/>
            <pc:sldMk cId="2128551053" sldId="259"/>
            <ac:spMk id="4" creationId="{2659BCD1-5189-78AB-86A8-62D10DB0460B}"/>
          </ac:spMkLst>
        </pc:spChg>
        <pc:spChg chg="add mod ord">
          <ac:chgData name="Ralph Dada" userId="3778dc735fa113db" providerId="LiveId" clId="{7D0BDF0D-62D0-4CD1-BDF6-15F7E7852511}" dt="2022-08-09T05:39:46.356" v="3112" actId="26606"/>
          <ac:spMkLst>
            <pc:docMk/>
            <pc:sldMk cId="2128551053" sldId="259"/>
            <ac:spMk id="6" creationId="{18FD1084-6D0D-AD0F-01A3-670B85579BE4}"/>
          </ac:spMkLst>
        </pc:spChg>
        <pc:spChg chg="add del">
          <ac:chgData name="Ralph Dada" userId="3778dc735fa113db" providerId="LiveId" clId="{7D0BDF0D-62D0-4CD1-BDF6-15F7E7852511}" dt="2022-08-09T05:39:40.772" v="3108" actId="26606"/>
          <ac:spMkLst>
            <pc:docMk/>
            <pc:sldMk cId="2128551053" sldId="259"/>
            <ac:spMk id="13" creationId="{52ABB703-2B0E-4C3B-B4A2-F3973548E561}"/>
          </ac:spMkLst>
        </pc:spChg>
        <pc:spChg chg="add del">
          <ac:chgData name="Ralph Dada" userId="3778dc735fa113db" providerId="LiveId" clId="{7D0BDF0D-62D0-4CD1-BDF6-15F7E7852511}" dt="2022-08-09T05:39:40.772" v="3108" actId="26606"/>
          <ac:spMkLst>
            <pc:docMk/>
            <pc:sldMk cId="2128551053" sldId="259"/>
            <ac:spMk id="17" creationId="{E95DA498-D9A2-4DA9-B9DA-B3776E08CF7E}"/>
          </ac:spMkLst>
        </pc:spChg>
        <pc:spChg chg="add del">
          <ac:chgData name="Ralph Dada" userId="3778dc735fa113db" providerId="LiveId" clId="{7D0BDF0D-62D0-4CD1-BDF6-15F7E7852511}" dt="2022-08-09T05:39:40.772" v="3108" actId="26606"/>
          <ac:spMkLst>
            <pc:docMk/>
            <pc:sldMk cId="2128551053" sldId="259"/>
            <ac:spMk id="19" creationId="{82A73093-4B9D-420D-B17E-52293703A1D4}"/>
          </ac:spMkLst>
        </pc:spChg>
        <pc:spChg chg="add del">
          <ac:chgData name="Ralph Dada" userId="3778dc735fa113db" providerId="LiveId" clId="{7D0BDF0D-62D0-4CD1-BDF6-15F7E7852511}" dt="2022-08-09T05:39:42.109" v="3110" actId="26606"/>
          <ac:spMkLst>
            <pc:docMk/>
            <pc:sldMk cId="2128551053" sldId="259"/>
            <ac:spMk id="21" creationId="{284B70D5-875B-433D-BDBD-1522A85D6C1D}"/>
          </ac:spMkLst>
        </pc:spChg>
        <pc:spChg chg="add del">
          <ac:chgData name="Ralph Dada" userId="3778dc735fa113db" providerId="LiveId" clId="{7D0BDF0D-62D0-4CD1-BDF6-15F7E7852511}" dt="2022-08-09T05:39:42.109" v="3110" actId="26606"/>
          <ac:spMkLst>
            <pc:docMk/>
            <pc:sldMk cId="2128551053" sldId="259"/>
            <ac:spMk id="23" creationId="{1E299956-A9E7-4FC1-A0B1-D590CA9730E8}"/>
          </ac:spMkLst>
        </pc:spChg>
        <pc:spChg chg="add del">
          <ac:chgData name="Ralph Dada" userId="3778dc735fa113db" providerId="LiveId" clId="{7D0BDF0D-62D0-4CD1-BDF6-15F7E7852511}" dt="2022-08-09T05:39:42.109" v="3110" actId="26606"/>
          <ac:spMkLst>
            <pc:docMk/>
            <pc:sldMk cId="2128551053" sldId="259"/>
            <ac:spMk id="24" creationId="{17FC539C-B783-4B03-9F9E-D13430F3F64F}"/>
          </ac:spMkLst>
        </pc:spChg>
        <pc:picChg chg="add del mod">
          <ac:chgData name="Ralph Dada" userId="3778dc735fa113db" providerId="LiveId" clId="{7D0BDF0D-62D0-4CD1-BDF6-15F7E7852511}" dt="2022-08-04T23:49:48.666" v="1922" actId="478"/>
          <ac:picMkLst>
            <pc:docMk/>
            <pc:sldMk cId="2128551053" sldId="259"/>
            <ac:picMk id="5" creationId="{98554019-2044-06D6-52BA-799AF872525D}"/>
          </ac:picMkLst>
        </pc:picChg>
        <pc:picChg chg="add del mod">
          <ac:chgData name="Ralph Dada" userId="3778dc735fa113db" providerId="LiveId" clId="{7D0BDF0D-62D0-4CD1-BDF6-15F7E7852511}" dt="2022-08-09T05:39:59.324" v="3115" actId="478"/>
          <ac:picMkLst>
            <pc:docMk/>
            <pc:sldMk cId="2128551053" sldId="259"/>
            <ac:picMk id="7" creationId="{48A908FE-372E-F130-771C-16F1E666601A}"/>
          </ac:picMkLst>
        </pc:picChg>
        <pc:picChg chg="add del mod">
          <ac:chgData name="Ralph Dada" userId="3778dc735fa113db" providerId="LiveId" clId="{7D0BDF0D-62D0-4CD1-BDF6-15F7E7852511}" dt="2022-08-09T05:39:46.740" v="3113"/>
          <ac:picMkLst>
            <pc:docMk/>
            <pc:sldMk cId="2128551053" sldId="259"/>
            <ac:picMk id="8" creationId="{F0CE09C6-6818-082B-7A0B-4A402126BE69}"/>
          </ac:picMkLst>
        </pc:picChg>
        <pc:picChg chg="add mod">
          <ac:chgData name="Ralph Dada" userId="3778dc735fa113db" providerId="LiveId" clId="{7D0BDF0D-62D0-4CD1-BDF6-15F7E7852511}" dt="2022-08-09T05:40:38.224" v="3125" actId="14100"/>
          <ac:picMkLst>
            <pc:docMk/>
            <pc:sldMk cId="2128551053" sldId="259"/>
            <ac:picMk id="9" creationId="{8B4209B6-E16D-AFA4-C2CA-4D9C147C75DC}"/>
          </ac:picMkLst>
        </pc:picChg>
        <pc:cxnChg chg="add del">
          <ac:chgData name="Ralph Dada" userId="3778dc735fa113db" providerId="LiveId" clId="{7D0BDF0D-62D0-4CD1-BDF6-15F7E7852511}" dt="2022-08-09T05:39:40.772" v="3108" actId="26606"/>
          <ac:cxnSpMkLst>
            <pc:docMk/>
            <pc:sldMk cId="2128551053" sldId="259"/>
            <ac:cxnSpMk id="15" creationId="{9C21570E-E159-49A6-9891-FA397B7A92D3}"/>
          </ac:cxnSpMkLst>
        </pc:cxnChg>
        <pc:cxnChg chg="add del">
          <ac:chgData name="Ralph Dada" userId="3778dc735fa113db" providerId="LiveId" clId="{7D0BDF0D-62D0-4CD1-BDF6-15F7E7852511}" dt="2022-08-09T05:39:42.109" v="3110" actId="26606"/>
          <ac:cxnSpMkLst>
            <pc:docMk/>
            <pc:sldMk cId="2128551053" sldId="259"/>
            <ac:cxnSpMk id="22" creationId="{C947DF4A-614C-4B4C-8B80-E5B9D8E8CFED}"/>
          </ac:cxnSpMkLst>
        </pc:cxnChg>
      </pc:sldChg>
      <pc:sldChg chg="addSp delSp modSp add mod ord">
        <pc:chgData name="Ralph Dada" userId="3778dc735fa113db" providerId="LiveId" clId="{7D0BDF0D-62D0-4CD1-BDF6-15F7E7852511}" dt="2022-08-10T10:35:39.632" v="5326" actId="20577"/>
        <pc:sldMkLst>
          <pc:docMk/>
          <pc:sldMk cId="228268967" sldId="260"/>
        </pc:sldMkLst>
        <pc:spChg chg="mod">
          <ac:chgData name="Ralph Dada" userId="3778dc735fa113db" providerId="LiveId" clId="{7D0BDF0D-62D0-4CD1-BDF6-15F7E7852511}" dt="2022-08-10T10:35:39.632" v="5326" actId="20577"/>
          <ac:spMkLst>
            <pc:docMk/>
            <pc:sldMk cId="228268967" sldId="260"/>
            <ac:spMk id="2" creationId="{7BE7B077-0891-48BD-35FA-E04285AD7A23}"/>
          </ac:spMkLst>
        </pc:spChg>
        <pc:spChg chg="mod">
          <ac:chgData name="Ralph Dada" userId="3778dc735fa113db" providerId="LiveId" clId="{7D0BDF0D-62D0-4CD1-BDF6-15F7E7852511}" dt="2022-08-09T04:45:15.280" v="2736" actId="20577"/>
          <ac:spMkLst>
            <pc:docMk/>
            <pc:sldMk cId="228268967" sldId="260"/>
            <ac:spMk id="6" creationId="{18FD1084-6D0D-AD0F-01A3-670B85579BE4}"/>
          </ac:spMkLst>
        </pc:spChg>
        <pc:picChg chg="add del mod">
          <ac:chgData name="Ralph Dada" userId="3778dc735fa113db" providerId="LiveId" clId="{7D0BDF0D-62D0-4CD1-BDF6-15F7E7852511}" dt="2022-08-03T21:36:47.338" v="1909" actId="478"/>
          <ac:picMkLst>
            <pc:docMk/>
            <pc:sldMk cId="228268967" sldId="260"/>
            <ac:picMk id="3" creationId="{61E5844C-AE2F-7DB7-5C09-767095B187CE}"/>
          </ac:picMkLst>
        </pc:picChg>
        <pc:picChg chg="add del mod">
          <ac:chgData name="Ralph Dada" userId="3778dc735fa113db" providerId="LiveId" clId="{7D0BDF0D-62D0-4CD1-BDF6-15F7E7852511}" dt="2022-08-03T21:37:24.709" v="1915" actId="478"/>
          <ac:picMkLst>
            <pc:docMk/>
            <pc:sldMk cId="228268967" sldId="260"/>
            <ac:picMk id="4" creationId="{4FC628AC-2DF5-03D3-B3ED-715121DB38A7}"/>
          </ac:picMkLst>
        </pc:picChg>
        <pc:picChg chg="del">
          <ac:chgData name="Ralph Dada" userId="3778dc735fa113db" providerId="LiveId" clId="{7D0BDF0D-62D0-4CD1-BDF6-15F7E7852511}" dt="2022-08-02T23:21:47.727" v="1476" actId="478"/>
          <ac:picMkLst>
            <pc:docMk/>
            <pc:sldMk cId="228268967" sldId="260"/>
            <ac:picMk id="5" creationId="{98554019-2044-06D6-52BA-799AF872525D}"/>
          </ac:picMkLst>
        </pc:picChg>
        <pc:picChg chg="add del mod">
          <ac:chgData name="Ralph Dada" userId="3778dc735fa113db" providerId="LiveId" clId="{7D0BDF0D-62D0-4CD1-BDF6-15F7E7852511}" dt="2022-08-05T05:53:55.058" v="2066" actId="478"/>
          <ac:picMkLst>
            <pc:docMk/>
            <pc:sldMk cId="228268967" sldId="260"/>
            <ac:picMk id="7" creationId="{F397EBCA-4C4D-50EC-4473-861FC51C902E}"/>
          </ac:picMkLst>
        </pc:picChg>
        <pc:picChg chg="add del mod">
          <ac:chgData name="Ralph Dada" userId="3778dc735fa113db" providerId="LiveId" clId="{7D0BDF0D-62D0-4CD1-BDF6-15F7E7852511}" dt="2022-08-05T05:54:33.020" v="2098" actId="478"/>
          <ac:picMkLst>
            <pc:docMk/>
            <pc:sldMk cId="228268967" sldId="260"/>
            <ac:picMk id="8" creationId="{8CE1DA19-0DC5-A910-4F43-E95253BE2824}"/>
          </ac:picMkLst>
        </pc:picChg>
        <pc:picChg chg="add del">
          <ac:chgData name="Ralph Dada" userId="3778dc735fa113db" providerId="LiveId" clId="{7D0BDF0D-62D0-4CD1-BDF6-15F7E7852511}" dt="2022-08-05T06:12:46.642" v="2102" actId="478"/>
          <ac:picMkLst>
            <pc:docMk/>
            <pc:sldMk cId="228268967" sldId="260"/>
            <ac:picMk id="9" creationId="{E3DDB6BE-8011-04AD-FCE4-B459AAD96104}"/>
          </ac:picMkLst>
        </pc:picChg>
        <pc:picChg chg="add mod">
          <ac:chgData name="Ralph Dada" userId="3778dc735fa113db" providerId="LiveId" clId="{7D0BDF0D-62D0-4CD1-BDF6-15F7E7852511}" dt="2022-08-07T05:54:18.298" v="2168" actId="14100"/>
          <ac:picMkLst>
            <pc:docMk/>
            <pc:sldMk cId="228268967" sldId="260"/>
            <ac:picMk id="10" creationId="{F1E9B0AE-BEF3-9BCA-8A0C-2A6D87B7F58B}"/>
          </ac:picMkLst>
        </pc:picChg>
        <pc:picChg chg="add del mod">
          <ac:chgData name="Ralph Dada" userId="3778dc735fa113db" providerId="LiveId" clId="{7D0BDF0D-62D0-4CD1-BDF6-15F7E7852511}" dt="2022-08-07T05:49:13.499" v="2143" actId="478"/>
          <ac:picMkLst>
            <pc:docMk/>
            <pc:sldMk cId="228268967" sldId="260"/>
            <ac:picMk id="11" creationId="{A853DBEE-7A31-0B2B-0B4A-7AD5055C1F8A}"/>
          </ac:picMkLst>
        </pc:picChg>
        <pc:picChg chg="add mod">
          <ac:chgData name="Ralph Dada" userId="3778dc735fa113db" providerId="LiveId" clId="{7D0BDF0D-62D0-4CD1-BDF6-15F7E7852511}" dt="2022-08-07T05:54:31.222" v="2170" actId="14100"/>
          <ac:picMkLst>
            <pc:docMk/>
            <pc:sldMk cId="228268967" sldId="260"/>
            <ac:picMk id="12" creationId="{91DF7AC2-AB8D-82B8-44D3-F96F475A80C9}"/>
          </ac:picMkLst>
        </pc:picChg>
      </pc:sldChg>
      <pc:sldChg chg="addSp delSp modSp add mod ord">
        <pc:chgData name="Ralph Dada" userId="3778dc735fa113db" providerId="LiveId" clId="{7D0BDF0D-62D0-4CD1-BDF6-15F7E7852511}" dt="2022-08-09T05:42:36.433" v="3136" actId="14100"/>
        <pc:sldMkLst>
          <pc:docMk/>
          <pc:sldMk cId="4259365652" sldId="261"/>
        </pc:sldMkLst>
        <pc:spChg chg="mod">
          <ac:chgData name="Ralph Dada" userId="3778dc735fa113db" providerId="LiveId" clId="{7D0BDF0D-62D0-4CD1-BDF6-15F7E7852511}" dt="2022-08-09T04:46:29.539" v="2787" actId="20577"/>
          <ac:spMkLst>
            <pc:docMk/>
            <pc:sldMk cId="4259365652" sldId="261"/>
            <ac:spMk id="2" creationId="{7BE7B077-0891-48BD-35FA-E04285AD7A23}"/>
          </ac:spMkLst>
        </pc:spChg>
        <pc:spChg chg="mod">
          <ac:chgData name="Ralph Dada" userId="3778dc735fa113db" providerId="LiveId" clId="{7D0BDF0D-62D0-4CD1-BDF6-15F7E7852511}" dt="2022-08-09T05:42:36.433" v="3136" actId="14100"/>
          <ac:spMkLst>
            <pc:docMk/>
            <pc:sldMk cId="4259365652" sldId="261"/>
            <ac:spMk id="6" creationId="{18FD1084-6D0D-AD0F-01A3-670B85579BE4}"/>
          </ac:spMkLst>
        </pc:spChg>
        <pc:picChg chg="del">
          <ac:chgData name="Ralph Dada" userId="3778dc735fa113db" providerId="LiveId" clId="{7D0BDF0D-62D0-4CD1-BDF6-15F7E7852511}" dt="2022-08-03T02:27:06.615" v="1812" actId="478"/>
          <ac:picMkLst>
            <pc:docMk/>
            <pc:sldMk cId="4259365652" sldId="261"/>
            <ac:picMk id="3" creationId="{61E5844C-AE2F-7DB7-5C09-767095B187CE}"/>
          </ac:picMkLst>
        </pc:picChg>
        <pc:picChg chg="add del mod">
          <ac:chgData name="Ralph Dada" userId="3778dc735fa113db" providerId="LiveId" clId="{7D0BDF0D-62D0-4CD1-BDF6-15F7E7852511}" dt="2022-08-09T05:40:45.571" v="3126" actId="478"/>
          <ac:picMkLst>
            <pc:docMk/>
            <pc:sldMk cId="4259365652" sldId="261"/>
            <ac:picMk id="4" creationId="{9B6C7CD6-ECFD-B7FE-6B4B-B8ACEC79A173}"/>
          </ac:picMkLst>
        </pc:picChg>
        <pc:picChg chg="add mod">
          <ac:chgData name="Ralph Dada" userId="3778dc735fa113db" providerId="LiveId" clId="{7D0BDF0D-62D0-4CD1-BDF6-15F7E7852511}" dt="2022-08-09T05:42:25.358" v="3134" actId="14100"/>
          <ac:picMkLst>
            <pc:docMk/>
            <pc:sldMk cId="4259365652" sldId="261"/>
            <ac:picMk id="5" creationId="{CE5625C1-842F-2C8A-94E5-72C6AB73DFD3}"/>
          </ac:picMkLst>
        </pc:picChg>
      </pc:sldChg>
      <pc:sldChg chg="new del">
        <pc:chgData name="Ralph Dada" userId="3778dc735fa113db" providerId="LiveId" clId="{7D0BDF0D-62D0-4CD1-BDF6-15F7E7852511}" dt="2022-08-03T21:38:51.166" v="1920" actId="47"/>
        <pc:sldMkLst>
          <pc:docMk/>
          <pc:sldMk cId="1966627213" sldId="262"/>
        </pc:sldMkLst>
      </pc:sldChg>
      <pc:sldChg chg="addSp modSp add mod">
        <pc:chgData name="Ralph Dada" userId="3778dc735fa113db" providerId="LiveId" clId="{7D0BDF0D-62D0-4CD1-BDF6-15F7E7852511}" dt="2022-08-10T04:15:12.242" v="3815" actId="20577"/>
        <pc:sldMkLst>
          <pc:docMk/>
          <pc:sldMk cId="2224798347" sldId="262"/>
        </pc:sldMkLst>
        <pc:spChg chg="mod">
          <ac:chgData name="Ralph Dada" userId="3778dc735fa113db" providerId="LiveId" clId="{7D0BDF0D-62D0-4CD1-BDF6-15F7E7852511}" dt="2022-08-10T04:11:30.161" v="3668" actId="20577"/>
          <ac:spMkLst>
            <pc:docMk/>
            <pc:sldMk cId="2224798347" sldId="262"/>
            <ac:spMk id="2" creationId="{7BE7B077-0891-48BD-35FA-E04285AD7A23}"/>
          </ac:spMkLst>
        </pc:spChg>
        <pc:spChg chg="mod">
          <ac:chgData name="Ralph Dada" userId="3778dc735fa113db" providerId="LiveId" clId="{7D0BDF0D-62D0-4CD1-BDF6-15F7E7852511}" dt="2022-08-10T04:15:12.242" v="3815" actId="20577"/>
          <ac:spMkLst>
            <pc:docMk/>
            <pc:sldMk cId="2224798347" sldId="262"/>
            <ac:spMk id="6" creationId="{18FD1084-6D0D-AD0F-01A3-670B85579BE4}"/>
          </ac:spMkLst>
        </pc:spChg>
        <pc:picChg chg="add mod">
          <ac:chgData name="Ralph Dada" userId="3778dc735fa113db" providerId="LiveId" clId="{7D0BDF0D-62D0-4CD1-BDF6-15F7E7852511}" dt="2022-08-10T04:11:02.599" v="3657" actId="1076"/>
          <ac:picMkLst>
            <pc:docMk/>
            <pc:sldMk cId="2224798347" sldId="262"/>
            <ac:picMk id="3" creationId="{50CCE89A-AB17-845A-156E-E6C7FE32E2FB}"/>
          </ac:picMkLst>
        </pc:picChg>
      </pc:sldChg>
      <pc:sldChg chg="modSp del mod">
        <pc:chgData name="Ralph Dada" userId="3778dc735fa113db" providerId="LiveId" clId="{7D0BDF0D-62D0-4CD1-BDF6-15F7E7852511}" dt="2022-08-10T05:28:59.940" v="3852" actId="47"/>
        <pc:sldMkLst>
          <pc:docMk/>
          <pc:sldMk cId="554372351" sldId="263"/>
        </pc:sldMkLst>
        <pc:spChg chg="mod">
          <ac:chgData name="Ralph Dada" userId="3778dc735fa113db" providerId="LiveId" clId="{7D0BDF0D-62D0-4CD1-BDF6-15F7E7852511}" dt="2022-08-10T04:08:38.684" v="3654" actId="20577"/>
          <ac:spMkLst>
            <pc:docMk/>
            <pc:sldMk cId="554372351" sldId="263"/>
            <ac:spMk id="2" creationId="{7BE7B077-0891-48BD-35FA-E04285AD7A23}"/>
          </ac:spMkLst>
        </pc:spChg>
      </pc:sldChg>
      <pc:sldChg chg="addSp modSp add mod">
        <pc:chgData name="Ralph Dada" userId="3778dc735fa113db" providerId="LiveId" clId="{7D0BDF0D-62D0-4CD1-BDF6-15F7E7852511}" dt="2022-08-09T06:25:13.389" v="3559" actId="20577"/>
        <pc:sldMkLst>
          <pc:docMk/>
          <pc:sldMk cId="293441319" sldId="264"/>
        </pc:sldMkLst>
        <pc:spChg chg="mod">
          <ac:chgData name="Ralph Dada" userId="3778dc735fa113db" providerId="LiveId" clId="{7D0BDF0D-62D0-4CD1-BDF6-15F7E7852511}" dt="2022-08-09T05:45:17.065" v="3211" actId="20577"/>
          <ac:spMkLst>
            <pc:docMk/>
            <pc:sldMk cId="293441319" sldId="264"/>
            <ac:spMk id="2" creationId="{7BE7B077-0891-48BD-35FA-E04285AD7A23}"/>
          </ac:spMkLst>
        </pc:spChg>
        <pc:spChg chg="mod">
          <ac:chgData name="Ralph Dada" userId="3778dc735fa113db" providerId="LiveId" clId="{7D0BDF0D-62D0-4CD1-BDF6-15F7E7852511}" dt="2022-08-09T06:25:13.389" v="3559" actId="20577"/>
          <ac:spMkLst>
            <pc:docMk/>
            <pc:sldMk cId="293441319" sldId="264"/>
            <ac:spMk id="6" creationId="{18FD1084-6D0D-AD0F-01A3-670B85579BE4}"/>
          </ac:spMkLst>
        </pc:spChg>
        <pc:picChg chg="add mod">
          <ac:chgData name="Ralph Dada" userId="3778dc735fa113db" providerId="LiveId" clId="{7D0BDF0D-62D0-4CD1-BDF6-15F7E7852511}" dt="2022-08-09T06:23:33.768" v="3450" actId="14100"/>
          <ac:picMkLst>
            <pc:docMk/>
            <pc:sldMk cId="293441319" sldId="264"/>
            <ac:picMk id="3" creationId="{0A99E033-4180-463D-0D85-1BF0B3743D75}"/>
          </ac:picMkLst>
        </pc:picChg>
      </pc:sldChg>
      <pc:sldChg chg="add del">
        <pc:chgData name="Ralph Dada" userId="3778dc735fa113db" providerId="LiveId" clId="{7D0BDF0D-62D0-4CD1-BDF6-15F7E7852511}" dt="2022-08-09T04:45:45.521" v="2739" actId="47"/>
        <pc:sldMkLst>
          <pc:docMk/>
          <pc:sldMk cId="2530490966" sldId="265"/>
        </pc:sldMkLst>
      </pc:sldChg>
      <pc:sldChg chg="addSp modSp add mod">
        <pc:chgData name="Ralph Dada" userId="3778dc735fa113db" providerId="LiveId" clId="{7D0BDF0D-62D0-4CD1-BDF6-15F7E7852511}" dt="2022-08-10T09:53:40.503" v="4054" actId="20577"/>
        <pc:sldMkLst>
          <pc:docMk/>
          <pc:sldMk cId="3081008228" sldId="265"/>
        </pc:sldMkLst>
        <pc:spChg chg="mod">
          <ac:chgData name="Ralph Dada" userId="3778dc735fa113db" providerId="LiveId" clId="{7D0BDF0D-62D0-4CD1-BDF6-15F7E7852511}" dt="2022-08-09T06:18:57.761" v="3334" actId="20577"/>
          <ac:spMkLst>
            <pc:docMk/>
            <pc:sldMk cId="3081008228" sldId="265"/>
            <ac:spMk id="2" creationId="{7BE7B077-0891-48BD-35FA-E04285AD7A23}"/>
          </ac:spMkLst>
        </pc:spChg>
        <pc:spChg chg="mod">
          <ac:chgData name="Ralph Dada" userId="3778dc735fa113db" providerId="LiveId" clId="{7D0BDF0D-62D0-4CD1-BDF6-15F7E7852511}" dt="2022-08-10T09:53:40.503" v="4054" actId="20577"/>
          <ac:spMkLst>
            <pc:docMk/>
            <pc:sldMk cId="3081008228" sldId="265"/>
            <ac:spMk id="6" creationId="{18FD1084-6D0D-AD0F-01A3-670B85579BE4}"/>
          </ac:spMkLst>
        </pc:spChg>
        <pc:picChg chg="add mod">
          <ac:chgData name="Ralph Dada" userId="3778dc735fa113db" providerId="LiveId" clId="{7D0BDF0D-62D0-4CD1-BDF6-15F7E7852511}" dt="2022-08-09T06:17:46.027" v="3231" actId="14100"/>
          <ac:picMkLst>
            <pc:docMk/>
            <pc:sldMk cId="3081008228" sldId="265"/>
            <ac:picMk id="3" creationId="{F23EB83B-3D34-0C0D-6348-E07C9C448C35}"/>
          </ac:picMkLst>
        </pc:picChg>
      </pc:sldChg>
      <pc:sldChg chg="modSp new mod">
        <pc:chgData name="Ralph Dada" userId="3778dc735fa113db" providerId="LiveId" clId="{7D0BDF0D-62D0-4CD1-BDF6-15F7E7852511}" dt="2022-08-10T10:39:29.740" v="5350"/>
        <pc:sldMkLst>
          <pc:docMk/>
          <pc:sldMk cId="1476134679" sldId="266"/>
        </pc:sldMkLst>
        <pc:spChg chg="mod">
          <ac:chgData name="Ralph Dada" userId="3778dc735fa113db" providerId="LiveId" clId="{7D0BDF0D-62D0-4CD1-BDF6-15F7E7852511}" dt="2022-08-10T05:29:52.484" v="3880" actId="207"/>
          <ac:spMkLst>
            <pc:docMk/>
            <pc:sldMk cId="1476134679" sldId="266"/>
            <ac:spMk id="2" creationId="{415AA5D8-EEAD-0FDD-F7CD-D7EACF98266E}"/>
          </ac:spMkLst>
        </pc:spChg>
        <pc:spChg chg="mod">
          <ac:chgData name="Ralph Dada" userId="3778dc735fa113db" providerId="LiveId" clId="{7D0BDF0D-62D0-4CD1-BDF6-15F7E7852511}" dt="2022-08-10T10:39:29.740" v="5350"/>
          <ac:spMkLst>
            <pc:docMk/>
            <pc:sldMk cId="1476134679" sldId="266"/>
            <ac:spMk id="3" creationId="{A2C894D0-5E20-27A2-53D9-1AFC29F753A8}"/>
          </ac:spMkLst>
        </pc:spChg>
      </pc:sldChg>
      <pc:sldChg chg="modSp new del mod">
        <pc:chgData name="Ralph Dada" userId="3778dc735fa113db" providerId="LiveId" clId="{7D0BDF0D-62D0-4CD1-BDF6-15F7E7852511}" dt="2022-08-10T05:20:21.531" v="3848" actId="47"/>
        <pc:sldMkLst>
          <pc:docMk/>
          <pc:sldMk cId="2344364946" sldId="266"/>
        </pc:sldMkLst>
        <pc:spChg chg="mod">
          <ac:chgData name="Ralph Dada" userId="3778dc735fa113db" providerId="LiveId" clId="{7D0BDF0D-62D0-4CD1-BDF6-15F7E7852511}" dt="2022-08-10T05:20:12.795" v="3847" actId="20577"/>
          <ac:spMkLst>
            <pc:docMk/>
            <pc:sldMk cId="2344364946" sldId="266"/>
            <ac:spMk id="2" creationId="{D83D9CAB-E706-915E-B070-10E31E4ABFA9}"/>
          </ac:spMkLst>
        </pc:spChg>
      </pc:sldChg>
      <pc:sldChg chg="modSp del mod">
        <pc:chgData name="Ralph Dada" userId="3778dc735fa113db" providerId="LiveId" clId="{7D0BDF0D-62D0-4CD1-BDF6-15F7E7852511}" dt="2022-08-10T05:19:30.357" v="3830" actId="47"/>
        <pc:sldMkLst>
          <pc:docMk/>
          <pc:sldMk cId="2374425069" sldId="266"/>
        </pc:sldMkLst>
        <pc:spChg chg="mod">
          <ac:chgData name="Ralph Dada" userId="3778dc735fa113db" providerId="LiveId" clId="{7D0BDF0D-62D0-4CD1-BDF6-15F7E7852511}" dt="2022-08-10T05:19:23.248" v="3829" actId="20577"/>
          <ac:spMkLst>
            <pc:docMk/>
            <pc:sldMk cId="2374425069" sldId="266"/>
            <ac:spMk id="2" creationId="{7BE7B077-0891-48BD-35FA-E04285AD7A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06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583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6200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7909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27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3449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443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246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8/10/2022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559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smtClean="0"/>
              <a:t>8/10/2022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46529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1960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8/10/2022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5088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ublic.tableau.com/authoring/3_10_16594489778240/Maptotalrevenue#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B609E-364C-ED45-6FD3-F25BCB85803C}"/>
              </a:ext>
            </a:extLst>
          </p:cNvPr>
          <p:cNvSpPr>
            <a:spLocks noGrp="1"/>
          </p:cNvSpPr>
          <p:nvPr>
            <p:ph type="ctrTitle"/>
          </p:nvPr>
        </p:nvSpPr>
        <p:spPr/>
        <p:txBody>
          <a:bodyPr anchor="t"/>
          <a:lstStyle/>
          <a:p>
            <a:pPr algn="ctr"/>
            <a:r>
              <a:rPr lang="en-GB" b="1" dirty="0">
                <a:solidFill>
                  <a:schemeClr val="tx1"/>
                </a:solidFill>
                <a:latin typeface="+mn-lt"/>
              </a:rPr>
              <a:t>Rockbuster Stealth Data Analysis Project</a:t>
            </a:r>
          </a:p>
        </p:txBody>
      </p:sp>
      <p:sp>
        <p:nvSpPr>
          <p:cNvPr id="3" name="Subtitle 2">
            <a:extLst>
              <a:ext uri="{FF2B5EF4-FFF2-40B4-BE49-F238E27FC236}">
                <a16:creationId xmlns:a16="http://schemas.microsoft.com/office/drawing/2014/main" id="{EF9DAB07-D6D6-02A2-93BF-B12A102C69EB}"/>
              </a:ext>
            </a:extLst>
          </p:cNvPr>
          <p:cNvSpPr>
            <a:spLocks noGrp="1"/>
          </p:cNvSpPr>
          <p:nvPr>
            <p:ph type="subTitle" idx="1"/>
          </p:nvPr>
        </p:nvSpPr>
        <p:spPr/>
        <p:txBody>
          <a:bodyPr/>
          <a:lstStyle/>
          <a:p>
            <a:r>
              <a:rPr lang="en-GB" b="1" dirty="0">
                <a:solidFill>
                  <a:schemeClr val="tx1"/>
                </a:solidFill>
              </a:rPr>
              <a:t>Fatima ISA </a:t>
            </a:r>
          </a:p>
          <a:p>
            <a:r>
              <a:rPr lang="en-GB" b="1" dirty="0">
                <a:solidFill>
                  <a:schemeClr val="tx1"/>
                </a:solidFill>
              </a:rPr>
              <a:t>31/07/2022</a:t>
            </a:r>
          </a:p>
          <a:p>
            <a:endParaRPr lang="en-GB" dirty="0"/>
          </a:p>
        </p:txBody>
      </p:sp>
    </p:spTree>
    <p:extLst>
      <p:ext uri="{BB962C8B-B14F-4D97-AF65-F5344CB8AC3E}">
        <p14:creationId xmlns:p14="http://schemas.microsoft.com/office/powerpoint/2010/main" val="97815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A5D8-EEAD-0FDD-F7CD-D7EACF98266E}"/>
              </a:ext>
            </a:extLst>
          </p:cNvPr>
          <p:cNvSpPr>
            <a:spLocks noGrp="1"/>
          </p:cNvSpPr>
          <p:nvPr>
            <p:ph type="title"/>
          </p:nvPr>
        </p:nvSpPr>
        <p:spPr/>
        <p:txBody>
          <a:bodyPr/>
          <a:lstStyle/>
          <a:p>
            <a:r>
              <a:rPr lang="en-GB" dirty="0">
                <a:solidFill>
                  <a:schemeClr val="tx1"/>
                </a:solidFill>
                <a:latin typeface="+mn-lt"/>
              </a:rPr>
              <a:t>Conclusion</a:t>
            </a:r>
          </a:p>
        </p:txBody>
      </p:sp>
      <p:sp>
        <p:nvSpPr>
          <p:cNvPr id="3" name="Content Placeholder 2">
            <a:extLst>
              <a:ext uri="{FF2B5EF4-FFF2-40B4-BE49-F238E27FC236}">
                <a16:creationId xmlns:a16="http://schemas.microsoft.com/office/drawing/2014/main" id="{A2C894D0-5E20-27A2-53D9-1AFC29F753A8}"/>
              </a:ext>
            </a:extLst>
          </p:cNvPr>
          <p:cNvSpPr>
            <a:spLocks noGrp="1"/>
          </p:cNvSpPr>
          <p:nvPr>
            <p:ph idx="1"/>
          </p:nvPr>
        </p:nvSpPr>
        <p:spPr>
          <a:xfrm>
            <a:off x="1200797" y="1802602"/>
            <a:ext cx="10058400" cy="4023360"/>
          </a:xfrm>
        </p:spPr>
        <p:txBody>
          <a:bodyPr>
            <a:normAutofit fontScale="92500" lnSpcReduction="10000"/>
          </a:bodyPr>
          <a:lstStyle/>
          <a:p>
            <a:r>
              <a:rPr lang="en-GB" b="1" u="sng" dirty="0">
                <a:solidFill>
                  <a:schemeClr val="tx1"/>
                </a:solidFill>
              </a:rPr>
              <a:t>Summary of key findings</a:t>
            </a:r>
          </a:p>
          <a:p>
            <a:pPr>
              <a:lnSpc>
                <a:spcPct val="100000"/>
              </a:lnSpc>
              <a:spcBef>
                <a:spcPts val="0"/>
              </a:spcBef>
              <a:spcAft>
                <a:spcPts val="0"/>
              </a:spcAft>
            </a:pPr>
            <a:r>
              <a:rPr lang="en-GB" sz="1800" dirty="0">
                <a:solidFill>
                  <a:schemeClr val="tx1"/>
                </a:solidFill>
              </a:rPr>
              <a:t>Rockbuster Stealth Stores the following key findings were observed:</a:t>
            </a:r>
          </a:p>
          <a:p>
            <a:pPr>
              <a:lnSpc>
                <a:spcPct val="100000"/>
              </a:lnSpc>
              <a:spcBef>
                <a:spcPts val="0"/>
              </a:spcBef>
              <a:spcAft>
                <a:spcPts val="0"/>
              </a:spcAft>
              <a:buFont typeface="Arial" panose="020B0604020202020204" pitchFamily="34" charset="0"/>
              <a:buChar char="•"/>
            </a:pPr>
            <a:r>
              <a:rPr lang="en-GB" sz="1800" dirty="0">
                <a:solidFill>
                  <a:schemeClr val="tx1"/>
                </a:solidFill>
              </a:rPr>
              <a:t>India has the highest number of customers (a total of 1422).</a:t>
            </a:r>
          </a:p>
          <a:p>
            <a:pPr>
              <a:lnSpc>
                <a:spcPct val="100000"/>
              </a:lnSpc>
              <a:spcBef>
                <a:spcPts val="0"/>
              </a:spcBef>
              <a:spcAft>
                <a:spcPts val="0"/>
              </a:spcAft>
              <a:buFont typeface="Arial" panose="020B0604020202020204" pitchFamily="34" charset="0"/>
              <a:buChar char="•"/>
            </a:pPr>
            <a:r>
              <a:rPr lang="en-GB" sz="1800" dirty="0">
                <a:solidFill>
                  <a:schemeClr val="tx1"/>
                </a:solidFill>
              </a:rPr>
              <a:t>Total revenue range £48 to £6038  and average total revenue was £538 across Rockbuster Stealth.</a:t>
            </a:r>
          </a:p>
          <a:p>
            <a:pPr>
              <a:lnSpc>
                <a:spcPct val="100000"/>
              </a:lnSpc>
              <a:spcBef>
                <a:spcPts val="0"/>
              </a:spcBef>
              <a:spcAft>
                <a:spcPts val="0"/>
              </a:spcAft>
              <a:buFont typeface="Arial" panose="020B0604020202020204" pitchFamily="34" charset="0"/>
              <a:buChar char="•"/>
            </a:pPr>
            <a:r>
              <a:rPr lang="en-GB" sz="1800" dirty="0">
                <a:solidFill>
                  <a:schemeClr val="tx1"/>
                </a:solidFill>
              </a:rPr>
              <a:t>The highest total revenue was observed in sport film category ( Total revenue - £4892).</a:t>
            </a:r>
          </a:p>
          <a:p>
            <a:pPr>
              <a:lnSpc>
                <a:spcPct val="100000"/>
              </a:lnSpc>
              <a:spcBef>
                <a:spcPts val="0"/>
              </a:spcBef>
              <a:spcAft>
                <a:spcPts val="0"/>
              </a:spcAft>
              <a:buFont typeface="Arial" panose="020B0604020202020204" pitchFamily="34" charset="0"/>
              <a:buChar char="•"/>
            </a:pPr>
            <a:r>
              <a:rPr lang="en-GB" sz="1800" dirty="0">
                <a:solidFill>
                  <a:schemeClr val="tx1"/>
                </a:solidFill>
              </a:rPr>
              <a:t>PG13 rating has the highest total revenue (£13,856) and G has the lowest rating (£10,512).</a:t>
            </a:r>
          </a:p>
          <a:p>
            <a:pPr>
              <a:lnSpc>
                <a:spcPct val="100000"/>
              </a:lnSpc>
              <a:spcBef>
                <a:spcPts val="0"/>
              </a:spcBef>
              <a:spcAft>
                <a:spcPts val="0"/>
              </a:spcAft>
              <a:buFont typeface="Arial" panose="020B0604020202020204" pitchFamily="34" charset="0"/>
              <a:buChar char="•"/>
            </a:pPr>
            <a:r>
              <a:rPr lang="en-GB" sz="1800" dirty="0">
                <a:solidFill>
                  <a:schemeClr val="tx1"/>
                </a:solidFill>
              </a:rPr>
              <a:t>The average rental rate was £2.98</a:t>
            </a:r>
          </a:p>
          <a:p>
            <a:pPr>
              <a:lnSpc>
                <a:spcPct val="100000"/>
              </a:lnSpc>
              <a:spcBef>
                <a:spcPts val="0"/>
              </a:spcBef>
              <a:spcAft>
                <a:spcPts val="0"/>
              </a:spcAft>
              <a:buFont typeface="Arial" panose="020B0604020202020204" pitchFamily="34" charset="0"/>
              <a:buChar char="•"/>
            </a:pPr>
            <a:r>
              <a:rPr lang="en-GB" sz="1800" dirty="0">
                <a:solidFill>
                  <a:schemeClr val="tx1"/>
                </a:solidFill>
              </a:rPr>
              <a:t>Average rental duration was ~ 5 days</a:t>
            </a:r>
          </a:p>
          <a:p>
            <a:pPr>
              <a:lnSpc>
                <a:spcPct val="100000"/>
              </a:lnSpc>
              <a:spcBef>
                <a:spcPts val="0"/>
              </a:spcBef>
              <a:spcAft>
                <a:spcPts val="0"/>
              </a:spcAft>
              <a:buFont typeface="Arial" panose="020B0604020202020204" pitchFamily="34" charset="0"/>
              <a:buChar char="•"/>
            </a:pPr>
            <a:endParaRPr lang="en-GB" sz="1800" dirty="0">
              <a:solidFill>
                <a:schemeClr val="tx1"/>
              </a:solidFill>
            </a:endParaRPr>
          </a:p>
          <a:p>
            <a:pPr marL="0" indent="0">
              <a:lnSpc>
                <a:spcPct val="100000"/>
              </a:lnSpc>
              <a:spcBef>
                <a:spcPts val="0"/>
              </a:spcBef>
              <a:spcAft>
                <a:spcPts val="0"/>
              </a:spcAft>
              <a:buNone/>
            </a:pPr>
            <a:r>
              <a:rPr lang="en-GB" sz="1800" b="1" dirty="0">
                <a:solidFill>
                  <a:schemeClr val="tx1"/>
                </a:solidFill>
              </a:rPr>
              <a:t>Recommendation</a:t>
            </a:r>
          </a:p>
          <a:p>
            <a:pPr>
              <a:lnSpc>
                <a:spcPct val="100000"/>
              </a:lnSpc>
              <a:spcBef>
                <a:spcPts val="0"/>
              </a:spcBef>
              <a:spcAft>
                <a:spcPts val="0"/>
              </a:spcAft>
              <a:buFont typeface="Arial" panose="020B0604020202020204" pitchFamily="34" charset="0"/>
              <a:buChar char="•"/>
            </a:pPr>
            <a:r>
              <a:rPr lang="en-GB" sz="1800" dirty="0">
                <a:solidFill>
                  <a:schemeClr val="tx1"/>
                </a:solidFill>
              </a:rPr>
              <a:t>Gaining more customers: By partnering with other rental companies</a:t>
            </a:r>
          </a:p>
          <a:p>
            <a:pPr>
              <a:lnSpc>
                <a:spcPct val="100000"/>
              </a:lnSpc>
              <a:spcBef>
                <a:spcPts val="0"/>
              </a:spcBef>
              <a:spcAft>
                <a:spcPts val="0"/>
              </a:spcAft>
              <a:buFont typeface="Arial" panose="020B0604020202020204" pitchFamily="34" charset="0"/>
              <a:buChar char="•"/>
            </a:pPr>
            <a:r>
              <a:rPr lang="en-GB" sz="1800" dirty="0">
                <a:solidFill>
                  <a:schemeClr val="tx1"/>
                </a:solidFill>
              </a:rPr>
              <a:t>Increase technology efficiency and quality on online rental: Rockbuster Stealth should ensure the technology is efficient to improve customers satisfaction.</a:t>
            </a:r>
          </a:p>
          <a:p>
            <a:pPr>
              <a:lnSpc>
                <a:spcPct val="100000"/>
              </a:lnSpc>
              <a:spcBef>
                <a:spcPts val="0"/>
              </a:spcBef>
              <a:spcAft>
                <a:spcPts val="0"/>
              </a:spcAft>
              <a:buFont typeface="Arial" panose="020B0604020202020204" pitchFamily="34" charset="0"/>
              <a:buChar char="•"/>
            </a:pPr>
            <a:r>
              <a:rPr lang="en-GB" sz="1800" dirty="0">
                <a:solidFill>
                  <a:schemeClr val="tx1"/>
                </a:solidFill>
              </a:rPr>
              <a:t>Conducting a survey analysis/qualitative studies to understand the experience of customers </a:t>
            </a:r>
          </a:p>
          <a:p>
            <a:pPr>
              <a:lnSpc>
                <a:spcPct val="100000"/>
              </a:lnSpc>
              <a:spcBef>
                <a:spcPts val="0"/>
              </a:spcBef>
              <a:spcAft>
                <a:spcPts val="0"/>
              </a:spcAft>
              <a:buFont typeface="Arial" panose="020B0604020202020204" pitchFamily="34" charset="0"/>
              <a:buChar char="•"/>
            </a:pPr>
            <a:endParaRPr lang="en-GB" sz="1400" dirty="0">
              <a:solidFill>
                <a:schemeClr val="tx1"/>
              </a:solidFill>
            </a:endParaRPr>
          </a:p>
          <a:p>
            <a:r>
              <a:rPr lang="en-GB">
                <a:solidFill>
                  <a:schemeClr val="tx1"/>
                </a:solidFill>
              </a:rPr>
              <a:t>Tableau link :</a:t>
            </a:r>
            <a:r>
              <a:rPr lang="en-GB">
                <a:hlinkClick r:id="rId2"/>
              </a:rPr>
              <a:t>Edit | 3.10 (tableau.com)</a:t>
            </a:r>
            <a:endParaRPr lang="en-GB" dirty="0">
              <a:solidFill>
                <a:schemeClr val="tx1"/>
              </a:solidFill>
            </a:endParaRPr>
          </a:p>
          <a:p>
            <a:pPr marL="0" indent="0">
              <a:buNone/>
            </a:pPr>
            <a:endParaRPr lang="en-GB" dirty="0">
              <a:solidFill>
                <a:schemeClr val="tx1"/>
              </a:solidFill>
            </a:endParaRPr>
          </a:p>
        </p:txBody>
      </p:sp>
    </p:spTree>
    <p:extLst>
      <p:ext uri="{BB962C8B-B14F-4D97-AF65-F5344CB8AC3E}">
        <p14:creationId xmlns:p14="http://schemas.microsoft.com/office/powerpoint/2010/main" val="147613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AEA2-EC4D-A40B-E495-B74C3D63442F}"/>
              </a:ext>
            </a:extLst>
          </p:cNvPr>
          <p:cNvSpPr>
            <a:spLocks noGrp="1"/>
          </p:cNvSpPr>
          <p:nvPr>
            <p:ph type="title"/>
          </p:nvPr>
        </p:nvSpPr>
        <p:spPr/>
        <p:txBody>
          <a:bodyPr anchor="ctr"/>
          <a:lstStyle/>
          <a:p>
            <a:r>
              <a:rPr lang="en-GB" b="1" dirty="0">
                <a:solidFill>
                  <a:schemeClr val="tx1"/>
                </a:solidFill>
                <a:latin typeface="+mn-lt"/>
              </a:rPr>
              <a:t>Background</a:t>
            </a:r>
            <a:r>
              <a:rPr lang="en-GB" b="1" dirty="0">
                <a:solidFill>
                  <a:schemeClr val="tx1"/>
                </a:solidFill>
              </a:rPr>
              <a:t> </a:t>
            </a:r>
            <a:r>
              <a:rPr lang="en-GB" b="1" dirty="0">
                <a:solidFill>
                  <a:schemeClr val="tx1"/>
                </a:solidFill>
                <a:latin typeface="+mn-lt"/>
              </a:rPr>
              <a:t>and objectives of Analysis</a:t>
            </a:r>
          </a:p>
        </p:txBody>
      </p:sp>
      <p:sp>
        <p:nvSpPr>
          <p:cNvPr id="3" name="Content Placeholder 2">
            <a:extLst>
              <a:ext uri="{FF2B5EF4-FFF2-40B4-BE49-F238E27FC236}">
                <a16:creationId xmlns:a16="http://schemas.microsoft.com/office/drawing/2014/main" id="{FDC6ADD0-D2AF-54A5-0C4C-C360D0BB312F}"/>
              </a:ext>
            </a:extLst>
          </p:cNvPr>
          <p:cNvSpPr>
            <a:spLocks noGrp="1"/>
          </p:cNvSpPr>
          <p:nvPr>
            <p:ph idx="1"/>
          </p:nvPr>
        </p:nvSpPr>
        <p:spPr/>
        <p:txBody>
          <a:bodyPr>
            <a:normAutofit fontScale="77500" lnSpcReduction="20000"/>
          </a:bodyPr>
          <a:lstStyle/>
          <a:p>
            <a:pPr marL="0" indent="0">
              <a:buNone/>
            </a:pPr>
            <a:r>
              <a:rPr lang="en-GB" sz="1800" b="1" dirty="0">
                <a:solidFill>
                  <a:schemeClr val="tx1"/>
                </a:solidFill>
              </a:rPr>
              <a:t>Background </a:t>
            </a:r>
          </a:p>
          <a:p>
            <a:pPr>
              <a:buFont typeface="Arial" panose="020B0604020202020204" pitchFamily="34" charset="0"/>
              <a:buChar char="•"/>
            </a:pPr>
            <a:r>
              <a:rPr lang="en-GB" sz="1800" dirty="0">
                <a:solidFill>
                  <a:schemeClr val="tx1"/>
                </a:solidFill>
              </a:rPr>
              <a:t>Rockbuster Stealth LLC is a movie rental company with stores across the world. The company is facing stiff competition from streaming companies such as Netflix and Amazon Prime. To keep up with the competition, the management  is planning to launch an  online video rental service  from existing licences.</a:t>
            </a:r>
          </a:p>
          <a:p>
            <a:pPr marL="0" indent="0">
              <a:buNone/>
            </a:pPr>
            <a:r>
              <a:rPr lang="en-GB" sz="1800" b="1" dirty="0">
                <a:solidFill>
                  <a:schemeClr val="tx1"/>
                </a:solidFill>
              </a:rPr>
              <a:t>Objective</a:t>
            </a:r>
          </a:p>
          <a:p>
            <a:pPr>
              <a:buFont typeface="Arial" panose="020B0604020202020204" pitchFamily="34" charset="0"/>
              <a:buChar char="•"/>
            </a:pPr>
            <a:r>
              <a:rPr lang="en-GB" sz="1800" dirty="0">
                <a:solidFill>
                  <a:schemeClr val="tx1"/>
                </a:solidFill>
              </a:rPr>
              <a:t>The aim of the analysis is to explore and investigate several objectives and business questions for the company:</a:t>
            </a:r>
          </a:p>
          <a:p>
            <a:pPr>
              <a:lnSpc>
                <a:spcPct val="100000"/>
              </a:lnSpc>
              <a:buFont typeface="Wingdings" panose="05000000000000000000" pitchFamily="2" charset="2"/>
              <a:buChar char="Ø"/>
            </a:pPr>
            <a:r>
              <a:rPr lang="en-GB" sz="1800" dirty="0">
                <a:solidFill>
                  <a:schemeClr val="tx1"/>
                </a:solidFill>
              </a:rPr>
              <a:t>What was the average rental duration and rate for all videos?</a:t>
            </a:r>
          </a:p>
          <a:p>
            <a:pPr>
              <a:lnSpc>
                <a:spcPct val="100000"/>
              </a:lnSpc>
              <a:buFont typeface="Wingdings" panose="05000000000000000000" pitchFamily="2" charset="2"/>
              <a:buChar char="Ø"/>
            </a:pPr>
            <a:r>
              <a:rPr lang="en-GB" sz="1800" dirty="0">
                <a:solidFill>
                  <a:schemeClr val="tx1"/>
                </a:solidFill>
              </a:rPr>
              <a:t>Which countries are Rockbuster customers based in?</a:t>
            </a:r>
          </a:p>
          <a:p>
            <a:pPr>
              <a:lnSpc>
                <a:spcPct val="100000"/>
              </a:lnSpc>
              <a:buFont typeface="Wingdings" panose="05000000000000000000" pitchFamily="2" charset="2"/>
              <a:buChar char="Ø"/>
            </a:pPr>
            <a:r>
              <a:rPr lang="en-GB" sz="1800" dirty="0">
                <a:solidFill>
                  <a:schemeClr val="tx1"/>
                </a:solidFill>
              </a:rPr>
              <a:t>Where are customers with a high lifetime value based ?</a:t>
            </a:r>
          </a:p>
          <a:p>
            <a:pPr>
              <a:lnSpc>
                <a:spcPct val="100000"/>
              </a:lnSpc>
              <a:buFont typeface="Wingdings" panose="05000000000000000000" pitchFamily="2" charset="2"/>
              <a:buChar char="Ø"/>
            </a:pPr>
            <a:r>
              <a:rPr lang="en-GB" sz="1800" dirty="0">
                <a:solidFill>
                  <a:schemeClr val="tx1"/>
                </a:solidFill>
              </a:rPr>
              <a:t>Which movies contributed the most/least to revenue gain?</a:t>
            </a:r>
          </a:p>
          <a:p>
            <a:pPr>
              <a:lnSpc>
                <a:spcPct val="100000"/>
              </a:lnSpc>
              <a:buFont typeface="Wingdings" panose="05000000000000000000" pitchFamily="2" charset="2"/>
              <a:buChar char="Ø"/>
            </a:pPr>
            <a:r>
              <a:rPr lang="en-GB" sz="1800" dirty="0">
                <a:solidFill>
                  <a:schemeClr val="tx1"/>
                </a:solidFill>
              </a:rPr>
              <a:t>Do sales figures vary between geographic regions?</a:t>
            </a:r>
          </a:p>
          <a:p>
            <a:pPr marL="0" indent="0">
              <a:lnSpc>
                <a:spcPct val="100000"/>
              </a:lnSpc>
              <a:buNone/>
            </a:pPr>
            <a:r>
              <a:rPr lang="en-GB" sz="1800" b="1" dirty="0">
                <a:solidFill>
                  <a:schemeClr val="tx1"/>
                </a:solidFill>
              </a:rPr>
              <a:t>Tools used for analysis</a:t>
            </a:r>
          </a:p>
          <a:p>
            <a:pPr>
              <a:buFont typeface="Arial" panose="020B0604020202020204" pitchFamily="34" charset="0"/>
              <a:buChar char="•"/>
            </a:pPr>
            <a:r>
              <a:rPr lang="en-GB" sz="1800" dirty="0">
                <a:solidFill>
                  <a:schemeClr val="tx1"/>
                </a:solidFill>
              </a:rPr>
              <a:t> Data analyses was conducted using Excel, SQL and tableau</a:t>
            </a:r>
          </a:p>
          <a:p>
            <a:endParaRPr lang="en-GB" sz="1800" dirty="0">
              <a:solidFill>
                <a:schemeClr val="tx1"/>
              </a:solidFill>
            </a:endParaRPr>
          </a:p>
          <a:p>
            <a:endParaRPr lang="en-GB" sz="1800" dirty="0"/>
          </a:p>
        </p:txBody>
      </p:sp>
    </p:spTree>
    <p:extLst>
      <p:ext uri="{BB962C8B-B14F-4D97-AF65-F5344CB8AC3E}">
        <p14:creationId xmlns:p14="http://schemas.microsoft.com/office/powerpoint/2010/main" val="294939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B077-0891-48BD-35FA-E04285AD7A23}"/>
              </a:ext>
            </a:extLst>
          </p:cNvPr>
          <p:cNvSpPr>
            <a:spLocks noGrp="1"/>
          </p:cNvSpPr>
          <p:nvPr>
            <p:ph type="title"/>
          </p:nvPr>
        </p:nvSpPr>
        <p:spPr>
          <a:xfrm>
            <a:off x="1097280" y="286604"/>
            <a:ext cx="10058400" cy="1063226"/>
          </a:xfrm>
        </p:spPr>
        <p:txBody>
          <a:bodyPr>
            <a:normAutofit/>
          </a:bodyPr>
          <a:lstStyle/>
          <a:p>
            <a:r>
              <a:rPr lang="en-GB" sz="3200" b="1" dirty="0">
                <a:solidFill>
                  <a:schemeClr val="tx1"/>
                </a:solidFill>
                <a:latin typeface="+mn-lt"/>
              </a:rPr>
              <a:t>Which countries are </a:t>
            </a:r>
            <a:r>
              <a:rPr lang="en-GB" sz="3200" b="1">
                <a:solidFill>
                  <a:schemeClr val="tx1"/>
                </a:solidFill>
                <a:latin typeface="+mn-lt"/>
              </a:rPr>
              <a:t>Rockbuster Stealth customers </a:t>
            </a:r>
            <a:r>
              <a:rPr lang="en-GB" sz="3200" b="1" dirty="0">
                <a:solidFill>
                  <a:schemeClr val="tx1"/>
                </a:solidFill>
                <a:latin typeface="+mn-lt"/>
              </a:rPr>
              <a:t>based in? </a:t>
            </a:r>
            <a:endParaRPr lang="en-GB" sz="3200" b="1" dirty="0">
              <a:latin typeface="+mn-lt"/>
            </a:endParaRPr>
          </a:p>
        </p:txBody>
      </p:sp>
      <p:sp>
        <p:nvSpPr>
          <p:cNvPr id="6" name="Rectangle 5">
            <a:extLst>
              <a:ext uri="{FF2B5EF4-FFF2-40B4-BE49-F238E27FC236}">
                <a16:creationId xmlns:a16="http://schemas.microsoft.com/office/drawing/2014/main" id="{18FD1084-6D0D-AD0F-01A3-670B85579BE4}"/>
              </a:ext>
            </a:extLst>
          </p:cNvPr>
          <p:cNvSpPr/>
          <p:nvPr/>
        </p:nvSpPr>
        <p:spPr>
          <a:xfrm>
            <a:off x="8793481" y="1757724"/>
            <a:ext cx="3188970" cy="45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accent2"/>
              </a:buClr>
              <a:buFont typeface="Arial" panose="020B0604020202020204" pitchFamily="34" charset="0"/>
              <a:buChar char="•"/>
            </a:pPr>
            <a:r>
              <a:rPr lang="en-GB" sz="1600">
                <a:solidFill>
                  <a:schemeClr val="tx1"/>
                </a:solidFill>
              </a:rPr>
              <a:t>The Rockbuster Stealth customers are based across the world.</a:t>
            </a:r>
          </a:p>
          <a:p>
            <a:pPr marL="285750" indent="-285750">
              <a:buClr>
                <a:schemeClr val="accent2"/>
              </a:buClr>
              <a:buFont typeface="Arial" panose="020B0604020202020204" pitchFamily="34" charset="0"/>
              <a:buChar char="•"/>
            </a:pPr>
            <a:r>
              <a:rPr lang="en-GB" sz="1600">
                <a:solidFill>
                  <a:schemeClr val="tx1"/>
                </a:solidFill>
              </a:rPr>
              <a:t>The map shows the total number of customer in different country. </a:t>
            </a:r>
          </a:p>
          <a:p>
            <a:pPr marL="285750" indent="-285750">
              <a:buClr>
                <a:schemeClr val="accent2"/>
              </a:buClr>
              <a:buFont typeface="Arial" panose="020B0604020202020204" pitchFamily="34" charset="0"/>
              <a:buChar char="•"/>
            </a:pPr>
            <a:r>
              <a:rPr lang="en-GB" sz="1600">
                <a:solidFill>
                  <a:schemeClr val="tx1"/>
                </a:solidFill>
              </a:rPr>
              <a:t>The circle in the map represents the number of customers. The higher the number of customers the bigger the circle.</a:t>
            </a:r>
          </a:p>
          <a:p>
            <a:pPr marL="285750" indent="-285750">
              <a:buClr>
                <a:schemeClr val="accent2"/>
              </a:buClr>
              <a:buFont typeface="Arial" panose="020B0604020202020204" pitchFamily="34" charset="0"/>
              <a:buChar char="•"/>
            </a:pPr>
            <a:r>
              <a:rPr lang="en-GB" sz="1600">
                <a:solidFill>
                  <a:schemeClr val="tx1"/>
                </a:solidFill>
              </a:rPr>
              <a:t>High numbers of customers observed in  India, China and the United States.</a:t>
            </a:r>
          </a:p>
          <a:p>
            <a:pPr marL="285750" indent="-285750">
              <a:buClr>
                <a:schemeClr val="accent2"/>
              </a:buClr>
              <a:buFont typeface="Arial" panose="020B0604020202020204" pitchFamily="34" charset="0"/>
              <a:buChar char="•"/>
            </a:pPr>
            <a:r>
              <a:rPr lang="en-GB" sz="1600">
                <a:solidFill>
                  <a:schemeClr val="tx1"/>
                </a:solidFill>
              </a:rPr>
              <a:t>Across the globe the average number of number customer 135 and number of custmers varies from 15 to 1422</a:t>
            </a:r>
            <a:endParaRPr lang="en-GB" sz="1600" dirty="0">
              <a:solidFill>
                <a:schemeClr val="tx1"/>
              </a:solidFill>
            </a:endParaRPr>
          </a:p>
        </p:txBody>
      </p:sp>
      <p:pic>
        <p:nvPicPr>
          <p:cNvPr id="9" name="Picture 8">
            <a:extLst>
              <a:ext uri="{FF2B5EF4-FFF2-40B4-BE49-F238E27FC236}">
                <a16:creationId xmlns:a16="http://schemas.microsoft.com/office/drawing/2014/main" id="{8B4209B6-E16D-AFA4-C2CA-4D9C147C75DC}"/>
              </a:ext>
            </a:extLst>
          </p:cNvPr>
          <p:cNvPicPr>
            <a:picLocks noChangeAspect="1"/>
          </p:cNvPicPr>
          <p:nvPr/>
        </p:nvPicPr>
        <p:blipFill>
          <a:blip r:embed="rId2"/>
          <a:stretch>
            <a:fillRect/>
          </a:stretch>
        </p:blipFill>
        <p:spPr>
          <a:xfrm>
            <a:off x="403860" y="1818684"/>
            <a:ext cx="8267700" cy="4422096"/>
          </a:xfrm>
          <a:prstGeom prst="rect">
            <a:avLst/>
          </a:prstGeom>
        </p:spPr>
      </p:pic>
    </p:spTree>
    <p:extLst>
      <p:ext uri="{BB962C8B-B14F-4D97-AF65-F5344CB8AC3E}">
        <p14:creationId xmlns:p14="http://schemas.microsoft.com/office/powerpoint/2010/main" val="212855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B077-0891-48BD-35FA-E04285AD7A23}"/>
              </a:ext>
            </a:extLst>
          </p:cNvPr>
          <p:cNvSpPr>
            <a:spLocks noGrp="1"/>
          </p:cNvSpPr>
          <p:nvPr>
            <p:ph type="title"/>
          </p:nvPr>
        </p:nvSpPr>
        <p:spPr>
          <a:xfrm>
            <a:off x="1097280" y="269351"/>
            <a:ext cx="10058400" cy="1063226"/>
          </a:xfrm>
        </p:spPr>
        <p:txBody>
          <a:bodyPr>
            <a:normAutofit/>
          </a:bodyPr>
          <a:lstStyle/>
          <a:p>
            <a:r>
              <a:rPr lang="en-GB" sz="3200" b="1" dirty="0">
                <a:solidFill>
                  <a:schemeClr val="tx1"/>
                </a:solidFill>
                <a:latin typeface="+mn-lt"/>
              </a:rPr>
              <a:t>Top 10 countries and bottom 10 countries for Rockbuster Stealth in terms of customer numbers</a:t>
            </a:r>
            <a:endParaRPr lang="en-GB" sz="3200" b="1" dirty="0">
              <a:latin typeface="+mn-lt"/>
            </a:endParaRPr>
          </a:p>
        </p:txBody>
      </p:sp>
      <p:sp>
        <p:nvSpPr>
          <p:cNvPr id="6" name="Rectangle 5">
            <a:extLst>
              <a:ext uri="{FF2B5EF4-FFF2-40B4-BE49-F238E27FC236}">
                <a16:creationId xmlns:a16="http://schemas.microsoft.com/office/drawing/2014/main" id="{18FD1084-6D0D-AD0F-01A3-670B85579BE4}"/>
              </a:ext>
            </a:extLst>
          </p:cNvPr>
          <p:cNvSpPr/>
          <p:nvPr/>
        </p:nvSpPr>
        <p:spPr>
          <a:xfrm>
            <a:off x="192819" y="5272391"/>
            <a:ext cx="11806362" cy="9990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2"/>
              </a:buClr>
            </a:pPr>
            <a:r>
              <a:rPr lang="en-GB" dirty="0">
                <a:solidFill>
                  <a:schemeClr val="tx1"/>
                </a:solidFill>
              </a:rPr>
              <a:t>Number of Rockbuster Stealth customers varies across the globe:</a:t>
            </a:r>
          </a:p>
          <a:p>
            <a:pPr marL="285750" indent="-285750">
              <a:buClr>
                <a:schemeClr val="accent2"/>
              </a:buClr>
              <a:buFont typeface="Arial" panose="020B0604020202020204" pitchFamily="34" charset="0"/>
              <a:buChar char="•"/>
            </a:pPr>
            <a:r>
              <a:rPr lang="en-GB" dirty="0">
                <a:solidFill>
                  <a:schemeClr val="tx1"/>
                </a:solidFill>
              </a:rPr>
              <a:t>India has the highest number of customers ( a total of 1,422 customers )</a:t>
            </a:r>
          </a:p>
          <a:p>
            <a:pPr marL="285750" indent="-285750">
              <a:buClr>
                <a:schemeClr val="accent2"/>
              </a:buClr>
              <a:buFont typeface="Arial" panose="020B0604020202020204" pitchFamily="34" charset="0"/>
              <a:buChar char="•"/>
            </a:pPr>
            <a:r>
              <a:rPr lang="en-GB" dirty="0">
                <a:solidFill>
                  <a:schemeClr val="tx1"/>
                </a:solidFill>
              </a:rPr>
              <a:t>American Samoa has the lowest number of customer ( a total of 15 customers).</a:t>
            </a:r>
          </a:p>
        </p:txBody>
      </p:sp>
      <p:pic>
        <p:nvPicPr>
          <p:cNvPr id="10" name="Picture 9">
            <a:extLst>
              <a:ext uri="{FF2B5EF4-FFF2-40B4-BE49-F238E27FC236}">
                <a16:creationId xmlns:a16="http://schemas.microsoft.com/office/drawing/2014/main" id="{F1E9B0AE-BEF3-9BCA-8A0C-2A6D87B7F58B}"/>
              </a:ext>
            </a:extLst>
          </p:cNvPr>
          <p:cNvPicPr>
            <a:picLocks noChangeAspect="1"/>
          </p:cNvPicPr>
          <p:nvPr/>
        </p:nvPicPr>
        <p:blipFill>
          <a:blip r:embed="rId2"/>
          <a:stretch>
            <a:fillRect/>
          </a:stretch>
        </p:blipFill>
        <p:spPr>
          <a:xfrm>
            <a:off x="268356" y="1784074"/>
            <a:ext cx="5827644" cy="3488317"/>
          </a:xfrm>
          <a:prstGeom prst="rect">
            <a:avLst/>
          </a:prstGeom>
          <a:ln>
            <a:solidFill>
              <a:schemeClr val="bg1">
                <a:lumMod val="75000"/>
              </a:schemeClr>
            </a:solidFill>
          </a:ln>
        </p:spPr>
      </p:pic>
      <p:pic>
        <p:nvPicPr>
          <p:cNvPr id="12" name="Picture 11">
            <a:extLst>
              <a:ext uri="{FF2B5EF4-FFF2-40B4-BE49-F238E27FC236}">
                <a16:creationId xmlns:a16="http://schemas.microsoft.com/office/drawing/2014/main" id="{91DF7AC2-AB8D-82B8-44D3-F96F475A80C9}"/>
              </a:ext>
            </a:extLst>
          </p:cNvPr>
          <p:cNvPicPr>
            <a:picLocks noChangeAspect="1"/>
          </p:cNvPicPr>
          <p:nvPr/>
        </p:nvPicPr>
        <p:blipFill>
          <a:blip r:embed="rId3"/>
          <a:stretch>
            <a:fillRect/>
          </a:stretch>
        </p:blipFill>
        <p:spPr>
          <a:xfrm>
            <a:off x="6247075" y="1777133"/>
            <a:ext cx="5827644" cy="3488317"/>
          </a:xfrm>
          <a:prstGeom prst="rect">
            <a:avLst/>
          </a:prstGeom>
          <a:ln>
            <a:solidFill>
              <a:schemeClr val="bg1">
                <a:lumMod val="85000"/>
              </a:schemeClr>
            </a:solidFill>
          </a:ln>
        </p:spPr>
      </p:pic>
    </p:spTree>
    <p:extLst>
      <p:ext uri="{BB962C8B-B14F-4D97-AF65-F5344CB8AC3E}">
        <p14:creationId xmlns:p14="http://schemas.microsoft.com/office/powerpoint/2010/main" val="22826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B077-0891-48BD-35FA-E04285AD7A23}"/>
              </a:ext>
            </a:extLst>
          </p:cNvPr>
          <p:cNvSpPr>
            <a:spLocks noGrp="1"/>
          </p:cNvSpPr>
          <p:nvPr>
            <p:ph type="title"/>
          </p:nvPr>
        </p:nvSpPr>
        <p:spPr>
          <a:xfrm>
            <a:off x="1097280" y="269351"/>
            <a:ext cx="10058400" cy="1063226"/>
          </a:xfrm>
        </p:spPr>
        <p:txBody>
          <a:bodyPr>
            <a:normAutofit/>
          </a:bodyPr>
          <a:lstStyle/>
          <a:p>
            <a:r>
              <a:rPr lang="en-GB" sz="3200" b="1" dirty="0">
                <a:latin typeface="+mn-lt"/>
              </a:rPr>
              <a:t>What is the total revenue across the globe?</a:t>
            </a:r>
          </a:p>
        </p:txBody>
      </p:sp>
      <p:sp>
        <p:nvSpPr>
          <p:cNvPr id="6" name="Rectangle 5">
            <a:extLst>
              <a:ext uri="{FF2B5EF4-FFF2-40B4-BE49-F238E27FC236}">
                <a16:creationId xmlns:a16="http://schemas.microsoft.com/office/drawing/2014/main" id="{18FD1084-6D0D-AD0F-01A3-670B85579BE4}"/>
              </a:ext>
            </a:extLst>
          </p:cNvPr>
          <p:cNvSpPr/>
          <p:nvPr/>
        </p:nvSpPr>
        <p:spPr>
          <a:xfrm>
            <a:off x="8598559" y="2122098"/>
            <a:ext cx="2676525" cy="2792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accent2"/>
              </a:buClr>
              <a:buFont typeface="Arial" panose="020B0604020202020204" pitchFamily="34" charset="0"/>
              <a:buChar char="•"/>
            </a:pPr>
            <a:r>
              <a:rPr lang="en-GB" sz="1800" dirty="0">
                <a:solidFill>
                  <a:schemeClr val="tx1"/>
                </a:solidFill>
              </a:rPr>
              <a:t>High numbers of customers observed in  India, China and the United States.</a:t>
            </a:r>
          </a:p>
          <a:p>
            <a:pPr marL="285750" indent="-285750">
              <a:buClr>
                <a:schemeClr val="accent2"/>
              </a:buClr>
              <a:buFont typeface="Arial" panose="020B0604020202020204" pitchFamily="34" charset="0"/>
              <a:buChar char="•"/>
            </a:pPr>
            <a:r>
              <a:rPr lang="en-GB" dirty="0">
                <a:solidFill>
                  <a:schemeClr val="tx1"/>
                </a:solidFill>
              </a:rPr>
              <a:t>Increase in customers increase total revenue</a:t>
            </a:r>
          </a:p>
          <a:p>
            <a:pPr marL="285750" indent="-285750">
              <a:buClr>
                <a:schemeClr val="accent2"/>
              </a:buClr>
              <a:buFont typeface="Arial" panose="020B0604020202020204" pitchFamily="34" charset="0"/>
              <a:buChar char="•"/>
            </a:pPr>
            <a:r>
              <a:rPr lang="en-GB" sz="1800" dirty="0">
                <a:solidFill>
                  <a:schemeClr val="tx1"/>
                </a:solidFill>
              </a:rPr>
              <a:t>Across countries  average total revenue is £538 and varies from £48 to £6038</a:t>
            </a:r>
          </a:p>
        </p:txBody>
      </p:sp>
      <p:pic>
        <p:nvPicPr>
          <p:cNvPr id="5" name="Picture 4">
            <a:extLst>
              <a:ext uri="{FF2B5EF4-FFF2-40B4-BE49-F238E27FC236}">
                <a16:creationId xmlns:a16="http://schemas.microsoft.com/office/drawing/2014/main" id="{CE5625C1-842F-2C8A-94E5-72C6AB73DFD3}"/>
              </a:ext>
            </a:extLst>
          </p:cNvPr>
          <p:cNvPicPr>
            <a:picLocks noChangeAspect="1"/>
          </p:cNvPicPr>
          <p:nvPr/>
        </p:nvPicPr>
        <p:blipFill>
          <a:blip r:embed="rId2"/>
          <a:stretch>
            <a:fillRect/>
          </a:stretch>
        </p:blipFill>
        <p:spPr>
          <a:xfrm>
            <a:off x="320040" y="1783080"/>
            <a:ext cx="8153400" cy="4526280"/>
          </a:xfrm>
          <a:prstGeom prst="rect">
            <a:avLst/>
          </a:prstGeom>
        </p:spPr>
      </p:pic>
    </p:spTree>
    <p:extLst>
      <p:ext uri="{BB962C8B-B14F-4D97-AF65-F5344CB8AC3E}">
        <p14:creationId xmlns:p14="http://schemas.microsoft.com/office/powerpoint/2010/main" val="425936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B077-0891-48BD-35FA-E04285AD7A23}"/>
              </a:ext>
            </a:extLst>
          </p:cNvPr>
          <p:cNvSpPr>
            <a:spLocks noGrp="1"/>
          </p:cNvSpPr>
          <p:nvPr>
            <p:ph type="title"/>
          </p:nvPr>
        </p:nvSpPr>
        <p:spPr>
          <a:xfrm>
            <a:off x="1097280" y="269351"/>
            <a:ext cx="10058400" cy="1063226"/>
          </a:xfrm>
        </p:spPr>
        <p:txBody>
          <a:bodyPr>
            <a:normAutofit/>
          </a:bodyPr>
          <a:lstStyle/>
          <a:p>
            <a:r>
              <a:rPr lang="en-GB" sz="3200" b="1" dirty="0">
                <a:latin typeface="+mn-lt"/>
              </a:rPr>
              <a:t>What is the total revenue by film category?</a:t>
            </a:r>
          </a:p>
        </p:txBody>
      </p:sp>
      <p:sp>
        <p:nvSpPr>
          <p:cNvPr id="6" name="Rectangle 5">
            <a:extLst>
              <a:ext uri="{FF2B5EF4-FFF2-40B4-BE49-F238E27FC236}">
                <a16:creationId xmlns:a16="http://schemas.microsoft.com/office/drawing/2014/main" id="{18FD1084-6D0D-AD0F-01A3-670B85579BE4}"/>
              </a:ext>
            </a:extLst>
          </p:cNvPr>
          <p:cNvSpPr/>
          <p:nvPr/>
        </p:nvSpPr>
        <p:spPr>
          <a:xfrm>
            <a:off x="8598559" y="2122098"/>
            <a:ext cx="2676525" cy="14837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2"/>
              </a:buClr>
            </a:pPr>
            <a:r>
              <a:rPr lang="en-GB" dirty="0">
                <a:solidFill>
                  <a:schemeClr val="tx1"/>
                </a:solidFill>
              </a:rPr>
              <a:t>Across the world it was noted that sports film category has the highest  total revenue of £4,892</a:t>
            </a:r>
          </a:p>
          <a:p>
            <a:pPr>
              <a:buClr>
                <a:schemeClr val="accent2"/>
              </a:buClr>
            </a:pPr>
            <a:endParaRPr lang="en-GB" dirty="0">
              <a:solidFill>
                <a:schemeClr val="tx1"/>
              </a:solidFill>
            </a:endParaRPr>
          </a:p>
        </p:txBody>
      </p:sp>
      <p:pic>
        <p:nvPicPr>
          <p:cNvPr id="3" name="Picture 2">
            <a:extLst>
              <a:ext uri="{FF2B5EF4-FFF2-40B4-BE49-F238E27FC236}">
                <a16:creationId xmlns:a16="http://schemas.microsoft.com/office/drawing/2014/main" id="{0A99E033-4180-463D-0D85-1BF0B3743D75}"/>
              </a:ext>
            </a:extLst>
          </p:cNvPr>
          <p:cNvPicPr>
            <a:picLocks noChangeAspect="1"/>
          </p:cNvPicPr>
          <p:nvPr/>
        </p:nvPicPr>
        <p:blipFill>
          <a:blip r:embed="rId2"/>
          <a:stretch>
            <a:fillRect/>
          </a:stretch>
        </p:blipFill>
        <p:spPr>
          <a:xfrm>
            <a:off x="655320" y="1927860"/>
            <a:ext cx="7299960" cy="4251960"/>
          </a:xfrm>
          <a:prstGeom prst="rect">
            <a:avLst/>
          </a:prstGeom>
        </p:spPr>
      </p:pic>
    </p:spTree>
    <p:extLst>
      <p:ext uri="{BB962C8B-B14F-4D97-AF65-F5344CB8AC3E}">
        <p14:creationId xmlns:p14="http://schemas.microsoft.com/office/powerpoint/2010/main" val="29344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B077-0891-48BD-35FA-E04285AD7A23}"/>
              </a:ext>
            </a:extLst>
          </p:cNvPr>
          <p:cNvSpPr>
            <a:spLocks noGrp="1"/>
          </p:cNvSpPr>
          <p:nvPr>
            <p:ph type="title"/>
          </p:nvPr>
        </p:nvSpPr>
        <p:spPr>
          <a:xfrm>
            <a:off x="1097280" y="269351"/>
            <a:ext cx="10058400" cy="1063226"/>
          </a:xfrm>
        </p:spPr>
        <p:txBody>
          <a:bodyPr>
            <a:normAutofit/>
          </a:bodyPr>
          <a:lstStyle/>
          <a:p>
            <a:r>
              <a:rPr lang="en-GB" sz="3200" b="1" dirty="0">
                <a:latin typeface="+mn-lt"/>
              </a:rPr>
              <a:t>What is the total revenue by film rating?</a:t>
            </a:r>
          </a:p>
        </p:txBody>
      </p:sp>
      <p:sp>
        <p:nvSpPr>
          <p:cNvPr id="6" name="Rectangle 5">
            <a:extLst>
              <a:ext uri="{FF2B5EF4-FFF2-40B4-BE49-F238E27FC236}">
                <a16:creationId xmlns:a16="http://schemas.microsoft.com/office/drawing/2014/main" id="{18FD1084-6D0D-AD0F-01A3-670B85579BE4}"/>
              </a:ext>
            </a:extLst>
          </p:cNvPr>
          <p:cNvSpPr/>
          <p:nvPr/>
        </p:nvSpPr>
        <p:spPr>
          <a:xfrm>
            <a:off x="8598559" y="2137338"/>
            <a:ext cx="2676525" cy="2411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2"/>
              </a:buClr>
            </a:pPr>
            <a:r>
              <a:rPr lang="en-GB" dirty="0">
                <a:solidFill>
                  <a:schemeClr val="tx1"/>
                </a:solidFill>
              </a:rPr>
              <a:t>Across the world:</a:t>
            </a:r>
          </a:p>
          <a:p>
            <a:pPr>
              <a:buClr>
                <a:schemeClr val="accent2"/>
              </a:buClr>
            </a:pPr>
            <a:endParaRPr lang="en-GB" dirty="0">
              <a:solidFill>
                <a:schemeClr val="tx1"/>
              </a:solidFill>
            </a:endParaRPr>
          </a:p>
          <a:p>
            <a:pPr marL="285750" indent="-285750">
              <a:buClr>
                <a:schemeClr val="accent2"/>
              </a:buClr>
              <a:buFont typeface="Arial" panose="020B0604020202020204" pitchFamily="34" charset="0"/>
              <a:buChar char="•"/>
            </a:pPr>
            <a:r>
              <a:rPr lang="en-GB" dirty="0">
                <a:solidFill>
                  <a:schemeClr val="tx1"/>
                </a:solidFill>
              </a:rPr>
              <a:t>The highest revenue was observed in the rating PG13 (£13,856) and the lowest in G rating (£10,512)</a:t>
            </a:r>
          </a:p>
        </p:txBody>
      </p:sp>
      <p:pic>
        <p:nvPicPr>
          <p:cNvPr id="3" name="Picture 2">
            <a:extLst>
              <a:ext uri="{FF2B5EF4-FFF2-40B4-BE49-F238E27FC236}">
                <a16:creationId xmlns:a16="http://schemas.microsoft.com/office/drawing/2014/main" id="{F23EB83B-3D34-0C0D-6348-E07C9C448C35}"/>
              </a:ext>
            </a:extLst>
          </p:cNvPr>
          <p:cNvPicPr>
            <a:picLocks noChangeAspect="1"/>
          </p:cNvPicPr>
          <p:nvPr/>
        </p:nvPicPr>
        <p:blipFill>
          <a:blip r:embed="rId2"/>
          <a:stretch>
            <a:fillRect/>
          </a:stretch>
        </p:blipFill>
        <p:spPr>
          <a:xfrm>
            <a:off x="1470661" y="1798320"/>
            <a:ext cx="5844540" cy="4335780"/>
          </a:xfrm>
          <a:prstGeom prst="rect">
            <a:avLst/>
          </a:prstGeom>
        </p:spPr>
      </p:pic>
    </p:spTree>
    <p:extLst>
      <p:ext uri="{BB962C8B-B14F-4D97-AF65-F5344CB8AC3E}">
        <p14:creationId xmlns:p14="http://schemas.microsoft.com/office/powerpoint/2010/main" val="308100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AEA2-EC4D-A40B-E495-B74C3D63442F}"/>
              </a:ext>
            </a:extLst>
          </p:cNvPr>
          <p:cNvSpPr>
            <a:spLocks noGrp="1"/>
          </p:cNvSpPr>
          <p:nvPr>
            <p:ph type="title"/>
          </p:nvPr>
        </p:nvSpPr>
        <p:spPr>
          <a:xfrm>
            <a:off x="1097280" y="269350"/>
            <a:ext cx="10058400" cy="1450757"/>
          </a:xfrm>
        </p:spPr>
        <p:txBody>
          <a:bodyPr anchor="ctr">
            <a:normAutofit/>
          </a:bodyPr>
          <a:lstStyle/>
          <a:p>
            <a:r>
              <a:rPr lang="en-GB" sz="3600" b="1" dirty="0">
                <a:solidFill>
                  <a:schemeClr val="tx1"/>
                </a:solidFill>
                <a:latin typeface="+mn-lt"/>
              </a:rPr>
              <a:t>What is the distribution  of rental duration  and rental rate across all videos?</a:t>
            </a:r>
          </a:p>
        </p:txBody>
      </p:sp>
      <p:graphicFrame>
        <p:nvGraphicFramePr>
          <p:cNvPr id="5" name="Table 4">
            <a:extLst>
              <a:ext uri="{FF2B5EF4-FFF2-40B4-BE49-F238E27FC236}">
                <a16:creationId xmlns:a16="http://schemas.microsoft.com/office/drawing/2014/main" id="{DC798BC7-7FFC-210B-9DC1-0FAE58180E27}"/>
              </a:ext>
            </a:extLst>
          </p:cNvPr>
          <p:cNvGraphicFramePr>
            <a:graphicFrameLocks noGrp="1"/>
          </p:cNvGraphicFramePr>
          <p:nvPr>
            <p:extLst>
              <p:ext uri="{D42A27DB-BD31-4B8C-83A1-F6EECF244321}">
                <p14:modId xmlns:p14="http://schemas.microsoft.com/office/powerpoint/2010/main" val="1459804596"/>
              </p:ext>
            </p:extLst>
          </p:nvPr>
        </p:nvGraphicFramePr>
        <p:xfrm>
          <a:off x="1179394" y="2365941"/>
          <a:ext cx="7317624" cy="662940"/>
        </p:xfrm>
        <a:graphic>
          <a:graphicData uri="http://schemas.openxmlformats.org/drawingml/2006/table">
            <a:tbl>
              <a:tblPr/>
              <a:tblGrid>
                <a:gridCol w="1395410">
                  <a:extLst>
                    <a:ext uri="{9D8B030D-6E8A-4147-A177-3AD203B41FA5}">
                      <a16:colId xmlns:a16="http://schemas.microsoft.com/office/drawing/2014/main" val="220178479"/>
                    </a:ext>
                  </a:extLst>
                </a:gridCol>
                <a:gridCol w="2076279">
                  <a:extLst>
                    <a:ext uri="{9D8B030D-6E8A-4147-A177-3AD203B41FA5}">
                      <a16:colId xmlns:a16="http://schemas.microsoft.com/office/drawing/2014/main" val="4260336548"/>
                    </a:ext>
                  </a:extLst>
                </a:gridCol>
                <a:gridCol w="1918587">
                  <a:extLst>
                    <a:ext uri="{9D8B030D-6E8A-4147-A177-3AD203B41FA5}">
                      <a16:colId xmlns:a16="http://schemas.microsoft.com/office/drawing/2014/main" val="72409820"/>
                    </a:ext>
                  </a:extLst>
                </a:gridCol>
                <a:gridCol w="1927348">
                  <a:extLst>
                    <a:ext uri="{9D8B030D-6E8A-4147-A177-3AD203B41FA5}">
                      <a16:colId xmlns:a16="http://schemas.microsoft.com/office/drawing/2014/main" val="1182517475"/>
                    </a:ext>
                  </a:extLst>
                </a:gridCol>
              </a:tblGrid>
              <a:tr h="182880">
                <a:tc>
                  <a:txBody>
                    <a:bodyPr/>
                    <a:lstStyle/>
                    <a:p>
                      <a:pPr algn="l" fontAlgn="b"/>
                      <a:r>
                        <a:rPr lang="en-GB" sz="1400" b="0" i="0" u="none" strike="noStrike" dirty="0">
                          <a:solidFill>
                            <a:srgbClr val="000000"/>
                          </a:solidFill>
                          <a:effectLst/>
                          <a:latin typeface="Calibri" panose="020F0502020204030204" pitchFamily="34" charset="0"/>
                        </a:rPr>
                        <a:t> </a:t>
                      </a:r>
                      <a:r>
                        <a:rPr lang="en-GB" sz="1400" b="1" i="0" u="none" strike="noStrike" dirty="0">
                          <a:solidFill>
                            <a:srgbClr val="000000"/>
                          </a:solidFill>
                          <a:effectLst/>
                          <a:latin typeface="Calibri" panose="020F0502020204030204" pitchFamily="34" charset="0"/>
                        </a:rPr>
                        <a:t>Measure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GB" sz="1400" b="1" i="0" u="none" strike="noStrike" dirty="0">
                          <a:solidFill>
                            <a:srgbClr val="000000"/>
                          </a:solidFill>
                          <a:effectLst/>
                          <a:latin typeface="Calibri" panose="020F0502020204030204" pitchFamily="34" charset="0"/>
                        </a:rPr>
                        <a:t>Average value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GB" sz="1400" b="1" i="0" u="none" strike="noStrike">
                          <a:solidFill>
                            <a:srgbClr val="000000"/>
                          </a:solidFill>
                          <a:effectLst/>
                          <a:latin typeface="Calibri" panose="020F0502020204030204" pitchFamily="34" charset="0"/>
                        </a:rPr>
                        <a:t>Minimum value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GB" sz="1400" b="1" i="0" u="none" strike="noStrike">
                          <a:solidFill>
                            <a:srgbClr val="000000"/>
                          </a:solidFill>
                          <a:effectLst/>
                          <a:latin typeface="Calibri" panose="020F0502020204030204" pitchFamily="34" charset="0"/>
                        </a:rPr>
                        <a:t>Maximum value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58077018"/>
                  </a:ext>
                </a:extLst>
              </a:tr>
              <a:tr h="182880">
                <a:tc>
                  <a:txBody>
                    <a:bodyPr/>
                    <a:lstStyle/>
                    <a:p>
                      <a:pPr algn="l" fontAlgn="b"/>
                      <a:r>
                        <a:rPr lang="en-GB" sz="1400" b="1" i="0" u="none" strike="noStrike" dirty="0">
                          <a:solidFill>
                            <a:srgbClr val="000000"/>
                          </a:solidFill>
                          <a:effectLst/>
                          <a:latin typeface="Calibri" panose="020F0502020204030204" pitchFamily="34" charset="0"/>
                        </a:rPr>
                        <a:t>Rental rate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Calibri" panose="020F0502020204030204" pitchFamily="34" charset="0"/>
                        </a:rPr>
                        <a:t>2.98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Calibri" panose="020F050202020403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Calibri" panose="020F0502020204030204" pitchFamily="34" charset="0"/>
                        </a:rPr>
                        <a:t>4.99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3617515"/>
                  </a:ext>
                </a:extLst>
              </a:tr>
              <a:tr h="182880">
                <a:tc>
                  <a:txBody>
                    <a:bodyPr/>
                    <a:lstStyle/>
                    <a:p>
                      <a:pPr algn="l" fontAlgn="b"/>
                      <a:r>
                        <a:rPr lang="en-GB" sz="1400" b="1" i="0" u="none" strike="noStrike" dirty="0">
                          <a:solidFill>
                            <a:srgbClr val="000000"/>
                          </a:solidFill>
                          <a:effectLst/>
                          <a:latin typeface="Calibri" panose="020F0502020204030204" pitchFamily="34" charset="0"/>
                        </a:rPr>
                        <a:t>Rental duration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Calibri" panose="020F0502020204030204" pitchFamily="34" charset="0"/>
                        </a:rPr>
                        <a:t>4.98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9301679"/>
                  </a:ext>
                </a:extLst>
              </a:tr>
            </a:tbl>
          </a:graphicData>
        </a:graphic>
      </p:graphicFrame>
      <p:graphicFrame>
        <p:nvGraphicFramePr>
          <p:cNvPr id="7" name="Table 6">
            <a:extLst>
              <a:ext uri="{FF2B5EF4-FFF2-40B4-BE49-F238E27FC236}">
                <a16:creationId xmlns:a16="http://schemas.microsoft.com/office/drawing/2014/main" id="{40F96058-FFFC-F551-39B3-D87DB86D7CF5}"/>
              </a:ext>
            </a:extLst>
          </p:cNvPr>
          <p:cNvGraphicFramePr>
            <a:graphicFrameLocks noGrp="1"/>
          </p:cNvGraphicFramePr>
          <p:nvPr>
            <p:extLst>
              <p:ext uri="{D42A27DB-BD31-4B8C-83A1-F6EECF244321}">
                <p14:modId xmlns:p14="http://schemas.microsoft.com/office/powerpoint/2010/main" val="2059778857"/>
              </p:ext>
            </p:extLst>
          </p:nvPr>
        </p:nvGraphicFramePr>
        <p:xfrm>
          <a:off x="1170766" y="3663675"/>
          <a:ext cx="7317625" cy="1156946"/>
        </p:xfrm>
        <a:graphic>
          <a:graphicData uri="http://schemas.openxmlformats.org/drawingml/2006/table">
            <a:tbl>
              <a:tblPr/>
              <a:tblGrid>
                <a:gridCol w="1038526">
                  <a:extLst>
                    <a:ext uri="{9D8B030D-6E8A-4147-A177-3AD203B41FA5}">
                      <a16:colId xmlns:a16="http://schemas.microsoft.com/office/drawing/2014/main" val="2361319609"/>
                    </a:ext>
                  </a:extLst>
                </a:gridCol>
                <a:gridCol w="2012142">
                  <a:extLst>
                    <a:ext uri="{9D8B030D-6E8A-4147-A177-3AD203B41FA5}">
                      <a16:colId xmlns:a16="http://schemas.microsoft.com/office/drawing/2014/main" val="2088020592"/>
                    </a:ext>
                  </a:extLst>
                </a:gridCol>
                <a:gridCol w="4266957">
                  <a:extLst>
                    <a:ext uri="{9D8B030D-6E8A-4147-A177-3AD203B41FA5}">
                      <a16:colId xmlns:a16="http://schemas.microsoft.com/office/drawing/2014/main" val="2384758163"/>
                    </a:ext>
                  </a:extLst>
                </a:gridCol>
              </a:tblGrid>
              <a:tr h="294311">
                <a:tc>
                  <a:txBody>
                    <a:bodyPr/>
                    <a:lstStyle/>
                    <a:p>
                      <a:pPr algn="l" fontAlgn="b"/>
                      <a:r>
                        <a:rPr lang="en-GB" sz="1400" b="1" i="0" u="none" strike="noStrike" dirty="0">
                          <a:solidFill>
                            <a:srgbClr val="000000"/>
                          </a:solidFill>
                          <a:effectLst/>
                          <a:latin typeface="Calibri" panose="020F0502020204030204" pitchFamily="34" charset="0"/>
                        </a:rPr>
                        <a:t>Rating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GB" sz="1400" b="1" i="0" u="none" strike="noStrike" dirty="0">
                          <a:solidFill>
                            <a:srgbClr val="000000"/>
                          </a:solidFill>
                          <a:effectLst/>
                          <a:latin typeface="Calibri" panose="020F0502020204030204" pitchFamily="34" charset="0"/>
                        </a:rPr>
                        <a:t>Title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GB" sz="1400" b="1" i="0" u="none" strike="noStrike" dirty="0">
                          <a:solidFill>
                            <a:srgbClr val="000000"/>
                          </a:solidFill>
                          <a:effectLst/>
                          <a:latin typeface="Calibri" panose="020F0502020204030204" pitchFamily="34" charset="0"/>
                        </a:rPr>
                        <a:t>Description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616560735"/>
                  </a:ext>
                </a:extLst>
              </a:tr>
              <a:tr h="862635">
                <a:tc>
                  <a:txBody>
                    <a:bodyPr/>
                    <a:lstStyle/>
                    <a:p>
                      <a:pPr algn="l" fontAlgn="b"/>
                      <a:r>
                        <a:rPr lang="en-GB" sz="1400" b="0" i="0" u="none" strike="noStrike" dirty="0">
                          <a:solidFill>
                            <a:srgbClr val="000000"/>
                          </a:solidFill>
                          <a:effectLst/>
                          <a:latin typeface="Calibri" panose="020F0502020204030204" pitchFamily="34" charset="0"/>
                        </a:rPr>
                        <a:t>PG-13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Calibri" panose="020F0502020204030204" pitchFamily="34" charset="0"/>
                        </a:rPr>
                        <a:t>Academy Dinosaur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Calibri" panose="020F0502020204030204" pitchFamily="34" charset="0"/>
                        </a:rPr>
                        <a:t>A Action-Packed Character Study of a Astronaut And a Explorer who must Reach a Monkey in A MySQL Convention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430335"/>
                  </a:ext>
                </a:extLst>
              </a:tr>
            </a:tbl>
          </a:graphicData>
        </a:graphic>
      </p:graphicFrame>
      <p:sp>
        <p:nvSpPr>
          <p:cNvPr id="8" name="Content Placeholder 2">
            <a:extLst>
              <a:ext uri="{FF2B5EF4-FFF2-40B4-BE49-F238E27FC236}">
                <a16:creationId xmlns:a16="http://schemas.microsoft.com/office/drawing/2014/main" id="{728F8AAC-514A-4FA5-9589-E210CB0C602B}"/>
              </a:ext>
            </a:extLst>
          </p:cNvPr>
          <p:cNvSpPr txBox="1">
            <a:spLocks/>
          </p:cNvSpPr>
          <p:nvPr/>
        </p:nvSpPr>
        <p:spPr>
          <a:xfrm>
            <a:off x="1097281" y="3948022"/>
            <a:ext cx="10210800" cy="207347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GB" dirty="0"/>
          </a:p>
        </p:txBody>
      </p:sp>
      <p:sp>
        <p:nvSpPr>
          <p:cNvPr id="11" name="Rectangle 10">
            <a:extLst>
              <a:ext uri="{FF2B5EF4-FFF2-40B4-BE49-F238E27FC236}">
                <a16:creationId xmlns:a16="http://schemas.microsoft.com/office/drawing/2014/main" id="{970B5617-DD11-AD47-E56D-30406B142894}"/>
              </a:ext>
            </a:extLst>
          </p:cNvPr>
          <p:cNvSpPr/>
          <p:nvPr/>
        </p:nvSpPr>
        <p:spPr>
          <a:xfrm>
            <a:off x="1170767" y="4906962"/>
            <a:ext cx="10060825" cy="1246479"/>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chemeClr val="tx1"/>
                </a:solidFill>
              </a:rPr>
              <a:t>Across all Rockbuster stores the following points were noted:</a:t>
            </a:r>
          </a:p>
          <a:p>
            <a:pPr marL="285750" indent="-285750">
              <a:buClr>
                <a:schemeClr val="accent1"/>
              </a:buClr>
              <a:buFont typeface="Arial" panose="020B0604020202020204" pitchFamily="34" charset="0"/>
              <a:buChar char="•"/>
            </a:pPr>
            <a:r>
              <a:rPr lang="en-GB" sz="2000" dirty="0">
                <a:solidFill>
                  <a:schemeClr val="tx1"/>
                </a:solidFill>
              </a:rPr>
              <a:t>The average rental rate  was £2.98, varying between 0.99p and £4.99.</a:t>
            </a:r>
          </a:p>
          <a:p>
            <a:pPr marL="285750" indent="-285750">
              <a:buClr>
                <a:schemeClr val="accent1"/>
              </a:buClr>
              <a:buFont typeface="Arial" panose="020B0604020202020204" pitchFamily="34" charset="0"/>
              <a:buChar char="•"/>
            </a:pPr>
            <a:r>
              <a:rPr lang="en-GB" sz="2000" dirty="0">
                <a:solidFill>
                  <a:schemeClr val="tx1"/>
                </a:solidFill>
              </a:rPr>
              <a:t>The average rental duration was 4.98 days, varying  between 3 to 7 days. </a:t>
            </a:r>
          </a:p>
          <a:p>
            <a:pPr marL="285750" indent="-285750">
              <a:buClr>
                <a:schemeClr val="accent1"/>
              </a:buClr>
              <a:buFont typeface="Arial" panose="020B0604020202020204" pitchFamily="34" charset="0"/>
              <a:buChar char="•"/>
            </a:pPr>
            <a:r>
              <a:rPr lang="en-GB" sz="2000" dirty="0">
                <a:solidFill>
                  <a:schemeClr val="tx1"/>
                </a:solidFill>
              </a:rPr>
              <a:t>Most frequently watched film was the Academy Dinosaur and the rating was PG-13. </a:t>
            </a:r>
          </a:p>
        </p:txBody>
      </p:sp>
      <p:sp>
        <p:nvSpPr>
          <p:cNvPr id="12" name="Rectangle 11">
            <a:extLst>
              <a:ext uri="{FF2B5EF4-FFF2-40B4-BE49-F238E27FC236}">
                <a16:creationId xmlns:a16="http://schemas.microsoft.com/office/drawing/2014/main" id="{02A07A75-3CED-981C-C7A6-E8DD05FE2511}"/>
              </a:ext>
            </a:extLst>
          </p:cNvPr>
          <p:cNvSpPr/>
          <p:nvPr/>
        </p:nvSpPr>
        <p:spPr>
          <a:xfrm>
            <a:off x="1170767" y="3329795"/>
            <a:ext cx="7317624" cy="28522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Most frequently  watched film</a:t>
            </a:r>
          </a:p>
        </p:txBody>
      </p:sp>
      <p:sp>
        <p:nvSpPr>
          <p:cNvPr id="13" name="Rectangle 12">
            <a:extLst>
              <a:ext uri="{FF2B5EF4-FFF2-40B4-BE49-F238E27FC236}">
                <a16:creationId xmlns:a16="http://schemas.microsoft.com/office/drawing/2014/main" id="{4D4B44EF-6645-F79D-96D7-D33F0CECA725}"/>
              </a:ext>
            </a:extLst>
          </p:cNvPr>
          <p:cNvSpPr/>
          <p:nvPr/>
        </p:nvSpPr>
        <p:spPr>
          <a:xfrm>
            <a:off x="1179394" y="2009955"/>
            <a:ext cx="7317624" cy="3182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Distribution across all videos</a:t>
            </a:r>
          </a:p>
        </p:txBody>
      </p:sp>
    </p:spTree>
    <p:extLst>
      <p:ext uri="{BB962C8B-B14F-4D97-AF65-F5344CB8AC3E}">
        <p14:creationId xmlns:p14="http://schemas.microsoft.com/office/powerpoint/2010/main" val="331589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B077-0891-48BD-35FA-E04285AD7A23}"/>
              </a:ext>
            </a:extLst>
          </p:cNvPr>
          <p:cNvSpPr>
            <a:spLocks noGrp="1"/>
          </p:cNvSpPr>
          <p:nvPr>
            <p:ph type="title"/>
          </p:nvPr>
        </p:nvSpPr>
        <p:spPr>
          <a:xfrm>
            <a:off x="1097280" y="269351"/>
            <a:ext cx="10058400" cy="1063226"/>
          </a:xfrm>
        </p:spPr>
        <p:txBody>
          <a:bodyPr>
            <a:normAutofit/>
          </a:bodyPr>
          <a:lstStyle/>
          <a:p>
            <a:r>
              <a:rPr lang="en-GB" sz="3200" b="1" dirty="0">
                <a:latin typeface="+mn-lt"/>
              </a:rPr>
              <a:t>Rockbuster Stealth top 10 customers </a:t>
            </a:r>
          </a:p>
        </p:txBody>
      </p:sp>
      <p:sp>
        <p:nvSpPr>
          <p:cNvPr id="6" name="Rectangle 5">
            <a:extLst>
              <a:ext uri="{FF2B5EF4-FFF2-40B4-BE49-F238E27FC236}">
                <a16:creationId xmlns:a16="http://schemas.microsoft.com/office/drawing/2014/main" id="{18FD1084-6D0D-AD0F-01A3-670B85579BE4}"/>
              </a:ext>
            </a:extLst>
          </p:cNvPr>
          <p:cNvSpPr/>
          <p:nvPr/>
        </p:nvSpPr>
        <p:spPr>
          <a:xfrm>
            <a:off x="8566030" y="1897811"/>
            <a:ext cx="3200759" cy="22514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accent2"/>
              </a:buClr>
              <a:buFont typeface="Arial" panose="020B0604020202020204" pitchFamily="34" charset="0"/>
              <a:buChar char="•"/>
            </a:pPr>
            <a:r>
              <a:rPr lang="en-GB" dirty="0">
                <a:solidFill>
                  <a:schemeClr val="tx1"/>
                </a:solidFill>
              </a:rPr>
              <a:t>The customer with the highest total revenue is Eleanor  Hunt based in </a:t>
            </a:r>
            <a:r>
              <a:rPr lang="en-GB" dirty="0" err="1">
                <a:solidFill>
                  <a:schemeClr val="tx1"/>
                </a:solidFill>
              </a:rPr>
              <a:t>Runion</a:t>
            </a:r>
            <a:r>
              <a:rPr lang="en-GB" dirty="0">
                <a:solidFill>
                  <a:schemeClr val="tx1"/>
                </a:solidFill>
              </a:rPr>
              <a:t>.</a:t>
            </a:r>
          </a:p>
        </p:txBody>
      </p:sp>
      <p:pic>
        <p:nvPicPr>
          <p:cNvPr id="3" name="Picture 2">
            <a:extLst>
              <a:ext uri="{FF2B5EF4-FFF2-40B4-BE49-F238E27FC236}">
                <a16:creationId xmlns:a16="http://schemas.microsoft.com/office/drawing/2014/main" id="{50CCE89A-AB17-845A-156E-E6C7FE32E2FB}"/>
              </a:ext>
            </a:extLst>
          </p:cNvPr>
          <p:cNvPicPr>
            <a:picLocks noChangeAspect="1"/>
          </p:cNvPicPr>
          <p:nvPr/>
        </p:nvPicPr>
        <p:blipFill>
          <a:blip r:embed="rId2"/>
          <a:stretch>
            <a:fillRect/>
          </a:stretch>
        </p:blipFill>
        <p:spPr>
          <a:xfrm>
            <a:off x="1843103" y="2035943"/>
            <a:ext cx="4365114" cy="2786113"/>
          </a:xfrm>
          <a:prstGeom prst="rect">
            <a:avLst/>
          </a:prstGeom>
        </p:spPr>
      </p:pic>
    </p:spTree>
    <p:extLst>
      <p:ext uri="{BB962C8B-B14F-4D97-AF65-F5344CB8AC3E}">
        <p14:creationId xmlns:p14="http://schemas.microsoft.com/office/powerpoint/2010/main" val="2224798347"/>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11078</TotalTime>
  <Words>688</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lpstr>
      <vt:lpstr>Rockbuster Stealth Data Analysis Project</vt:lpstr>
      <vt:lpstr>Background and objectives of Analysis</vt:lpstr>
      <vt:lpstr>Which countries are Rockbuster Stealth customers based in? </vt:lpstr>
      <vt:lpstr>Top 10 countries and bottom 10 countries for Rockbuster Stealth in terms of customer numbers</vt:lpstr>
      <vt:lpstr>What is the total revenue across the globe?</vt:lpstr>
      <vt:lpstr>What is the total revenue by film category?</vt:lpstr>
      <vt:lpstr>What is the total revenue by film rating?</vt:lpstr>
      <vt:lpstr>What is the distribution  of rental duration  and rental rate across all videos?</vt:lpstr>
      <vt:lpstr>Rockbuster Stealth top 10 customers </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 Project</dc:title>
  <dc:creator>Ralph Dada</dc:creator>
  <cp:lastModifiedBy>Ralph Dada</cp:lastModifiedBy>
  <cp:revision>1</cp:revision>
  <dcterms:created xsi:type="dcterms:W3CDTF">2022-07-31T03:56:45Z</dcterms:created>
  <dcterms:modified xsi:type="dcterms:W3CDTF">2022-08-10T10:39:29Z</dcterms:modified>
</cp:coreProperties>
</file>