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12192000"/>
  <p:notesSz cx="6858000" cy="9144000"/>
  <p:embeddedFontLs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hNbiVzfTdhexiq85zG4qe7GvTr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7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20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9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9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0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1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51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51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2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5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5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3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53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5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4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4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5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5"/>
          <p:cNvSpPr txBox="1"/>
          <p:nvPr>
            <p:ph idx="1" type="body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5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6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6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2" name="Google Shape;32;p43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44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4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-1" y="623455"/>
            <a:ext cx="7481455" cy="4364181"/>
          </a:xfrm>
          <a:prstGeom prst="rect">
            <a:avLst/>
          </a:prstGeom>
          <a:blipFill rotWithShape="1">
            <a:blip r:embed="rId3">
              <a:alphaModFix amt="25000"/>
            </a:blip>
            <a:tile algn="tl" flip="none" tx="0" sx="100000" ty="0" sy="100000"/>
          </a:blip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8800"/>
              <a:buFont typeface="Century Gothic"/>
              <a:buNone/>
            </a:pPr>
            <a:r>
              <a:rPr b="1" lang="en-US" sz="8800">
                <a:solidFill>
                  <a:srgbClr val="D8D8D8"/>
                </a:solidFill>
              </a:rPr>
              <a:t>BANKING FINANCE PROJECT</a:t>
            </a:r>
            <a:endParaRPr b="1" sz="88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7. PUBLISH HTML REPORTS</a:t>
            </a:r>
            <a:br>
              <a:rPr lang="en-US"/>
            </a:br>
            <a:endParaRPr/>
          </a:p>
        </p:txBody>
      </p:sp>
      <p:pic>
        <p:nvPicPr>
          <p:cNvPr id="185" name="Google Shape;18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18" y="2070463"/>
            <a:ext cx="8385113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7. BUILD IMAGE</a:t>
            </a:r>
            <a:br>
              <a:rPr lang="en-US"/>
            </a:br>
            <a:endParaRPr/>
          </a:p>
        </p:txBody>
      </p:sp>
      <p:pic>
        <p:nvPicPr>
          <p:cNvPr id="191" name="Google Shape;19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547" y="3002322"/>
            <a:ext cx="6170699" cy="354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0820" y="1562101"/>
            <a:ext cx="4205843" cy="1228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8. DOCKER LOGIN</a:t>
            </a:r>
            <a:br>
              <a:rPr lang="en-US"/>
            </a:br>
            <a:endParaRPr/>
          </a:p>
        </p:txBody>
      </p:sp>
      <p:pic>
        <p:nvPicPr>
          <p:cNvPr id="198" name="Google Shape;19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3830" y="2667000"/>
            <a:ext cx="500116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9. DOCKER PUSH</a:t>
            </a:r>
            <a:br>
              <a:rPr lang="en-US"/>
            </a:br>
            <a:endParaRPr/>
          </a:p>
        </p:txBody>
      </p:sp>
      <p:pic>
        <p:nvPicPr>
          <p:cNvPr id="204" name="Google Shape;20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83" y="2667000"/>
            <a:ext cx="679326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VERIFYING DOCKER PUSH</a:t>
            </a:r>
            <a:endParaRPr/>
          </a:p>
        </p:txBody>
      </p:sp>
      <p:pic>
        <p:nvPicPr>
          <p:cNvPr id="210" name="Google Shape;21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20" y="2667000"/>
            <a:ext cx="6717786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884" y="2135922"/>
            <a:ext cx="9235139" cy="1219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ADD ANSIBLE PLUGIN AND CONFIGURE IT INTO JENKINS</a:t>
            </a:r>
            <a:endParaRPr/>
          </a:p>
        </p:txBody>
      </p:sp>
      <p:pic>
        <p:nvPicPr>
          <p:cNvPr id="217" name="Google Shape;217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9282" y="2667000"/>
            <a:ext cx="2890262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10.CREATE ANSIBLE PLAYBOOK</a:t>
            </a:r>
            <a:endParaRPr/>
          </a:p>
        </p:txBody>
      </p:sp>
      <p:pic>
        <p:nvPicPr>
          <p:cNvPr id="223" name="Google Shape;22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322" y="1590098"/>
            <a:ext cx="620084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CREATED MY-SERVER-FILES</a:t>
            </a:r>
            <a:endParaRPr/>
          </a:p>
        </p:txBody>
      </p:sp>
      <p:pic>
        <p:nvPicPr>
          <p:cNvPr id="229" name="Google Shape;22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704" y="2667000"/>
            <a:ext cx="8509418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ADDING ANSIBLE.CFG FILE</a:t>
            </a:r>
            <a:endParaRPr/>
          </a:p>
        </p:txBody>
      </p:sp>
      <p:pic>
        <p:nvPicPr>
          <p:cNvPr id="235" name="Google Shape;23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277" y="2667000"/>
            <a:ext cx="5056271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10.CREATE TERRAFOFORM FILE “MAIN.TF “</a:t>
            </a:r>
            <a:endParaRPr/>
          </a:p>
        </p:txBody>
      </p:sp>
      <p:pic>
        <p:nvPicPr>
          <p:cNvPr id="241" name="Google Shape;24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999" y="1690688"/>
            <a:ext cx="744287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-273134" y="312011"/>
            <a:ext cx="9917112" cy="1074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6000"/>
              <a:t>OVER-VIEW</a:t>
            </a:r>
            <a:endParaRPr sz="6000"/>
          </a:p>
        </p:txBody>
      </p:sp>
      <p:sp>
        <p:nvSpPr>
          <p:cNvPr id="134" name="Google Shape;134;p2"/>
          <p:cNvSpPr txBox="1"/>
          <p:nvPr/>
        </p:nvSpPr>
        <p:spPr>
          <a:xfrm>
            <a:off x="2880868" y="1865152"/>
            <a:ext cx="36091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1.Installations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2.Configurations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3.Integrating github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4.Creating Jenkins file.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git checkout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Build the application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Build image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Docker login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Docker Push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10.Terraform Apply.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11.Selenium Test Cases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12.Monitoring the deployed server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INSTALLING TERRAFORM TO HOST MACHINE</a:t>
            </a:r>
            <a:endParaRPr/>
          </a:p>
        </p:txBody>
      </p:sp>
      <p:pic>
        <p:nvPicPr>
          <p:cNvPr id="247" name="Google Shape;24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984" y="4687384"/>
            <a:ext cx="6164765" cy="190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921" y="2091118"/>
            <a:ext cx="10393828" cy="231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CONFIGURING TERRAFORM TO JENKINS</a:t>
            </a:r>
            <a:endParaRPr/>
          </a:p>
        </p:txBody>
      </p:sp>
      <p:pic>
        <p:nvPicPr>
          <p:cNvPr id="254" name="Google Shape;25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695" y="1825625"/>
            <a:ext cx="6142741" cy="426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SUCCESSFULLY PUSHED THE DOCKER IMAGE TO THE DOCKERHUB REGISTRY</a:t>
            </a:r>
            <a:endParaRPr/>
          </a:p>
        </p:txBody>
      </p:sp>
      <p:pic>
        <p:nvPicPr>
          <p:cNvPr id="260" name="Google Shape;26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3" y="2514600"/>
            <a:ext cx="7018913" cy="355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TERRAFORM IS INITIALIZED IN THE JENKINS</a:t>
            </a:r>
            <a:endParaRPr/>
          </a:p>
        </p:txBody>
      </p:sp>
      <p:pic>
        <p:nvPicPr>
          <p:cNvPr id="266" name="Google Shape;26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218" y="2409824"/>
            <a:ext cx="7790520" cy="41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SUCCESSFULLY LAUNCHED A TEST-SERVER WITH THE HELP OF TERRAFORM</a:t>
            </a:r>
            <a:endParaRPr/>
          </a:p>
        </p:txBody>
      </p:sp>
      <p:pic>
        <p:nvPicPr>
          <p:cNvPr id="272" name="Google Shape;27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983" y="2170612"/>
            <a:ext cx="8722040" cy="45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1141413" y="609600"/>
            <a:ext cx="7453947" cy="1271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/>
              <a:t>COMPLETED CONFIGURING THE TEST-SERVER AND DEPLOYING SUCCESSFULLY.</a:t>
            </a:r>
            <a:endParaRPr/>
          </a:p>
        </p:txBody>
      </p:sp>
      <p:pic>
        <p:nvPicPr>
          <p:cNvPr id="278" name="Google Shape;27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28" y="2392679"/>
            <a:ext cx="8196705" cy="418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1141413" y="609600"/>
            <a:ext cx="7218816" cy="1023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/>
              <a:t>VERFYING THE APPLICATION IS RUNNING  ON THE BROWSER</a:t>
            </a:r>
            <a:endParaRPr/>
          </a:p>
        </p:txBody>
      </p:sp>
      <p:pic>
        <p:nvPicPr>
          <p:cNvPr id="284" name="Google Shape;28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63" y="1854925"/>
            <a:ext cx="9653212" cy="490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1141413" y="609600"/>
            <a:ext cx="9888537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/>
              <a:t>OPENED THE CONTACT-US PAGE TO </a:t>
            </a:r>
            <a:br>
              <a:rPr lang="en-US"/>
            </a:br>
            <a:r>
              <a:rPr lang="en-US"/>
              <a:t>EXECUTE SELENIUM TEST CASES.</a:t>
            </a:r>
            <a:endParaRPr/>
          </a:p>
        </p:txBody>
      </p:sp>
      <p:pic>
        <p:nvPicPr>
          <p:cNvPr id="290" name="Google Shape;29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1843087"/>
            <a:ext cx="10170687" cy="475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1069975" y="166688"/>
            <a:ext cx="10345737" cy="1176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SUCCESSFULLY EXECUTED SELENIUM TEST CASES</a:t>
            </a:r>
            <a:endParaRPr/>
          </a:p>
        </p:txBody>
      </p:sp>
      <p:pic>
        <p:nvPicPr>
          <p:cNvPr id="296" name="Google Shape;29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370" y="1343024"/>
            <a:ext cx="9932029" cy="525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INSTALLING ANOTHER EC2 FOR MONITORING</a:t>
            </a:r>
            <a:endParaRPr/>
          </a:p>
        </p:txBody>
      </p:sp>
      <p:pic>
        <p:nvPicPr>
          <p:cNvPr id="302" name="Google Shape;30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533" y="2114550"/>
            <a:ext cx="821844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1.INSTALLATIONS</a:t>
            </a:r>
            <a:endParaRPr/>
          </a:p>
        </p:txBody>
      </p:sp>
      <p:pic>
        <p:nvPicPr>
          <p:cNvPr id="140" name="Google Shape;14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667" y="1881043"/>
            <a:ext cx="752739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INSTALLING PROMETHEUS</a:t>
            </a:r>
            <a:endParaRPr/>
          </a:p>
        </p:txBody>
      </p:sp>
      <p:pic>
        <p:nvPicPr>
          <p:cNvPr id="308" name="Google Shape;30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939" y="2045225"/>
            <a:ext cx="9564435" cy="384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INSTALLING GRAFANA</a:t>
            </a:r>
            <a:endParaRPr/>
          </a:p>
        </p:txBody>
      </p:sp>
      <p:pic>
        <p:nvPicPr>
          <p:cNvPr id="314" name="Google Shape;31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163" y="2009775"/>
            <a:ext cx="10466518" cy="419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VERIFYING PROMETHEUS AND GRAFANA</a:t>
            </a:r>
            <a:endParaRPr/>
          </a:p>
        </p:txBody>
      </p:sp>
      <p:pic>
        <p:nvPicPr>
          <p:cNvPr id="320" name="Google Shape;32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9075" y="2338388"/>
            <a:ext cx="619823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413" y="2338388"/>
            <a:ext cx="3707768" cy="41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855663" y="166687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PULLING NODE-EXPORTER AND CADVISOR FROM CONTAINER REGISTRY PLATFORMS</a:t>
            </a:r>
            <a:endParaRPr/>
          </a:p>
        </p:txBody>
      </p:sp>
      <p:pic>
        <p:nvPicPr>
          <p:cNvPr id="327" name="Google Shape;32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63" y="3310463"/>
            <a:ext cx="6773862" cy="3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3"/>
          <p:cNvPicPr preferRelativeResize="0"/>
          <p:nvPr/>
        </p:nvPicPr>
        <p:blipFill rotWithShape="1">
          <a:blip r:embed="rId4">
            <a:alphaModFix/>
          </a:blip>
          <a:srcRect b="30082" l="2153" r="952" t="-9192"/>
          <a:stretch/>
        </p:blipFill>
        <p:spPr>
          <a:xfrm>
            <a:off x="855663" y="1662051"/>
            <a:ext cx="5805903" cy="135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CHECKING IF THE NODES ARE UP AND RUNNING ON PROMETHEUS</a:t>
            </a:r>
            <a:endParaRPr/>
          </a:p>
        </p:txBody>
      </p:sp>
      <p:pic>
        <p:nvPicPr>
          <p:cNvPr id="334" name="Google Shape;33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985297"/>
            <a:ext cx="9906000" cy="248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455612" y="509588"/>
            <a:ext cx="10860087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ADDING PROMETHEUS AS DATA SOURCE IN GRAFANA</a:t>
            </a:r>
            <a:endParaRPr/>
          </a:p>
        </p:txBody>
      </p:sp>
      <p:pic>
        <p:nvPicPr>
          <p:cNvPr id="340" name="Google Shape;340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322" y="1328738"/>
            <a:ext cx="6492765" cy="492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1757363" y="409575"/>
            <a:ext cx="8674100" cy="619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CREATING A NEW DASH BORAD </a:t>
            </a:r>
            <a:endParaRPr/>
          </a:p>
        </p:txBody>
      </p:sp>
      <p:pic>
        <p:nvPicPr>
          <p:cNvPr id="346" name="Google Shape;346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588" y="1825702"/>
            <a:ext cx="9497522" cy="304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VISUALIZED THE MONITORING PANELS RESPECTIVELY</a:t>
            </a:r>
            <a:endParaRPr/>
          </a:p>
        </p:txBody>
      </p:sp>
      <p:pic>
        <p:nvPicPr>
          <p:cNvPr id="352" name="Google Shape;35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175375"/>
            <a:ext cx="8512626" cy="399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DONE BY :</a:t>
            </a:r>
            <a:endParaRPr/>
          </a:p>
        </p:txBody>
      </p:sp>
      <p:sp>
        <p:nvSpPr>
          <p:cNvPr id="358" name="Google Shape;358;p38"/>
          <p:cNvSpPr txBox="1"/>
          <p:nvPr>
            <p:ph idx="1" type="body"/>
          </p:nvPr>
        </p:nvSpPr>
        <p:spPr>
          <a:xfrm>
            <a:off x="2750343" y="1081087"/>
            <a:ext cx="6688137" cy="376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9100" lvl="0" marL="285750" rtl="0" algn="l"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rPr lang="en-US" sz="6600"/>
              <a:t>ISHRATH FATIMA</a:t>
            </a:r>
            <a:endParaRPr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LAUNCHING JENKINS</a:t>
            </a:r>
            <a:endParaRPr/>
          </a:p>
        </p:txBody>
      </p:sp>
      <p:pic>
        <p:nvPicPr>
          <p:cNvPr id="146" name="Google Shape;14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82" y="1690688"/>
            <a:ext cx="10515600" cy="383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2.CONFIGURATIONS</a:t>
            </a:r>
            <a:br>
              <a:rPr lang="en-US"/>
            </a:br>
            <a:endParaRPr/>
          </a:p>
        </p:txBody>
      </p:sp>
      <p:pic>
        <p:nvPicPr>
          <p:cNvPr id="152" name="Google Shape;15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035636"/>
            <a:ext cx="6201640" cy="78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879" y="3355950"/>
            <a:ext cx="44577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3490" y="3237470"/>
            <a:ext cx="3605117" cy="302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3.INTEGRATING GITHUB</a:t>
            </a:r>
            <a:br>
              <a:rPr lang="en-US"/>
            </a:br>
            <a:endParaRPr/>
          </a:p>
        </p:txBody>
      </p:sp>
      <p:pic>
        <p:nvPicPr>
          <p:cNvPr id="160" name="Google Shape;16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508" y="2667000"/>
            <a:ext cx="6825809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4.CREATING JENKINS FILE.</a:t>
            </a:r>
            <a:br>
              <a:rPr lang="en-US"/>
            </a:br>
            <a:endParaRPr/>
          </a:p>
        </p:txBody>
      </p:sp>
      <p:pic>
        <p:nvPicPr>
          <p:cNvPr id="166" name="Google Shape;16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404" l="1" r="-792" t="0"/>
          <a:stretch/>
        </p:blipFill>
        <p:spPr>
          <a:xfrm>
            <a:off x="485775" y="1511301"/>
            <a:ext cx="11468515" cy="456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5. GIT CHECKOUT </a:t>
            </a:r>
            <a:br>
              <a:rPr lang="en-US"/>
            </a:br>
            <a:endParaRPr/>
          </a:p>
        </p:txBody>
      </p:sp>
      <p:pic>
        <p:nvPicPr>
          <p:cNvPr id="172" name="Google Shape;17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139" y="1188316"/>
            <a:ext cx="9820018" cy="4883872"/>
          </a:xfrm>
          <a:prstGeom prst="rect">
            <a:avLst/>
          </a:prstGeom>
          <a:blipFill rotWithShape="1">
            <a:blip r:embed="rId4">
              <a:alphaModFix amt="54000"/>
            </a:blip>
            <a:tile algn="tl" flip="none" tx="0" sx="100000" ty="0" sy="100000"/>
          </a:blip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6. BUILD THE APPLICATION</a:t>
            </a:r>
            <a:endParaRPr/>
          </a:p>
        </p:txBody>
      </p:sp>
      <p:pic>
        <p:nvPicPr>
          <p:cNvPr id="178" name="Google Shape;17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181" y="2667000"/>
            <a:ext cx="6144464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650" y="2089169"/>
            <a:ext cx="9583488" cy="462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2023-04-19T23:53:04Z</dcterms:created>
  <dc:creator>Windows User</dc:creator>
</cp:coreProperties>
</file>