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23"/>
  </p:notesMasterIdLst>
  <p:sldIdLst>
    <p:sldId id="256" r:id="rId2"/>
    <p:sldId id="280" r:id="rId3"/>
    <p:sldId id="259" r:id="rId4"/>
    <p:sldId id="260" r:id="rId5"/>
    <p:sldId id="262" r:id="rId6"/>
    <p:sldId id="264" r:id="rId7"/>
    <p:sldId id="265" r:id="rId8"/>
    <p:sldId id="278" r:id="rId9"/>
    <p:sldId id="273" r:id="rId10"/>
    <p:sldId id="274" r:id="rId11"/>
    <p:sldId id="276" r:id="rId12"/>
    <p:sldId id="277" r:id="rId13"/>
    <p:sldId id="270" r:id="rId14"/>
    <p:sldId id="281" r:id="rId15"/>
    <p:sldId id="269" r:id="rId16"/>
    <p:sldId id="279" r:id="rId17"/>
    <p:sldId id="258" r:id="rId18"/>
    <p:sldId id="257" r:id="rId19"/>
    <p:sldId id="261" r:id="rId20"/>
    <p:sldId id="263"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7AD6"/>
    <a:srgbClr val="3366FF"/>
    <a:srgbClr val="73D7A0"/>
    <a:srgbClr val="C6E4C6"/>
    <a:srgbClr val="DFF0DF"/>
    <a:srgbClr val="CDA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9FE331-3C07-BA29-F42E-AB81C63FC6BD}" v="780" dt="2025-05-06T05:45:56.254"/>
    <p1510:client id="{555D2339-C02E-FB60-C32D-262A14E6BEA2}" v="6" dt="2025-05-06T19:36:13.390"/>
    <p1510:client id="{602B8695-3993-4834-AE22-5EFA26376FEB}" v="573" dt="2025-05-06T05:57:08.019"/>
    <p1510:client id="{8C583FD6-9C41-FE44-1C86-06DD30B1FC42}" v="164" dt="2025-05-07T04:23:10.262"/>
    <p1510:client id="{8DF9F387-FB64-41B4-2088-82D48603C580}" v="132" dt="2025-05-05T19:09:59.287"/>
    <p1510:client id="{8F6BF258-9D55-BD82-3BFA-3E5B3D72A94E}" v="258" dt="2025-05-05T23:09:30.628"/>
    <p1510:client id="{921A150C-A3B0-A05F-F939-F67A8109E85D}" v="377" dt="2025-05-05T16:43:05.974"/>
    <p1510:client id="{9ADC1301-211D-60F5-2E2F-198493D496DC}" v="136" dt="2025-05-05T19:43:01.558"/>
    <p1510:client id="{A71FE370-62CF-CE38-7CEA-E0F74D8DE0B4}" v="2" dt="2025-05-05T23:37:29.328"/>
    <p1510:client id="{ACD03FE0-12CF-F573-515F-A5BA1C83EAE8}" v="166" dt="2025-05-06T04:48:45.736"/>
    <p1510:client id="{BBC1E062-2433-AA89-178F-064A744C8CEC}" v="45" dt="2025-05-05T16:52:45.319"/>
    <p1510:client id="{CC4E718B-D2D4-BBE7-9CC0-DFB45BED246A}" v="484" dt="2025-05-06T05:07:55.644"/>
    <p1510:client id="{F2511543-8A8C-170F-5CE7-B74D4ACCA825}" v="1040" dt="2025-05-06T03:35:50.502"/>
    <p1510:client id="{FBB0EF2D-DC31-B786-2F3A-975B11587269}" v="54" dt="2025-05-07T04:27:16.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o, Stephen" userId="S::sxk240133@utdallas.edu::70fcdfe7-f689-44d7-bf28-7c0ad3eb7419" providerId="AD" clId="Web-{8F6BF258-9D55-BD82-3BFA-3E5B3D72A94E}"/>
    <pc:docChg chg="addSld delSld modSld">
      <pc:chgData name="Kao, Stephen" userId="S::sxk240133@utdallas.edu::70fcdfe7-f689-44d7-bf28-7c0ad3eb7419" providerId="AD" clId="Web-{8F6BF258-9D55-BD82-3BFA-3E5B3D72A94E}" dt="2025-05-05T23:09:24.940" v="239" actId="14100"/>
      <pc:docMkLst>
        <pc:docMk/>
      </pc:docMkLst>
      <pc:sldChg chg="modSp">
        <pc:chgData name="Kao, Stephen" userId="S::sxk240133@utdallas.edu::70fcdfe7-f689-44d7-bf28-7c0ad3eb7419" providerId="AD" clId="Web-{8F6BF258-9D55-BD82-3BFA-3E5B3D72A94E}" dt="2025-05-05T23:02:24.205" v="219" actId="14100"/>
        <pc:sldMkLst>
          <pc:docMk/>
          <pc:sldMk cId="1003521233" sldId="265"/>
        </pc:sldMkLst>
        <pc:spChg chg="mod">
          <ac:chgData name="Kao, Stephen" userId="S::sxk240133@utdallas.edu::70fcdfe7-f689-44d7-bf28-7c0ad3eb7419" providerId="AD" clId="Web-{8F6BF258-9D55-BD82-3BFA-3E5B3D72A94E}" dt="2025-05-05T22:46:00.829" v="29" actId="20577"/>
          <ac:spMkLst>
            <pc:docMk/>
            <pc:sldMk cId="1003521233" sldId="265"/>
            <ac:spMk id="2" creationId="{45BE3B76-5897-9ABD-16D3-24C305BA62CB}"/>
          </ac:spMkLst>
        </pc:spChg>
        <pc:spChg chg="mod">
          <ac:chgData name="Kao, Stephen" userId="S::sxk240133@utdallas.edu::70fcdfe7-f689-44d7-bf28-7c0ad3eb7419" providerId="AD" clId="Web-{8F6BF258-9D55-BD82-3BFA-3E5B3D72A94E}" dt="2025-05-05T23:02:24.205" v="219" actId="14100"/>
          <ac:spMkLst>
            <pc:docMk/>
            <pc:sldMk cId="1003521233" sldId="265"/>
            <ac:spMk id="3" creationId="{DEBC0804-DC10-E5E9-AE9B-9E02BD260977}"/>
          </ac:spMkLst>
        </pc:spChg>
      </pc:sldChg>
      <pc:sldChg chg="del">
        <pc:chgData name="Kao, Stephen" userId="S::sxk240133@utdallas.edu::70fcdfe7-f689-44d7-bf28-7c0ad3eb7419" providerId="AD" clId="Web-{8F6BF258-9D55-BD82-3BFA-3E5B3D72A94E}" dt="2025-05-05T22:48:01.235" v="106"/>
        <pc:sldMkLst>
          <pc:docMk/>
          <pc:sldMk cId="2107626145" sldId="266"/>
        </pc:sldMkLst>
      </pc:sldChg>
      <pc:sldChg chg="modSp add replId">
        <pc:chgData name="Kao, Stephen" userId="S::sxk240133@utdallas.edu::70fcdfe7-f689-44d7-bf28-7c0ad3eb7419" providerId="AD" clId="Web-{8F6BF258-9D55-BD82-3BFA-3E5B3D72A94E}" dt="2025-05-05T23:02:49.112" v="223" actId="14100"/>
        <pc:sldMkLst>
          <pc:docMk/>
          <pc:sldMk cId="1403387612" sldId="271"/>
        </pc:sldMkLst>
        <pc:spChg chg="mod">
          <ac:chgData name="Kao, Stephen" userId="S::sxk240133@utdallas.edu::70fcdfe7-f689-44d7-bf28-7c0ad3eb7419" providerId="AD" clId="Web-{8F6BF258-9D55-BD82-3BFA-3E5B3D72A94E}" dt="2025-05-05T22:46:20.423" v="51" actId="20577"/>
          <ac:spMkLst>
            <pc:docMk/>
            <pc:sldMk cId="1403387612" sldId="271"/>
            <ac:spMk id="2" creationId="{2F242EA5-8DA4-C884-9699-253FF0608F04}"/>
          </ac:spMkLst>
        </pc:spChg>
        <pc:spChg chg="mod">
          <ac:chgData name="Kao, Stephen" userId="S::sxk240133@utdallas.edu::70fcdfe7-f689-44d7-bf28-7c0ad3eb7419" providerId="AD" clId="Web-{8F6BF258-9D55-BD82-3BFA-3E5B3D72A94E}" dt="2025-05-05T23:02:49.112" v="223" actId="14100"/>
          <ac:spMkLst>
            <pc:docMk/>
            <pc:sldMk cId="1403387612" sldId="271"/>
            <ac:spMk id="3" creationId="{3F41DBB9-9B91-8663-0C67-4EF103A55A95}"/>
          </ac:spMkLst>
        </pc:spChg>
      </pc:sldChg>
      <pc:sldChg chg="addSp delSp modSp add replId">
        <pc:chgData name="Kao, Stephen" userId="S::sxk240133@utdallas.edu::70fcdfe7-f689-44d7-bf28-7c0ad3eb7419" providerId="AD" clId="Web-{8F6BF258-9D55-BD82-3BFA-3E5B3D72A94E}" dt="2025-05-05T23:01:56.737" v="214" actId="14100"/>
        <pc:sldMkLst>
          <pc:docMk/>
          <pc:sldMk cId="3979936351" sldId="272"/>
        </pc:sldMkLst>
        <pc:spChg chg="mod">
          <ac:chgData name="Kao, Stephen" userId="S::sxk240133@utdallas.edu::70fcdfe7-f689-44d7-bf28-7c0ad3eb7419" providerId="AD" clId="Web-{8F6BF258-9D55-BD82-3BFA-3E5B3D72A94E}" dt="2025-05-05T22:47:05.813" v="69" actId="20577"/>
          <ac:spMkLst>
            <pc:docMk/>
            <pc:sldMk cId="3979936351" sldId="272"/>
            <ac:spMk id="2" creationId="{585CBA43-168D-03E2-1DF8-E3D6EC9B165A}"/>
          </ac:spMkLst>
        </pc:spChg>
        <pc:spChg chg="del">
          <ac:chgData name="Kao, Stephen" userId="S::sxk240133@utdallas.edu::70fcdfe7-f689-44d7-bf28-7c0ad3eb7419" providerId="AD" clId="Web-{8F6BF258-9D55-BD82-3BFA-3E5B3D72A94E}" dt="2025-05-05T23:01:51.362" v="212"/>
          <ac:spMkLst>
            <pc:docMk/>
            <pc:sldMk cId="3979936351" sldId="272"/>
            <ac:spMk id="3" creationId="{8308362F-AA95-E0F0-32DB-6D26F3361E12}"/>
          </ac:spMkLst>
        </pc:spChg>
        <pc:picChg chg="add mod">
          <ac:chgData name="Kao, Stephen" userId="S::sxk240133@utdallas.edu::70fcdfe7-f689-44d7-bf28-7c0ad3eb7419" providerId="AD" clId="Web-{8F6BF258-9D55-BD82-3BFA-3E5B3D72A94E}" dt="2025-05-05T23:01:56.737" v="214" actId="14100"/>
          <ac:picMkLst>
            <pc:docMk/>
            <pc:sldMk cId="3979936351" sldId="272"/>
            <ac:picMk id="4" creationId="{7E94BA04-7ECA-ED70-C885-987578EF1A40}"/>
          </ac:picMkLst>
        </pc:picChg>
      </pc:sldChg>
      <pc:sldChg chg="addSp modSp add replId">
        <pc:chgData name="Kao, Stephen" userId="S::sxk240133@utdallas.edu::70fcdfe7-f689-44d7-bf28-7c0ad3eb7419" providerId="AD" clId="Web-{8F6BF258-9D55-BD82-3BFA-3E5B3D72A94E}" dt="2025-05-05T23:03:09.643" v="227" actId="1076"/>
        <pc:sldMkLst>
          <pc:docMk/>
          <pc:sldMk cId="706578672" sldId="273"/>
        </pc:sldMkLst>
        <pc:spChg chg="mod">
          <ac:chgData name="Kao, Stephen" userId="S::sxk240133@utdallas.edu::70fcdfe7-f689-44d7-bf28-7c0ad3eb7419" providerId="AD" clId="Web-{8F6BF258-9D55-BD82-3BFA-3E5B3D72A94E}" dt="2025-05-05T22:47:48.298" v="105" actId="20577"/>
          <ac:spMkLst>
            <pc:docMk/>
            <pc:sldMk cId="706578672" sldId="273"/>
            <ac:spMk id="2" creationId="{A4D6637A-D856-8C9C-67D8-AC103F2322DE}"/>
          </ac:spMkLst>
        </pc:spChg>
        <pc:picChg chg="add mod">
          <ac:chgData name="Kao, Stephen" userId="S::sxk240133@utdallas.edu::70fcdfe7-f689-44d7-bf28-7c0ad3eb7419" providerId="AD" clId="Web-{8F6BF258-9D55-BD82-3BFA-3E5B3D72A94E}" dt="2025-05-05T23:03:09.643" v="227" actId="1076"/>
          <ac:picMkLst>
            <pc:docMk/>
            <pc:sldMk cId="706578672" sldId="273"/>
            <ac:picMk id="4" creationId="{7CF824E3-454F-EB61-93D3-07BF39F49B4F}"/>
          </ac:picMkLst>
        </pc:picChg>
      </pc:sldChg>
      <pc:sldChg chg="modSp add replId">
        <pc:chgData name="Kao, Stephen" userId="S::sxk240133@utdallas.edu::70fcdfe7-f689-44d7-bf28-7c0ad3eb7419" providerId="AD" clId="Web-{8F6BF258-9D55-BD82-3BFA-3E5B3D72A94E}" dt="2025-05-05T22:48:34.017" v="155" actId="20577"/>
        <pc:sldMkLst>
          <pc:docMk/>
          <pc:sldMk cId="539577378" sldId="274"/>
        </pc:sldMkLst>
        <pc:spChg chg="mod">
          <ac:chgData name="Kao, Stephen" userId="S::sxk240133@utdallas.edu::70fcdfe7-f689-44d7-bf28-7c0ad3eb7419" providerId="AD" clId="Web-{8F6BF258-9D55-BD82-3BFA-3E5B3D72A94E}" dt="2025-05-05T22:48:34.017" v="155" actId="20577"/>
          <ac:spMkLst>
            <pc:docMk/>
            <pc:sldMk cId="539577378" sldId="274"/>
            <ac:spMk id="2" creationId="{A0D93BA8-CE49-61D2-8E37-4043B518F7EF}"/>
          </ac:spMkLst>
        </pc:spChg>
      </pc:sldChg>
      <pc:sldChg chg="addSp modSp add replId">
        <pc:chgData name="Kao, Stephen" userId="S::sxk240133@utdallas.edu::70fcdfe7-f689-44d7-bf28-7c0ad3eb7419" providerId="AD" clId="Web-{8F6BF258-9D55-BD82-3BFA-3E5B3D72A94E}" dt="2025-05-05T23:08:53.956" v="230" actId="1076"/>
        <pc:sldMkLst>
          <pc:docMk/>
          <pc:sldMk cId="2322484636" sldId="275"/>
        </pc:sldMkLst>
        <pc:spChg chg="mod">
          <ac:chgData name="Kao, Stephen" userId="S::sxk240133@utdallas.edu::70fcdfe7-f689-44d7-bf28-7c0ad3eb7419" providerId="AD" clId="Web-{8F6BF258-9D55-BD82-3BFA-3E5B3D72A94E}" dt="2025-05-05T22:48:46.954" v="175" actId="20577"/>
          <ac:spMkLst>
            <pc:docMk/>
            <pc:sldMk cId="2322484636" sldId="275"/>
            <ac:spMk id="2" creationId="{7D0E922E-14A6-2C64-3E99-8D5962B3C564}"/>
          </ac:spMkLst>
        </pc:spChg>
        <pc:picChg chg="add mod">
          <ac:chgData name="Kao, Stephen" userId="S::sxk240133@utdallas.edu::70fcdfe7-f689-44d7-bf28-7c0ad3eb7419" providerId="AD" clId="Web-{8F6BF258-9D55-BD82-3BFA-3E5B3D72A94E}" dt="2025-05-05T23:08:53.956" v="230" actId="1076"/>
          <ac:picMkLst>
            <pc:docMk/>
            <pc:sldMk cId="2322484636" sldId="275"/>
            <ac:picMk id="4" creationId="{4737A3ED-83D9-BD1F-B205-FB1599EEA2E9}"/>
          </ac:picMkLst>
        </pc:picChg>
      </pc:sldChg>
      <pc:sldChg chg="modSp add replId">
        <pc:chgData name="Kao, Stephen" userId="S::sxk240133@utdallas.edu::70fcdfe7-f689-44d7-bf28-7c0ad3eb7419" providerId="AD" clId="Web-{8F6BF258-9D55-BD82-3BFA-3E5B3D72A94E}" dt="2025-05-05T23:09:06.721" v="234" actId="14100"/>
        <pc:sldMkLst>
          <pc:docMk/>
          <pc:sldMk cId="2092932760" sldId="276"/>
        </pc:sldMkLst>
        <pc:spChg chg="mod">
          <ac:chgData name="Kao, Stephen" userId="S::sxk240133@utdallas.edu::70fcdfe7-f689-44d7-bf28-7c0ad3eb7419" providerId="AD" clId="Web-{8F6BF258-9D55-BD82-3BFA-3E5B3D72A94E}" dt="2025-05-05T22:49:27.767" v="194" actId="20577"/>
          <ac:spMkLst>
            <pc:docMk/>
            <pc:sldMk cId="2092932760" sldId="276"/>
            <ac:spMk id="2" creationId="{2C7EC0B7-08EC-FB8E-1CFE-168FE20CAB9F}"/>
          </ac:spMkLst>
        </pc:spChg>
        <pc:spChg chg="mod">
          <ac:chgData name="Kao, Stephen" userId="S::sxk240133@utdallas.edu::70fcdfe7-f689-44d7-bf28-7c0ad3eb7419" providerId="AD" clId="Web-{8F6BF258-9D55-BD82-3BFA-3E5B3D72A94E}" dt="2025-05-05T23:09:06.721" v="234" actId="14100"/>
          <ac:spMkLst>
            <pc:docMk/>
            <pc:sldMk cId="2092932760" sldId="276"/>
            <ac:spMk id="3" creationId="{9C6796D9-E08F-318C-59CE-3274A67D13EB}"/>
          </ac:spMkLst>
        </pc:spChg>
      </pc:sldChg>
      <pc:sldChg chg="modSp add replId">
        <pc:chgData name="Kao, Stephen" userId="S::sxk240133@utdallas.edu::70fcdfe7-f689-44d7-bf28-7c0ad3eb7419" providerId="AD" clId="Web-{8F6BF258-9D55-BD82-3BFA-3E5B3D72A94E}" dt="2025-05-05T23:09:24.940" v="239" actId="14100"/>
        <pc:sldMkLst>
          <pc:docMk/>
          <pc:sldMk cId="3680727649" sldId="277"/>
        </pc:sldMkLst>
        <pc:spChg chg="mod">
          <ac:chgData name="Kao, Stephen" userId="S::sxk240133@utdallas.edu::70fcdfe7-f689-44d7-bf28-7c0ad3eb7419" providerId="AD" clId="Web-{8F6BF258-9D55-BD82-3BFA-3E5B3D72A94E}" dt="2025-05-05T22:50:17.892" v="207" actId="20577"/>
          <ac:spMkLst>
            <pc:docMk/>
            <pc:sldMk cId="3680727649" sldId="277"/>
            <ac:spMk id="2" creationId="{DFD93681-06C0-BFD2-FF01-48827BE8FA3B}"/>
          </ac:spMkLst>
        </pc:spChg>
        <pc:spChg chg="mod">
          <ac:chgData name="Kao, Stephen" userId="S::sxk240133@utdallas.edu::70fcdfe7-f689-44d7-bf28-7c0ad3eb7419" providerId="AD" clId="Web-{8F6BF258-9D55-BD82-3BFA-3E5B3D72A94E}" dt="2025-05-05T23:09:24.940" v="239" actId="14100"/>
          <ac:spMkLst>
            <pc:docMk/>
            <pc:sldMk cId="3680727649" sldId="277"/>
            <ac:spMk id="3" creationId="{3D30FF21-DA96-A6E5-9962-E19971C8B147}"/>
          </ac:spMkLst>
        </pc:spChg>
      </pc:sldChg>
    </pc:docChg>
  </pc:docChgLst>
  <pc:docChgLst>
    <pc:chgData name="Guest User" userId="S::urn:spo:anon#aaae4968ff0d8e7e2dda6fe5ab655786c7ebf142fe23870f137dd69a9a058c97::" providerId="AD" clId="Web-{9ADC1301-211D-60F5-2E2F-198493D496DC}"/>
    <pc:docChg chg="addSld modSld">
      <pc:chgData name="Guest User" userId="S::urn:spo:anon#aaae4968ff0d8e7e2dda6fe5ab655786c7ebf142fe23870f137dd69a9a058c97::" providerId="AD" clId="Web-{9ADC1301-211D-60F5-2E2F-198493D496DC}" dt="2025-05-05T19:43:01.558" v="123" actId="1076"/>
      <pc:docMkLst>
        <pc:docMk/>
      </pc:docMkLst>
      <pc:sldChg chg="addSp delSp modSp new mod setBg modClrScheme chgLayout">
        <pc:chgData name="Guest User" userId="S::urn:spo:anon#aaae4968ff0d8e7e2dda6fe5ab655786c7ebf142fe23870f137dd69a9a058c97::" providerId="AD" clId="Web-{9ADC1301-211D-60F5-2E2F-198493D496DC}" dt="2025-05-05T19:43:01.558" v="123" actId="1076"/>
        <pc:sldMkLst>
          <pc:docMk/>
          <pc:sldMk cId="3068946189" sldId="270"/>
        </pc:sldMkLst>
        <pc:spChg chg="add del mod">
          <ac:chgData name="Guest User" userId="S::urn:spo:anon#aaae4968ff0d8e7e2dda6fe5ab655786c7ebf142fe23870f137dd69a9a058c97::" providerId="AD" clId="Web-{9ADC1301-211D-60F5-2E2F-198493D496DC}" dt="2025-05-05T19:42:34.495" v="119" actId="20577"/>
          <ac:spMkLst>
            <pc:docMk/>
            <pc:sldMk cId="3068946189" sldId="270"/>
            <ac:spMk id="2" creationId="{E6B33962-A293-8F75-3635-741F6161C0E0}"/>
          </ac:spMkLst>
        </pc:spChg>
        <pc:spChg chg="add del mod">
          <ac:chgData name="Guest User" userId="S::urn:spo:anon#aaae4968ff0d8e7e2dda6fe5ab655786c7ebf142fe23870f137dd69a9a058c97::" providerId="AD" clId="Web-{9ADC1301-211D-60F5-2E2F-198493D496DC}" dt="2025-05-05T19:32:39.751" v="6"/>
          <ac:spMkLst>
            <pc:docMk/>
            <pc:sldMk cId="3068946189" sldId="270"/>
            <ac:spMk id="3" creationId="{AFF6767E-131C-DEC2-5C42-C00AC3FC7C3C}"/>
          </ac:spMkLst>
        </pc:spChg>
        <pc:spChg chg="add del mod">
          <ac:chgData name="Guest User" userId="S::urn:spo:anon#aaae4968ff0d8e7e2dda6fe5ab655786c7ebf142fe23870f137dd69a9a058c97::" providerId="AD" clId="Web-{9ADC1301-211D-60F5-2E2F-198493D496DC}" dt="2025-05-05T19:30:04.779" v="3"/>
          <ac:spMkLst>
            <pc:docMk/>
            <pc:sldMk cId="3068946189" sldId="270"/>
            <ac:spMk id="4" creationId="{7059E5A6-2714-F943-217D-680B34C58622}"/>
          </ac:spMkLst>
        </pc:spChg>
        <pc:spChg chg="add del mod">
          <ac:chgData name="Guest User" userId="S::urn:spo:anon#aaae4968ff0d8e7e2dda6fe5ab655786c7ebf142fe23870f137dd69a9a058c97::" providerId="AD" clId="Web-{9ADC1301-211D-60F5-2E2F-198493D496DC}" dt="2025-05-05T19:30:04.779" v="3"/>
          <ac:spMkLst>
            <pc:docMk/>
            <pc:sldMk cId="3068946189" sldId="270"/>
            <ac:spMk id="5" creationId="{12195321-6A04-4D9E-8FC2-FED214E12B96}"/>
          </ac:spMkLst>
        </pc:spChg>
        <pc:spChg chg="add del mod">
          <ac:chgData name="Guest User" userId="S::urn:spo:anon#aaae4968ff0d8e7e2dda6fe5ab655786c7ebf142fe23870f137dd69a9a058c97::" providerId="AD" clId="Web-{9ADC1301-211D-60F5-2E2F-198493D496DC}" dt="2025-05-05T19:30:04.779" v="3"/>
          <ac:spMkLst>
            <pc:docMk/>
            <pc:sldMk cId="3068946189" sldId="270"/>
            <ac:spMk id="6" creationId="{869C6293-6C04-2BA5-3807-F7CC2F74D72C}"/>
          </ac:spMkLst>
        </pc:spChg>
        <pc:spChg chg="add">
          <ac:chgData name="Guest User" userId="S::urn:spo:anon#aaae4968ff0d8e7e2dda6fe5ab655786c7ebf142fe23870f137dd69a9a058c97::" providerId="AD" clId="Web-{9ADC1301-211D-60F5-2E2F-198493D496DC}" dt="2025-05-05T19:30:11.873" v="5"/>
          <ac:spMkLst>
            <pc:docMk/>
            <pc:sldMk cId="3068946189" sldId="270"/>
            <ac:spMk id="8" creationId="{EEF92585-7A99-6108-9663-8C59032742EC}"/>
          </ac:spMkLst>
        </pc:spChg>
        <pc:spChg chg="add del">
          <ac:chgData name="Guest User" userId="S::urn:spo:anon#aaae4968ff0d8e7e2dda6fe5ab655786c7ebf142fe23870f137dd69a9a058c97::" providerId="AD" clId="Web-{9ADC1301-211D-60F5-2E2F-198493D496DC}" dt="2025-05-05T19:33:33.939" v="10"/>
          <ac:spMkLst>
            <pc:docMk/>
            <pc:sldMk cId="3068946189" sldId="270"/>
            <ac:spMk id="9" creationId="{D84A8996-1B54-EBC5-0FDD-965A465CEB0F}"/>
          </ac:spMkLst>
        </pc:spChg>
        <pc:spChg chg="add del mod">
          <ac:chgData name="Guest User" userId="S::urn:spo:anon#aaae4968ff0d8e7e2dda6fe5ab655786c7ebf142fe23870f137dd69a9a058c97::" providerId="AD" clId="Web-{9ADC1301-211D-60F5-2E2F-198493D496DC}" dt="2025-05-05T19:36:45.536" v="56"/>
          <ac:spMkLst>
            <pc:docMk/>
            <pc:sldMk cId="3068946189" sldId="270"/>
            <ac:spMk id="10" creationId="{0848DF5D-EA4E-9952-766D-8893316C3302}"/>
          </ac:spMkLst>
        </pc:spChg>
        <pc:spChg chg="add del">
          <ac:chgData name="Guest User" userId="S::urn:spo:anon#aaae4968ff0d8e7e2dda6fe5ab655786c7ebf142fe23870f137dd69a9a058c97::" providerId="AD" clId="Web-{9ADC1301-211D-60F5-2E2F-198493D496DC}" dt="2025-05-05T19:35:12.675" v="35"/>
          <ac:spMkLst>
            <pc:docMk/>
            <pc:sldMk cId="3068946189" sldId="270"/>
            <ac:spMk id="11" creationId="{B31D3CA8-C1EC-6825-BC78-EA08F368482B}"/>
          </ac:spMkLst>
        </pc:spChg>
        <pc:spChg chg="add del mod">
          <ac:chgData name="Guest User" userId="S::urn:spo:anon#aaae4968ff0d8e7e2dda6fe5ab655786c7ebf142fe23870f137dd69a9a058c97::" providerId="AD" clId="Web-{9ADC1301-211D-60F5-2E2F-198493D496DC}" dt="2025-05-05T19:35:25.129" v="38"/>
          <ac:spMkLst>
            <pc:docMk/>
            <pc:sldMk cId="3068946189" sldId="270"/>
            <ac:spMk id="12" creationId="{70439B7B-F59D-8279-B695-391E6D20C52E}"/>
          </ac:spMkLst>
        </pc:spChg>
        <pc:spChg chg="add del mod">
          <ac:chgData name="Guest User" userId="S::urn:spo:anon#aaae4968ff0d8e7e2dda6fe5ab655786c7ebf142fe23870f137dd69a9a058c97::" providerId="AD" clId="Web-{9ADC1301-211D-60F5-2E2F-198493D496DC}" dt="2025-05-05T19:37:28.115" v="66"/>
          <ac:spMkLst>
            <pc:docMk/>
            <pc:sldMk cId="3068946189" sldId="270"/>
            <ac:spMk id="13" creationId="{CE7C9748-3DDF-7F84-DA9F-94B85A20D2B3}"/>
          </ac:spMkLst>
        </pc:spChg>
        <pc:spChg chg="add del">
          <ac:chgData name="Guest User" userId="S::urn:spo:anon#aaae4968ff0d8e7e2dda6fe5ab655786c7ebf142fe23870f137dd69a9a058c97::" providerId="AD" clId="Web-{9ADC1301-211D-60F5-2E2F-198493D496DC}" dt="2025-05-05T19:37:41.865" v="68"/>
          <ac:spMkLst>
            <pc:docMk/>
            <pc:sldMk cId="3068946189" sldId="270"/>
            <ac:spMk id="14" creationId="{E7096BB9-2278-819A-9316-96961EAACED1}"/>
          </ac:spMkLst>
        </pc:spChg>
        <pc:spChg chg="add mod">
          <ac:chgData name="Guest User" userId="S::urn:spo:anon#aaae4968ff0d8e7e2dda6fe5ab655786c7ebf142fe23870f137dd69a9a058c97::" providerId="AD" clId="Web-{9ADC1301-211D-60F5-2E2F-198493D496DC}" dt="2025-05-05T19:43:01.558" v="123" actId="1076"/>
          <ac:spMkLst>
            <pc:docMk/>
            <pc:sldMk cId="3068946189" sldId="270"/>
            <ac:spMk id="15" creationId="{A74D3958-4BAB-7EC9-39E2-AC0E621CF9A8}"/>
          </ac:spMkLst>
        </pc:spChg>
        <pc:spChg chg="add mod">
          <ac:chgData name="Guest User" userId="S::urn:spo:anon#aaae4968ff0d8e7e2dda6fe5ab655786c7ebf142fe23870f137dd69a9a058c97::" providerId="AD" clId="Web-{9ADC1301-211D-60F5-2E2F-198493D496DC}" dt="2025-05-05T19:41:54.807" v="114" actId="1076"/>
          <ac:spMkLst>
            <pc:docMk/>
            <pc:sldMk cId="3068946189" sldId="270"/>
            <ac:spMk id="16" creationId="{6C825406-9207-30A6-99BB-C9D91A823EA0}"/>
          </ac:spMkLst>
        </pc:spChg>
        <pc:picChg chg="add mod ord">
          <ac:chgData name="Guest User" userId="S::urn:spo:anon#aaae4968ff0d8e7e2dda6fe5ab655786c7ebf142fe23870f137dd69a9a058c97::" providerId="AD" clId="Web-{9ADC1301-211D-60F5-2E2F-198493D496DC}" dt="2025-05-05T19:39:21.758" v="85" actId="14100"/>
          <ac:picMkLst>
            <pc:docMk/>
            <pc:sldMk cId="3068946189" sldId="270"/>
            <ac:picMk id="7" creationId="{0C4C29DC-5190-C72B-65BF-9C2A62D81B86}"/>
          </ac:picMkLst>
        </pc:picChg>
      </pc:sldChg>
    </pc:docChg>
  </pc:docChgLst>
  <pc:docChgLst>
    <pc:chgData name="Guest User" userId="S::urn:spo:anon#aaae4968ff0d8e7e2dda6fe5ab655786c7ebf142fe23870f137dd69a9a058c97::" providerId="AD" clId="Web-{A71FE370-62CF-CE38-7CEA-E0F74D8DE0B4}"/>
    <pc:docChg chg="modSld">
      <pc:chgData name="Guest User" userId="S::urn:spo:anon#aaae4968ff0d8e7e2dda6fe5ab655786c7ebf142fe23870f137dd69a9a058c97::" providerId="AD" clId="Web-{A71FE370-62CF-CE38-7CEA-E0F74D8DE0B4}" dt="2025-05-05T23:37:29.328" v="1" actId="1076"/>
      <pc:docMkLst>
        <pc:docMk/>
      </pc:docMkLst>
      <pc:sldChg chg="modSp">
        <pc:chgData name="Guest User" userId="S::urn:spo:anon#aaae4968ff0d8e7e2dda6fe5ab655786c7ebf142fe23870f137dd69a9a058c97::" providerId="AD" clId="Web-{A71FE370-62CF-CE38-7CEA-E0F74D8DE0B4}" dt="2025-05-05T23:37:29.328" v="1" actId="1076"/>
        <pc:sldMkLst>
          <pc:docMk/>
          <pc:sldMk cId="1961388956" sldId="256"/>
        </pc:sldMkLst>
        <pc:picChg chg="mod">
          <ac:chgData name="Guest User" userId="S::urn:spo:anon#aaae4968ff0d8e7e2dda6fe5ab655786c7ebf142fe23870f137dd69a9a058c97::" providerId="AD" clId="Web-{A71FE370-62CF-CE38-7CEA-E0F74D8DE0B4}" dt="2025-05-05T23:37:29.328" v="1" actId="1076"/>
          <ac:picMkLst>
            <pc:docMk/>
            <pc:sldMk cId="1961388956" sldId="256"/>
            <ac:picMk id="4" creationId="{64BE4952-4648-BE87-B42B-54F698DBC43C}"/>
          </ac:picMkLst>
        </pc:picChg>
      </pc:sldChg>
    </pc:docChg>
  </pc:docChgLst>
  <pc:docChgLst>
    <pc:chgData name="Kao, Stephen" userId="S::sxk240133@utdallas.edu::70fcdfe7-f689-44d7-bf28-7c0ad3eb7419" providerId="AD" clId="Web-{F2511543-8A8C-170F-5CE7-B74D4ACCA825}"/>
    <pc:docChg chg="addSld delSld modSld sldOrd">
      <pc:chgData name="Kao, Stephen" userId="S::sxk240133@utdallas.edu::70fcdfe7-f689-44d7-bf28-7c0ad3eb7419" providerId="AD" clId="Web-{F2511543-8A8C-170F-5CE7-B74D4ACCA825}" dt="2025-05-06T03:35:50.502" v="915"/>
      <pc:docMkLst>
        <pc:docMk/>
      </pc:docMkLst>
      <pc:sldChg chg="mod ord modShow">
        <pc:chgData name="Kao, Stephen" userId="S::sxk240133@utdallas.edu::70fcdfe7-f689-44d7-bf28-7c0ad3eb7419" providerId="AD" clId="Web-{F2511543-8A8C-170F-5CE7-B74D4ACCA825}" dt="2025-05-06T03:35:05.533" v="904"/>
        <pc:sldMkLst>
          <pc:docMk/>
          <pc:sldMk cId="3890412863" sldId="257"/>
        </pc:sldMkLst>
      </pc:sldChg>
      <pc:sldChg chg="modSp mod modShow">
        <pc:chgData name="Kao, Stephen" userId="S::sxk240133@utdallas.edu::70fcdfe7-f689-44d7-bf28-7c0ad3eb7419" providerId="AD" clId="Web-{F2511543-8A8C-170F-5CE7-B74D4ACCA825}" dt="2025-05-06T02:14:14.788" v="31"/>
        <pc:sldMkLst>
          <pc:docMk/>
          <pc:sldMk cId="341604841" sldId="258"/>
        </pc:sldMkLst>
        <pc:graphicFrameChg chg="mod modGraphic">
          <ac:chgData name="Kao, Stephen" userId="S::sxk240133@utdallas.edu::70fcdfe7-f689-44d7-bf28-7c0ad3eb7419" providerId="AD" clId="Web-{F2511543-8A8C-170F-5CE7-B74D4ACCA825}" dt="2025-05-06T02:10:16.538" v="4"/>
          <ac:graphicFrameMkLst>
            <pc:docMk/>
            <pc:sldMk cId="341604841" sldId="258"/>
            <ac:graphicFrameMk id="4" creationId="{F574BF59-0102-7AB5-915B-5C90656814E5}"/>
          </ac:graphicFrameMkLst>
        </pc:graphicFrameChg>
      </pc:sldChg>
      <pc:sldChg chg="modSp ord">
        <pc:chgData name="Kao, Stephen" userId="S::sxk240133@utdallas.edu::70fcdfe7-f689-44d7-bf28-7c0ad3eb7419" providerId="AD" clId="Web-{F2511543-8A8C-170F-5CE7-B74D4ACCA825}" dt="2025-05-06T03:35:01.143" v="903"/>
        <pc:sldMkLst>
          <pc:docMk/>
          <pc:sldMk cId="646313563" sldId="259"/>
        </pc:sldMkLst>
        <pc:spChg chg="mod">
          <ac:chgData name="Kao, Stephen" userId="S::sxk240133@utdallas.edu::70fcdfe7-f689-44d7-bf28-7c0ad3eb7419" providerId="AD" clId="Web-{F2511543-8A8C-170F-5CE7-B74D4ACCA825}" dt="2025-05-06T02:08:55.632" v="2" actId="1076"/>
          <ac:spMkLst>
            <pc:docMk/>
            <pc:sldMk cId="646313563" sldId="259"/>
            <ac:spMk id="2" creationId="{851D7F57-5715-3DF4-067C-213D7479FDC9}"/>
          </ac:spMkLst>
        </pc:spChg>
        <pc:picChg chg="mod">
          <ac:chgData name="Kao, Stephen" userId="S::sxk240133@utdallas.edu::70fcdfe7-f689-44d7-bf28-7c0ad3eb7419" providerId="AD" clId="Web-{F2511543-8A8C-170F-5CE7-B74D4ACCA825}" dt="2025-05-06T02:14:27.007" v="32" actId="14100"/>
          <ac:picMkLst>
            <pc:docMk/>
            <pc:sldMk cId="646313563" sldId="259"/>
            <ac:picMk id="16" creationId="{A613BB5D-52FA-301A-7952-75C0A098F9AA}"/>
          </ac:picMkLst>
        </pc:picChg>
      </pc:sldChg>
      <pc:sldChg chg="addSp delSp modSp ord addAnim modAnim">
        <pc:chgData name="Kao, Stephen" userId="S::sxk240133@utdallas.edu::70fcdfe7-f689-44d7-bf28-7c0ad3eb7419" providerId="AD" clId="Web-{F2511543-8A8C-170F-5CE7-B74D4ACCA825}" dt="2025-05-06T03:35:08.658" v="905"/>
        <pc:sldMkLst>
          <pc:docMk/>
          <pc:sldMk cId="2300882142" sldId="260"/>
        </pc:sldMkLst>
        <pc:spChg chg="add mod">
          <ac:chgData name="Kao, Stephen" userId="S::sxk240133@utdallas.edu::70fcdfe7-f689-44d7-bf28-7c0ad3eb7419" providerId="AD" clId="Web-{F2511543-8A8C-170F-5CE7-B74D4ACCA825}" dt="2025-05-06T02:18:48.198" v="68"/>
          <ac:spMkLst>
            <pc:docMk/>
            <pc:sldMk cId="2300882142" sldId="260"/>
            <ac:spMk id="4" creationId="{0D534CCA-100E-234A-123C-BD6A18395B78}"/>
          </ac:spMkLst>
        </pc:spChg>
        <pc:spChg chg="add mod">
          <ac:chgData name="Kao, Stephen" userId="S::sxk240133@utdallas.edu::70fcdfe7-f689-44d7-bf28-7c0ad3eb7419" providerId="AD" clId="Web-{F2511543-8A8C-170F-5CE7-B74D4ACCA825}" dt="2025-05-06T02:13:42.022" v="30" actId="1076"/>
          <ac:spMkLst>
            <pc:docMk/>
            <pc:sldMk cId="2300882142" sldId="260"/>
            <ac:spMk id="5" creationId="{BD561D57-654E-ABC6-C447-35B74F2BD69C}"/>
          </ac:spMkLst>
        </pc:spChg>
        <pc:spChg chg="add mod">
          <ac:chgData name="Kao, Stephen" userId="S::sxk240133@utdallas.edu::70fcdfe7-f689-44d7-bf28-7c0ad3eb7419" providerId="AD" clId="Web-{F2511543-8A8C-170F-5CE7-B74D4ACCA825}" dt="2025-05-06T02:15:12.272" v="34" actId="1076"/>
          <ac:spMkLst>
            <pc:docMk/>
            <pc:sldMk cId="2300882142" sldId="260"/>
            <ac:spMk id="6" creationId="{1D41077C-CE2E-1B4A-D86F-99EBD6290F24}"/>
          </ac:spMkLst>
        </pc:spChg>
        <pc:spChg chg="add del">
          <ac:chgData name="Kao, Stephen" userId="S::sxk240133@utdallas.edu::70fcdfe7-f689-44d7-bf28-7c0ad3eb7419" providerId="AD" clId="Web-{F2511543-8A8C-170F-5CE7-B74D4ACCA825}" dt="2025-05-06T02:15:27.069" v="38"/>
          <ac:spMkLst>
            <pc:docMk/>
            <pc:sldMk cId="2300882142" sldId="260"/>
            <ac:spMk id="7" creationId="{9F0CED3B-D21B-076E-58EE-BE3050E00936}"/>
          </ac:spMkLst>
        </pc:spChg>
        <pc:spChg chg="add mod">
          <ac:chgData name="Kao, Stephen" userId="S::sxk240133@utdallas.edu::70fcdfe7-f689-44d7-bf28-7c0ad3eb7419" providerId="AD" clId="Web-{F2511543-8A8C-170F-5CE7-B74D4ACCA825}" dt="2025-05-06T02:16:48.510" v="52" actId="14100"/>
          <ac:spMkLst>
            <pc:docMk/>
            <pc:sldMk cId="2300882142" sldId="260"/>
            <ac:spMk id="8" creationId="{CB6E8D14-3F56-6CE9-F77A-29529730CDA1}"/>
          </ac:spMkLst>
        </pc:spChg>
        <pc:spChg chg="add mod">
          <ac:chgData name="Kao, Stephen" userId="S::sxk240133@utdallas.edu::70fcdfe7-f689-44d7-bf28-7c0ad3eb7419" providerId="AD" clId="Web-{F2511543-8A8C-170F-5CE7-B74D4ACCA825}" dt="2025-05-06T02:16:24.416" v="48" actId="14100"/>
          <ac:spMkLst>
            <pc:docMk/>
            <pc:sldMk cId="2300882142" sldId="260"/>
            <ac:spMk id="9" creationId="{F91354F7-1788-D61C-5BA3-EF2BFFDD10FF}"/>
          </ac:spMkLst>
        </pc:spChg>
        <pc:spChg chg="add mod">
          <ac:chgData name="Kao, Stephen" userId="S::sxk240133@utdallas.edu::70fcdfe7-f689-44d7-bf28-7c0ad3eb7419" providerId="AD" clId="Web-{F2511543-8A8C-170F-5CE7-B74D4ACCA825}" dt="2025-05-06T02:16:07.791" v="46" actId="1076"/>
          <ac:spMkLst>
            <pc:docMk/>
            <pc:sldMk cId="2300882142" sldId="260"/>
            <ac:spMk id="10" creationId="{DA1C8CF4-BEE6-F4BA-D732-14A450C1C1C0}"/>
          </ac:spMkLst>
        </pc:spChg>
        <pc:spChg chg="add mod">
          <ac:chgData name="Kao, Stephen" userId="S::sxk240133@utdallas.edu::70fcdfe7-f689-44d7-bf28-7c0ad3eb7419" providerId="AD" clId="Web-{F2511543-8A8C-170F-5CE7-B74D4ACCA825}" dt="2025-05-06T02:18:54.104" v="69" actId="20577"/>
          <ac:spMkLst>
            <pc:docMk/>
            <pc:sldMk cId="2300882142" sldId="260"/>
            <ac:spMk id="11" creationId="{89601470-F65C-397D-94C1-5F8D3F3C11BD}"/>
          </ac:spMkLst>
        </pc:spChg>
        <pc:spChg chg="add mod">
          <ac:chgData name="Kao, Stephen" userId="S::sxk240133@utdallas.edu::70fcdfe7-f689-44d7-bf28-7c0ad3eb7419" providerId="AD" clId="Web-{F2511543-8A8C-170F-5CE7-B74D4ACCA825}" dt="2025-05-06T02:18:23.713" v="64" actId="1076"/>
          <ac:spMkLst>
            <pc:docMk/>
            <pc:sldMk cId="2300882142" sldId="260"/>
            <ac:spMk id="12" creationId="{6E13C376-6C0F-A0B9-CADA-D3F97463F903}"/>
          </ac:spMkLst>
        </pc:spChg>
        <pc:picChg chg="mod">
          <ac:chgData name="Kao, Stephen" userId="S::sxk240133@utdallas.edu::70fcdfe7-f689-44d7-bf28-7c0ad3eb7419" providerId="AD" clId="Web-{F2511543-8A8C-170F-5CE7-B74D4ACCA825}" dt="2025-05-06T02:15:55.194" v="43" actId="1076"/>
          <ac:picMkLst>
            <pc:docMk/>
            <pc:sldMk cId="2300882142" sldId="260"/>
            <ac:picMk id="13" creationId="{007DEAA9-3766-523A-36CB-8CCA6AAB617A}"/>
          </ac:picMkLst>
        </pc:picChg>
      </pc:sldChg>
      <pc:sldChg chg="mod modShow">
        <pc:chgData name="Kao, Stephen" userId="S::sxk240133@utdallas.edu::70fcdfe7-f689-44d7-bf28-7c0ad3eb7419" providerId="AD" clId="Web-{F2511543-8A8C-170F-5CE7-B74D4ACCA825}" dt="2025-05-06T02:20:32.464" v="76"/>
        <pc:sldMkLst>
          <pc:docMk/>
          <pc:sldMk cId="2052211095" sldId="261"/>
        </pc:sldMkLst>
      </pc:sldChg>
      <pc:sldChg chg="modSp ord">
        <pc:chgData name="Kao, Stephen" userId="S::sxk240133@utdallas.edu::70fcdfe7-f689-44d7-bf28-7c0ad3eb7419" providerId="AD" clId="Web-{F2511543-8A8C-170F-5CE7-B74D4ACCA825}" dt="2025-05-06T03:35:12.205" v="906"/>
        <pc:sldMkLst>
          <pc:docMk/>
          <pc:sldMk cId="2910301975" sldId="262"/>
        </pc:sldMkLst>
        <pc:spChg chg="mod">
          <ac:chgData name="Kao, Stephen" userId="S::sxk240133@utdallas.edu::70fcdfe7-f689-44d7-bf28-7c0ad3eb7419" providerId="AD" clId="Web-{F2511543-8A8C-170F-5CE7-B74D4ACCA825}" dt="2025-05-06T02:21:38.729" v="92" actId="1076"/>
          <ac:spMkLst>
            <pc:docMk/>
            <pc:sldMk cId="2910301975" sldId="262"/>
            <ac:spMk id="2" creationId="{7004070A-EEBF-463D-1C8C-6CA2528CDF55}"/>
          </ac:spMkLst>
        </pc:spChg>
        <pc:spChg chg="mod">
          <ac:chgData name="Kao, Stephen" userId="S::sxk240133@utdallas.edu::70fcdfe7-f689-44d7-bf28-7c0ad3eb7419" providerId="AD" clId="Web-{F2511543-8A8C-170F-5CE7-B74D4ACCA825}" dt="2025-05-06T02:23:24.714" v="104" actId="20577"/>
          <ac:spMkLst>
            <pc:docMk/>
            <pc:sldMk cId="2910301975" sldId="262"/>
            <ac:spMk id="7" creationId="{224BA064-5397-C2A4-9D99-56E883975C37}"/>
          </ac:spMkLst>
        </pc:spChg>
        <pc:picChg chg="mod">
          <ac:chgData name="Kao, Stephen" userId="S::sxk240133@utdallas.edu::70fcdfe7-f689-44d7-bf28-7c0ad3eb7419" providerId="AD" clId="Web-{F2511543-8A8C-170F-5CE7-B74D4ACCA825}" dt="2025-05-06T02:22:14.839" v="99" actId="14100"/>
          <ac:picMkLst>
            <pc:docMk/>
            <pc:sldMk cId="2910301975" sldId="262"/>
            <ac:picMk id="6" creationId="{2086FBFE-DAEF-52FC-49A3-00075C860C3B}"/>
          </ac:picMkLst>
        </pc:picChg>
      </pc:sldChg>
      <pc:sldChg chg="mod modShow">
        <pc:chgData name="Kao, Stephen" userId="S::sxk240133@utdallas.edu::70fcdfe7-f689-44d7-bf28-7c0ad3eb7419" providerId="AD" clId="Web-{F2511543-8A8C-170F-5CE7-B74D4ACCA825}" dt="2025-05-06T02:22:24.089" v="100"/>
        <pc:sldMkLst>
          <pc:docMk/>
          <pc:sldMk cId="2784238803" sldId="263"/>
        </pc:sldMkLst>
      </pc:sldChg>
      <pc:sldChg chg="mod modShow">
        <pc:chgData name="Kao, Stephen" userId="S::sxk240133@utdallas.edu::70fcdfe7-f689-44d7-bf28-7c0ad3eb7419" providerId="AD" clId="Web-{F2511543-8A8C-170F-5CE7-B74D4ACCA825}" dt="2025-05-06T02:22:28.776" v="101"/>
        <pc:sldMkLst>
          <pc:docMk/>
          <pc:sldMk cId="1803760909" sldId="264"/>
        </pc:sldMkLst>
      </pc:sldChg>
      <pc:sldChg chg="addSp delSp modSp ord">
        <pc:chgData name="Kao, Stephen" userId="S::sxk240133@utdallas.edu::70fcdfe7-f689-44d7-bf28-7c0ad3eb7419" providerId="AD" clId="Web-{F2511543-8A8C-170F-5CE7-B74D4ACCA825}" dt="2025-05-06T03:35:18.924" v="908"/>
        <pc:sldMkLst>
          <pc:docMk/>
          <pc:sldMk cId="1003521233" sldId="265"/>
        </pc:sldMkLst>
        <pc:spChg chg="del mod">
          <ac:chgData name="Kao, Stephen" userId="S::sxk240133@utdallas.edu::70fcdfe7-f689-44d7-bf28-7c0ad3eb7419" providerId="AD" clId="Web-{F2511543-8A8C-170F-5CE7-B74D4ACCA825}" dt="2025-05-06T02:23:52.104" v="106"/>
          <ac:spMkLst>
            <pc:docMk/>
            <pc:sldMk cId="1003521233" sldId="265"/>
            <ac:spMk id="2" creationId="{45BE3B76-5897-9ABD-16D3-24C305BA62CB}"/>
          </ac:spMkLst>
        </pc:spChg>
        <pc:spChg chg="del mod">
          <ac:chgData name="Kao, Stephen" userId="S::sxk240133@utdallas.edu::70fcdfe7-f689-44d7-bf28-7c0ad3eb7419" providerId="AD" clId="Web-{F2511543-8A8C-170F-5CE7-B74D4ACCA825}" dt="2025-05-06T02:27:21.187" v="127"/>
          <ac:spMkLst>
            <pc:docMk/>
            <pc:sldMk cId="1003521233" sldId="265"/>
            <ac:spMk id="3" creationId="{DEBC0804-DC10-E5E9-AE9B-9E02BD260977}"/>
          </ac:spMkLst>
        </pc:spChg>
        <pc:spChg chg="add del mod">
          <ac:chgData name="Kao, Stephen" userId="S::sxk240133@utdallas.edu::70fcdfe7-f689-44d7-bf28-7c0ad3eb7419" providerId="AD" clId="Web-{F2511543-8A8C-170F-5CE7-B74D4ACCA825}" dt="2025-05-06T02:23:59.359" v="108"/>
          <ac:spMkLst>
            <pc:docMk/>
            <pc:sldMk cId="1003521233" sldId="265"/>
            <ac:spMk id="5" creationId="{EE097A6E-ADB6-AAD0-B673-11F22CCB6357}"/>
          </ac:spMkLst>
        </pc:spChg>
        <pc:spChg chg="add mod">
          <ac:chgData name="Kao, Stephen" userId="S::sxk240133@utdallas.edu::70fcdfe7-f689-44d7-bf28-7c0ad3eb7419" providerId="AD" clId="Web-{F2511543-8A8C-170F-5CE7-B74D4ACCA825}" dt="2025-05-06T02:30:39.441" v="152" actId="20577"/>
          <ac:spMkLst>
            <pc:docMk/>
            <pc:sldMk cId="1003521233" sldId="265"/>
            <ac:spMk id="7" creationId="{7EE1D829-4C40-03AD-3020-6A293540F943}"/>
          </ac:spMkLst>
        </pc:spChg>
        <pc:spChg chg="add del mod">
          <ac:chgData name="Kao, Stephen" userId="S::sxk240133@utdallas.edu::70fcdfe7-f689-44d7-bf28-7c0ad3eb7419" providerId="AD" clId="Web-{F2511543-8A8C-170F-5CE7-B74D4ACCA825}" dt="2025-05-06T02:27:26.140" v="128"/>
          <ac:spMkLst>
            <pc:docMk/>
            <pc:sldMk cId="1003521233" sldId="265"/>
            <ac:spMk id="11" creationId="{8229360D-EBCF-B766-4A02-19AA88F52755}"/>
          </ac:spMkLst>
        </pc:spChg>
        <pc:picChg chg="add del mod">
          <ac:chgData name="Kao, Stephen" userId="S::sxk240133@utdallas.edu::70fcdfe7-f689-44d7-bf28-7c0ad3eb7419" providerId="AD" clId="Web-{F2511543-8A8C-170F-5CE7-B74D4ACCA825}" dt="2025-05-06T02:29:23.906" v="140"/>
          <ac:picMkLst>
            <pc:docMk/>
            <pc:sldMk cId="1003521233" sldId="265"/>
            <ac:picMk id="8" creationId="{66B632C2-A962-9981-FD7F-EA013D275AE0}"/>
          </ac:picMkLst>
        </pc:picChg>
        <pc:picChg chg="add mod">
          <ac:chgData name="Kao, Stephen" userId="S::sxk240133@utdallas.edu::70fcdfe7-f689-44d7-bf28-7c0ad3eb7419" providerId="AD" clId="Web-{F2511543-8A8C-170F-5CE7-B74D4ACCA825}" dt="2025-05-06T02:29:46.453" v="143" actId="1076"/>
          <ac:picMkLst>
            <pc:docMk/>
            <pc:sldMk cId="1003521233" sldId="265"/>
            <ac:picMk id="9" creationId="{FF0BBEA6-31EF-CEB9-3470-3055856D844A}"/>
          </ac:picMkLst>
        </pc:picChg>
        <pc:picChg chg="add mod">
          <ac:chgData name="Kao, Stephen" userId="S::sxk240133@utdallas.edu::70fcdfe7-f689-44d7-bf28-7c0ad3eb7419" providerId="AD" clId="Web-{F2511543-8A8C-170F-5CE7-B74D4ACCA825}" dt="2025-05-06T02:30:11.269" v="148" actId="1076"/>
          <ac:picMkLst>
            <pc:docMk/>
            <pc:sldMk cId="1003521233" sldId="265"/>
            <ac:picMk id="12" creationId="{D76D2FC7-D1B0-F94D-DFEC-ECB619E61F2A}"/>
          </ac:picMkLst>
        </pc:picChg>
      </pc:sldChg>
      <pc:sldChg chg="mod modShow">
        <pc:chgData name="Kao, Stephen" userId="S::sxk240133@utdallas.edu::70fcdfe7-f689-44d7-bf28-7c0ad3eb7419" providerId="AD" clId="Web-{F2511543-8A8C-170F-5CE7-B74D4ACCA825}" dt="2025-05-06T03:33:36.330" v="881"/>
        <pc:sldMkLst>
          <pc:docMk/>
          <pc:sldMk cId="3101453956" sldId="267"/>
        </pc:sldMkLst>
      </pc:sldChg>
      <pc:sldChg chg="mod modShow">
        <pc:chgData name="Kao, Stephen" userId="S::sxk240133@utdallas.edu::70fcdfe7-f689-44d7-bf28-7c0ad3eb7419" providerId="AD" clId="Web-{F2511543-8A8C-170F-5CE7-B74D4ACCA825}" dt="2025-05-06T03:33:43.486" v="883"/>
        <pc:sldMkLst>
          <pc:docMk/>
          <pc:sldMk cId="3772768732" sldId="269"/>
        </pc:sldMkLst>
      </pc:sldChg>
      <pc:sldChg chg="mod modShow">
        <pc:chgData name="Kao, Stephen" userId="S::sxk240133@utdallas.edu::70fcdfe7-f689-44d7-bf28-7c0ad3eb7419" providerId="AD" clId="Web-{F2511543-8A8C-170F-5CE7-B74D4ACCA825}" dt="2025-05-06T03:33:39.814" v="882"/>
        <pc:sldMkLst>
          <pc:docMk/>
          <pc:sldMk cId="3068946189" sldId="270"/>
        </pc:sldMkLst>
      </pc:sldChg>
      <pc:sldChg chg="del">
        <pc:chgData name="Kao, Stephen" userId="S::sxk240133@utdallas.edu::70fcdfe7-f689-44d7-bf28-7c0ad3eb7419" providerId="AD" clId="Web-{F2511543-8A8C-170F-5CE7-B74D4ACCA825}" dt="2025-05-06T02:28:14.234" v="135"/>
        <pc:sldMkLst>
          <pc:docMk/>
          <pc:sldMk cId="1403387612" sldId="271"/>
        </pc:sldMkLst>
      </pc:sldChg>
      <pc:sldChg chg="delSp del">
        <pc:chgData name="Kao, Stephen" userId="S::sxk240133@utdallas.edu::70fcdfe7-f689-44d7-bf28-7c0ad3eb7419" providerId="AD" clId="Web-{F2511543-8A8C-170F-5CE7-B74D4ACCA825}" dt="2025-05-06T02:26:46.218" v="124"/>
        <pc:sldMkLst>
          <pc:docMk/>
          <pc:sldMk cId="3979936351" sldId="272"/>
        </pc:sldMkLst>
        <pc:picChg chg="del">
          <ac:chgData name="Kao, Stephen" userId="S::sxk240133@utdallas.edu::70fcdfe7-f689-44d7-bf28-7c0ad3eb7419" providerId="AD" clId="Web-{F2511543-8A8C-170F-5CE7-B74D4ACCA825}" dt="2025-05-06T02:26:14.390" v="118"/>
          <ac:picMkLst>
            <pc:docMk/>
            <pc:sldMk cId="3979936351" sldId="272"/>
            <ac:picMk id="4" creationId="{7E94BA04-7ECA-ED70-C885-987578EF1A40}"/>
          </ac:picMkLst>
        </pc:picChg>
      </pc:sldChg>
      <pc:sldChg chg="addSp delSp modSp ord">
        <pc:chgData name="Kao, Stephen" userId="S::sxk240133@utdallas.edu::70fcdfe7-f689-44d7-bf28-7c0ad3eb7419" providerId="AD" clId="Web-{F2511543-8A8C-170F-5CE7-B74D4ACCA825}" dt="2025-05-06T03:35:30.627" v="911"/>
        <pc:sldMkLst>
          <pc:docMk/>
          <pc:sldMk cId="706578672" sldId="273"/>
        </pc:sldMkLst>
        <pc:spChg chg="del">
          <ac:chgData name="Kao, Stephen" userId="S::sxk240133@utdallas.edu::70fcdfe7-f689-44d7-bf28-7c0ad3eb7419" providerId="AD" clId="Web-{F2511543-8A8C-170F-5CE7-B74D4ACCA825}" dt="2025-05-06T02:31:32.581" v="160"/>
          <ac:spMkLst>
            <pc:docMk/>
            <pc:sldMk cId="706578672" sldId="273"/>
            <ac:spMk id="2" creationId="{A4D6637A-D856-8C9C-67D8-AC103F2322DE}"/>
          </ac:spMkLst>
        </pc:spChg>
        <pc:spChg chg="del">
          <ac:chgData name="Kao, Stephen" userId="S::sxk240133@utdallas.edu::70fcdfe7-f689-44d7-bf28-7c0ad3eb7419" providerId="AD" clId="Web-{F2511543-8A8C-170F-5CE7-B74D4ACCA825}" dt="2025-05-06T02:28:22.625" v="136"/>
          <ac:spMkLst>
            <pc:docMk/>
            <pc:sldMk cId="706578672" sldId="273"/>
            <ac:spMk id="3" creationId="{4AFE9332-2028-5F44-0275-2E2CFC18FACB}"/>
          </ac:spMkLst>
        </pc:spChg>
        <pc:spChg chg="add">
          <ac:chgData name="Kao, Stephen" userId="S::sxk240133@utdallas.edu::70fcdfe7-f689-44d7-bf28-7c0ad3eb7419" providerId="AD" clId="Web-{F2511543-8A8C-170F-5CE7-B74D4ACCA825}" dt="2025-05-06T02:31:30.034" v="159"/>
          <ac:spMkLst>
            <pc:docMk/>
            <pc:sldMk cId="706578672" sldId="273"/>
            <ac:spMk id="6" creationId="{925822E2-A652-EE2C-FFD6-3A4DE2DB23A2}"/>
          </ac:spMkLst>
        </pc:spChg>
        <pc:spChg chg="add del mod">
          <ac:chgData name="Kao, Stephen" userId="S::sxk240133@utdallas.edu::70fcdfe7-f689-44d7-bf28-7c0ad3eb7419" providerId="AD" clId="Web-{F2511543-8A8C-170F-5CE7-B74D4ACCA825}" dt="2025-05-06T02:31:36.378" v="161"/>
          <ac:spMkLst>
            <pc:docMk/>
            <pc:sldMk cId="706578672" sldId="273"/>
            <ac:spMk id="8" creationId="{CB8CAF1D-F2DD-E222-3260-67EBBB96AE3C}"/>
          </ac:spMkLst>
        </pc:spChg>
        <pc:spChg chg="add del mod">
          <ac:chgData name="Kao, Stephen" userId="S::sxk240133@utdallas.edu::70fcdfe7-f689-44d7-bf28-7c0ad3eb7419" providerId="AD" clId="Web-{F2511543-8A8C-170F-5CE7-B74D4ACCA825}" dt="2025-05-06T02:41:10.585" v="320"/>
          <ac:spMkLst>
            <pc:docMk/>
            <pc:sldMk cId="706578672" sldId="273"/>
            <ac:spMk id="9" creationId="{2D16C877-A9C6-37B9-A029-46C90221EC15}"/>
          </ac:spMkLst>
        </pc:spChg>
        <pc:graphicFrameChg chg="add del mod modGraphic">
          <ac:chgData name="Kao, Stephen" userId="S::sxk240133@utdallas.edu::70fcdfe7-f689-44d7-bf28-7c0ad3eb7419" providerId="AD" clId="Web-{F2511543-8A8C-170F-5CE7-B74D4ACCA825}" dt="2025-05-06T02:40:22.366" v="315"/>
          <ac:graphicFrameMkLst>
            <pc:docMk/>
            <pc:sldMk cId="706578672" sldId="273"/>
            <ac:graphicFrameMk id="10" creationId="{DCA10F56-B611-2788-2352-DA219D8F9F17}"/>
          </ac:graphicFrameMkLst>
        </pc:graphicFrameChg>
        <pc:graphicFrameChg chg="mod modGraphic">
          <ac:chgData name="Kao, Stephen" userId="S::sxk240133@utdallas.edu::70fcdfe7-f689-44d7-bf28-7c0ad3eb7419" providerId="AD" clId="Web-{F2511543-8A8C-170F-5CE7-B74D4ACCA825}" dt="2025-05-06T02:46:59.836" v="417"/>
          <ac:graphicFrameMkLst>
            <pc:docMk/>
            <pc:sldMk cId="706578672" sldId="273"/>
            <ac:graphicFrameMk id="15" creationId="{DAD1FC31-1279-ECB5-69A4-DE7359A16B75}"/>
          </ac:graphicFrameMkLst>
        </pc:graphicFrameChg>
        <pc:graphicFrameChg chg="add mod modGraphic">
          <ac:chgData name="Kao, Stephen" userId="S::sxk240133@utdallas.edu::70fcdfe7-f689-44d7-bf28-7c0ad3eb7419" providerId="AD" clId="Web-{F2511543-8A8C-170F-5CE7-B74D4ACCA825}" dt="2025-05-06T02:47:04.680" v="439"/>
          <ac:graphicFrameMkLst>
            <pc:docMk/>
            <pc:sldMk cId="706578672" sldId="273"/>
            <ac:graphicFrameMk id="16" creationId="{9F692424-C01F-EF6E-34C0-1AE1EFC8FFAE}"/>
          </ac:graphicFrameMkLst>
        </pc:graphicFrameChg>
        <pc:picChg chg="del">
          <ac:chgData name="Kao, Stephen" userId="S::sxk240133@utdallas.edu::70fcdfe7-f689-44d7-bf28-7c0ad3eb7419" providerId="AD" clId="Web-{F2511543-8A8C-170F-5CE7-B74D4ACCA825}" dt="2025-05-06T02:31:22.894" v="158"/>
          <ac:picMkLst>
            <pc:docMk/>
            <pc:sldMk cId="706578672" sldId="273"/>
            <ac:picMk id="4" creationId="{7CF824E3-454F-EB61-93D3-07BF39F49B4F}"/>
          </ac:picMkLst>
        </pc:picChg>
        <pc:picChg chg="add del mod">
          <ac:chgData name="Kao, Stephen" userId="S::sxk240133@utdallas.edu::70fcdfe7-f689-44d7-bf28-7c0ad3eb7419" providerId="AD" clId="Web-{F2511543-8A8C-170F-5CE7-B74D4ACCA825}" dt="2025-05-06T02:41:23.194" v="323"/>
          <ac:picMkLst>
            <pc:docMk/>
            <pc:sldMk cId="706578672" sldId="273"/>
            <ac:picMk id="11" creationId="{720DB10D-3C2A-01D6-9369-93B9EF824BC5}"/>
          </ac:picMkLst>
        </pc:picChg>
        <pc:picChg chg="add mod">
          <ac:chgData name="Kao, Stephen" userId="S::sxk240133@utdallas.edu::70fcdfe7-f689-44d7-bf28-7c0ad3eb7419" providerId="AD" clId="Web-{F2511543-8A8C-170F-5CE7-B74D4ACCA825}" dt="2025-05-06T02:43:10.741" v="343" actId="1076"/>
          <ac:picMkLst>
            <pc:docMk/>
            <pc:sldMk cId="706578672" sldId="273"/>
            <ac:picMk id="12" creationId="{3B8BC94D-52AF-4BE0-FBD4-D9BF7CB0DAF0}"/>
          </ac:picMkLst>
        </pc:picChg>
        <pc:picChg chg="add mod modCrop">
          <ac:chgData name="Kao, Stephen" userId="S::sxk240133@utdallas.edu::70fcdfe7-f689-44d7-bf28-7c0ad3eb7419" providerId="AD" clId="Web-{F2511543-8A8C-170F-5CE7-B74D4ACCA825}" dt="2025-05-06T02:43:10.757" v="344" actId="1076"/>
          <ac:picMkLst>
            <pc:docMk/>
            <pc:sldMk cId="706578672" sldId="273"/>
            <ac:picMk id="13" creationId="{84FF21EC-8016-1DCC-9873-CEE23AEFEEF5}"/>
          </ac:picMkLst>
        </pc:picChg>
      </pc:sldChg>
      <pc:sldChg chg="addSp delSp modSp ord">
        <pc:chgData name="Kao, Stephen" userId="S::sxk240133@utdallas.edu::70fcdfe7-f689-44d7-bf28-7c0ad3eb7419" providerId="AD" clId="Web-{F2511543-8A8C-170F-5CE7-B74D4ACCA825}" dt="2025-05-06T03:35:34.221" v="912"/>
        <pc:sldMkLst>
          <pc:docMk/>
          <pc:sldMk cId="539577378" sldId="274"/>
        </pc:sldMkLst>
        <pc:spChg chg="del mod">
          <ac:chgData name="Kao, Stephen" userId="S::sxk240133@utdallas.edu::70fcdfe7-f689-44d7-bf28-7c0ad3eb7419" providerId="AD" clId="Web-{F2511543-8A8C-170F-5CE7-B74D4ACCA825}" dt="2025-05-06T02:49:24.727" v="451"/>
          <ac:spMkLst>
            <pc:docMk/>
            <pc:sldMk cId="539577378" sldId="274"/>
            <ac:spMk id="2" creationId="{A0D93BA8-CE49-61D2-8E37-4043B518F7EF}"/>
          </ac:spMkLst>
        </pc:spChg>
        <pc:spChg chg="del">
          <ac:chgData name="Kao, Stephen" userId="S::sxk240133@utdallas.edu::70fcdfe7-f689-44d7-bf28-7c0ad3eb7419" providerId="AD" clId="Web-{F2511543-8A8C-170F-5CE7-B74D4ACCA825}" dt="2025-05-06T02:48:52.727" v="442"/>
          <ac:spMkLst>
            <pc:docMk/>
            <pc:sldMk cId="539577378" sldId="274"/>
            <ac:spMk id="3" creationId="{26DFF330-5B40-FD2B-45D8-73F1118CA6D6}"/>
          </ac:spMkLst>
        </pc:spChg>
        <pc:spChg chg="add mod">
          <ac:chgData name="Kao, Stephen" userId="S::sxk240133@utdallas.edu::70fcdfe7-f689-44d7-bf28-7c0ad3eb7419" providerId="AD" clId="Web-{F2511543-8A8C-170F-5CE7-B74D4ACCA825}" dt="2025-05-06T02:49:21.180" v="450" actId="20577"/>
          <ac:spMkLst>
            <pc:docMk/>
            <pc:sldMk cId="539577378" sldId="274"/>
            <ac:spMk id="6" creationId="{EE85DC35-29D8-17BB-C19E-DB207D4F046A}"/>
          </ac:spMkLst>
        </pc:spChg>
        <pc:spChg chg="add del mod">
          <ac:chgData name="Kao, Stephen" userId="S::sxk240133@utdallas.edu::70fcdfe7-f689-44d7-bf28-7c0ad3eb7419" providerId="AD" clId="Web-{F2511543-8A8C-170F-5CE7-B74D4ACCA825}" dt="2025-05-06T02:49:28.617" v="452"/>
          <ac:spMkLst>
            <pc:docMk/>
            <pc:sldMk cId="539577378" sldId="274"/>
            <ac:spMk id="8" creationId="{9BFF7816-58F7-B2A6-2FEA-AD36312B2583}"/>
          </ac:spMkLst>
        </pc:spChg>
        <pc:picChg chg="add mod">
          <ac:chgData name="Kao, Stephen" userId="S::sxk240133@utdallas.edu::70fcdfe7-f689-44d7-bf28-7c0ad3eb7419" providerId="AD" clId="Web-{F2511543-8A8C-170F-5CE7-B74D4ACCA825}" dt="2025-05-06T02:57:10.290" v="473" actId="1076"/>
          <ac:picMkLst>
            <pc:docMk/>
            <pc:sldMk cId="539577378" sldId="274"/>
            <ac:picMk id="4" creationId="{C4E0973C-2461-4F5D-3123-56DA07B5EA4D}"/>
          </ac:picMkLst>
        </pc:picChg>
        <pc:picChg chg="add mod">
          <ac:chgData name="Kao, Stephen" userId="S::sxk240133@utdallas.edu::70fcdfe7-f689-44d7-bf28-7c0ad3eb7419" providerId="AD" clId="Web-{F2511543-8A8C-170F-5CE7-B74D4ACCA825}" dt="2025-05-06T02:57:12.602" v="474" actId="1076"/>
          <ac:picMkLst>
            <pc:docMk/>
            <pc:sldMk cId="539577378" sldId="274"/>
            <ac:picMk id="9" creationId="{10CE64EB-7677-396F-1CEB-D21F48D599B5}"/>
          </ac:picMkLst>
        </pc:picChg>
      </pc:sldChg>
      <pc:sldChg chg="addSp delSp modSp del">
        <pc:chgData name="Kao, Stephen" userId="S::sxk240133@utdallas.edu::70fcdfe7-f689-44d7-bf28-7c0ad3eb7419" providerId="AD" clId="Web-{F2511543-8A8C-170F-5CE7-B74D4ACCA825}" dt="2025-05-06T02:53:14.961" v="470"/>
        <pc:sldMkLst>
          <pc:docMk/>
          <pc:sldMk cId="2322484636" sldId="275"/>
        </pc:sldMkLst>
        <pc:picChg chg="del">
          <ac:chgData name="Kao, Stephen" userId="S::sxk240133@utdallas.edu::70fcdfe7-f689-44d7-bf28-7c0ad3eb7419" providerId="AD" clId="Web-{F2511543-8A8C-170F-5CE7-B74D4ACCA825}" dt="2025-05-06T02:52:09.071" v="458"/>
          <ac:picMkLst>
            <pc:docMk/>
            <pc:sldMk cId="2322484636" sldId="275"/>
            <ac:picMk id="4" creationId="{4737A3ED-83D9-BD1F-B205-FB1599EEA2E9}"/>
          </ac:picMkLst>
        </pc:picChg>
        <pc:picChg chg="add del mod">
          <ac:chgData name="Kao, Stephen" userId="S::sxk240133@utdallas.edu::70fcdfe7-f689-44d7-bf28-7c0ad3eb7419" providerId="AD" clId="Web-{F2511543-8A8C-170F-5CE7-B74D4ACCA825}" dt="2025-05-06T02:52:24.508" v="460"/>
          <ac:picMkLst>
            <pc:docMk/>
            <pc:sldMk cId="2322484636" sldId="275"/>
            <ac:picMk id="5" creationId="{F6DF3C17-F127-90E4-268B-8685583EC06B}"/>
          </ac:picMkLst>
        </pc:picChg>
      </pc:sldChg>
      <pc:sldChg chg="addSp delSp modSp ord addAnim">
        <pc:chgData name="Kao, Stephen" userId="S::sxk240133@utdallas.edu::70fcdfe7-f689-44d7-bf28-7c0ad3eb7419" providerId="AD" clId="Web-{F2511543-8A8C-170F-5CE7-B74D4ACCA825}" dt="2025-05-06T03:35:37.908" v="913"/>
        <pc:sldMkLst>
          <pc:docMk/>
          <pc:sldMk cId="2092932760" sldId="276"/>
        </pc:sldMkLst>
        <pc:spChg chg="del">
          <ac:chgData name="Kao, Stephen" userId="S::sxk240133@utdallas.edu::70fcdfe7-f689-44d7-bf28-7c0ad3eb7419" providerId="AD" clId="Web-{F2511543-8A8C-170F-5CE7-B74D4ACCA825}" dt="2025-05-06T03:02:13.852" v="528"/>
          <ac:spMkLst>
            <pc:docMk/>
            <pc:sldMk cId="2092932760" sldId="276"/>
            <ac:spMk id="2" creationId="{2C7EC0B7-08EC-FB8E-1CFE-168FE20CAB9F}"/>
          </ac:spMkLst>
        </pc:spChg>
        <pc:spChg chg="mod">
          <ac:chgData name="Kao, Stephen" userId="S::sxk240133@utdallas.edu::70fcdfe7-f689-44d7-bf28-7c0ad3eb7419" providerId="AD" clId="Web-{F2511543-8A8C-170F-5CE7-B74D4ACCA825}" dt="2025-05-06T03:33:01.221" v="879" actId="1076"/>
          <ac:spMkLst>
            <pc:docMk/>
            <pc:sldMk cId="2092932760" sldId="276"/>
            <ac:spMk id="3" creationId="{9C6796D9-E08F-318C-59CE-3274A67D13EB}"/>
          </ac:spMkLst>
        </pc:spChg>
        <pc:spChg chg="add">
          <ac:chgData name="Kao, Stephen" userId="S::sxk240133@utdallas.edu::70fcdfe7-f689-44d7-bf28-7c0ad3eb7419" providerId="AD" clId="Web-{F2511543-8A8C-170F-5CE7-B74D4ACCA825}" dt="2025-05-06T03:02:10.024" v="527"/>
          <ac:spMkLst>
            <pc:docMk/>
            <pc:sldMk cId="2092932760" sldId="276"/>
            <ac:spMk id="5" creationId="{B95CEE6A-ED3F-3B48-C640-706300672149}"/>
          </ac:spMkLst>
        </pc:spChg>
        <pc:spChg chg="add del mod">
          <ac:chgData name="Kao, Stephen" userId="S::sxk240133@utdallas.edu::70fcdfe7-f689-44d7-bf28-7c0ad3eb7419" providerId="AD" clId="Web-{F2511543-8A8C-170F-5CE7-B74D4ACCA825}" dt="2025-05-06T03:02:24.665" v="529"/>
          <ac:spMkLst>
            <pc:docMk/>
            <pc:sldMk cId="2092932760" sldId="276"/>
            <ac:spMk id="7" creationId="{85580565-ACF2-4099-0D40-D8A906A0009E}"/>
          </ac:spMkLst>
        </pc:spChg>
      </pc:sldChg>
      <pc:sldChg chg="addSp delSp modSp ord">
        <pc:chgData name="Kao, Stephen" userId="S::sxk240133@utdallas.edu::70fcdfe7-f689-44d7-bf28-7c0ad3eb7419" providerId="AD" clId="Web-{F2511543-8A8C-170F-5CE7-B74D4ACCA825}" dt="2025-05-06T03:35:47.361" v="914"/>
        <pc:sldMkLst>
          <pc:docMk/>
          <pc:sldMk cId="3680727649" sldId="277"/>
        </pc:sldMkLst>
        <pc:spChg chg="del">
          <ac:chgData name="Kao, Stephen" userId="S::sxk240133@utdallas.edu::70fcdfe7-f689-44d7-bf28-7c0ad3eb7419" providerId="AD" clId="Web-{F2511543-8A8C-170F-5CE7-B74D4ACCA825}" dt="2025-05-06T03:15:28.606" v="656"/>
          <ac:spMkLst>
            <pc:docMk/>
            <pc:sldMk cId="3680727649" sldId="277"/>
            <ac:spMk id="2" creationId="{DFD93681-06C0-BFD2-FF01-48827BE8FA3B}"/>
          </ac:spMkLst>
        </pc:spChg>
        <pc:spChg chg="del">
          <ac:chgData name="Kao, Stephen" userId="S::sxk240133@utdallas.edu::70fcdfe7-f689-44d7-bf28-7c0ad3eb7419" providerId="AD" clId="Web-{F2511543-8A8C-170F-5CE7-B74D4ACCA825}" dt="2025-05-06T03:15:35.793" v="658"/>
          <ac:spMkLst>
            <pc:docMk/>
            <pc:sldMk cId="3680727649" sldId="277"/>
            <ac:spMk id="3" creationId="{3D30FF21-DA96-A6E5-9962-E19971C8B147}"/>
          </ac:spMkLst>
        </pc:spChg>
        <pc:spChg chg="add del mod">
          <ac:chgData name="Kao, Stephen" userId="S::sxk240133@utdallas.edu::70fcdfe7-f689-44d7-bf28-7c0ad3eb7419" providerId="AD" clId="Web-{F2511543-8A8C-170F-5CE7-B74D4ACCA825}" dt="2025-05-06T03:15:32.434" v="657"/>
          <ac:spMkLst>
            <pc:docMk/>
            <pc:sldMk cId="3680727649" sldId="277"/>
            <ac:spMk id="6" creationId="{74FD9173-EE58-D745-CAA8-8F56C55E828B}"/>
          </ac:spMkLst>
        </pc:spChg>
        <pc:spChg chg="add del mod">
          <ac:chgData name="Kao, Stephen" userId="S::sxk240133@utdallas.edu::70fcdfe7-f689-44d7-bf28-7c0ad3eb7419" providerId="AD" clId="Web-{F2511543-8A8C-170F-5CE7-B74D4ACCA825}" dt="2025-05-06T03:15:41.762" v="660"/>
          <ac:spMkLst>
            <pc:docMk/>
            <pc:sldMk cId="3680727649" sldId="277"/>
            <ac:spMk id="8" creationId="{94798F92-AE95-70F6-D5A0-48A0E27FF755}"/>
          </ac:spMkLst>
        </pc:spChg>
        <pc:spChg chg="add">
          <ac:chgData name="Kao, Stephen" userId="S::sxk240133@utdallas.edu::70fcdfe7-f689-44d7-bf28-7c0ad3eb7419" providerId="AD" clId="Web-{F2511543-8A8C-170F-5CE7-B74D4ACCA825}" dt="2025-05-06T03:16:01.278" v="663"/>
          <ac:spMkLst>
            <pc:docMk/>
            <pc:sldMk cId="3680727649" sldId="277"/>
            <ac:spMk id="10" creationId="{D179C9B7-95D6-CC1D-E95C-D859AAD60D40}"/>
          </ac:spMkLst>
        </pc:spChg>
        <pc:graphicFrameChg chg="add mod modGraphic">
          <ac:chgData name="Kao, Stephen" userId="S::sxk240133@utdallas.edu::70fcdfe7-f689-44d7-bf28-7c0ad3eb7419" providerId="AD" clId="Web-{F2511543-8A8C-170F-5CE7-B74D4ACCA825}" dt="2025-05-06T03:32:01.064" v="871" actId="1076"/>
          <ac:graphicFrameMkLst>
            <pc:docMk/>
            <pc:sldMk cId="3680727649" sldId="277"/>
            <ac:graphicFrameMk id="12" creationId="{0CC4F2EF-0390-5349-C154-F9600386D801}"/>
          </ac:graphicFrameMkLst>
        </pc:graphicFrameChg>
        <pc:graphicFrameChg chg="add mod modGraphic">
          <ac:chgData name="Kao, Stephen" userId="S::sxk240133@utdallas.edu::70fcdfe7-f689-44d7-bf28-7c0ad3eb7419" providerId="AD" clId="Web-{F2511543-8A8C-170F-5CE7-B74D4ACCA825}" dt="2025-05-06T03:32:10.720" v="874"/>
          <ac:graphicFrameMkLst>
            <pc:docMk/>
            <pc:sldMk cId="3680727649" sldId="277"/>
            <ac:graphicFrameMk id="13" creationId="{8ADAD49F-6847-BC52-CA6A-BEDE22F1C24C}"/>
          </ac:graphicFrameMkLst>
        </pc:graphicFrameChg>
        <pc:picChg chg="add mod">
          <ac:chgData name="Kao, Stephen" userId="S::sxk240133@utdallas.edu::70fcdfe7-f689-44d7-bf28-7c0ad3eb7419" providerId="AD" clId="Web-{F2511543-8A8C-170F-5CE7-B74D4ACCA825}" dt="2025-05-06T03:31:56.033" v="870" actId="1076"/>
          <ac:picMkLst>
            <pc:docMk/>
            <pc:sldMk cId="3680727649" sldId="277"/>
            <ac:picMk id="4" creationId="{845ECF90-DB8E-6E8A-822F-6B7705EFFA81}"/>
          </ac:picMkLst>
        </pc:picChg>
      </pc:sldChg>
      <pc:sldChg chg="addSp delSp modSp add ord replId">
        <pc:chgData name="Kao, Stephen" userId="S::sxk240133@utdallas.edu::70fcdfe7-f689-44d7-bf28-7c0ad3eb7419" providerId="AD" clId="Web-{F2511543-8A8C-170F-5CE7-B74D4ACCA825}" dt="2025-05-06T03:35:24.189" v="910"/>
        <pc:sldMkLst>
          <pc:docMk/>
          <pc:sldMk cId="1272379044" sldId="278"/>
        </pc:sldMkLst>
        <pc:spChg chg="del">
          <ac:chgData name="Kao, Stephen" userId="S::sxk240133@utdallas.edu::70fcdfe7-f689-44d7-bf28-7c0ad3eb7419" providerId="AD" clId="Web-{F2511543-8A8C-170F-5CE7-B74D4ACCA825}" dt="2025-05-06T02:30:18.769" v="149"/>
          <ac:spMkLst>
            <pc:docMk/>
            <pc:sldMk cId="1272379044" sldId="278"/>
            <ac:spMk id="2" creationId="{BFE0D260-39CD-D966-5AE3-7AA25B784D2B}"/>
          </ac:spMkLst>
        </pc:spChg>
        <pc:spChg chg="add del mod">
          <ac:chgData name="Kao, Stephen" userId="S::sxk240133@utdallas.edu::70fcdfe7-f689-44d7-bf28-7c0ad3eb7419" providerId="AD" clId="Web-{F2511543-8A8C-170F-5CE7-B74D4ACCA825}" dt="2025-05-06T02:30:47.362" v="154"/>
          <ac:spMkLst>
            <pc:docMk/>
            <pc:sldMk cId="1272379044" sldId="278"/>
            <ac:spMk id="6" creationId="{F24FECE8-F4EC-C215-813C-606D1E4313DA}"/>
          </ac:spMkLst>
        </pc:spChg>
        <pc:spChg chg="add del">
          <ac:chgData name="Kao, Stephen" userId="S::sxk240133@utdallas.edu::70fcdfe7-f689-44d7-bf28-7c0ad3eb7419" providerId="AD" clId="Web-{F2511543-8A8C-170F-5CE7-B74D4ACCA825}" dt="2025-05-06T02:59:29.071" v="481"/>
          <ac:spMkLst>
            <pc:docMk/>
            <pc:sldMk cId="1272379044" sldId="278"/>
            <ac:spMk id="8" creationId="{A1027AC2-3803-F200-1F53-6F46141B9234}"/>
          </ac:spMkLst>
        </pc:spChg>
        <pc:graphicFrameChg chg="add del mod modGraphic">
          <ac:chgData name="Kao, Stephen" userId="S::sxk240133@utdallas.edu::70fcdfe7-f689-44d7-bf28-7c0ad3eb7419" providerId="AD" clId="Web-{F2511543-8A8C-170F-5CE7-B74D4ACCA825}" dt="2025-05-06T02:43:17.522" v="345"/>
          <ac:graphicFrameMkLst>
            <pc:docMk/>
            <pc:sldMk cId="1272379044" sldId="278"/>
            <ac:graphicFrameMk id="9" creationId="{DAD1FC31-1279-ECB5-69A4-DE7359A16B75}"/>
          </ac:graphicFrameMkLst>
        </pc:graphicFrameChg>
        <pc:picChg chg="add mod">
          <ac:chgData name="Kao, Stephen" userId="S::sxk240133@utdallas.edu::70fcdfe7-f689-44d7-bf28-7c0ad3eb7419" providerId="AD" clId="Web-{F2511543-8A8C-170F-5CE7-B74D4ACCA825}" dt="2025-05-06T02:59:44.524" v="484" actId="1076"/>
          <ac:picMkLst>
            <pc:docMk/>
            <pc:sldMk cId="1272379044" sldId="278"/>
            <ac:picMk id="3" creationId="{BB98EC6C-2A28-C5C8-7AD5-6C5AAF514806}"/>
          </ac:picMkLst>
        </pc:picChg>
        <pc:picChg chg="del">
          <ac:chgData name="Kao, Stephen" userId="S::sxk240133@utdallas.edu::70fcdfe7-f689-44d7-bf28-7c0ad3eb7419" providerId="AD" clId="Web-{F2511543-8A8C-170F-5CE7-B74D4ACCA825}" dt="2025-05-06T02:29:19.453" v="138"/>
          <ac:picMkLst>
            <pc:docMk/>
            <pc:sldMk cId="1272379044" sldId="278"/>
            <ac:picMk id="4" creationId="{1C54B77A-02A9-ED45-0EB1-811CDDB56147}"/>
          </ac:picMkLst>
        </pc:picChg>
      </pc:sldChg>
      <pc:sldChg chg="addSp delSp modSp add ord replId delAnim">
        <pc:chgData name="Kao, Stephen" userId="S::sxk240133@utdallas.edu::70fcdfe7-f689-44d7-bf28-7c0ad3eb7419" providerId="AD" clId="Web-{F2511543-8A8C-170F-5CE7-B74D4ACCA825}" dt="2025-05-06T03:35:50.502" v="915"/>
        <pc:sldMkLst>
          <pc:docMk/>
          <pc:sldMk cId="3504700836" sldId="279"/>
        </pc:sldMkLst>
        <pc:spChg chg="add mod">
          <ac:chgData name="Kao, Stephen" userId="S::sxk240133@utdallas.edu::70fcdfe7-f689-44d7-bf28-7c0ad3eb7419" providerId="AD" clId="Web-{F2511543-8A8C-170F-5CE7-B74D4ACCA825}" dt="2025-05-06T03:34:14.986" v="902" actId="20577"/>
          <ac:spMkLst>
            <pc:docMk/>
            <pc:sldMk cId="3504700836" sldId="279"/>
            <ac:spMk id="2" creationId="{058C9A93-E9BB-2F5C-7054-34291B95EB4A}"/>
          </ac:spMkLst>
        </pc:spChg>
        <pc:spChg chg="del mod">
          <ac:chgData name="Kao, Stephen" userId="S::sxk240133@utdallas.edu::70fcdfe7-f689-44d7-bf28-7c0ad3eb7419" providerId="AD" clId="Web-{F2511543-8A8C-170F-5CE7-B74D4ACCA825}" dt="2025-05-06T03:34:06.236" v="895"/>
          <ac:spMkLst>
            <pc:docMk/>
            <pc:sldMk cId="3504700836" sldId="279"/>
            <ac:spMk id="3" creationId="{D1D653BD-FEF5-D360-4075-1B0C4FC72420}"/>
          </ac:spMkLst>
        </pc:spChg>
        <pc:spChg chg="mod">
          <ac:chgData name="Kao, Stephen" userId="S::sxk240133@utdallas.edu::70fcdfe7-f689-44d7-bf28-7c0ad3eb7419" providerId="AD" clId="Web-{F2511543-8A8C-170F-5CE7-B74D4ACCA825}" dt="2025-05-06T03:33:49.439" v="891" actId="20577"/>
          <ac:spMkLst>
            <pc:docMk/>
            <pc:sldMk cId="3504700836" sldId="279"/>
            <ac:spMk id="5" creationId="{0BD9407B-EF68-9EB6-EE40-F0F733CC6464}"/>
          </ac:spMkLst>
        </pc:spChg>
      </pc:sldChg>
      <pc:sldChg chg="addSp delSp modSp add del replId">
        <pc:chgData name="Kao, Stephen" userId="S::sxk240133@utdallas.edu::70fcdfe7-f689-44d7-bf28-7c0ad3eb7419" providerId="AD" clId="Web-{F2511543-8A8C-170F-5CE7-B74D4ACCA825}" dt="2025-05-06T03:02:27.493" v="530"/>
        <pc:sldMkLst>
          <pc:docMk/>
          <pc:sldMk cId="4169719047" sldId="279"/>
        </pc:sldMkLst>
        <pc:spChg chg="del">
          <ac:chgData name="Kao, Stephen" userId="S::sxk240133@utdallas.edu::70fcdfe7-f689-44d7-bf28-7c0ad3eb7419" providerId="AD" clId="Web-{F2511543-8A8C-170F-5CE7-B74D4ACCA825}" dt="2025-05-06T02:57:31.462" v="476"/>
          <ac:spMkLst>
            <pc:docMk/>
            <pc:sldMk cId="4169719047" sldId="279"/>
            <ac:spMk id="2" creationId="{16A37E5F-1B79-19DB-480E-20ED4BE5E33A}"/>
          </ac:spMkLst>
        </pc:spChg>
        <pc:spChg chg="del">
          <ac:chgData name="Kao, Stephen" userId="S::sxk240133@utdallas.edu::70fcdfe7-f689-44d7-bf28-7c0ad3eb7419" providerId="AD" clId="Web-{F2511543-8A8C-170F-5CE7-B74D4ACCA825}" dt="2025-05-06T02:57:39.962" v="478"/>
          <ac:spMkLst>
            <pc:docMk/>
            <pc:sldMk cId="4169719047" sldId="279"/>
            <ac:spMk id="3" creationId="{5426CE94-B78A-F4E4-1D79-BA06CF495F65}"/>
          </ac:spMkLst>
        </pc:spChg>
        <pc:spChg chg="add">
          <ac:chgData name="Kao, Stephen" userId="S::sxk240133@utdallas.edu::70fcdfe7-f689-44d7-bf28-7c0ad3eb7419" providerId="AD" clId="Web-{F2511543-8A8C-170F-5CE7-B74D4ACCA825}" dt="2025-05-06T02:57:25.524" v="475"/>
          <ac:spMkLst>
            <pc:docMk/>
            <pc:sldMk cId="4169719047" sldId="279"/>
            <ac:spMk id="7" creationId="{7E626CE3-569B-2CE4-C3AC-9591C375EBA8}"/>
          </ac:spMkLst>
        </pc:spChg>
        <pc:spChg chg="add del mod">
          <ac:chgData name="Kao, Stephen" userId="S::sxk240133@utdallas.edu::70fcdfe7-f689-44d7-bf28-7c0ad3eb7419" providerId="AD" clId="Web-{F2511543-8A8C-170F-5CE7-B74D4ACCA825}" dt="2025-05-06T02:57:34.915" v="477"/>
          <ac:spMkLst>
            <pc:docMk/>
            <pc:sldMk cId="4169719047" sldId="279"/>
            <ac:spMk id="9" creationId="{6CFC2239-399C-CE84-C3A0-A2607A2357E1}"/>
          </ac:spMkLst>
        </pc:spChg>
        <pc:graphicFrameChg chg="add del mod modGraphic">
          <ac:chgData name="Kao, Stephen" userId="S::sxk240133@utdallas.edu::70fcdfe7-f689-44d7-bf28-7c0ad3eb7419" providerId="AD" clId="Web-{F2511543-8A8C-170F-5CE7-B74D4ACCA825}" dt="2025-05-06T03:01:59.509" v="526"/>
          <ac:graphicFrameMkLst>
            <pc:docMk/>
            <pc:sldMk cId="4169719047" sldId="279"/>
            <ac:graphicFrameMk id="10" creationId="{8E76D959-1A03-3D60-4341-EB0B23F74CB7}"/>
          </ac:graphicFrameMkLst>
        </pc:graphicFrameChg>
        <pc:picChg chg="del mod">
          <ac:chgData name="Kao, Stephen" userId="S::sxk240133@utdallas.edu::70fcdfe7-f689-44d7-bf28-7c0ad3eb7419" providerId="AD" clId="Web-{F2511543-8A8C-170F-5CE7-B74D4ACCA825}" dt="2025-05-06T03:01:21.930" v="515"/>
          <ac:picMkLst>
            <pc:docMk/>
            <pc:sldMk cId="4169719047" sldId="279"/>
            <ac:picMk id="4" creationId="{BE24CF0B-59E1-CA5C-F46C-3A4764DCE1D9}"/>
          </ac:picMkLst>
        </pc:picChg>
        <pc:picChg chg="del">
          <ac:chgData name="Kao, Stephen" userId="S::sxk240133@utdallas.edu::70fcdfe7-f689-44d7-bf28-7c0ad3eb7419" providerId="AD" clId="Web-{F2511543-8A8C-170F-5CE7-B74D4ACCA825}" dt="2025-05-06T02:52:05.258" v="457"/>
          <ac:picMkLst>
            <pc:docMk/>
            <pc:sldMk cId="4169719047" sldId="279"/>
            <ac:picMk id="5" creationId="{5FEA4B49-367D-1481-3810-61E942474288}"/>
          </ac:picMkLst>
        </pc:picChg>
      </pc:sldChg>
    </pc:docChg>
  </pc:docChgLst>
  <pc:docChgLst>
    <pc:chgData name="Kao, Stephen" userId="S::sxk240133@utdallas.edu::70fcdfe7-f689-44d7-bf28-7c0ad3eb7419" providerId="AD" clId="Web-{ACD03FE0-12CF-F573-515F-A5BA1C83EAE8}"/>
    <pc:docChg chg="modSld sldOrd">
      <pc:chgData name="Kao, Stephen" userId="S::sxk240133@utdallas.edu::70fcdfe7-f689-44d7-bf28-7c0ad3eb7419" providerId="AD" clId="Web-{ACD03FE0-12CF-F573-515F-A5BA1C83EAE8}" dt="2025-05-06T04:48:45.736" v="164" actId="20577"/>
      <pc:docMkLst>
        <pc:docMk/>
      </pc:docMkLst>
      <pc:sldChg chg="addAnim delAnim">
        <pc:chgData name="Kao, Stephen" userId="S::sxk240133@utdallas.edu::70fcdfe7-f689-44d7-bf28-7c0ad3eb7419" providerId="AD" clId="Web-{ACD03FE0-12CF-F573-515F-A5BA1C83EAE8}" dt="2025-05-06T04:46:14.971" v="148"/>
        <pc:sldMkLst>
          <pc:docMk/>
          <pc:sldMk cId="2910301975" sldId="262"/>
        </pc:sldMkLst>
      </pc:sldChg>
      <pc:sldChg chg="addSp delSp modSp mod ord modShow">
        <pc:chgData name="Kao, Stephen" userId="S::sxk240133@utdallas.edu::70fcdfe7-f689-44d7-bf28-7c0ad3eb7419" providerId="AD" clId="Web-{ACD03FE0-12CF-F573-515F-A5BA1C83EAE8}" dt="2025-05-06T04:48:45.736" v="164" actId="20577"/>
        <pc:sldMkLst>
          <pc:docMk/>
          <pc:sldMk cId="1803760909" sldId="264"/>
        </pc:sldMkLst>
        <pc:spChg chg="del">
          <ac:chgData name="Kao, Stephen" userId="S::sxk240133@utdallas.edu::70fcdfe7-f689-44d7-bf28-7c0ad3eb7419" providerId="AD" clId="Web-{ACD03FE0-12CF-F573-515F-A5BA1C83EAE8}" dt="2025-05-06T04:40:10.541" v="22"/>
          <ac:spMkLst>
            <pc:docMk/>
            <pc:sldMk cId="1803760909" sldId="264"/>
            <ac:spMk id="2" creationId="{DDDD5114-83E9-D13E-4F6A-6D2386703D75}"/>
          </ac:spMkLst>
        </pc:spChg>
        <pc:spChg chg="mod">
          <ac:chgData name="Kao, Stephen" userId="S::sxk240133@utdallas.edu::70fcdfe7-f689-44d7-bf28-7c0ad3eb7419" providerId="AD" clId="Web-{ACD03FE0-12CF-F573-515F-A5BA1C83EAE8}" dt="2025-05-06T04:48:45.736" v="164" actId="20577"/>
          <ac:spMkLst>
            <pc:docMk/>
            <pc:sldMk cId="1803760909" sldId="264"/>
            <ac:spMk id="5" creationId="{189AEA01-64F9-CD2C-A353-76C640B52F02}"/>
          </ac:spMkLst>
        </pc:spChg>
        <pc:spChg chg="add mod">
          <ac:chgData name="Kao, Stephen" userId="S::sxk240133@utdallas.edu::70fcdfe7-f689-44d7-bf28-7c0ad3eb7419" providerId="AD" clId="Web-{ACD03FE0-12CF-F573-515F-A5BA1C83EAE8}" dt="2025-05-06T04:40:07.056" v="21" actId="20577"/>
          <ac:spMkLst>
            <pc:docMk/>
            <pc:sldMk cId="1803760909" sldId="264"/>
            <ac:spMk id="6" creationId="{3C6E9195-5AAE-5863-9B00-3EFA26088BC8}"/>
          </ac:spMkLst>
        </pc:spChg>
        <pc:spChg chg="add del mod">
          <ac:chgData name="Kao, Stephen" userId="S::sxk240133@utdallas.edu::70fcdfe7-f689-44d7-bf28-7c0ad3eb7419" providerId="AD" clId="Web-{ACD03FE0-12CF-F573-515F-A5BA1C83EAE8}" dt="2025-05-06T04:40:14.728" v="23"/>
          <ac:spMkLst>
            <pc:docMk/>
            <pc:sldMk cId="1803760909" sldId="264"/>
            <ac:spMk id="8" creationId="{5D11EF65-4B86-0DB0-A49F-DE2207D13307}"/>
          </ac:spMkLst>
        </pc:spChg>
        <pc:picChg chg="mod">
          <ac:chgData name="Kao, Stephen" userId="S::sxk240133@utdallas.edu::70fcdfe7-f689-44d7-bf28-7c0ad3eb7419" providerId="AD" clId="Web-{ACD03FE0-12CF-F573-515F-A5BA1C83EAE8}" dt="2025-05-06T04:41:10.900" v="31" actId="14100"/>
          <ac:picMkLst>
            <pc:docMk/>
            <pc:sldMk cId="1803760909" sldId="264"/>
            <ac:picMk id="4" creationId="{B618261B-3482-5331-F6FB-EC293C76E19B}"/>
          </ac:picMkLst>
        </pc:picChg>
      </pc:sldChg>
    </pc:docChg>
  </pc:docChgLst>
  <pc:docChgLst>
    <pc:chgData name="Kao, Stephen" userId="S::sxk240133@utdallas.edu::70fcdfe7-f689-44d7-bf28-7c0ad3eb7419" providerId="AD" clId="Web-{8C583FD6-9C41-FE44-1C86-06DD30B1FC42}"/>
    <pc:docChg chg="modSld">
      <pc:chgData name="Kao, Stephen" userId="S::sxk240133@utdallas.edu::70fcdfe7-f689-44d7-bf28-7c0ad3eb7419" providerId="AD" clId="Web-{8C583FD6-9C41-FE44-1C86-06DD30B1FC42}" dt="2025-05-07T04:23:10.262" v="129" actId="20577"/>
      <pc:docMkLst>
        <pc:docMk/>
      </pc:docMkLst>
      <pc:sldChg chg="modSp">
        <pc:chgData name="Kao, Stephen" userId="S::sxk240133@utdallas.edu::70fcdfe7-f689-44d7-bf28-7c0ad3eb7419" providerId="AD" clId="Web-{8C583FD6-9C41-FE44-1C86-06DD30B1FC42}" dt="2025-05-07T04:21:46.492" v="113" actId="1076"/>
        <pc:sldMkLst>
          <pc:docMk/>
          <pc:sldMk cId="646313563" sldId="259"/>
        </pc:sldMkLst>
        <pc:spChg chg="mod">
          <ac:chgData name="Kao, Stephen" userId="S::sxk240133@utdallas.edu::70fcdfe7-f689-44d7-bf28-7c0ad3eb7419" providerId="AD" clId="Web-{8C583FD6-9C41-FE44-1C86-06DD30B1FC42}" dt="2025-05-07T04:21:46.492" v="113" actId="1076"/>
          <ac:spMkLst>
            <pc:docMk/>
            <pc:sldMk cId="646313563" sldId="259"/>
            <ac:spMk id="14" creationId="{6B6DCCEF-C4AF-C665-04B6-47ED70F14B65}"/>
          </ac:spMkLst>
        </pc:spChg>
      </pc:sldChg>
      <pc:sldChg chg="modSp">
        <pc:chgData name="Kao, Stephen" userId="S::sxk240133@utdallas.edu::70fcdfe7-f689-44d7-bf28-7c0ad3eb7419" providerId="AD" clId="Web-{8C583FD6-9C41-FE44-1C86-06DD30B1FC42}" dt="2025-05-07T04:14:53.612" v="20" actId="20577"/>
        <pc:sldMkLst>
          <pc:docMk/>
          <pc:sldMk cId="2300882142" sldId="260"/>
        </pc:sldMkLst>
        <pc:spChg chg="mod">
          <ac:chgData name="Kao, Stephen" userId="S::sxk240133@utdallas.edu::70fcdfe7-f689-44d7-bf28-7c0ad3eb7419" providerId="AD" clId="Web-{8C583FD6-9C41-FE44-1C86-06DD30B1FC42}" dt="2025-05-07T04:14:53.612" v="20" actId="20577"/>
          <ac:spMkLst>
            <pc:docMk/>
            <pc:sldMk cId="2300882142" sldId="260"/>
            <ac:spMk id="3" creationId="{BDFC71FD-D9B4-1E2B-CE56-2398B707629E}"/>
          </ac:spMkLst>
        </pc:spChg>
      </pc:sldChg>
      <pc:sldChg chg="addSp delSp modSp addAnim delAnim">
        <pc:chgData name="Kao, Stephen" userId="S::sxk240133@utdallas.edu::70fcdfe7-f689-44d7-bf28-7c0ad3eb7419" providerId="AD" clId="Web-{8C583FD6-9C41-FE44-1C86-06DD30B1FC42}" dt="2025-05-07T04:22:06.400" v="115" actId="14100"/>
        <pc:sldMkLst>
          <pc:docMk/>
          <pc:sldMk cId="2910301975" sldId="262"/>
        </pc:sldMkLst>
        <pc:spChg chg="add del">
          <ac:chgData name="Kao, Stephen" userId="S::sxk240133@utdallas.edu::70fcdfe7-f689-44d7-bf28-7c0ad3eb7419" providerId="AD" clId="Web-{8C583FD6-9C41-FE44-1C86-06DD30B1FC42}" dt="2025-05-07T04:20:16.954" v="89"/>
          <ac:spMkLst>
            <pc:docMk/>
            <pc:sldMk cId="2910301975" sldId="262"/>
            <ac:spMk id="3" creationId="{09E67C45-7AA5-A7D2-541E-C32688BD71F4}"/>
          </ac:spMkLst>
        </pc:spChg>
        <pc:spChg chg="add del mod">
          <ac:chgData name="Kao, Stephen" userId="S::sxk240133@utdallas.edu::70fcdfe7-f689-44d7-bf28-7c0ad3eb7419" providerId="AD" clId="Web-{8C583FD6-9C41-FE44-1C86-06DD30B1FC42}" dt="2025-05-07T04:20:34.989" v="99"/>
          <ac:spMkLst>
            <pc:docMk/>
            <pc:sldMk cId="2910301975" sldId="262"/>
            <ac:spMk id="4" creationId="{008D9CF1-C4BB-2F80-BE40-1912A10FEF4D}"/>
          </ac:spMkLst>
        </pc:spChg>
        <pc:spChg chg="del mod">
          <ac:chgData name="Kao, Stephen" userId="S::sxk240133@utdallas.edu::70fcdfe7-f689-44d7-bf28-7c0ad3eb7419" providerId="AD" clId="Web-{8C583FD6-9C41-FE44-1C86-06DD30B1FC42}" dt="2025-05-07T04:21:01.491" v="107"/>
          <ac:spMkLst>
            <pc:docMk/>
            <pc:sldMk cId="2910301975" sldId="262"/>
            <ac:spMk id="7" creationId="{224BA064-5397-C2A4-9D99-56E883975C37}"/>
          </ac:spMkLst>
        </pc:spChg>
        <pc:spChg chg="add mod">
          <ac:chgData name="Kao, Stephen" userId="S::sxk240133@utdallas.edu::70fcdfe7-f689-44d7-bf28-7c0ad3eb7419" providerId="AD" clId="Web-{8C583FD6-9C41-FE44-1C86-06DD30B1FC42}" dt="2025-05-07T04:22:06.400" v="115" actId="14100"/>
          <ac:spMkLst>
            <pc:docMk/>
            <pc:sldMk cId="2910301975" sldId="262"/>
            <ac:spMk id="9" creationId="{3A3E0D3E-266C-1A3F-0F17-B9B1715DAC9C}"/>
          </ac:spMkLst>
        </pc:spChg>
      </pc:sldChg>
      <pc:sldChg chg="addSp delSp modSp addAnim">
        <pc:chgData name="Kao, Stephen" userId="S::sxk240133@utdallas.edu::70fcdfe7-f689-44d7-bf28-7c0ad3eb7419" providerId="AD" clId="Web-{8C583FD6-9C41-FE44-1C86-06DD30B1FC42}" dt="2025-05-07T04:23:10.262" v="129" actId="20577"/>
        <pc:sldMkLst>
          <pc:docMk/>
          <pc:sldMk cId="1803760909" sldId="264"/>
        </pc:sldMkLst>
        <pc:spChg chg="add mod">
          <ac:chgData name="Kao, Stephen" userId="S::sxk240133@utdallas.edu::70fcdfe7-f689-44d7-bf28-7c0ad3eb7419" providerId="AD" clId="Web-{8C583FD6-9C41-FE44-1C86-06DD30B1FC42}" dt="2025-05-07T04:23:10.262" v="129" actId="20577"/>
          <ac:spMkLst>
            <pc:docMk/>
            <pc:sldMk cId="1803760909" sldId="264"/>
            <ac:spMk id="3" creationId="{CBF50346-D52D-E71A-08A3-A49EDA876916}"/>
          </ac:spMkLst>
        </pc:spChg>
        <pc:spChg chg="del mod">
          <ac:chgData name="Kao, Stephen" userId="S::sxk240133@utdallas.edu::70fcdfe7-f689-44d7-bf28-7c0ad3eb7419" providerId="AD" clId="Web-{8C583FD6-9C41-FE44-1C86-06DD30B1FC42}" dt="2025-05-07T04:22:31.901" v="123"/>
          <ac:spMkLst>
            <pc:docMk/>
            <pc:sldMk cId="1803760909" sldId="264"/>
            <ac:spMk id="5" creationId="{189AEA01-64F9-CD2C-A353-76C640B52F02}"/>
          </ac:spMkLst>
        </pc:spChg>
      </pc:sldChg>
      <pc:sldChg chg="modSp">
        <pc:chgData name="Kao, Stephen" userId="S::sxk240133@utdallas.edu::70fcdfe7-f689-44d7-bf28-7c0ad3eb7419" providerId="AD" clId="Web-{8C583FD6-9C41-FE44-1C86-06DD30B1FC42}" dt="2025-05-07T04:15:56.115" v="24" actId="14100"/>
        <pc:sldMkLst>
          <pc:docMk/>
          <pc:sldMk cId="2092932760" sldId="276"/>
        </pc:sldMkLst>
        <pc:spChg chg="mod">
          <ac:chgData name="Kao, Stephen" userId="S::sxk240133@utdallas.edu::70fcdfe7-f689-44d7-bf28-7c0ad3eb7419" providerId="AD" clId="Web-{8C583FD6-9C41-FE44-1C86-06DD30B1FC42}" dt="2025-05-07T04:15:56.115" v="24" actId="14100"/>
          <ac:spMkLst>
            <pc:docMk/>
            <pc:sldMk cId="2092932760" sldId="276"/>
            <ac:spMk id="3" creationId="{9C6796D9-E08F-318C-59CE-3274A67D13EB}"/>
          </ac:spMkLst>
        </pc:spChg>
      </pc:sldChg>
      <pc:sldChg chg="modSp">
        <pc:chgData name="Kao, Stephen" userId="S::sxk240133@utdallas.edu::70fcdfe7-f689-44d7-bf28-7c0ad3eb7419" providerId="AD" clId="Web-{8C583FD6-9C41-FE44-1C86-06DD30B1FC42}" dt="2025-05-07T04:18:19.949" v="69" actId="20577"/>
        <pc:sldMkLst>
          <pc:docMk/>
          <pc:sldMk cId="3504700836" sldId="279"/>
        </pc:sldMkLst>
        <pc:spChg chg="mod">
          <ac:chgData name="Kao, Stephen" userId="S::sxk240133@utdallas.edu::70fcdfe7-f689-44d7-bf28-7c0ad3eb7419" providerId="AD" clId="Web-{8C583FD6-9C41-FE44-1C86-06DD30B1FC42}" dt="2025-05-07T04:18:19.949" v="69" actId="20577"/>
          <ac:spMkLst>
            <pc:docMk/>
            <pc:sldMk cId="3504700836" sldId="279"/>
            <ac:spMk id="2" creationId="{058C9A93-E9BB-2F5C-7054-34291B95EB4A}"/>
          </ac:spMkLst>
        </pc:spChg>
      </pc:sldChg>
      <pc:sldChg chg="modSp addAnim">
        <pc:chgData name="Kao, Stephen" userId="S::sxk240133@utdallas.edu::70fcdfe7-f689-44d7-bf28-7c0ad3eb7419" providerId="AD" clId="Web-{8C583FD6-9C41-FE44-1C86-06DD30B1FC42}" dt="2025-05-07T04:21:36.054" v="112" actId="20577"/>
        <pc:sldMkLst>
          <pc:docMk/>
          <pc:sldMk cId="3240850812" sldId="280"/>
        </pc:sldMkLst>
        <pc:spChg chg="mod">
          <ac:chgData name="Kao, Stephen" userId="S::sxk240133@utdallas.edu::70fcdfe7-f689-44d7-bf28-7c0ad3eb7419" providerId="AD" clId="Web-{8C583FD6-9C41-FE44-1C86-06DD30B1FC42}" dt="2025-05-07T04:21:36.054" v="112" actId="20577"/>
          <ac:spMkLst>
            <pc:docMk/>
            <pc:sldMk cId="3240850812" sldId="280"/>
            <ac:spMk id="3" creationId="{161B051E-7DAC-629D-EC0E-72853066DEB1}"/>
          </ac:spMkLst>
        </pc:spChg>
      </pc:sldChg>
    </pc:docChg>
  </pc:docChgLst>
  <pc:docChgLst>
    <pc:chgData name="Guest User" userId="S::urn:spo:anon#aaae4968ff0d8e7e2dda6fe5ab655786c7ebf142fe23870f137dd69a9a058c97::" providerId="AD" clId="Web-{555D2339-C02E-FB60-C32D-262A14E6BEA2}"/>
    <pc:docChg chg="modSld">
      <pc:chgData name="Guest User" userId="S::urn:spo:anon#aaae4968ff0d8e7e2dda6fe5ab655786c7ebf142fe23870f137dd69a9a058c97::" providerId="AD" clId="Web-{555D2339-C02E-FB60-C32D-262A14E6BEA2}" dt="2025-05-06T19:36:11.499" v="1" actId="20577"/>
      <pc:docMkLst>
        <pc:docMk/>
      </pc:docMkLst>
      <pc:sldChg chg="modSp">
        <pc:chgData name="Guest User" userId="S::urn:spo:anon#aaae4968ff0d8e7e2dda6fe5ab655786c7ebf142fe23870f137dd69a9a058c97::" providerId="AD" clId="Web-{555D2339-C02E-FB60-C32D-262A14E6BEA2}" dt="2025-05-06T19:36:11.499" v="1" actId="20577"/>
        <pc:sldMkLst>
          <pc:docMk/>
          <pc:sldMk cId="3772768732" sldId="269"/>
        </pc:sldMkLst>
        <pc:spChg chg="mod">
          <ac:chgData name="Guest User" userId="S::urn:spo:anon#aaae4968ff0d8e7e2dda6fe5ab655786c7ebf142fe23870f137dd69a9a058c97::" providerId="AD" clId="Web-{555D2339-C02E-FB60-C32D-262A14E6BEA2}" dt="2025-05-06T19:36:11.499" v="1" actId="20577"/>
          <ac:spMkLst>
            <pc:docMk/>
            <pc:sldMk cId="3772768732" sldId="269"/>
            <ac:spMk id="11" creationId="{57397F83-8D22-BB23-98EB-9BC483C937AC}"/>
          </ac:spMkLst>
        </pc:spChg>
      </pc:sldChg>
    </pc:docChg>
  </pc:docChgLst>
  <pc:docChgLst>
    <pc:chgData name="Kao, Stephen" userId="S::sxk240133@utdallas.edu::70fcdfe7-f689-44d7-bf28-7c0ad3eb7419" providerId="AD" clId="Web-{299FE331-3C07-BA29-F42E-AB81C63FC6BD}"/>
    <pc:docChg chg="addSld modSld sldOrd">
      <pc:chgData name="Kao, Stephen" userId="S::sxk240133@utdallas.edu::70fcdfe7-f689-44d7-bf28-7c0ad3eb7419" providerId="AD" clId="Web-{299FE331-3C07-BA29-F42E-AB81C63FC6BD}" dt="2025-05-06T05:45:56.160" v="536" actId="20577"/>
      <pc:docMkLst>
        <pc:docMk/>
      </pc:docMkLst>
      <pc:sldChg chg="addAnim delAnim">
        <pc:chgData name="Kao, Stephen" userId="S::sxk240133@utdallas.edu::70fcdfe7-f689-44d7-bf28-7c0ad3eb7419" providerId="AD" clId="Web-{299FE331-3C07-BA29-F42E-AB81C63FC6BD}" dt="2025-05-06T04:49:47.116" v="3"/>
        <pc:sldMkLst>
          <pc:docMk/>
          <pc:sldMk cId="1803760909" sldId="264"/>
        </pc:sldMkLst>
      </pc:sldChg>
      <pc:sldChg chg="addSp delSp modSp mod ord modShow">
        <pc:chgData name="Kao, Stephen" userId="S::sxk240133@utdallas.edu::70fcdfe7-f689-44d7-bf28-7c0ad3eb7419" providerId="AD" clId="Web-{299FE331-3C07-BA29-F42E-AB81C63FC6BD}" dt="2025-05-06T05:45:56.160" v="536" actId="20577"/>
        <pc:sldMkLst>
          <pc:docMk/>
          <pc:sldMk cId="3772768732" sldId="269"/>
        </pc:sldMkLst>
        <pc:spChg chg="add del mod">
          <ac:chgData name="Kao, Stephen" userId="S::sxk240133@utdallas.edu::70fcdfe7-f689-44d7-bf28-7c0ad3eb7419" providerId="AD" clId="Web-{299FE331-3C07-BA29-F42E-AB81C63FC6BD}" dt="2025-05-06T05:30:40.721" v="51"/>
          <ac:spMkLst>
            <pc:docMk/>
            <pc:sldMk cId="3772768732" sldId="269"/>
            <ac:spMk id="6" creationId="{02B8F545-C4B3-E85E-BC24-033D1B53C129}"/>
          </ac:spMkLst>
        </pc:spChg>
        <pc:spChg chg="mod">
          <ac:chgData name="Kao, Stephen" userId="S::sxk240133@utdallas.edu::70fcdfe7-f689-44d7-bf28-7c0ad3eb7419" providerId="AD" clId="Web-{299FE331-3C07-BA29-F42E-AB81C63FC6BD}" dt="2025-05-06T05:45:56.160" v="536" actId="20577"/>
          <ac:spMkLst>
            <pc:docMk/>
            <pc:sldMk cId="3772768732" sldId="269"/>
            <ac:spMk id="11" creationId="{57397F83-8D22-BB23-98EB-9BC483C937AC}"/>
          </ac:spMkLst>
        </pc:spChg>
        <pc:picChg chg="add del mod">
          <ac:chgData name="Kao, Stephen" userId="S::sxk240133@utdallas.edu::70fcdfe7-f689-44d7-bf28-7c0ad3eb7419" providerId="AD" clId="Web-{299FE331-3C07-BA29-F42E-AB81C63FC6BD}" dt="2025-05-06T05:42:58.032" v="448"/>
          <ac:picMkLst>
            <pc:docMk/>
            <pc:sldMk cId="3772768732" sldId="269"/>
            <ac:picMk id="3" creationId="{B4B5BFD7-D952-E044-66F7-B319C41A7D46}"/>
          </ac:picMkLst>
        </pc:picChg>
        <pc:picChg chg="del">
          <ac:chgData name="Kao, Stephen" userId="S::sxk240133@utdallas.edu::70fcdfe7-f689-44d7-bf28-7c0ad3eb7419" providerId="AD" clId="Web-{299FE331-3C07-BA29-F42E-AB81C63FC6BD}" dt="2025-05-06T05:30:18.533" v="47"/>
          <ac:picMkLst>
            <pc:docMk/>
            <pc:sldMk cId="3772768732" sldId="269"/>
            <ac:picMk id="4" creationId="{F4C77ABA-886B-ED53-C1BF-F459E1D0111E}"/>
          </ac:picMkLst>
        </pc:picChg>
        <pc:picChg chg="add mod">
          <ac:chgData name="Kao, Stephen" userId="S::sxk240133@utdallas.edu::70fcdfe7-f689-44d7-bf28-7c0ad3eb7419" providerId="AD" clId="Web-{299FE331-3C07-BA29-F42E-AB81C63FC6BD}" dt="2025-05-06T05:44:07.643" v="452" actId="1076"/>
          <ac:picMkLst>
            <pc:docMk/>
            <pc:sldMk cId="3772768732" sldId="269"/>
            <ac:picMk id="9" creationId="{4C7A1887-627D-56F7-8E9E-A06F05C2A0CC}"/>
          </ac:picMkLst>
        </pc:picChg>
      </pc:sldChg>
      <pc:sldChg chg="delSp modSp mod ord modShow">
        <pc:chgData name="Kao, Stephen" userId="S::sxk240133@utdallas.edu::70fcdfe7-f689-44d7-bf28-7c0ad3eb7419" providerId="AD" clId="Web-{299FE331-3C07-BA29-F42E-AB81C63FC6BD}" dt="2025-05-06T05:28:32.656" v="43"/>
        <pc:sldMkLst>
          <pc:docMk/>
          <pc:sldMk cId="3068946189" sldId="270"/>
        </pc:sldMkLst>
        <pc:spChg chg="mod">
          <ac:chgData name="Kao, Stephen" userId="S::sxk240133@utdallas.edu::70fcdfe7-f689-44d7-bf28-7c0ad3eb7419" providerId="AD" clId="Web-{299FE331-3C07-BA29-F42E-AB81C63FC6BD}" dt="2025-05-06T05:28:31.781" v="42" actId="20577"/>
          <ac:spMkLst>
            <pc:docMk/>
            <pc:sldMk cId="3068946189" sldId="270"/>
            <ac:spMk id="2" creationId="{E6B33962-A293-8F75-3635-741F6161C0E0}"/>
          </ac:spMkLst>
        </pc:spChg>
        <pc:spChg chg="del mod">
          <ac:chgData name="Kao, Stephen" userId="S::sxk240133@utdallas.edu::70fcdfe7-f689-44d7-bf28-7c0ad3eb7419" providerId="AD" clId="Web-{299FE331-3C07-BA29-F42E-AB81C63FC6BD}" dt="2025-05-06T05:28:32.656" v="43"/>
          <ac:spMkLst>
            <pc:docMk/>
            <pc:sldMk cId="3068946189" sldId="270"/>
            <ac:spMk id="15" creationId="{A74D3958-4BAB-7EC9-39E2-AC0E621CF9A8}"/>
          </ac:spMkLst>
        </pc:spChg>
        <pc:spChg chg="mod">
          <ac:chgData name="Kao, Stephen" userId="S::sxk240133@utdallas.edu::70fcdfe7-f689-44d7-bf28-7c0ad3eb7419" providerId="AD" clId="Web-{299FE331-3C07-BA29-F42E-AB81C63FC6BD}" dt="2025-05-06T05:05:49.529" v="22" actId="20577"/>
          <ac:spMkLst>
            <pc:docMk/>
            <pc:sldMk cId="3068946189" sldId="270"/>
            <ac:spMk id="16" creationId="{6C825406-9207-30A6-99BB-C9D91A823EA0}"/>
          </ac:spMkLst>
        </pc:spChg>
      </pc:sldChg>
      <pc:sldChg chg="addSp delSp modSp add mod replId modShow">
        <pc:chgData name="Kao, Stephen" userId="S::sxk240133@utdallas.edu::70fcdfe7-f689-44d7-bf28-7c0ad3eb7419" providerId="AD" clId="Web-{299FE331-3C07-BA29-F42E-AB81C63FC6BD}" dt="2025-05-06T05:45:44.207" v="519"/>
        <pc:sldMkLst>
          <pc:docMk/>
          <pc:sldMk cId="4164318449" sldId="281"/>
        </pc:sldMkLst>
        <pc:spChg chg="del">
          <ac:chgData name="Kao, Stephen" userId="S::sxk240133@utdallas.edu::70fcdfe7-f689-44d7-bf28-7c0ad3eb7419" providerId="AD" clId="Web-{299FE331-3C07-BA29-F42E-AB81C63FC6BD}" dt="2025-05-06T05:38:07.183" v="316"/>
          <ac:spMkLst>
            <pc:docMk/>
            <pc:sldMk cId="4164318449" sldId="281"/>
            <ac:spMk id="7" creationId="{1A8CB3E2-36F6-97E9-A963-BC55E8364568}"/>
          </ac:spMkLst>
        </pc:spChg>
        <pc:spChg chg="mod">
          <ac:chgData name="Kao, Stephen" userId="S::sxk240133@utdallas.edu::70fcdfe7-f689-44d7-bf28-7c0ad3eb7419" providerId="AD" clId="Web-{299FE331-3C07-BA29-F42E-AB81C63FC6BD}" dt="2025-05-06T05:42:51.094" v="447" actId="20577"/>
          <ac:spMkLst>
            <pc:docMk/>
            <pc:sldMk cId="4164318449" sldId="281"/>
            <ac:spMk id="11" creationId="{C75827A3-DC9C-A53C-BAF4-DC380BFD359D}"/>
          </ac:spMkLst>
        </pc:spChg>
        <pc:graphicFrameChg chg="add del mod modGraphic">
          <ac:chgData name="Kao, Stephen" userId="S::sxk240133@utdallas.edu::70fcdfe7-f689-44d7-bf28-7c0ad3eb7419" providerId="AD" clId="Web-{299FE331-3C07-BA29-F42E-AB81C63FC6BD}" dt="2025-05-06T05:32:24.129" v="80"/>
          <ac:graphicFrameMkLst>
            <pc:docMk/>
            <pc:sldMk cId="4164318449" sldId="281"/>
            <ac:graphicFrameMk id="5" creationId="{9D258B13-580E-5E49-3D60-DF1A02EEE8D3}"/>
          </ac:graphicFrameMkLst>
        </pc:graphicFrameChg>
        <pc:graphicFrameChg chg="add mod modGraphic">
          <ac:chgData name="Kao, Stephen" userId="S::sxk240133@utdallas.edu::70fcdfe7-f689-44d7-bf28-7c0ad3eb7419" providerId="AD" clId="Web-{299FE331-3C07-BA29-F42E-AB81C63FC6BD}" dt="2025-05-06T05:40:15.498" v="383" actId="1076"/>
          <ac:graphicFrameMkLst>
            <pc:docMk/>
            <pc:sldMk cId="4164318449" sldId="281"/>
            <ac:graphicFrameMk id="6" creationId="{BBBE63FD-4532-4063-2AB5-4DA1EEFB8F24}"/>
          </ac:graphicFrameMkLst>
        </pc:graphicFrameChg>
        <pc:graphicFrameChg chg="add mod modGraphic">
          <ac:chgData name="Kao, Stephen" userId="S::sxk240133@utdallas.edu::70fcdfe7-f689-44d7-bf28-7c0ad3eb7419" providerId="AD" clId="Web-{299FE331-3C07-BA29-F42E-AB81C63FC6BD}" dt="2025-05-06T05:40:24.764" v="384" actId="1076"/>
          <ac:graphicFrameMkLst>
            <pc:docMk/>
            <pc:sldMk cId="4164318449" sldId="281"/>
            <ac:graphicFrameMk id="9" creationId="{FCA8B5A5-D030-E1E5-8903-76B9E237D928}"/>
          </ac:graphicFrameMkLst>
        </pc:graphicFrameChg>
        <pc:picChg chg="del">
          <ac:chgData name="Kao, Stephen" userId="S::sxk240133@utdallas.edu::70fcdfe7-f689-44d7-bf28-7c0ad3eb7419" providerId="AD" clId="Web-{299FE331-3C07-BA29-F42E-AB81C63FC6BD}" dt="2025-05-06T05:31:34.738" v="58"/>
          <ac:picMkLst>
            <pc:docMk/>
            <pc:sldMk cId="4164318449" sldId="281"/>
            <ac:picMk id="3" creationId="{DBDD00F1-BC3D-BE28-C4F4-F7A0E44CB90A}"/>
          </ac:picMkLst>
        </pc:picChg>
      </pc:sldChg>
    </pc:docChg>
  </pc:docChgLst>
  <pc:docChgLst>
    <pc:chgData name="Guest User" userId="S::urn:spo:anon#aaae4968ff0d8e7e2dda6fe5ab655786c7ebf142fe23870f137dd69a9a058c97::" providerId="AD" clId="Web-{921A150C-A3B0-A05F-F939-F67A8109E85D}"/>
    <pc:docChg chg="addSld delSld modSld">
      <pc:chgData name="Guest User" userId="S::urn:spo:anon#aaae4968ff0d8e7e2dda6fe5ab655786c7ebf142fe23870f137dd69a9a058c97::" providerId="AD" clId="Web-{921A150C-A3B0-A05F-F939-F67A8109E85D}" dt="2025-05-05T16:43:05.974" v="298"/>
      <pc:docMkLst>
        <pc:docMk/>
      </pc:docMkLst>
      <pc:sldChg chg="addSp modSp new mod setBg">
        <pc:chgData name="Guest User" userId="S::urn:spo:anon#aaae4968ff0d8e7e2dda6fe5ab655786c7ebf142fe23870f137dd69a9a058c97::" providerId="AD" clId="Web-{921A150C-A3B0-A05F-F939-F67A8109E85D}" dt="2025-05-05T15:54:42.874" v="9" actId="14100"/>
        <pc:sldMkLst>
          <pc:docMk/>
          <pc:sldMk cId="2107626145" sldId="266"/>
        </pc:sldMkLst>
        <pc:spChg chg="mod">
          <ac:chgData name="Guest User" userId="S::urn:spo:anon#aaae4968ff0d8e7e2dda6fe5ab655786c7ebf142fe23870f137dd69a9a058c97::" providerId="AD" clId="Web-{921A150C-A3B0-A05F-F939-F67A8109E85D}" dt="2025-05-05T15:54:35.796" v="7" actId="1076"/>
          <ac:spMkLst>
            <pc:docMk/>
            <pc:sldMk cId="2107626145" sldId="266"/>
            <ac:spMk id="2" creationId="{5637311B-F616-B280-1261-16E1E0818842}"/>
          </ac:spMkLst>
        </pc:spChg>
        <pc:spChg chg="mod">
          <ac:chgData name="Guest User" userId="S::urn:spo:anon#aaae4968ff0d8e7e2dda6fe5ab655786c7ebf142fe23870f137dd69a9a058c97::" providerId="AD" clId="Web-{921A150C-A3B0-A05F-F939-F67A8109E85D}" dt="2025-05-05T15:54:42.874" v="9" actId="14100"/>
          <ac:spMkLst>
            <pc:docMk/>
            <pc:sldMk cId="2107626145" sldId="266"/>
            <ac:spMk id="3" creationId="{E74740D0-EF9A-B9B8-9046-1A5B5CBCB057}"/>
          </ac:spMkLst>
        </pc:spChg>
        <pc:spChg chg="add">
          <ac:chgData name="Guest User" userId="S::urn:spo:anon#aaae4968ff0d8e7e2dda6fe5ab655786c7ebf142fe23870f137dd69a9a058c97::" providerId="AD" clId="Web-{921A150C-A3B0-A05F-F939-F67A8109E85D}" dt="2025-05-05T15:54:26.249" v="6"/>
          <ac:spMkLst>
            <pc:docMk/>
            <pc:sldMk cId="2107626145" sldId="266"/>
            <ac:spMk id="8" creationId="{EEF92585-7A99-6108-9663-8C59032742EC}"/>
          </ac:spMkLst>
        </pc:spChg>
      </pc:sldChg>
      <pc:sldChg chg="addSp delSp modSp new mod setBg">
        <pc:chgData name="Guest User" userId="S::urn:spo:anon#aaae4968ff0d8e7e2dda6fe5ab655786c7ebf142fe23870f137dd69a9a058c97::" providerId="AD" clId="Web-{921A150C-A3B0-A05F-F939-F67A8109E85D}" dt="2025-05-05T16:15:49.281" v="96" actId="14100"/>
        <pc:sldMkLst>
          <pc:docMk/>
          <pc:sldMk cId="3101453956" sldId="267"/>
        </pc:sldMkLst>
        <pc:spChg chg="mod">
          <ac:chgData name="Guest User" userId="S::urn:spo:anon#aaae4968ff0d8e7e2dda6fe5ab655786c7ebf142fe23870f137dd69a9a058c97::" providerId="AD" clId="Web-{921A150C-A3B0-A05F-F939-F67A8109E85D}" dt="2025-05-05T16:14:40.796" v="83" actId="20577"/>
          <ac:spMkLst>
            <pc:docMk/>
            <pc:sldMk cId="3101453956" sldId="267"/>
            <ac:spMk id="2" creationId="{C32EA5C2-E26C-A75F-246B-E44D741FF596}"/>
          </ac:spMkLst>
        </pc:spChg>
        <pc:spChg chg="del mod">
          <ac:chgData name="Guest User" userId="S::urn:spo:anon#aaae4968ff0d8e7e2dda6fe5ab655786c7ebf142fe23870f137dd69a9a058c97::" providerId="AD" clId="Web-{921A150C-A3B0-A05F-F939-F67A8109E85D}" dt="2025-05-05T16:08:34.463" v="43"/>
          <ac:spMkLst>
            <pc:docMk/>
            <pc:sldMk cId="3101453956" sldId="267"/>
            <ac:spMk id="3" creationId="{A6DB9886-A159-CA58-5851-5D534155EED3}"/>
          </ac:spMkLst>
        </pc:spChg>
        <pc:spChg chg="add mod">
          <ac:chgData name="Guest User" userId="S::urn:spo:anon#aaae4968ff0d8e7e2dda6fe5ab655786c7ebf142fe23870f137dd69a9a058c97::" providerId="AD" clId="Web-{921A150C-A3B0-A05F-F939-F67A8109E85D}" dt="2025-05-05T16:15:49.281" v="96" actId="14100"/>
          <ac:spMkLst>
            <pc:docMk/>
            <pc:sldMk cId="3101453956" sldId="267"/>
            <ac:spMk id="4" creationId="{492CB754-DAAF-879C-6010-091BE78A6418}"/>
          </ac:spMkLst>
        </pc:spChg>
        <pc:spChg chg="add del mod">
          <ac:chgData name="Guest User" userId="S::urn:spo:anon#aaae4968ff0d8e7e2dda6fe5ab655786c7ebf142fe23870f137dd69a9a058c97::" providerId="AD" clId="Web-{921A150C-A3B0-A05F-F939-F67A8109E85D}" dt="2025-05-05T16:09:21.104" v="48"/>
          <ac:spMkLst>
            <pc:docMk/>
            <pc:sldMk cId="3101453956" sldId="267"/>
            <ac:spMk id="7" creationId="{32A4360B-88F7-EB76-7F51-0A4D1331753A}"/>
          </ac:spMkLst>
        </pc:spChg>
        <pc:spChg chg="add">
          <ac:chgData name="Guest User" userId="S::urn:spo:anon#aaae4968ff0d8e7e2dda6fe5ab655786c7ebf142fe23870f137dd69a9a058c97::" providerId="AD" clId="Web-{921A150C-A3B0-A05F-F939-F67A8109E85D}" dt="2025-05-05T15:54:09.108" v="5"/>
          <ac:spMkLst>
            <pc:docMk/>
            <pc:sldMk cId="3101453956" sldId="267"/>
            <ac:spMk id="8" creationId="{EEF92585-7A99-6108-9663-8C59032742EC}"/>
          </ac:spMkLst>
        </pc:spChg>
        <pc:picChg chg="add del mod ord">
          <ac:chgData name="Guest User" userId="S::urn:spo:anon#aaae4968ff0d8e7e2dda6fe5ab655786c7ebf142fe23870f137dd69a9a058c97::" providerId="AD" clId="Web-{921A150C-A3B0-A05F-F939-F67A8109E85D}" dt="2025-05-05T16:09:18.932" v="47"/>
          <ac:picMkLst>
            <pc:docMk/>
            <pc:sldMk cId="3101453956" sldId="267"/>
            <ac:picMk id="5" creationId="{4FE456E2-2C36-67C6-EBD4-A17412287A31}"/>
          </ac:picMkLst>
        </pc:picChg>
        <pc:picChg chg="add mod ord">
          <ac:chgData name="Guest User" userId="S::urn:spo:anon#aaae4968ff0d8e7e2dda6fe5ab655786c7ebf142fe23870f137dd69a9a058c97::" providerId="AD" clId="Web-{921A150C-A3B0-A05F-F939-F67A8109E85D}" dt="2025-05-05T16:10:19.839" v="57" actId="1076"/>
          <ac:picMkLst>
            <pc:docMk/>
            <pc:sldMk cId="3101453956" sldId="267"/>
            <ac:picMk id="9" creationId="{AA64B98E-59F9-4F17-1534-684B69ABCC16}"/>
          </ac:picMkLst>
        </pc:picChg>
      </pc:sldChg>
      <pc:sldChg chg="new del mod setBg">
        <pc:chgData name="Guest User" userId="S::urn:spo:anon#aaae4968ff0d8e7e2dda6fe5ab655786c7ebf142fe23870f137dd69a9a058c97::" providerId="AD" clId="Web-{921A150C-A3B0-A05F-F939-F67A8109E85D}" dt="2025-05-05T15:52:34.935" v="4"/>
        <pc:sldMkLst>
          <pc:docMk/>
          <pc:sldMk cId="260484174" sldId="268"/>
        </pc:sldMkLst>
      </pc:sldChg>
      <pc:sldChg chg="addSp delSp modSp new mod setBg">
        <pc:chgData name="Guest User" userId="S::urn:spo:anon#aaae4968ff0d8e7e2dda6fe5ab655786c7ebf142fe23870f137dd69a9a058c97::" providerId="AD" clId="Web-{921A150C-A3B0-A05F-F939-F67A8109E85D}" dt="2025-05-05T16:26:03.086" v="162" actId="1076"/>
        <pc:sldMkLst>
          <pc:docMk/>
          <pc:sldMk cId="694532230" sldId="268"/>
        </pc:sldMkLst>
        <pc:spChg chg="mod">
          <ac:chgData name="Guest User" userId="S::urn:spo:anon#aaae4968ff0d8e7e2dda6fe5ab655786c7ebf142fe23870f137dd69a9a058c97::" providerId="AD" clId="Web-{921A150C-A3B0-A05F-F939-F67A8109E85D}" dt="2025-05-05T16:25:50.742" v="160" actId="14100"/>
          <ac:spMkLst>
            <pc:docMk/>
            <pc:sldMk cId="694532230" sldId="268"/>
            <ac:spMk id="2" creationId="{7B14E5DF-57B6-2F8C-C7EF-7DE123129228}"/>
          </ac:spMkLst>
        </pc:spChg>
        <pc:spChg chg="del mod">
          <ac:chgData name="Guest User" userId="S::urn:spo:anon#aaae4968ff0d8e7e2dda6fe5ab655786c7ebf142fe23870f137dd69a9a058c97::" providerId="AD" clId="Web-{921A150C-A3B0-A05F-F939-F67A8109E85D}" dt="2025-05-05T16:19:45.753" v="104"/>
          <ac:spMkLst>
            <pc:docMk/>
            <pc:sldMk cId="694532230" sldId="268"/>
            <ac:spMk id="3" creationId="{8087973D-4911-3445-E5EC-42E6FA1DFF79}"/>
          </ac:spMkLst>
        </pc:spChg>
        <pc:spChg chg="add mod">
          <ac:chgData name="Guest User" userId="S::urn:spo:anon#aaae4968ff0d8e7e2dda6fe5ab655786c7ebf142fe23870f137dd69a9a058c97::" providerId="AD" clId="Web-{921A150C-A3B0-A05F-F939-F67A8109E85D}" dt="2025-05-05T16:26:03.086" v="162" actId="1076"/>
          <ac:spMkLst>
            <pc:docMk/>
            <pc:sldMk cId="694532230" sldId="268"/>
            <ac:spMk id="5" creationId="{A14D039A-8CDA-E19A-90E2-C201405C6CA6}"/>
          </ac:spMkLst>
        </pc:spChg>
        <pc:spChg chg="add del mod">
          <ac:chgData name="Guest User" userId="S::urn:spo:anon#aaae4968ff0d8e7e2dda6fe5ab655786c7ebf142fe23870f137dd69a9a058c97::" providerId="AD" clId="Web-{921A150C-A3B0-A05F-F939-F67A8109E85D}" dt="2025-05-05T16:23:06.458" v="126"/>
          <ac:spMkLst>
            <pc:docMk/>
            <pc:sldMk cId="694532230" sldId="268"/>
            <ac:spMk id="6" creationId="{46D30D8D-32E0-9D61-630E-DEE524C6EAAD}"/>
          </ac:spMkLst>
        </pc:spChg>
        <pc:spChg chg="add del">
          <ac:chgData name="Guest User" userId="S::urn:spo:anon#aaae4968ff0d8e7e2dda6fe5ab655786c7ebf142fe23870f137dd69a9a058c97::" providerId="AD" clId="Web-{921A150C-A3B0-A05F-F939-F67A8109E85D}" dt="2025-05-05T16:23:10.458" v="128"/>
          <ac:spMkLst>
            <pc:docMk/>
            <pc:sldMk cId="694532230" sldId="268"/>
            <ac:spMk id="7" creationId="{04F2CCF9-0453-46DD-D7D2-A280BC4877B0}"/>
          </ac:spMkLst>
        </pc:spChg>
        <pc:spChg chg="add">
          <ac:chgData name="Guest User" userId="S::urn:spo:anon#aaae4968ff0d8e7e2dda6fe5ab655786c7ebf142fe23870f137dd69a9a058c97::" providerId="AD" clId="Web-{921A150C-A3B0-A05F-F939-F67A8109E85D}" dt="2025-05-05T16:16:03.562" v="98"/>
          <ac:spMkLst>
            <pc:docMk/>
            <pc:sldMk cId="694532230" sldId="268"/>
            <ac:spMk id="8" creationId="{EEF92585-7A99-6108-9663-8C59032742EC}"/>
          </ac:spMkLst>
        </pc:spChg>
        <pc:spChg chg="add del">
          <ac:chgData name="Guest User" userId="S::urn:spo:anon#aaae4968ff0d8e7e2dda6fe5ab655786c7ebf142fe23870f137dd69a9a058c97::" providerId="AD" clId="Web-{921A150C-A3B0-A05F-F939-F67A8109E85D}" dt="2025-05-05T16:23:16.162" v="130"/>
          <ac:spMkLst>
            <pc:docMk/>
            <pc:sldMk cId="694532230" sldId="268"/>
            <ac:spMk id="9" creationId="{F83752A7-B03F-65B1-AB38-BCD42EB65D2C}"/>
          </ac:spMkLst>
        </pc:spChg>
        <pc:spChg chg="add mod">
          <ac:chgData name="Guest User" userId="S::urn:spo:anon#aaae4968ff0d8e7e2dda6fe5ab655786c7ebf142fe23870f137dd69a9a058c97::" providerId="AD" clId="Web-{921A150C-A3B0-A05F-F939-F67A8109E85D}" dt="2025-05-05T16:25:38.288" v="159"/>
          <ac:spMkLst>
            <pc:docMk/>
            <pc:sldMk cId="694532230" sldId="268"/>
            <ac:spMk id="10" creationId="{DCC7E61B-3A42-4EA5-5A66-5A293B633C6E}"/>
          </ac:spMkLst>
        </pc:spChg>
        <pc:spChg chg="add del">
          <ac:chgData name="Guest User" userId="S::urn:spo:anon#aaae4968ff0d8e7e2dda6fe5ab655786c7ebf142fe23870f137dd69a9a058c97::" providerId="AD" clId="Web-{921A150C-A3B0-A05F-F939-F67A8109E85D}" dt="2025-05-05T16:24:13.522" v="145"/>
          <ac:spMkLst>
            <pc:docMk/>
            <pc:sldMk cId="694532230" sldId="268"/>
            <ac:spMk id="11" creationId="{D18B5240-EB10-1E33-EF3D-A3FEDE8379B3}"/>
          </ac:spMkLst>
        </pc:spChg>
        <pc:spChg chg="add del">
          <ac:chgData name="Guest User" userId="S::urn:spo:anon#aaae4968ff0d8e7e2dda6fe5ab655786c7ebf142fe23870f137dd69a9a058c97::" providerId="AD" clId="Web-{921A150C-A3B0-A05F-F939-F67A8109E85D}" dt="2025-05-05T16:24:31.741" v="149"/>
          <ac:spMkLst>
            <pc:docMk/>
            <pc:sldMk cId="694532230" sldId="268"/>
            <ac:spMk id="12" creationId="{7AF54A35-BEE9-313A-D42A-529AA93193DA}"/>
          </ac:spMkLst>
        </pc:spChg>
        <pc:picChg chg="add mod ord">
          <ac:chgData name="Guest User" userId="S::urn:spo:anon#aaae4968ff0d8e7e2dda6fe5ab655786c7ebf142fe23870f137dd69a9a058c97::" providerId="AD" clId="Web-{921A150C-A3B0-A05F-F939-F67A8109E85D}" dt="2025-05-05T16:21:38.301" v="118" actId="1076"/>
          <ac:picMkLst>
            <pc:docMk/>
            <pc:sldMk cId="694532230" sldId="268"/>
            <ac:picMk id="4" creationId="{3E17FE71-D1C8-40AC-A35A-26A3E2E95B63}"/>
          </ac:picMkLst>
        </pc:picChg>
      </pc:sldChg>
      <pc:sldChg chg="addSp delSp modSp new mod setBg">
        <pc:chgData name="Guest User" userId="S::urn:spo:anon#aaae4968ff0d8e7e2dda6fe5ab655786c7ebf142fe23870f137dd69a9a058c97::" providerId="AD" clId="Web-{921A150C-A3B0-A05F-F939-F67A8109E85D}" dt="2025-05-05T16:43:05.974" v="298"/>
        <pc:sldMkLst>
          <pc:docMk/>
          <pc:sldMk cId="3772768732" sldId="269"/>
        </pc:sldMkLst>
        <pc:spChg chg="mod">
          <ac:chgData name="Guest User" userId="S::urn:spo:anon#aaae4968ff0d8e7e2dda6fe5ab655786c7ebf142fe23870f137dd69a9a058c97::" providerId="AD" clId="Web-{921A150C-A3B0-A05F-F939-F67A8109E85D}" dt="2025-05-05T16:36:03.359" v="203" actId="14100"/>
          <ac:spMkLst>
            <pc:docMk/>
            <pc:sldMk cId="3772768732" sldId="269"/>
            <ac:spMk id="2" creationId="{2E7D6BE1-541D-B7AA-7CF3-4E7623951858}"/>
          </ac:spMkLst>
        </pc:spChg>
        <pc:spChg chg="del mod">
          <ac:chgData name="Guest User" userId="S::urn:spo:anon#aaae4968ff0d8e7e2dda6fe5ab655786c7ebf142fe23870f137dd69a9a058c97::" providerId="AD" clId="Web-{921A150C-A3B0-A05F-F939-F67A8109E85D}" dt="2025-05-05T16:28:54.494" v="173"/>
          <ac:spMkLst>
            <pc:docMk/>
            <pc:sldMk cId="3772768732" sldId="269"/>
            <ac:spMk id="3" creationId="{EAECA057-35DE-2432-2F61-1A97F972B457}"/>
          </ac:spMkLst>
        </pc:spChg>
        <pc:spChg chg="add del mod">
          <ac:chgData name="Guest User" userId="S::urn:spo:anon#aaae4968ff0d8e7e2dda6fe5ab655786c7ebf142fe23870f137dd69a9a058c97::" providerId="AD" clId="Web-{921A150C-A3B0-A05F-F939-F67A8109E85D}" dt="2025-05-05T16:39:23.987" v="245"/>
          <ac:spMkLst>
            <pc:docMk/>
            <pc:sldMk cId="3772768732" sldId="269"/>
            <ac:spMk id="5" creationId="{C12A9F79-180F-A3B0-F6A1-01410D21D480}"/>
          </ac:spMkLst>
        </pc:spChg>
        <pc:spChg chg="add del">
          <ac:chgData name="Guest User" userId="S::urn:spo:anon#aaae4968ff0d8e7e2dda6fe5ab655786c7ebf142fe23870f137dd69a9a058c97::" providerId="AD" clId="Web-{921A150C-A3B0-A05F-F939-F67A8109E85D}" dt="2025-05-05T16:39:21.705" v="244"/>
          <ac:spMkLst>
            <pc:docMk/>
            <pc:sldMk cId="3772768732" sldId="269"/>
            <ac:spMk id="6" creationId="{93A2CD3D-39D7-E2DB-D52E-44A0D365748F}"/>
          </ac:spMkLst>
        </pc:spChg>
        <pc:spChg chg="add">
          <ac:chgData name="Guest User" userId="S::urn:spo:anon#aaae4968ff0d8e7e2dda6fe5ab655786c7ebf142fe23870f137dd69a9a058c97::" providerId="AD" clId="Web-{921A150C-A3B0-A05F-F939-F67A8109E85D}" dt="2025-05-05T16:39:39.549" v="246"/>
          <ac:spMkLst>
            <pc:docMk/>
            <pc:sldMk cId="3772768732" sldId="269"/>
            <ac:spMk id="7" creationId="{5C82AF73-2177-1F7D-43D2-EB52184BE0E3}"/>
          </ac:spMkLst>
        </pc:spChg>
        <pc:spChg chg="add">
          <ac:chgData name="Guest User" userId="S::urn:spo:anon#aaae4968ff0d8e7e2dda6fe5ab655786c7ebf142fe23870f137dd69a9a058c97::" providerId="AD" clId="Web-{921A150C-A3B0-A05F-F939-F67A8109E85D}" dt="2025-05-05T16:26:16.055" v="164"/>
          <ac:spMkLst>
            <pc:docMk/>
            <pc:sldMk cId="3772768732" sldId="269"/>
            <ac:spMk id="8" creationId="{EEF92585-7A99-6108-9663-8C59032742EC}"/>
          </ac:spMkLst>
        </pc:spChg>
        <pc:spChg chg="add del">
          <ac:chgData name="Guest User" userId="S::urn:spo:anon#aaae4968ff0d8e7e2dda6fe5ab655786c7ebf142fe23870f137dd69a9a058c97::" providerId="AD" clId="Web-{921A150C-A3B0-A05F-F939-F67A8109E85D}" dt="2025-05-05T16:40:01.893" v="248"/>
          <ac:spMkLst>
            <pc:docMk/>
            <pc:sldMk cId="3772768732" sldId="269"/>
            <ac:spMk id="9" creationId="{DB9BD9FE-A1BA-2732-AAC7-FF77B83911CD}"/>
          </ac:spMkLst>
        </pc:spChg>
        <pc:spChg chg="add del">
          <ac:chgData name="Guest User" userId="S::urn:spo:anon#aaae4968ff0d8e7e2dda6fe5ab655786c7ebf142fe23870f137dd69a9a058c97::" providerId="AD" clId="Web-{921A150C-A3B0-A05F-F939-F67A8109E85D}" dt="2025-05-05T16:40:21.581" v="254"/>
          <ac:spMkLst>
            <pc:docMk/>
            <pc:sldMk cId="3772768732" sldId="269"/>
            <ac:spMk id="10" creationId="{D0346542-E771-9214-2B8F-818A2B1BFB0D}"/>
          </ac:spMkLst>
        </pc:spChg>
        <pc:spChg chg="add mod">
          <ac:chgData name="Guest User" userId="S::urn:spo:anon#aaae4968ff0d8e7e2dda6fe5ab655786c7ebf142fe23870f137dd69a9a058c97::" providerId="AD" clId="Web-{921A150C-A3B0-A05F-F939-F67A8109E85D}" dt="2025-05-05T16:43:05.974" v="298"/>
          <ac:spMkLst>
            <pc:docMk/>
            <pc:sldMk cId="3772768732" sldId="269"/>
            <ac:spMk id="11" creationId="{57397F83-8D22-BB23-98EB-9BC483C937AC}"/>
          </ac:spMkLst>
        </pc:spChg>
        <pc:picChg chg="add mod ord">
          <ac:chgData name="Guest User" userId="S::urn:spo:anon#aaae4968ff0d8e7e2dda6fe5ab655786c7ebf142fe23870f137dd69a9a058c97::" providerId="AD" clId="Web-{921A150C-A3B0-A05F-F939-F67A8109E85D}" dt="2025-05-05T16:35:59.843" v="202" actId="1076"/>
          <ac:picMkLst>
            <pc:docMk/>
            <pc:sldMk cId="3772768732" sldId="269"/>
            <ac:picMk id="4" creationId="{F4C77ABA-886B-ED53-C1BF-F459E1D0111E}"/>
          </ac:picMkLst>
        </pc:picChg>
      </pc:sldChg>
    </pc:docChg>
  </pc:docChgLst>
  <pc:docChgLst>
    <pc:chgData name="Guest User" userId="S::urn:spo:anon#aaae4968ff0d8e7e2dda6fe5ab655786c7ebf142fe23870f137dd69a9a058c97::" providerId="AD" clId="Web-{BBC1E062-2433-AA89-178F-064A744C8CEC}"/>
    <pc:docChg chg="modSld">
      <pc:chgData name="Guest User" userId="S::urn:spo:anon#aaae4968ff0d8e7e2dda6fe5ab655786c7ebf142fe23870f137dd69a9a058c97::" providerId="AD" clId="Web-{BBC1E062-2433-AA89-178F-064A744C8CEC}" dt="2025-05-05T16:52:42.288" v="43" actId="20577"/>
      <pc:docMkLst>
        <pc:docMk/>
      </pc:docMkLst>
      <pc:sldChg chg="modSp">
        <pc:chgData name="Guest User" userId="S::urn:spo:anon#aaae4968ff0d8e7e2dda6fe5ab655786c7ebf142fe23870f137dd69a9a058c97::" providerId="AD" clId="Web-{BBC1E062-2433-AA89-178F-064A744C8CEC}" dt="2025-05-05T16:52:42.288" v="43" actId="20577"/>
        <pc:sldMkLst>
          <pc:docMk/>
          <pc:sldMk cId="3101453956" sldId="267"/>
        </pc:sldMkLst>
        <pc:spChg chg="mod">
          <ac:chgData name="Guest User" userId="S::urn:spo:anon#aaae4968ff0d8e7e2dda6fe5ab655786c7ebf142fe23870f137dd69a9a058c97::" providerId="AD" clId="Web-{BBC1E062-2433-AA89-178F-064A744C8CEC}" dt="2025-05-05T16:52:42.288" v="43" actId="20577"/>
          <ac:spMkLst>
            <pc:docMk/>
            <pc:sldMk cId="3101453956" sldId="267"/>
            <ac:spMk id="4" creationId="{492CB754-DAAF-879C-6010-091BE78A6418}"/>
          </ac:spMkLst>
        </pc:spChg>
      </pc:sldChg>
    </pc:docChg>
  </pc:docChgLst>
  <pc:docChgLst>
    <pc:chgData name="Kao, Stephen" userId="S::sxk240133@utdallas.edu::70fcdfe7-f689-44d7-bf28-7c0ad3eb7419" providerId="AD" clId="Web-{FBB0EF2D-DC31-B786-2F3A-975B11587269}"/>
    <pc:docChg chg="modSld">
      <pc:chgData name="Kao, Stephen" userId="S::sxk240133@utdallas.edu::70fcdfe7-f689-44d7-bf28-7c0ad3eb7419" providerId="AD" clId="Web-{FBB0EF2D-DC31-B786-2F3A-975B11587269}" dt="2025-05-07T04:27:08.900" v="45" actId="1076"/>
      <pc:docMkLst>
        <pc:docMk/>
      </pc:docMkLst>
      <pc:sldChg chg="modSp addAnim delAnim modAnim">
        <pc:chgData name="Kao, Stephen" userId="S::sxk240133@utdallas.edu::70fcdfe7-f689-44d7-bf28-7c0ad3eb7419" providerId="AD" clId="Web-{FBB0EF2D-DC31-B786-2F3A-975B11587269}" dt="2025-05-07T04:24:14.738" v="7"/>
        <pc:sldMkLst>
          <pc:docMk/>
          <pc:sldMk cId="1803760909" sldId="264"/>
        </pc:sldMkLst>
        <pc:spChg chg="mod">
          <ac:chgData name="Kao, Stephen" userId="S::sxk240133@utdallas.edu::70fcdfe7-f689-44d7-bf28-7c0ad3eb7419" providerId="AD" clId="Web-{FBB0EF2D-DC31-B786-2F3A-975B11587269}" dt="2025-05-07T04:24:00.503" v="6" actId="20577"/>
          <ac:spMkLst>
            <pc:docMk/>
            <pc:sldMk cId="1803760909" sldId="264"/>
            <ac:spMk id="3" creationId="{CBF50346-D52D-E71A-08A3-A49EDA876916}"/>
          </ac:spMkLst>
        </pc:spChg>
      </pc:sldChg>
      <pc:sldChg chg="addSp delSp modSp addAnim">
        <pc:chgData name="Kao, Stephen" userId="S::sxk240133@utdallas.edu::70fcdfe7-f689-44d7-bf28-7c0ad3eb7419" providerId="AD" clId="Web-{FBB0EF2D-DC31-B786-2F3A-975B11587269}" dt="2025-05-07T04:26:41.634" v="33" actId="14100"/>
        <pc:sldMkLst>
          <pc:docMk/>
          <pc:sldMk cId="3772768732" sldId="269"/>
        </pc:sldMkLst>
        <pc:spChg chg="add mod">
          <ac:chgData name="Kao, Stephen" userId="S::sxk240133@utdallas.edu::70fcdfe7-f689-44d7-bf28-7c0ad3eb7419" providerId="AD" clId="Web-{FBB0EF2D-DC31-B786-2F3A-975B11587269}" dt="2025-05-07T04:26:41.634" v="33" actId="14100"/>
          <ac:spMkLst>
            <pc:docMk/>
            <pc:sldMk cId="3772768732" sldId="269"/>
            <ac:spMk id="4" creationId="{21BEE1A1-A912-532F-5BCB-B69B9E43DA8A}"/>
          </ac:spMkLst>
        </pc:spChg>
        <pc:spChg chg="del">
          <ac:chgData name="Kao, Stephen" userId="S::sxk240133@utdallas.edu::70fcdfe7-f689-44d7-bf28-7c0ad3eb7419" providerId="AD" clId="Web-{FBB0EF2D-DC31-B786-2F3A-975B11587269}" dt="2025-05-07T04:26:31.555" v="31"/>
          <ac:spMkLst>
            <pc:docMk/>
            <pc:sldMk cId="3772768732" sldId="269"/>
            <ac:spMk id="11" creationId="{57397F83-8D22-BB23-98EB-9BC483C937AC}"/>
          </ac:spMkLst>
        </pc:spChg>
      </pc:sldChg>
      <pc:sldChg chg="modSp addAnim delAnim">
        <pc:chgData name="Kao, Stephen" userId="S::sxk240133@utdallas.edu::70fcdfe7-f689-44d7-bf28-7c0ad3eb7419" providerId="AD" clId="Web-{FBB0EF2D-DC31-B786-2F3A-975B11587269}" dt="2025-05-07T04:25:00.537" v="10"/>
        <pc:sldMkLst>
          <pc:docMk/>
          <pc:sldMk cId="2092932760" sldId="276"/>
        </pc:sldMkLst>
        <pc:spChg chg="mod">
          <ac:chgData name="Kao, Stephen" userId="S::sxk240133@utdallas.edu::70fcdfe7-f689-44d7-bf28-7c0ad3eb7419" providerId="AD" clId="Web-{FBB0EF2D-DC31-B786-2F3A-975B11587269}" dt="2025-05-07T04:24:42.364" v="9" actId="20577"/>
          <ac:spMkLst>
            <pc:docMk/>
            <pc:sldMk cId="2092932760" sldId="276"/>
            <ac:spMk id="3" creationId="{9C6796D9-E08F-318C-59CE-3274A67D13EB}"/>
          </ac:spMkLst>
        </pc:spChg>
      </pc:sldChg>
      <pc:sldChg chg="addSp delSp modSp addAnim">
        <pc:chgData name="Kao, Stephen" userId="S::sxk240133@utdallas.edu::70fcdfe7-f689-44d7-bf28-7c0ad3eb7419" providerId="AD" clId="Web-{FBB0EF2D-DC31-B786-2F3A-975B11587269}" dt="2025-05-07T04:27:08.900" v="45" actId="1076"/>
        <pc:sldMkLst>
          <pc:docMk/>
          <pc:sldMk cId="3504700836" sldId="279"/>
        </pc:sldMkLst>
        <pc:spChg chg="del mod">
          <ac:chgData name="Kao, Stephen" userId="S::sxk240133@utdallas.edu::70fcdfe7-f689-44d7-bf28-7c0ad3eb7419" providerId="AD" clId="Web-{FBB0EF2D-DC31-B786-2F3A-975B11587269}" dt="2025-05-07T04:26:59.290" v="42"/>
          <ac:spMkLst>
            <pc:docMk/>
            <pc:sldMk cId="3504700836" sldId="279"/>
            <ac:spMk id="2" creationId="{058C9A93-E9BB-2F5C-7054-34291B95EB4A}"/>
          </ac:spMkLst>
        </pc:spChg>
        <pc:spChg chg="add mod">
          <ac:chgData name="Kao, Stephen" userId="S::sxk240133@utdallas.edu::70fcdfe7-f689-44d7-bf28-7c0ad3eb7419" providerId="AD" clId="Web-{FBB0EF2D-DC31-B786-2F3A-975B11587269}" dt="2025-05-07T04:27:08.900" v="45" actId="1076"/>
          <ac:spMkLst>
            <pc:docMk/>
            <pc:sldMk cId="3504700836" sldId="279"/>
            <ac:spMk id="4" creationId="{072B1A95-7DBA-9961-EE21-FA1E9D8CE459}"/>
          </ac:spMkLst>
        </pc:spChg>
      </pc:sldChg>
      <pc:sldChg chg="addSp delSp modSp addAnim">
        <pc:chgData name="Kao, Stephen" userId="S::sxk240133@utdallas.edu::70fcdfe7-f689-44d7-bf28-7c0ad3eb7419" providerId="AD" clId="Web-{FBB0EF2D-DC31-B786-2F3A-975B11587269}" dt="2025-05-07T04:26:04.117" v="26" actId="14100"/>
        <pc:sldMkLst>
          <pc:docMk/>
          <pc:sldMk cId="4164318449" sldId="281"/>
        </pc:sldMkLst>
        <pc:spChg chg="add mod">
          <ac:chgData name="Kao, Stephen" userId="S::sxk240133@utdallas.edu::70fcdfe7-f689-44d7-bf28-7c0ad3eb7419" providerId="AD" clId="Web-{FBB0EF2D-DC31-B786-2F3A-975B11587269}" dt="2025-05-07T04:26:04.117" v="26" actId="14100"/>
          <ac:spMkLst>
            <pc:docMk/>
            <pc:sldMk cId="4164318449" sldId="281"/>
            <ac:spMk id="4" creationId="{5DA74C5B-AD62-A19E-BCCD-08332FBC5623}"/>
          </ac:spMkLst>
        </pc:spChg>
        <pc:spChg chg="del mod">
          <ac:chgData name="Kao, Stephen" userId="S::sxk240133@utdallas.edu::70fcdfe7-f689-44d7-bf28-7c0ad3eb7419" providerId="AD" clId="Web-{FBB0EF2D-DC31-B786-2F3A-975B11587269}" dt="2025-05-07T04:25:42.679" v="20"/>
          <ac:spMkLst>
            <pc:docMk/>
            <pc:sldMk cId="4164318449" sldId="281"/>
            <ac:spMk id="11" creationId="{C75827A3-DC9C-A53C-BAF4-DC380BFD359D}"/>
          </ac:spMkLst>
        </pc:spChg>
      </pc:sldChg>
    </pc:docChg>
  </pc:docChgLst>
  <pc:docChgLst>
    <pc:chgData name="Rajesh, Elishba" userId="S::exr240005@utdallas.edu::db22f173-8e7c-4103-b142-ab55a5ee553d" providerId="AD" clId="Web-{CC4E718B-D2D4-BBE7-9CC0-DFB45BED246A}"/>
    <pc:docChg chg="addSld modSld">
      <pc:chgData name="Rajesh, Elishba" userId="S::exr240005@utdallas.edu::db22f173-8e7c-4103-b142-ab55a5ee553d" providerId="AD" clId="Web-{CC4E718B-D2D4-BBE7-9CC0-DFB45BED246A}" dt="2025-05-06T05:07:55.644" v="301" actId="14100"/>
      <pc:docMkLst>
        <pc:docMk/>
      </pc:docMkLst>
      <pc:sldChg chg="addSp delSp modSp">
        <pc:chgData name="Rajesh, Elishba" userId="S::exr240005@utdallas.edu::db22f173-8e7c-4103-b142-ab55a5ee553d" providerId="AD" clId="Web-{CC4E718B-D2D4-BBE7-9CC0-DFB45BED246A}" dt="2025-05-06T05:07:55.644" v="301" actId="14100"/>
        <pc:sldMkLst>
          <pc:docMk/>
          <pc:sldMk cId="3504700836" sldId="279"/>
        </pc:sldMkLst>
        <pc:spChg chg="add del mod">
          <ac:chgData name="Rajesh, Elishba" userId="S::exr240005@utdallas.edu::db22f173-8e7c-4103-b142-ab55a5ee553d" providerId="AD" clId="Web-{CC4E718B-D2D4-BBE7-9CC0-DFB45BED246A}" dt="2025-05-06T05:07:55.644" v="301" actId="14100"/>
          <ac:spMkLst>
            <pc:docMk/>
            <pc:sldMk cId="3504700836" sldId="279"/>
            <ac:spMk id="2" creationId="{058C9A93-E9BB-2F5C-7054-34291B95EB4A}"/>
          </ac:spMkLst>
        </pc:spChg>
        <pc:spChg chg="mod">
          <ac:chgData name="Rajesh, Elishba" userId="S::exr240005@utdallas.edu::db22f173-8e7c-4103-b142-ab55a5ee553d" providerId="AD" clId="Web-{CC4E718B-D2D4-BBE7-9CC0-DFB45BED246A}" dt="2025-05-06T05:04:49.581" v="250" actId="1076"/>
          <ac:spMkLst>
            <pc:docMk/>
            <pc:sldMk cId="3504700836" sldId="279"/>
            <ac:spMk id="5" creationId="{0BD9407B-EF68-9EB6-EE40-F0F733CC6464}"/>
          </ac:spMkLst>
        </pc:spChg>
      </pc:sldChg>
      <pc:sldChg chg="modSp new">
        <pc:chgData name="Rajesh, Elishba" userId="S::exr240005@utdallas.edu::db22f173-8e7c-4103-b142-ab55a5ee553d" providerId="AD" clId="Web-{CC4E718B-D2D4-BBE7-9CC0-DFB45BED246A}" dt="2025-05-06T04:55:05.918" v="52" actId="20577"/>
        <pc:sldMkLst>
          <pc:docMk/>
          <pc:sldMk cId="3240850812" sldId="280"/>
        </pc:sldMkLst>
        <pc:spChg chg="mod">
          <ac:chgData name="Rajesh, Elishba" userId="S::exr240005@utdallas.edu::db22f173-8e7c-4103-b142-ab55a5ee553d" providerId="AD" clId="Web-{CC4E718B-D2D4-BBE7-9CC0-DFB45BED246A}" dt="2025-05-06T04:52:22.902" v="10" actId="14100"/>
          <ac:spMkLst>
            <pc:docMk/>
            <pc:sldMk cId="3240850812" sldId="280"/>
            <ac:spMk id="2" creationId="{F34076D7-0AE7-AD2E-7F15-20C5282FFEBE}"/>
          </ac:spMkLst>
        </pc:spChg>
        <pc:spChg chg="mod">
          <ac:chgData name="Rajesh, Elishba" userId="S::exr240005@utdallas.edu::db22f173-8e7c-4103-b142-ab55a5ee553d" providerId="AD" clId="Web-{CC4E718B-D2D4-BBE7-9CC0-DFB45BED246A}" dt="2025-05-06T04:55:05.918" v="52" actId="20577"/>
          <ac:spMkLst>
            <pc:docMk/>
            <pc:sldMk cId="3240850812" sldId="280"/>
            <ac:spMk id="3" creationId="{161B051E-7DAC-629D-EC0E-72853066DEB1}"/>
          </ac:spMkLst>
        </pc:spChg>
      </pc:sldChg>
    </pc:docChg>
  </pc:docChgLst>
  <pc:docChgLst>
    <pc:chgData name="Guest User" userId="S::urn:spo:anon#aaae4968ff0d8e7e2dda6fe5ab655786c7ebf142fe23870f137dd69a9a058c97::" providerId="AD" clId="Web-{8DF9F387-FB64-41B4-2088-82D48603C580}"/>
    <pc:docChg chg="delSld modSld">
      <pc:chgData name="Guest User" userId="S::urn:spo:anon#aaae4968ff0d8e7e2dda6fe5ab655786c7ebf142fe23870f137dd69a9a058c97::" providerId="AD" clId="Web-{8DF9F387-FB64-41B4-2088-82D48603C580}" dt="2025-05-05T19:09:59.287" v="126" actId="1076"/>
      <pc:docMkLst>
        <pc:docMk/>
      </pc:docMkLst>
      <pc:sldChg chg="modSp">
        <pc:chgData name="Guest User" userId="S::urn:spo:anon#aaae4968ff0d8e7e2dda6fe5ab655786c7ebf142fe23870f137dd69a9a058c97::" providerId="AD" clId="Web-{8DF9F387-FB64-41B4-2088-82D48603C580}" dt="2025-05-05T15:09:39.027" v="123" actId="20577"/>
        <pc:sldMkLst>
          <pc:docMk/>
          <pc:sldMk cId="3890412863" sldId="257"/>
        </pc:sldMkLst>
        <pc:spChg chg="mod">
          <ac:chgData name="Guest User" userId="S::urn:spo:anon#aaae4968ff0d8e7e2dda6fe5ab655786c7ebf142fe23870f137dd69a9a058c97::" providerId="AD" clId="Web-{8DF9F387-FB64-41B4-2088-82D48603C580}" dt="2025-05-05T15:09:39.027" v="123" actId="20577"/>
          <ac:spMkLst>
            <pc:docMk/>
            <pc:sldMk cId="3890412863" sldId="257"/>
            <ac:spMk id="3" creationId="{5FB505A0-8515-25A8-2C3E-1529B4F940C6}"/>
          </ac:spMkLst>
        </pc:spChg>
      </pc:sldChg>
      <pc:sldChg chg="modSp">
        <pc:chgData name="Guest User" userId="S::urn:spo:anon#aaae4968ff0d8e7e2dda6fe5ab655786c7ebf142fe23870f137dd69a9a058c97::" providerId="AD" clId="Web-{8DF9F387-FB64-41B4-2088-82D48603C580}" dt="2025-05-05T19:09:59.287" v="126" actId="1076"/>
        <pc:sldMkLst>
          <pc:docMk/>
          <pc:sldMk cId="2052211095" sldId="261"/>
        </pc:sldMkLst>
        <pc:picChg chg="mod">
          <ac:chgData name="Guest User" userId="S::urn:spo:anon#aaae4968ff0d8e7e2dda6fe5ab655786c7ebf142fe23870f137dd69a9a058c97::" providerId="AD" clId="Web-{8DF9F387-FB64-41B4-2088-82D48603C580}" dt="2025-05-05T19:09:59.287" v="126" actId="1076"/>
          <ac:picMkLst>
            <pc:docMk/>
            <pc:sldMk cId="2052211095" sldId="261"/>
            <ac:picMk id="10" creationId="{A02C02C0-D43B-A8C5-FB11-92A7B7D0B68F}"/>
          </ac:picMkLst>
        </pc:picChg>
      </pc:sldChg>
      <pc:sldChg chg="del">
        <pc:chgData name="Guest User" userId="S::urn:spo:anon#aaae4968ff0d8e7e2dda6fe5ab655786c7ebf142fe23870f137dd69a9a058c97::" providerId="AD" clId="Web-{8DF9F387-FB64-41B4-2088-82D48603C580}" dt="2025-05-05T17:51:03.219" v="124"/>
        <pc:sldMkLst>
          <pc:docMk/>
          <pc:sldMk cId="694532230" sldId="268"/>
        </pc:sldMkLst>
      </pc:sldChg>
    </pc:docChg>
  </pc:docChgLst>
  <pc:docChgLst>
    <pc:chgData name="Kao, Stephen" userId="S::sxk240133@utdallas.edu::70fcdfe7-f689-44d7-bf28-7c0ad3eb7419" providerId="AD" clId="Web-{602B8695-3993-4834-AE22-5EFA26376FEB}"/>
    <pc:docChg chg="modSld">
      <pc:chgData name="Kao, Stephen" userId="S::sxk240133@utdallas.edu::70fcdfe7-f689-44d7-bf28-7c0ad3eb7419" providerId="AD" clId="Web-{602B8695-3993-4834-AE22-5EFA26376FEB}" dt="2025-05-06T05:57:08.019" v="290" actId="20577"/>
      <pc:docMkLst>
        <pc:docMk/>
      </pc:docMkLst>
      <pc:sldChg chg="modSp">
        <pc:chgData name="Kao, Stephen" userId="S::sxk240133@utdallas.edu::70fcdfe7-f689-44d7-bf28-7c0ad3eb7419" providerId="AD" clId="Web-{602B8695-3993-4834-AE22-5EFA26376FEB}" dt="2025-05-06T05:57:08.019" v="290" actId="20577"/>
        <pc:sldMkLst>
          <pc:docMk/>
          <pc:sldMk cId="3772768732" sldId="269"/>
        </pc:sldMkLst>
        <pc:spChg chg="mod">
          <ac:chgData name="Kao, Stephen" userId="S::sxk240133@utdallas.edu::70fcdfe7-f689-44d7-bf28-7c0ad3eb7419" providerId="AD" clId="Web-{602B8695-3993-4834-AE22-5EFA26376FEB}" dt="2025-05-06T05:57:08.019" v="290" actId="20577"/>
          <ac:spMkLst>
            <pc:docMk/>
            <pc:sldMk cId="3772768732" sldId="269"/>
            <ac:spMk id="11" creationId="{57397F83-8D22-BB23-98EB-9BC483C937AC}"/>
          </ac:spMkLst>
        </pc:spChg>
        <pc:picChg chg="mod">
          <ac:chgData name="Kao, Stephen" userId="S::sxk240133@utdallas.edu::70fcdfe7-f689-44d7-bf28-7c0ad3eb7419" providerId="AD" clId="Web-{602B8695-3993-4834-AE22-5EFA26376FEB}" dt="2025-05-06T05:49:39.403" v="174" actId="1076"/>
          <ac:picMkLst>
            <pc:docMk/>
            <pc:sldMk cId="3772768732" sldId="269"/>
            <ac:picMk id="9" creationId="{4C7A1887-627D-56F7-8E9E-A06F05C2A0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2C6960-785F-499B-A18D-BD76774B72E7}"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F47E0D-3F7D-4325-B596-52E4F67EECB5}" type="slidenum">
              <a:rPr lang="en-US" smtClean="0"/>
              <a:t>‹#›</a:t>
            </a:fld>
            <a:endParaRPr lang="en-US"/>
          </a:p>
        </p:txBody>
      </p:sp>
    </p:spTree>
    <p:extLst>
      <p:ext uri="{BB962C8B-B14F-4D97-AF65-F5344CB8AC3E}">
        <p14:creationId xmlns:p14="http://schemas.microsoft.com/office/powerpoint/2010/main" val="42754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1F47E0D-3F7D-4325-B596-52E4F67EECB5}" type="slidenum">
              <a:rPr lang="en-US" smtClean="0"/>
              <a:t>1</a:t>
            </a:fld>
            <a:endParaRPr lang="en-US"/>
          </a:p>
        </p:txBody>
      </p:sp>
    </p:spTree>
    <p:extLst>
      <p:ext uri="{BB962C8B-B14F-4D97-AF65-F5344CB8AC3E}">
        <p14:creationId xmlns:p14="http://schemas.microsoft.com/office/powerpoint/2010/main" val="1000334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79695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61204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087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41257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875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87357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3902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7824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76104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7035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5/6/2025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61026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5/6/2025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32056773"/>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58" r:id="rId6"/>
    <p:sldLayoutId id="2147483854" r:id="rId7"/>
    <p:sldLayoutId id="2147483855" r:id="rId8"/>
    <p:sldLayoutId id="2147483856" r:id="rId9"/>
    <p:sldLayoutId id="2147483857" r:id="rId10"/>
    <p:sldLayoutId id="214748385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6" name="Rectangle 65">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2975F3-62B3-F758-A0A5-C4F09E7BBA62}"/>
              </a:ext>
            </a:extLst>
          </p:cNvPr>
          <p:cNvSpPr>
            <a:spLocks noGrp="1"/>
          </p:cNvSpPr>
          <p:nvPr>
            <p:ph type="ctrTitle"/>
          </p:nvPr>
        </p:nvSpPr>
        <p:spPr>
          <a:xfrm>
            <a:off x="517868" y="1322213"/>
            <a:ext cx="3465681" cy="2435542"/>
          </a:xfrm>
        </p:spPr>
        <p:txBody>
          <a:bodyPr anchor="b">
            <a:normAutofit/>
          </a:bodyPr>
          <a:lstStyle/>
          <a:p>
            <a:pPr>
              <a:lnSpc>
                <a:spcPct val="90000"/>
              </a:lnSpc>
            </a:pPr>
            <a:r>
              <a:rPr lang="en-US" sz="4000">
                <a:solidFill>
                  <a:schemeClr val="tx2"/>
                </a:solidFill>
                <a:latin typeface="Calibri Light" panose="020F0302020204030204" pitchFamily="34" charset="0"/>
                <a:ea typeface="Calibri Light" panose="020F0302020204030204" pitchFamily="34" charset="0"/>
                <a:cs typeface="Calibri Light" panose="020F0302020204030204" pitchFamily="34" charset="0"/>
              </a:rPr>
              <a:t>Exploring the Factors Behind Employee Attrition</a:t>
            </a:r>
          </a:p>
        </p:txBody>
      </p:sp>
      <p:sp>
        <p:nvSpPr>
          <p:cNvPr id="3" name="Subtitle 2">
            <a:extLst>
              <a:ext uri="{FF2B5EF4-FFF2-40B4-BE49-F238E27FC236}">
                <a16:creationId xmlns:a16="http://schemas.microsoft.com/office/drawing/2014/main" id="{474F049B-0E7C-D559-5A85-0268D80631BA}"/>
              </a:ext>
            </a:extLst>
          </p:cNvPr>
          <p:cNvSpPr>
            <a:spLocks noGrp="1"/>
          </p:cNvSpPr>
          <p:nvPr>
            <p:ph type="subTitle" idx="1"/>
          </p:nvPr>
        </p:nvSpPr>
        <p:spPr>
          <a:xfrm>
            <a:off x="517868" y="4078794"/>
            <a:ext cx="3767053" cy="1900842"/>
          </a:xfrm>
        </p:spPr>
        <p:txBody>
          <a:bodyPr anchor="t">
            <a:normAutofit/>
          </a:bodyPr>
          <a:lstStyle/>
          <a:p>
            <a:r>
              <a:rPr lang="en-US" sz="2000">
                <a:latin typeface="Calibri" panose="020F0502020204030204" pitchFamily="34" charset="0"/>
                <a:ea typeface="Calibri" panose="020F0502020204030204" pitchFamily="34" charset="0"/>
                <a:cs typeface="Calibri" panose="020F0502020204030204" pitchFamily="34" charset="0"/>
              </a:rPr>
              <a:t>A Data Exploration on Why Employees Leave</a:t>
            </a:r>
          </a:p>
        </p:txBody>
      </p:sp>
      <p:pic>
        <p:nvPicPr>
          <p:cNvPr id="4" name="Picture 3" descr="A person holding a purple paper plane&#10;&#10;AI-generated content may be incorrect.">
            <a:extLst>
              <a:ext uri="{FF2B5EF4-FFF2-40B4-BE49-F238E27FC236}">
                <a16:creationId xmlns:a16="http://schemas.microsoft.com/office/drawing/2014/main" id="{64BE4952-4648-BE87-B42B-54F698DBC43C}"/>
              </a:ext>
            </a:extLst>
          </p:cNvPr>
          <p:cNvPicPr>
            <a:picLocks noChangeAspect="1"/>
          </p:cNvPicPr>
          <p:nvPr/>
        </p:nvPicPr>
        <p:blipFill>
          <a:blip r:embed="rId3"/>
          <a:srcRect l="9091" t="27724"/>
          <a:stretch/>
        </p:blipFill>
        <p:spPr>
          <a:xfrm>
            <a:off x="4087504" y="917767"/>
            <a:ext cx="7311136" cy="4112430"/>
          </a:xfrm>
          <a:prstGeom prst="rect">
            <a:avLst/>
          </a:prstGeom>
        </p:spPr>
      </p:pic>
      <p:sp>
        <p:nvSpPr>
          <p:cNvPr id="68" name="Freeform: Shape 67">
            <a:extLst>
              <a:ext uri="{FF2B5EF4-FFF2-40B4-BE49-F238E27FC236}">
                <a16:creationId xmlns:a16="http://schemas.microsoft.com/office/drawing/2014/main" id="{81F0C179-4DBF-6AB9-CD0B-9224A0C88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138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FBF032E-09B6-2F4F-BF00-E7C4825CF697}"/>
            </a:ext>
          </a:extLst>
        </p:cNvPr>
        <p:cNvGrpSpPr/>
        <p:nvPr/>
      </p:nvGrpSpPr>
      <p:grpSpPr>
        <a:xfrm>
          <a:off x="0" y="0"/>
          <a:ext cx="0" cy="0"/>
          <a:chOff x="0" y="0"/>
          <a:chExt cx="0" cy="0"/>
        </a:xfrm>
      </p:grpSpPr>
      <p:pic>
        <p:nvPicPr>
          <p:cNvPr id="4" name="Picture 3" descr="A computer screen shot of a program code&#10;&#10;AI-generated content may be incorrect.">
            <a:extLst>
              <a:ext uri="{FF2B5EF4-FFF2-40B4-BE49-F238E27FC236}">
                <a16:creationId xmlns:a16="http://schemas.microsoft.com/office/drawing/2014/main" id="{C4E0973C-2461-4F5D-3123-56DA07B5EA4D}"/>
              </a:ext>
            </a:extLst>
          </p:cNvPr>
          <p:cNvPicPr>
            <a:picLocks noChangeAspect="1"/>
          </p:cNvPicPr>
          <p:nvPr/>
        </p:nvPicPr>
        <p:blipFill>
          <a:blip r:embed="rId2"/>
          <a:stretch>
            <a:fillRect/>
          </a:stretch>
        </p:blipFill>
        <p:spPr>
          <a:xfrm>
            <a:off x="517839" y="1254496"/>
            <a:ext cx="5327939" cy="2654012"/>
          </a:xfrm>
          <a:prstGeom prst="rect">
            <a:avLst/>
          </a:prstGeom>
        </p:spPr>
      </p:pic>
      <p:sp>
        <p:nvSpPr>
          <p:cNvPr id="6" name="Title 1">
            <a:extLst>
              <a:ext uri="{FF2B5EF4-FFF2-40B4-BE49-F238E27FC236}">
                <a16:creationId xmlns:a16="http://schemas.microsoft.com/office/drawing/2014/main" id="{EE85DC35-29D8-17BB-C19E-DB207D4F046A}"/>
              </a:ext>
            </a:extLst>
          </p:cNvPr>
          <p:cNvSpPr txBox="1">
            <a:spLocks/>
          </p:cNvSpPr>
          <p:nvPr/>
        </p:nvSpPr>
        <p:spPr>
          <a:xfrm>
            <a:off x="517436" y="359755"/>
            <a:ext cx="11155680" cy="746616"/>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3600">
                <a:latin typeface="Calibri"/>
                <a:ea typeface="Calibri"/>
                <a:cs typeface="Calibri"/>
              </a:rPr>
              <a:t>Logistic Regression:</a:t>
            </a:r>
            <a:endParaRPr lang="en-US"/>
          </a:p>
        </p:txBody>
      </p:sp>
      <p:pic>
        <p:nvPicPr>
          <p:cNvPr id="9" name="Picture 8" descr="A computer screen shot of a number&#10;&#10;AI-generated content may be incorrect.">
            <a:extLst>
              <a:ext uri="{FF2B5EF4-FFF2-40B4-BE49-F238E27FC236}">
                <a16:creationId xmlns:a16="http://schemas.microsoft.com/office/drawing/2014/main" id="{10CE64EB-7677-396F-1CEB-D21F48D599B5}"/>
              </a:ext>
            </a:extLst>
          </p:cNvPr>
          <p:cNvPicPr>
            <a:picLocks noChangeAspect="1"/>
          </p:cNvPicPr>
          <p:nvPr/>
        </p:nvPicPr>
        <p:blipFill>
          <a:blip r:embed="rId3"/>
          <a:stretch>
            <a:fillRect/>
          </a:stretch>
        </p:blipFill>
        <p:spPr>
          <a:xfrm>
            <a:off x="5990197" y="1255568"/>
            <a:ext cx="5959186" cy="4849090"/>
          </a:xfrm>
          <a:prstGeom prst="rect">
            <a:avLst/>
          </a:prstGeom>
        </p:spPr>
      </p:pic>
    </p:spTree>
    <p:extLst>
      <p:ext uri="{BB962C8B-B14F-4D97-AF65-F5344CB8AC3E}">
        <p14:creationId xmlns:p14="http://schemas.microsoft.com/office/powerpoint/2010/main" val="53957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9676012-6F38-EA0C-1F4B-BAD5FF26C7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6796D9-E08F-318C-59CE-3274A67D13EB}"/>
              </a:ext>
            </a:extLst>
          </p:cNvPr>
          <p:cNvSpPr>
            <a:spLocks noGrp="1"/>
          </p:cNvSpPr>
          <p:nvPr>
            <p:ph type="subTitle" idx="1"/>
          </p:nvPr>
        </p:nvSpPr>
        <p:spPr>
          <a:xfrm>
            <a:off x="441990" y="1317161"/>
            <a:ext cx="11307203" cy="4457363"/>
          </a:xfrm>
        </p:spPr>
        <p:txBody>
          <a:bodyPr vert="horz" lIns="91440" tIns="45720" rIns="91440" bIns="45720" rtlCol="0" anchor="b">
            <a:noAutofit/>
          </a:bodyPr>
          <a:lstStyle/>
          <a:p>
            <a:pPr marL="342900" indent="-342900">
              <a:buChar char="•"/>
            </a:pPr>
            <a:r>
              <a:rPr lang="en-US" sz="1900" i="0" dirty="0">
                <a:latin typeface="Arial"/>
                <a:ea typeface="+mn-lt"/>
                <a:cs typeface="+mn-lt"/>
              </a:rPr>
              <a:t>For every $1,000 increase in monthly income, the odds of attrition </a:t>
            </a:r>
            <a:r>
              <a:rPr lang="en-US" sz="1900" b="1" i="0" dirty="0">
                <a:latin typeface="Arial"/>
                <a:ea typeface="+mn-lt"/>
                <a:cs typeface="+mn-lt"/>
              </a:rPr>
              <a:t>decrease </a:t>
            </a:r>
            <a:r>
              <a:rPr lang="en-US" sz="1900" i="0" dirty="0">
                <a:latin typeface="Arial"/>
                <a:ea typeface="+mn-lt"/>
                <a:cs typeface="+mn-lt"/>
              </a:rPr>
              <a:t>by approximately 9%.</a:t>
            </a:r>
            <a:endParaRPr lang="en-US" sz="1900">
              <a:latin typeface="Arial"/>
              <a:ea typeface="+mn-lt"/>
              <a:cs typeface="+mn-lt"/>
            </a:endParaRPr>
          </a:p>
          <a:p>
            <a:pPr marL="342900" indent="-342900">
              <a:buChar char="•"/>
            </a:pPr>
            <a:r>
              <a:rPr lang="en-US" sz="1900" i="0" dirty="0">
                <a:latin typeface="Arial"/>
                <a:ea typeface="+mn-lt"/>
                <a:cs typeface="+mn-lt"/>
              </a:rPr>
              <a:t>Employees who work overtime are approximately </a:t>
            </a:r>
            <a:r>
              <a:rPr lang="en-US" sz="1900" b="1" i="0" dirty="0">
                <a:latin typeface="Arial"/>
                <a:ea typeface="+mn-lt"/>
                <a:cs typeface="+mn-lt"/>
              </a:rPr>
              <a:t>343% more likely</a:t>
            </a:r>
            <a:r>
              <a:rPr lang="en-US" sz="1900" i="0" dirty="0">
                <a:latin typeface="Arial"/>
                <a:ea typeface="+mn-lt"/>
                <a:cs typeface="+mn-lt"/>
              </a:rPr>
              <a:t> to leave than those who do not.</a:t>
            </a:r>
            <a:endParaRPr lang="en-US" sz="1900">
              <a:latin typeface="Arial"/>
              <a:ea typeface="+mn-lt"/>
              <a:cs typeface="+mn-lt"/>
            </a:endParaRPr>
          </a:p>
          <a:p>
            <a:pPr marL="342900" indent="-342900">
              <a:buFont typeface="Arial" panose="020B0604020202020204" pitchFamily="34" charset="0"/>
              <a:buChar char="•"/>
            </a:pPr>
            <a:r>
              <a:rPr lang="en-US" sz="1900" i="0" dirty="0">
                <a:latin typeface="Arial"/>
                <a:ea typeface="+mn-lt"/>
                <a:cs typeface="+mn-lt"/>
              </a:rPr>
              <a:t>For every additional year with the current manager, the odds of attrition </a:t>
            </a:r>
            <a:r>
              <a:rPr lang="en-US" sz="1900" b="1" i="0" dirty="0">
                <a:latin typeface="Arial"/>
                <a:ea typeface="+mn-lt"/>
                <a:cs typeface="+mn-lt"/>
              </a:rPr>
              <a:t>decrease </a:t>
            </a:r>
            <a:r>
              <a:rPr lang="en-US" sz="1900" i="0" dirty="0">
                <a:latin typeface="Arial"/>
                <a:ea typeface="+mn-lt"/>
                <a:cs typeface="+mn-lt"/>
              </a:rPr>
              <a:t>by about 10.45%.</a:t>
            </a:r>
            <a:endParaRPr lang="en-US" sz="1900" i="0" dirty="0">
              <a:latin typeface="Arial"/>
              <a:cs typeface="Arial"/>
            </a:endParaRPr>
          </a:p>
          <a:p>
            <a:pPr marL="342900" indent="-342900">
              <a:buFont typeface="Arial" panose="020B0604020202020204" pitchFamily="34" charset="0"/>
              <a:buChar char="•"/>
            </a:pPr>
            <a:r>
              <a:rPr lang="en-US" sz="1900" i="0" dirty="0">
                <a:latin typeface="Arial"/>
                <a:cs typeface="Arial"/>
              </a:rPr>
              <a:t>Employees with stock option level 1 are about </a:t>
            </a:r>
            <a:r>
              <a:rPr lang="en-US" sz="1900" b="1" i="0" dirty="0">
                <a:latin typeface="Arial"/>
                <a:cs typeface="Arial"/>
              </a:rPr>
              <a:t>72% less likely</a:t>
            </a:r>
            <a:r>
              <a:rPr lang="en-US" sz="1900" i="0" dirty="0">
                <a:latin typeface="Arial"/>
                <a:cs typeface="Arial"/>
              </a:rPr>
              <a:t> to leave compared to stock option level 0.</a:t>
            </a:r>
          </a:p>
          <a:p>
            <a:pPr marL="342900" indent="-342900">
              <a:buFont typeface="Arial" panose="020B0604020202020204" pitchFamily="34" charset="0"/>
              <a:buChar char="•"/>
            </a:pPr>
            <a:r>
              <a:rPr lang="en-US" sz="1900" i="0" dirty="0">
                <a:latin typeface="Arial"/>
                <a:ea typeface="+mn-lt"/>
                <a:cs typeface="+mn-lt"/>
              </a:rPr>
              <a:t>Employees with stock option level 2 are about </a:t>
            </a:r>
            <a:r>
              <a:rPr lang="en-US" sz="1900" b="1" i="0" dirty="0">
                <a:latin typeface="Arial"/>
                <a:ea typeface="+mn-lt"/>
                <a:cs typeface="+mn-lt"/>
              </a:rPr>
              <a:t>69% less likely</a:t>
            </a:r>
            <a:r>
              <a:rPr lang="en-US" sz="1900" i="0" dirty="0">
                <a:latin typeface="Arial"/>
                <a:ea typeface="+mn-lt"/>
                <a:cs typeface="+mn-lt"/>
              </a:rPr>
              <a:t> to leave </a:t>
            </a:r>
            <a:r>
              <a:rPr lang="en-US" sz="1900" i="0" dirty="0">
                <a:latin typeface="Arial"/>
                <a:ea typeface="+mn-lt"/>
                <a:cs typeface="Arial"/>
              </a:rPr>
              <a:t>compared </a:t>
            </a:r>
            <a:r>
              <a:rPr lang="en-US" sz="1900" i="0" dirty="0">
                <a:latin typeface="Arial"/>
                <a:ea typeface="+mn-lt"/>
                <a:cs typeface="+mn-lt"/>
              </a:rPr>
              <a:t>to stock option level 0.</a:t>
            </a:r>
            <a:endParaRPr lang="en-US" sz="1900" i="0">
              <a:latin typeface="Arial"/>
              <a:ea typeface="+mn-lt"/>
              <a:cs typeface="Times New Roman"/>
            </a:endParaRPr>
          </a:p>
          <a:p>
            <a:pPr marL="342900" indent="-342900">
              <a:buFont typeface="Arial" panose="020B0604020202020204" pitchFamily="34" charset="0"/>
              <a:buChar char="•"/>
            </a:pPr>
            <a:r>
              <a:rPr lang="en-US" sz="1900" i="0" dirty="0">
                <a:latin typeface="Arial"/>
                <a:ea typeface="+mn-lt"/>
                <a:cs typeface="+mn-lt"/>
              </a:rPr>
              <a:t>Employees with stock option level 3 are about </a:t>
            </a:r>
            <a:r>
              <a:rPr lang="en-US" sz="1900" b="1" i="0" dirty="0">
                <a:latin typeface="Arial"/>
                <a:ea typeface="+mn-lt"/>
                <a:cs typeface="+mn-lt"/>
              </a:rPr>
              <a:t>55% less likely</a:t>
            </a:r>
            <a:r>
              <a:rPr lang="en-US" sz="1900" i="0" dirty="0">
                <a:latin typeface="Arial"/>
                <a:ea typeface="+mn-lt"/>
                <a:cs typeface="+mn-lt"/>
              </a:rPr>
              <a:t> to leave compared to stock option level 0.</a:t>
            </a:r>
            <a:endParaRPr lang="en-US" sz="1900" i="0">
              <a:latin typeface="Arial"/>
              <a:cs typeface="Times New Roman"/>
            </a:endParaRPr>
          </a:p>
          <a:p>
            <a:pPr marL="342900" indent="-342900">
              <a:buFont typeface="Arial" panose="020B0604020202020204" pitchFamily="34" charset="0"/>
              <a:buChar char="•"/>
            </a:pPr>
            <a:r>
              <a:rPr lang="en-US" sz="1900" i="0" dirty="0">
                <a:latin typeface="Arial"/>
                <a:cs typeface="Arial"/>
              </a:rPr>
              <a:t>For each 1-point increase in job satisfaction, the odds of attrition </a:t>
            </a:r>
            <a:r>
              <a:rPr lang="en-US" sz="1900" b="1" i="0" dirty="0">
                <a:latin typeface="Arial"/>
                <a:cs typeface="Arial"/>
              </a:rPr>
              <a:t>decrease </a:t>
            </a:r>
            <a:r>
              <a:rPr lang="en-US" sz="1900" i="0" dirty="0">
                <a:latin typeface="Arial"/>
                <a:cs typeface="Arial"/>
              </a:rPr>
              <a:t>by about 22%.</a:t>
            </a:r>
            <a:endParaRPr lang="en-US" sz="1900" i="0" dirty="0">
              <a:latin typeface="Arial"/>
              <a:cs typeface="Times New Roman"/>
            </a:endParaRPr>
          </a:p>
        </p:txBody>
      </p:sp>
      <p:sp>
        <p:nvSpPr>
          <p:cNvPr id="5" name="Title 1">
            <a:extLst>
              <a:ext uri="{FF2B5EF4-FFF2-40B4-BE49-F238E27FC236}">
                <a16:creationId xmlns:a16="http://schemas.microsoft.com/office/drawing/2014/main" id="{B95CEE6A-ED3F-3B48-C640-706300672149}"/>
              </a:ext>
            </a:extLst>
          </p:cNvPr>
          <p:cNvSpPr txBox="1">
            <a:spLocks/>
          </p:cNvSpPr>
          <p:nvPr/>
        </p:nvSpPr>
        <p:spPr>
          <a:xfrm>
            <a:off x="517436" y="359755"/>
            <a:ext cx="11155680" cy="746616"/>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3600">
                <a:latin typeface="Calibri"/>
                <a:ea typeface="Calibri"/>
                <a:cs typeface="Calibri"/>
              </a:rPr>
              <a:t>Logistic Regression:</a:t>
            </a:r>
            <a:endParaRPr lang="en-US"/>
          </a:p>
        </p:txBody>
      </p:sp>
    </p:spTree>
    <p:extLst>
      <p:ext uri="{BB962C8B-B14F-4D97-AF65-F5344CB8AC3E}">
        <p14:creationId xmlns:p14="http://schemas.microsoft.com/office/powerpoint/2010/main" val="209293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A924A29-3035-CA9C-135D-2A5A4F1846F4}"/>
            </a:ext>
          </a:extLst>
        </p:cNvPr>
        <p:cNvGrpSpPr/>
        <p:nvPr/>
      </p:nvGrpSpPr>
      <p:grpSpPr>
        <a:xfrm>
          <a:off x="0" y="0"/>
          <a:ext cx="0" cy="0"/>
          <a:chOff x="0" y="0"/>
          <a:chExt cx="0" cy="0"/>
        </a:xfrm>
      </p:grpSpPr>
      <p:pic>
        <p:nvPicPr>
          <p:cNvPr id="4" name="Picture 3" descr="A screen shot of a computer code&#10;&#10;AI-generated content may be incorrect.">
            <a:extLst>
              <a:ext uri="{FF2B5EF4-FFF2-40B4-BE49-F238E27FC236}">
                <a16:creationId xmlns:a16="http://schemas.microsoft.com/office/drawing/2014/main" id="{845ECF90-DB8E-6E8A-822F-6B7705EFFA81}"/>
              </a:ext>
            </a:extLst>
          </p:cNvPr>
          <p:cNvPicPr>
            <a:picLocks noChangeAspect="1"/>
          </p:cNvPicPr>
          <p:nvPr/>
        </p:nvPicPr>
        <p:blipFill>
          <a:blip r:embed="rId2"/>
          <a:stretch>
            <a:fillRect/>
          </a:stretch>
        </p:blipFill>
        <p:spPr>
          <a:xfrm>
            <a:off x="3209266" y="1333407"/>
            <a:ext cx="5773471" cy="1896530"/>
          </a:xfrm>
          <a:prstGeom prst="rect">
            <a:avLst/>
          </a:prstGeom>
        </p:spPr>
      </p:pic>
      <p:sp>
        <p:nvSpPr>
          <p:cNvPr id="10" name="Title 1">
            <a:extLst>
              <a:ext uri="{FF2B5EF4-FFF2-40B4-BE49-F238E27FC236}">
                <a16:creationId xmlns:a16="http://schemas.microsoft.com/office/drawing/2014/main" id="{D179C9B7-95D6-CC1D-E95C-D859AAD60D40}"/>
              </a:ext>
            </a:extLst>
          </p:cNvPr>
          <p:cNvSpPr txBox="1">
            <a:spLocks/>
          </p:cNvSpPr>
          <p:nvPr/>
        </p:nvSpPr>
        <p:spPr>
          <a:xfrm>
            <a:off x="517436" y="359755"/>
            <a:ext cx="11155680" cy="746616"/>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3600">
                <a:latin typeface="Calibri"/>
                <a:ea typeface="Calibri"/>
                <a:cs typeface="Calibri"/>
              </a:rPr>
              <a:t>Logistic Regression:</a:t>
            </a:r>
            <a:endParaRPr lang="en-US"/>
          </a:p>
        </p:txBody>
      </p:sp>
      <p:graphicFrame>
        <p:nvGraphicFramePr>
          <p:cNvPr id="12" name="Table 11">
            <a:extLst>
              <a:ext uri="{FF2B5EF4-FFF2-40B4-BE49-F238E27FC236}">
                <a16:creationId xmlns:a16="http://schemas.microsoft.com/office/drawing/2014/main" id="{0CC4F2EF-0390-5349-C154-F9600386D801}"/>
              </a:ext>
            </a:extLst>
          </p:cNvPr>
          <p:cNvGraphicFramePr>
            <a:graphicFrameLocks noGrp="1"/>
          </p:cNvGraphicFramePr>
          <p:nvPr>
            <p:extLst>
              <p:ext uri="{D42A27DB-BD31-4B8C-83A1-F6EECF244321}">
                <p14:modId xmlns:p14="http://schemas.microsoft.com/office/powerpoint/2010/main" val="1778630337"/>
              </p:ext>
            </p:extLst>
          </p:nvPr>
        </p:nvGraphicFramePr>
        <p:xfrm>
          <a:off x="3691807" y="3410158"/>
          <a:ext cx="2209800" cy="2811524"/>
        </p:xfrm>
        <a:graphic>
          <a:graphicData uri="http://schemas.openxmlformats.org/drawingml/2006/table">
            <a:tbl>
              <a:tblPr firstRow="1" bandRow="1">
                <a:tableStyleId>{793D81CF-94F2-401A-BA57-92F5A7B2D0C5}</a:tableStyleId>
              </a:tblPr>
              <a:tblGrid>
                <a:gridCol w="1104900">
                  <a:extLst>
                    <a:ext uri="{9D8B030D-6E8A-4147-A177-3AD203B41FA5}">
                      <a16:colId xmlns:a16="http://schemas.microsoft.com/office/drawing/2014/main" val="284109993"/>
                    </a:ext>
                  </a:extLst>
                </a:gridCol>
                <a:gridCol w="1104900">
                  <a:extLst>
                    <a:ext uri="{9D8B030D-6E8A-4147-A177-3AD203B41FA5}">
                      <a16:colId xmlns:a16="http://schemas.microsoft.com/office/drawing/2014/main" val="3370972724"/>
                    </a:ext>
                  </a:extLst>
                </a:gridCol>
              </a:tblGrid>
              <a:tr h="362138">
                <a:tc>
                  <a:txBody>
                    <a:bodyPr/>
                    <a:lstStyle/>
                    <a:p>
                      <a:pPr algn="l" fontAlgn="auto">
                        <a:lnSpc>
                          <a:spcPts val="2175"/>
                        </a:lnSpc>
                        <a:buNone/>
                      </a:pPr>
                      <a:endParaRPr lang="en-US" sz="1800">
                        <a:solidFill>
                          <a:srgbClr val="FFFFFF"/>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FFFFFF"/>
                          </a:solidFill>
                          <a:effectLst/>
                        </a:rPr>
                        <a:t>Total</a:t>
                      </a:r>
                      <a:endParaRPr lang="en-US">
                        <a:solidFill>
                          <a:srgbClr val="FFFFFF"/>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28401757"/>
                  </a:ext>
                </a:extLst>
              </a:tr>
              <a:tr h="361950">
                <a:tc>
                  <a:txBody>
                    <a:bodyPr/>
                    <a:lstStyle/>
                    <a:p>
                      <a:pPr algn="ctr" fontAlgn="base">
                        <a:lnSpc>
                          <a:spcPts val="2175"/>
                        </a:lnSpc>
                        <a:buNone/>
                      </a:pPr>
                      <a:r>
                        <a:rPr lang="en-US" sz="1800">
                          <a:solidFill>
                            <a:srgbClr val="000000"/>
                          </a:solidFill>
                          <a:effectLst/>
                        </a:rPr>
                        <a:t>TP</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15</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84663151"/>
                  </a:ext>
                </a:extLst>
              </a:tr>
              <a:tr h="361950">
                <a:tc>
                  <a:txBody>
                    <a:bodyPr/>
                    <a:lstStyle/>
                    <a:p>
                      <a:pPr algn="ctr" fontAlgn="base">
                        <a:lnSpc>
                          <a:spcPts val="2175"/>
                        </a:lnSpc>
                        <a:buNone/>
                      </a:pPr>
                      <a:r>
                        <a:rPr lang="en-US" sz="1800">
                          <a:solidFill>
                            <a:srgbClr val="000000"/>
                          </a:solidFill>
                          <a:effectLst/>
                        </a:rPr>
                        <a:t>FP</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17</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82129440"/>
                  </a:ext>
                </a:extLst>
              </a:tr>
              <a:tr h="361950">
                <a:tc>
                  <a:txBody>
                    <a:bodyPr/>
                    <a:lstStyle/>
                    <a:p>
                      <a:pPr algn="ctr" fontAlgn="base">
                        <a:lnSpc>
                          <a:spcPts val="2175"/>
                        </a:lnSpc>
                        <a:buNone/>
                      </a:pPr>
                      <a:r>
                        <a:rPr lang="en-US" sz="1800">
                          <a:solidFill>
                            <a:srgbClr val="000000"/>
                          </a:solidFill>
                          <a:effectLst/>
                        </a:rPr>
                        <a:t>TN</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398</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94390361"/>
                  </a:ext>
                </a:extLst>
              </a:tr>
              <a:tr h="361950">
                <a:tc>
                  <a:txBody>
                    <a:bodyPr/>
                    <a:lstStyle/>
                    <a:p>
                      <a:pPr algn="ctr" fontAlgn="base">
                        <a:lnSpc>
                          <a:spcPts val="2175"/>
                        </a:lnSpc>
                        <a:buNone/>
                      </a:pPr>
                      <a:r>
                        <a:rPr lang="en-US" sz="1800">
                          <a:solidFill>
                            <a:srgbClr val="000000"/>
                          </a:solidFill>
                          <a:effectLst/>
                        </a:rPr>
                        <a:t>FN</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60</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04117332"/>
                  </a:ext>
                </a:extLst>
              </a:tr>
              <a:tr h="361950">
                <a:tc>
                  <a:txBody>
                    <a:bodyPr/>
                    <a:lstStyle/>
                    <a:p>
                      <a:pPr algn="ctr" fontAlgn="auto">
                        <a:lnSpc>
                          <a:spcPts val="2175"/>
                        </a:lnSpc>
                        <a:buNone/>
                      </a:pPr>
                      <a:endParaRPr lang="en-US" sz="180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auto">
                        <a:lnSpc>
                          <a:spcPts val="2175"/>
                        </a:lnSpc>
                        <a:buNone/>
                      </a:pPr>
                      <a:endParaRPr lang="en-US" sz="180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4210560"/>
                  </a:ext>
                </a:extLst>
              </a:tr>
              <a:tr h="361950">
                <a:tc gridSpan="2">
                  <a:txBody>
                    <a:bodyPr/>
                    <a:lstStyle/>
                    <a:p>
                      <a:pPr lvl="0" algn="ctr">
                        <a:lnSpc>
                          <a:spcPts val="2175"/>
                        </a:lnSpc>
                        <a:buNone/>
                      </a:pPr>
                      <a:r>
                        <a:rPr lang="en-US" sz="1800" b="0" i="0" u="none" strike="noStrike" noProof="0">
                          <a:solidFill>
                            <a:srgbClr val="000000"/>
                          </a:solidFill>
                          <a:effectLst/>
                          <a:latin typeface="Bierstadt"/>
                        </a:rPr>
                        <a:t>Test Accuracy: 0.8429 = 84.29%</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hMerge="1">
                  <a:txBody>
                    <a:bodyPr/>
                    <a:lstStyle/>
                    <a:p>
                      <a:endParaRPr lang="en-US"/>
                    </a:p>
                  </a:txBody>
                  <a:tcPr marL="0" marR="0" marT="0" marB="0" horzOverflow="overflow"/>
                </a:tc>
                <a:extLst>
                  <a:ext uri="{0D108BD9-81ED-4DB2-BD59-A6C34878D82A}">
                    <a16:rowId xmlns:a16="http://schemas.microsoft.com/office/drawing/2014/main" val="433909512"/>
                  </a:ext>
                </a:extLst>
              </a:tr>
            </a:tbl>
          </a:graphicData>
        </a:graphic>
      </p:graphicFrame>
      <p:graphicFrame>
        <p:nvGraphicFramePr>
          <p:cNvPr id="13" name="Table 12">
            <a:extLst>
              <a:ext uri="{FF2B5EF4-FFF2-40B4-BE49-F238E27FC236}">
                <a16:creationId xmlns:a16="http://schemas.microsoft.com/office/drawing/2014/main" id="{8ADAD49F-6847-BC52-CA6A-BEDE22F1C24C}"/>
              </a:ext>
            </a:extLst>
          </p:cNvPr>
          <p:cNvGraphicFramePr>
            <a:graphicFrameLocks noGrp="1"/>
          </p:cNvGraphicFramePr>
          <p:nvPr>
            <p:extLst>
              <p:ext uri="{D42A27DB-BD31-4B8C-83A1-F6EECF244321}">
                <p14:modId xmlns:p14="http://schemas.microsoft.com/office/powerpoint/2010/main" val="2885772335"/>
              </p:ext>
            </p:extLst>
          </p:nvPr>
        </p:nvGraphicFramePr>
        <p:xfrm>
          <a:off x="6268273" y="3410157"/>
          <a:ext cx="2209800" cy="1809938"/>
        </p:xfrm>
        <a:graphic>
          <a:graphicData uri="http://schemas.openxmlformats.org/drawingml/2006/table">
            <a:tbl>
              <a:tblPr firstRow="1" bandRow="1">
                <a:tableStyleId>{793D81CF-94F2-401A-BA57-92F5A7B2D0C5}</a:tableStyleId>
              </a:tblPr>
              <a:tblGrid>
                <a:gridCol w="1104900">
                  <a:extLst>
                    <a:ext uri="{9D8B030D-6E8A-4147-A177-3AD203B41FA5}">
                      <a16:colId xmlns:a16="http://schemas.microsoft.com/office/drawing/2014/main" val="284109993"/>
                    </a:ext>
                  </a:extLst>
                </a:gridCol>
                <a:gridCol w="1104900">
                  <a:extLst>
                    <a:ext uri="{9D8B030D-6E8A-4147-A177-3AD203B41FA5}">
                      <a16:colId xmlns:a16="http://schemas.microsoft.com/office/drawing/2014/main" val="3370972724"/>
                    </a:ext>
                  </a:extLst>
                </a:gridCol>
              </a:tblGrid>
              <a:tr h="362138">
                <a:tc>
                  <a:txBody>
                    <a:bodyPr/>
                    <a:lstStyle/>
                    <a:p>
                      <a:pPr algn="l" fontAlgn="auto">
                        <a:lnSpc>
                          <a:spcPts val="2175"/>
                        </a:lnSpc>
                        <a:buNone/>
                      </a:pPr>
                      <a:endParaRPr lang="en-US" sz="1800">
                        <a:solidFill>
                          <a:srgbClr val="FFFFFF"/>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endParaRPr lang="en-US" sz="1800">
                        <a:solidFill>
                          <a:srgbClr val="FFFFFF"/>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28401757"/>
                  </a:ext>
                </a:extLst>
              </a:tr>
              <a:tr h="361950">
                <a:tc>
                  <a:txBody>
                    <a:bodyPr/>
                    <a:lstStyle/>
                    <a:p>
                      <a:pPr algn="ctr" fontAlgn="base">
                        <a:lnSpc>
                          <a:spcPts val="2175"/>
                        </a:lnSpc>
                        <a:buNone/>
                      </a:pPr>
                      <a:r>
                        <a:rPr lang="en-US" sz="1800">
                          <a:solidFill>
                            <a:srgbClr val="000000"/>
                          </a:solidFill>
                          <a:effectLst/>
                        </a:rPr>
                        <a:t>TPR</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0.20​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84663151"/>
                  </a:ext>
                </a:extLst>
              </a:tr>
              <a:tr h="361950">
                <a:tc>
                  <a:txBody>
                    <a:bodyPr/>
                    <a:lstStyle/>
                    <a:p>
                      <a:pPr algn="ctr" fontAlgn="base">
                        <a:lnSpc>
                          <a:spcPts val="2175"/>
                        </a:lnSpc>
                        <a:buNone/>
                      </a:pPr>
                      <a:r>
                        <a:rPr lang="en-US" sz="1800">
                          <a:solidFill>
                            <a:srgbClr val="000000"/>
                          </a:solidFill>
                          <a:effectLst/>
                        </a:rPr>
                        <a:t>TNR</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0.96</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82129440"/>
                  </a:ext>
                </a:extLst>
              </a:tr>
              <a:tr h="361950">
                <a:tc>
                  <a:txBody>
                    <a:bodyPr/>
                    <a:lstStyle/>
                    <a:p>
                      <a:pPr algn="ctr" fontAlgn="base">
                        <a:lnSpc>
                          <a:spcPts val="2175"/>
                        </a:lnSpc>
                        <a:buNone/>
                      </a:pPr>
                      <a:r>
                        <a:rPr lang="en-US" sz="1800">
                          <a:solidFill>
                            <a:srgbClr val="000000"/>
                          </a:solidFill>
                          <a:effectLst/>
                        </a:rPr>
                        <a:t>FPR</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0.04​</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94390361"/>
                  </a:ext>
                </a:extLst>
              </a:tr>
              <a:tr h="361950">
                <a:tc>
                  <a:txBody>
                    <a:bodyPr/>
                    <a:lstStyle/>
                    <a:p>
                      <a:pPr algn="ctr" fontAlgn="base">
                        <a:lnSpc>
                          <a:spcPts val="2175"/>
                        </a:lnSpc>
                        <a:buNone/>
                      </a:pPr>
                      <a:r>
                        <a:rPr lang="en-US" sz="1800">
                          <a:solidFill>
                            <a:srgbClr val="000000"/>
                          </a:solidFill>
                          <a:effectLst/>
                        </a:rPr>
                        <a:t>FNR</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0.80​</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04117332"/>
                  </a:ext>
                </a:extLst>
              </a:tr>
            </a:tbl>
          </a:graphicData>
        </a:graphic>
      </p:graphicFrame>
    </p:spTree>
    <p:extLst>
      <p:ext uri="{BB962C8B-B14F-4D97-AF65-F5344CB8AC3E}">
        <p14:creationId xmlns:p14="http://schemas.microsoft.com/office/powerpoint/2010/main" val="368072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6B33962-A293-8F75-3635-741F6161C0E0}"/>
              </a:ext>
            </a:extLst>
          </p:cNvPr>
          <p:cNvSpPr>
            <a:spLocks noGrp="1"/>
          </p:cNvSpPr>
          <p:nvPr>
            <p:ph type="title"/>
          </p:nvPr>
        </p:nvSpPr>
        <p:spPr>
          <a:xfrm>
            <a:off x="328936" y="1688218"/>
            <a:ext cx="5073363" cy="3829595"/>
          </a:xfrm>
          <a:ln>
            <a:solidFill>
              <a:schemeClr val="bg2">
                <a:lumMod val="90000"/>
              </a:schemeClr>
            </a:solidFill>
          </a:ln>
        </p:spPr>
        <p:txBody>
          <a:bodyPr>
            <a:normAutofit/>
          </a:bodyPr>
          <a:lstStyle/>
          <a:p>
            <a:br>
              <a:rPr lang="en-US" sz="2000" b="0" dirty="0">
                <a:latin typeface="Calibri"/>
                <a:ea typeface="+mj-lt"/>
                <a:cs typeface="+mj-lt"/>
              </a:rPr>
            </a:br>
            <a:r>
              <a:rPr lang="en-US" sz="2400" i="1" dirty="0"/>
              <a:t>PCA Projection of Clusters:</a:t>
            </a:r>
            <a:endParaRPr lang="en-US" sz="2400" b="0" dirty="0">
              <a:latin typeface="Calibri"/>
              <a:ea typeface="+mj-lt"/>
              <a:cs typeface="+mj-lt"/>
            </a:endParaRPr>
          </a:p>
          <a:p>
            <a:endParaRPr lang="en-US" sz="2000"/>
          </a:p>
          <a:p>
            <a:pPr marL="285750" indent="-285750">
              <a:buFont typeface="Arial"/>
              <a:buChar char="•"/>
            </a:pPr>
            <a:r>
              <a:rPr lang="en-US" sz="2000" dirty="0">
                <a:ea typeface="+mj-lt"/>
                <a:cs typeface="+mj-lt"/>
              </a:rPr>
              <a:t>The PCA scatter </a:t>
            </a:r>
            <a:r>
              <a:rPr lang="en-US" sz="2000" b="0" dirty="0">
                <a:ea typeface="+mj-lt"/>
                <a:cs typeface="+mj-lt"/>
              </a:rPr>
              <a:t>plot shows 4 clusters (color-coded) and attrition status (shapes)</a:t>
            </a:r>
            <a:br>
              <a:rPr lang="en-US" sz="2000" b="0" dirty="0">
                <a:ea typeface="+mj-lt"/>
                <a:cs typeface="+mj-lt"/>
              </a:rPr>
            </a:br>
            <a:endParaRPr lang="en-US" sz="2000" b="0">
              <a:ea typeface="+mj-lt"/>
              <a:cs typeface="+mj-lt"/>
            </a:endParaRPr>
          </a:p>
          <a:p>
            <a:pPr marL="285750" indent="-285750">
              <a:buFont typeface="Arial"/>
              <a:buChar char="•"/>
            </a:pPr>
            <a:r>
              <a:rPr lang="en-US" sz="2000" b="0" dirty="0">
                <a:ea typeface="+mj-lt"/>
                <a:cs typeface="+mj-lt"/>
              </a:rPr>
              <a:t>Each point represents </a:t>
            </a:r>
            <a:r>
              <a:rPr lang="en-US" sz="2000" dirty="0">
                <a:ea typeface="+mj-lt"/>
                <a:cs typeface="+mj-lt"/>
              </a:rPr>
              <a:t>one</a:t>
            </a:r>
            <a:r>
              <a:rPr lang="en-US" sz="2000" b="0" dirty="0">
                <a:ea typeface="+mj-lt"/>
                <a:cs typeface="+mj-lt"/>
              </a:rPr>
              <a:t> employee.</a:t>
            </a:r>
            <a:br>
              <a:rPr lang="en-US" sz="2000" b="0" dirty="0">
                <a:ea typeface="+mj-lt"/>
                <a:cs typeface="+mj-lt"/>
              </a:rPr>
            </a:br>
            <a:endParaRPr lang="en-US" sz="2000" b="0" dirty="0">
              <a:ea typeface="+mj-lt"/>
              <a:cs typeface="+mj-lt"/>
            </a:endParaRPr>
          </a:p>
          <a:p>
            <a:pPr marL="285750" indent="-285750">
              <a:buFont typeface="Arial"/>
              <a:buChar char="•"/>
            </a:pPr>
            <a:r>
              <a:rPr lang="en-US" sz="2000" dirty="0">
                <a:ea typeface="+mj-lt"/>
                <a:cs typeface="+mj-lt"/>
              </a:rPr>
              <a:t>Circles</a:t>
            </a:r>
            <a:r>
              <a:rPr lang="en-US" sz="2000" b="0" dirty="0">
                <a:ea typeface="+mj-lt"/>
                <a:cs typeface="+mj-lt"/>
              </a:rPr>
              <a:t> = Stayed, </a:t>
            </a:r>
            <a:r>
              <a:rPr lang="en-US" sz="2000" dirty="0">
                <a:ea typeface="+mj-lt"/>
                <a:cs typeface="+mj-lt"/>
              </a:rPr>
              <a:t>Triangles</a:t>
            </a:r>
            <a:r>
              <a:rPr lang="en-US" sz="2000" b="0" dirty="0">
                <a:ea typeface="+mj-lt"/>
                <a:cs typeface="+mj-lt"/>
              </a:rPr>
              <a:t> = Left</a:t>
            </a:r>
          </a:p>
          <a:p>
            <a:endParaRPr lang="en-US" sz="2000" b="0">
              <a:latin typeface="Calibri"/>
              <a:ea typeface="+mj-lt"/>
              <a:cs typeface="+mj-lt"/>
            </a:endParaRPr>
          </a:p>
        </p:txBody>
      </p:sp>
      <p:pic>
        <p:nvPicPr>
          <p:cNvPr id="7" name="Content Placeholder 6" descr="A diagram of different colored circles&#10;&#10;AI-generated content may be incorrect.">
            <a:extLst>
              <a:ext uri="{FF2B5EF4-FFF2-40B4-BE49-F238E27FC236}">
                <a16:creationId xmlns:a16="http://schemas.microsoft.com/office/drawing/2014/main" id="{0C4C29DC-5190-C72B-65BF-9C2A62D81B86}"/>
              </a:ext>
            </a:extLst>
          </p:cNvPr>
          <p:cNvPicPr>
            <a:picLocks noGrp="1" noChangeAspect="1"/>
          </p:cNvPicPr>
          <p:nvPr>
            <p:ph idx="1"/>
          </p:nvPr>
        </p:nvPicPr>
        <p:blipFill>
          <a:blip r:embed="rId2"/>
          <a:stretch>
            <a:fillRect/>
          </a:stretch>
        </p:blipFill>
        <p:spPr>
          <a:xfrm>
            <a:off x="5641801" y="1694129"/>
            <a:ext cx="6175217" cy="4528083"/>
          </a:xfrm>
        </p:spPr>
      </p:pic>
      <p:sp>
        <p:nvSpPr>
          <p:cNvPr id="16" name="TextBox 15">
            <a:extLst>
              <a:ext uri="{FF2B5EF4-FFF2-40B4-BE49-F238E27FC236}">
                <a16:creationId xmlns:a16="http://schemas.microsoft.com/office/drawing/2014/main" id="{6C825406-9207-30A6-99BB-C9D91A823EA0}"/>
              </a:ext>
            </a:extLst>
          </p:cNvPr>
          <p:cNvSpPr txBox="1"/>
          <p:nvPr/>
        </p:nvSpPr>
        <p:spPr>
          <a:xfrm>
            <a:off x="326571" y="450979"/>
            <a:ext cx="113522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Calibri"/>
                <a:ea typeface="+mn-lt"/>
                <a:cs typeface="+mn-lt"/>
              </a:rPr>
              <a:t>Bonus: PCA &amp; K-Means Clustering</a:t>
            </a:r>
            <a:endParaRPr lang="en-US" sz="3600" dirty="0">
              <a:latin typeface="Calibri"/>
            </a:endParaRPr>
          </a:p>
        </p:txBody>
      </p:sp>
    </p:spTree>
    <p:extLst>
      <p:ext uri="{BB962C8B-B14F-4D97-AF65-F5344CB8AC3E}">
        <p14:creationId xmlns:p14="http://schemas.microsoft.com/office/powerpoint/2010/main" val="306894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4A9E9E-E492-F3E8-9033-30C3D32A0CC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1C96F9-420B-A5A6-B265-BF9FB6CD4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4363490-010A-D03A-1E5B-7C0F93D7FA5C}"/>
              </a:ext>
            </a:extLst>
          </p:cNvPr>
          <p:cNvSpPr>
            <a:spLocks noGrp="1"/>
          </p:cNvSpPr>
          <p:nvPr>
            <p:ph type="title"/>
          </p:nvPr>
        </p:nvSpPr>
        <p:spPr>
          <a:xfrm>
            <a:off x="546649" y="275253"/>
            <a:ext cx="10571725" cy="644028"/>
          </a:xfrm>
        </p:spPr>
        <p:txBody>
          <a:bodyPr>
            <a:normAutofit/>
          </a:bodyPr>
          <a:lstStyle/>
          <a:p>
            <a:r>
              <a:rPr lang="en-US" sz="3600" b="0">
                <a:latin typeface="Calibri"/>
                <a:ea typeface="+mj-lt"/>
                <a:cs typeface="+mj-lt"/>
              </a:rPr>
              <a:t>Key Takeaway:</a:t>
            </a:r>
            <a:r>
              <a:rPr lang="en-US" sz="3200" b="0">
                <a:latin typeface="Calibri"/>
                <a:ea typeface="+mj-lt"/>
                <a:cs typeface="+mj-lt"/>
              </a:rPr>
              <a:t> Clustering Reveals Hidden Attrition Risks</a:t>
            </a:r>
            <a:endParaRPr lang="en-US" sz="3200">
              <a:latin typeface="Calibri"/>
            </a:endParaRPr>
          </a:p>
        </p:txBody>
      </p:sp>
      <p:graphicFrame>
        <p:nvGraphicFramePr>
          <p:cNvPr id="6" name="Table 5">
            <a:extLst>
              <a:ext uri="{FF2B5EF4-FFF2-40B4-BE49-F238E27FC236}">
                <a16:creationId xmlns:a16="http://schemas.microsoft.com/office/drawing/2014/main" id="{BBBE63FD-4532-4063-2AB5-4DA1EEFB8F24}"/>
              </a:ext>
            </a:extLst>
          </p:cNvPr>
          <p:cNvGraphicFramePr>
            <a:graphicFrameLocks noGrp="1"/>
          </p:cNvGraphicFramePr>
          <p:nvPr>
            <p:extLst>
              <p:ext uri="{D42A27DB-BD31-4B8C-83A1-F6EECF244321}">
                <p14:modId xmlns:p14="http://schemas.microsoft.com/office/powerpoint/2010/main" val="3745981638"/>
              </p:ext>
            </p:extLst>
          </p:nvPr>
        </p:nvGraphicFramePr>
        <p:xfrm>
          <a:off x="6097378" y="1202955"/>
          <a:ext cx="2436243" cy="2225039"/>
        </p:xfrm>
        <a:graphic>
          <a:graphicData uri="http://schemas.openxmlformats.org/drawingml/2006/table">
            <a:tbl>
              <a:tblPr firstRow="1" bandRow="1">
                <a:tableStyleId>{E8034E78-7F5D-4C2E-B375-FC64B27BC917}</a:tableStyleId>
              </a:tblPr>
              <a:tblGrid>
                <a:gridCol w="333144">
                  <a:extLst>
                    <a:ext uri="{9D8B030D-6E8A-4147-A177-3AD203B41FA5}">
                      <a16:colId xmlns:a16="http://schemas.microsoft.com/office/drawing/2014/main" val="1705147607"/>
                    </a:ext>
                  </a:extLst>
                </a:gridCol>
                <a:gridCol w="962440">
                  <a:extLst>
                    <a:ext uri="{9D8B030D-6E8A-4147-A177-3AD203B41FA5}">
                      <a16:colId xmlns:a16="http://schemas.microsoft.com/office/drawing/2014/main" val="2078198246"/>
                    </a:ext>
                  </a:extLst>
                </a:gridCol>
                <a:gridCol w="1140659">
                  <a:extLst>
                    <a:ext uri="{9D8B030D-6E8A-4147-A177-3AD203B41FA5}">
                      <a16:colId xmlns:a16="http://schemas.microsoft.com/office/drawing/2014/main" val="3140712407"/>
                    </a:ext>
                  </a:extLst>
                </a:gridCol>
              </a:tblGrid>
              <a:tr h="370839">
                <a:tc>
                  <a:txBody>
                    <a:bodyPr/>
                    <a:lstStyle/>
                    <a:p>
                      <a:pPr lvl="0" algn="ctr">
                        <a:buNone/>
                      </a:pPr>
                      <a:endParaRPr lang="en-US" dirty="0"/>
                    </a:p>
                  </a:txBody>
                  <a:tcPr/>
                </a:tc>
                <a:tc gridSpan="2">
                  <a:txBody>
                    <a:bodyPr/>
                    <a:lstStyle/>
                    <a:p>
                      <a:pPr lvl="0" algn="ctr">
                        <a:buNone/>
                      </a:pPr>
                      <a:r>
                        <a:rPr lang="en-US" dirty="0"/>
                        <a:t>Attrition</a:t>
                      </a:r>
                    </a:p>
                  </a:txBody>
                  <a:tcPr/>
                </a:tc>
                <a:tc hMerge="1">
                  <a:txBody>
                    <a:bodyPr/>
                    <a:lstStyle/>
                    <a:p>
                      <a:endParaRPr lang="en-US"/>
                    </a:p>
                  </a:txBody>
                  <a:tcPr/>
                </a:tc>
                <a:extLst>
                  <a:ext uri="{0D108BD9-81ED-4DB2-BD59-A6C34878D82A}">
                    <a16:rowId xmlns:a16="http://schemas.microsoft.com/office/drawing/2014/main" val="3861156116"/>
                  </a:ext>
                </a:extLst>
              </a:tr>
              <a:tr h="370840">
                <a:tc>
                  <a:txBody>
                    <a:bodyPr/>
                    <a:lstStyle/>
                    <a:p>
                      <a:pPr algn="ctr"/>
                      <a:endParaRPr lang="en-US"/>
                    </a:p>
                  </a:txBody>
                  <a:tcPr>
                    <a:solidFill>
                      <a:schemeClr val="tx1"/>
                    </a:solidFill>
                  </a:tcPr>
                </a:tc>
                <a:tc>
                  <a:txBody>
                    <a:bodyPr/>
                    <a:lstStyle/>
                    <a:p>
                      <a:pPr algn="ctr"/>
                      <a:r>
                        <a:rPr lang="en-US" dirty="0"/>
                        <a:t>0</a:t>
                      </a:r>
                    </a:p>
                  </a:txBody>
                  <a:tcPr>
                    <a:solidFill>
                      <a:schemeClr val="tx1"/>
                    </a:solidFill>
                  </a:tcPr>
                </a:tc>
                <a:tc>
                  <a:txBody>
                    <a:bodyPr/>
                    <a:lstStyle/>
                    <a:p>
                      <a:pPr algn="ctr"/>
                      <a:r>
                        <a:rPr lang="en-US" dirty="0"/>
                        <a:t>1</a:t>
                      </a:r>
                    </a:p>
                  </a:txBody>
                  <a:tcPr>
                    <a:solidFill>
                      <a:schemeClr val="tx1"/>
                    </a:solidFill>
                  </a:tcPr>
                </a:tc>
                <a:extLst>
                  <a:ext uri="{0D108BD9-81ED-4DB2-BD59-A6C34878D82A}">
                    <a16:rowId xmlns:a16="http://schemas.microsoft.com/office/drawing/2014/main" val="4224923062"/>
                  </a:ext>
                </a:extLst>
              </a:tr>
              <a:tr h="370840">
                <a:tc>
                  <a:txBody>
                    <a:bodyPr/>
                    <a:lstStyle/>
                    <a:p>
                      <a:pPr algn="ctr"/>
                      <a:r>
                        <a:rPr lang="en-US" dirty="0"/>
                        <a:t>1</a:t>
                      </a:r>
                    </a:p>
                  </a:txBody>
                  <a:tcPr>
                    <a:solidFill>
                      <a:schemeClr val="tx1"/>
                    </a:solidFill>
                  </a:tcPr>
                </a:tc>
                <a:tc>
                  <a:txBody>
                    <a:bodyPr/>
                    <a:lstStyle/>
                    <a:p>
                      <a:pPr algn="ctr"/>
                      <a:r>
                        <a:rPr lang="en-US" dirty="0">
                          <a:solidFill>
                            <a:schemeClr val="tx1"/>
                          </a:solidFill>
                        </a:rPr>
                        <a:t>86.28%</a:t>
                      </a:r>
                    </a:p>
                  </a:txBody>
                  <a:tcPr/>
                </a:tc>
                <a:tc>
                  <a:txBody>
                    <a:bodyPr/>
                    <a:lstStyle/>
                    <a:p>
                      <a:pPr algn="ctr"/>
                      <a:r>
                        <a:rPr lang="en-US" dirty="0">
                          <a:solidFill>
                            <a:schemeClr val="tx1"/>
                          </a:solidFill>
                        </a:rPr>
                        <a:t>13.72%</a:t>
                      </a:r>
                    </a:p>
                  </a:txBody>
                  <a:tcPr/>
                </a:tc>
                <a:extLst>
                  <a:ext uri="{0D108BD9-81ED-4DB2-BD59-A6C34878D82A}">
                    <a16:rowId xmlns:a16="http://schemas.microsoft.com/office/drawing/2014/main" val="2177253564"/>
                  </a:ext>
                </a:extLst>
              </a:tr>
              <a:tr h="370840">
                <a:tc>
                  <a:txBody>
                    <a:bodyPr/>
                    <a:lstStyle/>
                    <a:p>
                      <a:pPr algn="ctr"/>
                      <a:r>
                        <a:rPr lang="en-US" dirty="0"/>
                        <a:t>2</a:t>
                      </a:r>
                    </a:p>
                  </a:txBody>
                  <a:tcPr>
                    <a:solidFill>
                      <a:schemeClr val="tx1"/>
                    </a:solidFill>
                  </a:tcPr>
                </a:tc>
                <a:tc>
                  <a:txBody>
                    <a:bodyPr/>
                    <a:lstStyle/>
                    <a:p>
                      <a:pPr algn="ctr"/>
                      <a:r>
                        <a:rPr lang="en-US" dirty="0">
                          <a:solidFill>
                            <a:schemeClr val="tx1"/>
                          </a:solidFill>
                        </a:rPr>
                        <a:t>79.08%</a:t>
                      </a:r>
                    </a:p>
                  </a:txBody>
                  <a:tcPr/>
                </a:tc>
                <a:tc>
                  <a:txBody>
                    <a:bodyPr/>
                    <a:lstStyle/>
                    <a:p>
                      <a:pPr algn="ctr"/>
                      <a:r>
                        <a:rPr lang="en-US" dirty="0">
                          <a:solidFill>
                            <a:schemeClr val="tx1"/>
                          </a:solidFill>
                        </a:rPr>
                        <a:t>20.92%</a:t>
                      </a:r>
                    </a:p>
                  </a:txBody>
                  <a:tcPr/>
                </a:tc>
                <a:extLst>
                  <a:ext uri="{0D108BD9-81ED-4DB2-BD59-A6C34878D82A}">
                    <a16:rowId xmlns:a16="http://schemas.microsoft.com/office/drawing/2014/main" val="2284009965"/>
                  </a:ext>
                </a:extLst>
              </a:tr>
              <a:tr h="370840">
                <a:tc>
                  <a:txBody>
                    <a:bodyPr/>
                    <a:lstStyle/>
                    <a:p>
                      <a:pPr algn="ctr"/>
                      <a:r>
                        <a:rPr lang="en-US" dirty="0"/>
                        <a:t>3</a:t>
                      </a:r>
                    </a:p>
                  </a:txBody>
                  <a:tcPr>
                    <a:solidFill>
                      <a:schemeClr val="tx1"/>
                    </a:solidFill>
                  </a:tcPr>
                </a:tc>
                <a:tc>
                  <a:txBody>
                    <a:bodyPr/>
                    <a:lstStyle/>
                    <a:p>
                      <a:pPr algn="ctr"/>
                      <a:r>
                        <a:rPr lang="en-US" dirty="0">
                          <a:solidFill>
                            <a:schemeClr val="tx1"/>
                          </a:solidFill>
                        </a:rPr>
                        <a:t>83.33%</a:t>
                      </a:r>
                    </a:p>
                  </a:txBody>
                  <a:tcPr/>
                </a:tc>
                <a:tc>
                  <a:txBody>
                    <a:bodyPr/>
                    <a:lstStyle/>
                    <a:p>
                      <a:pPr algn="ctr"/>
                      <a:r>
                        <a:rPr lang="en-US" dirty="0">
                          <a:solidFill>
                            <a:schemeClr val="tx1"/>
                          </a:solidFill>
                        </a:rPr>
                        <a:t>16.67%</a:t>
                      </a:r>
                    </a:p>
                  </a:txBody>
                  <a:tcPr/>
                </a:tc>
                <a:extLst>
                  <a:ext uri="{0D108BD9-81ED-4DB2-BD59-A6C34878D82A}">
                    <a16:rowId xmlns:a16="http://schemas.microsoft.com/office/drawing/2014/main" val="3538851356"/>
                  </a:ext>
                </a:extLst>
              </a:tr>
              <a:tr h="370840">
                <a:tc>
                  <a:txBody>
                    <a:bodyPr/>
                    <a:lstStyle/>
                    <a:p>
                      <a:pPr algn="ctr"/>
                      <a:r>
                        <a:rPr lang="en-US" dirty="0"/>
                        <a:t>4</a:t>
                      </a:r>
                    </a:p>
                  </a:txBody>
                  <a:tcPr>
                    <a:solidFill>
                      <a:schemeClr val="tx1"/>
                    </a:solidFill>
                  </a:tcPr>
                </a:tc>
                <a:tc>
                  <a:txBody>
                    <a:bodyPr/>
                    <a:lstStyle/>
                    <a:p>
                      <a:pPr algn="ctr"/>
                      <a:r>
                        <a:rPr lang="en-US" dirty="0">
                          <a:solidFill>
                            <a:schemeClr val="tx1"/>
                          </a:solidFill>
                        </a:rPr>
                        <a:t>83.25%</a:t>
                      </a:r>
                    </a:p>
                  </a:txBody>
                  <a:tcPr/>
                </a:tc>
                <a:tc>
                  <a:txBody>
                    <a:bodyPr/>
                    <a:lstStyle/>
                    <a:p>
                      <a:pPr algn="ctr"/>
                      <a:r>
                        <a:rPr lang="en-US" dirty="0">
                          <a:solidFill>
                            <a:schemeClr val="tx1"/>
                          </a:solidFill>
                        </a:rPr>
                        <a:t>16.75%</a:t>
                      </a:r>
                    </a:p>
                  </a:txBody>
                  <a:tcPr/>
                </a:tc>
                <a:extLst>
                  <a:ext uri="{0D108BD9-81ED-4DB2-BD59-A6C34878D82A}">
                    <a16:rowId xmlns:a16="http://schemas.microsoft.com/office/drawing/2014/main" val="3636162036"/>
                  </a:ext>
                </a:extLst>
              </a:tr>
            </a:tbl>
          </a:graphicData>
        </a:graphic>
      </p:graphicFrame>
      <p:graphicFrame>
        <p:nvGraphicFramePr>
          <p:cNvPr id="9" name="Table 8">
            <a:extLst>
              <a:ext uri="{FF2B5EF4-FFF2-40B4-BE49-F238E27FC236}">
                <a16:creationId xmlns:a16="http://schemas.microsoft.com/office/drawing/2014/main" id="{FCA8B5A5-D030-E1E5-8903-76B9E237D928}"/>
              </a:ext>
            </a:extLst>
          </p:cNvPr>
          <p:cNvGraphicFramePr>
            <a:graphicFrameLocks noGrp="1"/>
          </p:cNvGraphicFramePr>
          <p:nvPr>
            <p:extLst>
              <p:ext uri="{D42A27DB-BD31-4B8C-83A1-F6EECF244321}">
                <p14:modId xmlns:p14="http://schemas.microsoft.com/office/powerpoint/2010/main" val="2359169967"/>
              </p:ext>
            </p:extLst>
          </p:nvPr>
        </p:nvGraphicFramePr>
        <p:xfrm>
          <a:off x="3183238" y="1202954"/>
          <a:ext cx="2436243" cy="2225039"/>
        </p:xfrm>
        <a:graphic>
          <a:graphicData uri="http://schemas.openxmlformats.org/drawingml/2006/table">
            <a:tbl>
              <a:tblPr firstRow="1" bandRow="1">
                <a:tableStyleId>{E8034E78-7F5D-4C2E-B375-FC64B27BC917}</a:tableStyleId>
              </a:tblPr>
              <a:tblGrid>
                <a:gridCol w="333144">
                  <a:extLst>
                    <a:ext uri="{9D8B030D-6E8A-4147-A177-3AD203B41FA5}">
                      <a16:colId xmlns:a16="http://schemas.microsoft.com/office/drawing/2014/main" val="1705147607"/>
                    </a:ext>
                  </a:extLst>
                </a:gridCol>
                <a:gridCol w="962440">
                  <a:extLst>
                    <a:ext uri="{9D8B030D-6E8A-4147-A177-3AD203B41FA5}">
                      <a16:colId xmlns:a16="http://schemas.microsoft.com/office/drawing/2014/main" val="2078198246"/>
                    </a:ext>
                  </a:extLst>
                </a:gridCol>
                <a:gridCol w="1140659">
                  <a:extLst>
                    <a:ext uri="{9D8B030D-6E8A-4147-A177-3AD203B41FA5}">
                      <a16:colId xmlns:a16="http://schemas.microsoft.com/office/drawing/2014/main" val="3140712407"/>
                    </a:ext>
                  </a:extLst>
                </a:gridCol>
              </a:tblGrid>
              <a:tr h="370839">
                <a:tc>
                  <a:txBody>
                    <a:bodyPr/>
                    <a:lstStyle/>
                    <a:p>
                      <a:pPr lvl="0" algn="ctr">
                        <a:buNone/>
                      </a:pPr>
                      <a:endParaRPr lang="en-US" dirty="0"/>
                    </a:p>
                  </a:txBody>
                  <a:tcPr/>
                </a:tc>
                <a:tc gridSpan="2">
                  <a:txBody>
                    <a:bodyPr/>
                    <a:lstStyle/>
                    <a:p>
                      <a:pPr lvl="0" algn="ctr">
                        <a:buNone/>
                      </a:pPr>
                      <a:r>
                        <a:rPr lang="en-US" dirty="0"/>
                        <a:t>Attrition</a:t>
                      </a:r>
                    </a:p>
                  </a:txBody>
                  <a:tcPr/>
                </a:tc>
                <a:tc hMerge="1">
                  <a:txBody>
                    <a:bodyPr/>
                    <a:lstStyle/>
                    <a:p>
                      <a:endParaRPr lang="en-US"/>
                    </a:p>
                  </a:txBody>
                  <a:tcPr/>
                </a:tc>
                <a:extLst>
                  <a:ext uri="{0D108BD9-81ED-4DB2-BD59-A6C34878D82A}">
                    <a16:rowId xmlns:a16="http://schemas.microsoft.com/office/drawing/2014/main" val="3861156116"/>
                  </a:ext>
                </a:extLst>
              </a:tr>
              <a:tr h="370840">
                <a:tc>
                  <a:txBody>
                    <a:bodyPr/>
                    <a:lstStyle/>
                    <a:p>
                      <a:pPr algn="ctr"/>
                      <a:endParaRPr lang="en-US"/>
                    </a:p>
                  </a:txBody>
                  <a:tcPr>
                    <a:solidFill>
                      <a:schemeClr val="tx1"/>
                    </a:solidFill>
                  </a:tcPr>
                </a:tc>
                <a:tc>
                  <a:txBody>
                    <a:bodyPr/>
                    <a:lstStyle/>
                    <a:p>
                      <a:pPr algn="ctr"/>
                      <a:r>
                        <a:rPr lang="en-US" dirty="0"/>
                        <a:t>0</a:t>
                      </a:r>
                    </a:p>
                  </a:txBody>
                  <a:tcPr>
                    <a:solidFill>
                      <a:schemeClr val="tx1"/>
                    </a:solidFill>
                  </a:tcPr>
                </a:tc>
                <a:tc>
                  <a:txBody>
                    <a:bodyPr/>
                    <a:lstStyle/>
                    <a:p>
                      <a:pPr algn="ctr"/>
                      <a:r>
                        <a:rPr lang="en-US" dirty="0"/>
                        <a:t>1</a:t>
                      </a:r>
                    </a:p>
                  </a:txBody>
                  <a:tcPr>
                    <a:solidFill>
                      <a:schemeClr val="tx1"/>
                    </a:solidFill>
                  </a:tcPr>
                </a:tc>
                <a:extLst>
                  <a:ext uri="{0D108BD9-81ED-4DB2-BD59-A6C34878D82A}">
                    <a16:rowId xmlns:a16="http://schemas.microsoft.com/office/drawing/2014/main" val="4224923062"/>
                  </a:ext>
                </a:extLst>
              </a:tr>
              <a:tr h="370840">
                <a:tc>
                  <a:txBody>
                    <a:bodyPr/>
                    <a:lstStyle/>
                    <a:p>
                      <a:pPr algn="ctr"/>
                      <a:r>
                        <a:rPr lang="en-US" dirty="0"/>
                        <a:t>1</a:t>
                      </a:r>
                    </a:p>
                  </a:txBody>
                  <a:tcPr>
                    <a:solidFill>
                      <a:schemeClr val="tx1"/>
                    </a:solidFill>
                  </a:tcPr>
                </a:tc>
                <a:tc>
                  <a:txBody>
                    <a:bodyPr/>
                    <a:lstStyle/>
                    <a:p>
                      <a:pPr lvl="0" algn="ctr">
                        <a:buNone/>
                      </a:pPr>
                      <a:r>
                        <a:rPr lang="en-US" dirty="0">
                          <a:solidFill>
                            <a:schemeClr val="tx1"/>
                          </a:solidFill>
                        </a:rPr>
                        <a:t>591</a:t>
                      </a:r>
                    </a:p>
                  </a:txBody>
                  <a:tcPr/>
                </a:tc>
                <a:tc>
                  <a:txBody>
                    <a:bodyPr/>
                    <a:lstStyle/>
                    <a:p>
                      <a:pPr algn="ctr"/>
                      <a:r>
                        <a:rPr lang="en-US" dirty="0">
                          <a:solidFill>
                            <a:schemeClr val="tx1"/>
                          </a:solidFill>
                        </a:rPr>
                        <a:t>94</a:t>
                      </a:r>
                    </a:p>
                  </a:txBody>
                  <a:tcPr/>
                </a:tc>
                <a:extLst>
                  <a:ext uri="{0D108BD9-81ED-4DB2-BD59-A6C34878D82A}">
                    <a16:rowId xmlns:a16="http://schemas.microsoft.com/office/drawing/2014/main" val="2177253564"/>
                  </a:ext>
                </a:extLst>
              </a:tr>
              <a:tr h="370840">
                <a:tc>
                  <a:txBody>
                    <a:bodyPr/>
                    <a:lstStyle/>
                    <a:p>
                      <a:pPr algn="ctr"/>
                      <a:r>
                        <a:rPr lang="en-US" dirty="0"/>
                        <a:t>2</a:t>
                      </a:r>
                    </a:p>
                  </a:txBody>
                  <a:tcPr>
                    <a:solidFill>
                      <a:schemeClr val="tx1"/>
                    </a:solidFill>
                  </a:tcPr>
                </a:tc>
                <a:tc>
                  <a:txBody>
                    <a:bodyPr/>
                    <a:lstStyle/>
                    <a:p>
                      <a:pPr algn="ctr"/>
                      <a:r>
                        <a:rPr lang="en-US" dirty="0">
                          <a:solidFill>
                            <a:schemeClr val="tx1"/>
                          </a:solidFill>
                        </a:rPr>
                        <a:t>223</a:t>
                      </a:r>
                    </a:p>
                  </a:txBody>
                  <a:tcPr/>
                </a:tc>
                <a:tc>
                  <a:txBody>
                    <a:bodyPr/>
                    <a:lstStyle/>
                    <a:p>
                      <a:pPr algn="ctr"/>
                      <a:r>
                        <a:rPr lang="en-US" dirty="0">
                          <a:solidFill>
                            <a:schemeClr val="tx1"/>
                          </a:solidFill>
                        </a:rPr>
                        <a:t>59</a:t>
                      </a:r>
                    </a:p>
                  </a:txBody>
                  <a:tcPr/>
                </a:tc>
                <a:extLst>
                  <a:ext uri="{0D108BD9-81ED-4DB2-BD59-A6C34878D82A}">
                    <a16:rowId xmlns:a16="http://schemas.microsoft.com/office/drawing/2014/main" val="2284009965"/>
                  </a:ext>
                </a:extLst>
              </a:tr>
              <a:tr h="370840">
                <a:tc>
                  <a:txBody>
                    <a:bodyPr/>
                    <a:lstStyle/>
                    <a:p>
                      <a:pPr algn="ctr"/>
                      <a:r>
                        <a:rPr lang="en-US" dirty="0"/>
                        <a:t>3</a:t>
                      </a:r>
                    </a:p>
                  </a:txBody>
                  <a:tcPr>
                    <a:solidFill>
                      <a:schemeClr val="tx1"/>
                    </a:solidFill>
                  </a:tcPr>
                </a:tc>
                <a:tc>
                  <a:txBody>
                    <a:bodyPr/>
                    <a:lstStyle/>
                    <a:p>
                      <a:pPr algn="ctr"/>
                      <a:r>
                        <a:rPr lang="en-US" dirty="0">
                          <a:solidFill>
                            <a:schemeClr val="tx1"/>
                          </a:solidFill>
                        </a:rPr>
                        <a:t>260</a:t>
                      </a:r>
                    </a:p>
                  </a:txBody>
                  <a:tcPr/>
                </a:tc>
                <a:tc>
                  <a:txBody>
                    <a:bodyPr/>
                    <a:lstStyle/>
                    <a:p>
                      <a:pPr algn="ctr"/>
                      <a:r>
                        <a:rPr lang="en-US" dirty="0">
                          <a:solidFill>
                            <a:schemeClr val="tx1"/>
                          </a:solidFill>
                        </a:rPr>
                        <a:t>52</a:t>
                      </a:r>
                    </a:p>
                  </a:txBody>
                  <a:tcPr/>
                </a:tc>
                <a:extLst>
                  <a:ext uri="{0D108BD9-81ED-4DB2-BD59-A6C34878D82A}">
                    <a16:rowId xmlns:a16="http://schemas.microsoft.com/office/drawing/2014/main" val="3538851356"/>
                  </a:ext>
                </a:extLst>
              </a:tr>
              <a:tr h="370840">
                <a:tc>
                  <a:txBody>
                    <a:bodyPr/>
                    <a:lstStyle/>
                    <a:p>
                      <a:pPr algn="ctr"/>
                      <a:r>
                        <a:rPr lang="en-US" dirty="0"/>
                        <a:t>4</a:t>
                      </a:r>
                    </a:p>
                  </a:txBody>
                  <a:tcPr>
                    <a:solidFill>
                      <a:schemeClr val="tx1"/>
                    </a:solidFill>
                  </a:tcPr>
                </a:tc>
                <a:tc>
                  <a:txBody>
                    <a:bodyPr/>
                    <a:lstStyle/>
                    <a:p>
                      <a:pPr algn="ctr"/>
                      <a:r>
                        <a:rPr lang="en-US" dirty="0">
                          <a:solidFill>
                            <a:schemeClr val="tx1"/>
                          </a:solidFill>
                        </a:rPr>
                        <a:t>159</a:t>
                      </a:r>
                    </a:p>
                  </a:txBody>
                  <a:tcPr/>
                </a:tc>
                <a:tc>
                  <a:txBody>
                    <a:bodyPr/>
                    <a:lstStyle/>
                    <a:p>
                      <a:pPr algn="ctr"/>
                      <a:r>
                        <a:rPr lang="en-US" dirty="0">
                          <a:solidFill>
                            <a:schemeClr val="tx1"/>
                          </a:solidFill>
                        </a:rPr>
                        <a:t>32</a:t>
                      </a:r>
                    </a:p>
                  </a:txBody>
                  <a:tcPr/>
                </a:tc>
                <a:extLst>
                  <a:ext uri="{0D108BD9-81ED-4DB2-BD59-A6C34878D82A}">
                    <a16:rowId xmlns:a16="http://schemas.microsoft.com/office/drawing/2014/main" val="3636162036"/>
                  </a:ext>
                </a:extLst>
              </a:tr>
            </a:tbl>
          </a:graphicData>
        </a:graphic>
      </p:graphicFrame>
      <p:sp>
        <p:nvSpPr>
          <p:cNvPr id="4" name="Subtitle 2">
            <a:extLst>
              <a:ext uri="{FF2B5EF4-FFF2-40B4-BE49-F238E27FC236}">
                <a16:creationId xmlns:a16="http://schemas.microsoft.com/office/drawing/2014/main" id="{5DA74C5B-AD62-A19E-BCCD-08332FBC5623}"/>
              </a:ext>
            </a:extLst>
          </p:cNvPr>
          <p:cNvSpPr txBox="1">
            <a:spLocks/>
          </p:cNvSpPr>
          <p:nvPr/>
        </p:nvSpPr>
        <p:spPr>
          <a:xfrm>
            <a:off x="404515" y="3871734"/>
            <a:ext cx="11382153" cy="2265053"/>
          </a:xfrm>
          <a:prstGeom prst="rect">
            <a:avLst/>
          </a:prstGeom>
        </p:spPr>
        <p:txBody>
          <a:bodyPr vert="horz" lIns="91440" tIns="45720" rIns="91440" bIns="45720" rtlCol="0" anchor="b">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buFont typeface="Arial,Sans-Serif" panose="020B0604020202020204" pitchFamily="34" charset="0"/>
            </a:pPr>
            <a:r>
              <a:rPr lang="en-US" sz="2200" err="1">
                <a:latin typeface="Calibri"/>
                <a:ea typeface="Calibri"/>
                <a:cs typeface="Calibri"/>
              </a:rPr>
              <a:t>KMeans</a:t>
            </a:r>
            <a:r>
              <a:rPr lang="en-US" sz="2200" dirty="0">
                <a:latin typeface="Calibri"/>
                <a:ea typeface="Calibri"/>
                <a:cs typeface="Calibri"/>
              </a:rPr>
              <a:t> (k=4) grouped employees based on behavioral patterns.</a:t>
            </a:r>
          </a:p>
          <a:p>
            <a:pPr marL="342900" indent="-342900">
              <a:lnSpc>
                <a:spcPct val="100000"/>
              </a:lnSpc>
              <a:spcBef>
                <a:spcPts val="0"/>
              </a:spcBef>
              <a:buFont typeface="Arial,Sans-Serif" panose="020B0604020202020204" pitchFamily="34" charset="0"/>
            </a:pPr>
            <a:endParaRPr lang="en-US" sz="2200" dirty="0">
              <a:latin typeface="Calibri"/>
              <a:ea typeface="Calibri"/>
              <a:cs typeface="Calibri"/>
            </a:endParaRPr>
          </a:p>
          <a:p>
            <a:pPr marL="342900" indent="-342900">
              <a:lnSpc>
                <a:spcPct val="100000"/>
              </a:lnSpc>
              <a:spcBef>
                <a:spcPts val="0"/>
              </a:spcBef>
              <a:buFont typeface="Arial,Sans-Serif" panose="020B0604020202020204" pitchFamily="34" charset="0"/>
            </a:pPr>
            <a:r>
              <a:rPr lang="en-US" sz="2200" b="1" dirty="0">
                <a:latin typeface="Calibri"/>
                <a:ea typeface="Calibri"/>
                <a:cs typeface="Calibri"/>
              </a:rPr>
              <a:t>Cluster 1</a:t>
            </a:r>
            <a:r>
              <a:rPr lang="en-US" sz="2200" dirty="0">
                <a:latin typeface="Calibri"/>
                <a:ea typeface="Calibri"/>
                <a:cs typeface="Calibri"/>
              </a:rPr>
              <a:t> has the lowest attrition rate with 13.72%, but the largest population (46.6% of the total). </a:t>
            </a:r>
          </a:p>
          <a:p>
            <a:pPr marL="342900" indent="-342900">
              <a:lnSpc>
                <a:spcPct val="100000"/>
              </a:lnSpc>
              <a:spcBef>
                <a:spcPts val="0"/>
              </a:spcBef>
              <a:buFont typeface="Arial,Sans-Serif" panose="020B0604020202020204" pitchFamily="34" charset="0"/>
            </a:pPr>
            <a:endParaRPr lang="en-US" sz="2200" dirty="0">
              <a:latin typeface="Calibri"/>
              <a:ea typeface="Calibri"/>
              <a:cs typeface="Calibri"/>
            </a:endParaRPr>
          </a:p>
          <a:p>
            <a:pPr marL="342900" indent="-342900">
              <a:lnSpc>
                <a:spcPct val="100000"/>
              </a:lnSpc>
              <a:spcBef>
                <a:spcPts val="0"/>
              </a:spcBef>
              <a:buFont typeface="Arial,Sans-Serif" panose="020B0604020202020204" pitchFamily="34" charset="0"/>
            </a:pPr>
            <a:r>
              <a:rPr lang="en-US" sz="2200" b="1" dirty="0">
                <a:latin typeface="Calibri"/>
                <a:ea typeface="Calibri"/>
                <a:cs typeface="Calibri"/>
              </a:rPr>
              <a:t>Cluster 2</a:t>
            </a:r>
            <a:r>
              <a:rPr lang="en-US" sz="2200" dirty="0">
                <a:latin typeface="Calibri"/>
                <a:ea typeface="Calibri"/>
                <a:cs typeface="Calibri"/>
              </a:rPr>
              <a:t> has the highest attrition rate with 20.92%.</a:t>
            </a:r>
          </a:p>
        </p:txBody>
      </p:sp>
    </p:spTree>
    <p:extLst>
      <p:ext uri="{BB962C8B-B14F-4D97-AF65-F5344CB8AC3E}">
        <p14:creationId xmlns:p14="http://schemas.microsoft.com/office/powerpoint/2010/main" val="416431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2E7D6BE1-541D-B7AA-7CF3-4E7623951858}"/>
              </a:ext>
            </a:extLst>
          </p:cNvPr>
          <p:cNvSpPr>
            <a:spLocks noGrp="1"/>
          </p:cNvSpPr>
          <p:nvPr>
            <p:ph type="title"/>
          </p:nvPr>
        </p:nvSpPr>
        <p:spPr>
          <a:xfrm>
            <a:off x="546649" y="275253"/>
            <a:ext cx="10571725" cy="644028"/>
          </a:xfrm>
        </p:spPr>
        <p:txBody>
          <a:bodyPr>
            <a:normAutofit/>
          </a:bodyPr>
          <a:lstStyle/>
          <a:p>
            <a:r>
              <a:rPr lang="en-US" sz="3600" b="0">
                <a:latin typeface="Calibri"/>
                <a:ea typeface="+mj-lt"/>
                <a:cs typeface="+mj-lt"/>
              </a:rPr>
              <a:t>Key Takeaway:</a:t>
            </a:r>
            <a:r>
              <a:rPr lang="en-US" sz="3200" b="0">
                <a:latin typeface="Calibri"/>
                <a:ea typeface="+mj-lt"/>
                <a:cs typeface="+mj-lt"/>
              </a:rPr>
              <a:t> Clustering Reveals Hidden Attrition Risks</a:t>
            </a:r>
            <a:endParaRPr lang="en-US" sz="3200">
              <a:latin typeface="Calibri"/>
            </a:endParaRPr>
          </a:p>
        </p:txBody>
      </p:sp>
      <p:sp>
        <p:nvSpPr>
          <p:cNvPr id="7" name="TextBox 6">
            <a:extLst>
              <a:ext uri="{FF2B5EF4-FFF2-40B4-BE49-F238E27FC236}">
                <a16:creationId xmlns:a16="http://schemas.microsoft.com/office/drawing/2014/main" id="{5C82AF73-2177-1F7D-43D2-EB52184BE0E3}"/>
              </a:ext>
            </a:extLst>
          </p:cNvPr>
          <p:cNvSpPr txBox="1"/>
          <p:nvPr/>
        </p:nvSpPr>
        <p:spPr>
          <a:xfrm>
            <a:off x="524656" y="2835639"/>
            <a:ext cx="11267606" cy="37725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pic>
        <p:nvPicPr>
          <p:cNvPr id="9" name="Picture 8" descr="A black screen with white text&#10;&#10;AI-generated content may be incorrect.">
            <a:extLst>
              <a:ext uri="{FF2B5EF4-FFF2-40B4-BE49-F238E27FC236}">
                <a16:creationId xmlns:a16="http://schemas.microsoft.com/office/drawing/2014/main" id="{4C7A1887-627D-56F7-8E9E-A06F05C2A0CC}"/>
              </a:ext>
            </a:extLst>
          </p:cNvPr>
          <p:cNvPicPr>
            <a:picLocks noChangeAspect="1"/>
          </p:cNvPicPr>
          <p:nvPr/>
        </p:nvPicPr>
        <p:blipFill>
          <a:blip r:embed="rId2"/>
          <a:stretch>
            <a:fillRect/>
          </a:stretch>
        </p:blipFill>
        <p:spPr>
          <a:xfrm>
            <a:off x="1228038" y="1133634"/>
            <a:ext cx="9206303" cy="1595044"/>
          </a:xfrm>
          <a:prstGeom prst="rect">
            <a:avLst/>
          </a:prstGeom>
        </p:spPr>
      </p:pic>
      <p:sp>
        <p:nvSpPr>
          <p:cNvPr id="4" name="Subtitle 2">
            <a:extLst>
              <a:ext uri="{FF2B5EF4-FFF2-40B4-BE49-F238E27FC236}">
                <a16:creationId xmlns:a16="http://schemas.microsoft.com/office/drawing/2014/main" id="{21BEE1A1-A912-532F-5BCB-B69B9E43DA8A}"/>
              </a:ext>
            </a:extLst>
          </p:cNvPr>
          <p:cNvSpPr txBox="1">
            <a:spLocks/>
          </p:cNvSpPr>
          <p:nvPr/>
        </p:nvSpPr>
        <p:spPr>
          <a:xfrm>
            <a:off x="404515" y="2834915"/>
            <a:ext cx="11388398" cy="3770315"/>
          </a:xfrm>
          <a:prstGeom prst="rect">
            <a:avLst/>
          </a:prstGeom>
        </p:spPr>
        <p:txBody>
          <a:bodyPr vert="horz" lIns="91440" tIns="45720" rIns="91440" bIns="45720" rtlCol="0" anchor="b">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buFont typeface="Arial,Sans-Serif" panose="020B0604020202020204" pitchFamily="34" charset="0"/>
            </a:pPr>
            <a:r>
              <a:rPr lang="en-US" sz="2000">
                <a:latin typeface="Calibri"/>
                <a:ea typeface="Calibri"/>
                <a:cs typeface="Calibri"/>
              </a:rPr>
              <a:t>Cluster 1, which has the lowest attrition rate, has the employees with the shortest drive to work (5.21) and the most companies worked at (2.9) suggesting shorter distance and more previous jobs could help with attrition.</a:t>
            </a:r>
          </a:p>
          <a:p>
            <a:pPr marL="342900" indent="-342900">
              <a:lnSpc>
                <a:spcPct val="100000"/>
              </a:lnSpc>
              <a:spcBef>
                <a:spcPts val="0"/>
              </a:spcBef>
              <a:buFont typeface="Arial,Sans-Serif" panose="020B0604020202020204" pitchFamily="34" charset="0"/>
            </a:pPr>
            <a:endParaRPr lang="en-US" sz="2000" dirty="0">
              <a:latin typeface="Calibri"/>
              <a:ea typeface="Calibri"/>
              <a:cs typeface="Calibri"/>
            </a:endParaRPr>
          </a:p>
          <a:p>
            <a:pPr marL="342900" indent="-342900">
              <a:lnSpc>
                <a:spcPct val="100000"/>
              </a:lnSpc>
              <a:spcBef>
                <a:spcPts val="0"/>
              </a:spcBef>
              <a:buFont typeface="Arial,Sans-Serif" panose="020B0604020202020204" pitchFamily="34" charset="0"/>
            </a:pPr>
            <a:r>
              <a:rPr lang="en-US" sz="2000">
                <a:latin typeface="Calibri"/>
                <a:ea typeface="Calibri"/>
                <a:cs typeface="Calibri"/>
              </a:rPr>
              <a:t>Cluster 2, which has the highest attrition rate, has the longest drive to work (21.9) by a significant margin suggesting that a long commute may increase attrition.</a:t>
            </a:r>
          </a:p>
          <a:p>
            <a:pPr marL="342900" indent="-342900">
              <a:lnSpc>
                <a:spcPct val="100000"/>
              </a:lnSpc>
              <a:spcBef>
                <a:spcPts val="0"/>
              </a:spcBef>
              <a:buFont typeface="Arial,Sans-Serif" panose="020B0604020202020204" pitchFamily="34" charset="0"/>
            </a:pPr>
            <a:endParaRPr lang="en-US" sz="2000" dirty="0">
              <a:latin typeface="Calibri"/>
              <a:ea typeface="Calibri"/>
              <a:cs typeface="Calibri"/>
            </a:endParaRPr>
          </a:p>
          <a:p>
            <a:pPr marL="342900" indent="-342900">
              <a:lnSpc>
                <a:spcPct val="100000"/>
              </a:lnSpc>
              <a:spcBef>
                <a:spcPts val="0"/>
              </a:spcBef>
              <a:buFont typeface="Arial,Sans-Serif" panose="020B0604020202020204" pitchFamily="34" charset="0"/>
            </a:pPr>
            <a:r>
              <a:rPr lang="en-US" sz="2000" dirty="0">
                <a:latin typeface="Calibri"/>
                <a:ea typeface="Calibri"/>
                <a:cs typeface="Calibri"/>
              </a:rPr>
              <a:t>Cluster 3, which has average attrition rate, contains employees with very long average years since promotion (9.18) and years with current manager (7.76). </a:t>
            </a:r>
          </a:p>
          <a:p>
            <a:pPr marL="342900" indent="-342900">
              <a:lnSpc>
                <a:spcPct val="100000"/>
              </a:lnSpc>
              <a:spcBef>
                <a:spcPts val="0"/>
              </a:spcBef>
              <a:buFont typeface="Arial,Sans-Serif" panose="020B0604020202020204" pitchFamily="34" charset="0"/>
            </a:pPr>
            <a:endParaRPr lang="en-US" sz="2000" dirty="0">
              <a:latin typeface="Calibri"/>
              <a:ea typeface="Calibri"/>
              <a:cs typeface="Calibri"/>
            </a:endParaRPr>
          </a:p>
          <a:p>
            <a:pPr marL="342900" indent="-342900">
              <a:lnSpc>
                <a:spcPct val="100000"/>
              </a:lnSpc>
              <a:spcBef>
                <a:spcPts val="0"/>
              </a:spcBef>
              <a:buFont typeface="Arial,Sans-Serif" panose="020B0604020202020204" pitchFamily="34" charset="0"/>
            </a:pPr>
            <a:r>
              <a:rPr lang="en-US" sz="2000" dirty="0">
                <a:latin typeface="Calibri"/>
                <a:ea typeface="Calibri"/>
                <a:cs typeface="Calibri"/>
              </a:rPr>
              <a:t>Cluster 4 employees may be </a:t>
            </a:r>
            <a:r>
              <a:rPr lang="en-US" sz="2000" i="1" dirty="0">
                <a:latin typeface="Calibri"/>
                <a:ea typeface="Calibri"/>
                <a:cs typeface="Calibri"/>
              </a:rPr>
              <a:t>quietly disengaged</a:t>
            </a:r>
            <a:r>
              <a:rPr lang="en-US" sz="2000" dirty="0">
                <a:latin typeface="Calibri"/>
                <a:ea typeface="Calibri"/>
                <a:cs typeface="Calibri"/>
              </a:rPr>
              <a:t> despite appearing stable. That’s why HR analytics must go beyond visible patterns — </a:t>
            </a:r>
            <a:r>
              <a:rPr lang="en-US" sz="2000" b="1" i="1" dirty="0">
                <a:latin typeface="Calibri"/>
                <a:ea typeface="Calibri"/>
                <a:cs typeface="Calibri"/>
              </a:rPr>
              <a:t>sometimes, the silence tells the loudest story.</a:t>
            </a:r>
            <a:endParaRPr lang="en-US" dirty="0"/>
          </a:p>
        </p:txBody>
      </p:sp>
    </p:spTree>
    <p:extLst>
      <p:ext uri="{BB962C8B-B14F-4D97-AF65-F5344CB8AC3E}">
        <p14:creationId xmlns:p14="http://schemas.microsoft.com/office/powerpoint/2010/main" val="377276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6A02B2E-2A12-B8B1-891C-26179EE1CD6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BD9407B-EF68-9EB6-EE40-F0F733CC6464}"/>
              </a:ext>
            </a:extLst>
          </p:cNvPr>
          <p:cNvSpPr txBox="1">
            <a:spLocks/>
          </p:cNvSpPr>
          <p:nvPr/>
        </p:nvSpPr>
        <p:spPr>
          <a:xfrm>
            <a:off x="265832" y="158472"/>
            <a:ext cx="11155680" cy="746616"/>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3600">
                <a:latin typeface="Calibri"/>
                <a:ea typeface="Calibri"/>
                <a:cs typeface="Calibri"/>
              </a:rPr>
              <a:t>Conclusion</a:t>
            </a:r>
            <a:endParaRPr lang="en-US"/>
          </a:p>
        </p:txBody>
      </p:sp>
      <p:sp>
        <p:nvSpPr>
          <p:cNvPr id="4" name="Subtitle 2">
            <a:extLst>
              <a:ext uri="{FF2B5EF4-FFF2-40B4-BE49-F238E27FC236}">
                <a16:creationId xmlns:a16="http://schemas.microsoft.com/office/drawing/2014/main" id="{072B1A95-7DBA-9961-EE21-FA1E9D8CE459}"/>
              </a:ext>
            </a:extLst>
          </p:cNvPr>
          <p:cNvSpPr txBox="1">
            <a:spLocks/>
          </p:cNvSpPr>
          <p:nvPr/>
        </p:nvSpPr>
        <p:spPr>
          <a:xfrm>
            <a:off x="404515" y="848719"/>
            <a:ext cx="11388398" cy="6150003"/>
          </a:xfrm>
          <a:prstGeom prst="rect">
            <a:avLst/>
          </a:prstGeom>
        </p:spPr>
        <p:txBody>
          <a:bodyPr vert="horz" lIns="91440" tIns="45720" rIns="91440" bIns="45720" rtlCol="0" anchor="b">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buFont typeface="Arial,Sans-Serif" panose="020B0604020202020204" pitchFamily="34" charset="0"/>
            </a:pPr>
            <a:r>
              <a:rPr lang="en-US" sz="2000" dirty="0">
                <a:latin typeface="Bierstadt"/>
                <a:ea typeface="Calibri"/>
                <a:cs typeface="Calibri"/>
              </a:rPr>
              <a:t>Through this project, we gained insights into employee attrition and got a deeper understanding of the analytical tools and techniques essential for real-world data exploration. </a:t>
            </a:r>
          </a:p>
          <a:p>
            <a:pPr marL="342900" indent="-342900">
              <a:lnSpc>
                <a:spcPct val="100000"/>
              </a:lnSpc>
              <a:spcBef>
                <a:spcPts val="0"/>
              </a:spcBef>
              <a:buFont typeface="Arial,Sans-Serif" panose="020B0604020202020204" pitchFamily="34" charset="0"/>
            </a:pPr>
            <a:endParaRPr lang="en-US" sz="2000" dirty="0">
              <a:latin typeface="Bierstadt"/>
              <a:ea typeface="Calibri"/>
              <a:cs typeface="Calibri"/>
            </a:endParaRPr>
          </a:p>
          <a:p>
            <a:pPr marL="342900" indent="-342900">
              <a:lnSpc>
                <a:spcPct val="100000"/>
              </a:lnSpc>
              <a:spcBef>
                <a:spcPts val="0"/>
              </a:spcBef>
              <a:buFont typeface="Arial,Sans-Serif" panose="020B0604020202020204" pitchFamily="34" charset="0"/>
            </a:pPr>
            <a:r>
              <a:rPr lang="en-US" sz="2000" dirty="0">
                <a:latin typeface="Bierstadt"/>
                <a:ea typeface="Calibri"/>
                <a:cs typeface="Calibri"/>
              </a:rPr>
              <a:t>By performing </a:t>
            </a:r>
            <a:r>
              <a:rPr lang="en-US" sz="2000" b="1" dirty="0">
                <a:latin typeface="Bierstadt"/>
                <a:ea typeface="Calibri"/>
                <a:cs typeface="Calibri"/>
              </a:rPr>
              <a:t>Exploratory Data Analysis (EDA)</a:t>
            </a:r>
            <a:r>
              <a:rPr lang="en-US" sz="2000" dirty="0">
                <a:latin typeface="Bierstadt"/>
                <a:ea typeface="Calibri"/>
                <a:cs typeface="Calibri"/>
              </a:rPr>
              <a:t>, we learned how to clean, summarize, and visualize data effectively to uncover initial trends and patterns.</a:t>
            </a:r>
          </a:p>
          <a:p>
            <a:pPr marL="342900" indent="-342900">
              <a:lnSpc>
                <a:spcPct val="100000"/>
              </a:lnSpc>
              <a:spcBef>
                <a:spcPts val="0"/>
              </a:spcBef>
              <a:buFont typeface="Arial,Sans-Serif" panose="020B0604020202020204" pitchFamily="34" charset="0"/>
            </a:pPr>
            <a:endParaRPr lang="en-US" sz="2000" dirty="0">
              <a:latin typeface="Bierstadt"/>
              <a:ea typeface="Calibri"/>
              <a:cs typeface="Calibri"/>
            </a:endParaRPr>
          </a:p>
          <a:p>
            <a:pPr marL="342900" indent="-342900">
              <a:lnSpc>
                <a:spcPct val="100000"/>
              </a:lnSpc>
              <a:spcBef>
                <a:spcPts val="0"/>
              </a:spcBef>
              <a:buFont typeface="Arial,Sans-Serif" panose="020B0604020202020204" pitchFamily="34" charset="0"/>
            </a:pPr>
            <a:r>
              <a:rPr lang="en-US" sz="2000" dirty="0">
                <a:latin typeface="Bierstadt"/>
                <a:ea typeface="Calibri"/>
                <a:cs typeface="Calibri"/>
              </a:rPr>
              <a:t>The </a:t>
            </a:r>
            <a:r>
              <a:rPr lang="en-US" sz="2000" b="1" dirty="0">
                <a:latin typeface="Bierstadt"/>
                <a:ea typeface="Calibri"/>
                <a:cs typeface="Calibri"/>
              </a:rPr>
              <a:t>decision tree model</a:t>
            </a:r>
            <a:r>
              <a:rPr lang="en-US" sz="2000" dirty="0">
                <a:latin typeface="Bierstadt"/>
                <a:ea typeface="Calibri"/>
                <a:cs typeface="Calibri"/>
              </a:rPr>
              <a:t> helped us grasp how rules can be derived from data to classify outcomes and interpret decision paths.</a:t>
            </a:r>
          </a:p>
          <a:p>
            <a:pPr marL="342900" indent="-342900">
              <a:lnSpc>
                <a:spcPct val="100000"/>
              </a:lnSpc>
              <a:spcBef>
                <a:spcPts val="0"/>
              </a:spcBef>
              <a:buFont typeface="Arial,Sans-Serif" panose="020B0604020202020204" pitchFamily="34" charset="0"/>
            </a:pPr>
            <a:endParaRPr lang="en-US" sz="2000" dirty="0">
              <a:latin typeface="Bierstadt"/>
              <a:ea typeface="Calibri"/>
              <a:cs typeface="Calibri"/>
            </a:endParaRPr>
          </a:p>
          <a:p>
            <a:pPr marL="342900" indent="-342900">
              <a:lnSpc>
                <a:spcPct val="100000"/>
              </a:lnSpc>
              <a:spcBef>
                <a:spcPts val="0"/>
              </a:spcBef>
              <a:buFont typeface="Arial,Sans-Serif" panose="020B0604020202020204" pitchFamily="34" charset="0"/>
            </a:pPr>
            <a:r>
              <a:rPr lang="en-US" sz="2000" dirty="0">
                <a:latin typeface="Bierstadt"/>
                <a:ea typeface="Calibri"/>
                <a:cs typeface="Calibri"/>
              </a:rPr>
              <a:t>Using </a:t>
            </a:r>
            <a:r>
              <a:rPr lang="en-US" sz="2000" b="1" dirty="0">
                <a:latin typeface="Bierstadt"/>
                <a:ea typeface="Calibri"/>
                <a:cs typeface="Calibri"/>
              </a:rPr>
              <a:t>logistic regression</a:t>
            </a:r>
            <a:r>
              <a:rPr lang="en-US" sz="2000" dirty="0">
                <a:latin typeface="Bierstadt"/>
                <a:ea typeface="Calibri"/>
                <a:cs typeface="Calibri"/>
              </a:rPr>
              <a:t>, we developed our ability to quantify the impact of individual variables like salary, overtime, and job satisfaction on the probability of attrition. </a:t>
            </a:r>
          </a:p>
          <a:p>
            <a:pPr marL="342900" indent="-342900">
              <a:lnSpc>
                <a:spcPct val="100000"/>
              </a:lnSpc>
              <a:spcBef>
                <a:spcPts val="0"/>
              </a:spcBef>
              <a:buFont typeface="Arial,Sans-Serif" panose="020B0604020202020204" pitchFamily="34" charset="0"/>
            </a:pPr>
            <a:endParaRPr lang="en-US" sz="2000" dirty="0">
              <a:latin typeface="Bierstadt"/>
              <a:ea typeface="Calibri"/>
              <a:cs typeface="Calibri"/>
            </a:endParaRPr>
          </a:p>
          <a:p>
            <a:pPr marL="342900" indent="-342900">
              <a:lnSpc>
                <a:spcPct val="100000"/>
              </a:lnSpc>
              <a:spcBef>
                <a:spcPts val="0"/>
              </a:spcBef>
              <a:buFont typeface="Arial,Sans-Serif" panose="020B0604020202020204" pitchFamily="34" charset="0"/>
            </a:pPr>
            <a:r>
              <a:rPr lang="en-US" sz="2000" dirty="0">
                <a:latin typeface="Bierstadt"/>
                <a:ea typeface="Calibri"/>
                <a:cs typeface="Calibri"/>
              </a:rPr>
              <a:t>We also ventured into </a:t>
            </a:r>
            <a:r>
              <a:rPr lang="en-US" sz="2000" b="1" dirty="0">
                <a:latin typeface="Bierstadt"/>
                <a:ea typeface="Calibri"/>
                <a:cs typeface="Calibri"/>
              </a:rPr>
              <a:t>unsupervised learning</a:t>
            </a:r>
            <a:r>
              <a:rPr lang="en-US" sz="2000" dirty="0">
                <a:latin typeface="Bierstadt"/>
                <a:ea typeface="Calibri"/>
                <a:cs typeface="Calibri"/>
              </a:rPr>
              <a:t> with </a:t>
            </a:r>
            <a:r>
              <a:rPr lang="en-US" sz="2000" b="1" dirty="0">
                <a:latin typeface="Bierstadt"/>
                <a:ea typeface="Calibri"/>
                <a:cs typeface="Calibri"/>
              </a:rPr>
              <a:t>K-Means clustering</a:t>
            </a:r>
            <a:r>
              <a:rPr lang="en-US" sz="2000" dirty="0">
                <a:latin typeface="Bierstadt"/>
                <a:ea typeface="Calibri"/>
                <a:cs typeface="Calibri"/>
              </a:rPr>
              <a:t> and </a:t>
            </a:r>
            <a:r>
              <a:rPr lang="en-US" sz="2000" b="1" dirty="0">
                <a:latin typeface="Bierstadt"/>
                <a:ea typeface="Calibri"/>
                <a:cs typeface="Calibri"/>
              </a:rPr>
              <a:t>Principal Component Analysis (PCA)</a:t>
            </a:r>
            <a:r>
              <a:rPr lang="en-US" sz="2000" dirty="0">
                <a:latin typeface="Bierstadt"/>
                <a:ea typeface="Calibri"/>
                <a:cs typeface="Calibri"/>
              </a:rPr>
              <a:t>, which taught us how to uncover hidden patterns and group employees based on similar behaviors, independent of their attrition status. </a:t>
            </a:r>
          </a:p>
          <a:p>
            <a:pPr marL="342900" indent="-342900">
              <a:lnSpc>
                <a:spcPct val="100000"/>
              </a:lnSpc>
              <a:spcBef>
                <a:spcPts val="0"/>
              </a:spcBef>
              <a:buFont typeface="Arial,Sans-Serif" panose="020B0604020202020204" pitchFamily="34" charset="0"/>
            </a:pPr>
            <a:endParaRPr lang="en-US" sz="2000" dirty="0">
              <a:latin typeface="Bierstadt"/>
              <a:ea typeface="Calibri"/>
              <a:cs typeface="Calibri"/>
            </a:endParaRPr>
          </a:p>
          <a:p>
            <a:pPr marL="342900" indent="-342900">
              <a:lnSpc>
                <a:spcPct val="100000"/>
              </a:lnSpc>
              <a:spcBef>
                <a:spcPts val="0"/>
              </a:spcBef>
              <a:buFont typeface="Arial,Sans-Serif" panose="020B0604020202020204" pitchFamily="34" charset="0"/>
            </a:pPr>
            <a:r>
              <a:rPr lang="en-US" sz="2000" dirty="0">
                <a:latin typeface="Bierstadt"/>
                <a:ea typeface="Calibri"/>
                <a:cs typeface="Calibri"/>
              </a:rPr>
              <a:t>Most importantly, we learned that effective data analytics goes beyond simply applying models, it involves thoughtful interpretation, storytelling, and understanding the business implications behind the data. </a:t>
            </a:r>
          </a:p>
          <a:p>
            <a:pPr marL="342900" indent="-342900">
              <a:lnSpc>
                <a:spcPct val="100000"/>
              </a:lnSpc>
              <a:spcBef>
                <a:spcPts val="0"/>
              </a:spcBef>
              <a:buFont typeface="Arial,Sans-Serif" panose="020B0604020202020204" pitchFamily="34" charset="0"/>
            </a:pPr>
            <a:endParaRPr lang="en-US" sz="2000" dirty="0">
              <a:latin typeface="Calibri"/>
              <a:ea typeface="Calibri"/>
              <a:cs typeface="Calibri"/>
            </a:endParaRPr>
          </a:p>
        </p:txBody>
      </p:sp>
    </p:spTree>
    <p:extLst>
      <p:ext uri="{BB962C8B-B14F-4D97-AF65-F5344CB8AC3E}">
        <p14:creationId xmlns:p14="http://schemas.microsoft.com/office/powerpoint/2010/main" val="350470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E2244-6382-8834-F93B-26F0BB11A425}"/>
              </a:ext>
            </a:extLst>
          </p:cNvPr>
          <p:cNvSpPr>
            <a:spLocks noGrp="1"/>
          </p:cNvSpPr>
          <p:nvPr>
            <p:ph type="title"/>
          </p:nvPr>
        </p:nvSpPr>
        <p:spPr>
          <a:xfrm>
            <a:off x="329051" y="322425"/>
            <a:ext cx="11155680" cy="598601"/>
          </a:xfrm>
        </p:spPr>
        <p:txBody>
          <a:bodyPr>
            <a:normAutofit fontScale="90000"/>
          </a:bodyPr>
          <a:lstStyle/>
          <a:p>
            <a:r>
              <a:rPr lang="en-US" sz="3600"/>
              <a:t>Dataset Overview</a:t>
            </a:r>
          </a:p>
        </p:txBody>
      </p:sp>
      <p:graphicFrame>
        <p:nvGraphicFramePr>
          <p:cNvPr id="4" name="Content Placeholder 3">
            <a:extLst>
              <a:ext uri="{FF2B5EF4-FFF2-40B4-BE49-F238E27FC236}">
                <a16:creationId xmlns:a16="http://schemas.microsoft.com/office/drawing/2014/main" id="{F574BF59-0102-7AB5-915B-5C90656814E5}"/>
              </a:ext>
            </a:extLst>
          </p:cNvPr>
          <p:cNvGraphicFramePr>
            <a:graphicFrameLocks noGrp="1"/>
          </p:cNvGraphicFramePr>
          <p:nvPr>
            <p:ph idx="1"/>
            <p:extLst>
              <p:ext uri="{D42A27DB-BD31-4B8C-83A1-F6EECF244321}">
                <p14:modId xmlns:p14="http://schemas.microsoft.com/office/powerpoint/2010/main" val="2484383311"/>
              </p:ext>
            </p:extLst>
          </p:nvPr>
        </p:nvGraphicFramePr>
        <p:xfrm>
          <a:off x="821385" y="1181500"/>
          <a:ext cx="10544589" cy="5167792"/>
        </p:xfrm>
        <a:graphic>
          <a:graphicData uri="http://schemas.openxmlformats.org/drawingml/2006/table">
            <a:tbl>
              <a:tblPr firstRow="1" bandRow="1">
                <a:tableStyleId>{5C22544A-7EE6-4342-B048-85BDC9FD1C3A}</a:tableStyleId>
              </a:tblPr>
              <a:tblGrid>
                <a:gridCol w="3514863">
                  <a:extLst>
                    <a:ext uri="{9D8B030D-6E8A-4147-A177-3AD203B41FA5}">
                      <a16:colId xmlns:a16="http://schemas.microsoft.com/office/drawing/2014/main" val="673746754"/>
                    </a:ext>
                  </a:extLst>
                </a:gridCol>
                <a:gridCol w="1945033">
                  <a:extLst>
                    <a:ext uri="{9D8B030D-6E8A-4147-A177-3AD203B41FA5}">
                      <a16:colId xmlns:a16="http://schemas.microsoft.com/office/drawing/2014/main" val="475960520"/>
                    </a:ext>
                  </a:extLst>
                </a:gridCol>
                <a:gridCol w="5084693">
                  <a:extLst>
                    <a:ext uri="{9D8B030D-6E8A-4147-A177-3AD203B41FA5}">
                      <a16:colId xmlns:a16="http://schemas.microsoft.com/office/drawing/2014/main" val="103038660"/>
                    </a:ext>
                  </a:extLst>
                </a:gridCol>
              </a:tblGrid>
              <a:tr h="369128">
                <a:tc>
                  <a:txBody>
                    <a:bodyPr/>
                    <a:lstStyle/>
                    <a:p>
                      <a:r>
                        <a:rPr lang="en-US" sz="1800" b="1">
                          <a:solidFill>
                            <a:schemeClr val="tx1"/>
                          </a:solidFill>
                          <a:latin typeface="Calibri"/>
                          <a:ea typeface="Calibri"/>
                          <a:cs typeface="Calibri"/>
                        </a:rPr>
                        <a:t>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4C6"/>
                    </a:solidFill>
                  </a:tcPr>
                </a:tc>
                <a:tc>
                  <a:txBody>
                    <a:bodyPr/>
                    <a:lstStyle/>
                    <a:p>
                      <a:r>
                        <a:rPr lang="en-US" sz="1800" b="1">
                          <a:solidFill>
                            <a:schemeClr val="tx1"/>
                          </a:solidFill>
                          <a:latin typeface="Calibri"/>
                          <a:ea typeface="Calibri"/>
                          <a:cs typeface="Calibri"/>
                        </a:rPr>
                        <a:t>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4C6"/>
                    </a:solidFill>
                  </a:tcPr>
                </a:tc>
                <a:tc>
                  <a:txBody>
                    <a:bodyPr/>
                    <a:lstStyle/>
                    <a:p>
                      <a:r>
                        <a:rPr lang="en-US" sz="1800" b="1">
                          <a:solidFill>
                            <a:schemeClr val="tx1"/>
                          </a:solidFill>
                          <a:latin typeface="Calibri"/>
                          <a:ea typeface="Calibri"/>
                          <a:cs typeface="Calibri"/>
                        </a:rPr>
                        <a:t>Definition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E4C6"/>
                    </a:solidFill>
                  </a:tcPr>
                </a:tc>
                <a:extLst>
                  <a:ext uri="{0D108BD9-81ED-4DB2-BD59-A6C34878D82A}">
                    <a16:rowId xmlns:a16="http://schemas.microsoft.com/office/drawing/2014/main" val="2543636616"/>
                  </a:ext>
                </a:extLst>
              </a:tr>
              <a:tr h="369128">
                <a:tc>
                  <a:txBody>
                    <a:bodyPr/>
                    <a:lstStyle/>
                    <a:p>
                      <a:pPr algn="l"/>
                      <a:r>
                        <a:rPr lang="en-US" sz="1200" b="1">
                          <a:latin typeface="Calibri"/>
                          <a:ea typeface="Calibri"/>
                          <a:cs typeface="Calibri"/>
                        </a:rPr>
                        <a:t>Attrition</a:t>
                      </a:r>
                      <a:endParaRPr lang="en-US" sz="1200">
                        <a:latin typeface="Calibri"/>
                        <a:ea typeface="Calibri"/>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a:latin typeface="Calibri"/>
                          <a:ea typeface="Calibri"/>
                          <a:cs typeface="Calibri"/>
                        </a:rPr>
                        <a:t>Categorical (Binary)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l"/>
                      <a:r>
                        <a:rPr lang="en-US" sz="1200">
                          <a:latin typeface="Calibri"/>
                          <a:ea typeface="Calibri"/>
                          <a:cs typeface="Calibri"/>
                        </a:rPr>
                        <a:t>Employee attrition status (Yes = employee left, No = stayed)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14990896"/>
                  </a:ext>
                </a:extLst>
              </a:tr>
              <a:tr h="369128">
                <a:tc>
                  <a:txBody>
                    <a:bodyPr/>
                    <a:lstStyle/>
                    <a:p>
                      <a:pPr algn="l"/>
                      <a:r>
                        <a:rPr lang="en-US" sz="1200" b="1" err="1">
                          <a:latin typeface="Calibri" panose="020F0502020204030204" pitchFamily="34" charset="0"/>
                          <a:ea typeface="Calibri" panose="020F0502020204030204" pitchFamily="34" charset="0"/>
                          <a:cs typeface="Calibri" panose="020F0502020204030204" pitchFamily="34" charset="0"/>
                        </a:rPr>
                        <a:t>BusinessTravel</a:t>
                      </a:r>
                      <a:endParaRPr lang="en-US" sz="120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Categorical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Frequency of business travel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83272832"/>
                  </a:ext>
                </a:extLst>
              </a:tr>
              <a:tr h="369128">
                <a:tc>
                  <a:txBody>
                    <a:bodyPr/>
                    <a:lstStyle/>
                    <a:p>
                      <a:pPr algn="l"/>
                      <a:r>
                        <a:rPr lang="en-US" sz="1200" b="1" err="1">
                          <a:latin typeface="Calibri"/>
                          <a:ea typeface="Calibri"/>
                          <a:cs typeface="Calibri"/>
                        </a:rPr>
                        <a:t>DistanceFromHome</a:t>
                      </a:r>
                      <a:endParaRPr lang="en-US" sz="1200" err="1">
                        <a:latin typeface="Calibri"/>
                        <a:ea typeface="Calibri"/>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Continuous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Distance between home and work (in km or miles)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8009209"/>
                  </a:ext>
                </a:extLst>
              </a:tr>
              <a:tr h="369128">
                <a:tc>
                  <a:txBody>
                    <a:bodyPr/>
                    <a:lstStyle/>
                    <a:p>
                      <a:pPr algn="l"/>
                      <a:r>
                        <a:rPr lang="en-US" sz="1200" b="1" err="1">
                          <a:latin typeface="Calibri" panose="020F0502020204030204" pitchFamily="34" charset="0"/>
                          <a:ea typeface="Calibri" panose="020F0502020204030204" pitchFamily="34" charset="0"/>
                          <a:cs typeface="Calibri" panose="020F0502020204030204" pitchFamily="34" charset="0"/>
                        </a:rPr>
                        <a:t>JobInvolvement</a:t>
                      </a:r>
                      <a:endParaRPr lang="en-US" sz="120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Ordinal (1–4)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Level of job involvement (1 = Low, 4 = 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0467452"/>
                  </a:ext>
                </a:extLst>
              </a:tr>
              <a:tr h="369128">
                <a:tc>
                  <a:txBody>
                    <a:bodyPr/>
                    <a:lstStyle/>
                    <a:p>
                      <a:pPr algn="l"/>
                      <a:r>
                        <a:rPr lang="en-US" sz="1200" b="1" err="1">
                          <a:latin typeface="Calibri" panose="020F0502020204030204" pitchFamily="34" charset="0"/>
                          <a:ea typeface="Calibri" panose="020F0502020204030204" pitchFamily="34" charset="0"/>
                          <a:cs typeface="Calibri" panose="020F0502020204030204" pitchFamily="34" charset="0"/>
                        </a:rPr>
                        <a:t>JobRole</a:t>
                      </a:r>
                      <a:endParaRPr lang="en-US" sz="120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Categorical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Employee’s job role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94390739"/>
                  </a:ext>
                </a:extLst>
              </a:tr>
              <a:tr h="369128">
                <a:tc>
                  <a:txBody>
                    <a:bodyPr/>
                    <a:lstStyle/>
                    <a:p>
                      <a:pPr algn="l"/>
                      <a:r>
                        <a:rPr lang="en-US" sz="1200" b="1" err="1">
                          <a:latin typeface="Calibri" panose="020F0502020204030204" pitchFamily="34" charset="0"/>
                          <a:ea typeface="Calibri" panose="020F0502020204030204" pitchFamily="34" charset="0"/>
                          <a:cs typeface="Calibri" panose="020F0502020204030204" pitchFamily="34" charset="0"/>
                        </a:rPr>
                        <a:t>JobSatisfaction</a:t>
                      </a:r>
                      <a:endParaRPr lang="en-US" sz="1200">
                        <a:latin typeface="Calibri" panose="020F0502020204030204" pitchFamily="34" charset="0"/>
                        <a:ea typeface="Calibri" panose="020F0502020204030204" pitchFamily="34" charset="0"/>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Ordinal (1–4)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Level of job satisfaction (1 = Low, 4 = 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08102226"/>
                  </a:ext>
                </a:extLst>
              </a:tr>
              <a:tr h="369128">
                <a:tc>
                  <a:txBody>
                    <a:bodyPr/>
                    <a:lstStyle/>
                    <a:p>
                      <a:pPr algn="l"/>
                      <a:r>
                        <a:rPr lang="en-US" sz="1200" b="1" err="1">
                          <a:latin typeface="Calibri"/>
                          <a:ea typeface="Calibri"/>
                          <a:cs typeface="Calibri"/>
                        </a:rPr>
                        <a:t>MonthlyIncome</a:t>
                      </a:r>
                      <a:endParaRPr lang="en-US" sz="1200" err="1">
                        <a:latin typeface="Calibri"/>
                        <a:ea typeface="Calibri"/>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Continuous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Monthly income in USD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7403662"/>
                  </a:ext>
                </a:extLst>
              </a:tr>
              <a:tr h="369128">
                <a:tc>
                  <a:txBody>
                    <a:bodyPr/>
                    <a:lstStyle/>
                    <a:p>
                      <a:pPr algn="l"/>
                      <a:r>
                        <a:rPr lang="en-US" sz="1200" b="1" err="1">
                          <a:latin typeface="Calibri"/>
                          <a:ea typeface="Calibri"/>
                          <a:cs typeface="Calibri"/>
                        </a:rPr>
                        <a:t>NumCompaniesWorked</a:t>
                      </a:r>
                      <a:endParaRPr lang="en-US" sz="1200" err="1">
                        <a:latin typeface="Calibri"/>
                        <a:ea typeface="Calibri"/>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Discrete Numeric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Number of companies worked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7513845"/>
                  </a:ext>
                </a:extLst>
              </a:tr>
              <a:tr h="369128">
                <a:tc>
                  <a:txBody>
                    <a:bodyPr/>
                    <a:lstStyle/>
                    <a:p>
                      <a:pPr algn="l"/>
                      <a:r>
                        <a:rPr lang="en-US" sz="1200" b="1" err="1">
                          <a:latin typeface="Calibri"/>
                          <a:ea typeface="Calibri"/>
                          <a:cs typeface="Calibri"/>
                        </a:rPr>
                        <a:t>OverTime</a:t>
                      </a:r>
                      <a:endParaRPr lang="en-US" sz="1200" err="1">
                        <a:latin typeface="Calibri"/>
                        <a:ea typeface="Calibri"/>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Categorical (Binary)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Whether the employee works overtime (Yes/No)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2170020"/>
                  </a:ext>
                </a:extLst>
              </a:tr>
              <a:tr h="369128">
                <a:tc>
                  <a:txBody>
                    <a:bodyPr/>
                    <a:lstStyle/>
                    <a:p>
                      <a:pPr algn="l"/>
                      <a:r>
                        <a:rPr lang="en-US" sz="1200" b="1" err="1">
                          <a:latin typeface="Calibri"/>
                          <a:ea typeface="Calibri"/>
                          <a:cs typeface="Calibri"/>
                        </a:rPr>
                        <a:t>RelationshipSatisfaction</a:t>
                      </a:r>
                      <a:endParaRPr lang="en-US" sz="1200" err="1">
                        <a:latin typeface="Calibri"/>
                        <a:ea typeface="Calibri"/>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Ordinal (1–4)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Level of relationship satisfaction (1 = Low, 4 = 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5343216"/>
                  </a:ext>
                </a:extLst>
              </a:tr>
              <a:tr h="369128">
                <a:tc>
                  <a:txBody>
                    <a:bodyPr/>
                    <a:lstStyle/>
                    <a:p>
                      <a:pPr algn="l"/>
                      <a:r>
                        <a:rPr lang="en-US" sz="1200" b="1" err="1">
                          <a:latin typeface="Calibri"/>
                          <a:ea typeface="Calibri"/>
                          <a:cs typeface="Calibri"/>
                        </a:rPr>
                        <a:t>StockOptionLevel</a:t>
                      </a:r>
                      <a:endParaRPr lang="en-US" sz="1200" err="1">
                        <a:latin typeface="Calibri"/>
                        <a:ea typeface="Calibri"/>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Ordinal (0–3)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Stock option level (0 to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2731652"/>
                  </a:ext>
                </a:extLst>
              </a:tr>
              <a:tr h="369128">
                <a:tc>
                  <a:txBody>
                    <a:bodyPr/>
                    <a:lstStyle/>
                    <a:p>
                      <a:pPr algn="l"/>
                      <a:r>
                        <a:rPr lang="en-US" sz="1200" b="1" err="1">
                          <a:latin typeface="Calibri"/>
                          <a:ea typeface="Calibri"/>
                          <a:cs typeface="Calibri"/>
                        </a:rPr>
                        <a:t>YearsSinceLastPromotion</a:t>
                      </a:r>
                      <a:endParaRPr lang="en-US" sz="1200" err="1">
                        <a:latin typeface="Calibri"/>
                        <a:ea typeface="Calibri"/>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Continuous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Years since last promotion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0679333"/>
                  </a:ext>
                </a:extLst>
              </a:tr>
              <a:tr h="369128">
                <a:tc>
                  <a:txBody>
                    <a:bodyPr/>
                    <a:lstStyle/>
                    <a:p>
                      <a:pPr algn="l"/>
                      <a:r>
                        <a:rPr lang="en-US" sz="1200" b="1" err="1">
                          <a:latin typeface="Calibri"/>
                          <a:ea typeface="Calibri"/>
                          <a:cs typeface="Calibri"/>
                        </a:rPr>
                        <a:t>YearsWithCurrManager</a:t>
                      </a:r>
                      <a:endParaRPr lang="en-US" sz="1200" err="1">
                        <a:latin typeface="Calibri"/>
                        <a:ea typeface="Calibri"/>
                        <a:cs typeface="Calibri"/>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Continuous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200">
                          <a:latin typeface="Calibri"/>
                          <a:ea typeface="Calibri"/>
                          <a:cs typeface="Calibri"/>
                        </a:rPr>
                        <a:t>Years with current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8072311"/>
                  </a:ext>
                </a:extLst>
              </a:tr>
            </a:tbl>
          </a:graphicData>
        </a:graphic>
      </p:graphicFrame>
    </p:spTree>
    <p:extLst>
      <p:ext uri="{BB962C8B-B14F-4D97-AF65-F5344CB8AC3E}">
        <p14:creationId xmlns:p14="http://schemas.microsoft.com/office/powerpoint/2010/main" val="34160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show="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FEDB-AC31-6D72-E780-38EC6D77DD92}"/>
              </a:ext>
            </a:extLst>
          </p:cNvPr>
          <p:cNvSpPr>
            <a:spLocks noGrp="1"/>
          </p:cNvSpPr>
          <p:nvPr>
            <p:ph type="title"/>
          </p:nvPr>
        </p:nvSpPr>
        <p:spPr/>
        <p:txBody>
          <a:bodyPr>
            <a:normAutofit/>
          </a:bodyPr>
          <a:lstStyle/>
          <a:p>
            <a:r>
              <a:rPr lang="en-US" sz="3600">
                <a:latin typeface="Calibri" panose="020F0502020204030204" pitchFamily="34" charset="0"/>
                <a:ea typeface="Calibri" panose="020F0502020204030204" pitchFamily="34" charset="0"/>
                <a:cs typeface="Calibri" panose="020F0502020204030204" pitchFamily="34" charset="0"/>
              </a:rPr>
              <a:t>Presentation Overview</a:t>
            </a:r>
          </a:p>
        </p:txBody>
      </p:sp>
      <p:sp>
        <p:nvSpPr>
          <p:cNvPr id="3" name="Content Placeholder 2">
            <a:extLst>
              <a:ext uri="{FF2B5EF4-FFF2-40B4-BE49-F238E27FC236}">
                <a16:creationId xmlns:a16="http://schemas.microsoft.com/office/drawing/2014/main" id="{5FB505A0-8515-25A8-2C3E-1529B4F940C6}"/>
              </a:ext>
            </a:extLst>
          </p:cNvPr>
          <p:cNvSpPr>
            <a:spLocks noGrp="1"/>
          </p:cNvSpPr>
          <p:nvPr>
            <p:ph idx="1"/>
          </p:nvPr>
        </p:nvSpPr>
        <p:spPr/>
        <p:txBody>
          <a:bodyPr vert="horz" lIns="91440" tIns="45720" rIns="91440" bIns="45720" rtlCol="0" anchor="t">
            <a:normAutofit/>
          </a:bodyPr>
          <a:lstStyle/>
          <a:p>
            <a:pPr marL="342900" indent="-342900">
              <a:buAutoNum type="arabicPeriod"/>
            </a:pPr>
            <a:r>
              <a:rPr lang="en-US"/>
              <a:t>Dataset Overview</a:t>
            </a:r>
          </a:p>
          <a:p>
            <a:pPr marL="342900" indent="-342900">
              <a:buAutoNum type="arabicPeriod"/>
            </a:pPr>
            <a:r>
              <a:rPr lang="en-US"/>
              <a:t>Exploratory Data Analysis</a:t>
            </a:r>
          </a:p>
          <a:p>
            <a:pPr marL="342900" indent="-342900">
              <a:buAutoNum type="arabicPeriod"/>
            </a:pPr>
            <a:r>
              <a:rPr lang="en-US"/>
              <a:t>Descriptive Statistics</a:t>
            </a:r>
          </a:p>
          <a:p>
            <a:pPr marL="342900" indent="-342900">
              <a:buAutoNum type="arabicPeriod"/>
            </a:pPr>
            <a:r>
              <a:rPr lang="en-US"/>
              <a:t>Attrition Trends</a:t>
            </a:r>
          </a:p>
          <a:p>
            <a:pPr marL="342900" indent="-342900">
              <a:buAutoNum type="arabicPeriod"/>
            </a:pPr>
            <a:r>
              <a:rPr lang="en-US"/>
              <a:t>Relationship between Income and Attrition</a:t>
            </a:r>
          </a:p>
          <a:p>
            <a:pPr marL="342900" indent="-342900">
              <a:buAutoNum type="arabicPeriod"/>
            </a:pPr>
            <a:r>
              <a:rPr lang="en-US"/>
              <a:t>Impact of Overtime</a:t>
            </a:r>
          </a:p>
          <a:p>
            <a:pPr marL="342900" indent="-342900">
              <a:buAutoNum type="arabicPeriod"/>
            </a:pPr>
            <a:r>
              <a:rPr lang="en-US"/>
              <a:t>Role of income and Manager Tenure</a:t>
            </a:r>
          </a:p>
          <a:p>
            <a:pPr marL="342900" indent="-342900">
              <a:buAutoNum type="arabicPeriod"/>
            </a:pPr>
            <a:endParaRPr lang="en-US"/>
          </a:p>
        </p:txBody>
      </p:sp>
    </p:spTree>
    <p:extLst>
      <p:ext uri="{BB962C8B-B14F-4D97-AF65-F5344CB8AC3E}">
        <p14:creationId xmlns:p14="http://schemas.microsoft.com/office/powerpoint/2010/main" val="3890412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3182E-DCC2-8F56-3490-79FEF09FE4EE}"/>
              </a:ext>
            </a:extLst>
          </p:cNvPr>
          <p:cNvSpPr>
            <a:spLocks noGrp="1"/>
          </p:cNvSpPr>
          <p:nvPr>
            <p:ph type="title"/>
          </p:nvPr>
        </p:nvSpPr>
        <p:spPr>
          <a:xfrm>
            <a:off x="515112" y="505460"/>
            <a:ext cx="11155680" cy="1463040"/>
          </a:xfrm>
        </p:spPr>
        <p:txBody>
          <a:bodyPr>
            <a:normAutofit/>
          </a:bodyPr>
          <a:lstStyle/>
          <a:p>
            <a:r>
              <a:rPr lang="en-US" sz="3600">
                <a:latin typeface="Calibri" panose="020F0502020204030204" pitchFamily="34" charset="0"/>
                <a:ea typeface="Calibri" panose="020F0502020204030204" pitchFamily="34" charset="0"/>
                <a:cs typeface="Calibri" panose="020F0502020204030204" pitchFamily="34" charset="0"/>
              </a:rPr>
              <a:t>Attrition Trends Across Job Roles</a:t>
            </a:r>
          </a:p>
        </p:txBody>
      </p:sp>
      <p:sp>
        <p:nvSpPr>
          <p:cNvPr id="8" name="AutoShape 2">
            <a:extLst>
              <a:ext uri="{FF2B5EF4-FFF2-40B4-BE49-F238E27FC236}">
                <a16:creationId xmlns:a16="http://schemas.microsoft.com/office/drawing/2014/main" id="{BA557ABF-EFBD-EBDE-F170-D784A8E3B0F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Content Placeholder 9">
            <a:extLst>
              <a:ext uri="{FF2B5EF4-FFF2-40B4-BE49-F238E27FC236}">
                <a16:creationId xmlns:a16="http://schemas.microsoft.com/office/drawing/2014/main" id="{A02C02C0-D43B-A8C5-FB11-92A7B7D0B68F}"/>
              </a:ext>
            </a:extLst>
          </p:cNvPr>
          <p:cNvPicPr>
            <a:picLocks noGrp="1" noChangeAspect="1"/>
          </p:cNvPicPr>
          <p:nvPr>
            <p:ph idx="1"/>
          </p:nvPr>
        </p:nvPicPr>
        <p:blipFill>
          <a:blip r:embed="rId2"/>
          <a:stretch>
            <a:fillRect/>
          </a:stretch>
        </p:blipFill>
        <p:spPr>
          <a:xfrm>
            <a:off x="6038265" y="1814039"/>
            <a:ext cx="5860409" cy="4233517"/>
          </a:xfrm>
          <a:prstGeom prst="rect">
            <a:avLst/>
          </a:prstGeom>
        </p:spPr>
      </p:pic>
      <p:sp>
        <p:nvSpPr>
          <p:cNvPr id="11" name="Rectangle 10">
            <a:extLst>
              <a:ext uri="{FF2B5EF4-FFF2-40B4-BE49-F238E27FC236}">
                <a16:creationId xmlns:a16="http://schemas.microsoft.com/office/drawing/2014/main" id="{9C22B0F0-6439-5DAF-6366-1474DA20178D}"/>
              </a:ext>
            </a:extLst>
          </p:cNvPr>
          <p:cNvSpPr/>
          <p:nvPr/>
        </p:nvSpPr>
        <p:spPr>
          <a:xfrm>
            <a:off x="521208" y="1814286"/>
            <a:ext cx="5522907" cy="4775200"/>
          </a:xfrm>
          <a:prstGeom prst="rect">
            <a:avLst/>
          </a:prstGeom>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As we can see, not all job roles are equal when it comes to employee retention.</a:t>
            </a:r>
          </a:p>
          <a:p>
            <a:pPr>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Sales Representatives are leaving at the highest rate — nearly </a:t>
            </a:r>
            <a:r>
              <a:rPr lang="en-US" sz="2800" b="1">
                <a:latin typeface="Calibri" panose="020F0502020204030204" pitchFamily="34" charset="0"/>
                <a:ea typeface="Calibri" panose="020F0502020204030204" pitchFamily="34" charset="0"/>
                <a:cs typeface="Calibri" panose="020F0502020204030204" pitchFamily="34" charset="0"/>
              </a:rPr>
              <a:t>40%</a:t>
            </a:r>
            <a:r>
              <a:rPr lang="en-US" sz="280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On the other hand, roles like </a:t>
            </a:r>
            <a:r>
              <a:rPr lang="en-US" sz="2800" b="1">
                <a:latin typeface="Calibri" panose="020F0502020204030204" pitchFamily="34" charset="0"/>
                <a:ea typeface="Calibri" panose="020F0502020204030204" pitchFamily="34" charset="0"/>
                <a:cs typeface="Calibri" panose="020F0502020204030204" pitchFamily="34" charset="0"/>
              </a:rPr>
              <a:t>Manager</a:t>
            </a:r>
            <a:r>
              <a:rPr lang="en-US" sz="2800">
                <a:latin typeface="Calibri" panose="020F0502020204030204" pitchFamily="34" charset="0"/>
                <a:ea typeface="Calibri" panose="020F0502020204030204" pitchFamily="34" charset="0"/>
                <a:cs typeface="Calibri" panose="020F0502020204030204" pitchFamily="34" charset="0"/>
              </a:rPr>
              <a:t> and </a:t>
            </a:r>
            <a:r>
              <a:rPr lang="en-US" sz="2800" b="1">
                <a:latin typeface="Calibri" panose="020F0502020204030204" pitchFamily="34" charset="0"/>
                <a:ea typeface="Calibri" panose="020F0502020204030204" pitchFamily="34" charset="0"/>
                <a:cs typeface="Calibri" panose="020F0502020204030204" pitchFamily="34" charset="0"/>
              </a:rPr>
              <a:t>Research Director</a:t>
            </a:r>
            <a:r>
              <a:rPr lang="en-US" sz="2800">
                <a:latin typeface="Calibri" panose="020F0502020204030204" pitchFamily="34" charset="0"/>
                <a:ea typeface="Calibri" panose="020F0502020204030204" pitchFamily="34" charset="0"/>
                <a:cs typeface="Calibri" panose="020F0502020204030204" pitchFamily="34" charset="0"/>
              </a:rPr>
              <a:t> show strong retention.</a:t>
            </a:r>
          </a:p>
          <a:p>
            <a:pPr>
              <a:buFont typeface="Arial" panose="020B0604020202020204" pitchFamily="34" charset="0"/>
              <a:buChar char="•"/>
            </a:pPr>
            <a:r>
              <a:rPr lang="en-US" sz="2800">
                <a:latin typeface="Calibri" panose="020F0502020204030204" pitchFamily="34" charset="0"/>
                <a:ea typeface="Calibri" panose="020F0502020204030204" pitchFamily="34" charset="0"/>
                <a:cs typeface="Calibri" panose="020F0502020204030204" pitchFamily="34" charset="0"/>
              </a:rPr>
              <a:t>This might suggest that roles with less support or more pressure are more vulnerable to turnover.</a:t>
            </a:r>
          </a:p>
        </p:txBody>
      </p:sp>
    </p:spTree>
    <p:extLst>
      <p:ext uri="{BB962C8B-B14F-4D97-AF65-F5344CB8AC3E}">
        <p14:creationId xmlns:p14="http://schemas.microsoft.com/office/powerpoint/2010/main" val="2052211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76D7-0AE7-AD2E-7F15-20C5282FFEBE}"/>
              </a:ext>
            </a:extLst>
          </p:cNvPr>
          <p:cNvSpPr>
            <a:spLocks noGrp="1"/>
          </p:cNvSpPr>
          <p:nvPr>
            <p:ph type="title"/>
          </p:nvPr>
        </p:nvSpPr>
        <p:spPr>
          <a:xfrm>
            <a:off x="521208" y="978408"/>
            <a:ext cx="11155680" cy="729795"/>
          </a:xfrm>
        </p:spPr>
        <p:txBody>
          <a:bodyPr>
            <a:normAutofit fontScale="90000"/>
          </a:bodyPr>
          <a:lstStyle/>
          <a:p>
            <a:r>
              <a:rPr lang="en-US"/>
              <a:t>Our Aim...</a:t>
            </a:r>
          </a:p>
        </p:txBody>
      </p:sp>
      <p:sp>
        <p:nvSpPr>
          <p:cNvPr id="3" name="Content Placeholder 2">
            <a:extLst>
              <a:ext uri="{FF2B5EF4-FFF2-40B4-BE49-F238E27FC236}">
                <a16:creationId xmlns:a16="http://schemas.microsoft.com/office/drawing/2014/main" id="{161B051E-7DAC-629D-EC0E-72853066DEB1}"/>
              </a:ext>
            </a:extLst>
          </p:cNvPr>
          <p:cNvSpPr>
            <a:spLocks noGrp="1"/>
          </p:cNvSpPr>
          <p:nvPr>
            <p:ph idx="1"/>
          </p:nvPr>
        </p:nvSpPr>
        <p:spPr>
          <a:xfrm>
            <a:off x="521208" y="2168146"/>
            <a:ext cx="11155680" cy="4177790"/>
          </a:xfrm>
        </p:spPr>
        <p:txBody>
          <a:bodyPr vert="horz" lIns="91440" tIns="45720" rIns="91440" bIns="45720" rtlCol="0" anchor="t">
            <a:normAutofit/>
          </a:bodyPr>
          <a:lstStyle/>
          <a:p>
            <a:r>
              <a:rPr lang="en-US" sz="2800" b="1" dirty="0">
                <a:latin typeface="Calibri"/>
                <a:ea typeface="+mn-lt"/>
                <a:cs typeface="+mn-lt"/>
              </a:rPr>
              <a:t>Employee attrition</a:t>
            </a:r>
            <a:r>
              <a:rPr lang="en-US" sz="2800" dirty="0">
                <a:latin typeface="Calibri"/>
                <a:ea typeface="+mn-lt"/>
                <a:cs typeface="+mn-lt"/>
              </a:rPr>
              <a:t> is a critical issue for organizations aiming to retain talent and reduce the costs associated with turnover. </a:t>
            </a:r>
          </a:p>
          <a:p>
            <a:r>
              <a:rPr lang="en-US" sz="2800" dirty="0">
                <a:latin typeface="Calibri"/>
                <a:ea typeface="+mn-lt"/>
                <a:cs typeface="+mn-lt"/>
              </a:rPr>
              <a:t>In this project we focus on exploring the key factors that contribute to employees leaving a company by analyzing a dataset of 1,470 records across multiple variables. </a:t>
            </a:r>
          </a:p>
          <a:p>
            <a:r>
              <a:rPr lang="en-US" sz="2800" b="1" dirty="0">
                <a:latin typeface="Calibri"/>
                <a:ea typeface="+mn-lt"/>
                <a:cs typeface="+mn-lt"/>
              </a:rPr>
              <a:t>Our goal</a:t>
            </a:r>
            <a:r>
              <a:rPr lang="en-US" sz="2800" dirty="0">
                <a:latin typeface="Calibri"/>
                <a:ea typeface="+mn-lt"/>
                <a:cs typeface="+mn-lt"/>
              </a:rPr>
              <a:t> is to identify visible risk factors and to highlight subtle, hidden signs of disengagement that may be overlooked in traditional analysis.</a:t>
            </a:r>
            <a:endParaRPr lang="en-US" sz="2800" dirty="0">
              <a:latin typeface="Calibri"/>
            </a:endParaRPr>
          </a:p>
        </p:txBody>
      </p:sp>
    </p:spTree>
    <p:extLst>
      <p:ext uri="{BB962C8B-B14F-4D97-AF65-F5344CB8AC3E}">
        <p14:creationId xmlns:p14="http://schemas.microsoft.com/office/powerpoint/2010/main" val="324085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A8FA-58E6-3064-ADD4-F40DDF8655FC}"/>
              </a:ext>
            </a:extLst>
          </p:cNvPr>
          <p:cNvSpPr>
            <a:spLocks noGrp="1"/>
          </p:cNvSpPr>
          <p:nvPr>
            <p:ph type="title"/>
          </p:nvPr>
        </p:nvSpPr>
        <p:spPr>
          <a:xfrm>
            <a:off x="415191" y="567591"/>
            <a:ext cx="11155680" cy="969662"/>
          </a:xfrm>
        </p:spPr>
        <p:txBody>
          <a:bodyPr>
            <a:normAutofit/>
          </a:bodyPr>
          <a:lstStyle/>
          <a:p>
            <a:r>
              <a:rPr lang="en-US" sz="3600">
                <a:latin typeface="Calibri" panose="020F0502020204030204" pitchFamily="34" charset="0"/>
                <a:ea typeface="Calibri" panose="020F0502020204030204" pitchFamily="34" charset="0"/>
                <a:cs typeface="Calibri" panose="020F0502020204030204" pitchFamily="34" charset="0"/>
              </a:rPr>
              <a:t>The Impact of Overtime on Employee Retention</a:t>
            </a:r>
          </a:p>
        </p:txBody>
      </p:sp>
      <p:pic>
        <p:nvPicPr>
          <p:cNvPr id="5" name="Content Placeholder 4">
            <a:extLst>
              <a:ext uri="{FF2B5EF4-FFF2-40B4-BE49-F238E27FC236}">
                <a16:creationId xmlns:a16="http://schemas.microsoft.com/office/drawing/2014/main" id="{CF8AFA72-5971-FC65-50E5-42A353496877}"/>
              </a:ext>
            </a:extLst>
          </p:cNvPr>
          <p:cNvPicPr>
            <a:picLocks noGrp="1" noChangeAspect="1"/>
          </p:cNvPicPr>
          <p:nvPr>
            <p:ph idx="1"/>
          </p:nvPr>
        </p:nvPicPr>
        <p:blipFill>
          <a:blip r:embed="rId2"/>
          <a:stretch>
            <a:fillRect/>
          </a:stretch>
        </p:blipFill>
        <p:spPr>
          <a:xfrm>
            <a:off x="5917096" y="1881414"/>
            <a:ext cx="5653775" cy="4084246"/>
          </a:xfrm>
          <a:prstGeom prst="rect">
            <a:avLst/>
          </a:prstGeom>
        </p:spPr>
      </p:pic>
      <p:sp>
        <p:nvSpPr>
          <p:cNvPr id="6" name="Rectangle 5">
            <a:extLst>
              <a:ext uri="{FF2B5EF4-FFF2-40B4-BE49-F238E27FC236}">
                <a16:creationId xmlns:a16="http://schemas.microsoft.com/office/drawing/2014/main" id="{3C456248-A377-60B5-1CE2-1AF8480439C7}"/>
              </a:ext>
            </a:extLst>
          </p:cNvPr>
          <p:cNvSpPr/>
          <p:nvPr/>
        </p:nvSpPr>
        <p:spPr>
          <a:xfrm>
            <a:off x="747486" y="1719943"/>
            <a:ext cx="5083471" cy="4177274"/>
          </a:xfrm>
          <a:prstGeom prst="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buNone/>
            </a:pPr>
            <a:endParaRPr lang="en-US"/>
          </a:p>
          <a:p>
            <a:pP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Employees who </a:t>
            </a:r>
            <a:r>
              <a:rPr lang="en-US" sz="2400" b="1">
                <a:latin typeface="Calibri" panose="020F0502020204030204" pitchFamily="34" charset="0"/>
                <a:ea typeface="Calibri" panose="020F0502020204030204" pitchFamily="34" charset="0"/>
                <a:cs typeface="Calibri" panose="020F0502020204030204" pitchFamily="34" charset="0"/>
              </a:rPr>
              <a:t>work overtime</a:t>
            </a:r>
            <a:r>
              <a:rPr lang="en-US" sz="2400">
                <a:latin typeface="Calibri" panose="020F0502020204030204" pitchFamily="34" charset="0"/>
                <a:ea typeface="Calibri" panose="020F0502020204030204" pitchFamily="34" charset="0"/>
                <a:cs typeface="Calibri" panose="020F0502020204030204" pitchFamily="34" charset="0"/>
              </a:rPr>
              <a:t> are significantly more likely to leave the company.</a:t>
            </a:r>
          </a:p>
          <a:p>
            <a:pP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In contrast, those </a:t>
            </a:r>
            <a:r>
              <a:rPr lang="en-US" sz="2400" b="1">
                <a:latin typeface="Calibri" panose="020F0502020204030204" pitchFamily="34" charset="0"/>
                <a:ea typeface="Calibri" panose="020F0502020204030204" pitchFamily="34" charset="0"/>
                <a:cs typeface="Calibri" panose="020F0502020204030204" pitchFamily="34" charset="0"/>
              </a:rPr>
              <a:t>not working overtime</a:t>
            </a:r>
            <a:r>
              <a:rPr lang="en-US" sz="2400">
                <a:latin typeface="Calibri" panose="020F0502020204030204" pitchFamily="34" charset="0"/>
                <a:ea typeface="Calibri" panose="020F0502020204030204" pitchFamily="34" charset="0"/>
                <a:cs typeface="Calibri" panose="020F0502020204030204" pitchFamily="34" charset="0"/>
              </a:rPr>
              <a:t> have a much lower attrition rate.</a:t>
            </a:r>
          </a:p>
          <a:p>
            <a:pPr>
              <a:buFont typeface="Arial" panose="020B0604020202020204" pitchFamily="34" charset="0"/>
              <a:buChar char="•"/>
            </a:pPr>
            <a:r>
              <a:rPr lang="en-US" sz="2400">
                <a:latin typeface="Calibri" panose="020F0502020204030204" pitchFamily="34" charset="0"/>
                <a:ea typeface="Calibri" panose="020F0502020204030204" pitchFamily="34" charset="0"/>
                <a:cs typeface="Calibri" panose="020F0502020204030204" pitchFamily="34" charset="0"/>
              </a:rPr>
              <a:t>This pattern suggests that </a:t>
            </a:r>
            <a:r>
              <a:rPr lang="en-US" sz="2400" b="1">
                <a:latin typeface="Calibri" panose="020F0502020204030204" pitchFamily="34" charset="0"/>
                <a:ea typeface="Calibri" panose="020F0502020204030204" pitchFamily="34" charset="0"/>
                <a:cs typeface="Calibri" panose="020F0502020204030204" pitchFamily="34" charset="0"/>
              </a:rPr>
              <a:t>overtime could be a risk factor</a:t>
            </a:r>
            <a:r>
              <a:rPr lang="en-US" sz="2400">
                <a:latin typeface="Calibri" panose="020F0502020204030204" pitchFamily="34" charset="0"/>
                <a:ea typeface="Calibri" panose="020F0502020204030204" pitchFamily="34" charset="0"/>
                <a:cs typeface="Calibri" panose="020F0502020204030204" pitchFamily="34" charset="0"/>
              </a:rPr>
              <a:t> — possibly due to stress, burnout, or work-life imbalance.</a:t>
            </a:r>
          </a:p>
        </p:txBody>
      </p:sp>
    </p:spTree>
    <p:extLst>
      <p:ext uri="{BB962C8B-B14F-4D97-AF65-F5344CB8AC3E}">
        <p14:creationId xmlns:p14="http://schemas.microsoft.com/office/powerpoint/2010/main" val="278423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32EA5C2-E26C-A75F-246B-E44D741FF596}"/>
              </a:ext>
            </a:extLst>
          </p:cNvPr>
          <p:cNvSpPr>
            <a:spLocks noGrp="1"/>
          </p:cNvSpPr>
          <p:nvPr>
            <p:ph type="title"/>
          </p:nvPr>
        </p:nvSpPr>
        <p:spPr>
          <a:xfrm>
            <a:off x="-2225" y="150590"/>
            <a:ext cx="10902629" cy="747787"/>
          </a:xfrm>
        </p:spPr>
        <p:txBody>
          <a:bodyPr>
            <a:normAutofit fontScale="90000"/>
          </a:bodyPr>
          <a:lstStyle/>
          <a:p>
            <a:r>
              <a:rPr lang="en-US" sz="2400" b="0">
                <a:latin typeface="Calibri"/>
                <a:ea typeface="+mj-lt"/>
                <a:cs typeface="+mj-lt"/>
              </a:rPr>
              <a:t>Clustering Overview &amp; Key Findings:</a:t>
            </a:r>
            <a:br>
              <a:rPr lang="en-US" sz="2400" b="0">
                <a:latin typeface="Calibri"/>
                <a:ea typeface="+mj-lt"/>
                <a:cs typeface="+mj-lt"/>
              </a:rPr>
            </a:br>
            <a:br>
              <a:rPr lang="en-US" sz="2400" b="0">
                <a:latin typeface="Calibri"/>
                <a:ea typeface="+mj-lt"/>
                <a:cs typeface="+mj-lt"/>
              </a:rPr>
            </a:br>
            <a:br>
              <a:rPr lang="en-US" sz="2400" b="0">
                <a:ea typeface="+mj-lt"/>
                <a:cs typeface="+mj-lt"/>
              </a:rPr>
            </a:br>
            <a:endParaRPr lang="en-US"/>
          </a:p>
        </p:txBody>
      </p:sp>
      <p:sp>
        <p:nvSpPr>
          <p:cNvPr id="4" name="Rectangle 3">
            <a:extLst>
              <a:ext uri="{FF2B5EF4-FFF2-40B4-BE49-F238E27FC236}">
                <a16:creationId xmlns:a16="http://schemas.microsoft.com/office/drawing/2014/main" id="{492CB754-DAAF-879C-6010-091BE78A6418}"/>
              </a:ext>
            </a:extLst>
          </p:cNvPr>
          <p:cNvSpPr/>
          <p:nvPr/>
        </p:nvSpPr>
        <p:spPr>
          <a:xfrm>
            <a:off x="218606" y="1823803"/>
            <a:ext cx="9448533" cy="4224407"/>
          </a:xfrm>
          <a:prstGeom prst="rect">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sz="2400" baseline="0">
                <a:latin typeface="Calibri"/>
                <a:ea typeface="Calibri"/>
                <a:cs typeface="Calibri"/>
              </a:rPr>
              <a:t>Unsupervised Clustering: Identifying Hidden Risk Groups</a:t>
            </a:r>
            <a:r>
              <a:rPr lang="en-US" sz="2000">
                <a:latin typeface="Calibri"/>
                <a:ea typeface="Calibri"/>
                <a:cs typeface="Calibri"/>
              </a:rPr>
              <a:t>:</a:t>
            </a:r>
            <a:endParaRPr lang="en-US"/>
          </a:p>
          <a:p>
            <a:endParaRPr lang="en-US" sz="2000">
              <a:latin typeface="Calibri"/>
              <a:ea typeface="Calibri"/>
              <a:cs typeface="Calibri"/>
            </a:endParaRPr>
          </a:p>
          <a:p>
            <a:pPr marL="342900" indent="-342900">
              <a:buFont typeface="Arial"/>
              <a:buChar char="•"/>
            </a:pPr>
            <a:r>
              <a:rPr lang="en-US" sz="2000" err="1">
                <a:latin typeface="Calibri"/>
                <a:ea typeface="+mn-lt"/>
                <a:cs typeface="+mn-lt"/>
              </a:rPr>
              <a:t>KMeans</a:t>
            </a:r>
            <a:r>
              <a:rPr lang="en-US" sz="2000" b="1">
                <a:latin typeface="Calibri"/>
                <a:ea typeface="+mn-lt"/>
                <a:cs typeface="+mn-lt"/>
              </a:rPr>
              <a:t> clustering (K = 4) </a:t>
            </a:r>
            <a:r>
              <a:rPr lang="en-US" sz="2000">
                <a:latin typeface="Calibri"/>
                <a:ea typeface="+mn-lt"/>
                <a:cs typeface="+mn-lt"/>
              </a:rPr>
              <a:t>was applied on five work-related features </a:t>
            </a:r>
            <a:r>
              <a:rPr lang="en-US" sz="2000" b="1">
                <a:latin typeface="Calibri"/>
                <a:ea typeface="+mn-lt"/>
                <a:cs typeface="+mn-lt"/>
              </a:rPr>
              <a:t>not used in previous models</a:t>
            </a:r>
            <a:r>
              <a:rPr lang="en-US" sz="2000">
                <a:latin typeface="Calibri"/>
                <a:ea typeface="+mn-lt"/>
                <a:cs typeface="+mn-lt"/>
              </a:rPr>
              <a:t>:</a:t>
            </a:r>
            <a:br>
              <a:rPr lang="en-US" sz="2000">
                <a:latin typeface="Calibri"/>
                <a:ea typeface="+mn-lt"/>
                <a:cs typeface="+mn-lt"/>
              </a:rPr>
            </a:br>
            <a:r>
              <a:rPr lang="en-US" sz="2000">
                <a:latin typeface="Calibri"/>
                <a:ea typeface="+mn-lt"/>
                <a:cs typeface="+mn-lt"/>
              </a:rPr>
              <a:t> Business Travel, Distance From Home, Job Involvement, Number of Companies Worked, Years Since Last Promotion</a:t>
            </a:r>
            <a:endParaRPr lang="en-US">
              <a:latin typeface="Calibri"/>
              <a:ea typeface="+mn-lt"/>
              <a:cs typeface="+mn-lt"/>
            </a:endParaRPr>
          </a:p>
          <a:p>
            <a:pPr marL="342900" indent="-342900">
              <a:buFont typeface="Arial"/>
              <a:buChar char="•"/>
            </a:pPr>
            <a:r>
              <a:rPr lang="en-US" sz="2000">
                <a:latin typeface="Calibri"/>
                <a:ea typeface="Calibri Light"/>
                <a:cs typeface="Calibri Light"/>
              </a:rPr>
              <a:t>The analysis was unsupervised — </a:t>
            </a:r>
            <a:r>
              <a:rPr lang="en-US" sz="2000" b="1">
                <a:latin typeface="Calibri"/>
                <a:ea typeface="Calibri Light"/>
                <a:cs typeface="Calibri Light"/>
              </a:rPr>
              <a:t>attrition was not included</a:t>
            </a:r>
            <a:r>
              <a:rPr lang="en-US" sz="2000">
                <a:latin typeface="Calibri"/>
                <a:ea typeface="Calibri Light"/>
                <a:cs typeface="Calibri Light"/>
              </a:rPr>
              <a:t> in clustering, ensuring unbiased group formation.</a:t>
            </a:r>
            <a:endParaRPr lang="en-US" sz="2000">
              <a:latin typeface="Calibri"/>
              <a:ea typeface="Calibri"/>
              <a:cs typeface="Calibri"/>
            </a:endParaRPr>
          </a:p>
          <a:p>
            <a:pPr marL="342900" indent="-342900">
              <a:buFont typeface="Arial"/>
              <a:buChar char="•"/>
            </a:pPr>
            <a:r>
              <a:rPr lang="en-US" sz="2000" b="1">
                <a:latin typeface="Calibri"/>
                <a:ea typeface="Calibri Light"/>
                <a:cs typeface="Calibri Light"/>
              </a:rPr>
              <a:t>Cluster 4</a:t>
            </a:r>
            <a:r>
              <a:rPr lang="en-US" sz="2000">
                <a:latin typeface="Calibri"/>
                <a:ea typeface="Calibri Light"/>
                <a:cs typeface="Calibri Light"/>
              </a:rPr>
              <a:t> clearly </a:t>
            </a:r>
            <a:r>
              <a:rPr lang="en-US" sz="2000" b="1">
                <a:latin typeface="Calibri"/>
                <a:ea typeface="Calibri Light"/>
                <a:cs typeface="Calibri Light"/>
              </a:rPr>
              <a:t>stood out</a:t>
            </a:r>
            <a:r>
              <a:rPr lang="en-US" sz="2000">
                <a:latin typeface="Calibri"/>
                <a:ea typeface="Calibri Light"/>
                <a:cs typeface="Calibri Light"/>
              </a:rPr>
              <a:t> from others:</a:t>
            </a:r>
            <a:endParaRPr lang="en-US" sz="2000">
              <a:latin typeface="Calibri"/>
              <a:ea typeface="Calibri"/>
              <a:cs typeface="Calibri"/>
            </a:endParaRPr>
          </a:p>
          <a:p>
            <a:pPr marL="342900" indent="-342900">
              <a:buFont typeface="Arial"/>
              <a:buChar char="•"/>
            </a:pPr>
            <a:r>
              <a:rPr lang="en-US" sz="2000">
                <a:latin typeface="Calibri"/>
                <a:ea typeface="Calibri Light"/>
                <a:cs typeface="Calibri Light"/>
              </a:rPr>
              <a:t>Employees in this group had over 9 years </a:t>
            </a:r>
            <a:r>
              <a:rPr lang="en-US" sz="2000" b="1">
                <a:latin typeface="Calibri"/>
                <a:ea typeface="Calibri Light"/>
                <a:cs typeface="Calibri Light"/>
              </a:rPr>
              <a:t>without a promotion.</a:t>
            </a:r>
            <a:endParaRPr lang="en-US" sz="2000" b="1">
              <a:latin typeface="Calibri"/>
              <a:ea typeface="Calibri"/>
              <a:cs typeface="Calibri"/>
            </a:endParaRPr>
          </a:p>
          <a:p>
            <a:pPr marL="342900" indent="-342900">
              <a:buFont typeface="Arial"/>
              <a:buChar char="•"/>
            </a:pPr>
            <a:r>
              <a:rPr lang="en-US" sz="2000">
                <a:latin typeface="Calibri"/>
                <a:ea typeface="Calibri Light"/>
                <a:cs typeface="Calibri Light"/>
              </a:rPr>
              <a:t>Their other behaviors were relatively average.</a:t>
            </a:r>
            <a:endParaRPr lang="en-US" sz="2000">
              <a:latin typeface="Calibri"/>
              <a:ea typeface="Calibri"/>
              <a:cs typeface="Calibri"/>
            </a:endParaRPr>
          </a:p>
          <a:p>
            <a:pPr marL="342900" indent="-342900">
              <a:buFont typeface="Arial"/>
              <a:buChar char="•"/>
            </a:pPr>
            <a:r>
              <a:rPr lang="en-US" sz="2000">
                <a:latin typeface="Calibri"/>
                <a:ea typeface="Calibri Light"/>
                <a:cs typeface="Calibri Light"/>
              </a:rPr>
              <a:t>This points to a case of hidden dissatisfaction:</a:t>
            </a:r>
            <a:endParaRPr lang="en-US" sz="2000">
              <a:latin typeface="Calibri"/>
              <a:ea typeface="Calibri"/>
              <a:cs typeface="Calibri"/>
            </a:endParaRPr>
          </a:p>
          <a:p>
            <a:pPr marL="342900" indent="-342900">
              <a:buFont typeface="Arial"/>
              <a:buChar char="•"/>
            </a:pPr>
            <a:r>
              <a:rPr lang="en-US" sz="2000">
                <a:latin typeface="Calibri"/>
                <a:ea typeface="Calibri Light"/>
                <a:cs typeface="Calibri Light"/>
              </a:rPr>
              <a:t> Workers may appear stable, but long-term stagnation could increase attrition risk</a:t>
            </a:r>
            <a:endParaRPr lang="en-US" sz="2000">
              <a:latin typeface="Calibri"/>
              <a:ea typeface="Calibri"/>
              <a:cs typeface="Calibri"/>
            </a:endParaRPr>
          </a:p>
          <a:p>
            <a:pPr marL="228600" indent="-228600">
              <a:buFont typeface="Arial"/>
              <a:buChar char="•"/>
            </a:pPr>
            <a:endParaRPr lang="en-US">
              <a:latin typeface="Calibri Light"/>
              <a:ea typeface="Calibri Light"/>
              <a:cs typeface="Calibri Light"/>
            </a:endParaRPr>
          </a:p>
        </p:txBody>
      </p:sp>
      <p:pic>
        <p:nvPicPr>
          <p:cNvPr id="9" name="Content Placeholder 8" descr="A close-up of a text&#10;&#10;AI-generated content may be incorrect.">
            <a:extLst>
              <a:ext uri="{FF2B5EF4-FFF2-40B4-BE49-F238E27FC236}">
                <a16:creationId xmlns:a16="http://schemas.microsoft.com/office/drawing/2014/main" id="{AA64B98E-59F9-4F17-1534-684B69ABCC16}"/>
              </a:ext>
            </a:extLst>
          </p:cNvPr>
          <p:cNvPicPr>
            <a:picLocks noGrp="1" noChangeAspect="1"/>
          </p:cNvPicPr>
          <p:nvPr>
            <p:ph idx="1"/>
          </p:nvPr>
        </p:nvPicPr>
        <p:blipFill>
          <a:blip r:embed="rId2"/>
          <a:stretch>
            <a:fillRect/>
          </a:stretch>
        </p:blipFill>
        <p:spPr>
          <a:xfrm>
            <a:off x="115225" y="1003744"/>
            <a:ext cx="8463697" cy="714877"/>
          </a:xfrm>
        </p:spPr>
      </p:pic>
    </p:spTree>
    <p:extLst>
      <p:ext uri="{BB962C8B-B14F-4D97-AF65-F5344CB8AC3E}">
        <p14:creationId xmlns:p14="http://schemas.microsoft.com/office/powerpoint/2010/main" val="310145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D7F57-5715-3DF4-067C-213D7479FDC9}"/>
              </a:ext>
            </a:extLst>
          </p:cNvPr>
          <p:cNvSpPr>
            <a:spLocks noGrp="1"/>
          </p:cNvSpPr>
          <p:nvPr>
            <p:ph type="title"/>
          </p:nvPr>
        </p:nvSpPr>
        <p:spPr>
          <a:xfrm>
            <a:off x="514019" y="374559"/>
            <a:ext cx="11155680" cy="843766"/>
          </a:xfrm>
        </p:spPr>
        <p:txBody>
          <a:bodyPr>
            <a:normAutofit/>
          </a:bodyPr>
          <a:lstStyle/>
          <a:p>
            <a:r>
              <a:rPr lang="en-US" sz="3600">
                <a:latin typeface="Calibri" panose="020F0502020204030204" pitchFamily="34" charset="0"/>
                <a:ea typeface="Calibri" panose="020F0502020204030204" pitchFamily="34" charset="0"/>
                <a:cs typeface="Calibri" panose="020F0502020204030204" pitchFamily="34" charset="0"/>
              </a:rPr>
              <a:t>Exploratory Data Analysis (EDA)</a:t>
            </a:r>
          </a:p>
        </p:txBody>
      </p:sp>
      <p:sp>
        <p:nvSpPr>
          <p:cNvPr id="8" name="Content Placeholder 7">
            <a:extLst>
              <a:ext uri="{FF2B5EF4-FFF2-40B4-BE49-F238E27FC236}">
                <a16:creationId xmlns:a16="http://schemas.microsoft.com/office/drawing/2014/main" id="{8B0C88DD-5605-A0E8-F782-4A5FE8A29AD8}"/>
              </a:ext>
            </a:extLst>
          </p:cNvPr>
          <p:cNvSpPr>
            <a:spLocks noGrp="1"/>
          </p:cNvSpPr>
          <p:nvPr>
            <p:ph idx="1"/>
          </p:nvPr>
        </p:nvSpPr>
        <p:spPr>
          <a:xfrm>
            <a:off x="521208" y="4969564"/>
            <a:ext cx="11155680" cy="1603514"/>
          </a:xfrm>
        </p:spPr>
        <p:txBody>
          <a:bodyPr/>
          <a:lstStyle/>
          <a:p>
            <a:endParaRPr lang="en-US"/>
          </a:p>
        </p:txBody>
      </p:sp>
      <p:sp>
        <p:nvSpPr>
          <p:cNvPr id="12" name="Rectangle 6">
            <a:extLst>
              <a:ext uri="{FF2B5EF4-FFF2-40B4-BE49-F238E27FC236}">
                <a16:creationId xmlns:a16="http://schemas.microsoft.com/office/drawing/2014/main" id="{EE72F70F-24EC-F551-BA0A-655EA4A4863F}"/>
              </a:ext>
            </a:extLst>
          </p:cNvPr>
          <p:cNvSpPr>
            <a:spLocks noChangeArrowheads="1"/>
          </p:cNvSpPr>
          <p:nvPr/>
        </p:nvSpPr>
        <p:spPr bwMode="auto">
          <a:xfrm>
            <a:off x="0" y="-84638"/>
            <a:ext cx="218330"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3">
            <a:extLst>
              <a:ext uri="{FF2B5EF4-FFF2-40B4-BE49-F238E27FC236}">
                <a16:creationId xmlns:a16="http://schemas.microsoft.com/office/drawing/2014/main" id="{6B6DCCEF-C4AF-C665-04B6-47ED70F14B65}"/>
              </a:ext>
            </a:extLst>
          </p:cNvPr>
          <p:cNvSpPr/>
          <p:nvPr/>
        </p:nvSpPr>
        <p:spPr>
          <a:xfrm>
            <a:off x="515112" y="4915685"/>
            <a:ext cx="11332862" cy="1716157"/>
          </a:xfrm>
          <a:prstGeom prst="rect">
            <a:avLst/>
          </a:prstGeom>
          <a:solidFill>
            <a:schemeClr val="lt1"/>
          </a:solidFill>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US"/>
              <a:t>The dataset includes </a:t>
            </a:r>
            <a:r>
              <a:rPr lang="en-US" b="1"/>
              <a:t>1,470 observations</a:t>
            </a:r>
            <a:r>
              <a:rPr lang="en-US"/>
              <a:t> and </a:t>
            </a:r>
            <a:r>
              <a:rPr lang="en-US" b="1"/>
              <a:t>12selected variables</a:t>
            </a:r>
            <a:r>
              <a:rPr lang="en-US"/>
              <a:t> used for analysis.</a:t>
            </a:r>
          </a:p>
          <a:p>
            <a:pPr marL="285750" indent="-285750">
              <a:buFont typeface="Arial" panose="020B0604020202020204" pitchFamily="34" charset="0"/>
              <a:buChar char="•"/>
            </a:pPr>
            <a:r>
              <a:rPr lang="en-US"/>
              <a:t>Among these, </a:t>
            </a:r>
            <a:r>
              <a:rPr lang="en-US" b="1"/>
              <a:t>8 are numeric</a:t>
            </a:r>
            <a:r>
              <a:rPr lang="en-US"/>
              <a:t> (including both continuous and ordinal), and </a:t>
            </a:r>
            <a:r>
              <a:rPr lang="en-US" b="1"/>
              <a:t>4 are categorical.</a:t>
            </a:r>
          </a:p>
          <a:p>
            <a:pPr marL="285750" indent="-285750">
              <a:buFont typeface="Arial" panose="020B0604020202020204" pitchFamily="34" charset="0"/>
              <a:buChar char="•"/>
            </a:pPr>
            <a:r>
              <a:rPr lang="en-US" b="1"/>
              <a:t>Categorical </a:t>
            </a:r>
            <a:r>
              <a:rPr lang="en-US"/>
              <a:t> variables have between </a:t>
            </a:r>
            <a:r>
              <a:rPr lang="en-US" b="1"/>
              <a:t>2 and 9 levels.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A613BB5D-52FA-301A-7952-75C0A098F9AA}"/>
              </a:ext>
            </a:extLst>
          </p:cNvPr>
          <p:cNvPicPr>
            <a:picLocks noChangeAspect="1"/>
          </p:cNvPicPr>
          <p:nvPr/>
        </p:nvPicPr>
        <p:blipFill>
          <a:blip r:embed="rId2"/>
          <a:stretch>
            <a:fillRect/>
          </a:stretch>
        </p:blipFill>
        <p:spPr>
          <a:xfrm>
            <a:off x="517469" y="1219959"/>
            <a:ext cx="10142950" cy="3475705"/>
          </a:xfrm>
          <a:prstGeom prst="rect">
            <a:avLst/>
          </a:prstGeom>
        </p:spPr>
      </p:pic>
    </p:spTree>
    <p:extLst>
      <p:ext uri="{BB962C8B-B14F-4D97-AF65-F5344CB8AC3E}">
        <p14:creationId xmlns:p14="http://schemas.microsoft.com/office/powerpoint/2010/main" val="64631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EF8AA-7010-9710-C862-20ABE9E0D525}"/>
              </a:ext>
            </a:extLst>
          </p:cNvPr>
          <p:cNvSpPr>
            <a:spLocks noGrp="1"/>
          </p:cNvSpPr>
          <p:nvPr>
            <p:ph type="title"/>
          </p:nvPr>
        </p:nvSpPr>
        <p:spPr>
          <a:xfrm>
            <a:off x="521208" y="304800"/>
            <a:ext cx="11155680" cy="708991"/>
          </a:xfrm>
        </p:spPr>
        <p:txBody>
          <a:bodyPr>
            <a:normAutofit fontScale="90000"/>
          </a:bodyPr>
          <a:lstStyle/>
          <a:p>
            <a:r>
              <a:rPr lang="en-US" sz="4000">
                <a:latin typeface="Calibri" panose="020F0502020204030204" pitchFamily="34" charset="0"/>
                <a:ea typeface="Calibri" panose="020F0502020204030204" pitchFamily="34" charset="0"/>
                <a:cs typeface="Calibri" panose="020F0502020204030204" pitchFamily="34" charset="0"/>
              </a:rPr>
              <a:t>Descriptive Statistics for Selected Variables</a:t>
            </a:r>
            <a:br>
              <a:rPr lang="en-US" sz="4400">
                <a:latin typeface="+mj-lt"/>
              </a:rPr>
            </a:br>
            <a:endParaRPr lang="en-US"/>
          </a:p>
        </p:txBody>
      </p:sp>
      <p:sp>
        <p:nvSpPr>
          <p:cNvPr id="3" name="Content Placeholder 2">
            <a:extLst>
              <a:ext uri="{FF2B5EF4-FFF2-40B4-BE49-F238E27FC236}">
                <a16:creationId xmlns:a16="http://schemas.microsoft.com/office/drawing/2014/main" id="{BDFC71FD-D9B4-1E2B-CE56-2398B707629E}"/>
              </a:ext>
            </a:extLst>
          </p:cNvPr>
          <p:cNvSpPr>
            <a:spLocks noGrp="1"/>
          </p:cNvSpPr>
          <p:nvPr>
            <p:ph idx="1"/>
          </p:nvPr>
        </p:nvSpPr>
        <p:spPr>
          <a:xfrm>
            <a:off x="446022" y="1252330"/>
            <a:ext cx="11155680" cy="4556893"/>
          </a:xfrm>
        </p:spPr>
        <p:txBody>
          <a:bodyPr vert="horz" lIns="91440" tIns="45720" rIns="91440" bIns="45720" rtlCol="0" anchor="t">
            <a:normAutofit/>
          </a:bodyPr>
          <a:lstStyle/>
          <a:p>
            <a:pPr marL="0" indent="0" algn="ctr">
              <a:buNone/>
            </a:pPr>
            <a:r>
              <a:rPr lang="en-US" sz="1600" b="1" dirty="0">
                <a:solidFill>
                  <a:srgbClr val="0070C0"/>
                </a:solidFill>
              </a:rPr>
              <a:t>Variable definition and summary statistics</a:t>
            </a:r>
            <a:endParaRPr lang="en-US" sz="1600" dirty="0">
              <a:solidFill>
                <a:srgbClr val="0070C0"/>
              </a:solidFill>
            </a:endParaRPr>
          </a:p>
        </p:txBody>
      </p:sp>
      <p:pic>
        <p:nvPicPr>
          <p:cNvPr id="13" name="Picture 12">
            <a:extLst>
              <a:ext uri="{FF2B5EF4-FFF2-40B4-BE49-F238E27FC236}">
                <a16:creationId xmlns:a16="http://schemas.microsoft.com/office/drawing/2014/main" id="{007DEAA9-3766-523A-36CB-8CCA6AAB617A}"/>
              </a:ext>
            </a:extLst>
          </p:cNvPr>
          <p:cNvPicPr>
            <a:picLocks noChangeAspect="1"/>
          </p:cNvPicPr>
          <p:nvPr/>
        </p:nvPicPr>
        <p:blipFill>
          <a:blip r:embed="rId2"/>
          <a:stretch>
            <a:fillRect/>
          </a:stretch>
        </p:blipFill>
        <p:spPr>
          <a:xfrm>
            <a:off x="1599805" y="1713634"/>
            <a:ext cx="8989529" cy="4174809"/>
          </a:xfrm>
          <a:prstGeom prst="rect">
            <a:avLst/>
          </a:prstGeom>
        </p:spPr>
      </p:pic>
      <p:sp>
        <p:nvSpPr>
          <p:cNvPr id="4" name="Rectangle 3">
            <a:extLst>
              <a:ext uri="{FF2B5EF4-FFF2-40B4-BE49-F238E27FC236}">
                <a16:creationId xmlns:a16="http://schemas.microsoft.com/office/drawing/2014/main" id="{0D534CCA-100E-234A-123C-BD6A18395B78}"/>
              </a:ext>
            </a:extLst>
          </p:cNvPr>
          <p:cNvSpPr/>
          <p:nvPr/>
        </p:nvSpPr>
        <p:spPr>
          <a:xfrm>
            <a:off x="1599979" y="1976672"/>
            <a:ext cx="8932752" cy="316871"/>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12F9"/>
              </a:solidFill>
            </a:endParaRPr>
          </a:p>
        </p:txBody>
      </p:sp>
      <p:sp>
        <p:nvSpPr>
          <p:cNvPr id="5" name="Rectangle 4">
            <a:extLst>
              <a:ext uri="{FF2B5EF4-FFF2-40B4-BE49-F238E27FC236}">
                <a16:creationId xmlns:a16="http://schemas.microsoft.com/office/drawing/2014/main" id="{BD561D57-654E-ABC6-C447-35B74F2BD69C}"/>
              </a:ext>
            </a:extLst>
          </p:cNvPr>
          <p:cNvSpPr/>
          <p:nvPr/>
        </p:nvSpPr>
        <p:spPr>
          <a:xfrm>
            <a:off x="1599978" y="3583340"/>
            <a:ext cx="8950723" cy="316871"/>
          </a:xfrm>
          <a:prstGeom prst="rect">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D41077C-CE2E-1B4A-D86F-99EBD6290F24}"/>
              </a:ext>
            </a:extLst>
          </p:cNvPr>
          <p:cNvSpPr/>
          <p:nvPr/>
        </p:nvSpPr>
        <p:spPr>
          <a:xfrm>
            <a:off x="1582006" y="4902462"/>
            <a:ext cx="8950723" cy="316871"/>
          </a:xfrm>
          <a:prstGeom prst="rect">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B6E8D14-3F56-6CE9-F77A-29529730CDA1}"/>
              </a:ext>
            </a:extLst>
          </p:cNvPr>
          <p:cNvSpPr/>
          <p:nvPr/>
        </p:nvSpPr>
        <p:spPr>
          <a:xfrm>
            <a:off x="1603573" y="5527877"/>
            <a:ext cx="8950723" cy="298900"/>
          </a:xfrm>
          <a:prstGeom prst="rect">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91354F7-1788-D61C-5BA3-EF2BFFDD10FF}"/>
              </a:ext>
            </a:extLst>
          </p:cNvPr>
          <p:cNvSpPr/>
          <p:nvPr/>
        </p:nvSpPr>
        <p:spPr>
          <a:xfrm>
            <a:off x="1585600" y="4550217"/>
            <a:ext cx="8950723" cy="352814"/>
          </a:xfrm>
          <a:prstGeom prst="rect">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A1C8CF4-BEE6-F4BA-D732-14A450C1C1C0}"/>
              </a:ext>
            </a:extLst>
          </p:cNvPr>
          <p:cNvSpPr/>
          <p:nvPr/>
        </p:nvSpPr>
        <p:spPr>
          <a:xfrm>
            <a:off x="1599977" y="3899641"/>
            <a:ext cx="8950723" cy="316871"/>
          </a:xfrm>
          <a:prstGeom prst="rect">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9601470-F65C-397D-94C1-5F8D3F3C11BD}"/>
              </a:ext>
            </a:extLst>
          </p:cNvPr>
          <p:cNvSpPr txBox="1"/>
          <p:nvPr/>
        </p:nvSpPr>
        <p:spPr>
          <a:xfrm>
            <a:off x="974147" y="1952624"/>
            <a:ext cx="484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accent4">
                    <a:lumMod val="76000"/>
                  </a:schemeClr>
                </a:solidFill>
              </a:rPr>
              <a:t>DV</a:t>
            </a:r>
          </a:p>
        </p:txBody>
      </p:sp>
      <p:sp>
        <p:nvSpPr>
          <p:cNvPr id="12" name="TextBox 11">
            <a:extLst>
              <a:ext uri="{FF2B5EF4-FFF2-40B4-BE49-F238E27FC236}">
                <a16:creationId xmlns:a16="http://schemas.microsoft.com/office/drawing/2014/main" id="{6E13C376-6C0F-A0B9-CADA-D3F97463F903}"/>
              </a:ext>
            </a:extLst>
          </p:cNvPr>
          <p:cNvSpPr txBox="1"/>
          <p:nvPr/>
        </p:nvSpPr>
        <p:spPr>
          <a:xfrm>
            <a:off x="974146" y="4533033"/>
            <a:ext cx="484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IV</a:t>
            </a:r>
          </a:p>
        </p:txBody>
      </p:sp>
    </p:spTree>
    <p:extLst>
      <p:ext uri="{BB962C8B-B14F-4D97-AF65-F5344CB8AC3E}">
        <p14:creationId xmlns:p14="http://schemas.microsoft.com/office/powerpoint/2010/main" val="230088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4070A-EEBF-463D-1C8C-6CA2528CDF55}"/>
              </a:ext>
            </a:extLst>
          </p:cNvPr>
          <p:cNvSpPr>
            <a:spLocks noGrp="1"/>
          </p:cNvSpPr>
          <p:nvPr>
            <p:ph type="ctrTitle"/>
          </p:nvPr>
        </p:nvSpPr>
        <p:spPr>
          <a:xfrm>
            <a:off x="517436" y="359755"/>
            <a:ext cx="11155680" cy="746616"/>
          </a:xfrm>
        </p:spPr>
        <p:txBody>
          <a:bodyPr>
            <a:normAutofit fontScale="90000"/>
          </a:bodyPr>
          <a:lstStyle/>
          <a:p>
            <a:r>
              <a:rPr lang="en-US" sz="3600">
                <a:latin typeface="Calibri" panose="020F0502020204030204" pitchFamily="34" charset="0"/>
                <a:ea typeface="Calibri" panose="020F0502020204030204" pitchFamily="34" charset="0"/>
                <a:cs typeface="Calibri" panose="020F0502020204030204" pitchFamily="34" charset="0"/>
              </a:rPr>
              <a:t>Relationship Between Income and Attrition</a:t>
            </a:r>
            <a:br>
              <a:rPr lang="en-US" sz="3600">
                <a:latin typeface="Calibri" panose="020F0502020204030204" pitchFamily="34" charset="0"/>
                <a:ea typeface="Calibri" panose="020F0502020204030204" pitchFamily="34" charset="0"/>
                <a:cs typeface="Calibri" panose="020F0502020204030204" pitchFamily="34" charset="0"/>
              </a:rPr>
            </a:br>
            <a:br>
              <a:rPr lang="en-US" sz="3600">
                <a:latin typeface="Calibri" panose="020F0502020204030204" pitchFamily="34" charset="0"/>
                <a:ea typeface="Calibri" panose="020F0502020204030204" pitchFamily="34" charset="0"/>
                <a:cs typeface="Calibri" panose="020F0502020204030204" pitchFamily="34" charset="0"/>
              </a:rPr>
            </a:br>
            <a:endParaRPr lang="en-US" sz="360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a:extLst>
              <a:ext uri="{FF2B5EF4-FFF2-40B4-BE49-F238E27FC236}">
                <a16:creationId xmlns:a16="http://schemas.microsoft.com/office/drawing/2014/main" id="{2AD43506-5864-1B59-1025-05A61FEE91D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2086FBFE-DAEF-52FC-49A3-00075C860C3B}"/>
              </a:ext>
            </a:extLst>
          </p:cNvPr>
          <p:cNvPicPr>
            <a:picLocks noChangeAspect="1"/>
          </p:cNvPicPr>
          <p:nvPr/>
        </p:nvPicPr>
        <p:blipFill>
          <a:blip r:embed="rId2"/>
          <a:stretch>
            <a:fillRect/>
          </a:stretch>
        </p:blipFill>
        <p:spPr>
          <a:xfrm>
            <a:off x="5304614" y="1218517"/>
            <a:ext cx="6879841" cy="4966903"/>
          </a:xfrm>
          <a:prstGeom prst="rect">
            <a:avLst/>
          </a:prstGeom>
        </p:spPr>
      </p:pic>
      <p:sp>
        <p:nvSpPr>
          <p:cNvPr id="9" name="Content Placeholder 2">
            <a:extLst>
              <a:ext uri="{FF2B5EF4-FFF2-40B4-BE49-F238E27FC236}">
                <a16:creationId xmlns:a16="http://schemas.microsoft.com/office/drawing/2014/main" id="{3A3E0D3E-266C-1A3F-0F17-B9B1715DAC9C}"/>
              </a:ext>
            </a:extLst>
          </p:cNvPr>
          <p:cNvSpPr txBox="1">
            <a:spLocks/>
          </p:cNvSpPr>
          <p:nvPr/>
        </p:nvSpPr>
        <p:spPr>
          <a:xfrm>
            <a:off x="521207" y="1329177"/>
            <a:ext cx="4721014" cy="4870517"/>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00000"/>
              </a:lnSpc>
              <a:spcBef>
                <a:spcPts val="0"/>
              </a:spcBef>
              <a:buFont typeface="Arial,Sans-Serif"/>
              <a:buChar char="•"/>
            </a:pPr>
            <a:r>
              <a:rPr lang="en-US" i="0" dirty="0">
                <a:latin typeface="Calibri"/>
                <a:ea typeface="Calibri"/>
                <a:cs typeface="Calibri"/>
              </a:rPr>
              <a:t>Employees who </a:t>
            </a:r>
            <a:r>
              <a:rPr lang="en-US" b="1" i="0" dirty="0">
                <a:latin typeface="Calibri"/>
                <a:ea typeface="Calibri"/>
                <a:cs typeface="Calibri"/>
              </a:rPr>
              <a:t>left the company</a:t>
            </a:r>
            <a:r>
              <a:rPr lang="en-US" i="0" dirty="0">
                <a:latin typeface="Calibri"/>
                <a:ea typeface="Calibri"/>
                <a:cs typeface="Calibri"/>
              </a:rPr>
              <a:t> (Attrition = Yes) tend to have </a:t>
            </a:r>
            <a:r>
              <a:rPr lang="en-US" b="1" i="0" dirty="0">
                <a:latin typeface="Calibri"/>
                <a:ea typeface="Calibri"/>
                <a:cs typeface="Calibri"/>
              </a:rPr>
              <a:t>lower monthly incomes</a:t>
            </a:r>
            <a:r>
              <a:rPr lang="en-US" i="0" dirty="0">
                <a:latin typeface="Calibri"/>
                <a:ea typeface="Calibri"/>
                <a:cs typeface="Calibri"/>
              </a:rPr>
              <a:t> on average.</a:t>
            </a:r>
            <a:br>
              <a:rPr lang="en-US" i="0" dirty="0">
                <a:latin typeface="Calibri"/>
                <a:ea typeface="Calibri"/>
                <a:cs typeface="Calibri"/>
              </a:rPr>
            </a:br>
            <a:endParaRPr lang="en-US" i="0">
              <a:latin typeface="Calibri"/>
              <a:ea typeface="Calibri"/>
              <a:cs typeface="Calibri"/>
            </a:endParaRPr>
          </a:p>
          <a:p>
            <a:pPr marL="342900" indent="-342900">
              <a:lnSpc>
                <a:spcPct val="100000"/>
              </a:lnSpc>
              <a:spcBef>
                <a:spcPts val="0"/>
              </a:spcBef>
              <a:buFont typeface="Arial,Sans-Serif"/>
              <a:buChar char="•"/>
            </a:pPr>
            <a:r>
              <a:rPr lang="en-US" i="0">
                <a:latin typeface="Calibri"/>
                <a:ea typeface="Calibri"/>
                <a:cs typeface="Calibri"/>
              </a:rPr>
              <a:t>In contrast, those who </a:t>
            </a:r>
            <a:r>
              <a:rPr lang="en-US" b="1" i="0">
                <a:latin typeface="Calibri"/>
                <a:ea typeface="Calibri"/>
                <a:cs typeface="Calibri"/>
              </a:rPr>
              <a:t>stayed</a:t>
            </a:r>
            <a:r>
              <a:rPr lang="en-US" i="0">
                <a:latin typeface="Calibri"/>
                <a:ea typeface="Calibri"/>
                <a:cs typeface="Calibri"/>
              </a:rPr>
              <a:t> show a </a:t>
            </a:r>
            <a:r>
              <a:rPr lang="en-US" b="1" i="0">
                <a:latin typeface="Calibri"/>
                <a:ea typeface="Calibri"/>
                <a:cs typeface="Calibri"/>
              </a:rPr>
              <a:t>wider range of income</a:t>
            </a:r>
            <a:r>
              <a:rPr lang="en-US" i="0">
                <a:latin typeface="Calibri"/>
                <a:ea typeface="Calibri"/>
                <a:cs typeface="Calibri"/>
              </a:rPr>
              <a:t>, including higher salaries.</a:t>
            </a:r>
            <a:br>
              <a:rPr lang="en-US" i="0" dirty="0">
                <a:latin typeface="Calibri"/>
                <a:ea typeface="Calibri"/>
                <a:cs typeface="Calibri"/>
              </a:rPr>
            </a:br>
            <a:endParaRPr lang="en-US" i="0">
              <a:latin typeface="Calibri"/>
              <a:ea typeface="Calibri"/>
              <a:cs typeface="Calibri"/>
            </a:endParaRPr>
          </a:p>
          <a:p>
            <a:pPr marL="342900" indent="-342900">
              <a:lnSpc>
                <a:spcPct val="100000"/>
              </a:lnSpc>
              <a:spcBef>
                <a:spcPts val="0"/>
              </a:spcBef>
              <a:buFont typeface="Arial,Sans-Serif"/>
              <a:buChar char="•"/>
            </a:pPr>
            <a:r>
              <a:rPr lang="en-US" i="0" dirty="0">
                <a:latin typeface="Calibri"/>
                <a:ea typeface="Calibri"/>
                <a:cs typeface="Calibri"/>
              </a:rPr>
              <a:t>This suggests a possible link between </a:t>
            </a:r>
            <a:r>
              <a:rPr lang="en-US" b="1" i="0" dirty="0">
                <a:latin typeface="Calibri"/>
                <a:ea typeface="Calibri"/>
                <a:cs typeface="Calibri"/>
              </a:rPr>
              <a:t>low pay</a:t>
            </a:r>
            <a:r>
              <a:rPr lang="en-US" i="0" dirty="0">
                <a:latin typeface="Calibri"/>
                <a:ea typeface="Calibri"/>
                <a:cs typeface="Calibri"/>
              </a:rPr>
              <a:t> and the </a:t>
            </a:r>
            <a:r>
              <a:rPr lang="en-US" b="1" i="0" dirty="0">
                <a:latin typeface="Calibri"/>
                <a:ea typeface="Calibri"/>
                <a:cs typeface="Calibri"/>
              </a:rPr>
              <a:t>likelihood of leaving</a:t>
            </a:r>
            <a:r>
              <a:rPr lang="en-US" i="0" dirty="0">
                <a:latin typeface="Calibri"/>
                <a:ea typeface="Calibri"/>
                <a:cs typeface="Calibri"/>
              </a:rPr>
              <a:t>, especially for employees who may feel undercompensated or undervalued.</a:t>
            </a:r>
          </a:p>
        </p:txBody>
      </p:sp>
    </p:spTree>
    <p:extLst>
      <p:ext uri="{BB962C8B-B14F-4D97-AF65-F5344CB8AC3E}">
        <p14:creationId xmlns:p14="http://schemas.microsoft.com/office/powerpoint/2010/main" val="291030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18261B-3482-5331-F6FB-EC293C76E19B}"/>
              </a:ext>
            </a:extLst>
          </p:cNvPr>
          <p:cNvPicPr>
            <a:picLocks noGrp="1" noChangeAspect="1"/>
          </p:cNvPicPr>
          <p:nvPr>
            <p:ph idx="1"/>
          </p:nvPr>
        </p:nvPicPr>
        <p:blipFill>
          <a:blip r:embed="rId2"/>
          <a:stretch>
            <a:fillRect/>
          </a:stretch>
        </p:blipFill>
        <p:spPr>
          <a:xfrm>
            <a:off x="5941164" y="1169355"/>
            <a:ext cx="6070462" cy="5237287"/>
          </a:xfrm>
          <a:prstGeom prst="rect">
            <a:avLst/>
          </a:prstGeom>
        </p:spPr>
      </p:pic>
      <p:sp>
        <p:nvSpPr>
          <p:cNvPr id="6" name="Title 1">
            <a:extLst>
              <a:ext uri="{FF2B5EF4-FFF2-40B4-BE49-F238E27FC236}">
                <a16:creationId xmlns:a16="http://schemas.microsoft.com/office/drawing/2014/main" id="{3C6E9195-5AAE-5863-9B00-3EFA26088BC8}"/>
              </a:ext>
            </a:extLst>
          </p:cNvPr>
          <p:cNvSpPr txBox="1">
            <a:spLocks/>
          </p:cNvSpPr>
          <p:nvPr/>
        </p:nvSpPr>
        <p:spPr>
          <a:xfrm>
            <a:off x="517436" y="359755"/>
            <a:ext cx="11155680" cy="746616"/>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US" sz="3600" dirty="0">
                <a:latin typeface="Calibri"/>
                <a:ea typeface="Calibri"/>
                <a:cs typeface="Calibri"/>
              </a:rPr>
              <a:t>The Role of Income and Manager Tenure on Attrition</a:t>
            </a:r>
            <a:endParaRPr lang="en-US" dirty="0"/>
          </a:p>
        </p:txBody>
      </p:sp>
      <p:sp>
        <p:nvSpPr>
          <p:cNvPr id="3" name="Content Placeholder 2">
            <a:extLst>
              <a:ext uri="{FF2B5EF4-FFF2-40B4-BE49-F238E27FC236}">
                <a16:creationId xmlns:a16="http://schemas.microsoft.com/office/drawing/2014/main" id="{CBF50346-D52D-E71A-08A3-A49EDA876916}"/>
              </a:ext>
            </a:extLst>
          </p:cNvPr>
          <p:cNvSpPr txBox="1">
            <a:spLocks/>
          </p:cNvSpPr>
          <p:nvPr/>
        </p:nvSpPr>
        <p:spPr>
          <a:xfrm>
            <a:off x="519883" y="1167541"/>
            <a:ext cx="5307308" cy="5514790"/>
          </a:xfrm>
          <a:prstGeom prst="rect">
            <a:avLst/>
          </a:prstGeom>
        </p:spPr>
        <p:txBody>
          <a:bodyPr vert="horz" lIns="91440" tIns="45720" rIns="91440" bIns="45720" rtlCol="0" anchor="t">
            <a:no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nSpc>
                <a:spcPct val="100000"/>
              </a:lnSpc>
              <a:spcBef>
                <a:spcPts val="0"/>
              </a:spcBef>
              <a:buFont typeface="Arial,Sans-Serif"/>
              <a:buChar char="•"/>
            </a:pPr>
            <a:r>
              <a:rPr lang="en-US" sz="1900" i="0" dirty="0">
                <a:latin typeface="Calibri"/>
                <a:ea typeface="Calibri"/>
                <a:cs typeface="Calibri"/>
              </a:rPr>
              <a:t>This scatter plot compares Monthly Income vs Years with Current Manager by Attrition.</a:t>
            </a:r>
          </a:p>
          <a:p>
            <a:pPr marL="342900" indent="-342900" algn="r">
              <a:lnSpc>
                <a:spcPct val="100000"/>
              </a:lnSpc>
              <a:spcBef>
                <a:spcPts val="0"/>
              </a:spcBef>
              <a:buFont typeface="Arial,Sans-Serif"/>
              <a:buChar char="•"/>
            </a:pPr>
            <a:endParaRPr lang="en-US" sz="1900" i="0" dirty="0">
              <a:latin typeface="Calibri"/>
              <a:ea typeface="Calibri"/>
              <a:cs typeface="Calibri"/>
            </a:endParaRPr>
          </a:p>
          <a:p>
            <a:pPr marL="342900" indent="-342900">
              <a:lnSpc>
                <a:spcPct val="100000"/>
              </a:lnSpc>
              <a:spcBef>
                <a:spcPts val="0"/>
              </a:spcBef>
              <a:buFont typeface="Arial,Sans-Serif"/>
              <a:buChar char="•"/>
            </a:pPr>
            <a:r>
              <a:rPr lang="en-US" sz="1900" i="0" dirty="0">
                <a:latin typeface="Calibri"/>
                <a:ea typeface="Calibri"/>
                <a:cs typeface="Calibri"/>
              </a:rPr>
              <a:t>Employees who left (red dots) are more concentrated in the early years of working with their manager.</a:t>
            </a:r>
          </a:p>
          <a:p>
            <a:pPr marL="342900" indent="-342900">
              <a:lnSpc>
                <a:spcPct val="100000"/>
              </a:lnSpc>
              <a:spcBef>
                <a:spcPts val="0"/>
              </a:spcBef>
              <a:buFont typeface="Arial,Sans-Serif"/>
              <a:buChar char="•"/>
            </a:pPr>
            <a:endParaRPr lang="en-US" sz="1900" i="0" dirty="0">
              <a:latin typeface="Calibri"/>
              <a:ea typeface="Calibri"/>
              <a:cs typeface="Calibri"/>
            </a:endParaRPr>
          </a:p>
          <a:p>
            <a:pPr marL="342900" indent="-342900">
              <a:lnSpc>
                <a:spcPct val="100000"/>
              </a:lnSpc>
              <a:spcBef>
                <a:spcPts val="0"/>
              </a:spcBef>
              <a:buFont typeface="Arial,Sans-Serif"/>
              <a:buChar char="•"/>
            </a:pPr>
            <a:r>
              <a:rPr lang="en-US" sz="1900" i="0" dirty="0">
                <a:latin typeface="Calibri"/>
                <a:ea typeface="Calibri"/>
                <a:cs typeface="Calibri"/>
              </a:rPr>
              <a:t>Longer manager relationships (5+ years) are mostly associated with employees who stayed (green dots).</a:t>
            </a:r>
          </a:p>
          <a:p>
            <a:pPr marL="342900" indent="-342900">
              <a:lnSpc>
                <a:spcPct val="100000"/>
              </a:lnSpc>
              <a:spcBef>
                <a:spcPts val="0"/>
              </a:spcBef>
              <a:buFont typeface="Arial,Sans-Serif"/>
              <a:buChar char="•"/>
            </a:pPr>
            <a:endParaRPr lang="en-US" sz="1900" i="0" dirty="0">
              <a:latin typeface="Calibri"/>
              <a:ea typeface="Calibri"/>
              <a:cs typeface="Calibri"/>
            </a:endParaRPr>
          </a:p>
          <a:p>
            <a:pPr marL="342900" indent="-342900">
              <a:lnSpc>
                <a:spcPct val="100000"/>
              </a:lnSpc>
              <a:spcBef>
                <a:spcPts val="0"/>
              </a:spcBef>
              <a:buFont typeface="Arial,Sans-Serif"/>
              <a:buChar char="•"/>
            </a:pPr>
            <a:r>
              <a:rPr lang="en-US" sz="1900" i="0" dirty="0">
                <a:latin typeface="Calibri"/>
                <a:ea typeface="Calibri"/>
                <a:cs typeface="Calibri"/>
              </a:rPr>
              <a:t>Interestingly, employees with higher income also seem more likely to stay, especially after a few years.</a:t>
            </a:r>
          </a:p>
          <a:p>
            <a:pPr marL="342900" indent="-342900">
              <a:lnSpc>
                <a:spcPct val="100000"/>
              </a:lnSpc>
              <a:spcBef>
                <a:spcPts val="0"/>
              </a:spcBef>
              <a:buFont typeface="Arial,Sans-Serif"/>
              <a:buChar char="•"/>
            </a:pPr>
            <a:endParaRPr lang="en-US" sz="1900" i="0" dirty="0">
              <a:latin typeface="Calibri"/>
              <a:ea typeface="Calibri"/>
              <a:cs typeface="Calibri"/>
            </a:endParaRPr>
          </a:p>
          <a:p>
            <a:pPr marL="342900" indent="-342900">
              <a:lnSpc>
                <a:spcPct val="100000"/>
              </a:lnSpc>
              <a:spcBef>
                <a:spcPts val="0"/>
              </a:spcBef>
              <a:buFont typeface="Arial,Sans-Serif"/>
              <a:buChar char="•"/>
            </a:pPr>
            <a:r>
              <a:rPr lang="en-US" sz="1900" i="0" dirty="0">
                <a:latin typeface="Calibri"/>
                <a:ea typeface="Calibri"/>
                <a:cs typeface="Calibri"/>
              </a:rPr>
              <a:t>This suggests that </a:t>
            </a:r>
            <a:r>
              <a:rPr lang="en-US" sz="1900" b="1" i="0" dirty="0">
                <a:latin typeface="Calibri"/>
                <a:ea typeface="Calibri"/>
                <a:cs typeface="Calibri"/>
              </a:rPr>
              <a:t>manager-employee relationships</a:t>
            </a:r>
            <a:r>
              <a:rPr lang="en-US" sz="1900" i="0" dirty="0">
                <a:latin typeface="Calibri"/>
                <a:ea typeface="Calibri"/>
                <a:cs typeface="Calibri"/>
              </a:rPr>
              <a:t> and </a:t>
            </a:r>
            <a:r>
              <a:rPr lang="en-US" sz="1900" b="1" i="0" dirty="0">
                <a:latin typeface="Calibri"/>
                <a:ea typeface="Calibri"/>
                <a:cs typeface="Calibri"/>
              </a:rPr>
              <a:t>salary</a:t>
            </a:r>
            <a:r>
              <a:rPr lang="en-US" sz="1900" i="0" dirty="0">
                <a:latin typeface="Calibri"/>
                <a:ea typeface="Calibri"/>
                <a:cs typeface="Calibri"/>
              </a:rPr>
              <a:t> may both contribute to long-term retention.</a:t>
            </a:r>
            <a:endParaRPr lang="en-US" sz="1900">
              <a:latin typeface="Calibri"/>
              <a:ea typeface="Calibri"/>
              <a:cs typeface="Calibri"/>
            </a:endParaRPr>
          </a:p>
        </p:txBody>
      </p:sp>
    </p:spTree>
    <p:extLst>
      <p:ext uri="{BB962C8B-B14F-4D97-AF65-F5344CB8AC3E}">
        <p14:creationId xmlns:p14="http://schemas.microsoft.com/office/powerpoint/2010/main" val="1803760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E1D829-4C40-03AD-3020-6A293540F943}"/>
              </a:ext>
            </a:extLst>
          </p:cNvPr>
          <p:cNvSpPr txBox="1">
            <a:spLocks/>
          </p:cNvSpPr>
          <p:nvPr/>
        </p:nvSpPr>
        <p:spPr>
          <a:xfrm>
            <a:off x="517436" y="359755"/>
            <a:ext cx="11155680" cy="746616"/>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3600">
                <a:latin typeface="Calibri"/>
                <a:ea typeface="Calibri"/>
                <a:cs typeface="Calibri"/>
              </a:rPr>
              <a:t>Decision Tree:</a:t>
            </a:r>
            <a:endParaRPr lang="en-US"/>
          </a:p>
        </p:txBody>
      </p:sp>
      <p:pic>
        <p:nvPicPr>
          <p:cNvPr id="9" name="Picture 8" descr="A computer screen shot of a program code&#10;&#10;AI-generated content may be incorrect.">
            <a:extLst>
              <a:ext uri="{FF2B5EF4-FFF2-40B4-BE49-F238E27FC236}">
                <a16:creationId xmlns:a16="http://schemas.microsoft.com/office/drawing/2014/main" id="{FF0BBEA6-31EF-CEB9-3470-3055856D844A}"/>
              </a:ext>
            </a:extLst>
          </p:cNvPr>
          <p:cNvPicPr>
            <a:picLocks noChangeAspect="1"/>
          </p:cNvPicPr>
          <p:nvPr/>
        </p:nvPicPr>
        <p:blipFill>
          <a:blip r:embed="rId2"/>
          <a:stretch>
            <a:fillRect/>
          </a:stretch>
        </p:blipFill>
        <p:spPr>
          <a:xfrm>
            <a:off x="532507" y="1333499"/>
            <a:ext cx="5030987" cy="4788479"/>
          </a:xfrm>
          <a:prstGeom prst="rect">
            <a:avLst/>
          </a:prstGeom>
        </p:spPr>
      </p:pic>
      <p:pic>
        <p:nvPicPr>
          <p:cNvPr id="12" name="Picture 11" descr="A computer screen with white text&#10;&#10;AI-generated content may be incorrect.">
            <a:extLst>
              <a:ext uri="{FF2B5EF4-FFF2-40B4-BE49-F238E27FC236}">
                <a16:creationId xmlns:a16="http://schemas.microsoft.com/office/drawing/2014/main" id="{D76D2FC7-D1B0-F94D-DFEC-ECB619E61F2A}"/>
              </a:ext>
            </a:extLst>
          </p:cNvPr>
          <p:cNvPicPr>
            <a:picLocks noChangeAspect="1"/>
          </p:cNvPicPr>
          <p:nvPr/>
        </p:nvPicPr>
        <p:blipFill>
          <a:blip r:embed="rId3"/>
          <a:stretch>
            <a:fillRect/>
          </a:stretch>
        </p:blipFill>
        <p:spPr>
          <a:xfrm>
            <a:off x="5698547" y="1863436"/>
            <a:ext cx="6176531" cy="3728605"/>
          </a:xfrm>
          <a:prstGeom prst="rect">
            <a:avLst/>
          </a:prstGeom>
        </p:spPr>
      </p:pic>
    </p:spTree>
    <p:extLst>
      <p:ext uri="{BB962C8B-B14F-4D97-AF65-F5344CB8AC3E}">
        <p14:creationId xmlns:p14="http://schemas.microsoft.com/office/powerpoint/2010/main" val="1003521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2DFF7FB-C23F-0F7F-62BD-1E34B8639C0F}"/>
            </a:ext>
          </a:extLst>
        </p:cNvPr>
        <p:cNvGrpSpPr/>
        <p:nvPr/>
      </p:nvGrpSpPr>
      <p:grpSpPr>
        <a:xfrm>
          <a:off x="0" y="0"/>
          <a:ext cx="0" cy="0"/>
          <a:chOff x="0" y="0"/>
          <a:chExt cx="0" cy="0"/>
        </a:xfrm>
      </p:grpSpPr>
      <p:pic>
        <p:nvPicPr>
          <p:cNvPr id="3" name="Picture 2" descr="A diagram of a work flow&#10;&#10;AI-generated content may be incorrect.">
            <a:extLst>
              <a:ext uri="{FF2B5EF4-FFF2-40B4-BE49-F238E27FC236}">
                <a16:creationId xmlns:a16="http://schemas.microsoft.com/office/drawing/2014/main" id="{BB98EC6C-2A28-C5C8-7AD5-6C5AAF514806}"/>
              </a:ext>
            </a:extLst>
          </p:cNvPr>
          <p:cNvPicPr>
            <a:picLocks noChangeAspect="1"/>
          </p:cNvPicPr>
          <p:nvPr/>
        </p:nvPicPr>
        <p:blipFill>
          <a:blip r:embed="rId2"/>
          <a:stretch>
            <a:fillRect/>
          </a:stretch>
        </p:blipFill>
        <p:spPr>
          <a:xfrm>
            <a:off x="1223540" y="26500"/>
            <a:ext cx="9744922" cy="6831404"/>
          </a:xfrm>
          <a:prstGeom prst="rect">
            <a:avLst/>
          </a:prstGeom>
        </p:spPr>
      </p:pic>
    </p:spTree>
    <p:extLst>
      <p:ext uri="{BB962C8B-B14F-4D97-AF65-F5344CB8AC3E}">
        <p14:creationId xmlns:p14="http://schemas.microsoft.com/office/powerpoint/2010/main" val="127237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E22684D-921D-DB8F-E651-3104AED7280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25822E2-A652-EE2C-FFD6-3A4DE2DB23A2}"/>
              </a:ext>
            </a:extLst>
          </p:cNvPr>
          <p:cNvSpPr txBox="1">
            <a:spLocks/>
          </p:cNvSpPr>
          <p:nvPr/>
        </p:nvSpPr>
        <p:spPr>
          <a:xfrm>
            <a:off x="517436" y="359755"/>
            <a:ext cx="11155680" cy="746616"/>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r>
              <a:rPr lang="en-US" sz="3600">
                <a:latin typeface="Calibri"/>
                <a:ea typeface="Calibri"/>
                <a:cs typeface="Calibri"/>
              </a:rPr>
              <a:t>Decision Tree:</a:t>
            </a:r>
            <a:endParaRPr lang="en-US"/>
          </a:p>
        </p:txBody>
      </p:sp>
      <p:pic>
        <p:nvPicPr>
          <p:cNvPr id="12" name="Picture 11" descr="A black screen with white text&#10;&#10;AI-generated content may be incorrect.">
            <a:extLst>
              <a:ext uri="{FF2B5EF4-FFF2-40B4-BE49-F238E27FC236}">
                <a16:creationId xmlns:a16="http://schemas.microsoft.com/office/drawing/2014/main" id="{3B8BC94D-52AF-4BE0-FBD4-D9BF7CB0DAF0}"/>
              </a:ext>
            </a:extLst>
          </p:cNvPr>
          <p:cNvPicPr>
            <a:picLocks noChangeAspect="1"/>
          </p:cNvPicPr>
          <p:nvPr/>
        </p:nvPicPr>
        <p:blipFill>
          <a:blip r:embed="rId2"/>
          <a:stretch>
            <a:fillRect/>
          </a:stretch>
        </p:blipFill>
        <p:spPr>
          <a:xfrm>
            <a:off x="550719" y="1162050"/>
            <a:ext cx="5496791" cy="1091912"/>
          </a:xfrm>
          <a:prstGeom prst="rect">
            <a:avLst/>
          </a:prstGeom>
        </p:spPr>
      </p:pic>
      <p:pic>
        <p:nvPicPr>
          <p:cNvPr id="13" name="Picture 12" descr="A computer code with white text&#10;&#10;AI-generated content may be incorrect.">
            <a:extLst>
              <a:ext uri="{FF2B5EF4-FFF2-40B4-BE49-F238E27FC236}">
                <a16:creationId xmlns:a16="http://schemas.microsoft.com/office/drawing/2014/main" id="{84FF21EC-8016-1DCC-9873-CEE23AEFEEF5}"/>
              </a:ext>
            </a:extLst>
          </p:cNvPr>
          <p:cNvPicPr>
            <a:picLocks noChangeAspect="1"/>
          </p:cNvPicPr>
          <p:nvPr/>
        </p:nvPicPr>
        <p:blipFill>
          <a:blip r:embed="rId3"/>
          <a:srcRect l="221" t="73" r="77" b="6636"/>
          <a:stretch/>
        </p:blipFill>
        <p:spPr>
          <a:xfrm>
            <a:off x="6116160" y="1161184"/>
            <a:ext cx="5587481" cy="1098626"/>
          </a:xfrm>
          <a:prstGeom prst="rect">
            <a:avLst/>
          </a:prstGeom>
        </p:spPr>
      </p:pic>
      <p:graphicFrame>
        <p:nvGraphicFramePr>
          <p:cNvPr id="15" name="Table 14">
            <a:extLst>
              <a:ext uri="{FF2B5EF4-FFF2-40B4-BE49-F238E27FC236}">
                <a16:creationId xmlns:a16="http://schemas.microsoft.com/office/drawing/2014/main" id="{DAD1FC31-1279-ECB5-69A4-DE7359A16B75}"/>
              </a:ext>
            </a:extLst>
          </p:cNvPr>
          <p:cNvGraphicFramePr>
            <a:graphicFrameLocks noGrp="1"/>
          </p:cNvGraphicFramePr>
          <p:nvPr>
            <p:extLst>
              <p:ext uri="{D42A27DB-BD31-4B8C-83A1-F6EECF244321}">
                <p14:modId xmlns:p14="http://schemas.microsoft.com/office/powerpoint/2010/main" val="2174282803"/>
              </p:ext>
            </p:extLst>
          </p:nvPr>
        </p:nvGraphicFramePr>
        <p:xfrm>
          <a:off x="2194214" y="2866950"/>
          <a:ext cx="2209800" cy="2811336"/>
        </p:xfrm>
        <a:graphic>
          <a:graphicData uri="http://schemas.openxmlformats.org/drawingml/2006/table">
            <a:tbl>
              <a:tblPr firstRow="1" bandRow="1">
                <a:tableStyleId>{793D81CF-94F2-401A-BA57-92F5A7B2D0C5}</a:tableStyleId>
              </a:tblPr>
              <a:tblGrid>
                <a:gridCol w="1104900">
                  <a:extLst>
                    <a:ext uri="{9D8B030D-6E8A-4147-A177-3AD203B41FA5}">
                      <a16:colId xmlns:a16="http://schemas.microsoft.com/office/drawing/2014/main" val="284109993"/>
                    </a:ext>
                  </a:extLst>
                </a:gridCol>
                <a:gridCol w="1104900">
                  <a:extLst>
                    <a:ext uri="{9D8B030D-6E8A-4147-A177-3AD203B41FA5}">
                      <a16:colId xmlns:a16="http://schemas.microsoft.com/office/drawing/2014/main" val="3370972724"/>
                    </a:ext>
                  </a:extLst>
                </a:gridCol>
              </a:tblGrid>
              <a:tr h="361950">
                <a:tc>
                  <a:txBody>
                    <a:bodyPr/>
                    <a:lstStyle/>
                    <a:p>
                      <a:pPr algn="l" fontAlgn="auto">
                        <a:lnSpc>
                          <a:spcPts val="2175"/>
                        </a:lnSpc>
                        <a:buNone/>
                      </a:pPr>
                      <a:endParaRPr lang="en-US" sz="1800">
                        <a:solidFill>
                          <a:srgbClr val="FFFFFF"/>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FFFFFF"/>
                          </a:solidFill>
                          <a:effectLst/>
                        </a:rPr>
                        <a:t>Total</a:t>
                      </a:r>
                      <a:endParaRPr lang="en-US">
                        <a:solidFill>
                          <a:srgbClr val="FFFFFF"/>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28401757"/>
                  </a:ext>
                </a:extLst>
              </a:tr>
              <a:tr h="361950">
                <a:tc>
                  <a:txBody>
                    <a:bodyPr/>
                    <a:lstStyle/>
                    <a:p>
                      <a:pPr algn="ctr" fontAlgn="base">
                        <a:lnSpc>
                          <a:spcPts val="2175"/>
                        </a:lnSpc>
                        <a:buNone/>
                      </a:pPr>
                      <a:r>
                        <a:rPr lang="en-US" sz="1800">
                          <a:solidFill>
                            <a:srgbClr val="000000"/>
                          </a:solidFill>
                          <a:effectLst/>
                        </a:rPr>
                        <a:t>TP</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44</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84663151"/>
                  </a:ext>
                </a:extLst>
              </a:tr>
              <a:tr h="361950">
                <a:tc>
                  <a:txBody>
                    <a:bodyPr/>
                    <a:lstStyle/>
                    <a:p>
                      <a:pPr algn="ctr" fontAlgn="base">
                        <a:lnSpc>
                          <a:spcPts val="2175"/>
                        </a:lnSpc>
                        <a:buNone/>
                      </a:pPr>
                      <a:r>
                        <a:rPr lang="en-US" sz="1800">
                          <a:solidFill>
                            <a:srgbClr val="000000"/>
                          </a:solidFill>
                          <a:effectLst/>
                        </a:rPr>
                        <a:t>FP</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18</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82129440"/>
                  </a:ext>
                </a:extLst>
              </a:tr>
              <a:tr h="361950">
                <a:tc>
                  <a:txBody>
                    <a:bodyPr/>
                    <a:lstStyle/>
                    <a:p>
                      <a:pPr algn="ctr" fontAlgn="base">
                        <a:lnSpc>
                          <a:spcPts val="2175"/>
                        </a:lnSpc>
                        <a:buNone/>
                      </a:pPr>
                      <a:r>
                        <a:rPr lang="en-US" sz="1800">
                          <a:solidFill>
                            <a:srgbClr val="000000"/>
                          </a:solidFill>
                          <a:effectLst/>
                        </a:rPr>
                        <a:t>TN</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849</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94390361"/>
                  </a:ext>
                </a:extLst>
              </a:tr>
              <a:tr h="361950">
                <a:tc>
                  <a:txBody>
                    <a:bodyPr/>
                    <a:lstStyle/>
                    <a:p>
                      <a:pPr algn="ctr" fontAlgn="base">
                        <a:lnSpc>
                          <a:spcPts val="2175"/>
                        </a:lnSpc>
                        <a:buNone/>
                      </a:pPr>
                      <a:r>
                        <a:rPr lang="en-US" sz="1800">
                          <a:solidFill>
                            <a:srgbClr val="000000"/>
                          </a:solidFill>
                          <a:effectLst/>
                        </a:rPr>
                        <a:t>FN</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118</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04117332"/>
                  </a:ext>
                </a:extLst>
              </a:tr>
              <a:tr h="361950">
                <a:tc>
                  <a:txBody>
                    <a:bodyPr/>
                    <a:lstStyle/>
                    <a:p>
                      <a:pPr algn="ctr" fontAlgn="auto">
                        <a:lnSpc>
                          <a:spcPts val="2175"/>
                        </a:lnSpc>
                        <a:buNone/>
                      </a:pPr>
                      <a:endParaRPr lang="en-US" sz="180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auto">
                        <a:lnSpc>
                          <a:spcPts val="2175"/>
                        </a:lnSpc>
                        <a:buNone/>
                      </a:pPr>
                      <a:endParaRPr lang="en-US" sz="180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4210560"/>
                  </a:ext>
                </a:extLst>
              </a:tr>
              <a:tr h="361950">
                <a:tc gridSpan="2">
                  <a:txBody>
                    <a:bodyPr/>
                    <a:lstStyle/>
                    <a:p>
                      <a:pPr algn="ctr" fontAlgn="base">
                        <a:lnSpc>
                          <a:spcPts val="2175"/>
                        </a:lnSpc>
                        <a:buNone/>
                      </a:pPr>
                      <a:r>
                        <a:rPr lang="en-US" sz="1800" u="none" strike="noStrike">
                          <a:solidFill>
                            <a:srgbClr val="000000"/>
                          </a:solidFill>
                          <a:effectLst/>
                        </a:rPr>
                        <a:t>Training Accuracy: </a:t>
                      </a:r>
                      <a:br>
                        <a:rPr lang="en-US" sz="1800" u="none" strike="noStrike">
                          <a:solidFill>
                            <a:srgbClr val="000000"/>
                          </a:solidFill>
                          <a:effectLst/>
                        </a:rPr>
                      </a:br>
                      <a:r>
                        <a:rPr lang="en-US" sz="1800" u="none" strike="noStrike">
                          <a:solidFill>
                            <a:srgbClr val="000000"/>
                          </a:solidFill>
                          <a:effectLst/>
                        </a:rPr>
                        <a:t>0.8678 = 86.78%</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hMerge="1">
                  <a:txBody>
                    <a:bodyPr/>
                    <a:lstStyle/>
                    <a:p>
                      <a:endParaRPr lang="en-US"/>
                    </a:p>
                  </a:txBody>
                  <a:tcPr marL="0" marR="0" marT="0" marB="0" horzOverflow="overflow"/>
                </a:tc>
                <a:extLst>
                  <a:ext uri="{0D108BD9-81ED-4DB2-BD59-A6C34878D82A}">
                    <a16:rowId xmlns:a16="http://schemas.microsoft.com/office/drawing/2014/main" val="433909512"/>
                  </a:ext>
                </a:extLst>
              </a:tr>
            </a:tbl>
          </a:graphicData>
        </a:graphic>
      </p:graphicFrame>
      <p:graphicFrame>
        <p:nvGraphicFramePr>
          <p:cNvPr id="16" name="Table 15">
            <a:extLst>
              <a:ext uri="{FF2B5EF4-FFF2-40B4-BE49-F238E27FC236}">
                <a16:creationId xmlns:a16="http://schemas.microsoft.com/office/drawing/2014/main" id="{9F692424-C01F-EF6E-34C0-1AE1EFC8FFAE}"/>
              </a:ext>
            </a:extLst>
          </p:cNvPr>
          <p:cNvGraphicFramePr>
            <a:graphicFrameLocks noGrp="1"/>
          </p:cNvGraphicFramePr>
          <p:nvPr>
            <p:extLst>
              <p:ext uri="{D42A27DB-BD31-4B8C-83A1-F6EECF244321}">
                <p14:modId xmlns:p14="http://schemas.microsoft.com/office/powerpoint/2010/main" val="2127361566"/>
              </p:ext>
            </p:extLst>
          </p:nvPr>
        </p:nvGraphicFramePr>
        <p:xfrm>
          <a:off x="7807362" y="2866949"/>
          <a:ext cx="2209800" cy="2811336"/>
        </p:xfrm>
        <a:graphic>
          <a:graphicData uri="http://schemas.openxmlformats.org/drawingml/2006/table">
            <a:tbl>
              <a:tblPr firstRow="1" bandRow="1">
                <a:tableStyleId>{793D81CF-94F2-401A-BA57-92F5A7B2D0C5}</a:tableStyleId>
              </a:tblPr>
              <a:tblGrid>
                <a:gridCol w="1104900">
                  <a:extLst>
                    <a:ext uri="{9D8B030D-6E8A-4147-A177-3AD203B41FA5}">
                      <a16:colId xmlns:a16="http://schemas.microsoft.com/office/drawing/2014/main" val="284109993"/>
                    </a:ext>
                  </a:extLst>
                </a:gridCol>
                <a:gridCol w="1104900">
                  <a:extLst>
                    <a:ext uri="{9D8B030D-6E8A-4147-A177-3AD203B41FA5}">
                      <a16:colId xmlns:a16="http://schemas.microsoft.com/office/drawing/2014/main" val="3370972724"/>
                    </a:ext>
                  </a:extLst>
                </a:gridCol>
              </a:tblGrid>
              <a:tr h="361950">
                <a:tc>
                  <a:txBody>
                    <a:bodyPr/>
                    <a:lstStyle/>
                    <a:p>
                      <a:pPr algn="l" fontAlgn="auto">
                        <a:lnSpc>
                          <a:spcPts val="2175"/>
                        </a:lnSpc>
                        <a:buNone/>
                      </a:pPr>
                      <a:endParaRPr lang="en-US" sz="1800">
                        <a:solidFill>
                          <a:srgbClr val="FFFFFF"/>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FFFFFF"/>
                          </a:solidFill>
                          <a:effectLst/>
                        </a:rPr>
                        <a:t>Total</a:t>
                      </a:r>
                      <a:endParaRPr lang="en-US">
                        <a:solidFill>
                          <a:srgbClr val="FFFFFF"/>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28401757"/>
                  </a:ext>
                </a:extLst>
              </a:tr>
              <a:tr h="361950">
                <a:tc>
                  <a:txBody>
                    <a:bodyPr/>
                    <a:lstStyle/>
                    <a:p>
                      <a:pPr algn="ctr" fontAlgn="base">
                        <a:lnSpc>
                          <a:spcPts val="2175"/>
                        </a:lnSpc>
                        <a:buNone/>
                      </a:pPr>
                      <a:r>
                        <a:rPr lang="en-US" sz="1800">
                          <a:solidFill>
                            <a:srgbClr val="000000"/>
                          </a:solidFill>
                          <a:effectLst/>
                        </a:rPr>
                        <a:t>TP</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11</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84663151"/>
                  </a:ext>
                </a:extLst>
              </a:tr>
              <a:tr h="361950">
                <a:tc>
                  <a:txBody>
                    <a:bodyPr/>
                    <a:lstStyle/>
                    <a:p>
                      <a:pPr algn="ctr" fontAlgn="base">
                        <a:lnSpc>
                          <a:spcPts val="2175"/>
                        </a:lnSpc>
                        <a:buNone/>
                      </a:pPr>
                      <a:r>
                        <a:rPr lang="en-US" sz="1800">
                          <a:solidFill>
                            <a:srgbClr val="000000"/>
                          </a:solidFill>
                          <a:effectLst/>
                        </a:rPr>
                        <a:t>FP</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11</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782129440"/>
                  </a:ext>
                </a:extLst>
              </a:tr>
              <a:tr h="361950">
                <a:tc>
                  <a:txBody>
                    <a:bodyPr/>
                    <a:lstStyle/>
                    <a:p>
                      <a:pPr algn="ctr" fontAlgn="base">
                        <a:lnSpc>
                          <a:spcPts val="2175"/>
                        </a:lnSpc>
                        <a:buNone/>
                      </a:pPr>
                      <a:r>
                        <a:rPr lang="en-US" sz="1800">
                          <a:solidFill>
                            <a:srgbClr val="000000"/>
                          </a:solidFill>
                          <a:effectLst/>
                        </a:rPr>
                        <a:t>TN</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355</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394390361"/>
                  </a:ext>
                </a:extLst>
              </a:tr>
              <a:tr h="361950">
                <a:tc>
                  <a:txBody>
                    <a:bodyPr/>
                    <a:lstStyle/>
                    <a:p>
                      <a:pPr algn="ctr" fontAlgn="base">
                        <a:lnSpc>
                          <a:spcPts val="2175"/>
                        </a:lnSpc>
                        <a:buNone/>
                      </a:pPr>
                      <a:r>
                        <a:rPr lang="en-US" sz="1800">
                          <a:solidFill>
                            <a:srgbClr val="000000"/>
                          </a:solidFill>
                          <a:effectLst/>
                        </a:rPr>
                        <a:t>FN</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base">
                        <a:lnSpc>
                          <a:spcPts val="2175"/>
                        </a:lnSpc>
                        <a:buNone/>
                      </a:pPr>
                      <a:r>
                        <a:rPr lang="en-US" sz="1800">
                          <a:solidFill>
                            <a:srgbClr val="000000"/>
                          </a:solidFill>
                          <a:effectLst/>
                        </a:rPr>
                        <a:t>64</a:t>
                      </a:r>
                      <a:endParaRPr lang="en-US">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604117332"/>
                  </a:ext>
                </a:extLst>
              </a:tr>
              <a:tr h="361950">
                <a:tc>
                  <a:txBody>
                    <a:bodyPr/>
                    <a:lstStyle/>
                    <a:p>
                      <a:pPr algn="ctr" fontAlgn="auto">
                        <a:lnSpc>
                          <a:spcPts val="2175"/>
                        </a:lnSpc>
                        <a:buNone/>
                      </a:pPr>
                      <a:endParaRPr lang="en-US" sz="180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fontAlgn="auto">
                        <a:lnSpc>
                          <a:spcPts val="2175"/>
                        </a:lnSpc>
                        <a:buNone/>
                      </a:pPr>
                      <a:endParaRPr lang="en-US" sz="1800">
                        <a:solidFill>
                          <a:srgbClr val="000000"/>
                        </a:solidFill>
                        <a:effectLst/>
                      </a:endParaRP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4210560"/>
                  </a:ext>
                </a:extLst>
              </a:tr>
              <a:tr h="361950">
                <a:tc gridSpan="2">
                  <a:txBody>
                    <a:bodyPr/>
                    <a:lstStyle/>
                    <a:p>
                      <a:pPr lvl="0" algn="ctr">
                        <a:lnSpc>
                          <a:spcPts val="2175"/>
                        </a:lnSpc>
                        <a:buNone/>
                      </a:pPr>
                      <a:r>
                        <a:rPr lang="en-US" sz="1800" b="0" i="0" u="none" strike="noStrike" noProof="0">
                          <a:solidFill>
                            <a:srgbClr val="000000"/>
                          </a:solidFill>
                          <a:effectLst/>
                          <a:latin typeface="Bierstadt"/>
                        </a:rPr>
                        <a:t>Testing Accuracy: 0.8299 = 82.99%</a:t>
                      </a:r>
                      <a:endParaRPr lang="en-US"/>
                    </a:p>
                  </a:txBody>
                  <a:tcPr>
                    <a:lnL w="12700">
                      <a:solidFill>
                        <a:schemeClr val="tx1"/>
                      </a:solidFill>
                    </a:lnL>
                    <a:lnR w="12700">
                      <a:solidFill>
                        <a:schemeClr val="tx1"/>
                      </a:solidFill>
                    </a:lnR>
                    <a:lnT w="12700">
                      <a:solidFill>
                        <a:schemeClr val="tx1"/>
                      </a:solidFill>
                    </a:lnT>
                    <a:lnB w="12700">
                      <a:solidFill>
                        <a:schemeClr val="tx1"/>
                      </a:solidFill>
                    </a:lnB>
                  </a:tcPr>
                </a:tc>
                <a:tc hMerge="1">
                  <a:txBody>
                    <a:bodyPr/>
                    <a:lstStyle/>
                    <a:p>
                      <a:endParaRPr lang="en-US"/>
                    </a:p>
                  </a:txBody>
                  <a:tcPr marL="0" marR="0" marT="0" marB="0" horzOverflow="overflow"/>
                </a:tc>
                <a:extLst>
                  <a:ext uri="{0D108BD9-81ED-4DB2-BD59-A6C34878D82A}">
                    <a16:rowId xmlns:a16="http://schemas.microsoft.com/office/drawing/2014/main" val="433909512"/>
                  </a:ext>
                </a:extLst>
              </a:tr>
            </a:tbl>
          </a:graphicData>
        </a:graphic>
      </p:graphicFrame>
    </p:spTree>
    <p:extLst>
      <p:ext uri="{BB962C8B-B14F-4D97-AF65-F5344CB8AC3E}">
        <p14:creationId xmlns:p14="http://schemas.microsoft.com/office/powerpoint/2010/main" val="70657867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1</Notes>
  <HiddenSlides>5</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GestaltVTI</vt:lpstr>
      <vt:lpstr>Exploring the Factors Behind Employee Attrition</vt:lpstr>
      <vt:lpstr>Our Aim...</vt:lpstr>
      <vt:lpstr>Exploratory Data Analysis (EDA)</vt:lpstr>
      <vt:lpstr>Descriptive Statistics for Selected Variables </vt:lpstr>
      <vt:lpstr>Relationship Between Income and Attrition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PCA Projection of Clusters:  The PCA scatter plot shows 4 clusters (color-coded) and attrition status (shapes)  Each point represents one employee.  Circles = Stayed, Triangles = Left </vt:lpstr>
      <vt:lpstr>Key Takeaway: Clustering Reveals Hidden Attrition Risks</vt:lpstr>
      <vt:lpstr>Key Takeaway: Clustering Reveals Hidden Attrition Risks</vt:lpstr>
      <vt:lpstr>PowerPoint Presentation</vt:lpstr>
      <vt:lpstr>Dataset Overview</vt:lpstr>
      <vt:lpstr>Presentation Overview</vt:lpstr>
      <vt:lpstr>Attrition Trends Across Job Roles</vt:lpstr>
      <vt:lpstr>The Impact of Overtime on Employee Retention</vt:lpstr>
      <vt:lpstr>Clustering Overview &amp; Key Findings: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fatima kmi</dc:creator>
  <cp:revision>312</cp:revision>
  <dcterms:created xsi:type="dcterms:W3CDTF">2025-05-04T03:28:26Z</dcterms:created>
  <dcterms:modified xsi:type="dcterms:W3CDTF">2025-05-07T04:27:25Z</dcterms:modified>
</cp:coreProperties>
</file>