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6588125" cy="3887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A920E-B6E7-4924-87BF-0D5A6B2D1958}" v="23" dt="2023-12-21T14:00:04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 autoAdjust="0"/>
    <p:restoredTop sz="94660"/>
  </p:normalViewPr>
  <p:slideViewPr>
    <p:cSldViewPr snapToGrid="0">
      <p:cViewPr>
        <p:scale>
          <a:sx n="170" d="100"/>
          <a:sy n="170" d="100"/>
        </p:scale>
        <p:origin x="122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756FD03-1706-4472-A4C9-E6951E3B5C4C}"/>
    <pc:docChg chg="custSel modSld">
      <pc:chgData name="Fatima Pillosu" userId="a6295d4dc9e22643" providerId="LiveId" clId="{0756FD03-1706-4472-A4C9-E6951E3B5C4C}" dt="2023-11-29T09:38:00.207" v="52" actId="1036"/>
      <pc:docMkLst>
        <pc:docMk/>
      </pc:docMkLst>
      <pc:sldChg chg="addSp delSp modSp mod">
        <pc:chgData name="Fatima Pillosu" userId="a6295d4dc9e22643" providerId="LiveId" clId="{0756FD03-1706-4472-A4C9-E6951E3B5C4C}" dt="2023-11-29T09:38:00.207" v="52" actId="1036"/>
        <pc:sldMkLst>
          <pc:docMk/>
          <pc:sldMk cId="1072346714" sldId="256"/>
        </pc:sldMkLst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6" creationId="{4D6BD6C7-6D5D-3367-95B6-7A5399D42A36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7" creationId="{33D724CA-F564-BB24-4C21-3B17DB159837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8" creationId="{FADEB154-1E14-E07E-AE86-1E1B57D9D799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9" creationId="{4D64AC32-9D89-42AB-CA47-4E37B5E9C371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0" creationId="{C0E4CF8B-2B7D-3A99-C2A0-B902715DC82D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4" creationId="{6A0CAB05-3A1A-545D-00E5-C520ADE2DE98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5" creationId="{DB0EAE5B-B91F-04EC-7FD5-6281E2FC4C6C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6" creationId="{5F68747B-853A-30C8-389E-AA4F4C616EC8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7" creationId="{C4FCC9A3-D86A-1A5F-B937-22E313A502C5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8" creationId="{1F0DCFE1-BA5A-8CF0-68A5-5AF9DF122315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9" creationId="{2E377314-5496-12AD-8BDF-90A42DD8E8F4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0" creationId="{B2A63B25-69CE-4281-940E-8AA360570CD0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1" creationId="{B7E954CF-847A-5202-4A7E-21E743CEE0EC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2" creationId="{A466677D-E070-FE73-93B9-CD8A8623DA35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3" creationId="{7743BAD9-1439-F899-912D-2D4812D5D5C8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4" creationId="{810A7679-63A0-270B-D9A3-1587B7A0592D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5" creationId="{BAE5F748-D858-F541-E783-B26433165740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6" creationId="{18FED8DD-8957-CF93-A4D5-2B74A0368F2E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7" creationId="{334882D8-1A9D-CC8A-06CF-488A793CF256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8" creationId="{F6A8E961-9243-0767-D3AA-AB18C84ADE56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9" creationId="{C4F5BF5B-44D1-F769-4A52-FEEA32A1D3C7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50" creationId="{766938A5-4E33-9EEA-7BC6-2645316AC3A4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51" creationId="{676F60C1-93DC-03F5-E632-0CE4750575A4}"/>
          </ac:spMkLst>
        </pc:spChg>
        <pc:spChg chg="add del">
          <ac:chgData name="Fatima Pillosu" userId="a6295d4dc9e22643" providerId="LiveId" clId="{0756FD03-1706-4472-A4C9-E6951E3B5C4C}" dt="2023-11-29T09:37:20.464" v="48" actId="478"/>
          <ac:spMkLst>
            <pc:docMk/>
            <pc:sldMk cId="1072346714" sldId="256"/>
            <ac:spMk id="52" creationId="{68B7249F-6B7F-8463-BFAB-6DF1A571F792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57" creationId="{62474F9B-9549-98F4-5E8F-BBEAC7016D7F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58" creationId="{230FF514-E474-F3B0-E4CA-E17B20299031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59" creationId="{60EFB212-C205-78DB-7709-6791A8193261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0" creationId="{7376B85B-917A-079A-5132-DEDB5C5E7834}"/>
          </ac:spMkLst>
        </pc:spChg>
        <pc:spChg chg="add mod">
          <ac:chgData name="Fatima Pillosu" userId="a6295d4dc9e22643" providerId="LiveId" clId="{0756FD03-1706-4472-A4C9-E6951E3B5C4C}" dt="2023-11-29T09:38:00.207" v="52" actId="1036"/>
          <ac:spMkLst>
            <pc:docMk/>
            <pc:sldMk cId="1072346714" sldId="256"/>
            <ac:spMk id="61" creationId="{A9ADF02B-2B10-FE58-83FB-270E1B72F374}"/>
          </ac:spMkLst>
        </pc:spChg>
        <pc:spChg chg="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4" creationId="{21139AFA-61F8-7687-C77E-BFDBF491ED17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5" creationId="{C3AB6EEE-A212-6219-4457-D0464EB0CCAE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6" creationId="{28F2E26B-47E5-8BA5-47B6-5E6D88369717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7" creationId="{DB00622D-EFA4-873C-60A9-8D8057632DA8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8" creationId="{4DC2DACD-FD0F-3B6F-1271-24B1715E8415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9" creationId="{3D7E1B29-F647-CFAB-E0D7-3C9F7A2144FC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0" creationId="{CB0F925A-BE4F-BA21-B616-81D1EE21A5D3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1" creationId="{87594D03-4FC2-F597-40DD-0BC8E77ADAB0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2" creationId="{B4A9E0F8-A058-E30E-B39A-661259D970B7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3" creationId="{CB9643F3-7AEE-4154-7560-89FF50440D39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4" creationId="{DC3ED00A-8225-F3DF-6AFC-3E3B416AF7A2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5" creationId="{93DD7934-4D1F-203F-115A-8CD30267714B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6" creationId="{E612E97C-EBA3-3FE1-2037-0B88C943A875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7" creationId="{F7686D95-1D1B-55FE-328A-3A54FDE4131B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8" creationId="{76399EE0-F8AF-AE62-22B7-3A25E5005060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9" creationId="{38AC4AC0-A304-DFA2-F0FA-E536DBD37F81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80" creationId="{5AD677FE-FC0E-E649-098B-C7FB7F847778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81" creationId="{FDD119F1-B8C4-D451-4D83-B8285C2FADE4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82" creationId="{A86C750C-FB98-9351-A067-610D39232C45}"/>
          </ac:spMkLst>
        </pc:spChg>
        <pc:grpChg chg="del mod">
          <ac:chgData name="Fatima Pillosu" userId="a6295d4dc9e22643" providerId="LiveId" clId="{0756FD03-1706-4472-A4C9-E6951E3B5C4C}" dt="2023-11-29T09:37:33.019" v="49" actId="21"/>
          <ac:grpSpMkLst>
            <pc:docMk/>
            <pc:sldMk cId="1072346714" sldId="256"/>
            <ac:grpSpMk id="31" creationId="{C99970EB-0759-371E-60E8-38F5FEFC5971}"/>
          </ac:grpSpMkLst>
        </pc:grpChg>
        <pc:grpChg chg="add mod">
          <ac:chgData name="Fatima Pillosu" userId="a6295d4dc9e22643" providerId="LiveId" clId="{0756FD03-1706-4472-A4C9-E6951E3B5C4C}" dt="2023-11-29T09:37:54.207" v="50"/>
          <ac:grpSpMkLst>
            <pc:docMk/>
            <pc:sldMk cId="1072346714" sldId="256"/>
            <ac:grpSpMk id="62" creationId="{610E7790-8E02-B443-1264-38F59A3D3E2B}"/>
          </ac:grpSpMkLst>
        </pc:grp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2" creationId="{671F6A74-7242-B4F8-81C5-EB111E195B51}"/>
          </ac:picMkLst>
        </pc:pic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3" creationId="{1AE1E841-1645-BFD3-3EE5-C8880A8F1C4F}"/>
          </ac:picMkLst>
        </pc:pic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4" creationId="{C33C068E-1BBA-5EF5-F3D2-8D0CFC725CBD}"/>
          </ac:picMkLst>
        </pc:pic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5" creationId="{BDFA06AF-5E33-11D6-CFA8-257E7EAE5711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3" creationId="{C1A28376-AEBE-2CB6-3202-C9AB2EB83169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4" creationId="{D231E065-ED8C-1E5A-E34B-9EF2993E163D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5" creationId="{1C20D923-F680-860A-8430-00CFCD2244D4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6" creationId="{F3233E7D-C036-A735-6A90-2B99E9642804}"/>
          </ac:picMkLst>
        </pc:picChg>
        <pc:picChg chg="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63" creationId="{9D6B798F-5A41-F5C5-8448-FECDF45F68EE}"/>
          </ac:picMkLst>
        </pc:picChg>
      </pc:sldChg>
    </pc:docChg>
  </pc:docChgLst>
  <pc:docChgLst>
    <pc:chgData name="Fatima Pillosu" userId="a6295d4dc9e22643" providerId="LiveId" clId="{8A0A920E-B6E7-4924-87BF-0D5A6B2D1958}"/>
    <pc:docChg chg="undo redo custSel modSld">
      <pc:chgData name="Fatima Pillosu" userId="a6295d4dc9e22643" providerId="LiveId" clId="{8A0A920E-B6E7-4924-87BF-0D5A6B2D1958}" dt="2023-12-21T14:03:20.179" v="613" actId="1036"/>
      <pc:docMkLst>
        <pc:docMk/>
      </pc:docMkLst>
      <pc:sldChg chg="addSp delSp modSp mod">
        <pc:chgData name="Fatima Pillosu" userId="a6295d4dc9e22643" providerId="LiveId" clId="{8A0A920E-B6E7-4924-87BF-0D5A6B2D1958}" dt="2023-12-21T14:03:20.179" v="613" actId="1036"/>
        <pc:sldMkLst>
          <pc:docMk/>
          <pc:sldMk cId="1072346714" sldId="256"/>
        </pc:sldMkLst>
        <pc:spChg chg="add del mod">
          <ac:chgData name="Fatima Pillosu" userId="a6295d4dc9e22643" providerId="LiveId" clId="{8A0A920E-B6E7-4924-87BF-0D5A6B2D1958}" dt="2023-12-21T11:54:31.129" v="56" actId="21"/>
          <ac:spMkLst>
            <pc:docMk/>
            <pc:sldMk cId="1072346714" sldId="256"/>
            <ac:spMk id="2" creationId="{402416A6-05BB-28D0-F510-FCD3271B6A56}"/>
          </ac:spMkLst>
        </pc:spChg>
        <pc:spChg chg="add del mod">
          <ac:chgData name="Fatima Pillosu" userId="a6295d4dc9e22643" providerId="LiveId" clId="{8A0A920E-B6E7-4924-87BF-0D5A6B2D1958}" dt="2023-12-21T11:54:31.129" v="56" actId="21"/>
          <ac:spMkLst>
            <pc:docMk/>
            <pc:sldMk cId="1072346714" sldId="256"/>
            <ac:spMk id="3" creationId="{E7A0AD56-BEAA-3758-8772-58D8C4C55C20}"/>
          </ac:spMkLst>
        </pc:spChg>
        <pc:spChg chg="add del mod">
          <ac:chgData name="Fatima Pillosu" userId="a6295d4dc9e22643" providerId="LiveId" clId="{8A0A920E-B6E7-4924-87BF-0D5A6B2D1958}" dt="2023-12-21T11:54:31.129" v="56" actId="21"/>
          <ac:spMkLst>
            <pc:docMk/>
            <pc:sldMk cId="1072346714" sldId="256"/>
            <ac:spMk id="4" creationId="{C083FD60-87B6-063A-AD7D-8D20A2DC1F63}"/>
          </ac:spMkLst>
        </pc:spChg>
        <pc:spChg chg="add del mod">
          <ac:chgData name="Fatima Pillosu" userId="a6295d4dc9e22643" providerId="LiveId" clId="{8A0A920E-B6E7-4924-87BF-0D5A6B2D1958}" dt="2023-12-21T11:56:46.861" v="85" actId="21"/>
          <ac:spMkLst>
            <pc:docMk/>
            <pc:sldMk cId="1072346714" sldId="256"/>
            <ac:spMk id="13" creationId="{642A7794-B01A-794F-5DD6-FFEADFFF7FC8}"/>
          </ac:spMkLst>
        </pc:spChg>
        <pc:spChg chg="add del mod">
          <ac:chgData name="Fatima Pillosu" userId="a6295d4dc9e22643" providerId="LiveId" clId="{8A0A920E-B6E7-4924-87BF-0D5A6B2D1958}" dt="2023-12-21T11:56:46.861" v="85" actId="21"/>
          <ac:spMkLst>
            <pc:docMk/>
            <pc:sldMk cId="1072346714" sldId="256"/>
            <ac:spMk id="14" creationId="{26E3C0BF-99B3-D2C5-5589-3B1B7BFB71E2}"/>
          </ac:spMkLst>
        </pc:spChg>
        <pc:spChg chg="add del mod">
          <ac:chgData name="Fatima Pillosu" userId="a6295d4dc9e22643" providerId="LiveId" clId="{8A0A920E-B6E7-4924-87BF-0D5A6B2D1958}" dt="2023-12-21T11:56:46.861" v="85" actId="21"/>
          <ac:spMkLst>
            <pc:docMk/>
            <pc:sldMk cId="1072346714" sldId="256"/>
            <ac:spMk id="15" creationId="{059A0E9F-5A3A-3293-647A-874DDE02EF95}"/>
          </ac:spMkLst>
        </pc:spChg>
        <pc:spChg chg="add del mod">
          <ac:chgData name="Fatima Pillosu" userId="a6295d4dc9e22643" providerId="LiveId" clId="{8A0A920E-B6E7-4924-87BF-0D5A6B2D1958}" dt="2023-12-21T11:57:28.241" v="95" actId="21"/>
          <ac:spMkLst>
            <pc:docMk/>
            <pc:sldMk cId="1072346714" sldId="256"/>
            <ac:spMk id="20" creationId="{718404E4-2D55-1B75-05A8-DCA4DFF9737D}"/>
          </ac:spMkLst>
        </pc:spChg>
        <pc:spChg chg="add del mod">
          <ac:chgData name="Fatima Pillosu" userId="a6295d4dc9e22643" providerId="LiveId" clId="{8A0A920E-B6E7-4924-87BF-0D5A6B2D1958}" dt="2023-12-21T11:57:28.241" v="95" actId="21"/>
          <ac:spMkLst>
            <pc:docMk/>
            <pc:sldMk cId="1072346714" sldId="256"/>
            <ac:spMk id="21" creationId="{5AA4F9CE-1F7A-3B9A-6863-6B3C6D2A5CFA}"/>
          </ac:spMkLst>
        </pc:spChg>
        <pc:spChg chg="add del mod">
          <ac:chgData name="Fatima Pillosu" userId="a6295d4dc9e22643" providerId="LiveId" clId="{8A0A920E-B6E7-4924-87BF-0D5A6B2D1958}" dt="2023-12-21T11:57:28.241" v="95" actId="21"/>
          <ac:spMkLst>
            <pc:docMk/>
            <pc:sldMk cId="1072346714" sldId="256"/>
            <ac:spMk id="22" creationId="{92CC8B1A-12A9-E687-CA23-069C1D8A3022}"/>
          </ac:spMkLst>
        </pc:spChg>
        <pc:spChg chg="add del mod or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27" creationId="{C4422364-8913-0D8A-F00A-1FCCB54028B9}"/>
          </ac:spMkLst>
        </pc:spChg>
        <pc:spChg chg="add del mod">
          <ac:chgData name="Fatima Pillosu" userId="a6295d4dc9e22643" providerId="LiveId" clId="{8A0A920E-B6E7-4924-87BF-0D5A6B2D1958}" dt="2023-12-21T12:02:37.258" v="200" actId="478"/>
          <ac:spMkLst>
            <pc:docMk/>
            <pc:sldMk cId="1072346714" sldId="256"/>
            <ac:spMk id="28" creationId="{8CC3628D-3BA3-CB35-2FD3-4D560CE24267}"/>
          </ac:spMkLst>
        </pc:spChg>
        <pc:spChg chg="add del mod">
          <ac:chgData name="Fatima Pillosu" userId="a6295d4dc9e22643" providerId="LiveId" clId="{8A0A920E-B6E7-4924-87BF-0D5A6B2D1958}" dt="2023-12-21T12:02:31.459" v="198" actId="478"/>
          <ac:spMkLst>
            <pc:docMk/>
            <pc:sldMk cId="1072346714" sldId="256"/>
            <ac:spMk id="29" creationId="{1067FB3E-3426-15EC-06A0-C6B8712F3A98}"/>
          </ac:spMkLst>
        </pc:spChg>
        <pc:spChg chg="add del mod">
          <ac:chgData name="Fatima Pillosu" userId="a6295d4dc9e22643" providerId="LiveId" clId="{8A0A920E-B6E7-4924-87BF-0D5A6B2D1958}" dt="2023-12-21T12:01:36.603" v="172" actId="478"/>
          <ac:spMkLst>
            <pc:docMk/>
            <pc:sldMk cId="1072346714" sldId="256"/>
            <ac:spMk id="35" creationId="{6B4DE24F-013C-0659-C3EA-B04B2BFFCA34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36" creationId="{BEA17204-AB6A-45D7-7E3F-D01C1994BEC9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37" creationId="{34EAB906-1723-9C58-6016-95AA4795649D}"/>
          </ac:spMkLst>
        </pc:spChg>
        <pc:spChg chg="add del mod ord">
          <ac:chgData name="Fatima Pillosu" userId="a6295d4dc9e22643" providerId="LiveId" clId="{8A0A920E-B6E7-4924-87BF-0D5A6B2D1958}" dt="2023-12-21T13:51:17.550" v="342" actId="11529"/>
          <ac:spMkLst>
            <pc:docMk/>
            <pc:sldMk cId="1072346714" sldId="256"/>
            <ac:spMk id="44" creationId="{86C359FF-3DFE-A535-4E62-3EA677ECF82C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6" creationId="{CC0404F9-0025-446D-EF5A-37CAAC0A209E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7" creationId="{394369DA-2643-ACA8-BEC9-074082900956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8" creationId="{4EE8F03F-C4A2-D856-B078-EDF2AB22F38B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9" creationId="{931174D2-CE1B-B4A3-9E35-5DFE69B5F22C}"/>
          </ac:spMkLst>
        </pc:spChg>
        <pc:spChg chg="add del">
          <ac:chgData name="Fatima Pillosu" userId="a6295d4dc9e22643" providerId="LiveId" clId="{8A0A920E-B6E7-4924-87BF-0D5A6B2D1958}" dt="2023-12-21T13:55:12.487" v="424" actId="478"/>
          <ac:spMkLst>
            <pc:docMk/>
            <pc:sldMk cId="1072346714" sldId="256"/>
            <ac:spMk id="51" creationId="{682E458A-21E2-C960-160D-CFADAE9B8539}"/>
          </ac:spMkLst>
        </pc:spChg>
        <pc:spChg chg="del">
          <ac:chgData name="Fatima Pillosu" userId="a6295d4dc9e22643" providerId="LiveId" clId="{8A0A920E-B6E7-4924-87BF-0D5A6B2D1958}" dt="2023-12-21T11:51:42.792" v="7" actId="21"/>
          <ac:spMkLst>
            <pc:docMk/>
            <pc:sldMk cId="1072346714" sldId="256"/>
            <ac:spMk id="57" creationId="{62474F9B-9549-98F4-5E8F-BBEAC7016D7F}"/>
          </ac:spMkLst>
        </pc:spChg>
        <pc:spChg chg="del">
          <ac:chgData name="Fatima Pillosu" userId="a6295d4dc9e22643" providerId="LiveId" clId="{8A0A920E-B6E7-4924-87BF-0D5A6B2D1958}" dt="2023-12-21T11:51:42.792" v="7" actId="21"/>
          <ac:spMkLst>
            <pc:docMk/>
            <pc:sldMk cId="1072346714" sldId="256"/>
            <ac:spMk id="58" creationId="{230FF514-E474-F3B0-E4CA-E17B20299031}"/>
          </ac:spMkLst>
        </pc:spChg>
        <pc:spChg chg="del">
          <ac:chgData name="Fatima Pillosu" userId="a6295d4dc9e22643" providerId="LiveId" clId="{8A0A920E-B6E7-4924-87BF-0D5A6B2D1958}" dt="2023-12-21T11:51:34.505" v="5" actId="478"/>
          <ac:spMkLst>
            <pc:docMk/>
            <pc:sldMk cId="1072346714" sldId="256"/>
            <ac:spMk id="59" creationId="{60EFB212-C205-78DB-7709-6791A8193261}"/>
          </ac:spMkLst>
        </pc:spChg>
        <pc:spChg chg="del">
          <ac:chgData name="Fatima Pillosu" userId="a6295d4dc9e22643" providerId="LiveId" clId="{8A0A920E-B6E7-4924-87BF-0D5A6B2D1958}" dt="2023-12-21T11:51:32.789" v="4" actId="478"/>
          <ac:spMkLst>
            <pc:docMk/>
            <pc:sldMk cId="1072346714" sldId="256"/>
            <ac:spMk id="60" creationId="{7376B85B-917A-079A-5132-DEDB5C5E7834}"/>
          </ac:spMkLst>
        </pc:spChg>
        <pc:spChg chg="del">
          <ac:chgData name="Fatima Pillosu" userId="a6295d4dc9e22643" providerId="LiveId" clId="{8A0A920E-B6E7-4924-87BF-0D5A6B2D1958}" dt="2023-12-21T11:51:42.792" v="7" actId="21"/>
          <ac:spMkLst>
            <pc:docMk/>
            <pc:sldMk cId="1072346714" sldId="256"/>
            <ac:spMk id="61" creationId="{A9ADF02B-2B10-FE58-83FB-270E1B72F374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5" creationId="{C3AB6EEE-A212-6219-4457-D0464EB0CCAE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6" creationId="{28F2E26B-47E5-8BA5-47B6-5E6D88369717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7" creationId="{DB00622D-EFA4-873C-60A9-8D8057632DA8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8" creationId="{4DC2DACD-FD0F-3B6F-1271-24B1715E8415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9" creationId="{3D7E1B29-F647-CFAB-E0D7-3C9F7A2144FC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0" creationId="{CB0F925A-BE4F-BA21-B616-81D1EE21A5D3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1" creationId="{87594D03-4FC2-F597-40DD-0BC8E77ADAB0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2" creationId="{B4A9E0F8-A058-E30E-B39A-661259D970B7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3" creationId="{CB9643F3-7AEE-4154-7560-89FF50440D39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4" creationId="{DC3ED00A-8225-F3DF-6AFC-3E3B416AF7A2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5" creationId="{93DD7934-4D1F-203F-115A-8CD30267714B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6" creationId="{E612E97C-EBA3-3FE1-2037-0B88C943A875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7" creationId="{F7686D95-1D1B-55FE-328A-3A54FDE4131B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8" creationId="{76399EE0-F8AF-AE62-22B7-3A25E5005060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9" creationId="{38AC4AC0-A304-DFA2-F0FA-E536DBD37F81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80" creationId="{5AD677FE-FC0E-E649-098B-C7FB7F847778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81" creationId="{FDD119F1-B8C4-D451-4D83-B8285C2FADE4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82" creationId="{A86C750C-FB98-9351-A067-610D39232C45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86" creationId="{90F5CDF3-FDC3-0090-6CB7-42A9120D59C7}"/>
          </ac:spMkLst>
        </pc:spChg>
        <pc:spChg chg="add mod">
          <ac:chgData name="Fatima Pillosu" userId="a6295d4dc9e22643" providerId="LiveId" clId="{8A0A920E-B6E7-4924-87BF-0D5A6B2D1958}" dt="2023-12-21T13:55:29.460" v="426"/>
          <ac:spMkLst>
            <pc:docMk/>
            <pc:sldMk cId="1072346714" sldId="256"/>
            <ac:spMk id="87" creationId="{5C6DCF59-1370-8F32-FD27-7CCD8C8F523D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88" creationId="{20A5843F-B0F2-BBC1-325D-115B55EA1230}"/>
          </ac:spMkLst>
        </pc:spChg>
        <pc:spChg chg="add mod">
          <ac:chgData name="Fatima Pillosu" userId="a6295d4dc9e22643" providerId="LiveId" clId="{8A0A920E-B6E7-4924-87BF-0D5A6B2D1958}" dt="2023-12-21T14:01:24.566" v="549" actId="1036"/>
          <ac:spMkLst>
            <pc:docMk/>
            <pc:sldMk cId="1072346714" sldId="256"/>
            <ac:spMk id="91" creationId="{A6A300DF-5000-8232-DECC-87531F49BB60}"/>
          </ac:spMkLst>
        </pc:spChg>
        <pc:spChg chg="add mod">
          <ac:chgData name="Fatima Pillosu" userId="a6295d4dc9e22643" providerId="LiveId" clId="{8A0A920E-B6E7-4924-87BF-0D5A6B2D1958}" dt="2023-12-21T13:55:29.460" v="426"/>
          <ac:spMkLst>
            <pc:docMk/>
            <pc:sldMk cId="1072346714" sldId="256"/>
            <ac:spMk id="92" creationId="{0B6010B9-04B3-7D57-51D2-06629D869929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93" creationId="{3BA227B9-82BF-6F6B-1C8D-5A3E3A44C34B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94" creationId="{AD254E99-063B-A2A1-AB50-596B1DB6D822}"/>
          </ac:spMkLst>
        </pc:spChg>
        <pc:spChg chg="add del mod">
          <ac:chgData name="Fatima Pillosu" userId="a6295d4dc9e22643" providerId="LiveId" clId="{8A0A920E-B6E7-4924-87BF-0D5A6B2D1958}" dt="2023-12-21T14:00:45.917" v="533" actId="478"/>
          <ac:spMkLst>
            <pc:docMk/>
            <pc:sldMk cId="1072346714" sldId="256"/>
            <ac:spMk id="97" creationId="{20AD05F9-9FC0-B73E-39FD-9F198D7C2E73}"/>
          </ac:spMkLst>
        </pc:spChg>
        <pc:spChg chg="add mod">
          <ac:chgData name="Fatima Pillosu" userId="a6295d4dc9e22643" providerId="LiveId" clId="{8A0A920E-B6E7-4924-87BF-0D5A6B2D1958}" dt="2023-12-21T14:03:20.179" v="613" actId="1036"/>
          <ac:spMkLst>
            <pc:docMk/>
            <pc:sldMk cId="1072346714" sldId="256"/>
            <ac:spMk id="99" creationId="{DCA01C30-9EAD-56C6-94BD-03EC23530D1C}"/>
          </ac:spMkLst>
        </pc:spChg>
        <pc:spChg chg="add mod">
          <ac:chgData name="Fatima Pillosu" userId="a6295d4dc9e22643" providerId="LiveId" clId="{8A0A920E-B6E7-4924-87BF-0D5A6B2D1958}" dt="2023-12-21T14:03:02.284" v="594" actId="207"/>
          <ac:spMkLst>
            <pc:docMk/>
            <pc:sldMk cId="1072346714" sldId="256"/>
            <ac:spMk id="100" creationId="{19CECEBB-501C-0F74-922B-6C19353D4829}"/>
          </ac:spMkLst>
        </pc:spChg>
        <pc:grpChg chg="del">
          <ac:chgData name="Fatima Pillosu" userId="a6295d4dc9e22643" providerId="LiveId" clId="{8A0A920E-B6E7-4924-87BF-0D5A6B2D1958}" dt="2023-12-21T11:51:37.496" v="6" actId="478"/>
          <ac:grpSpMkLst>
            <pc:docMk/>
            <pc:sldMk cId="1072346714" sldId="256"/>
            <ac:grpSpMk id="62" creationId="{610E7790-8E02-B443-1264-38F59A3D3E2B}"/>
          </ac:grpSpMkLst>
        </pc:grp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6" creationId="{A5C70293-CDD8-9417-CE16-A91F9BCAD92A}"/>
          </ac:picMkLst>
        </pc:pic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8" creationId="{10B9F89A-4D6D-0C43-8CE9-45A30262DC51}"/>
          </ac:picMkLst>
        </pc:pic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10" creationId="{365288B0-72B5-E41C-CE1B-1723A4E4B4C5}"/>
          </ac:picMkLst>
        </pc:pic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12" creationId="{DB6FE719-2D3F-06AA-AF71-F5F6AD28C087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6" creationId="{2B0CBCAB-B0BA-FA18-601B-B178D1A4F295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7" creationId="{763E00FD-975B-4AD7-6DFA-5880208F549D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8" creationId="{E63731E3-FF95-FDB6-B897-808CAF7D8F5B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9" creationId="{8BB70171-6AD5-46CF-D17F-8BD920AC47DF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3" creationId="{B42E7BCB-A5C6-5A26-3F60-D99FE951AA94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4" creationId="{76E1F92B-C0D9-C2F2-B873-23CCE6784D16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5" creationId="{7582061E-834F-9431-754C-144FC811C4F7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6" creationId="{9081CA42-657D-213A-C55E-74DE3711097B}"/>
          </ac:picMkLst>
        </pc:picChg>
        <pc:picChg chg="add del mod modCrop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30" creationId="{D63312B6-99A6-E514-E6C2-59CB478402E4}"/>
          </ac:picMkLst>
        </pc:picChg>
        <pc:picChg chg="add del mod modCrop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31" creationId="{79850050-1B7B-2D58-9652-2B29490FCC46}"/>
          </ac:picMkLst>
        </pc:picChg>
        <pc:picChg chg="add del mod modCrop">
          <ac:chgData name="Fatima Pillosu" userId="a6295d4dc9e22643" providerId="LiveId" clId="{8A0A920E-B6E7-4924-87BF-0D5A6B2D1958}" dt="2023-12-21T13:54:02.495" v="389" actId="478"/>
          <ac:picMkLst>
            <pc:docMk/>
            <pc:sldMk cId="1072346714" sldId="256"/>
            <ac:picMk id="32" creationId="{98321136-4917-E0DF-C1D3-B53B18C3AFE1}"/>
          </ac:picMkLst>
        </pc:picChg>
        <pc:picChg chg="add del mod modCrop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33" creationId="{1588F915-DB3B-32A8-EC4C-35273BE60130}"/>
          </ac:picMkLst>
        </pc:picChg>
        <pc:picChg chg="add del mod modCrop">
          <ac:chgData name="Fatima Pillosu" userId="a6295d4dc9e22643" providerId="LiveId" clId="{8A0A920E-B6E7-4924-87BF-0D5A6B2D1958}" dt="2023-12-21T12:00:13.245" v="129" actId="478"/>
          <ac:picMkLst>
            <pc:docMk/>
            <pc:sldMk cId="1072346714" sldId="256"/>
            <ac:picMk id="34" creationId="{2FFF09B4-44A1-2894-4486-B7DB1ADD6FBA}"/>
          </ac:picMkLst>
        </pc:picChg>
        <pc:picChg chg="add del mod ord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50" creationId="{2FD75724-0CA5-C170-85C7-61F0F743596B}"/>
          </ac:picMkLst>
        </pc:picChg>
        <pc:picChg chg="add mod">
          <ac:chgData name="Fatima Pillosu" userId="a6295d4dc9e22643" providerId="LiveId" clId="{8A0A920E-B6E7-4924-87BF-0D5A6B2D1958}" dt="2023-12-21T14:02:17.918" v="563" actId="1037"/>
          <ac:picMkLst>
            <pc:docMk/>
            <pc:sldMk cId="1072346714" sldId="256"/>
            <ac:picMk id="52" creationId="{0876C303-8D9E-352E-02B3-65CEEB96503A}"/>
          </ac:picMkLst>
        </pc:picChg>
        <pc:picChg chg="del">
          <ac:chgData name="Fatima Pillosu" userId="a6295d4dc9e22643" providerId="LiveId" clId="{8A0A920E-B6E7-4924-87BF-0D5A6B2D1958}" dt="2023-12-21T11:51:29.581" v="2" actId="478"/>
          <ac:picMkLst>
            <pc:docMk/>
            <pc:sldMk cId="1072346714" sldId="256"/>
            <ac:picMk id="53" creationId="{C1A28376-AEBE-2CB6-3202-C9AB2EB83169}"/>
          </ac:picMkLst>
        </pc:picChg>
        <pc:picChg chg="del">
          <ac:chgData name="Fatima Pillosu" userId="a6295d4dc9e22643" providerId="LiveId" clId="{8A0A920E-B6E7-4924-87BF-0D5A6B2D1958}" dt="2023-12-21T11:51:29.935" v="3" actId="478"/>
          <ac:picMkLst>
            <pc:docMk/>
            <pc:sldMk cId="1072346714" sldId="256"/>
            <ac:picMk id="54" creationId="{D231E065-ED8C-1E5A-E34B-9EF2993E163D}"/>
          </ac:picMkLst>
        </pc:picChg>
        <pc:picChg chg="del">
          <ac:chgData name="Fatima Pillosu" userId="a6295d4dc9e22643" providerId="LiveId" clId="{8A0A920E-B6E7-4924-87BF-0D5A6B2D1958}" dt="2023-12-21T11:51:28.471" v="0" actId="478"/>
          <ac:picMkLst>
            <pc:docMk/>
            <pc:sldMk cId="1072346714" sldId="256"/>
            <ac:picMk id="55" creationId="{1C20D923-F680-860A-8430-00CFCD2244D4}"/>
          </ac:picMkLst>
        </pc:picChg>
        <pc:picChg chg="del">
          <ac:chgData name="Fatima Pillosu" userId="a6295d4dc9e22643" providerId="LiveId" clId="{8A0A920E-B6E7-4924-87BF-0D5A6B2D1958}" dt="2023-12-21T11:51:28.966" v="1" actId="478"/>
          <ac:picMkLst>
            <pc:docMk/>
            <pc:sldMk cId="1072346714" sldId="256"/>
            <ac:picMk id="56" creationId="{F3233E7D-C036-A735-6A90-2B99E9642804}"/>
          </ac:picMkLst>
        </pc:picChg>
        <pc:picChg chg="add mod modCrop">
          <ac:chgData name="Fatima Pillosu" userId="a6295d4dc9e22643" providerId="LiveId" clId="{8A0A920E-B6E7-4924-87BF-0D5A6B2D1958}" dt="2023-12-21T14:01:24.566" v="549" actId="1036"/>
          <ac:picMkLst>
            <pc:docMk/>
            <pc:sldMk cId="1072346714" sldId="256"/>
            <ac:picMk id="83" creationId="{EF5AD2E6-6072-55E3-55E7-E208E4133C12}"/>
          </ac:picMkLst>
        </pc:picChg>
        <pc:picChg chg="add mod">
          <ac:chgData name="Fatima Pillosu" userId="a6295d4dc9e22643" providerId="LiveId" clId="{8A0A920E-B6E7-4924-87BF-0D5A6B2D1958}" dt="2023-12-21T13:55:29.460" v="426"/>
          <ac:picMkLst>
            <pc:docMk/>
            <pc:sldMk cId="1072346714" sldId="256"/>
            <ac:picMk id="84" creationId="{E01CAB92-2E26-F918-57CF-5979FD2E86F0}"/>
          </ac:picMkLst>
        </pc:picChg>
        <pc:picChg chg="add mod modCrop">
          <ac:chgData name="Fatima Pillosu" userId="a6295d4dc9e22643" providerId="LiveId" clId="{8A0A920E-B6E7-4924-87BF-0D5A6B2D1958}" dt="2023-12-21T14:02:17.918" v="563" actId="1037"/>
          <ac:picMkLst>
            <pc:docMk/>
            <pc:sldMk cId="1072346714" sldId="256"/>
            <ac:picMk id="85" creationId="{2A749E4E-DDFC-DE91-FC81-7F57E5B31A68}"/>
          </ac:picMkLst>
        </pc:picChg>
        <pc:picChg chg="add mod modCrop">
          <ac:chgData name="Fatima Pillosu" userId="a6295d4dc9e22643" providerId="LiveId" clId="{8A0A920E-B6E7-4924-87BF-0D5A6B2D1958}" dt="2023-12-21T14:02:17.918" v="563" actId="1037"/>
          <ac:picMkLst>
            <pc:docMk/>
            <pc:sldMk cId="1072346714" sldId="256"/>
            <ac:picMk id="98" creationId="{9016A233-A00D-D737-1D18-0E0E05B4DCD9}"/>
          </ac:picMkLst>
        </pc:picChg>
        <pc:cxnChg chg="add del mod">
          <ac:chgData name="Fatima Pillosu" userId="a6295d4dc9e22643" providerId="LiveId" clId="{8A0A920E-B6E7-4924-87BF-0D5A6B2D1958}" dt="2023-12-21T13:55:14.928" v="425" actId="21"/>
          <ac:cxnSpMkLst>
            <pc:docMk/>
            <pc:sldMk cId="1072346714" sldId="256"/>
            <ac:cxnSpMk id="39" creationId="{FDBFC6A2-99B0-85F7-7A8E-5FC3DE47B30C}"/>
          </ac:cxnSpMkLst>
        </pc:cxnChg>
        <pc:cxnChg chg="add del mod">
          <ac:chgData name="Fatima Pillosu" userId="a6295d4dc9e22643" providerId="LiveId" clId="{8A0A920E-B6E7-4924-87BF-0D5A6B2D1958}" dt="2023-12-21T13:55:14.928" v="425" actId="21"/>
          <ac:cxnSpMkLst>
            <pc:docMk/>
            <pc:sldMk cId="1072346714" sldId="256"/>
            <ac:cxnSpMk id="40" creationId="{77EEF65D-95A4-35FD-0FC8-31ABA58E4D7D}"/>
          </ac:cxnSpMkLst>
        </pc:cxnChg>
        <pc:cxnChg chg="add mod">
          <ac:chgData name="Fatima Pillosu" userId="a6295d4dc9e22643" providerId="LiveId" clId="{8A0A920E-B6E7-4924-87BF-0D5A6B2D1958}" dt="2023-12-21T14:02:26.760" v="564" actId="14100"/>
          <ac:cxnSpMkLst>
            <pc:docMk/>
            <pc:sldMk cId="1072346714" sldId="256"/>
            <ac:cxnSpMk id="89" creationId="{EE3BDC6D-AA05-37D9-9179-93AF0CC6709A}"/>
          </ac:cxnSpMkLst>
        </pc:cxnChg>
        <pc:cxnChg chg="add mod">
          <ac:chgData name="Fatima Pillosu" userId="a6295d4dc9e22643" providerId="LiveId" clId="{8A0A920E-B6E7-4924-87BF-0D5A6B2D1958}" dt="2023-12-21T14:01:56.015" v="557" actId="14100"/>
          <ac:cxnSpMkLst>
            <pc:docMk/>
            <pc:sldMk cId="1072346714" sldId="256"/>
            <ac:cxnSpMk id="90" creationId="{6BC775DB-29E5-8334-F642-4D662BBC5B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636266"/>
            <a:ext cx="4941094" cy="1353526"/>
          </a:xfrm>
        </p:spPr>
        <p:txBody>
          <a:bodyPr anchor="b"/>
          <a:lstStyle>
            <a:lvl1pPr algn="ctr">
              <a:defRPr sz="32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2041989"/>
            <a:ext cx="4941094" cy="938649"/>
          </a:xfrm>
        </p:spPr>
        <p:txBody>
          <a:bodyPr/>
          <a:lstStyle>
            <a:lvl1pPr marL="0" indent="0" algn="ctr">
              <a:buNone/>
              <a:defRPr sz="1297"/>
            </a:lvl1pPr>
            <a:lvl2pPr marL="247071" indent="0" algn="ctr">
              <a:buNone/>
              <a:defRPr sz="1081"/>
            </a:lvl2pPr>
            <a:lvl3pPr marL="494142" indent="0" algn="ctr">
              <a:buNone/>
              <a:defRPr sz="973"/>
            </a:lvl3pPr>
            <a:lvl4pPr marL="741213" indent="0" algn="ctr">
              <a:buNone/>
              <a:defRPr sz="865"/>
            </a:lvl4pPr>
            <a:lvl5pPr marL="988284" indent="0" algn="ctr">
              <a:buNone/>
              <a:defRPr sz="865"/>
            </a:lvl5pPr>
            <a:lvl6pPr marL="1235354" indent="0" algn="ctr">
              <a:buNone/>
              <a:defRPr sz="865"/>
            </a:lvl6pPr>
            <a:lvl7pPr marL="1482425" indent="0" algn="ctr">
              <a:buNone/>
              <a:defRPr sz="865"/>
            </a:lvl7pPr>
            <a:lvl8pPr marL="1729496" indent="0" algn="ctr">
              <a:buNone/>
              <a:defRPr sz="865"/>
            </a:lvl8pPr>
            <a:lvl9pPr marL="1976567" indent="0" algn="ctr">
              <a:buNone/>
              <a:defRPr sz="8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4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206989"/>
            <a:ext cx="1420564" cy="32947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206989"/>
            <a:ext cx="4179342" cy="32947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969247"/>
            <a:ext cx="5682258" cy="1617212"/>
          </a:xfrm>
        </p:spPr>
        <p:txBody>
          <a:bodyPr anchor="b"/>
          <a:lstStyle>
            <a:lvl1pPr>
              <a:defRPr sz="32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2601759"/>
            <a:ext cx="5682258" cy="850453"/>
          </a:xfrm>
        </p:spPr>
        <p:txBody>
          <a:bodyPr/>
          <a:lstStyle>
            <a:lvl1pPr marL="0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1pPr>
            <a:lvl2pPr marL="247071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2pPr>
            <a:lvl3pPr marL="494142" indent="0">
              <a:buNone/>
              <a:defRPr sz="973">
                <a:solidFill>
                  <a:schemeClr val="tx1">
                    <a:tint val="75000"/>
                  </a:schemeClr>
                </a:solidFill>
              </a:defRPr>
            </a:lvl3pPr>
            <a:lvl4pPr marL="741213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4pPr>
            <a:lvl5pPr marL="98828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5pPr>
            <a:lvl6pPr marL="1235354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6pPr>
            <a:lvl7pPr marL="1482425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7pPr>
            <a:lvl8pPr marL="1729496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8pPr>
            <a:lvl9pPr marL="1976567" indent="0">
              <a:buNone/>
              <a:defRPr sz="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1034943"/>
            <a:ext cx="2799953" cy="246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1034943"/>
            <a:ext cx="2799953" cy="246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1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6989"/>
            <a:ext cx="5682258" cy="751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953048"/>
            <a:ext cx="2787085" cy="467074"/>
          </a:xfrm>
        </p:spPr>
        <p:txBody>
          <a:bodyPr anchor="b"/>
          <a:lstStyle>
            <a:lvl1pPr marL="0" indent="0">
              <a:buNone/>
              <a:defRPr sz="1297" b="1"/>
            </a:lvl1pPr>
            <a:lvl2pPr marL="247071" indent="0">
              <a:buNone/>
              <a:defRPr sz="1081" b="1"/>
            </a:lvl2pPr>
            <a:lvl3pPr marL="494142" indent="0">
              <a:buNone/>
              <a:defRPr sz="973" b="1"/>
            </a:lvl3pPr>
            <a:lvl4pPr marL="741213" indent="0">
              <a:buNone/>
              <a:defRPr sz="865" b="1"/>
            </a:lvl4pPr>
            <a:lvl5pPr marL="988284" indent="0">
              <a:buNone/>
              <a:defRPr sz="865" b="1"/>
            </a:lvl5pPr>
            <a:lvl6pPr marL="1235354" indent="0">
              <a:buNone/>
              <a:defRPr sz="865" b="1"/>
            </a:lvl6pPr>
            <a:lvl7pPr marL="1482425" indent="0">
              <a:buNone/>
              <a:defRPr sz="865" b="1"/>
            </a:lvl7pPr>
            <a:lvl8pPr marL="1729496" indent="0">
              <a:buNone/>
              <a:defRPr sz="865" b="1"/>
            </a:lvl8pPr>
            <a:lvl9pPr marL="1976567" indent="0">
              <a:buNone/>
              <a:defRPr sz="8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1420123"/>
            <a:ext cx="2787085" cy="208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953048"/>
            <a:ext cx="2800811" cy="467074"/>
          </a:xfrm>
        </p:spPr>
        <p:txBody>
          <a:bodyPr anchor="b"/>
          <a:lstStyle>
            <a:lvl1pPr marL="0" indent="0">
              <a:buNone/>
              <a:defRPr sz="1297" b="1"/>
            </a:lvl1pPr>
            <a:lvl2pPr marL="247071" indent="0">
              <a:buNone/>
              <a:defRPr sz="1081" b="1"/>
            </a:lvl2pPr>
            <a:lvl3pPr marL="494142" indent="0">
              <a:buNone/>
              <a:defRPr sz="973" b="1"/>
            </a:lvl3pPr>
            <a:lvl4pPr marL="741213" indent="0">
              <a:buNone/>
              <a:defRPr sz="865" b="1"/>
            </a:lvl4pPr>
            <a:lvl5pPr marL="988284" indent="0">
              <a:buNone/>
              <a:defRPr sz="865" b="1"/>
            </a:lvl5pPr>
            <a:lvl6pPr marL="1235354" indent="0">
              <a:buNone/>
              <a:defRPr sz="865" b="1"/>
            </a:lvl6pPr>
            <a:lvl7pPr marL="1482425" indent="0">
              <a:buNone/>
              <a:defRPr sz="865" b="1"/>
            </a:lvl7pPr>
            <a:lvl8pPr marL="1729496" indent="0">
              <a:buNone/>
              <a:defRPr sz="865" b="1"/>
            </a:lvl8pPr>
            <a:lvl9pPr marL="1976567" indent="0">
              <a:buNone/>
              <a:defRPr sz="8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1420123"/>
            <a:ext cx="2800811" cy="208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59186"/>
            <a:ext cx="2124842" cy="907151"/>
          </a:xfrm>
        </p:spPr>
        <p:txBody>
          <a:bodyPr anchor="b"/>
          <a:lstStyle>
            <a:lvl1pPr>
              <a:defRPr sz="1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559770"/>
            <a:ext cx="3335238" cy="2762849"/>
          </a:xfrm>
        </p:spPr>
        <p:txBody>
          <a:bodyPr/>
          <a:lstStyle>
            <a:lvl1pPr>
              <a:defRPr sz="1729"/>
            </a:lvl1pPr>
            <a:lvl2pPr>
              <a:defRPr sz="1513"/>
            </a:lvl2pPr>
            <a:lvl3pPr>
              <a:defRPr sz="1297"/>
            </a:lvl3pPr>
            <a:lvl4pPr>
              <a:defRPr sz="1081"/>
            </a:lvl4pPr>
            <a:lvl5pPr>
              <a:defRPr sz="1081"/>
            </a:lvl5pPr>
            <a:lvl6pPr>
              <a:defRPr sz="1081"/>
            </a:lvl6pPr>
            <a:lvl7pPr>
              <a:defRPr sz="1081"/>
            </a:lvl7pPr>
            <a:lvl8pPr>
              <a:defRPr sz="1081"/>
            </a:lvl8pPr>
            <a:lvl9pPr>
              <a:defRPr sz="10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166337"/>
            <a:ext cx="2124842" cy="2160782"/>
          </a:xfrm>
        </p:spPr>
        <p:txBody>
          <a:bodyPr/>
          <a:lstStyle>
            <a:lvl1pPr marL="0" indent="0">
              <a:buNone/>
              <a:defRPr sz="865"/>
            </a:lvl1pPr>
            <a:lvl2pPr marL="247071" indent="0">
              <a:buNone/>
              <a:defRPr sz="757"/>
            </a:lvl2pPr>
            <a:lvl3pPr marL="494142" indent="0">
              <a:buNone/>
              <a:defRPr sz="648"/>
            </a:lvl3pPr>
            <a:lvl4pPr marL="741213" indent="0">
              <a:buNone/>
              <a:defRPr sz="540"/>
            </a:lvl4pPr>
            <a:lvl5pPr marL="988284" indent="0">
              <a:buNone/>
              <a:defRPr sz="540"/>
            </a:lvl5pPr>
            <a:lvl6pPr marL="1235354" indent="0">
              <a:buNone/>
              <a:defRPr sz="540"/>
            </a:lvl6pPr>
            <a:lvl7pPr marL="1482425" indent="0">
              <a:buNone/>
              <a:defRPr sz="540"/>
            </a:lvl7pPr>
            <a:lvl8pPr marL="1729496" indent="0">
              <a:buNone/>
              <a:defRPr sz="540"/>
            </a:lvl8pPr>
            <a:lvl9pPr marL="1976567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49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59186"/>
            <a:ext cx="2124842" cy="907151"/>
          </a:xfrm>
        </p:spPr>
        <p:txBody>
          <a:bodyPr anchor="b"/>
          <a:lstStyle>
            <a:lvl1pPr>
              <a:defRPr sz="1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559770"/>
            <a:ext cx="3335238" cy="2762849"/>
          </a:xfrm>
        </p:spPr>
        <p:txBody>
          <a:bodyPr anchor="t"/>
          <a:lstStyle>
            <a:lvl1pPr marL="0" indent="0">
              <a:buNone/>
              <a:defRPr sz="1729"/>
            </a:lvl1pPr>
            <a:lvl2pPr marL="247071" indent="0">
              <a:buNone/>
              <a:defRPr sz="1513"/>
            </a:lvl2pPr>
            <a:lvl3pPr marL="494142" indent="0">
              <a:buNone/>
              <a:defRPr sz="1297"/>
            </a:lvl3pPr>
            <a:lvl4pPr marL="741213" indent="0">
              <a:buNone/>
              <a:defRPr sz="1081"/>
            </a:lvl4pPr>
            <a:lvl5pPr marL="988284" indent="0">
              <a:buNone/>
              <a:defRPr sz="1081"/>
            </a:lvl5pPr>
            <a:lvl6pPr marL="1235354" indent="0">
              <a:buNone/>
              <a:defRPr sz="1081"/>
            </a:lvl6pPr>
            <a:lvl7pPr marL="1482425" indent="0">
              <a:buNone/>
              <a:defRPr sz="1081"/>
            </a:lvl7pPr>
            <a:lvl8pPr marL="1729496" indent="0">
              <a:buNone/>
              <a:defRPr sz="1081"/>
            </a:lvl8pPr>
            <a:lvl9pPr marL="1976567" indent="0">
              <a:buNone/>
              <a:defRPr sz="10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166337"/>
            <a:ext cx="2124842" cy="2160782"/>
          </a:xfrm>
        </p:spPr>
        <p:txBody>
          <a:bodyPr/>
          <a:lstStyle>
            <a:lvl1pPr marL="0" indent="0">
              <a:buNone/>
              <a:defRPr sz="865"/>
            </a:lvl1pPr>
            <a:lvl2pPr marL="247071" indent="0">
              <a:buNone/>
              <a:defRPr sz="757"/>
            </a:lvl2pPr>
            <a:lvl3pPr marL="494142" indent="0">
              <a:buNone/>
              <a:defRPr sz="648"/>
            </a:lvl3pPr>
            <a:lvl4pPr marL="741213" indent="0">
              <a:buNone/>
              <a:defRPr sz="540"/>
            </a:lvl4pPr>
            <a:lvl5pPr marL="988284" indent="0">
              <a:buNone/>
              <a:defRPr sz="540"/>
            </a:lvl5pPr>
            <a:lvl6pPr marL="1235354" indent="0">
              <a:buNone/>
              <a:defRPr sz="540"/>
            </a:lvl6pPr>
            <a:lvl7pPr marL="1482425" indent="0">
              <a:buNone/>
              <a:defRPr sz="540"/>
            </a:lvl7pPr>
            <a:lvl8pPr marL="1729496" indent="0">
              <a:buNone/>
              <a:defRPr sz="540"/>
            </a:lvl8pPr>
            <a:lvl9pPr marL="1976567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14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206989"/>
            <a:ext cx="5682258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1034943"/>
            <a:ext cx="5682258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3603404"/>
            <a:ext cx="1482328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D181-6ACD-4703-8678-938650DF8C40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3603404"/>
            <a:ext cx="2223492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3603404"/>
            <a:ext cx="1482328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94142" rtl="0" eaLnBrk="1" latinLnBrk="0" hangingPunct="1">
        <a:lnSpc>
          <a:spcPct val="90000"/>
        </a:lnSpc>
        <a:spcBef>
          <a:spcPct val="0"/>
        </a:spcBef>
        <a:buNone/>
        <a:defRPr sz="2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535" indent="-123535" algn="l" defTabSz="49414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70606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2pPr>
      <a:lvl3pPr marL="617677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64748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1111819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358890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605961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853032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2100102" indent="-123535" algn="l" defTabSz="49414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1pPr>
      <a:lvl2pPr marL="247071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94142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3pPr>
      <a:lvl4pPr marL="741213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4pPr>
      <a:lvl5pPr marL="988284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5pPr>
      <a:lvl6pPr marL="1235354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6pPr>
      <a:lvl7pPr marL="1482425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7pPr>
      <a:lvl8pPr marL="1729496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8pPr>
      <a:lvl9pPr marL="1976567" algn="l" defTabSz="494142" rtl="0" eaLnBrk="1" latinLnBrk="0" hangingPunct="1">
        <a:defRPr sz="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985DDCB-5CB6-5BC9-0056-C09A0C7C5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3337809" y="2247102"/>
            <a:ext cx="3240000" cy="1630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71E9F37-2633-C94D-7124-C052F7F34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9994" y="2247102"/>
            <a:ext cx="3240000" cy="16303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33DA90-2417-8085-3430-0F83A0257B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3337809" y="529652"/>
            <a:ext cx="3240000" cy="16303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ACEC1D-E5D1-9F10-A5BC-51A2C4D077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9994" y="529652"/>
            <a:ext cx="3240000" cy="1630341"/>
          </a:xfrm>
          <a:prstGeom prst="rect">
            <a:avLst/>
          </a:prstGeom>
        </p:spPr>
      </p:pic>
      <p:cxnSp>
        <p:nvCxnSpPr>
          <p:cNvPr id="12" name="Straight Connector 88">
            <a:extLst>
              <a:ext uri="{FF2B5EF4-FFF2-40B4-BE49-F238E27FC236}">
                <a16:creationId xmlns:a16="http://schemas.microsoft.com/office/drawing/2014/main" id="{3A0FA579-A86B-403C-BB7E-7C40FE7275E3}"/>
              </a:ext>
            </a:extLst>
          </p:cNvPr>
          <p:cNvCxnSpPr>
            <a:cxnSpLocks/>
          </p:cNvCxnSpPr>
          <p:nvPr/>
        </p:nvCxnSpPr>
        <p:spPr>
          <a:xfrm>
            <a:off x="3292787" y="2202534"/>
            <a:ext cx="0" cy="16852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89">
            <a:extLst>
              <a:ext uri="{FF2B5EF4-FFF2-40B4-BE49-F238E27FC236}">
                <a16:creationId xmlns:a16="http://schemas.microsoft.com/office/drawing/2014/main" id="{45FAEEA4-3AD6-6555-8095-FD58585F4512}"/>
              </a:ext>
            </a:extLst>
          </p:cNvPr>
          <p:cNvCxnSpPr>
            <a:cxnSpLocks/>
          </p:cNvCxnSpPr>
          <p:nvPr/>
        </p:nvCxnSpPr>
        <p:spPr>
          <a:xfrm>
            <a:off x="3290341" y="2202534"/>
            <a:ext cx="32874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0C185AEB-FBDC-4979-6408-BB4819BD4C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18368" r="7112" b="67576"/>
          <a:stretch/>
        </p:blipFill>
        <p:spPr>
          <a:xfrm>
            <a:off x="9995" y="158176"/>
            <a:ext cx="3240000" cy="371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E095D0-F330-6D0B-8D62-E81D7A85EDDC}"/>
              </a:ext>
            </a:extLst>
          </p:cNvPr>
          <p:cNvSpPr txBox="1"/>
          <p:nvPr/>
        </p:nvSpPr>
        <p:spPr>
          <a:xfrm>
            <a:off x="50341" y="-43998"/>
            <a:ext cx="32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[%] of tp &gt;= 10 mm/12h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9B5CA-9846-C2A1-7E4D-ABD91AE0233C}"/>
              </a:ext>
            </a:extLst>
          </p:cNvPr>
          <p:cNvSpPr txBox="1"/>
          <p:nvPr/>
        </p:nvSpPr>
        <p:spPr>
          <a:xfrm>
            <a:off x="2382093" y="569600"/>
            <a:ext cx="82412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ENS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DEC25-43DE-3CB2-AF8A-3C2A97F8F4D1}"/>
              </a:ext>
            </a:extLst>
          </p:cNvPr>
          <p:cNvSpPr txBox="1"/>
          <p:nvPr/>
        </p:nvSpPr>
        <p:spPr>
          <a:xfrm>
            <a:off x="2382093" y="2286739"/>
            <a:ext cx="82412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Multiple-WT ecPoint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140EFE-E9C2-3A10-FD69-64FE12C4CE44}"/>
              </a:ext>
            </a:extLst>
          </p:cNvPr>
          <p:cNvSpPr txBox="1"/>
          <p:nvPr/>
        </p:nvSpPr>
        <p:spPr>
          <a:xfrm>
            <a:off x="5714325" y="569600"/>
            <a:ext cx="824125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Single-WT ecPoint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8CD13-EBE6-3643-4AFB-D0DACE221007}"/>
              </a:ext>
            </a:extLst>
          </p:cNvPr>
          <p:cNvSpPr txBox="1"/>
          <p:nvPr/>
        </p:nvSpPr>
        <p:spPr>
          <a:xfrm>
            <a:off x="5489212" y="3626393"/>
            <a:ext cx="105484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 gauge locations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84B3D-ED06-B266-CA62-9934C712A3F8}"/>
              </a:ext>
            </a:extLst>
          </p:cNvPr>
          <p:cNvSpPr txBox="1"/>
          <p:nvPr/>
        </p:nvSpPr>
        <p:spPr>
          <a:xfrm>
            <a:off x="53555" y="1916822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CEC12-94E9-EB0F-1D95-91E649E86A7F}"/>
              </a:ext>
            </a:extLst>
          </p:cNvPr>
          <p:cNvSpPr txBox="1"/>
          <p:nvPr/>
        </p:nvSpPr>
        <p:spPr>
          <a:xfrm>
            <a:off x="53555" y="3637279"/>
            <a:ext cx="180000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BFF87-0A12-838B-30AC-E0AE75911D4D}"/>
              </a:ext>
            </a:extLst>
          </p:cNvPr>
          <p:cNvSpPr txBox="1"/>
          <p:nvPr/>
        </p:nvSpPr>
        <p:spPr>
          <a:xfrm>
            <a:off x="3385355" y="1910743"/>
            <a:ext cx="180000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131B5-43EF-80FE-3944-8BCAD68A7A72}"/>
              </a:ext>
            </a:extLst>
          </p:cNvPr>
          <p:cNvSpPr txBox="1"/>
          <p:nvPr/>
        </p:nvSpPr>
        <p:spPr>
          <a:xfrm>
            <a:off x="3385355" y="3637279"/>
            <a:ext cx="180000" cy="1846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4</cp:revision>
  <dcterms:created xsi:type="dcterms:W3CDTF">2023-11-28T17:20:53Z</dcterms:created>
  <dcterms:modified xsi:type="dcterms:W3CDTF">2023-12-28T22:24:54Z</dcterms:modified>
</cp:coreProperties>
</file>